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700" r:id="rId3"/>
    <p:sldMasterId id="2147483716" r:id="rId4"/>
  </p:sldMasterIdLst>
  <p:notesMasterIdLst>
    <p:notesMasterId r:id="rId71"/>
  </p:notesMasterIdLst>
  <p:sldIdLst>
    <p:sldId id="256" r:id="rId5"/>
    <p:sldId id="309" r:id="rId6"/>
    <p:sldId id="310" r:id="rId7"/>
    <p:sldId id="311" r:id="rId8"/>
    <p:sldId id="373" r:id="rId9"/>
    <p:sldId id="314" r:id="rId10"/>
    <p:sldId id="439" r:id="rId11"/>
    <p:sldId id="316" r:id="rId12"/>
    <p:sldId id="317" r:id="rId13"/>
    <p:sldId id="437" r:id="rId14"/>
    <p:sldId id="320" r:id="rId15"/>
    <p:sldId id="322" r:id="rId16"/>
    <p:sldId id="326" r:id="rId17"/>
    <p:sldId id="327" r:id="rId18"/>
    <p:sldId id="429" r:id="rId19"/>
    <p:sldId id="430" r:id="rId20"/>
    <p:sldId id="378" r:id="rId21"/>
    <p:sldId id="380" r:id="rId22"/>
    <p:sldId id="379" r:id="rId23"/>
    <p:sldId id="421" r:id="rId24"/>
    <p:sldId id="366" r:id="rId25"/>
    <p:sldId id="385" r:id="rId26"/>
    <p:sldId id="386" r:id="rId27"/>
    <p:sldId id="389" r:id="rId28"/>
    <p:sldId id="390" r:id="rId29"/>
    <p:sldId id="391" r:id="rId30"/>
    <p:sldId id="387" r:id="rId31"/>
    <p:sldId id="388" r:id="rId32"/>
    <p:sldId id="392" r:id="rId33"/>
    <p:sldId id="393" r:id="rId34"/>
    <p:sldId id="394" r:id="rId35"/>
    <p:sldId id="395" r:id="rId36"/>
    <p:sldId id="396" r:id="rId37"/>
    <p:sldId id="397" r:id="rId38"/>
    <p:sldId id="398" r:id="rId39"/>
    <p:sldId id="440" r:id="rId40"/>
    <p:sldId id="399" r:id="rId41"/>
    <p:sldId id="384" r:id="rId42"/>
    <p:sldId id="367" r:id="rId43"/>
    <p:sldId id="368" r:id="rId44"/>
    <p:sldId id="369" r:id="rId45"/>
    <p:sldId id="370" r:id="rId46"/>
    <p:sldId id="372" r:id="rId47"/>
    <p:sldId id="402" r:id="rId48"/>
    <p:sldId id="403" r:id="rId49"/>
    <p:sldId id="404" r:id="rId50"/>
    <p:sldId id="405" r:id="rId51"/>
    <p:sldId id="407" r:id="rId52"/>
    <p:sldId id="406" r:id="rId53"/>
    <p:sldId id="428" r:id="rId54"/>
    <p:sldId id="411" r:id="rId55"/>
    <p:sldId id="408" r:id="rId56"/>
    <p:sldId id="409" r:id="rId57"/>
    <p:sldId id="410" r:id="rId58"/>
    <p:sldId id="412" r:id="rId59"/>
    <p:sldId id="413" r:id="rId60"/>
    <p:sldId id="414" r:id="rId61"/>
    <p:sldId id="431" r:id="rId62"/>
    <p:sldId id="432" r:id="rId63"/>
    <p:sldId id="433" r:id="rId64"/>
    <p:sldId id="434" r:id="rId65"/>
    <p:sldId id="415" r:id="rId66"/>
    <p:sldId id="416" r:id="rId67"/>
    <p:sldId id="424" r:id="rId68"/>
    <p:sldId id="435" r:id="rId69"/>
    <p:sldId id="284"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3418"/>
    <a:srgbClr val="2D5DA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4632" autoAdjust="0"/>
    <p:restoredTop sz="91532" autoAdjust="0"/>
  </p:normalViewPr>
  <p:slideViewPr>
    <p:cSldViewPr snapToGrid="0">
      <p:cViewPr varScale="1">
        <p:scale>
          <a:sx n="71" d="100"/>
          <a:sy n="71" d="100"/>
        </p:scale>
        <p:origin x="-96" y="-58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583E9429-7A31-4F8C-9D6E-E3A52626A9C4}" type="datetimeFigureOut">
              <a:rPr lang="zh-CN" altLang="en-US" smtClean="0"/>
              <a:pPr/>
              <a:t>2016-3-8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04033A14-EF28-4D4B-8BFB-3599EC730EAF}" type="slidenum">
              <a:rPr lang="zh-CN" altLang="en-US" smtClean="0"/>
              <a:pPr/>
              <a:t>‹#›</a:t>
            </a:fld>
            <a:endParaRPr lang="zh-CN" altLang="en-US" dirty="0"/>
          </a:p>
        </p:txBody>
      </p:sp>
    </p:spTree>
    <p:extLst>
      <p:ext uri="{BB962C8B-B14F-4D97-AF65-F5344CB8AC3E}">
        <p14:creationId xmlns:p14="http://schemas.microsoft.com/office/powerpoint/2010/main" xmlns="" val="3754242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info.secu.hc360.com/list/company.s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info.secu.hc360.com/list/news_product.s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64CC55A-8653-40CD-A47D-AB63F75D5D1D}" type="slidenum">
              <a:rPr lang="zh-CN" altLang="en-US" smtClean="0"/>
              <a:pPr>
                <a:defRPr/>
              </a:pPr>
              <a:t>1</a:t>
            </a:fld>
            <a:endParaRPr lang="zh-CN" altLang="en-US"/>
          </a:p>
        </p:txBody>
      </p:sp>
    </p:spTree>
    <p:extLst>
      <p:ext uri="{BB962C8B-B14F-4D97-AF65-F5344CB8AC3E}">
        <p14:creationId xmlns:p14="http://schemas.microsoft.com/office/powerpoint/2010/main" xmlns="" val="315273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E980C5-AFE7-4F33-9580-49F6DBD14AB6}" type="slidenum">
              <a:rPr lang="zh-CN" altLang="en-US" smtClean="0"/>
              <a:pPr/>
              <a:t>15</a:t>
            </a:fld>
            <a:endParaRPr lang="zh-CN" altLang="en-US"/>
          </a:p>
        </p:txBody>
      </p:sp>
    </p:spTree>
    <p:extLst>
      <p:ext uri="{BB962C8B-B14F-4D97-AF65-F5344CB8AC3E}">
        <p14:creationId xmlns:p14="http://schemas.microsoft.com/office/powerpoint/2010/main" xmlns="" val="2540831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033A14-EF28-4D4B-8BFB-3599EC730EAF}" type="slidenum">
              <a:rPr lang="zh-CN" altLang="en-US" smtClean="0"/>
              <a:pPr/>
              <a:t>37</a:t>
            </a:fld>
            <a:endParaRPr lang="zh-CN" altLang="en-US" dirty="0"/>
          </a:p>
        </p:txBody>
      </p:sp>
    </p:spTree>
    <p:extLst>
      <p:ext uri="{BB962C8B-B14F-4D97-AF65-F5344CB8AC3E}">
        <p14:creationId xmlns:p14="http://schemas.microsoft.com/office/powerpoint/2010/main" xmlns="" val="1485746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033A14-EF28-4D4B-8BFB-3599EC730EAF}" type="slidenum">
              <a:rPr lang="zh-CN" altLang="en-US" smtClean="0"/>
              <a:pPr/>
              <a:t>39</a:t>
            </a:fld>
            <a:endParaRPr lang="zh-CN" altLang="en-US"/>
          </a:p>
        </p:txBody>
      </p:sp>
    </p:spTree>
    <p:extLst>
      <p:ext uri="{BB962C8B-B14F-4D97-AF65-F5344CB8AC3E}">
        <p14:creationId xmlns:p14="http://schemas.microsoft.com/office/powerpoint/2010/main" xmlns="" val="671870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033A14-EF28-4D4B-8BFB-3599EC730EAF}" type="slidenum">
              <a:rPr lang="zh-CN" altLang="en-US" smtClean="0"/>
              <a:pPr/>
              <a:t>40</a:t>
            </a:fld>
            <a:endParaRPr lang="zh-CN" altLang="en-US"/>
          </a:p>
        </p:txBody>
      </p:sp>
    </p:spTree>
    <p:extLst>
      <p:ext uri="{BB962C8B-B14F-4D97-AF65-F5344CB8AC3E}">
        <p14:creationId xmlns:p14="http://schemas.microsoft.com/office/powerpoint/2010/main" xmlns="" val="3095971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033A14-EF28-4D4B-8BFB-3599EC730EAF}" type="slidenum">
              <a:rPr lang="zh-CN" altLang="en-US" smtClean="0"/>
              <a:pPr/>
              <a:t>41</a:t>
            </a:fld>
            <a:endParaRPr lang="zh-CN" altLang="en-US"/>
          </a:p>
        </p:txBody>
      </p:sp>
    </p:spTree>
    <p:extLst>
      <p:ext uri="{BB962C8B-B14F-4D97-AF65-F5344CB8AC3E}">
        <p14:creationId xmlns:p14="http://schemas.microsoft.com/office/powerpoint/2010/main" xmlns="" val="2266717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033A14-EF28-4D4B-8BFB-3599EC730EAF}" type="slidenum">
              <a:rPr lang="zh-CN" altLang="en-US" smtClean="0"/>
              <a:pPr/>
              <a:t>42</a:t>
            </a:fld>
            <a:endParaRPr lang="zh-CN" altLang="en-US"/>
          </a:p>
        </p:txBody>
      </p:sp>
    </p:spTree>
    <p:extLst>
      <p:ext uri="{BB962C8B-B14F-4D97-AF65-F5344CB8AC3E}">
        <p14:creationId xmlns:p14="http://schemas.microsoft.com/office/powerpoint/2010/main" xmlns="" val="2392899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033A14-EF28-4D4B-8BFB-3599EC730EAF}" type="slidenum">
              <a:rPr lang="zh-CN" altLang="en-US" smtClean="0"/>
              <a:pPr/>
              <a:t>51</a:t>
            </a:fld>
            <a:endParaRPr lang="zh-CN" altLang="en-US"/>
          </a:p>
        </p:txBody>
      </p:sp>
    </p:spTree>
    <p:extLst>
      <p:ext uri="{BB962C8B-B14F-4D97-AF65-F5344CB8AC3E}">
        <p14:creationId xmlns:p14="http://schemas.microsoft.com/office/powerpoint/2010/main" xmlns="" val="2890416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033A14-EF28-4D4B-8BFB-3599EC730EAF}" type="slidenum">
              <a:rPr lang="zh-CN" altLang="en-US" smtClean="0"/>
              <a:pPr/>
              <a:t>58</a:t>
            </a:fld>
            <a:endParaRPr lang="zh-CN" altLang="en-US"/>
          </a:p>
        </p:txBody>
      </p:sp>
    </p:spTree>
    <p:extLst>
      <p:ext uri="{BB962C8B-B14F-4D97-AF65-F5344CB8AC3E}">
        <p14:creationId xmlns:p14="http://schemas.microsoft.com/office/powerpoint/2010/main" xmlns="" val="1701766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033A14-EF28-4D4B-8BFB-3599EC730EAF}" type="slidenum">
              <a:rPr lang="zh-CN" altLang="en-US" smtClean="0"/>
              <a:pPr/>
              <a:t>59</a:t>
            </a:fld>
            <a:endParaRPr lang="zh-CN" altLang="en-US"/>
          </a:p>
        </p:txBody>
      </p:sp>
    </p:spTree>
    <p:extLst>
      <p:ext uri="{BB962C8B-B14F-4D97-AF65-F5344CB8AC3E}">
        <p14:creationId xmlns:p14="http://schemas.microsoft.com/office/powerpoint/2010/main" xmlns="" val="3038944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033A14-EF28-4D4B-8BFB-3599EC730EAF}" type="slidenum">
              <a:rPr lang="zh-CN" altLang="en-US" smtClean="0"/>
              <a:pPr/>
              <a:t>60</a:t>
            </a:fld>
            <a:endParaRPr lang="zh-CN" altLang="en-US"/>
          </a:p>
        </p:txBody>
      </p:sp>
    </p:spTree>
    <p:extLst>
      <p:ext uri="{BB962C8B-B14F-4D97-AF65-F5344CB8AC3E}">
        <p14:creationId xmlns:p14="http://schemas.microsoft.com/office/powerpoint/2010/main" xmlns="" val="3712743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联通交流用</a:t>
            </a:r>
            <a:endParaRPr lang="zh-CN" altLang="en-US" dirty="0"/>
          </a:p>
        </p:txBody>
      </p:sp>
      <p:sp>
        <p:nvSpPr>
          <p:cNvPr id="4" name="灯片编号占位符 3"/>
          <p:cNvSpPr>
            <a:spLocks noGrp="1"/>
          </p:cNvSpPr>
          <p:nvPr>
            <p:ph type="sldNum" sz="quarter" idx="10"/>
          </p:nvPr>
        </p:nvSpPr>
        <p:spPr/>
        <p:txBody>
          <a:bodyPr/>
          <a:lstStyle/>
          <a:p>
            <a:fld id="{04033A14-EF28-4D4B-8BFB-3599EC730EAF}" type="slidenum">
              <a:rPr lang="zh-CN" altLang="en-US" smtClean="0"/>
              <a:pPr/>
              <a:t>5</a:t>
            </a:fld>
            <a:endParaRPr lang="zh-CN" altLang="en-US" dirty="0"/>
          </a:p>
        </p:txBody>
      </p:sp>
    </p:spTree>
    <p:extLst>
      <p:ext uri="{BB962C8B-B14F-4D97-AF65-F5344CB8AC3E}">
        <p14:creationId xmlns:p14="http://schemas.microsoft.com/office/powerpoint/2010/main" xmlns="" val="536950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033A14-EF28-4D4B-8BFB-3599EC730EAF}" type="slidenum">
              <a:rPr lang="zh-CN" altLang="en-US" smtClean="0"/>
              <a:pPr/>
              <a:t>61</a:t>
            </a:fld>
            <a:endParaRPr lang="zh-CN" altLang="en-US"/>
          </a:p>
        </p:txBody>
      </p:sp>
    </p:spTree>
    <p:extLst>
      <p:ext uri="{BB962C8B-B14F-4D97-AF65-F5344CB8AC3E}">
        <p14:creationId xmlns:p14="http://schemas.microsoft.com/office/powerpoint/2010/main" xmlns="" val="2434856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endParaRPr lang="en-US" altLang="zh-CN" dirty="0" smtClean="0">
              <a:latin typeface="Arial" pitchFamily="34" charset="0"/>
            </a:endParaRPr>
          </a:p>
        </p:txBody>
      </p:sp>
      <p:sp>
        <p:nvSpPr>
          <p:cNvPr id="4" name="Header Placeholder 3"/>
          <p:cNvSpPr>
            <a:spLocks noGrp="1"/>
          </p:cNvSpPr>
          <p:nvPr>
            <p:ph type="hdr" sz="quarter"/>
          </p:nvPr>
        </p:nvSpPr>
        <p:spPr>
          <a:xfrm>
            <a:off x="0" y="0"/>
            <a:ext cx="3141663" cy="519113"/>
          </a:xfrm>
        </p:spPr>
        <p:txBody>
          <a:bodyPr/>
          <a:lstStyle/>
          <a:p>
            <a:pPr>
              <a:defRPr/>
            </a:pPr>
            <a:r>
              <a:rPr lang="zh-CN" dirty="0" smtClean="0">
                <a:latin typeface="SimSun"/>
                <a:cs typeface="SimSun"/>
              </a:rPr>
              <a:t>Control Center M2M 销售培训</a:t>
            </a:r>
            <a:endParaRPr lang="zh-CN" dirty="0"/>
          </a:p>
        </p:txBody>
      </p:sp>
      <p:sp>
        <p:nvSpPr>
          <p:cNvPr id="6" name="Footer Placeholder 5"/>
          <p:cNvSpPr>
            <a:spLocks noGrp="1"/>
          </p:cNvSpPr>
          <p:nvPr>
            <p:ph type="ftr" sz="quarter" idx="4"/>
          </p:nvPr>
        </p:nvSpPr>
        <p:spPr/>
        <p:txBody>
          <a:bodyPr/>
          <a:lstStyle/>
          <a:p>
            <a:pPr>
              <a:defRPr/>
            </a:pPr>
            <a:r>
              <a:rPr lang="zh-CN" dirty="0" smtClean="0">
                <a:latin typeface="SimSun"/>
                <a:cs typeface="SimSun"/>
              </a:rPr>
              <a:t>Jasper Wireless | 保密</a:t>
            </a:r>
            <a:endParaRPr lang="zh-CN" dirty="0"/>
          </a:p>
        </p:txBody>
      </p:sp>
      <p:sp>
        <p:nvSpPr>
          <p:cNvPr id="7" name="Slide Number Placeholder 6"/>
          <p:cNvSpPr>
            <a:spLocks noGrp="1"/>
          </p:cNvSpPr>
          <p:nvPr>
            <p:ph type="sldNum" sz="quarter" idx="5"/>
          </p:nvPr>
        </p:nvSpPr>
        <p:spPr/>
        <p:txBody>
          <a:bodyPr/>
          <a:lstStyle/>
          <a:p>
            <a:pPr>
              <a:defRPr/>
            </a:pPr>
            <a:fld id="{FD8B8E43-2D51-4C49-A2E0-BD562EC6ACCD}" type="slidenum">
              <a:rPr lang="en-US" smtClean="0"/>
              <a:pPr>
                <a:defRPr/>
              </a:pPr>
              <a:t>64</a:t>
            </a:fld>
            <a:endParaRPr lang="zh-CN" dirty="0"/>
          </a:p>
        </p:txBody>
      </p:sp>
    </p:spTree>
    <p:extLst>
      <p:ext uri="{BB962C8B-B14F-4D97-AF65-F5344CB8AC3E}">
        <p14:creationId xmlns:p14="http://schemas.microsoft.com/office/powerpoint/2010/main" xmlns="" val="3053258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E980C5-AFE7-4F33-9580-49F6DBD14AB6}" type="slidenum">
              <a:rPr lang="zh-CN" altLang="en-US" smtClean="0">
                <a:solidFill>
                  <a:prstClr val="black"/>
                </a:solidFill>
              </a:rPr>
              <a:pPr/>
              <a:t>65</a:t>
            </a:fld>
            <a:endParaRPr lang="zh-CN" altLang="en-US">
              <a:solidFill>
                <a:prstClr val="black"/>
              </a:solidFill>
            </a:endParaRPr>
          </a:p>
        </p:txBody>
      </p:sp>
    </p:spTree>
    <p:extLst>
      <p:ext uri="{BB962C8B-B14F-4D97-AF65-F5344CB8AC3E}">
        <p14:creationId xmlns:p14="http://schemas.microsoft.com/office/powerpoint/2010/main" xmlns="" val="2195144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me give you some examples.  </a:t>
            </a:r>
          </a:p>
          <a:p>
            <a:r>
              <a:rPr lang="zh-CN" altLang="zh-CN" sz="1200" kern="1200" dirty="0" smtClean="0">
                <a:solidFill>
                  <a:schemeClr val="tx1"/>
                </a:solidFill>
                <a:effectLst/>
                <a:latin typeface="+mn-lt"/>
                <a:ea typeface="+mn-ea"/>
                <a:cs typeface="+mn-cs"/>
              </a:rPr>
              <a:t>我来给大家举几个例子。</a:t>
            </a:r>
            <a:endParaRPr lang="en-US" baseline="0" dirty="0" smtClean="0"/>
          </a:p>
          <a:p>
            <a:endParaRPr lang="en-US" baseline="0" dirty="0" smtClean="0"/>
          </a:p>
          <a:p>
            <a:r>
              <a:rPr lang="en-US" baseline="0" dirty="0" smtClean="0"/>
              <a:t>GE Aviation builds jet engines.  Throughout the flight, sensors collect engine performance and as soon as the plane lands, sends this information to the </a:t>
            </a:r>
            <a:r>
              <a:rPr lang="en-US" baseline="0" dirty="0" err="1" smtClean="0"/>
              <a:t>maintence</a:t>
            </a:r>
            <a:r>
              <a:rPr lang="en-US" baseline="0" dirty="0" smtClean="0"/>
              <a:t> center.  So by the time the plane pulls up the gate, mechanics know whether they need to service the plane and can have a part in hand.  This service helps eliminate delays which costs the airline industry over $8B / year.</a:t>
            </a:r>
          </a:p>
          <a:p>
            <a:r>
              <a:rPr lang="en-US" altLang="zh-CN" sz="1200" kern="1200" dirty="0" smtClean="0">
                <a:solidFill>
                  <a:schemeClr val="tx1"/>
                </a:solidFill>
                <a:effectLst/>
                <a:latin typeface="+mn-lt"/>
                <a:ea typeface="+mn-ea"/>
                <a:cs typeface="+mn-cs"/>
              </a:rPr>
              <a:t>GE Aviation</a:t>
            </a:r>
            <a:r>
              <a:rPr lang="zh-CN" altLang="zh-CN" sz="1200" kern="1200" dirty="0" smtClean="0">
                <a:solidFill>
                  <a:schemeClr val="tx1"/>
                </a:solidFill>
                <a:effectLst/>
                <a:latin typeface="+mn-lt"/>
                <a:ea typeface="+mn-ea"/>
                <a:cs typeface="+mn-cs"/>
              </a:rPr>
              <a:t>是一家飞机发动机制造商。在整个飞行过程中，传感器将收集发动机性能数据；飞机着陆后，传感器立即将这些信息发送到维护中心。所以在机舱门打开之前，机械师就已经了解飞机是否需要维护，并准备好零部件。这种服务可以避免发生延误情况，在航空业，每年因航班延误而造成的损失达</a:t>
            </a:r>
            <a:r>
              <a:rPr lang="en-US" altLang="zh-CN" sz="1200" kern="1200" dirty="0" smtClean="0">
                <a:solidFill>
                  <a:schemeClr val="tx1"/>
                </a:solidFill>
                <a:effectLst/>
                <a:latin typeface="+mn-lt"/>
                <a:ea typeface="+mn-ea"/>
                <a:cs typeface="+mn-cs"/>
              </a:rPr>
              <a:t> 80 </a:t>
            </a:r>
            <a:r>
              <a:rPr lang="zh-CN" altLang="zh-CN" sz="1200" kern="1200" dirty="0" smtClean="0">
                <a:solidFill>
                  <a:schemeClr val="tx1"/>
                </a:solidFill>
                <a:effectLst/>
                <a:latin typeface="+mn-lt"/>
                <a:ea typeface="+mn-ea"/>
                <a:cs typeface="+mn-cs"/>
              </a:rPr>
              <a:t>亿美元以上。</a:t>
            </a:r>
            <a:r>
              <a:rPr lang="en-US" baseline="0" dirty="0" smtClean="0"/>
              <a:t>  </a:t>
            </a:r>
          </a:p>
          <a:p>
            <a:endParaRPr lang="en-US" baseline="0" dirty="0" smtClean="0"/>
          </a:p>
          <a:p>
            <a:r>
              <a:rPr lang="en-US" baseline="0" dirty="0" smtClean="0"/>
              <a:t>Allstate is a major auto insurance company in the U.S.  Premiums used to be based on demographic data like address and age.  Now, Allstate saves drivers money based on how they actually drive (time of day, how hard they break, number of miles).  Real-time data provides the opportunity for real-time risk management analysis and Allstate gets a new business model that consumers love.</a:t>
            </a:r>
          </a:p>
          <a:p>
            <a:r>
              <a:rPr lang="en-US" altLang="zh-CN" sz="1200" kern="1200" dirty="0" smtClean="0">
                <a:solidFill>
                  <a:schemeClr val="tx1"/>
                </a:solidFill>
                <a:effectLst/>
                <a:latin typeface="+mn-lt"/>
                <a:ea typeface="+mn-ea"/>
                <a:cs typeface="+mn-cs"/>
              </a:rPr>
              <a:t>Allstate </a:t>
            </a:r>
            <a:r>
              <a:rPr lang="zh-CN" altLang="zh-CN" sz="1200" kern="1200" dirty="0" smtClean="0">
                <a:solidFill>
                  <a:schemeClr val="tx1"/>
                </a:solidFill>
                <a:effectLst/>
                <a:latin typeface="+mn-lt"/>
                <a:ea typeface="+mn-ea"/>
                <a:cs typeface="+mn-cs"/>
              </a:rPr>
              <a:t>是美国的一家大型汽车保险公司。这家公司过去根据地址和年龄等人口学数据计算保费。但是，现在 </a:t>
            </a:r>
            <a:r>
              <a:rPr lang="en-US" altLang="zh-CN" sz="1200" kern="1200" dirty="0" smtClean="0">
                <a:solidFill>
                  <a:schemeClr val="tx1"/>
                </a:solidFill>
                <a:effectLst/>
                <a:latin typeface="+mn-lt"/>
                <a:ea typeface="+mn-ea"/>
                <a:cs typeface="+mn-cs"/>
              </a:rPr>
              <a:t>Allstate </a:t>
            </a:r>
            <a:r>
              <a:rPr lang="zh-CN" altLang="zh-CN" sz="1200" kern="1200" dirty="0" smtClean="0">
                <a:solidFill>
                  <a:schemeClr val="tx1"/>
                </a:solidFill>
                <a:effectLst/>
                <a:latin typeface="+mn-lt"/>
                <a:ea typeface="+mn-ea"/>
                <a:cs typeface="+mn-cs"/>
              </a:rPr>
              <a:t>根据驾驶人的实际驾驶情况（驾驶时间、</a:t>
            </a:r>
            <a:r>
              <a:rPr lang="zh-CN" altLang="en-US" sz="1200" kern="1200" dirty="0" smtClean="0">
                <a:solidFill>
                  <a:schemeClr val="tx1"/>
                </a:solidFill>
                <a:effectLst/>
                <a:latin typeface="+mn-lt"/>
                <a:ea typeface="+mn-ea"/>
                <a:cs typeface="+mn-cs"/>
              </a:rPr>
              <a:t>刹车力度</a:t>
            </a:r>
            <a:r>
              <a:rPr lang="zh-CN" altLang="zh-CN" sz="1200" kern="1200" dirty="0" smtClean="0">
                <a:solidFill>
                  <a:schemeClr val="tx1"/>
                </a:solidFill>
                <a:effectLst/>
                <a:latin typeface="+mn-lt"/>
                <a:ea typeface="+mn-ea"/>
                <a:cs typeface="+mn-cs"/>
              </a:rPr>
              <a:t>、行驶公里数）收取保费，为驾驶人节约了保险费用。实时数据为实时风险管理分析提供了支持，</a:t>
            </a:r>
            <a:r>
              <a:rPr lang="en-US" altLang="zh-CN" sz="1200" kern="1200" dirty="0" smtClean="0">
                <a:solidFill>
                  <a:schemeClr val="tx1"/>
                </a:solidFill>
                <a:effectLst/>
                <a:latin typeface="+mn-lt"/>
                <a:ea typeface="+mn-ea"/>
                <a:cs typeface="+mn-cs"/>
              </a:rPr>
              <a:t>Allstate </a:t>
            </a:r>
            <a:r>
              <a:rPr lang="zh-CN" altLang="zh-CN" sz="1200" kern="1200" dirty="0" smtClean="0">
                <a:solidFill>
                  <a:schemeClr val="tx1"/>
                </a:solidFill>
                <a:effectLst/>
                <a:latin typeface="+mn-lt"/>
                <a:ea typeface="+mn-ea"/>
                <a:cs typeface="+mn-cs"/>
              </a:rPr>
              <a:t>因此找到了一种深受消费者欢迎的全新业务模式。</a:t>
            </a:r>
            <a:endParaRPr lang="en-US" altLang="zh-CN" sz="1200" kern="1200" dirty="0" smtClean="0">
              <a:solidFill>
                <a:schemeClr val="tx1"/>
              </a:solidFill>
              <a:effectLst/>
              <a:latin typeface="+mn-lt"/>
              <a:ea typeface="+mn-ea"/>
              <a:cs typeface="+mn-cs"/>
            </a:endParaRPr>
          </a:p>
          <a:p>
            <a:endParaRPr lang="en-US" baseline="0" dirty="0" smtClean="0"/>
          </a:p>
          <a:p>
            <a:r>
              <a:rPr lang="en-US" baseline="0" dirty="0" smtClean="0"/>
              <a:t>GM is a leader in connected car.  For nearly a 100 years, they only produced products to get you from one place to the other.  Now, with embedded connectivity, they have vehicle subscribers who get concierge services, automatic crash notification, </a:t>
            </a:r>
            <a:r>
              <a:rPr lang="en-US" baseline="0" dirty="0" err="1" smtClean="0"/>
              <a:t>wifi</a:t>
            </a:r>
            <a:r>
              <a:rPr lang="en-US" baseline="0" dirty="0" smtClean="0"/>
              <a:t> hotspot services to browse the web and increasingly automatic vehicle software upgrades over-the-air.  Eliminates the burden of vehicle recalls, which cost manufacturers, service centers and drivers dearly.</a:t>
            </a:r>
          </a:p>
          <a:p>
            <a:r>
              <a:rPr lang="en-US" altLang="zh-CN" sz="1200" kern="1200" dirty="0" smtClean="0">
                <a:solidFill>
                  <a:schemeClr val="tx1"/>
                </a:solidFill>
                <a:effectLst/>
                <a:latin typeface="+mn-lt"/>
                <a:ea typeface="+mn-ea"/>
                <a:cs typeface="+mn-cs"/>
              </a:rPr>
              <a:t>GM</a:t>
            </a:r>
            <a:r>
              <a:rPr lang="zh-CN" altLang="zh-CN" sz="1200" kern="1200" dirty="0" smtClean="0">
                <a:solidFill>
                  <a:schemeClr val="tx1"/>
                </a:solidFill>
                <a:effectLst/>
                <a:latin typeface="+mn-lt"/>
                <a:ea typeface="+mn-ea"/>
                <a:cs typeface="+mn-cs"/>
              </a:rPr>
              <a:t>是联网汽车领域的领军企业。近</a:t>
            </a:r>
            <a:r>
              <a:rPr lang="en-US" altLang="zh-CN" sz="1200" kern="1200" dirty="0" smtClean="0">
                <a:solidFill>
                  <a:schemeClr val="tx1"/>
                </a:solidFill>
                <a:effectLst/>
                <a:latin typeface="+mn-lt"/>
                <a:ea typeface="+mn-ea"/>
                <a:cs typeface="+mn-cs"/>
              </a:rPr>
              <a:t> 100 </a:t>
            </a:r>
            <a:r>
              <a:rPr lang="zh-CN" altLang="zh-CN" sz="1200" kern="1200" dirty="0" smtClean="0">
                <a:solidFill>
                  <a:schemeClr val="tx1"/>
                </a:solidFill>
                <a:effectLst/>
                <a:latin typeface="+mn-lt"/>
                <a:ea typeface="+mn-ea"/>
                <a:cs typeface="+mn-cs"/>
              </a:rPr>
              <a:t>年来，他们只是制造交通工具。但是，现在 </a:t>
            </a:r>
            <a:r>
              <a:rPr lang="en-US" altLang="zh-CN" sz="1200" kern="1200" dirty="0" smtClean="0">
                <a:solidFill>
                  <a:schemeClr val="tx1"/>
                </a:solidFill>
                <a:effectLst/>
                <a:latin typeface="+mn-lt"/>
                <a:ea typeface="+mn-ea"/>
                <a:cs typeface="+mn-cs"/>
              </a:rPr>
              <a:t>GM</a:t>
            </a:r>
            <a:r>
              <a:rPr lang="zh-CN" altLang="zh-CN" sz="1200" kern="1200" dirty="0" smtClean="0">
                <a:solidFill>
                  <a:schemeClr val="tx1"/>
                </a:solidFill>
                <a:effectLst/>
                <a:latin typeface="+mn-lt"/>
                <a:ea typeface="+mn-ea"/>
                <a:cs typeface="+mn-cs"/>
              </a:rPr>
              <a:t>在汽车中嵌入了联网功能，他们有了汽车联网服务订户，订户可获得礼宾服务、自动事故通知，使用 </a:t>
            </a:r>
            <a:r>
              <a:rPr lang="en-US" altLang="zh-CN" sz="1200" kern="1200" dirty="0" err="1" smtClean="0">
                <a:solidFill>
                  <a:schemeClr val="tx1"/>
                </a:solidFill>
                <a:effectLst/>
                <a:latin typeface="+mn-lt"/>
                <a:ea typeface="+mn-ea"/>
                <a:cs typeface="+mn-cs"/>
              </a:rPr>
              <a:t>wifi</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热点服务浏览网页，获得越来越多的汽车软件自动无线升级。联网服务消除了车辆召回的负担，而在以往，发生车辆召回时，显然制造商、服务中心和驾驶人都会蒙受损失。</a:t>
            </a:r>
            <a:endParaRPr lang="en-US" baseline="0" dirty="0" smtClean="0"/>
          </a:p>
          <a:p>
            <a:endParaRPr lang="en-US" baseline="0" dirty="0" smtClean="0"/>
          </a:p>
          <a:p>
            <a:r>
              <a:rPr lang="en-US" baseline="0" dirty="0" smtClean="0"/>
              <a:t>All three of these companies are service companies, having embraced the Internet of Things into their products.</a:t>
            </a:r>
          </a:p>
          <a:p>
            <a:r>
              <a:rPr lang="zh-CN" altLang="zh-CN" sz="1200" kern="1200" dirty="0" smtClean="0">
                <a:solidFill>
                  <a:schemeClr val="tx1"/>
                </a:solidFill>
                <a:effectLst/>
                <a:latin typeface="+mn-lt"/>
                <a:ea typeface="+mn-ea"/>
                <a:cs typeface="+mn-cs"/>
              </a:rPr>
              <a:t>上述三家公司都在自己的产品中积极融入物联网服务，他们都属于服务型公司。</a:t>
            </a:r>
            <a:endParaRPr lang="en-US" dirty="0"/>
          </a:p>
        </p:txBody>
      </p:sp>
      <p:sp>
        <p:nvSpPr>
          <p:cNvPr id="4" name="Slide Number Placeholder 3"/>
          <p:cNvSpPr>
            <a:spLocks noGrp="1"/>
          </p:cNvSpPr>
          <p:nvPr>
            <p:ph type="sldNum" sz="quarter" idx="10"/>
          </p:nvPr>
        </p:nvSpPr>
        <p:spPr/>
        <p:txBody>
          <a:bodyPr/>
          <a:lstStyle/>
          <a:p>
            <a:fld id="{5CDF2CAD-6D84-4407-AF0A-9928FBBB1ADB}" type="slidenum">
              <a:rPr lang="en-US" smtClean="0"/>
              <a:pPr/>
              <a:t>7</a:t>
            </a:fld>
            <a:endParaRPr lang="en-US" dirty="0"/>
          </a:p>
        </p:txBody>
      </p:sp>
    </p:spTree>
    <p:extLst>
      <p:ext uri="{BB962C8B-B14F-4D97-AF65-F5344CB8AC3E}">
        <p14:creationId xmlns:p14="http://schemas.microsoft.com/office/powerpoint/2010/main" xmlns="" val="3532204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613" y="741363"/>
            <a:ext cx="6594475" cy="3709987"/>
          </a:xfrm>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cs typeface="+mn-cs"/>
              </a:rPr>
              <a:t> 通用汽车公司，一家成立至今已有</a:t>
            </a:r>
            <a:r>
              <a:rPr lang="en-US" altLang="zh-CN" sz="1200" kern="1200" dirty="0" smtClean="0">
                <a:solidFill>
                  <a:schemeClr val="tx1"/>
                </a:solidFill>
                <a:effectLst/>
                <a:latin typeface="+mn-lt"/>
                <a:cs typeface="+mn-cs"/>
              </a:rPr>
              <a:t>120</a:t>
            </a:r>
            <a:r>
              <a:rPr lang="zh-CN" altLang="en-US" sz="1200" kern="1200" dirty="0" smtClean="0">
                <a:solidFill>
                  <a:schemeClr val="tx1"/>
                </a:solidFill>
                <a:effectLst/>
                <a:latin typeface="+mn-lt"/>
                <a:cs typeface="+mn-cs"/>
              </a:rPr>
              <a:t>年的公司，现在将联网服务应用到汽车上。</a:t>
            </a:r>
            <a:endParaRPr lang="en-US" altLang="zh-CN" sz="1200" kern="1200" dirty="0" smtClean="0">
              <a:solidFill>
                <a:schemeClr val="tx1"/>
              </a:solidFill>
              <a:effectLst/>
              <a:latin typeface="+mn-lt"/>
              <a:cs typeface="+mn-cs"/>
            </a:endParaRPr>
          </a:p>
          <a:p>
            <a:r>
              <a:rPr lang="zh-CN" altLang="en-US" sz="1200" kern="1200" baseline="0" dirty="0" smtClean="0">
                <a:solidFill>
                  <a:schemeClr val="tx1"/>
                </a:solidFill>
                <a:effectLst/>
                <a:latin typeface="+mn-lt"/>
                <a:cs typeface="+mn-cs"/>
              </a:rPr>
              <a:t>       司机和乘客不仅要可靠，舒适的车，而且需要车厂提供的服务来提升自己的驾驶体验。</a:t>
            </a:r>
            <a:endParaRPr lang="en-US" altLang="zh-CN" sz="1200" kern="1200" baseline="0" dirty="0" smtClean="0">
              <a:solidFill>
                <a:schemeClr val="tx1"/>
              </a:solidFill>
              <a:effectLst/>
              <a:latin typeface="+mn-lt"/>
              <a:cs typeface="+mn-cs"/>
            </a:endParaRPr>
          </a:p>
          <a:p>
            <a:r>
              <a:rPr lang="zh-CN" altLang="en-US" sz="1200" kern="1200" baseline="0" dirty="0" smtClean="0">
                <a:solidFill>
                  <a:schemeClr val="tx1"/>
                </a:solidFill>
                <a:effectLst/>
                <a:latin typeface="+mn-lt"/>
                <a:cs typeface="+mn-cs"/>
              </a:rPr>
              <a:t>       如果车辆发生事故，通用汽车可以提供通过其车辆上的传感器立即检测到碰撞，通过联网设备连接到紧急服务。内置</a:t>
            </a:r>
            <a:r>
              <a:rPr lang="en-US" altLang="zh-CN" sz="1200" kern="1200" baseline="0" dirty="0" smtClean="0">
                <a:solidFill>
                  <a:schemeClr val="tx1"/>
                </a:solidFill>
                <a:effectLst/>
                <a:latin typeface="+mn-lt"/>
                <a:cs typeface="+mn-cs"/>
              </a:rPr>
              <a:t>4G LTE</a:t>
            </a:r>
            <a:r>
              <a:rPr lang="zh-CN" altLang="en-US" sz="1200" kern="1200" baseline="0" dirty="0" smtClean="0">
                <a:solidFill>
                  <a:schemeClr val="tx1"/>
                </a:solidFill>
                <a:effectLst/>
                <a:latin typeface="+mn-lt"/>
                <a:cs typeface="+mn-cs"/>
              </a:rPr>
              <a:t>技术的设备，为车辆提供</a:t>
            </a:r>
            <a:r>
              <a:rPr lang="en-US" altLang="zh-CN" sz="1200" kern="1200" baseline="0" dirty="0" err="1" smtClean="0">
                <a:solidFill>
                  <a:schemeClr val="tx1"/>
                </a:solidFill>
                <a:effectLst/>
                <a:latin typeface="+mn-lt"/>
                <a:cs typeface="+mn-cs"/>
              </a:rPr>
              <a:t>WiFi</a:t>
            </a:r>
            <a:r>
              <a:rPr lang="zh-CN" altLang="en-US" sz="1200" kern="1200" baseline="0" dirty="0" smtClean="0">
                <a:solidFill>
                  <a:schemeClr val="tx1"/>
                </a:solidFill>
                <a:effectLst/>
                <a:latin typeface="+mn-lt"/>
                <a:cs typeface="+mn-cs"/>
              </a:rPr>
              <a:t>热点上网和流媒体内容。</a:t>
            </a:r>
            <a:endParaRPr lang="en-US" altLang="zh-CN" sz="1200" kern="1200" baseline="0" dirty="0" smtClean="0">
              <a:solidFill>
                <a:schemeClr val="tx1"/>
              </a:solidFill>
              <a:effectLst/>
              <a:latin typeface="+mn-lt"/>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cs typeface="+mn-cs"/>
              </a:rPr>
              <a:t>       联网车辆现在可以不用使得车主去</a:t>
            </a:r>
            <a:r>
              <a:rPr lang="en-US" altLang="zh-CN" sz="1200" kern="1200" dirty="0" smtClean="0">
                <a:solidFill>
                  <a:schemeClr val="tx1"/>
                </a:solidFill>
                <a:effectLst/>
                <a:latin typeface="+mn-lt"/>
                <a:cs typeface="+mn-cs"/>
              </a:rPr>
              <a:t>4S</a:t>
            </a:r>
            <a:r>
              <a:rPr lang="zh-CN" altLang="en-US" sz="1200" kern="1200" dirty="0" smtClean="0">
                <a:solidFill>
                  <a:schemeClr val="tx1"/>
                </a:solidFill>
                <a:effectLst/>
                <a:latin typeface="+mn-lt"/>
                <a:cs typeface="+mn-cs"/>
              </a:rPr>
              <a:t>店就能自动向车主推送软件升级，维修建议。车主可以远程控制车辆，提前打开车辆的空调系统，那样车主一坐进车里即可获得一个舒适的车内温度。</a:t>
            </a:r>
            <a:endParaRPr lang="en-US" altLang="zh-CN" sz="1200" kern="1200" baseline="0" dirty="0" smtClean="0">
              <a:solidFill>
                <a:schemeClr val="tx1"/>
              </a:solidFill>
              <a:effectLst/>
              <a:latin typeface="+mn-lt"/>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baseline="0" dirty="0" smtClean="0">
                <a:solidFill>
                  <a:schemeClr val="tx1"/>
                </a:solidFill>
                <a:effectLst/>
                <a:latin typeface="+mn-lt"/>
                <a:cs typeface="+mn-cs"/>
              </a:rPr>
              <a:t>       通用汽车公司不仅是一家制造型企业，更加是一家服务型企业。</a:t>
            </a:r>
            <a:endParaRPr lang="en-US" dirty="0"/>
          </a:p>
        </p:txBody>
      </p:sp>
      <p:sp>
        <p:nvSpPr>
          <p:cNvPr id="5" name="灯片编号占位符 4"/>
          <p:cNvSpPr>
            <a:spLocks noGrp="1"/>
          </p:cNvSpPr>
          <p:nvPr>
            <p:ph type="sldNum" sz="quarter" idx="10"/>
          </p:nvPr>
        </p:nvSpPr>
        <p:spPr/>
        <p:txBody>
          <a:bodyPr/>
          <a:lstStyle/>
          <a:p>
            <a:pPr>
              <a:defRPr/>
            </a:pPr>
            <a:fld id="{D64CC55A-8653-40CD-A47D-AB63F75D5D1D}" type="slidenum">
              <a:rPr lang="zh-CN" altLang="en-US" smtClean="0">
                <a:solidFill>
                  <a:prstClr val="black"/>
                </a:solidFill>
              </a:rPr>
              <a:pPr>
                <a:defRPr/>
              </a:pPr>
              <a:t>8</a:t>
            </a:fld>
            <a:endParaRPr lang="zh-CN" altLang="en-US">
              <a:solidFill>
                <a:prstClr val="black"/>
              </a:solidFill>
            </a:endParaRPr>
          </a:p>
        </p:txBody>
      </p:sp>
    </p:spTree>
    <p:extLst>
      <p:ext uri="{BB962C8B-B14F-4D97-AF65-F5344CB8AC3E}">
        <p14:creationId xmlns:p14="http://schemas.microsoft.com/office/powerpoint/2010/main" xmlns="" val="1720351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613" y="741363"/>
            <a:ext cx="6594475" cy="3709987"/>
          </a:xfrm>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Konica Minolta</a:t>
            </a:r>
          </a:p>
          <a:p>
            <a:endParaRPr lang="en-US" sz="1200" b="1"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mn-cs"/>
              </a:rPr>
              <a:t>Even</a:t>
            </a:r>
            <a:r>
              <a:rPr lang="en-US" sz="1200" b="0" kern="1200" baseline="0" dirty="0" smtClean="0">
                <a:solidFill>
                  <a:schemeClr val="tx1"/>
                </a:solidFill>
                <a:latin typeface="+mn-lt"/>
                <a:ea typeface="+mn-ea"/>
                <a:cs typeface="+mn-cs"/>
              </a:rPr>
              <a:t> the copier in every office building. Konica Minolta has embedded connectivity inside their copiers so that they can remotely detect </a:t>
            </a:r>
            <a:r>
              <a:rPr lang="en-US" sz="1200" b="0" kern="1200" dirty="0" smtClean="0">
                <a:solidFill>
                  <a:schemeClr val="tx1"/>
                </a:solidFill>
                <a:latin typeface="+mn-lt"/>
                <a:ea typeface="+mn-ea"/>
                <a:cs typeface="+mn-cs"/>
              </a:rPr>
              <a:t>potential service issues like low voltage, internal jams, faulty signals on PCBs (printed circuit boards) and other problems</a:t>
            </a:r>
            <a:r>
              <a:rPr lang="en-US" sz="1200" b="0" kern="1200" baseline="0" dirty="0" smtClean="0">
                <a:solidFill>
                  <a:schemeClr val="tx1"/>
                </a:solidFill>
                <a:latin typeface="+mn-lt"/>
                <a:ea typeface="+mn-ea"/>
                <a:cs typeface="+mn-cs"/>
              </a:rPr>
              <a:t> and fix them before they become problems. You don’t have to worry the IT person. </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They can also monitoring supply levels and automatically replenish them without waiting for a manual ordering process. So you never have to worry about that “low toner” warning or running out of paper.</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And they are moving to usage-based business models, so Konica Minolta is becoming a copier as a service company that is able to charge based on the number of copies made.</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And this transformation from a product company to a service company seems simple and intuitive, but it is actually a hard thing for most organizations to do.</a:t>
            </a:r>
            <a:endParaRPr lang="en-US" sz="1200" b="0" kern="1200" dirty="0" smtClean="0">
              <a:solidFill>
                <a:schemeClr val="tx1"/>
              </a:solidFill>
              <a:latin typeface="+mn-lt"/>
              <a:ea typeface="+mn-ea"/>
              <a:cs typeface="+mn-cs"/>
            </a:endParaRPr>
          </a:p>
        </p:txBody>
      </p:sp>
      <p:sp>
        <p:nvSpPr>
          <p:cNvPr id="5" name="灯片编号占位符 4"/>
          <p:cNvSpPr>
            <a:spLocks noGrp="1"/>
          </p:cNvSpPr>
          <p:nvPr>
            <p:ph type="sldNum" sz="quarter" idx="10"/>
          </p:nvPr>
        </p:nvSpPr>
        <p:spPr/>
        <p:txBody>
          <a:bodyPr/>
          <a:lstStyle/>
          <a:p>
            <a:pPr>
              <a:defRPr/>
            </a:pPr>
            <a:fld id="{D64CC55A-8653-40CD-A47D-AB63F75D5D1D}" type="slidenum">
              <a:rPr lang="zh-CN" altLang="en-US" smtClean="0">
                <a:solidFill>
                  <a:prstClr val="black"/>
                </a:solidFill>
              </a:rPr>
              <a:pPr>
                <a:defRPr/>
              </a:pPr>
              <a:t>9</a:t>
            </a:fld>
            <a:endParaRPr lang="zh-CN" altLang="en-US">
              <a:solidFill>
                <a:prstClr val="black"/>
              </a:solidFill>
            </a:endParaRPr>
          </a:p>
        </p:txBody>
      </p:sp>
    </p:spTree>
    <p:extLst>
      <p:ext uri="{BB962C8B-B14F-4D97-AF65-F5344CB8AC3E}">
        <p14:creationId xmlns:p14="http://schemas.microsoft.com/office/powerpoint/2010/main" xmlns="" val="1106820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cs typeface="+mn-cs"/>
              </a:rPr>
              <a:t>物联网发展为</a:t>
            </a:r>
            <a:r>
              <a:rPr lang="en-US" altLang="zh-CN" sz="1200" u="none" strike="noStrike" kern="1200" dirty="0" err="1" smtClean="0">
                <a:solidFill>
                  <a:schemeClr val="tx1"/>
                </a:solidFill>
                <a:effectLst/>
                <a:latin typeface="+mn-lt"/>
                <a:cs typeface="+mn-cs"/>
                <a:hlinkClick r:id="rId3"/>
              </a:rPr>
              <a:t>企业</a:t>
            </a:r>
            <a:r>
              <a:rPr lang="zh-CN" altLang="zh-CN" sz="1200" kern="1200" dirty="0" smtClean="0">
                <a:solidFill>
                  <a:schemeClr val="tx1"/>
                </a:solidFill>
                <a:effectLst/>
                <a:latin typeface="+mn-lt"/>
                <a:cs typeface="+mn-cs"/>
              </a:rPr>
              <a:t>创造更多的价值。企业单一的商业模式将向多元的商业模式转变。单纯依赖</a:t>
            </a:r>
            <a:r>
              <a:rPr lang="en-US" altLang="zh-CN" sz="1200" u="none" strike="noStrike" kern="1200" dirty="0" err="1" smtClean="0">
                <a:solidFill>
                  <a:schemeClr val="tx1"/>
                </a:solidFill>
                <a:effectLst/>
                <a:latin typeface="+mn-lt"/>
                <a:cs typeface="+mn-cs"/>
                <a:hlinkClick r:id="rId4"/>
              </a:rPr>
              <a:t>产品</a:t>
            </a:r>
            <a:r>
              <a:rPr lang="zh-CN" altLang="zh-CN" sz="1200" kern="1200" dirty="0" smtClean="0">
                <a:solidFill>
                  <a:schemeClr val="tx1"/>
                </a:solidFill>
                <a:effectLst/>
                <a:latin typeface="+mn-lt"/>
                <a:cs typeface="+mn-cs"/>
              </a:rPr>
              <a:t>价值的形式开始转变，而透过二次消费、相关服务、数据使用来获取更多的价值。同时，物联网</a:t>
            </a:r>
            <a:r>
              <a:rPr lang="zh-CN" altLang="en-US" sz="1200" kern="1200" dirty="0" smtClean="0">
                <a:solidFill>
                  <a:schemeClr val="tx1"/>
                </a:solidFill>
                <a:effectLst/>
                <a:latin typeface="+mn-lt"/>
                <a:cs typeface="+mn-cs"/>
              </a:rPr>
              <a:t>的</a:t>
            </a:r>
            <a:r>
              <a:rPr lang="zh-CN" altLang="zh-CN" sz="1200" kern="1200" dirty="0" smtClean="0">
                <a:solidFill>
                  <a:schemeClr val="tx1"/>
                </a:solidFill>
                <a:effectLst/>
                <a:latin typeface="+mn-lt"/>
                <a:cs typeface="+mn-cs"/>
              </a:rPr>
              <a:t>运用有助</a:t>
            </a:r>
            <a:r>
              <a:rPr lang="zh-CN" altLang="en-US" sz="1200" kern="1200" dirty="0" smtClean="0">
                <a:solidFill>
                  <a:schemeClr val="tx1"/>
                </a:solidFill>
                <a:effectLst/>
                <a:latin typeface="+mn-lt"/>
                <a:cs typeface="+mn-cs"/>
              </a:rPr>
              <a:t>于</a:t>
            </a:r>
            <a:r>
              <a:rPr lang="zh-CN" altLang="zh-CN" sz="1200" kern="1200" dirty="0" smtClean="0">
                <a:solidFill>
                  <a:schemeClr val="tx1"/>
                </a:solidFill>
                <a:effectLst/>
                <a:latin typeface="+mn-lt"/>
                <a:cs typeface="+mn-cs"/>
              </a:rPr>
              <a:t>提高企业运营效率，降低企业的运营成本。</a:t>
            </a:r>
            <a:endParaRPr lang="zh-CN" altLang="en-US" dirty="0"/>
          </a:p>
        </p:txBody>
      </p:sp>
      <p:sp>
        <p:nvSpPr>
          <p:cNvPr id="4" name="灯片编号占位符 3"/>
          <p:cNvSpPr>
            <a:spLocks noGrp="1"/>
          </p:cNvSpPr>
          <p:nvPr>
            <p:ph type="sldNum" sz="quarter" idx="10"/>
          </p:nvPr>
        </p:nvSpPr>
        <p:spPr/>
        <p:txBody>
          <a:bodyPr/>
          <a:lstStyle/>
          <a:p>
            <a:fld id="{5BE980C5-AFE7-4F33-9580-49F6DBD14AB6}"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xmlns="" val="2205432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cs typeface="+mn-cs"/>
              </a:rPr>
              <a:t>在物联网需求激增的今天，中国现已成为世界上最大的</a:t>
            </a:r>
            <a:r>
              <a:rPr lang="en-US" altLang="zh-CN" sz="1200" kern="1200" dirty="0" smtClean="0">
                <a:solidFill>
                  <a:schemeClr val="tx1"/>
                </a:solidFill>
                <a:effectLst/>
                <a:latin typeface="+mn-lt"/>
                <a:cs typeface="+mn-cs"/>
              </a:rPr>
              <a:t>M2M</a:t>
            </a:r>
            <a:r>
              <a:rPr lang="zh-CN" altLang="zh-CN" sz="1200" kern="1200" dirty="0" smtClean="0">
                <a:solidFill>
                  <a:schemeClr val="tx1"/>
                </a:solidFill>
                <a:effectLst/>
                <a:latin typeface="+mn-lt"/>
                <a:cs typeface="+mn-cs"/>
              </a:rPr>
              <a:t>市场，拥有</a:t>
            </a:r>
            <a:r>
              <a:rPr lang="en-US" altLang="zh-CN" sz="1200" kern="1200" dirty="0" smtClean="0">
                <a:solidFill>
                  <a:schemeClr val="tx1"/>
                </a:solidFill>
                <a:effectLst/>
                <a:latin typeface="+mn-lt"/>
                <a:cs typeface="+mn-cs"/>
              </a:rPr>
              <a:t>5000</a:t>
            </a:r>
            <a:r>
              <a:rPr lang="zh-CN" altLang="zh-CN" sz="1200" kern="1200" dirty="0" smtClean="0">
                <a:solidFill>
                  <a:schemeClr val="tx1"/>
                </a:solidFill>
                <a:effectLst/>
                <a:latin typeface="+mn-lt"/>
                <a:cs typeface="+mn-cs"/>
              </a:rPr>
              <a:t>万台互联设备。为抓住这一机遇，中国联通选择了全球物联网服务平台领导者</a:t>
            </a:r>
            <a:r>
              <a:rPr lang="en-US" altLang="zh-CN" sz="1200" kern="1200" dirty="0" smtClean="0">
                <a:solidFill>
                  <a:schemeClr val="tx1"/>
                </a:solidFill>
                <a:effectLst/>
                <a:latin typeface="+mn-lt"/>
                <a:cs typeface="+mn-cs"/>
              </a:rPr>
              <a:t>Jasper</a:t>
            </a:r>
            <a:r>
              <a:rPr lang="zh-CN" altLang="zh-CN" sz="1200" kern="1200" dirty="0" smtClean="0">
                <a:solidFill>
                  <a:schemeClr val="tx1"/>
                </a:solidFill>
                <a:effectLst/>
                <a:latin typeface="+mn-lt"/>
                <a:cs typeface="+mn-cs"/>
              </a:rPr>
              <a:t>的</a:t>
            </a:r>
            <a:r>
              <a:rPr lang="en-US" altLang="zh-CN" sz="1200" kern="1200" dirty="0" err="1" smtClean="0">
                <a:solidFill>
                  <a:schemeClr val="tx1"/>
                </a:solidFill>
                <a:effectLst/>
                <a:latin typeface="+mn-lt"/>
                <a:cs typeface="+mn-cs"/>
              </a:rPr>
              <a:t>ControlCenter</a:t>
            </a:r>
            <a:r>
              <a:rPr lang="zh-CN" altLang="en-US" sz="1200" kern="1200" dirty="0" smtClean="0">
                <a:solidFill>
                  <a:schemeClr val="tx1"/>
                </a:solidFill>
                <a:effectLst/>
                <a:latin typeface="+mn-lt"/>
                <a:cs typeface="+mn-cs"/>
              </a:rPr>
              <a:t>控制中心</a:t>
            </a:r>
            <a:r>
              <a:rPr lang="zh-CN" altLang="zh-CN" sz="1200" kern="1200" dirty="0" smtClean="0">
                <a:solidFill>
                  <a:schemeClr val="tx1"/>
                </a:solidFill>
                <a:effectLst/>
                <a:latin typeface="+mn-lt"/>
                <a:cs typeface="+mn-cs"/>
              </a:rPr>
              <a:t>平台为</a:t>
            </a:r>
            <a:r>
              <a:rPr lang="zh-CN" altLang="en-US" sz="1200" kern="1200" dirty="0" smtClean="0">
                <a:solidFill>
                  <a:schemeClr val="tx1"/>
                </a:solidFill>
                <a:effectLst/>
                <a:latin typeface="+mn-lt"/>
                <a:cs typeface="+mn-cs"/>
              </a:rPr>
              <a:t>企业</a:t>
            </a:r>
            <a:r>
              <a:rPr lang="zh-CN" altLang="zh-CN" sz="1200" kern="1200" dirty="0" smtClean="0">
                <a:solidFill>
                  <a:schemeClr val="tx1"/>
                </a:solidFill>
                <a:effectLst/>
                <a:latin typeface="+mn-lt"/>
                <a:cs typeface="+mn-cs"/>
              </a:rPr>
              <a:t>提供物联网连接功能</a:t>
            </a:r>
            <a:r>
              <a:rPr lang="zh-CN" altLang="en-US" sz="1200" kern="1200" dirty="0" smtClean="0">
                <a:solidFill>
                  <a:schemeClr val="tx1"/>
                </a:solidFill>
                <a:effectLst/>
                <a:latin typeface="+mn-lt"/>
                <a:cs typeface="+mn-cs"/>
              </a:rPr>
              <a:t>。</a:t>
            </a:r>
            <a:endParaRPr lang="zh-CN" altLang="en-US" dirty="0"/>
          </a:p>
        </p:txBody>
      </p:sp>
      <p:sp>
        <p:nvSpPr>
          <p:cNvPr id="4" name="灯片编号占位符 3"/>
          <p:cNvSpPr>
            <a:spLocks noGrp="1"/>
          </p:cNvSpPr>
          <p:nvPr>
            <p:ph type="sldNum" sz="quarter" idx="10"/>
          </p:nvPr>
        </p:nvSpPr>
        <p:spPr/>
        <p:txBody>
          <a:bodyPr/>
          <a:lstStyle/>
          <a:p>
            <a:fld id="{5BE980C5-AFE7-4F33-9580-49F6DBD14AB6}" type="slidenum">
              <a:rPr lang="zh-CN" altLang="en-US" smtClean="0"/>
              <a:pPr/>
              <a:t>11</a:t>
            </a:fld>
            <a:endParaRPr lang="zh-CN" altLang="en-US"/>
          </a:p>
        </p:txBody>
      </p:sp>
    </p:spTree>
    <p:extLst>
      <p:ext uri="{BB962C8B-B14F-4D97-AF65-F5344CB8AC3E}">
        <p14:creationId xmlns:p14="http://schemas.microsoft.com/office/powerpoint/2010/main" xmlns="" val="119773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zh-CN" altLang="en-US" dirty="0" smtClean="0"/>
              <a:t>联通交流用</a:t>
            </a:r>
          </a:p>
        </p:txBody>
      </p:sp>
      <p:sp>
        <p:nvSpPr>
          <p:cNvPr id="4100" name="日期占位符 3"/>
          <p:cNvSpPr>
            <a:spLocks noGrp="1"/>
          </p:cNvSpPr>
          <p:nvPr>
            <p:ph type="dt" sz="quarter" idx="1"/>
          </p:nvPr>
        </p:nvSpPr>
        <p:spPr>
          <a:noFill/>
        </p:spPr>
        <p:txBody>
          <a:bodyPr/>
          <a:lstStyle/>
          <a:p>
            <a:fld id="{BFB06EAD-809D-48EF-95B2-2FB5AF66D1D7}" type="datetime1">
              <a:rPr lang="zh-CN" altLang="en-US" smtClean="0"/>
              <a:pPr/>
              <a:t>2016-3-8</a:t>
            </a:fld>
            <a:endParaRPr lang="zh-CN" altLang="en-US" smtClean="0"/>
          </a:p>
        </p:txBody>
      </p:sp>
      <p:sp>
        <p:nvSpPr>
          <p:cNvPr id="4101" name="灯片编号占位符 4"/>
          <p:cNvSpPr>
            <a:spLocks noGrp="1"/>
          </p:cNvSpPr>
          <p:nvPr>
            <p:ph type="sldNum" sz="quarter" idx="5"/>
          </p:nvPr>
        </p:nvSpPr>
        <p:spPr>
          <a:noFill/>
        </p:spPr>
        <p:txBody>
          <a:bodyPr/>
          <a:lstStyle/>
          <a:p>
            <a:fld id="{367BD410-289D-4C98-9B40-CCB5A88E916B}" type="slidenum">
              <a:rPr lang="zh-CN" altLang="en-US" smtClean="0"/>
              <a:pPr/>
              <a:t>13</a:t>
            </a:fld>
            <a:endParaRPr lang="zh-CN" altLang="en-US" smtClean="0"/>
          </a:p>
        </p:txBody>
      </p:sp>
    </p:spTree>
    <p:extLst>
      <p:ext uri="{BB962C8B-B14F-4D97-AF65-F5344CB8AC3E}">
        <p14:creationId xmlns:p14="http://schemas.microsoft.com/office/powerpoint/2010/main" xmlns="" val="15307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zh-CN" dirty="0">
              <a:latin typeface="+mj-lt"/>
            </a:endParaRPr>
          </a:p>
        </p:txBody>
      </p:sp>
      <p:sp>
        <p:nvSpPr>
          <p:cNvPr id="4" name="Slide Number Placeholder 3"/>
          <p:cNvSpPr>
            <a:spLocks noGrp="1"/>
          </p:cNvSpPr>
          <p:nvPr>
            <p:ph type="sldNum" sz="quarter" idx="5"/>
          </p:nvPr>
        </p:nvSpPr>
        <p:spPr/>
        <p:txBody>
          <a:bodyPr/>
          <a:lstStyle/>
          <a:p>
            <a:pPr>
              <a:defRPr/>
            </a:pPr>
            <a:fld id="{7BC35773-CC8F-424E-B44A-2B26EA4B4CCF}" type="slidenum">
              <a:rPr lang="en-US" smtClean="0"/>
              <a:pPr>
                <a:defRPr/>
              </a:pPr>
              <a:t>14</a:t>
            </a:fld>
            <a:endParaRPr lang="zh-CN" dirty="0"/>
          </a:p>
        </p:txBody>
      </p:sp>
    </p:spTree>
    <p:extLst>
      <p:ext uri="{BB962C8B-B14F-4D97-AF65-F5344CB8AC3E}">
        <p14:creationId xmlns:p14="http://schemas.microsoft.com/office/powerpoint/2010/main" xmlns="" val="2712559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A4D18D0-C74B-4E5C-9452-84C22C677806}" type="datetimeFigureOut">
              <a:rPr lang="zh-CN" altLang="en-US" smtClean="0"/>
              <a:pPr/>
              <a:t>2016-3-8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C32094-61CA-4C0F-BBAF-59571782274F}" type="slidenum">
              <a:rPr lang="zh-CN" altLang="en-US" smtClean="0"/>
              <a:pPr/>
              <a:t>‹#›</a:t>
            </a:fld>
            <a:endParaRPr lang="zh-CN" altLang="en-US"/>
          </a:p>
        </p:txBody>
      </p:sp>
    </p:spTree>
    <p:extLst>
      <p:ext uri="{BB962C8B-B14F-4D97-AF65-F5344CB8AC3E}">
        <p14:creationId xmlns:p14="http://schemas.microsoft.com/office/powerpoint/2010/main" xmlns="" val="1313680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A4D18D0-C74B-4E5C-9452-84C22C677806}" type="datetimeFigureOut">
              <a:rPr lang="zh-CN" altLang="en-US" smtClean="0"/>
              <a:pPr/>
              <a:t>2016-3-8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C32094-61CA-4C0F-BBAF-59571782274F}" type="slidenum">
              <a:rPr lang="zh-CN" altLang="en-US" smtClean="0"/>
              <a:pPr/>
              <a:t>‹#›</a:t>
            </a:fld>
            <a:endParaRPr lang="zh-CN" altLang="en-US"/>
          </a:p>
        </p:txBody>
      </p:sp>
    </p:spTree>
    <p:extLst>
      <p:ext uri="{BB962C8B-B14F-4D97-AF65-F5344CB8AC3E}">
        <p14:creationId xmlns:p14="http://schemas.microsoft.com/office/powerpoint/2010/main" xmlns="" val="197176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A4D18D0-C74B-4E5C-9452-84C22C677806}" type="datetimeFigureOut">
              <a:rPr lang="zh-CN" altLang="en-US" smtClean="0"/>
              <a:pPr/>
              <a:t>2016-3-8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C32094-61CA-4C0F-BBAF-59571782274F}" type="slidenum">
              <a:rPr lang="zh-CN" altLang="en-US" smtClean="0"/>
              <a:pPr/>
              <a:t>‹#›</a:t>
            </a:fld>
            <a:endParaRPr lang="zh-CN" altLang="en-US"/>
          </a:p>
        </p:txBody>
      </p:sp>
    </p:spTree>
    <p:extLst>
      <p:ext uri="{BB962C8B-B14F-4D97-AF65-F5344CB8AC3E}">
        <p14:creationId xmlns:p14="http://schemas.microsoft.com/office/powerpoint/2010/main" xmlns="" val="111686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283" y="274638"/>
            <a:ext cx="10973435"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2043826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45388849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cxnSp>
        <p:nvCxnSpPr>
          <p:cNvPr id="40" name="直接连接符 14"/>
          <p:cNvCxnSpPr>
            <a:cxnSpLocks noChangeShapeType="1"/>
          </p:cNvCxnSpPr>
          <p:nvPr userDrawn="1"/>
        </p:nvCxnSpPr>
        <p:spPr bwMode="auto">
          <a:xfrm>
            <a:off x="0" y="762000"/>
            <a:ext cx="12192000" cy="0"/>
          </a:xfrm>
          <a:prstGeom prst="line">
            <a:avLst/>
          </a:prstGeom>
          <a:ln>
            <a:headEnd/>
            <a:tailEnd/>
          </a:ln>
        </p:spPr>
        <p:style>
          <a:lnRef idx="1">
            <a:schemeClr val="accent2"/>
          </a:lnRef>
          <a:fillRef idx="0">
            <a:schemeClr val="accent2"/>
          </a:fillRef>
          <a:effectRef idx="0">
            <a:schemeClr val="accent2"/>
          </a:effectRef>
          <a:fontRef idx="minor">
            <a:schemeClr val="tx1"/>
          </a:fontRef>
        </p:style>
      </p:cxnSp>
      <p:sp>
        <p:nvSpPr>
          <p:cNvPr id="3" name="Text Box 34"/>
          <p:cNvSpPr txBox="1">
            <a:spLocks noChangeArrowheads="1"/>
          </p:cNvSpPr>
          <p:nvPr userDrawn="1"/>
        </p:nvSpPr>
        <p:spPr bwMode="auto">
          <a:xfrm>
            <a:off x="-912835" y="1241426"/>
            <a:ext cx="845103"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eaLnBrk="0" hangingPunct="0">
              <a:defRPr kumimoji="1" sz="1600">
                <a:solidFill>
                  <a:schemeClr val="tx1"/>
                </a:solidFill>
                <a:latin typeface="华文楷体" pitchFamily="2" charset="-122"/>
                <a:ea typeface="华文楷体" pitchFamily="2" charset="-122"/>
              </a:defRPr>
            </a:lvl1pPr>
            <a:lvl2pPr marL="742950" indent="-285750" eaLnBrk="0" hangingPunct="0">
              <a:defRPr kumimoji="1" sz="1600">
                <a:solidFill>
                  <a:schemeClr val="tx1"/>
                </a:solidFill>
                <a:latin typeface="华文楷体" pitchFamily="2" charset="-122"/>
                <a:ea typeface="华文楷体" pitchFamily="2" charset="-122"/>
              </a:defRPr>
            </a:lvl2pPr>
            <a:lvl3pPr marL="1143000" indent="-228600" eaLnBrk="0" hangingPunct="0">
              <a:defRPr kumimoji="1" sz="1600">
                <a:solidFill>
                  <a:schemeClr val="tx1"/>
                </a:solidFill>
                <a:latin typeface="华文楷体" pitchFamily="2" charset="-122"/>
                <a:ea typeface="华文楷体" pitchFamily="2" charset="-122"/>
              </a:defRPr>
            </a:lvl3pPr>
            <a:lvl4pPr marL="1600200" indent="-228600" eaLnBrk="0" hangingPunct="0">
              <a:defRPr kumimoji="1" sz="1600">
                <a:solidFill>
                  <a:schemeClr val="tx1"/>
                </a:solidFill>
                <a:latin typeface="华文楷体" pitchFamily="2" charset="-122"/>
                <a:ea typeface="华文楷体" pitchFamily="2" charset="-122"/>
              </a:defRPr>
            </a:lvl4pPr>
            <a:lvl5pPr marL="2057400" indent="-228600" eaLnBrk="0" hangingPunct="0">
              <a:defRPr kumimoji="1" sz="1600">
                <a:solidFill>
                  <a:schemeClr val="tx1"/>
                </a:solidFill>
                <a:latin typeface="华文楷体" pitchFamily="2" charset="-122"/>
                <a:ea typeface="华文楷体" pitchFamily="2" charset="-122"/>
              </a:defRPr>
            </a:lvl5pPr>
            <a:lvl6pPr marL="25146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6pPr>
            <a:lvl7pPr marL="29718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7pPr>
            <a:lvl8pPr marL="34290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8pPr>
            <a:lvl9pPr marL="38862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9pPr>
          </a:lstStyle>
          <a:p>
            <a:pPr algn="r" eaLnBrk="1" hangingPunct="1"/>
            <a:r>
              <a:rPr kumimoji="0" lang="zh-CN" altLang="en-US" sz="1000" dirty="0">
                <a:solidFill>
                  <a:srgbClr val="FFFFFF"/>
                </a:solidFill>
                <a:latin typeface="Arial" charset="0"/>
                <a:ea typeface="微软雅黑" panose="020B0503020204020204" pitchFamily="34" charset="-122"/>
              </a:rPr>
              <a:t>一级标题</a:t>
            </a:r>
          </a:p>
          <a:p>
            <a:pPr algn="r" eaLnBrk="1" hangingPunct="1"/>
            <a:r>
              <a:rPr kumimoji="0" lang="zh-CN" altLang="en-US" sz="1000" dirty="0">
                <a:solidFill>
                  <a:srgbClr val="FFFFFF"/>
                </a:solidFill>
                <a:latin typeface="Arial" charset="0"/>
                <a:ea typeface="微软雅黑" panose="020B0503020204020204" pitchFamily="34" charset="-122"/>
              </a:rPr>
              <a:t>华黑</a:t>
            </a:r>
            <a:r>
              <a:rPr kumimoji="0" lang="en-US" altLang="zh-CN" sz="1000" dirty="0">
                <a:solidFill>
                  <a:srgbClr val="FFFFFF"/>
                </a:solidFill>
                <a:latin typeface="Arial" charset="0"/>
                <a:ea typeface="微软雅黑" panose="020B0503020204020204" pitchFamily="34" charset="-122"/>
              </a:rPr>
              <a:t>/Arial</a:t>
            </a:r>
          </a:p>
          <a:p>
            <a:pPr algn="r" eaLnBrk="1" hangingPunct="1"/>
            <a:r>
              <a:rPr kumimoji="0" lang="zh-CN" altLang="en-US" sz="1000" dirty="0">
                <a:solidFill>
                  <a:srgbClr val="FFFFFF"/>
                </a:solidFill>
                <a:latin typeface="Arial" charset="0"/>
                <a:ea typeface="微软雅黑" panose="020B0503020204020204" pitchFamily="34" charset="-122"/>
              </a:rPr>
              <a:t>黑色 </a:t>
            </a:r>
            <a:r>
              <a:rPr kumimoji="0" lang="en-US" altLang="zh-CN" sz="1000" dirty="0">
                <a:solidFill>
                  <a:srgbClr val="FFFFFF"/>
                </a:solidFill>
                <a:latin typeface="Arial" charset="0"/>
                <a:ea typeface="微软雅黑" panose="020B0503020204020204" pitchFamily="34" charset="-122"/>
              </a:rPr>
              <a:t>(0,0,0)</a:t>
            </a:r>
          </a:p>
          <a:p>
            <a:pPr algn="r" eaLnBrk="1" hangingPunct="1"/>
            <a:r>
              <a:rPr kumimoji="0" lang="en-US" altLang="zh-CN" sz="1000" dirty="0">
                <a:solidFill>
                  <a:srgbClr val="FFFFFF"/>
                </a:solidFill>
                <a:latin typeface="Arial" charset="0"/>
                <a:ea typeface="微软雅黑" panose="020B0503020204020204" pitchFamily="34" charset="-122"/>
              </a:rPr>
              <a:t>16-20</a:t>
            </a:r>
            <a:r>
              <a:rPr kumimoji="0" lang="zh-CN" altLang="en-US" sz="1000" dirty="0">
                <a:solidFill>
                  <a:srgbClr val="FFFFFF"/>
                </a:solidFill>
                <a:latin typeface="Arial" charset="0"/>
                <a:ea typeface="微软雅黑" panose="020B0503020204020204" pitchFamily="34" charset="-122"/>
              </a:rPr>
              <a:t>号</a:t>
            </a:r>
          </a:p>
        </p:txBody>
      </p:sp>
      <p:sp>
        <p:nvSpPr>
          <p:cNvPr id="4" name="Text Box 35"/>
          <p:cNvSpPr txBox="1">
            <a:spLocks noChangeArrowheads="1"/>
          </p:cNvSpPr>
          <p:nvPr userDrawn="1"/>
        </p:nvSpPr>
        <p:spPr bwMode="auto">
          <a:xfrm>
            <a:off x="-850053" y="2687639"/>
            <a:ext cx="809837"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eaLnBrk="0" hangingPunct="0">
              <a:defRPr kumimoji="1" sz="1600">
                <a:solidFill>
                  <a:schemeClr val="tx1"/>
                </a:solidFill>
                <a:latin typeface="华文楷体" pitchFamily="2" charset="-122"/>
                <a:ea typeface="华文楷体" pitchFamily="2" charset="-122"/>
              </a:defRPr>
            </a:lvl1pPr>
            <a:lvl2pPr marL="742950" indent="-285750" eaLnBrk="0" hangingPunct="0">
              <a:defRPr kumimoji="1" sz="1600">
                <a:solidFill>
                  <a:schemeClr val="tx1"/>
                </a:solidFill>
                <a:latin typeface="华文楷体" pitchFamily="2" charset="-122"/>
                <a:ea typeface="华文楷体" pitchFamily="2" charset="-122"/>
              </a:defRPr>
            </a:lvl2pPr>
            <a:lvl3pPr marL="1143000" indent="-228600" eaLnBrk="0" hangingPunct="0">
              <a:defRPr kumimoji="1" sz="1600">
                <a:solidFill>
                  <a:schemeClr val="tx1"/>
                </a:solidFill>
                <a:latin typeface="华文楷体" pitchFamily="2" charset="-122"/>
                <a:ea typeface="华文楷体" pitchFamily="2" charset="-122"/>
              </a:defRPr>
            </a:lvl3pPr>
            <a:lvl4pPr marL="1600200" indent="-228600" eaLnBrk="0" hangingPunct="0">
              <a:defRPr kumimoji="1" sz="1600">
                <a:solidFill>
                  <a:schemeClr val="tx1"/>
                </a:solidFill>
                <a:latin typeface="华文楷体" pitchFamily="2" charset="-122"/>
                <a:ea typeface="华文楷体" pitchFamily="2" charset="-122"/>
              </a:defRPr>
            </a:lvl4pPr>
            <a:lvl5pPr marL="2057400" indent="-228600" eaLnBrk="0" hangingPunct="0">
              <a:defRPr kumimoji="1" sz="1600">
                <a:solidFill>
                  <a:schemeClr val="tx1"/>
                </a:solidFill>
                <a:latin typeface="华文楷体" pitchFamily="2" charset="-122"/>
                <a:ea typeface="华文楷体" pitchFamily="2" charset="-122"/>
              </a:defRPr>
            </a:lvl5pPr>
            <a:lvl6pPr marL="25146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6pPr>
            <a:lvl7pPr marL="29718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7pPr>
            <a:lvl8pPr marL="34290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8pPr>
            <a:lvl9pPr marL="38862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9pPr>
          </a:lstStyle>
          <a:p>
            <a:pPr algn="r" eaLnBrk="1" hangingPunct="1"/>
            <a:r>
              <a:rPr kumimoji="0" lang="zh-CN" altLang="en-US" sz="1000" dirty="0">
                <a:solidFill>
                  <a:srgbClr val="FFFFFF"/>
                </a:solidFill>
                <a:latin typeface="Arial" charset="0"/>
                <a:ea typeface="微软雅黑" panose="020B0503020204020204" pitchFamily="34" charset="-122"/>
              </a:rPr>
              <a:t>正文</a:t>
            </a:r>
          </a:p>
          <a:p>
            <a:pPr algn="r" eaLnBrk="1" hangingPunct="1"/>
            <a:r>
              <a:rPr kumimoji="0" lang="zh-CN" altLang="en-US" sz="1000" dirty="0">
                <a:solidFill>
                  <a:srgbClr val="FFFFFF"/>
                </a:solidFill>
                <a:latin typeface="Arial" charset="0"/>
                <a:ea typeface="微软雅黑" panose="020B0503020204020204" pitchFamily="34" charset="-122"/>
              </a:rPr>
              <a:t>华楷</a:t>
            </a:r>
            <a:r>
              <a:rPr kumimoji="0" lang="en-US" altLang="zh-CN" sz="1000" dirty="0">
                <a:solidFill>
                  <a:srgbClr val="FFFFFF"/>
                </a:solidFill>
                <a:latin typeface="Arial" charset="0"/>
                <a:ea typeface="微软雅黑" panose="020B0503020204020204" pitchFamily="34" charset="-122"/>
              </a:rPr>
              <a:t>/Arial</a:t>
            </a:r>
          </a:p>
          <a:p>
            <a:pPr algn="r" eaLnBrk="1" hangingPunct="1"/>
            <a:r>
              <a:rPr kumimoji="0" lang="zh-CN" altLang="en-US" sz="1000" dirty="0">
                <a:solidFill>
                  <a:srgbClr val="FFFFFF"/>
                </a:solidFill>
                <a:latin typeface="Arial" charset="0"/>
                <a:ea typeface="微软雅黑" panose="020B0503020204020204" pitchFamily="34" charset="-122"/>
              </a:rPr>
              <a:t>黑色</a:t>
            </a:r>
            <a:r>
              <a:rPr kumimoji="0" lang="en-US" altLang="zh-CN" sz="1000" dirty="0">
                <a:solidFill>
                  <a:srgbClr val="FFFFFF"/>
                </a:solidFill>
                <a:latin typeface="Arial" charset="0"/>
                <a:ea typeface="微软雅黑" panose="020B0503020204020204" pitchFamily="34" charset="-122"/>
              </a:rPr>
              <a:t>(0,0,0)</a:t>
            </a:r>
          </a:p>
          <a:p>
            <a:pPr algn="r" eaLnBrk="1" hangingPunct="1"/>
            <a:r>
              <a:rPr kumimoji="0" lang="en-US" altLang="zh-CN" sz="1000" dirty="0">
                <a:solidFill>
                  <a:srgbClr val="FFFFFF"/>
                </a:solidFill>
                <a:latin typeface="Arial" charset="0"/>
                <a:ea typeface="微软雅黑" panose="020B0503020204020204" pitchFamily="34" charset="-122"/>
              </a:rPr>
              <a:t>14-16</a:t>
            </a:r>
            <a:r>
              <a:rPr kumimoji="0" lang="zh-CN" altLang="en-US" sz="1000" dirty="0">
                <a:solidFill>
                  <a:srgbClr val="FFFFFF"/>
                </a:solidFill>
                <a:latin typeface="Arial" charset="0"/>
                <a:ea typeface="微软雅黑" panose="020B0503020204020204" pitchFamily="34" charset="-122"/>
              </a:rPr>
              <a:t>号</a:t>
            </a:r>
          </a:p>
        </p:txBody>
      </p:sp>
      <p:sp>
        <p:nvSpPr>
          <p:cNvPr id="5" name="Text Box 64"/>
          <p:cNvSpPr txBox="1">
            <a:spLocks noChangeArrowheads="1"/>
          </p:cNvSpPr>
          <p:nvPr userDrawn="1"/>
        </p:nvSpPr>
        <p:spPr bwMode="auto">
          <a:xfrm>
            <a:off x="12467167" y="3678241"/>
            <a:ext cx="1456267"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sz="1600">
                <a:solidFill>
                  <a:schemeClr val="tx1"/>
                </a:solidFill>
                <a:latin typeface="华文楷体" pitchFamily="2" charset="-122"/>
                <a:ea typeface="华文楷体" pitchFamily="2" charset="-122"/>
              </a:defRPr>
            </a:lvl1pPr>
            <a:lvl2pPr marL="742950" indent="-285750" eaLnBrk="0" hangingPunct="0">
              <a:defRPr kumimoji="1" sz="1600">
                <a:solidFill>
                  <a:schemeClr val="tx1"/>
                </a:solidFill>
                <a:latin typeface="华文楷体" pitchFamily="2" charset="-122"/>
                <a:ea typeface="华文楷体" pitchFamily="2" charset="-122"/>
              </a:defRPr>
            </a:lvl2pPr>
            <a:lvl3pPr marL="1143000" indent="-228600" eaLnBrk="0" hangingPunct="0">
              <a:defRPr kumimoji="1" sz="1600">
                <a:solidFill>
                  <a:schemeClr val="tx1"/>
                </a:solidFill>
                <a:latin typeface="华文楷体" pitchFamily="2" charset="-122"/>
                <a:ea typeface="华文楷体" pitchFamily="2" charset="-122"/>
              </a:defRPr>
            </a:lvl3pPr>
            <a:lvl4pPr marL="1600200" indent="-228600" eaLnBrk="0" hangingPunct="0">
              <a:defRPr kumimoji="1" sz="1600">
                <a:solidFill>
                  <a:schemeClr val="tx1"/>
                </a:solidFill>
                <a:latin typeface="华文楷体" pitchFamily="2" charset="-122"/>
                <a:ea typeface="华文楷体" pitchFamily="2" charset="-122"/>
              </a:defRPr>
            </a:lvl4pPr>
            <a:lvl5pPr marL="2057400" indent="-228600" eaLnBrk="0" hangingPunct="0">
              <a:defRPr kumimoji="1" sz="1600">
                <a:solidFill>
                  <a:schemeClr val="tx1"/>
                </a:solidFill>
                <a:latin typeface="华文楷体" pitchFamily="2" charset="-122"/>
                <a:ea typeface="华文楷体" pitchFamily="2" charset="-122"/>
              </a:defRPr>
            </a:lvl5pPr>
            <a:lvl6pPr marL="25146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6pPr>
            <a:lvl7pPr marL="29718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7pPr>
            <a:lvl8pPr marL="34290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8pPr>
            <a:lvl9pPr marL="38862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9pPr>
          </a:lstStyle>
          <a:p>
            <a:pPr eaLnBrk="1" hangingPunct="1">
              <a:spcBef>
                <a:spcPct val="50000"/>
              </a:spcBef>
            </a:pPr>
            <a:r>
              <a:rPr kumimoji="0" lang="en-US" altLang="zh-CN" sz="1000" dirty="0">
                <a:solidFill>
                  <a:srgbClr val="FFFFFF"/>
                </a:solidFill>
                <a:latin typeface="Arial" charset="0"/>
                <a:ea typeface="微软雅黑" panose="020B0503020204020204" pitchFamily="34" charset="-122"/>
              </a:rPr>
              <a:t>250,190,0</a:t>
            </a:r>
          </a:p>
        </p:txBody>
      </p:sp>
      <p:sp>
        <p:nvSpPr>
          <p:cNvPr id="6" name="Rectangle 65"/>
          <p:cNvSpPr>
            <a:spLocks noChangeArrowheads="1"/>
          </p:cNvSpPr>
          <p:nvPr userDrawn="1"/>
        </p:nvSpPr>
        <p:spPr bwMode="auto">
          <a:xfrm>
            <a:off x="12316885" y="3617276"/>
            <a:ext cx="239183" cy="367986"/>
          </a:xfrm>
          <a:prstGeom prst="rect">
            <a:avLst/>
          </a:prstGeom>
          <a:solidFill>
            <a:srgbClr val="FABE00"/>
          </a:solidFill>
          <a:ln w="12700" algn="ctr">
            <a:solidFill>
              <a:schemeClr val="bg1"/>
            </a:solidFill>
            <a:miter lim="800000"/>
            <a:headEnd/>
            <a:tailEnd/>
          </a:ln>
        </p:spPr>
        <p:txBody>
          <a:bodyPr anchor="ctr">
            <a:spAutoFit/>
          </a:bodyPr>
          <a:lstStyle/>
          <a:p>
            <a:pPr algn="ctr" eaLnBrk="0" hangingPunct="0">
              <a:lnSpc>
                <a:spcPct val="120000"/>
              </a:lnSpc>
            </a:pPr>
            <a:endParaRPr lang="zh-CN" altLang="en-US" sz="1599" dirty="0">
              <a:ea typeface="微软雅黑" panose="020B0503020204020204" pitchFamily="34" charset="-122"/>
            </a:endParaRPr>
          </a:p>
        </p:txBody>
      </p:sp>
      <p:sp>
        <p:nvSpPr>
          <p:cNvPr id="7" name="Rectangle 66"/>
          <p:cNvSpPr>
            <a:spLocks noChangeArrowheads="1"/>
          </p:cNvSpPr>
          <p:nvPr userDrawn="1"/>
        </p:nvSpPr>
        <p:spPr bwMode="auto">
          <a:xfrm>
            <a:off x="12316885" y="2701289"/>
            <a:ext cx="239183" cy="367986"/>
          </a:xfrm>
          <a:prstGeom prst="rect">
            <a:avLst/>
          </a:prstGeom>
          <a:solidFill>
            <a:srgbClr val="A0A0A0"/>
          </a:solidFill>
          <a:ln w="12700" algn="ctr">
            <a:solidFill>
              <a:schemeClr val="bg1"/>
            </a:solidFill>
            <a:miter lim="800000"/>
            <a:headEnd/>
            <a:tailEnd/>
          </a:ln>
        </p:spPr>
        <p:txBody>
          <a:bodyPr anchor="ctr">
            <a:spAutoFit/>
          </a:bodyPr>
          <a:lstStyle/>
          <a:p>
            <a:pPr algn="ctr" eaLnBrk="0" hangingPunct="0">
              <a:lnSpc>
                <a:spcPct val="120000"/>
              </a:lnSpc>
            </a:pPr>
            <a:endParaRPr lang="zh-CN" altLang="en-US" sz="1599" dirty="0">
              <a:ea typeface="微软雅黑" panose="020B0503020204020204" pitchFamily="34" charset="-122"/>
            </a:endParaRPr>
          </a:p>
        </p:txBody>
      </p:sp>
      <p:sp>
        <p:nvSpPr>
          <p:cNvPr id="8" name="Text Box 67"/>
          <p:cNvSpPr txBox="1">
            <a:spLocks noChangeArrowheads="1"/>
          </p:cNvSpPr>
          <p:nvPr userDrawn="1"/>
        </p:nvSpPr>
        <p:spPr bwMode="auto">
          <a:xfrm>
            <a:off x="12467167" y="2754316"/>
            <a:ext cx="1456267"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sz="1600">
                <a:solidFill>
                  <a:schemeClr val="tx1"/>
                </a:solidFill>
                <a:latin typeface="华文楷体" pitchFamily="2" charset="-122"/>
                <a:ea typeface="华文楷体" pitchFamily="2" charset="-122"/>
              </a:defRPr>
            </a:lvl1pPr>
            <a:lvl2pPr marL="742950" indent="-285750" eaLnBrk="0" hangingPunct="0">
              <a:defRPr kumimoji="1" sz="1600">
                <a:solidFill>
                  <a:schemeClr val="tx1"/>
                </a:solidFill>
                <a:latin typeface="华文楷体" pitchFamily="2" charset="-122"/>
                <a:ea typeface="华文楷体" pitchFamily="2" charset="-122"/>
              </a:defRPr>
            </a:lvl2pPr>
            <a:lvl3pPr marL="1143000" indent="-228600" eaLnBrk="0" hangingPunct="0">
              <a:defRPr kumimoji="1" sz="1600">
                <a:solidFill>
                  <a:schemeClr val="tx1"/>
                </a:solidFill>
                <a:latin typeface="华文楷体" pitchFamily="2" charset="-122"/>
                <a:ea typeface="华文楷体" pitchFamily="2" charset="-122"/>
              </a:defRPr>
            </a:lvl3pPr>
            <a:lvl4pPr marL="1600200" indent="-228600" eaLnBrk="0" hangingPunct="0">
              <a:defRPr kumimoji="1" sz="1600">
                <a:solidFill>
                  <a:schemeClr val="tx1"/>
                </a:solidFill>
                <a:latin typeface="华文楷体" pitchFamily="2" charset="-122"/>
                <a:ea typeface="华文楷体" pitchFamily="2" charset="-122"/>
              </a:defRPr>
            </a:lvl4pPr>
            <a:lvl5pPr marL="2057400" indent="-228600" eaLnBrk="0" hangingPunct="0">
              <a:defRPr kumimoji="1" sz="1600">
                <a:solidFill>
                  <a:schemeClr val="tx1"/>
                </a:solidFill>
                <a:latin typeface="华文楷体" pitchFamily="2" charset="-122"/>
                <a:ea typeface="华文楷体" pitchFamily="2" charset="-122"/>
              </a:defRPr>
            </a:lvl5pPr>
            <a:lvl6pPr marL="25146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6pPr>
            <a:lvl7pPr marL="29718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7pPr>
            <a:lvl8pPr marL="34290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8pPr>
            <a:lvl9pPr marL="38862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9pPr>
          </a:lstStyle>
          <a:p>
            <a:pPr eaLnBrk="1" hangingPunct="1">
              <a:spcBef>
                <a:spcPct val="50000"/>
              </a:spcBef>
            </a:pPr>
            <a:r>
              <a:rPr kumimoji="0" lang="en-US" altLang="zh-CN" sz="1000" dirty="0">
                <a:solidFill>
                  <a:srgbClr val="FFFFFF"/>
                </a:solidFill>
                <a:latin typeface="Arial" charset="0"/>
                <a:ea typeface="微软雅黑" panose="020B0503020204020204" pitchFamily="34" charset="-122"/>
              </a:rPr>
              <a:t>160,160,160</a:t>
            </a:r>
          </a:p>
        </p:txBody>
      </p:sp>
      <p:sp>
        <p:nvSpPr>
          <p:cNvPr id="9" name="Rectangle 68"/>
          <p:cNvSpPr>
            <a:spLocks noChangeArrowheads="1"/>
          </p:cNvSpPr>
          <p:nvPr userDrawn="1"/>
        </p:nvSpPr>
        <p:spPr bwMode="auto">
          <a:xfrm>
            <a:off x="12316885" y="1515426"/>
            <a:ext cx="239183" cy="367986"/>
          </a:xfrm>
          <a:prstGeom prst="rect">
            <a:avLst/>
          </a:prstGeom>
          <a:solidFill>
            <a:srgbClr val="ECE5CE"/>
          </a:solidFill>
          <a:ln w="12700" algn="ctr">
            <a:solidFill>
              <a:schemeClr val="bg1"/>
            </a:solidFill>
            <a:miter lim="800000"/>
            <a:headEnd/>
            <a:tailEnd/>
          </a:ln>
        </p:spPr>
        <p:txBody>
          <a:bodyPr anchor="ctr">
            <a:spAutoFit/>
          </a:bodyPr>
          <a:lstStyle/>
          <a:p>
            <a:pPr algn="ctr" eaLnBrk="0" hangingPunct="0">
              <a:lnSpc>
                <a:spcPct val="120000"/>
              </a:lnSpc>
            </a:pPr>
            <a:endParaRPr lang="zh-CN" altLang="en-US" sz="1599" dirty="0">
              <a:ea typeface="微软雅黑" panose="020B0503020204020204" pitchFamily="34" charset="-122"/>
            </a:endParaRPr>
          </a:p>
        </p:txBody>
      </p:sp>
      <p:sp>
        <p:nvSpPr>
          <p:cNvPr id="10" name="Rectangle 69"/>
          <p:cNvSpPr>
            <a:spLocks noChangeArrowheads="1"/>
          </p:cNvSpPr>
          <p:nvPr userDrawn="1"/>
        </p:nvSpPr>
        <p:spPr bwMode="auto">
          <a:xfrm>
            <a:off x="12316885" y="1810701"/>
            <a:ext cx="239183" cy="367986"/>
          </a:xfrm>
          <a:prstGeom prst="rect">
            <a:avLst/>
          </a:prstGeom>
          <a:solidFill>
            <a:srgbClr val="F1D4AF"/>
          </a:solidFill>
          <a:ln w="12700" algn="ctr">
            <a:solidFill>
              <a:schemeClr val="bg1"/>
            </a:solidFill>
            <a:miter lim="800000"/>
            <a:headEnd/>
            <a:tailEnd/>
          </a:ln>
        </p:spPr>
        <p:txBody>
          <a:bodyPr anchor="ctr">
            <a:spAutoFit/>
          </a:bodyPr>
          <a:lstStyle/>
          <a:p>
            <a:pPr algn="ctr" eaLnBrk="0" hangingPunct="0">
              <a:lnSpc>
                <a:spcPct val="120000"/>
              </a:lnSpc>
            </a:pPr>
            <a:endParaRPr lang="zh-CN" altLang="en-US" sz="1599" dirty="0">
              <a:ea typeface="微软雅黑" panose="020B0503020204020204" pitchFamily="34" charset="-122"/>
            </a:endParaRPr>
          </a:p>
        </p:txBody>
      </p:sp>
      <p:sp>
        <p:nvSpPr>
          <p:cNvPr id="11" name="Rectangle 70"/>
          <p:cNvSpPr>
            <a:spLocks noChangeArrowheads="1"/>
          </p:cNvSpPr>
          <p:nvPr userDrawn="1"/>
        </p:nvSpPr>
        <p:spPr bwMode="auto">
          <a:xfrm>
            <a:off x="12316885" y="2105976"/>
            <a:ext cx="239183" cy="367986"/>
          </a:xfrm>
          <a:prstGeom prst="rect">
            <a:avLst/>
          </a:prstGeom>
          <a:solidFill>
            <a:srgbClr val="E08E79"/>
          </a:solidFill>
          <a:ln w="12700" algn="ctr">
            <a:solidFill>
              <a:schemeClr val="bg1"/>
            </a:solidFill>
            <a:miter lim="800000"/>
            <a:headEnd/>
            <a:tailEnd/>
          </a:ln>
        </p:spPr>
        <p:txBody>
          <a:bodyPr anchor="ctr">
            <a:spAutoFit/>
          </a:bodyPr>
          <a:lstStyle/>
          <a:p>
            <a:pPr algn="ctr" eaLnBrk="0" hangingPunct="0">
              <a:lnSpc>
                <a:spcPct val="120000"/>
              </a:lnSpc>
            </a:pPr>
            <a:endParaRPr lang="zh-CN" altLang="en-US" sz="1599" dirty="0">
              <a:ea typeface="微软雅黑" panose="020B0503020204020204" pitchFamily="34" charset="-122"/>
            </a:endParaRPr>
          </a:p>
        </p:txBody>
      </p:sp>
      <p:sp>
        <p:nvSpPr>
          <p:cNvPr id="12" name="Text Box 71"/>
          <p:cNvSpPr txBox="1">
            <a:spLocks noChangeArrowheads="1"/>
          </p:cNvSpPr>
          <p:nvPr userDrawn="1"/>
        </p:nvSpPr>
        <p:spPr bwMode="auto">
          <a:xfrm>
            <a:off x="12467167" y="1568453"/>
            <a:ext cx="1456267"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sz="1600">
                <a:solidFill>
                  <a:schemeClr val="tx1"/>
                </a:solidFill>
                <a:latin typeface="华文楷体" pitchFamily="2" charset="-122"/>
                <a:ea typeface="华文楷体" pitchFamily="2" charset="-122"/>
              </a:defRPr>
            </a:lvl1pPr>
            <a:lvl2pPr marL="742950" indent="-285750" eaLnBrk="0" hangingPunct="0">
              <a:defRPr kumimoji="1" sz="1600">
                <a:solidFill>
                  <a:schemeClr val="tx1"/>
                </a:solidFill>
                <a:latin typeface="华文楷体" pitchFamily="2" charset="-122"/>
                <a:ea typeface="华文楷体" pitchFamily="2" charset="-122"/>
              </a:defRPr>
            </a:lvl2pPr>
            <a:lvl3pPr marL="1143000" indent="-228600" eaLnBrk="0" hangingPunct="0">
              <a:defRPr kumimoji="1" sz="1600">
                <a:solidFill>
                  <a:schemeClr val="tx1"/>
                </a:solidFill>
                <a:latin typeface="华文楷体" pitchFamily="2" charset="-122"/>
                <a:ea typeface="华文楷体" pitchFamily="2" charset="-122"/>
              </a:defRPr>
            </a:lvl3pPr>
            <a:lvl4pPr marL="1600200" indent="-228600" eaLnBrk="0" hangingPunct="0">
              <a:defRPr kumimoji="1" sz="1600">
                <a:solidFill>
                  <a:schemeClr val="tx1"/>
                </a:solidFill>
                <a:latin typeface="华文楷体" pitchFamily="2" charset="-122"/>
                <a:ea typeface="华文楷体" pitchFamily="2" charset="-122"/>
              </a:defRPr>
            </a:lvl4pPr>
            <a:lvl5pPr marL="2057400" indent="-228600" eaLnBrk="0" hangingPunct="0">
              <a:defRPr kumimoji="1" sz="1600">
                <a:solidFill>
                  <a:schemeClr val="tx1"/>
                </a:solidFill>
                <a:latin typeface="华文楷体" pitchFamily="2" charset="-122"/>
                <a:ea typeface="华文楷体" pitchFamily="2" charset="-122"/>
              </a:defRPr>
            </a:lvl5pPr>
            <a:lvl6pPr marL="25146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6pPr>
            <a:lvl7pPr marL="29718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7pPr>
            <a:lvl8pPr marL="34290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8pPr>
            <a:lvl9pPr marL="38862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9pPr>
          </a:lstStyle>
          <a:p>
            <a:pPr eaLnBrk="1" hangingPunct="1">
              <a:spcBef>
                <a:spcPct val="50000"/>
              </a:spcBef>
            </a:pPr>
            <a:r>
              <a:rPr kumimoji="0" lang="en-US" altLang="zh-CN" sz="1000" dirty="0">
                <a:solidFill>
                  <a:srgbClr val="FFFFFF"/>
                </a:solidFill>
                <a:latin typeface="Arial" charset="0"/>
                <a:ea typeface="微软雅黑" panose="020B0503020204020204" pitchFamily="34" charset="-122"/>
              </a:rPr>
              <a:t>236,229,206</a:t>
            </a:r>
          </a:p>
        </p:txBody>
      </p:sp>
      <p:sp>
        <p:nvSpPr>
          <p:cNvPr id="13" name="Text Box 72"/>
          <p:cNvSpPr txBox="1">
            <a:spLocks noChangeArrowheads="1"/>
          </p:cNvSpPr>
          <p:nvPr userDrawn="1"/>
        </p:nvSpPr>
        <p:spPr bwMode="auto">
          <a:xfrm>
            <a:off x="12467167" y="1865313"/>
            <a:ext cx="1456267"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sz="1600">
                <a:solidFill>
                  <a:schemeClr val="tx1"/>
                </a:solidFill>
                <a:latin typeface="华文楷体" pitchFamily="2" charset="-122"/>
                <a:ea typeface="华文楷体" pitchFamily="2" charset="-122"/>
              </a:defRPr>
            </a:lvl1pPr>
            <a:lvl2pPr marL="742950" indent="-285750" eaLnBrk="0" hangingPunct="0">
              <a:defRPr kumimoji="1" sz="1600">
                <a:solidFill>
                  <a:schemeClr val="tx1"/>
                </a:solidFill>
                <a:latin typeface="华文楷体" pitchFamily="2" charset="-122"/>
                <a:ea typeface="华文楷体" pitchFamily="2" charset="-122"/>
              </a:defRPr>
            </a:lvl2pPr>
            <a:lvl3pPr marL="1143000" indent="-228600" eaLnBrk="0" hangingPunct="0">
              <a:defRPr kumimoji="1" sz="1600">
                <a:solidFill>
                  <a:schemeClr val="tx1"/>
                </a:solidFill>
                <a:latin typeface="华文楷体" pitchFamily="2" charset="-122"/>
                <a:ea typeface="华文楷体" pitchFamily="2" charset="-122"/>
              </a:defRPr>
            </a:lvl3pPr>
            <a:lvl4pPr marL="1600200" indent="-228600" eaLnBrk="0" hangingPunct="0">
              <a:defRPr kumimoji="1" sz="1600">
                <a:solidFill>
                  <a:schemeClr val="tx1"/>
                </a:solidFill>
                <a:latin typeface="华文楷体" pitchFamily="2" charset="-122"/>
                <a:ea typeface="华文楷体" pitchFamily="2" charset="-122"/>
              </a:defRPr>
            </a:lvl4pPr>
            <a:lvl5pPr marL="2057400" indent="-228600" eaLnBrk="0" hangingPunct="0">
              <a:defRPr kumimoji="1" sz="1600">
                <a:solidFill>
                  <a:schemeClr val="tx1"/>
                </a:solidFill>
                <a:latin typeface="华文楷体" pitchFamily="2" charset="-122"/>
                <a:ea typeface="华文楷体" pitchFamily="2" charset="-122"/>
              </a:defRPr>
            </a:lvl5pPr>
            <a:lvl6pPr marL="25146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6pPr>
            <a:lvl7pPr marL="29718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7pPr>
            <a:lvl8pPr marL="34290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8pPr>
            <a:lvl9pPr marL="38862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9pPr>
          </a:lstStyle>
          <a:p>
            <a:pPr eaLnBrk="1" hangingPunct="1">
              <a:spcBef>
                <a:spcPct val="50000"/>
              </a:spcBef>
            </a:pPr>
            <a:r>
              <a:rPr kumimoji="0" lang="en-US" altLang="zh-CN" sz="1000" dirty="0">
                <a:solidFill>
                  <a:srgbClr val="FFFFFF"/>
                </a:solidFill>
                <a:latin typeface="Arial" charset="0"/>
                <a:ea typeface="微软雅黑" panose="020B0503020204020204" pitchFamily="34" charset="-122"/>
              </a:rPr>
              <a:t>241,212,175</a:t>
            </a:r>
          </a:p>
        </p:txBody>
      </p:sp>
      <p:sp>
        <p:nvSpPr>
          <p:cNvPr id="14" name="Text Box 73"/>
          <p:cNvSpPr txBox="1">
            <a:spLocks noChangeArrowheads="1"/>
          </p:cNvSpPr>
          <p:nvPr userDrawn="1"/>
        </p:nvSpPr>
        <p:spPr bwMode="auto">
          <a:xfrm>
            <a:off x="12467167" y="2162178"/>
            <a:ext cx="1456267"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sz="1600">
                <a:solidFill>
                  <a:schemeClr val="tx1"/>
                </a:solidFill>
                <a:latin typeface="华文楷体" pitchFamily="2" charset="-122"/>
                <a:ea typeface="华文楷体" pitchFamily="2" charset="-122"/>
              </a:defRPr>
            </a:lvl1pPr>
            <a:lvl2pPr marL="742950" indent="-285750" eaLnBrk="0" hangingPunct="0">
              <a:defRPr kumimoji="1" sz="1600">
                <a:solidFill>
                  <a:schemeClr val="tx1"/>
                </a:solidFill>
                <a:latin typeface="华文楷体" pitchFamily="2" charset="-122"/>
                <a:ea typeface="华文楷体" pitchFamily="2" charset="-122"/>
              </a:defRPr>
            </a:lvl2pPr>
            <a:lvl3pPr marL="1143000" indent="-228600" eaLnBrk="0" hangingPunct="0">
              <a:defRPr kumimoji="1" sz="1600">
                <a:solidFill>
                  <a:schemeClr val="tx1"/>
                </a:solidFill>
                <a:latin typeface="华文楷体" pitchFamily="2" charset="-122"/>
                <a:ea typeface="华文楷体" pitchFamily="2" charset="-122"/>
              </a:defRPr>
            </a:lvl3pPr>
            <a:lvl4pPr marL="1600200" indent="-228600" eaLnBrk="0" hangingPunct="0">
              <a:defRPr kumimoji="1" sz="1600">
                <a:solidFill>
                  <a:schemeClr val="tx1"/>
                </a:solidFill>
                <a:latin typeface="华文楷体" pitchFamily="2" charset="-122"/>
                <a:ea typeface="华文楷体" pitchFamily="2" charset="-122"/>
              </a:defRPr>
            </a:lvl4pPr>
            <a:lvl5pPr marL="2057400" indent="-228600" eaLnBrk="0" hangingPunct="0">
              <a:defRPr kumimoji="1" sz="1600">
                <a:solidFill>
                  <a:schemeClr val="tx1"/>
                </a:solidFill>
                <a:latin typeface="华文楷体" pitchFamily="2" charset="-122"/>
                <a:ea typeface="华文楷体" pitchFamily="2" charset="-122"/>
              </a:defRPr>
            </a:lvl5pPr>
            <a:lvl6pPr marL="25146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6pPr>
            <a:lvl7pPr marL="29718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7pPr>
            <a:lvl8pPr marL="34290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8pPr>
            <a:lvl9pPr marL="38862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9pPr>
          </a:lstStyle>
          <a:p>
            <a:pPr eaLnBrk="1" hangingPunct="1">
              <a:spcBef>
                <a:spcPct val="50000"/>
              </a:spcBef>
            </a:pPr>
            <a:r>
              <a:rPr kumimoji="0" lang="en-US" altLang="zh-CN" sz="1000" dirty="0">
                <a:solidFill>
                  <a:srgbClr val="FFFFFF"/>
                </a:solidFill>
                <a:latin typeface="Arial" charset="0"/>
                <a:ea typeface="微软雅黑" panose="020B0503020204020204" pitchFamily="34" charset="-122"/>
              </a:rPr>
              <a:t>224,142,121</a:t>
            </a:r>
          </a:p>
        </p:txBody>
      </p:sp>
      <p:sp>
        <p:nvSpPr>
          <p:cNvPr id="15" name="Rectangle 74"/>
          <p:cNvSpPr>
            <a:spLocks noChangeArrowheads="1"/>
          </p:cNvSpPr>
          <p:nvPr userDrawn="1"/>
        </p:nvSpPr>
        <p:spPr bwMode="auto">
          <a:xfrm>
            <a:off x="12316885" y="2404426"/>
            <a:ext cx="239183" cy="367986"/>
          </a:xfrm>
          <a:prstGeom prst="rect">
            <a:avLst/>
          </a:prstGeom>
          <a:solidFill>
            <a:srgbClr val="CC0000"/>
          </a:solidFill>
          <a:ln w="12700" algn="ctr">
            <a:solidFill>
              <a:schemeClr val="bg1"/>
            </a:solidFill>
            <a:miter lim="800000"/>
            <a:headEnd/>
            <a:tailEnd/>
          </a:ln>
        </p:spPr>
        <p:txBody>
          <a:bodyPr anchor="ctr">
            <a:spAutoFit/>
          </a:bodyPr>
          <a:lstStyle/>
          <a:p>
            <a:pPr algn="ctr" eaLnBrk="0" hangingPunct="0">
              <a:lnSpc>
                <a:spcPct val="120000"/>
              </a:lnSpc>
            </a:pPr>
            <a:endParaRPr lang="zh-CN" altLang="en-US" sz="1599" dirty="0">
              <a:ea typeface="微软雅黑" panose="020B0503020204020204" pitchFamily="34" charset="-122"/>
            </a:endParaRPr>
          </a:p>
        </p:txBody>
      </p:sp>
      <p:sp>
        <p:nvSpPr>
          <p:cNvPr id="16" name="Text Box 75"/>
          <p:cNvSpPr txBox="1">
            <a:spLocks noChangeArrowheads="1"/>
          </p:cNvSpPr>
          <p:nvPr userDrawn="1"/>
        </p:nvSpPr>
        <p:spPr bwMode="auto">
          <a:xfrm>
            <a:off x="12469284" y="2460628"/>
            <a:ext cx="1456267"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sz="1600">
                <a:solidFill>
                  <a:schemeClr val="tx1"/>
                </a:solidFill>
                <a:latin typeface="华文楷体" pitchFamily="2" charset="-122"/>
                <a:ea typeface="华文楷体" pitchFamily="2" charset="-122"/>
              </a:defRPr>
            </a:lvl1pPr>
            <a:lvl2pPr marL="742950" indent="-285750" eaLnBrk="0" hangingPunct="0">
              <a:defRPr kumimoji="1" sz="1600">
                <a:solidFill>
                  <a:schemeClr val="tx1"/>
                </a:solidFill>
                <a:latin typeface="华文楷体" pitchFamily="2" charset="-122"/>
                <a:ea typeface="华文楷体" pitchFamily="2" charset="-122"/>
              </a:defRPr>
            </a:lvl2pPr>
            <a:lvl3pPr marL="1143000" indent="-228600" eaLnBrk="0" hangingPunct="0">
              <a:defRPr kumimoji="1" sz="1600">
                <a:solidFill>
                  <a:schemeClr val="tx1"/>
                </a:solidFill>
                <a:latin typeface="华文楷体" pitchFamily="2" charset="-122"/>
                <a:ea typeface="华文楷体" pitchFamily="2" charset="-122"/>
              </a:defRPr>
            </a:lvl3pPr>
            <a:lvl4pPr marL="1600200" indent="-228600" eaLnBrk="0" hangingPunct="0">
              <a:defRPr kumimoji="1" sz="1600">
                <a:solidFill>
                  <a:schemeClr val="tx1"/>
                </a:solidFill>
                <a:latin typeface="华文楷体" pitchFamily="2" charset="-122"/>
                <a:ea typeface="华文楷体" pitchFamily="2" charset="-122"/>
              </a:defRPr>
            </a:lvl4pPr>
            <a:lvl5pPr marL="2057400" indent="-228600" eaLnBrk="0" hangingPunct="0">
              <a:defRPr kumimoji="1" sz="1600">
                <a:solidFill>
                  <a:schemeClr val="tx1"/>
                </a:solidFill>
                <a:latin typeface="华文楷体" pitchFamily="2" charset="-122"/>
                <a:ea typeface="华文楷体" pitchFamily="2" charset="-122"/>
              </a:defRPr>
            </a:lvl5pPr>
            <a:lvl6pPr marL="25146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6pPr>
            <a:lvl7pPr marL="29718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7pPr>
            <a:lvl8pPr marL="34290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8pPr>
            <a:lvl9pPr marL="38862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9pPr>
          </a:lstStyle>
          <a:p>
            <a:pPr eaLnBrk="1" hangingPunct="1">
              <a:spcBef>
                <a:spcPct val="50000"/>
              </a:spcBef>
            </a:pPr>
            <a:r>
              <a:rPr kumimoji="0" lang="en-US" altLang="zh-CN" sz="1000" dirty="0">
                <a:solidFill>
                  <a:srgbClr val="FFFFFF"/>
                </a:solidFill>
                <a:latin typeface="Arial" charset="0"/>
                <a:ea typeface="微软雅黑" panose="020B0503020204020204" pitchFamily="34" charset="-122"/>
              </a:rPr>
              <a:t>204,0,0</a:t>
            </a:r>
          </a:p>
        </p:txBody>
      </p:sp>
      <p:sp>
        <p:nvSpPr>
          <p:cNvPr id="17" name="Text Box 76"/>
          <p:cNvSpPr txBox="1">
            <a:spLocks noChangeArrowheads="1"/>
          </p:cNvSpPr>
          <p:nvPr userDrawn="1"/>
        </p:nvSpPr>
        <p:spPr bwMode="auto">
          <a:xfrm>
            <a:off x="12469284" y="3373438"/>
            <a:ext cx="1456267"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sz="1600">
                <a:solidFill>
                  <a:schemeClr val="tx1"/>
                </a:solidFill>
                <a:latin typeface="华文楷体" pitchFamily="2" charset="-122"/>
                <a:ea typeface="华文楷体" pitchFamily="2" charset="-122"/>
              </a:defRPr>
            </a:lvl1pPr>
            <a:lvl2pPr marL="742950" indent="-285750" eaLnBrk="0" hangingPunct="0">
              <a:defRPr kumimoji="1" sz="1600">
                <a:solidFill>
                  <a:schemeClr val="tx1"/>
                </a:solidFill>
                <a:latin typeface="华文楷体" pitchFamily="2" charset="-122"/>
                <a:ea typeface="华文楷体" pitchFamily="2" charset="-122"/>
              </a:defRPr>
            </a:lvl2pPr>
            <a:lvl3pPr marL="1143000" indent="-228600" eaLnBrk="0" hangingPunct="0">
              <a:defRPr kumimoji="1" sz="1600">
                <a:solidFill>
                  <a:schemeClr val="tx1"/>
                </a:solidFill>
                <a:latin typeface="华文楷体" pitchFamily="2" charset="-122"/>
                <a:ea typeface="华文楷体" pitchFamily="2" charset="-122"/>
              </a:defRPr>
            </a:lvl3pPr>
            <a:lvl4pPr marL="1600200" indent="-228600" eaLnBrk="0" hangingPunct="0">
              <a:defRPr kumimoji="1" sz="1600">
                <a:solidFill>
                  <a:schemeClr val="tx1"/>
                </a:solidFill>
                <a:latin typeface="华文楷体" pitchFamily="2" charset="-122"/>
                <a:ea typeface="华文楷体" pitchFamily="2" charset="-122"/>
              </a:defRPr>
            </a:lvl4pPr>
            <a:lvl5pPr marL="2057400" indent="-228600" eaLnBrk="0" hangingPunct="0">
              <a:defRPr kumimoji="1" sz="1600">
                <a:solidFill>
                  <a:schemeClr val="tx1"/>
                </a:solidFill>
                <a:latin typeface="华文楷体" pitchFamily="2" charset="-122"/>
                <a:ea typeface="华文楷体" pitchFamily="2" charset="-122"/>
              </a:defRPr>
            </a:lvl5pPr>
            <a:lvl6pPr marL="25146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6pPr>
            <a:lvl7pPr marL="29718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7pPr>
            <a:lvl8pPr marL="34290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8pPr>
            <a:lvl9pPr marL="38862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9pPr>
          </a:lstStyle>
          <a:p>
            <a:pPr eaLnBrk="1" hangingPunct="1">
              <a:spcBef>
                <a:spcPct val="50000"/>
              </a:spcBef>
            </a:pPr>
            <a:r>
              <a:rPr kumimoji="0" lang="en-US" altLang="zh-CN" sz="1000" dirty="0">
                <a:solidFill>
                  <a:srgbClr val="FFFFFF"/>
                </a:solidFill>
                <a:latin typeface="Arial" charset="0"/>
                <a:ea typeface="微软雅黑" panose="020B0503020204020204" pitchFamily="34" charset="-122"/>
              </a:rPr>
              <a:t>15,75,105</a:t>
            </a:r>
          </a:p>
        </p:txBody>
      </p:sp>
      <p:sp>
        <p:nvSpPr>
          <p:cNvPr id="18" name="Rectangle 77"/>
          <p:cNvSpPr>
            <a:spLocks noChangeArrowheads="1"/>
          </p:cNvSpPr>
          <p:nvPr userDrawn="1"/>
        </p:nvSpPr>
        <p:spPr bwMode="auto">
          <a:xfrm>
            <a:off x="12316885" y="3322001"/>
            <a:ext cx="239183" cy="367986"/>
          </a:xfrm>
          <a:prstGeom prst="rect">
            <a:avLst/>
          </a:prstGeom>
          <a:solidFill>
            <a:srgbClr val="0F4B96"/>
          </a:solidFill>
          <a:ln w="12700" algn="ctr">
            <a:solidFill>
              <a:schemeClr val="bg1"/>
            </a:solidFill>
            <a:miter lim="800000"/>
            <a:headEnd/>
            <a:tailEnd/>
          </a:ln>
        </p:spPr>
        <p:txBody>
          <a:bodyPr anchor="ctr">
            <a:spAutoFit/>
          </a:bodyPr>
          <a:lstStyle/>
          <a:p>
            <a:pPr algn="ctr" eaLnBrk="0" hangingPunct="0">
              <a:lnSpc>
                <a:spcPct val="120000"/>
              </a:lnSpc>
            </a:pPr>
            <a:endParaRPr lang="zh-CN" altLang="en-US" sz="1599" dirty="0">
              <a:ea typeface="微软雅黑" panose="020B0503020204020204" pitchFamily="34" charset="-122"/>
            </a:endParaRPr>
          </a:p>
        </p:txBody>
      </p:sp>
      <p:sp>
        <p:nvSpPr>
          <p:cNvPr id="19" name="Text Box 78"/>
          <p:cNvSpPr txBox="1">
            <a:spLocks noChangeArrowheads="1"/>
          </p:cNvSpPr>
          <p:nvPr userDrawn="1"/>
        </p:nvSpPr>
        <p:spPr bwMode="auto">
          <a:xfrm>
            <a:off x="12374035" y="1268416"/>
            <a:ext cx="1403351"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sz="1600">
                <a:solidFill>
                  <a:schemeClr val="tx1"/>
                </a:solidFill>
                <a:latin typeface="华文楷体" pitchFamily="2" charset="-122"/>
                <a:ea typeface="华文楷体" pitchFamily="2" charset="-122"/>
              </a:defRPr>
            </a:lvl1pPr>
            <a:lvl2pPr marL="742950" indent="-285750" eaLnBrk="0" hangingPunct="0">
              <a:defRPr kumimoji="1" sz="1600">
                <a:solidFill>
                  <a:schemeClr val="tx1"/>
                </a:solidFill>
                <a:latin typeface="华文楷体" pitchFamily="2" charset="-122"/>
                <a:ea typeface="华文楷体" pitchFamily="2" charset="-122"/>
              </a:defRPr>
            </a:lvl2pPr>
            <a:lvl3pPr marL="1143000" indent="-228600" eaLnBrk="0" hangingPunct="0">
              <a:defRPr kumimoji="1" sz="1600">
                <a:solidFill>
                  <a:schemeClr val="tx1"/>
                </a:solidFill>
                <a:latin typeface="华文楷体" pitchFamily="2" charset="-122"/>
                <a:ea typeface="华文楷体" pitchFamily="2" charset="-122"/>
              </a:defRPr>
            </a:lvl3pPr>
            <a:lvl4pPr marL="1600200" indent="-228600" eaLnBrk="0" hangingPunct="0">
              <a:defRPr kumimoji="1" sz="1600">
                <a:solidFill>
                  <a:schemeClr val="tx1"/>
                </a:solidFill>
                <a:latin typeface="华文楷体" pitchFamily="2" charset="-122"/>
                <a:ea typeface="华文楷体" pitchFamily="2" charset="-122"/>
              </a:defRPr>
            </a:lvl4pPr>
            <a:lvl5pPr marL="2057400" indent="-228600" eaLnBrk="0" hangingPunct="0">
              <a:defRPr kumimoji="1" sz="1600">
                <a:solidFill>
                  <a:schemeClr val="tx1"/>
                </a:solidFill>
                <a:latin typeface="华文楷体" pitchFamily="2" charset="-122"/>
                <a:ea typeface="华文楷体" pitchFamily="2" charset="-122"/>
              </a:defRPr>
            </a:lvl5pPr>
            <a:lvl6pPr marL="25146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6pPr>
            <a:lvl7pPr marL="29718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7pPr>
            <a:lvl8pPr marL="34290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8pPr>
            <a:lvl9pPr marL="38862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9pPr>
          </a:lstStyle>
          <a:p>
            <a:pPr eaLnBrk="1" hangingPunct="1">
              <a:spcBef>
                <a:spcPct val="50000"/>
              </a:spcBef>
            </a:pPr>
            <a:r>
              <a:rPr kumimoji="0" lang="zh-CN" altLang="en-US" sz="1000" dirty="0">
                <a:solidFill>
                  <a:srgbClr val="FFFFFF"/>
                </a:solidFill>
                <a:latin typeface="Arial" charset="0"/>
                <a:ea typeface="微软雅黑" panose="020B0503020204020204" pitchFamily="34" charset="-122"/>
              </a:rPr>
              <a:t>主色系</a:t>
            </a:r>
          </a:p>
        </p:txBody>
      </p:sp>
      <p:sp>
        <p:nvSpPr>
          <p:cNvPr id="20" name="Text Box 79"/>
          <p:cNvSpPr txBox="1">
            <a:spLocks noChangeArrowheads="1"/>
          </p:cNvSpPr>
          <p:nvPr userDrawn="1"/>
        </p:nvSpPr>
        <p:spPr bwMode="auto">
          <a:xfrm>
            <a:off x="12420600" y="3133728"/>
            <a:ext cx="1456267"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sz="1600">
                <a:solidFill>
                  <a:schemeClr val="tx1"/>
                </a:solidFill>
                <a:latin typeface="华文楷体" pitchFamily="2" charset="-122"/>
                <a:ea typeface="华文楷体" pitchFamily="2" charset="-122"/>
              </a:defRPr>
            </a:lvl1pPr>
            <a:lvl2pPr marL="742950" indent="-285750" eaLnBrk="0" hangingPunct="0">
              <a:defRPr kumimoji="1" sz="1600">
                <a:solidFill>
                  <a:schemeClr val="tx1"/>
                </a:solidFill>
                <a:latin typeface="华文楷体" pitchFamily="2" charset="-122"/>
                <a:ea typeface="华文楷体" pitchFamily="2" charset="-122"/>
              </a:defRPr>
            </a:lvl2pPr>
            <a:lvl3pPr marL="1143000" indent="-228600" eaLnBrk="0" hangingPunct="0">
              <a:defRPr kumimoji="1" sz="1600">
                <a:solidFill>
                  <a:schemeClr val="tx1"/>
                </a:solidFill>
                <a:latin typeface="华文楷体" pitchFamily="2" charset="-122"/>
                <a:ea typeface="华文楷体" pitchFamily="2" charset="-122"/>
              </a:defRPr>
            </a:lvl3pPr>
            <a:lvl4pPr marL="1600200" indent="-228600" eaLnBrk="0" hangingPunct="0">
              <a:defRPr kumimoji="1" sz="1600">
                <a:solidFill>
                  <a:schemeClr val="tx1"/>
                </a:solidFill>
                <a:latin typeface="华文楷体" pitchFamily="2" charset="-122"/>
                <a:ea typeface="华文楷体" pitchFamily="2" charset="-122"/>
              </a:defRPr>
            </a:lvl4pPr>
            <a:lvl5pPr marL="2057400" indent="-228600" eaLnBrk="0" hangingPunct="0">
              <a:defRPr kumimoji="1" sz="1600">
                <a:solidFill>
                  <a:schemeClr val="tx1"/>
                </a:solidFill>
                <a:latin typeface="华文楷体" pitchFamily="2" charset="-122"/>
                <a:ea typeface="华文楷体" pitchFamily="2" charset="-122"/>
              </a:defRPr>
            </a:lvl5pPr>
            <a:lvl6pPr marL="25146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6pPr>
            <a:lvl7pPr marL="29718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7pPr>
            <a:lvl8pPr marL="34290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8pPr>
            <a:lvl9pPr marL="38862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9pPr>
          </a:lstStyle>
          <a:p>
            <a:pPr algn="ctr" eaLnBrk="1" hangingPunct="1">
              <a:spcBef>
                <a:spcPct val="50000"/>
              </a:spcBef>
            </a:pPr>
            <a:r>
              <a:rPr kumimoji="0" lang="zh-CN" altLang="en-US" sz="1000" dirty="0">
                <a:solidFill>
                  <a:srgbClr val="FFFFFF"/>
                </a:solidFill>
                <a:latin typeface="Arial" charset="0"/>
                <a:ea typeface="微软雅黑" panose="020B0503020204020204" pitchFamily="34" charset="-122"/>
              </a:rPr>
              <a:t>局部</a:t>
            </a:r>
            <a:r>
              <a:rPr kumimoji="0" lang="en-US" altLang="zh-CN" sz="1000" dirty="0">
                <a:solidFill>
                  <a:srgbClr val="FFFFFF"/>
                </a:solidFill>
                <a:latin typeface="Arial" charset="0"/>
                <a:ea typeface="微软雅黑" panose="020B0503020204020204" pitchFamily="34" charset="-122"/>
              </a:rPr>
              <a:t>/</a:t>
            </a:r>
            <a:r>
              <a:rPr kumimoji="0" lang="zh-CN" altLang="en-US" sz="1000" dirty="0">
                <a:solidFill>
                  <a:srgbClr val="FFFFFF"/>
                </a:solidFill>
                <a:latin typeface="Arial" charset="0"/>
                <a:ea typeface="微软雅黑" panose="020B0503020204020204" pitchFamily="34" charset="-122"/>
              </a:rPr>
              <a:t>辅色系</a:t>
            </a:r>
          </a:p>
        </p:txBody>
      </p:sp>
      <p:sp>
        <p:nvSpPr>
          <p:cNvPr id="21" name="Text Box 80"/>
          <p:cNvSpPr txBox="1">
            <a:spLocks noChangeArrowheads="1"/>
          </p:cNvSpPr>
          <p:nvPr userDrawn="1"/>
        </p:nvSpPr>
        <p:spPr bwMode="auto">
          <a:xfrm>
            <a:off x="12556068" y="5078416"/>
            <a:ext cx="1363133"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kumimoji="1" sz="1600">
                <a:solidFill>
                  <a:schemeClr val="tx1"/>
                </a:solidFill>
                <a:latin typeface="华文楷体" pitchFamily="2" charset="-122"/>
                <a:ea typeface="华文楷体" pitchFamily="2" charset="-122"/>
              </a:defRPr>
            </a:lvl1pPr>
            <a:lvl2pPr marL="742950" indent="-285750" eaLnBrk="0" hangingPunct="0">
              <a:defRPr kumimoji="1" sz="1600">
                <a:solidFill>
                  <a:schemeClr val="tx1"/>
                </a:solidFill>
                <a:latin typeface="华文楷体" pitchFamily="2" charset="-122"/>
                <a:ea typeface="华文楷体" pitchFamily="2" charset="-122"/>
              </a:defRPr>
            </a:lvl2pPr>
            <a:lvl3pPr marL="1143000" indent="-228600" eaLnBrk="0" hangingPunct="0">
              <a:defRPr kumimoji="1" sz="1600">
                <a:solidFill>
                  <a:schemeClr val="tx1"/>
                </a:solidFill>
                <a:latin typeface="华文楷体" pitchFamily="2" charset="-122"/>
                <a:ea typeface="华文楷体" pitchFamily="2" charset="-122"/>
              </a:defRPr>
            </a:lvl3pPr>
            <a:lvl4pPr marL="1600200" indent="-228600" eaLnBrk="0" hangingPunct="0">
              <a:defRPr kumimoji="1" sz="1600">
                <a:solidFill>
                  <a:schemeClr val="tx1"/>
                </a:solidFill>
                <a:latin typeface="华文楷体" pitchFamily="2" charset="-122"/>
                <a:ea typeface="华文楷体" pitchFamily="2" charset="-122"/>
              </a:defRPr>
            </a:lvl4pPr>
            <a:lvl5pPr marL="2057400" indent="-228600" eaLnBrk="0" hangingPunct="0">
              <a:defRPr kumimoji="1" sz="1600">
                <a:solidFill>
                  <a:schemeClr val="tx1"/>
                </a:solidFill>
                <a:latin typeface="华文楷体" pitchFamily="2" charset="-122"/>
                <a:ea typeface="华文楷体" pitchFamily="2" charset="-122"/>
              </a:defRPr>
            </a:lvl5pPr>
            <a:lvl6pPr marL="25146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6pPr>
            <a:lvl7pPr marL="29718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7pPr>
            <a:lvl8pPr marL="34290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8pPr>
            <a:lvl9pPr marL="38862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9pPr>
          </a:lstStyle>
          <a:p>
            <a:pPr eaLnBrk="1" hangingPunct="1">
              <a:spcBef>
                <a:spcPct val="50000"/>
              </a:spcBef>
            </a:pPr>
            <a:r>
              <a:rPr kumimoji="0" lang="en-US" altLang="zh-CN" sz="1000" dirty="0">
                <a:solidFill>
                  <a:srgbClr val="FFFFFF"/>
                </a:solidFill>
                <a:latin typeface="Arial" charset="0"/>
                <a:ea typeface="微软雅黑" panose="020B0503020204020204" pitchFamily="34" charset="-122"/>
              </a:rPr>
              <a:t>E08E79</a:t>
            </a:r>
            <a:endParaRPr kumimoji="0" lang="zh-CN" altLang="en-US" sz="1000" dirty="0">
              <a:solidFill>
                <a:srgbClr val="FFFFFF"/>
              </a:solidFill>
              <a:latin typeface="Arial" charset="0"/>
              <a:ea typeface="微软雅黑" panose="020B0503020204020204" pitchFamily="34" charset="-122"/>
            </a:endParaRPr>
          </a:p>
        </p:txBody>
      </p:sp>
      <p:sp>
        <p:nvSpPr>
          <p:cNvPr id="22" name="Text Box 81"/>
          <p:cNvSpPr txBox="1">
            <a:spLocks noChangeArrowheads="1"/>
          </p:cNvSpPr>
          <p:nvPr userDrawn="1"/>
        </p:nvSpPr>
        <p:spPr bwMode="auto">
          <a:xfrm>
            <a:off x="12562417" y="5386391"/>
            <a:ext cx="154940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kumimoji="1" sz="1600">
                <a:solidFill>
                  <a:schemeClr val="tx1"/>
                </a:solidFill>
                <a:latin typeface="华文楷体" pitchFamily="2" charset="-122"/>
                <a:ea typeface="华文楷体" pitchFamily="2" charset="-122"/>
              </a:defRPr>
            </a:lvl1pPr>
            <a:lvl2pPr marL="742950" indent="-285750" eaLnBrk="0" hangingPunct="0">
              <a:defRPr kumimoji="1" sz="1600">
                <a:solidFill>
                  <a:schemeClr val="tx1"/>
                </a:solidFill>
                <a:latin typeface="华文楷体" pitchFamily="2" charset="-122"/>
                <a:ea typeface="华文楷体" pitchFamily="2" charset="-122"/>
              </a:defRPr>
            </a:lvl2pPr>
            <a:lvl3pPr marL="1143000" indent="-228600" eaLnBrk="0" hangingPunct="0">
              <a:defRPr kumimoji="1" sz="1600">
                <a:solidFill>
                  <a:schemeClr val="tx1"/>
                </a:solidFill>
                <a:latin typeface="华文楷体" pitchFamily="2" charset="-122"/>
                <a:ea typeface="华文楷体" pitchFamily="2" charset="-122"/>
              </a:defRPr>
            </a:lvl3pPr>
            <a:lvl4pPr marL="1600200" indent="-228600" eaLnBrk="0" hangingPunct="0">
              <a:defRPr kumimoji="1" sz="1600">
                <a:solidFill>
                  <a:schemeClr val="tx1"/>
                </a:solidFill>
                <a:latin typeface="华文楷体" pitchFamily="2" charset="-122"/>
                <a:ea typeface="华文楷体" pitchFamily="2" charset="-122"/>
              </a:defRPr>
            </a:lvl4pPr>
            <a:lvl5pPr marL="2057400" indent="-228600" eaLnBrk="0" hangingPunct="0">
              <a:defRPr kumimoji="1" sz="1600">
                <a:solidFill>
                  <a:schemeClr val="tx1"/>
                </a:solidFill>
                <a:latin typeface="华文楷体" pitchFamily="2" charset="-122"/>
                <a:ea typeface="华文楷体" pitchFamily="2" charset="-122"/>
              </a:defRPr>
            </a:lvl5pPr>
            <a:lvl6pPr marL="25146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6pPr>
            <a:lvl7pPr marL="29718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7pPr>
            <a:lvl8pPr marL="34290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8pPr>
            <a:lvl9pPr marL="38862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9pPr>
          </a:lstStyle>
          <a:p>
            <a:pPr eaLnBrk="1" hangingPunct="1">
              <a:spcBef>
                <a:spcPct val="50000"/>
              </a:spcBef>
            </a:pPr>
            <a:r>
              <a:rPr kumimoji="0" lang="en-US" altLang="zh-CN" sz="1000" dirty="0">
                <a:solidFill>
                  <a:srgbClr val="FFFFFF"/>
                </a:solidFill>
                <a:latin typeface="Arial" charset="0"/>
                <a:ea typeface="微软雅黑" panose="020B0503020204020204" pitchFamily="34" charset="-122"/>
              </a:rPr>
              <a:t>CC0000</a:t>
            </a:r>
            <a:endParaRPr kumimoji="0" lang="zh-CN" altLang="en-US" sz="1000" dirty="0">
              <a:solidFill>
                <a:srgbClr val="FFFFFF"/>
              </a:solidFill>
              <a:latin typeface="Arial" charset="0"/>
              <a:ea typeface="微软雅黑" panose="020B0503020204020204" pitchFamily="34" charset="-122"/>
            </a:endParaRPr>
          </a:p>
        </p:txBody>
      </p:sp>
      <p:sp>
        <p:nvSpPr>
          <p:cNvPr id="23" name="Rectangle 82"/>
          <p:cNvSpPr>
            <a:spLocks noChangeArrowheads="1"/>
          </p:cNvSpPr>
          <p:nvPr userDrawn="1"/>
        </p:nvSpPr>
        <p:spPr bwMode="auto">
          <a:xfrm>
            <a:off x="12316885" y="6382701"/>
            <a:ext cx="239183" cy="367986"/>
          </a:xfrm>
          <a:prstGeom prst="rect">
            <a:avLst/>
          </a:prstGeom>
          <a:solidFill>
            <a:srgbClr val="FABE00"/>
          </a:solidFill>
          <a:ln w="12700" algn="ctr">
            <a:solidFill>
              <a:schemeClr val="bg1"/>
            </a:solidFill>
            <a:miter lim="800000"/>
            <a:headEnd/>
            <a:tailEnd/>
          </a:ln>
        </p:spPr>
        <p:txBody>
          <a:bodyPr anchor="ctr">
            <a:spAutoFit/>
          </a:bodyPr>
          <a:lstStyle/>
          <a:p>
            <a:pPr algn="ctr" eaLnBrk="0" hangingPunct="0">
              <a:lnSpc>
                <a:spcPct val="120000"/>
              </a:lnSpc>
            </a:pPr>
            <a:endParaRPr lang="zh-CN" altLang="en-US" sz="1599" dirty="0">
              <a:ea typeface="微软雅黑" panose="020B0503020204020204" pitchFamily="34" charset="-122"/>
            </a:endParaRPr>
          </a:p>
        </p:txBody>
      </p:sp>
      <p:sp>
        <p:nvSpPr>
          <p:cNvPr id="24" name="Rectangle 83"/>
          <p:cNvSpPr>
            <a:spLocks noChangeArrowheads="1"/>
          </p:cNvSpPr>
          <p:nvPr userDrawn="1"/>
        </p:nvSpPr>
        <p:spPr bwMode="auto">
          <a:xfrm>
            <a:off x="12316885" y="5641339"/>
            <a:ext cx="239183" cy="367986"/>
          </a:xfrm>
          <a:prstGeom prst="rect">
            <a:avLst/>
          </a:prstGeom>
          <a:solidFill>
            <a:srgbClr val="A0A0A0"/>
          </a:solidFill>
          <a:ln w="12700" algn="ctr">
            <a:solidFill>
              <a:schemeClr val="bg1"/>
            </a:solidFill>
            <a:miter lim="800000"/>
            <a:headEnd/>
            <a:tailEnd/>
          </a:ln>
        </p:spPr>
        <p:txBody>
          <a:bodyPr anchor="ctr">
            <a:spAutoFit/>
          </a:bodyPr>
          <a:lstStyle/>
          <a:p>
            <a:pPr algn="ctr" eaLnBrk="0" hangingPunct="0">
              <a:lnSpc>
                <a:spcPct val="120000"/>
              </a:lnSpc>
            </a:pPr>
            <a:endParaRPr lang="zh-CN" altLang="en-US" sz="1599" dirty="0">
              <a:ea typeface="微软雅黑" panose="020B0503020204020204" pitchFamily="34" charset="-122"/>
            </a:endParaRPr>
          </a:p>
        </p:txBody>
      </p:sp>
      <p:sp>
        <p:nvSpPr>
          <p:cNvPr id="25" name="Rectangle 84"/>
          <p:cNvSpPr>
            <a:spLocks noChangeArrowheads="1"/>
          </p:cNvSpPr>
          <p:nvPr userDrawn="1"/>
        </p:nvSpPr>
        <p:spPr bwMode="auto">
          <a:xfrm>
            <a:off x="12316885" y="4455476"/>
            <a:ext cx="239183" cy="367986"/>
          </a:xfrm>
          <a:prstGeom prst="rect">
            <a:avLst/>
          </a:prstGeom>
          <a:solidFill>
            <a:srgbClr val="ECE5CE"/>
          </a:solidFill>
          <a:ln w="12700" algn="ctr">
            <a:solidFill>
              <a:schemeClr val="bg1"/>
            </a:solidFill>
            <a:miter lim="800000"/>
            <a:headEnd/>
            <a:tailEnd/>
          </a:ln>
        </p:spPr>
        <p:txBody>
          <a:bodyPr anchor="ctr">
            <a:spAutoFit/>
          </a:bodyPr>
          <a:lstStyle/>
          <a:p>
            <a:pPr algn="ctr" eaLnBrk="0" hangingPunct="0">
              <a:lnSpc>
                <a:spcPct val="120000"/>
              </a:lnSpc>
            </a:pPr>
            <a:endParaRPr lang="zh-CN" altLang="en-US" sz="1599" dirty="0">
              <a:ea typeface="微软雅黑" panose="020B0503020204020204" pitchFamily="34" charset="-122"/>
            </a:endParaRPr>
          </a:p>
        </p:txBody>
      </p:sp>
      <p:sp>
        <p:nvSpPr>
          <p:cNvPr id="26" name="Rectangle 85"/>
          <p:cNvSpPr>
            <a:spLocks noChangeArrowheads="1"/>
          </p:cNvSpPr>
          <p:nvPr userDrawn="1"/>
        </p:nvSpPr>
        <p:spPr bwMode="auto">
          <a:xfrm>
            <a:off x="12316885" y="4750751"/>
            <a:ext cx="239183" cy="367986"/>
          </a:xfrm>
          <a:prstGeom prst="rect">
            <a:avLst/>
          </a:prstGeom>
          <a:solidFill>
            <a:srgbClr val="F1D4AF"/>
          </a:solidFill>
          <a:ln w="12700" algn="ctr">
            <a:solidFill>
              <a:schemeClr val="bg1"/>
            </a:solidFill>
            <a:miter lim="800000"/>
            <a:headEnd/>
            <a:tailEnd/>
          </a:ln>
        </p:spPr>
        <p:txBody>
          <a:bodyPr anchor="ctr">
            <a:spAutoFit/>
          </a:bodyPr>
          <a:lstStyle/>
          <a:p>
            <a:pPr algn="ctr" eaLnBrk="0" hangingPunct="0">
              <a:lnSpc>
                <a:spcPct val="120000"/>
              </a:lnSpc>
            </a:pPr>
            <a:endParaRPr lang="zh-CN" altLang="en-US" sz="1599" dirty="0">
              <a:ea typeface="微软雅黑" panose="020B0503020204020204" pitchFamily="34" charset="-122"/>
            </a:endParaRPr>
          </a:p>
        </p:txBody>
      </p:sp>
      <p:sp>
        <p:nvSpPr>
          <p:cNvPr id="27" name="Rectangle 86"/>
          <p:cNvSpPr>
            <a:spLocks noChangeArrowheads="1"/>
          </p:cNvSpPr>
          <p:nvPr userDrawn="1"/>
        </p:nvSpPr>
        <p:spPr bwMode="auto">
          <a:xfrm>
            <a:off x="12316885" y="5046026"/>
            <a:ext cx="239183" cy="367986"/>
          </a:xfrm>
          <a:prstGeom prst="rect">
            <a:avLst/>
          </a:prstGeom>
          <a:solidFill>
            <a:srgbClr val="E08E79"/>
          </a:solidFill>
          <a:ln w="12700" algn="ctr">
            <a:solidFill>
              <a:schemeClr val="bg1"/>
            </a:solidFill>
            <a:miter lim="800000"/>
            <a:headEnd/>
            <a:tailEnd/>
          </a:ln>
        </p:spPr>
        <p:txBody>
          <a:bodyPr anchor="ctr">
            <a:spAutoFit/>
          </a:bodyPr>
          <a:lstStyle/>
          <a:p>
            <a:pPr algn="ctr" eaLnBrk="0" hangingPunct="0">
              <a:lnSpc>
                <a:spcPct val="120000"/>
              </a:lnSpc>
            </a:pPr>
            <a:endParaRPr lang="zh-CN" altLang="en-US" sz="1599" dirty="0">
              <a:ea typeface="微软雅黑" panose="020B0503020204020204" pitchFamily="34" charset="-122"/>
            </a:endParaRPr>
          </a:p>
        </p:txBody>
      </p:sp>
      <p:sp>
        <p:nvSpPr>
          <p:cNvPr id="28" name="Rectangle 87"/>
          <p:cNvSpPr>
            <a:spLocks noChangeArrowheads="1"/>
          </p:cNvSpPr>
          <p:nvPr userDrawn="1"/>
        </p:nvSpPr>
        <p:spPr bwMode="auto">
          <a:xfrm>
            <a:off x="12316885" y="5344476"/>
            <a:ext cx="239183" cy="367986"/>
          </a:xfrm>
          <a:prstGeom prst="rect">
            <a:avLst/>
          </a:prstGeom>
          <a:solidFill>
            <a:srgbClr val="CC0000"/>
          </a:solidFill>
          <a:ln w="12700" algn="ctr">
            <a:solidFill>
              <a:schemeClr val="bg1"/>
            </a:solidFill>
            <a:miter lim="800000"/>
            <a:headEnd/>
            <a:tailEnd/>
          </a:ln>
        </p:spPr>
        <p:txBody>
          <a:bodyPr anchor="ctr">
            <a:spAutoFit/>
          </a:bodyPr>
          <a:lstStyle/>
          <a:p>
            <a:pPr algn="ctr" eaLnBrk="0" hangingPunct="0">
              <a:lnSpc>
                <a:spcPct val="120000"/>
              </a:lnSpc>
            </a:pPr>
            <a:endParaRPr lang="zh-CN" altLang="en-US" sz="1599" dirty="0">
              <a:ea typeface="微软雅黑" panose="020B0503020204020204" pitchFamily="34" charset="-122"/>
            </a:endParaRPr>
          </a:p>
        </p:txBody>
      </p:sp>
      <p:sp>
        <p:nvSpPr>
          <p:cNvPr id="29" name="Rectangle 88"/>
          <p:cNvSpPr>
            <a:spLocks noChangeArrowheads="1"/>
          </p:cNvSpPr>
          <p:nvPr userDrawn="1"/>
        </p:nvSpPr>
        <p:spPr bwMode="auto">
          <a:xfrm>
            <a:off x="12316885" y="6087426"/>
            <a:ext cx="239183" cy="367986"/>
          </a:xfrm>
          <a:prstGeom prst="rect">
            <a:avLst/>
          </a:prstGeom>
          <a:solidFill>
            <a:srgbClr val="0F4B96"/>
          </a:solidFill>
          <a:ln w="12700" algn="ctr">
            <a:solidFill>
              <a:schemeClr val="bg1"/>
            </a:solidFill>
            <a:miter lim="800000"/>
            <a:headEnd/>
            <a:tailEnd/>
          </a:ln>
        </p:spPr>
        <p:txBody>
          <a:bodyPr anchor="ctr">
            <a:spAutoFit/>
          </a:bodyPr>
          <a:lstStyle/>
          <a:p>
            <a:pPr algn="ctr" eaLnBrk="0" hangingPunct="0">
              <a:lnSpc>
                <a:spcPct val="120000"/>
              </a:lnSpc>
            </a:pPr>
            <a:endParaRPr lang="zh-CN" altLang="en-US" sz="1599" dirty="0">
              <a:ea typeface="微软雅黑" panose="020B0503020204020204" pitchFamily="34" charset="-122"/>
            </a:endParaRPr>
          </a:p>
        </p:txBody>
      </p:sp>
      <p:sp>
        <p:nvSpPr>
          <p:cNvPr id="30" name="Text Box 89"/>
          <p:cNvSpPr txBox="1">
            <a:spLocks noChangeArrowheads="1"/>
          </p:cNvSpPr>
          <p:nvPr userDrawn="1"/>
        </p:nvSpPr>
        <p:spPr bwMode="auto">
          <a:xfrm>
            <a:off x="12556067" y="4510091"/>
            <a:ext cx="1382184"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kumimoji="1" sz="1600">
                <a:solidFill>
                  <a:schemeClr val="tx1"/>
                </a:solidFill>
                <a:latin typeface="华文楷体" pitchFamily="2" charset="-122"/>
                <a:ea typeface="华文楷体" pitchFamily="2" charset="-122"/>
              </a:defRPr>
            </a:lvl1pPr>
            <a:lvl2pPr marL="742950" indent="-285750" eaLnBrk="0" hangingPunct="0">
              <a:defRPr kumimoji="1" sz="1600">
                <a:solidFill>
                  <a:schemeClr val="tx1"/>
                </a:solidFill>
                <a:latin typeface="华文楷体" pitchFamily="2" charset="-122"/>
                <a:ea typeface="华文楷体" pitchFamily="2" charset="-122"/>
              </a:defRPr>
            </a:lvl2pPr>
            <a:lvl3pPr marL="1143000" indent="-228600" eaLnBrk="0" hangingPunct="0">
              <a:defRPr kumimoji="1" sz="1600">
                <a:solidFill>
                  <a:schemeClr val="tx1"/>
                </a:solidFill>
                <a:latin typeface="华文楷体" pitchFamily="2" charset="-122"/>
                <a:ea typeface="华文楷体" pitchFamily="2" charset="-122"/>
              </a:defRPr>
            </a:lvl3pPr>
            <a:lvl4pPr marL="1600200" indent="-228600" eaLnBrk="0" hangingPunct="0">
              <a:defRPr kumimoji="1" sz="1600">
                <a:solidFill>
                  <a:schemeClr val="tx1"/>
                </a:solidFill>
                <a:latin typeface="华文楷体" pitchFamily="2" charset="-122"/>
                <a:ea typeface="华文楷体" pitchFamily="2" charset="-122"/>
              </a:defRPr>
            </a:lvl4pPr>
            <a:lvl5pPr marL="2057400" indent="-228600" eaLnBrk="0" hangingPunct="0">
              <a:defRPr kumimoji="1" sz="1600">
                <a:solidFill>
                  <a:schemeClr val="tx1"/>
                </a:solidFill>
                <a:latin typeface="华文楷体" pitchFamily="2" charset="-122"/>
                <a:ea typeface="华文楷体" pitchFamily="2" charset="-122"/>
              </a:defRPr>
            </a:lvl5pPr>
            <a:lvl6pPr marL="25146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6pPr>
            <a:lvl7pPr marL="29718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7pPr>
            <a:lvl8pPr marL="34290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8pPr>
            <a:lvl9pPr marL="38862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9pPr>
          </a:lstStyle>
          <a:p>
            <a:pPr eaLnBrk="1" hangingPunct="1">
              <a:spcBef>
                <a:spcPct val="50000"/>
              </a:spcBef>
            </a:pPr>
            <a:r>
              <a:rPr kumimoji="0" lang="en-US" altLang="en-US" sz="1000" dirty="0">
                <a:solidFill>
                  <a:srgbClr val="FFFFFF"/>
                </a:solidFill>
                <a:latin typeface="Arial" charset="0"/>
                <a:ea typeface="微软雅黑" panose="020B0503020204020204" pitchFamily="34" charset="-122"/>
              </a:rPr>
              <a:t>ECE5CE</a:t>
            </a:r>
            <a:endParaRPr kumimoji="0" lang="zh-CN" altLang="en-US" sz="1000" dirty="0">
              <a:solidFill>
                <a:srgbClr val="FFFFFF"/>
              </a:solidFill>
              <a:latin typeface="Arial" charset="0"/>
              <a:ea typeface="微软雅黑" panose="020B0503020204020204" pitchFamily="34" charset="-122"/>
            </a:endParaRPr>
          </a:p>
        </p:txBody>
      </p:sp>
      <p:sp>
        <p:nvSpPr>
          <p:cNvPr id="31" name="Text Box 90"/>
          <p:cNvSpPr txBox="1">
            <a:spLocks noChangeArrowheads="1"/>
          </p:cNvSpPr>
          <p:nvPr userDrawn="1"/>
        </p:nvSpPr>
        <p:spPr bwMode="auto">
          <a:xfrm>
            <a:off x="12573001" y="4781553"/>
            <a:ext cx="1456267"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kumimoji="1" sz="1600">
                <a:solidFill>
                  <a:schemeClr val="tx1"/>
                </a:solidFill>
                <a:latin typeface="华文楷体" pitchFamily="2" charset="-122"/>
                <a:ea typeface="华文楷体" pitchFamily="2" charset="-122"/>
              </a:defRPr>
            </a:lvl1pPr>
            <a:lvl2pPr marL="742950" indent="-285750" eaLnBrk="0" hangingPunct="0">
              <a:defRPr kumimoji="1" sz="1600">
                <a:solidFill>
                  <a:schemeClr val="tx1"/>
                </a:solidFill>
                <a:latin typeface="华文楷体" pitchFamily="2" charset="-122"/>
                <a:ea typeface="华文楷体" pitchFamily="2" charset="-122"/>
              </a:defRPr>
            </a:lvl2pPr>
            <a:lvl3pPr marL="1143000" indent="-228600" eaLnBrk="0" hangingPunct="0">
              <a:defRPr kumimoji="1" sz="1600">
                <a:solidFill>
                  <a:schemeClr val="tx1"/>
                </a:solidFill>
                <a:latin typeface="华文楷体" pitchFamily="2" charset="-122"/>
                <a:ea typeface="华文楷体" pitchFamily="2" charset="-122"/>
              </a:defRPr>
            </a:lvl3pPr>
            <a:lvl4pPr marL="1600200" indent="-228600" eaLnBrk="0" hangingPunct="0">
              <a:defRPr kumimoji="1" sz="1600">
                <a:solidFill>
                  <a:schemeClr val="tx1"/>
                </a:solidFill>
                <a:latin typeface="华文楷体" pitchFamily="2" charset="-122"/>
                <a:ea typeface="华文楷体" pitchFamily="2" charset="-122"/>
              </a:defRPr>
            </a:lvl4pPr>
            <a:lvl5pPr marL="2057400" indent="-228600" eaLnBrk="0" hangingPunct="0">
              <a:defRPr kumimoji="1" sz="1600">
                <a:solidFill>
                  <a:schemeClr val="tx1"/>
                </a:solidFill>
                <a:latin typeface="华文楷体" pitchFamily="2" charset="-122"/>
                <a:ea typeface="华文楷体" pitchFamily="2" charset="-122"/>
              </a:defRPr>
            </a:lvl5pPr>
            <a:lvl6pPr marL="25146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6pPr>
            <a:lvl7pPr marL="29718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7pPr>
            <a:lvl8pPr marL="34290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8pPr>
            <a:lvl9pPr marL="38862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9pPr>
          </a:lstStyle>
          <a:p>
            <a:pPr eaLnBrk="1" hangingPunct="1">
              <a:spcBef>
                <a:spcPct val="50000"/>
              </a:spcBef>
            </a:pPr>
            <a:r>
              <a:rPr kumimoji="0" lang="en-US" altLang="zh-CN" sz="1000" dirty="0">
                <a:solidFill>
                  <a:srgbClr val="FFFFFF"/>
                </a:solidFill>
                <a:latin typeface="Arial" charset="0"/>
                <a:ea typeface="微软雅黑" panose="020B0503020204020204" pitchFamily="34" charset="-122"/>
              </a:rPr>
              <a:t>F1D4AF</a:t>
            </a:r>
            <a:endParaRPr kumimoji="0" lang="zh-CN" altLang="en-US" sz="1000" dirty="0">
              <a:solidFill>
                <a:srgbClr val="FFFFFF"/>
              </a:solidFill>
              <a:latin typeface="Arial" charset="0"/>
              <a:ea typeface="微软雅黑" panose="020B0503020204020204" pitchFamily="34" charset="-122"/>
            </a:endParaRPr>
          </a:p>
        </p:txBody>
      </p:sp>
      <p:sp>
        <p:nvSpPr>
          <p:cNvPr id="32" name="Text Box 91"/>
          <p:cNvSpPr txBox="1">
            <a:spLocks noChangeArrowheads="1"/>
          </p:cNvSpPr>
          <p:nvPr userDrawn="1"/>
        </p:nvSpPr>
        <p:spPr bwMode="auto">
          <a:xfrm>
            <a:off x="12562419" y="5686428"/>
            <a:ext cx="1566333"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kumimoji="1" sz="1600">
                <a:solidFill>
                  <a:schemeClr val="tx1"/>
                </a:solidFill>
                <a:latin typeface="华文楷体" pitchFamily="2" charset="-122"/>
                <a:ea typeface="华文楷体" pitchFamily="2" charset="-122"/>
              </a:defRPr>
            </a:lvl1pPr>
            <a:lvl2pPr marL="742950" indent="-285750" eaLnBrk="0" hangingPunct="0">
              <a:defRPr kumimoji="1" sz="1600">
                <a:solidFill>
                  <a:schemeClr val="tx1"/>
                </a:solidFill>
                <a:latin typeface="华文楷体" pitchFamily="2" charset="-122"/>
                <a:ea typeface="华文楷体" pitchFamily="2" charset="-122"/>
              </a:defRPr>
            </a:lvl2pPr>
            <a:lvl3pPr marL="1143000" indent="-228600" eaLnBrk="0" hangingPunct="0">
              <a:defRPr kumimoji="1" sz="1600">
                <a:solidFill>
                  <a:schemeClr val="tx1"/>
                </a:solidFill>
                <a:latin typeface="华文楷体" pitchFamily="2" charset="-122"/>
                <a:ea typeface="华文楷体" pitchFamily="2" charset="-122"/>
              </a:defRPr>
            </a:lvl3pPr>
            <a:lvl4pPr marL="1600200" indent="-228600" eaLnBrk="0" hangingPunct="0">
              <a:defRPr kumimoji="1" sz="1600">
                <a:solidFill>
                  <a:schemeClr val="tx1"/>
                </a:solidFill>
                <a:latin typeface="华文楷体" pitchFamily="2" charset="-122"/>
                <a:ea typeface="华文楷体" pitchFamily="2" charset="-122"/>
              </a:defRPr>
            </a:lvl4pPr>
            <a:lvl5pPr marL="2057400" indent="-228600" eaLnBrk="0" hangingPunct="0">
              <a:defRPr kumimoji="1" sz="1600">
                <a:solidFill>
                  <a:schemeClr val="tx1"/>
                </a:solidFill>
                <a:latin typeface="华文楷体" pitchFamily="2" charset="-122"/>
                <a:ea typeface="华文楷体" pitchFamily="2" charset="-122"/>
              </a:defRPr>
            </a:lvl5pPr>
            <a:lvl6pPr marL="25146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6pPr>
            <a:lvl7pPr marL="29718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7pPr>
            <a:lvl8pPr marL="34290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8pPr>
            <a:lvl9pPr marL="38862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9pPr>
          </a:lstStyle>
          <a:p>
            <a:pPr eaLnBrk="1" hangingPunct="1">
              <a:spcBef>
                <a:spcPct val="50000"/>
              </a:spcBef>
            </a:pPr>
            <a:r>
              <a:rPr kumimoji="0" lang="en-US" altLang="zh-CN" sz="1000" dirty="0">
                <a:solidFill>
                  <a:srgbClr val="FFFFFF"/>
                </a:solidFill>
                <a:latin typeface="Arial" charset="0"/>
                <a:ea typeface="微软雅黑" panose="020B0503020204020204" pitchFamily="34" charset="-122"/>
              </a:rPr>
              <a:t>A0A0A0</a:t>
            </a:r>
            <a:endParaRPr kumimoji="0" lang="zh-CN" altLang="en-US" sz="1000" dirty="0">
              <a:solidFill>
                <a:srgbClr val="FFFFFF"/>
              </a:solidFill>
              <a:latin typeface="Arial" charset="0"/>
              <a:ea typeface="微软雅黑" panose="020B0503020204020204" pitchFamily="34" charset="-122"/>
            </a:endParaRPr>
          </a:p>
        </p:txBody>
      </p:sp>
      <p:sp>
        <p:nvSpPr>
          <p:cNvPr id="33" name="Text Box 92"/>
          <p:cNvSpPr txBox="1">
            <a:spLocks noChangeArrowheads="1"/>
          </p:cNvSpPr>
          <p:nvPr userDrawn="1"/>
        </p:nvSpPr>
        <p:spPr bwMode="auto">
          <a:xfrm>
            <a:off x="12562418" y="6165853"/>
            <a:ext cx="135890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kumimoji="1" sz="1600">
                <a:solidFill>
                  <a:schemeClr val="tx1"/>
                </a:solidFill>
                <a:latin typeface="华文楷体" pitchFamily="2" charset="-122"/>
                <a:ea typeface="华文楷体" pitchFamily="2" charset="-122"/>
              </a:defRPr>
            </a:lvl1pPr>
            <a:lvl2pPr marL="742950" indent="-285750" eaLnBrk="0" hangingPunct="0">
              <a:defRPr kumimoji="1" sz="1600">
                <a:solidFill>
                  <a:schemeClr val="tx1"/>
                </a:solidFill>
                <a:latin typeface="华文楷体" pitchFamily="2" charset="-122"/>
                <a:ea typeface="华文楷体" pitchFamily="2" charset="-122"/>
              </a:defRPr>
            </a:lvl2pPr>
            <a:lvl3pPr marL="1143000" indent="-228600" eaLnBrk="0" hangingPunct="0">
              <a:defRPr kumimoji="1" sz="1600">
                <a:solidFill>
                  <a:schemeClr val="tx1"/>
                </a:solidFill>
                <a:latin typeface="华文楷体" pitchFamily="2" charset="-122"/>
                <a:ea typeface="华文楷体" pitchFamily="2" charset="-122"/>
              </a:defRPr>
            </a:lvl3pPr>
            <a:lvl4pPr marL="1600200" indent="-228600" eaLnBrk="0" hangingPunct="0">
              <a:defRPr kumimoji="1" sz="1600">
                <a:solidFill>
                  <a:schemeClr val="tx1"/>
                </a:solidFill>
                <a:latin typeface="华文楷体" pitchFamily="2" charset="-122"/>
                <a:ea typeface="华文楷体" pitchFamily="2" charset="-122"/>
              </a:defRPr>
            </a:lvl4pPr>
            <a:lvl5pPr marL="2057400" indent="-228600" eaLnBrk="0" hangingPunct="0">
              <a:defRPr kumimoji="1" sz="1600">
                <a:solidFill>
                  <a:schemeClr val="tx1"/>
                </a:solidFill>
                <a:latin typeface="华文楷体" pitchFamily="2" charset="-122"/>
                <a:ea typeface="华文楷体" pitchFamily="2" charset="-122"/>
              </a:defRPr>
            </a:lvl5pPr>
            <a:lvl6pPr marL="25146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6pPr>
            <a:lvl7pPr marL="29718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7pPr>
            <a:lvl8pPr marL="34290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8pPr>
            <a:lvl9pPr marL="38862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9pPr>
          </a:lstStyle>
          <a:p>
            <a:pPr eaLnBrk="1" hangingPunct="1">
              <a:spcBef>
                <a:spcPct val="50000"/>
              </a:spcBef>
            </a:pPr>
            <a:r>
              <a:rPr kumimoji="0" lang="en-US" altLang="zh-CN" sz="1000" dirty="0">
                <a:solidFill>
                  <a:srgbClr val="FFFFFF"/>
                </a:solidFill>
                <a:latin typeface="Arial" charset="0"/>
                <a:ea typeface="微软雅黑" panose="020B0503020204020204" pitchFamily="34" charset="-122"/>
              </a:rPr>
              <a:t>0F4B69</a:t>
            </a:r>
            <a:endParaRPr kumimoji="0" lang="zh-CN" altLang="en-US" sz="1000" dirty="0">
              <a:solidFill>
                <a:srgbClr val="FFFFFF"/>
              </a:solidFill>
              <a:latin typeface="Arial" charset="0"/>
              <a:ea typeface="微软雅黑" panose="020B0503020204020204" pitchFamily="34" charset="-122"/>
            </a:endParaRPr>
          </a:p>
        </p:txBody>
      </p:sp>
      <p:sp>
        <p:nvSpPr>
          <p:cNvPr id="34" name="Rectangle 93"/>
          <p:cNvSpPr>
            <a:spLocks noChangeArrowheads="1"/>
          </p:cNvSpPr>
          <p:nvPr userDrawn="1"/>
        </p:nvSpPr>
        <p:spPr bwMode="auto">
          <a:xfrm>
            <a:off x="12553952" y="6467478"/>
            <a:ext cx="1589616"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p>
            <a:pPr>
              <a:spcBef>
                <a:spcPct val="50000"/>
              </a:spcBef>
            </a:pPr>
            <a:r>
              <a:rPr kumimoji="0" lang="en-US" altLang="en-US" sz="1000" dirty="0">
                <a:solidFill>
                  <a:srgbClr val="FFFFFF"/>
                </a:solidFill>
                <a:latin typeface="Arial" charset="0"/>
                <a:ea typeface="微软雅黑" panose="020B0503020204020204" pitchFamily="34" charset="-122"/>
              </a:rPr>
              <a:t>FA</a:t>
            </a:r>
            <a:r>
              <a:rPr kumimoji="0" lang="en-US" altLang="zh-CN" sz="1000" dirty="0">
                <a:solidFill>
                  <a:srgbClr val="FFFFFF"/>
                </a:solidFill>
                <a:latin typeface="Arial" charset="0"/>
                <a:ea typeface="微软雅黑" panose="020B0503020204020204" pitchFamily="34" charset="-122"/>
              </a:rPr>
              <a:t>BE00</a:t>
            </a:r>
            <a:endParaRPr kumimoji="0" lang="zh-CN" altLang="en-US" sz="1000" dirty="0">
              <a:solidFill>
                <a:srgbClr val="FFFFFF"/>
              </a:solidFill>
              <a:latin typeface="Arial" charset="0"/>
              <a:ea typeface="微软雅黑" panose="020B0503020204020204" pitchFamily="34" charset="-122"/>
            </a:endParaRPr>
          </a:p>
        </p:txBody>
      </p:sp>
      <p:sp>
        <p:nvSpPr>
          <p:cNvPr id="35" name="Text Box 94"/>
          <p:cNvSpPr txBox="1">
            <a:spLocks noChangeArrowheads="1"/>
          </p:cNvSpPr>
          <p:nvPr userDrawn="1"/>
        </p:nvSpPr>
        <p:spPr bwMode="auto">
          <a:xfrm>
            <a:off x="12350751" y="4149728"/>
            <a:ext cx="2237316"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sz="1600">
                <a:solidFill>
                  <a:schemeClr val="tx1"/>
                </a:solidFill>
                <a:latin typeface="华文楷体" pitchFamily="2" charset="-122"/>
                <a:ea typeface="华文楷体" pitchFamily="2" charset="-122"/>
              </a:defRPr>
            </a:lvl1pPr>
            <a:lvl2pPr marL="742950" indent="-285750" eaLnBrk="0" hangingPunct="0">
              <a:defRPr kumimoji="1" sz="1600">
                <a:solidFill>
                  <a:schemeClr val="tx1"/>
                </a:solidFill>
                <a:latin typeface="华文楷体" pitchFamily="2" charset="-122"/>
                <a:ea typeface="华文楷体" pitchFamily="2" charset="-122"/>
              </a:defRPr>
            </a:lvl2pPr>
            <a:lvl3pPr marL="1143000" indent="-228600" eaLnBrk="0" hangingPunct="0">
              <a:defRPr kumimoji="1" sz="1600">
                <a:solidFill>
                  <a:schemeClr val="tx1"/>
                </a:solidFill>
                <a:latin typeface="华文楷体" pitchFamily="2" charset="-122"/>
                <a:ea typeface="华文楷体" pitchFamily="2" charset="-122"/>
              </a:defRPr>
            </a:lvl3pPr>
            <a:lvl4pPr marL="1600200" indent="-228600" eaLnBrk="0" hangingPunct="0">
              <a:defRPr kumimoji="1" sz="1600">
                <a:solidFill>
                  <a:schemeClr val="tx1"/>
                </a:solidFill>
                <a:latin typeface="华文楷体" pitchFamily="2" charset="-122"/>
                <a:ea typeface="华文楷体" pitchFamily="2" charset="-122"/>
              </a:defRPr>
            </a:lvl4pPr>
            <a:lvl5pPr marL="2057400" indent="-228600" eaLnBrk="0" hangingPunct="0">
              <a:defRPr kumimoji="1" sz="1600">
                <a:solidFill>
                  <a:schemeClr val="tx1"/>
                </a:solidFill>
                <a:latin typeface="华文楷体" pitchFamily="2" charset="-122"/>
                <a:ea typeface="华文楷体" pitchFamily="2" charset="-122"/>
              </a:defRPr>
            </a:lvl5pPr>
            <a:lvl6pPr marL="25146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6pPr>
            <a:lvl7pPr marL="29718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7pPr>
            <a:lvl8pPr marL="34290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8pPr>
            <a:lvl9pPr marL="3886200" indent="-228600" eaLnBrk="0" fontAlgn="base" hangingPunct="0">
              <a:spcBef>
                <a:spcPct val="0"/>
              </a:spcBef>
              <a:spcAft>
                <a:spcPct val="0"/>
              </a:spcAft>
              <a:defRPr kumimoji="1" sz="1600">
                <a:solidFill>
                  <a:schemeClr val="tx1"/>
                </a:solidFill>
                <a:latin typeface="华文楷体" pitchFamily="2" charset="-122"/>
                <a:ea typeface="华文楷体" pitchFamily="2" charset="-122"/>
              </a:defRPr>
            </a:lvl9pPr>
          </a:lstStyle>
          <a:p>
            <a:pPr eaLnBrk="1" hangingPunct="1">
              <a:spcBef>
                <a:spcPct val="50000"/>
              </a:spcBef>
            </a:pPr>
            <a:r>
              <a:rPr kumimoji="0" lang="en-US" altLang="zh-CN" sz="1000" dirty="0" err="1">
                <a:solidFill>
                  <a:srgbClr val="FFFFFF"/>
                </a:solidFill>
                <a:latin typeface="Arial" charset="0"/>
                <a:ea typeface="微软雅黑" panose="020B0503020204020204" pitchFamily="34" charset="-122"/>
              </a:rPr>
              <a:t>SwiffChart</a:t>
            </a:r>
            <a:r>
              <a:rPr kumimoji="0" lang="en-US" altLang="zh-CN" sz="1000" dirty="0">
                <a:solidFill>
                  <a:srgbClr val="FFFFFF"/>
                </a:solidFill>
                <a:latin typeface="Arial" charset="0"/>
                <a:ea typeface="微软雅黑" panose="020B0503020204020204" pitchFamily="34" charset="-122"/>
              </a:rPr>
              <a:t> 16</a:t>
            </a:r>
            <a:r>
              <a:rPr kumimoji="0" lang="zh-CN" altLang="en-US" sz="1000" dirty="0">
                <a:solidFill>
                  <a:srgbClr val="FFFFFF"/>
                </a:solidFill>
                <a:latin typeface="Arial" charset="0"/>
                <a:ea typeface="微软雅黑" panose="020B0503020204020204" pitchFamily="34" charset="-122"/>
              </a:rPr>
              <a:t>进制编号</a:t>
            </a:r>
            <a:endParaRPr kumimoji="0" lang="en-US" altLang="zh-CN" sz="1000" dirty="0">
              <a:solidFill>
                <a:srgbClr val="FFFFFF"/>
              </a:solidFill>
              <a:latin typeface="Arial" charset="0"/>
              <a:ea typeface="微软雅黑" panose="020B0503020204020204" pitchFamily="34" charset="-122"/>
            </a:endParaRPr>
          </a:p>
        </p:txBody>
      </p:sp>
      <p:pic>
        <p:nvPicPr>
          <p:cNvPr id="37" name="Picture 9"/>
          <p:cNvPicPr>
            <a:picLocks noChangeAspect="1" noChangeArrowheads="1"/>
          </p:cNvPicPr>
          <p:nvPr userDrawn="1"/>
        </p:nvPicPr>
        <p:blipFill>
          <a:blip r:embed="rId2" cstate="screen">
            <a:extLst>
              <a:ext uri="{28A0092B-C50C-407E-A947-70E740481C1C}">
                <a14:useLocalDpi xmlns:a14="http://schemas.microsoft.com/office/drawing/2010/main" xmlns=""/>
              </a:ext>
            </a:extLst>
          </a:blip>
          <a:srcRect l="10513" t="10342" r="12415" b="6898"/>
          <a:stretch>
            <a:fillRect/>
          </a:stretch>
        </p:blipFill>
        <p:spPr bwMode="auto">
          <a:xfrm>
            <a:off x="10382251" y="52388"/>
            <a:ext cx="1418166" cy="100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a14:hiddenLine>
            </a:ext>
          </a:extLst>
        </p:spPr>
      </p:pic>
      <p:pic>
        <p:nvPicPr>
          <p:cNvPr id="38" name="Picture 10" descr="C:\Users\vivianting\Desktop\未标题8.png"/>
          <p:cNvPicPr>
            <a:picLocks noChangeAspect="1" noChangeArrowheads="1"/>
          </p:cNvPicPr>
          <p:nvPr userDrawn="1"/>
        </p:nvPicPr>
        <p:blipFill>
          <a:blip r:embed="rId3" cstate="screen">
            <a:extLst>
              <a:ext uri="{28A0092B-C50C-407E-A947-70E740481C1C}">
                <a14:useLocalDpi xmlns:a14="http://schemas.microsoft.com/office/drawing/2010/main" xmlns=""/>
              </a:ext>
            </a:extLst>
          </a:blip>
          <a:srcRect/>
          <a:stretch>
            <a:fillRect/>
          </a:stretch>
        </p:blipFill>
        <p:spPr bwMode="auto">
          <a:xfrm>
            <a:off x="10382251" y="5286378"/>
            <a:ext cx="1809749" cy="157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标题 1"/>
          <p:cNvSpPr>
            <a:spLocks noGrp="1"/>
          </p:cNvSpPr>
          <p:nvPr>
            <p:ph type="title"/>
          </p:nvPr>
        </p:nvSpPr>
        <p:spPr/>
        <p:txBody>
          <a:bodyPr/>
          <a:lstStyle>
            <a:lvl1pPr>
              <a:defRPr>
                <a:effectLst/>
              </a:defRPr>
            </a:lvl1pPr>
          </a:lstStyle>
          <a:p>
            <a:r>
              <a:rPr lang="zh-CN" altLang="en-US" smtClean="0"/>
              <a:t>单击此处编辑母版标题样式</a:t>
            </a:r>
            <a:endParaRPr lang="zh-CN" altLang="en-US"/>
          </a:p>
        </p:txBody>
      </p:sp>
      <p:sp>
        <p:nvSpPr>
          <p:cNvPr id="39" name="灯片编号占位符 5"/>
          <p:cNvSpPr>
            <a:spLocks noGrp="1"/>
          </p:cNvSpPr>
          <p:nvPr>
            <p:ph type="sldNum" sz="quarter" idx="10"/>
          </p:nvPr>
        </p:nvSpPr>
        <p:spPr/>
        <p:txBody>
          <a:bodyPr/>
          <a:lstStyle>
            <a:lvl1pPr>
              <a:defRPr/>
            </a:lvl1pPr>
          </a:lstStyle>
          <a:p>
            <a:pPr>
              <a:defRPr/>
            </a:pPr>
            <a:fld id="{71D45A6E-4964-48C7-98F5-096896C1528A}" type="slidenum">
              <a:rPr lang="zh-CN" altLang="en-US"/>
              <a:pPr>
                <a:defRPr/>
              </a:pPr>
              <a:t>‹#›</a:t>
            </a:fld>
            <a:endParaRPr lang="en-US" altLang="zh-CN" dirty="0"/>
          </a:p>
        </p:txBody>
      </p:sp>
    </p:spTree>
    <p:extLst>
      <p:ext uri="{BB962C8B-B14F-4D97-AF65-F5344CB8AC3E}">
        <p14:creationId xmlns:p14="http://schemas.microsoft.com/office/powerpoint/2010/main" xmlns="" val="1731548088"/>
      </p:ext>
    </p:extLst>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Case Study Three Column">
    <p:spTree>
      <p:nvGrpSpPr>
        <p:cNvPr id="1" name=""/>
        <p:cNvGrpSpPr/>
        <p:nvPr/>
      </p:nvGrpSpPr>
      <p:grpSpPr>
        <a:xfrm>
          <a:off x="0" y="0"/>
          <a:ext cx="0" cy="0"/>
          <a:chOff x="0" y="0"/>
          <a:chExt cx="0" cy="0"/>
        </a:xfrm>
      </p:grpSpPr>
      <p:sp>
        <p:nvSpPr>
          <p:cNvPr id="34" name="Rectangle 33"/>
          <p:cNvSpPr/>
          <p:nvPr userDrawn="1"/>
        </p:nvSpPr>
        <p:spPr bwMode="gray">
          <a:xfrm>
            <a:off x="-1587" y="893"/>
            <a:ext cx="12193587" cy="6857107"/>
          </a:xfrm>
          <a:prstGeom prst="rect">
            <a:avLst/>
          </a:prstGeom>
          <a:gradFill>
            <a:gsLst>
              <a:gs pos="0">
                <a:srgbClr val="444044">
                  <a:alpha val="10000"/>
                </a:srgbClr>
              </a:gs>
              <a:gs pos="50000">
                <a:schemeClr val="tx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Picture Placeholder 2"/>
          <p:cNvSpPr>
            <a:spLocks noGrp="1"/>
          </p:cNvSpPr>
          <p:nvPr>
            <p:ph type="pic" sz="quarter" idx="24" hasCustomPrompt="1"/>
          </p:nvPr>
        </p:nvSpPr>
        <p:spPr bwMode="gray">
          <a:xfrm>
            <a:off x="85748" y="-10070"/>
            <a:ext cx="3899430" cy="5206912"/>
          </a:xfrm>
        </p:spPr>
        <p:txBody>
          <a:bodyPr bIns="274320" anchor="b" anchorCtr="0"/>
          <a:lstStyle>
            <a:lvl1pPr marL="0" indent="0">
              <a:buFontTx/>
              <a:buNone/>
              <a:defRPr sz="1400"/>
            </a:lvl1pPr>
          </a:lstStyle>
          <a:p>
            <a:r>
              <a:rPr lang="en-US" dirty="0" smtClean="0"/>
              <a:t>Click to add image</a:t>
            </a:r>
            <a:endParaRPr lang="en-US" dirty="0"/>
          </a:p>
        </p:txBody>
      </p:sp>
      <p:sp>
        <p:nvSpPr>
          <p:cNvPr id="17" name="Picture Placeholder 2"/>
          <p:cNvSpPr>
            <a:spLocks noGrp="1"/>
          </p:cNvSpPr>
          <p:nvPr>
            <p:ph type="pic" sz="quarter" idx="25" hasCustomPrompt="1"/>
          </p:nvPr>
        </p:nvSpPr>
        <p:spPr bwMode="gray">
          <a:xfrm>
            <a:off x="4149748" y="-10070"/>
            <a:ext cx="3899431" cy="5206912"/>
          </a:xfrm>
        </p:spPr>
        <p:txBody>
          <a:bodyPr bIns="274320" anchor="b" anchorCtr="0"/>
          <a:lstStyle>
            <a:lvl1pPr marL="0" indent="0">
              <a:buFontTx/>
              <a:buNone/>
              <a:defRPr sz="1400"/>
            </a:lvl1pPr>
          </a:lstStyle>
          <a:p>
            <a:r>
              <a:rPr lang="en-US" dirty="0" smtClean="0"/>
              <a:t>Click to add image</a:t>
            </a:r>
            <a:endParaRPr lang="en-US" dirty="0"/>
          </a:p>
        </p:txBody>
      </p:sp>
      <p:sp>
        <p:nvSpPr>
          <p:cNvPr id="18" name="Picture Placeholder 2"/>
          <p:cNvSpPr>
            <a:spLocks noGrp="1"/>
          </p:cNvSpPr>
          <p:nvPr>
            <p:ph type="pic" sz="quarter" idx="26" hasCustomPrompt="1"/>
          </p:nvPr>
        </p:nvSpPr>
        <p:spPr bwMode="gray">
          <a:xfrm>
            <a:off x="8213749" y="-10070"/>
            <a:ext cx="3899430" cy="5206912"/>
          </a:xfrm>
        </p:spPr>
        <p:txBody>
          <a:bodyPr bIns="274320" anchor="b" anchorCtr="0"/>
          <a:lstStyle>
            <a:lvl1pPr marL="0" indent="0">
              <a:buFontTx/>
              <a:buNone/>
              <a:defRPr sz="1400"/>
            </a:lvl1pPr>
          </a:lstStyle>
          <a:p>
            <a:r>
              <a:rPr lang="en-US" dirty="0" smtClean="0"/>
              <a:t>Click to add image</a:t>
            </a:r>
            <a:endParaRPr lang="en-US" dirty="0"/>
          </a:p>
        </p:txBody>
      </p:sp>
      <p:sp>
        <p:nvSpPr>
          <p:cNvPr id="24" name="Text Placeholder 2"/>
          <p:cNvSpPr>
            <a:spLocks noGrp="1"/>
          </p:cNvSpPr>
          <p:nvPr>
            <p:ph type="body" idx="29"/>
          </p:nvPr>
        </p:nvSpPr>
        <p:spPr bwMode="gray">
          <a:xfrm>
            <a:off x="85748" y="5334001"/>
            <a:ext cx="3899430" cy="1524001"/>
          </a:xfr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137160" rIns="45720" rtlCol="0" anchor="t"/>
          <a:lstStyle>
            <a:lvl1pPr marL="230188" indent="-230188">
              <a:buNone/>
              <a:defRPr lang="en-US" sz="2600" b="1" kern="1200" dirty="0" smtClean="0">
                <a:solidFill>
                  <a:schemeClr val="tx1"/>
                </a:solidFill>
                <a:latin typeface="+mn-lt"/>
                <a:ea typeface="+mn-ea"/>
                <a:cs typeface="+mn-cs"/>
              </a:defRPr>
            </a:lvl1pPr>
          </a:lstStyle>
          <a:p>
            <a:pPr marL="0" lvl="0" indent="0" algn="l" defTabSz="914400" rtl="0" eaLnBrk="1" latinLnBrk="0" hangingPunct="1">
              <a:lnSpc>
                <a:spcPct val="90000"/>
              </a:lnSpc>
              <a:spcBef>
                <a:spcPts val="0"/>
              </a:spcBef>
            </a:pPr>
            <a:endParaRPr lang="en-US" dirty="0" smtClean="0"/>
          </a:p>
        </p:txBody>
      </p:sp>
      <p:sp>
        <p:nvSpPr>
          <p:cNvPr id="26" name="Text Placeholder 2"/>
          <p:cNvSpPr>
            <a:spLocks noGrp="1"/>
          </p:cNvSpPr>
          <p:nvPr>
            <p:ph type="body" idx="31"/>
          </p:nvPr>
        </p:nvSpPr>
        <p:spPr bwMode="gray">
          <a:xfrm>
            <a:off x="4149749" y="5334001"/>
            <a:ext cx="3899430" cy="1524001"/>
          </a:xfr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137160" rIns="45720" rtlCol="0" anchor="t"/>
          <a:lstStyle>
            <a:lvl1pPr marL="230188" indent="-230188">
              <a:buNone/>
              <a:defRPr lang="en-US" sz="2600" b="1" kern="1200" dirty="0" smtClean="0">
                <a:solidFill>
                  <a:schemeClr val="tx1"/>
                </a:solidFill>
                <a:latin typeface="+mn-lt"/>
                <a:ea typeface="+mn-ea"/>
                <a:cs typeface="+mn-cs"/>
              </a:defRPr>
            </a:lvl1pPr>
          </a:lstStyle>
          <a:p>
            <a:pPr marL="0" lvl="0" indent="0" algn="l" defTabSz="914400" rtl="0" eaLnBrk="1" latinLnBrk="0" hangingPunct="1">
              <a:lnSpc>
                <a:spcPct val="90000"/>
              </a:lnSpc>
              <a:spcBef>
                <a:spcPts val="0"/>
              </a:spcBef>
            </a:pPr>
            <a:endParaRPr lang="en-US" dirty="0" smtClean="0"/>
          </a:p>
        </p:txBody>
      </p:sp>
      <p:sp>
        <p:nvSpPr>
          <p:cNvPr id="30" name="Text Placeholder 2"/>
          <p:cNvSpPr>
            <a:spLocks noGrp="1"/>
          </p:cNvSpPr>
          <p:nvPr>
            <p:ph type="body" idx="42"/>
          </p:nvPr>
        </p:nvSpPr>
        <p:spPr bwMode="gray">
          <a:xfrm>
            <a:off x="8213749" y="5334001"/>
            <a:ext cx="3899430" cy="1524001"/>
          </a:xfr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137160" rIns="45720" rtlCol="0" anchor="t"/>
          <a:lstStyle>
            <a:lvl1pPr marL="230188" indent="-230188">
              <a:buNone/>
              <a:defRPr lang="en-US" sz="2600" b="1" kern="1200" dirty="0" smtClean="0">
                <a:solidFill>
                  <a:schemeClr val="tx1"/>
                </a:solidFill>
                <a:latin typeface="+mn-lt"/>
                <a:ea typeface="+mn-ea"/>
                <a:cs typeface="+mn-cs"/>
              </a:defRPr>
            </a:lvl1pPr>
          </a:lstStyle>
          <a:p>
            <a:pPr marL="0" lvl="0" indent="0" algn="l" defTabSz="914400" rtl="0" eaLnBrk="1" latinLnBrk="0" hangingPunct="1">
              <a:lnSpc>
                <a:spcPct val="90000"/>
              </a:lnSpc>
              <a:spcBef>
                <a:spcPts val="0"/>
              </a:spcBef>
            </a:pPr>
            <a:endParaRPr lang="en-US" dirty="0" smtClean="0"/>
          </a:p>
        </p:txBody>
      </p:sp>
      <p:sp>
        <p:nvSpPr>
          <p:cNvPr id="25" name="Text Placeholder 2"/>
          <p:cNvSpPr>
            <a:spLocks noGrp="1"/>
          </p:cNvSpPr>
          <p:nvPr>
            <p:ph type="body" idx="43" hasCustomPrompt="1"/>
          </p:nvPr>
        </p:nvSpPr>
        <p:spPr bwMode="gray">
          <a:xfrm>
            <a:off x="254595" y="-10071"/>
            <a:ext cx="1970600" cy="847179"/>
          </a:xfr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137160" rIns="45720" rtlCol="0" anchor="t"/>
          <a:lstStyle>
            <a:lvl1pPr marL="230188" indent="-230188">
              <a:buNone/>
              <a:defRPr lang="en-US" sz="2600" b="1" kern="1200" dirty="0" smtClean="0">
                <a:solidFill>
                  <a:schemeClr val="tx1"/>
                </a:solidFill>
                <a:latin typeface="+mn-lt"/>
                <a:ea typeface="+mn-ea"/>
                <a:cs typeface="+mn-cs"/>
              </a:defRPr>
            </a:lvl1pPr>
          </a:lstStyle>
          <a:p>
            <a:pPr marL="0" lvl="0" indent="0" algn="l" defTabSz="914400" rtl="0" eaLnBrk="1" latinLnBrk="0" hangingPunct="1">
              <a:lnSpc>
                <a:spcPct val="90000"/>
              </a:lnSpc>
              <a:spcBef>
                <a:spcPts val="0"/>
              </a:spcBef>
            </a:pPr>
            <a:r>
              <a:rPr lang="en-US" dirty="0" smtClean="0"/>
              <a:t> </a:t>
            </a:r>
          </a:p>
        </p:txBody>
      </p:sp>
      <p:sp>
        <p:nvSpPr>
          <p:cNvPr id="27" name="Text Placeholder 2"/>
          <p:cNvSpPr>
            <a:spLocks noGrp="1"/>
          </p:cNvSpPr>
          <p:nvPr>
            <p:ph type="body" idx="44" hasCustomPrompt="1"/>
          </p:nvPr>
        </p:nvSpPr>
        <p:spPr bwMode="gray">
          <a:xfrm>
            <a:off x="4318595" y="-10071"/>
            <a:ext cx="1970600" cy="847179"/>
          </a:xfr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137160" rIns="45720" rtlCol="0" anchor="t"/>
          <a:lstStyle>
            <a:lvl1pPr marL="230188" indent="-230188">
              <a:buNone/>
              <a:defRPr lang="en-US" sz="2600" b="1" kern="1200" dirty="0" smtClean="0">
                <a:solidFill>
                  <a:schemeClr val="tx1"/>
                </a:solidFill>
                <a:latin typeface="+mn-lt"/>
                <a:ea typeface="+mn-ea"/>
                <a:cs typeface="+mn-cs"/>
              </a:defRPr>
            </a:lvl1pPr>
          </a:lstStyle>
          <a:p>
            <a:pPr marL="0" lvl="0" indent="0" algn="l" defTabSz="914400" rtl="0" eaLnBrk="1" latinLnBrk="0" hangingPunct="1">
              <a:lnSpc>
                <a:spcPct val="90000"/>
              </a:lnSpc>
              <a:spcBef>
                <a:spcPts val="0"/>
              </a:spcBef>
            </a:pPr>
            <a:r>
              <a:rPr lang="en-US" dirty="0" smtClean="0"/>
              <a:t> </a:t>
            </a:r>
          </a:p>
        </p:txBody>
      </p:sp>
      <p:sp>
        <p:nvSpPr>
          <p:cNvPr id="28" name="Text Placeholder 2"/>
          <p:cNvSpPr>
            <a:spLocks noGrp="1"/>
          </p:cNvSpPr>
          <p:nvPr>
            <p:ph type="body" idx="45" hasCustomPrompt="1"/>
          </p:nvPr>
        </p:nvSpPr>
        <p:spPr bwMode="gray">
          <a:xfrm>
            <a:off x="8382596" y="-10071"/>
            <a:ext cx="1970600" cy="847179"/>
          </a:xfr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137160" rIns="45720" rtlCol="0" anchor="t"/>
          <a:lstStyle>
            <a:lvl1pPr marL="230188" indent="-230188">
              <a:buNone/>
              <a:defRPr lang="en-US" sz="2600" b="1" kern="1200" dirty="0" smtClean="0">
                <a:solidFill>
                  <a:schemeClr val="tx1"/>
                </a:solidFill>
                <a:latin typeface="+mn-lt"/>
                <a:ea typeface="+mn-ea"/>
                <a:cs typeface="+mn-cs"/>
              </a:defRPr>
            </a:lvl1pPr>
          </a:lstStyle>
          <a:p>
            <a:pPr marL="0" lvl="0" indent="0" algn="l" defTabSz="914400" rtl="0" eaLnBrk="1" latinLnBrk="0" hangingPunct="1">
              <a:lnSpc>
                <a:spcPct val="90000"/>
              </a:lnSpc>
              <a:spcBef>
                <a:spcPts val="0"/>
              </a:spcBef>
            </a:pPr>
            <a:r>
              <a:rPr lang="en-US" dirty="0" smtClean="0"/>
              <a:t> </a:t>
            </a:r>
          </a:p>
        </p:txBody>
      </p:sp>
      <p:sp>
        <p:nvSpPr>
          <p:cNvPr id="19" name="Picture Placeholder 2"/>
          <p:cNvSpPr>
            <a:spLocks noGrp="1"/>
          </p:cNvSpPr>
          <p:nvPr>
            <p:ph type="pic" sz="quarter" idx="16" hasCustomPrompt="1"/>
          </p:nvPr>
        </p:nvSpPr>
        <p:spPr bwMode="gray">
          <a:xfrm>
            <a:off x="254595" y="-10072"/>
            <a:ext cx="1970600" cy="847179"/>
          </a:xfrm>
        </p:spPr>
        <p:txBody>
          <a:bodyPr/>
          <a:lstStyle>
            <a:lvl1pPr marL="0" indent="0">
              <a:buFontTx/>
              <a:buNone/>
              <a:defRPr sz="1400">
                <a:solidFill>
                  <a:schemeClr val="tx1"/>
                </a:solidFill>
              </a:defRPr>
            </a:lvl1pPr>
          </a:lstStyle>
          <a:p>
            <a:r>
              <a:rPr lang="en-US" dirty="0" smtClean="0"/>
              <a:t>Click to insert logo</a:t>
            </a:r>
            <a:endParaRPr lang="en-US" dirty="0"/>
          </a:p>
        </p:txBody>
      </p:sp>
      <p:sp>
        <p:nvSpPr>
          <p:cNvPr id="20" name="Picture Placeholder 2"/>
          <p:cNvSpPr>
            <a:spLocks noGrp="1"/>
          </p:cNvSpPr>
          <p:nvPr>
            <p:ph type="pic" sz="quarter" idx="27" hasCustomPrompt="1"/>
          </p:nvPr>
        </p:nvSpPr>
        <p:spPr bwMode="gray">
          <a:xfrm>
            <a:off x="4318595" y="-10071"/>
            <a:ext cx="1970600" cy="847178"/>
          </a:xfrm>
        </p:spPr>
        <p:txBody>
          <a:bodyPr/>
          <a:lstStyle>
            <a:lvl1pPr marL="0" indent="0">
              <a:buFontTx/>
              <a:buNone/>
              <a:defRPr sz="1400">
                <a:solidFill>
                  <a:schemeClr val="tx1"/>
                </a:solidFill>
              </a:defRPr>
            </a:lvl1pPr>
          </a:lstStyle>
          <a:p>
            <a:r>
              <a:rPr lang="en-US" dirty="0" smtClean="0"/>
              <a:t>Click to insert logo</a:t>
            </a:r>
            <a:endParaRPr lang="en-US" dirty="0"/>
          </a:p>
        </p:txBody>
      </p:sp>
      <p:sp>
        <p:nvSpPr>
          <p:cNvPr id="21" name="Picture Placeholder 2"/>
          <p:cNvSpPr>
            <a:spLocks noGrp="1"/>
          </p:cNvSpPr>
          <p:nvPr>
            <p:ph type="pic" sz="quarter" idx="28" hasCustomPrompt="1"/>
          </p:nvPr>
        </p:nvSpPr>
        <p:spPr bwMode="gray">
          <a:xfrm>
            <a:off x="8382596" y="-10071"/>
            <a:ext cx="1970600" cy="847178"/>
          </a:xfrm>
        </p:spPr>
        <p:txBody>
          <a:bodyPr/>
          <a:lstStyle>
            <a:lvl1pPr marL="0" indent="0">
              <a:buFontTx/>
              <a:buNone/>
              <a:defRPr sz="1400">
                <a:solidFill>
                  <a:schemeClr val="tx1"/>
                </a:solidFill>
              </a:defRPr>
            </a:lvl1pPr>
          </a:lstStyle>
          <a:p>
            <a:r>
              <a:rPr lang="en-US" dirty="0" smtClean="0"/>
              <a:t>Click to insert logo</a:t>
            </a:r>
            <a:endParaRPr lang="en-US" dirty="0"/>
          </a:p>
        </p:txBody>
      </p:sp>
      <p:sp>
        <p:nvSpPr>
          <p:cNvPr id="31" name="Text Placeholder 2"/>
          <p:cNvSpPr>
            <a:spLocks noGrp="1"/>
          </p:cNvSpPr>
          <p:nvPr>
            <p:ph type="body" idx="46" hasCustomPrompt="1"/>
          </p:nvPr>
        </p:nvSpPr>
        <p:spPr bwMode="gray">
          <a:xfrm>
            <a:off x="85748" y="5196842"/>
            <a:ext cx="3899430" cy="137159"/>
          </a:xfr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137160" rIns="45720" rtlCol="0" anchor="t"/>
          <a:lstStyle>
            <a:lvl1pPr marL="230188" indent="-230188">
              <a:buNone/>
              <a:defRPr lang="en-US" sz="2600" b="1" kern="1200" dirty="0" smtClean="0">
                <a:solidFill>
                  <a:schemeClr val="tx1"/>
                </a:solidFill>
                <a:latin typeface="+mn-lt"/>
                <a:ea typeface="+mn-ea"/>
                <a:cs typeface="+mn-cs"/>
              </a:defRPr>
            </a:lvl1pPr>
          </a:lstStyle>
          <a:p>
            <a:pPr marL="0" lvl="0" indent="0" algn="l" defTabSz="914400" rtl="0" eaLnBrk="1" latinLnBrk="0" hangingPunct="1">
              <a:lnSpc>
                <a:spcPct val="90000"/>
              </a:lnSpc>
              <a:spcBef>
                <a:spcPts val="0"/>
              </a:spcBef>
            </a:pPr>
            <a:r>
              <a:rPr lang="en-US" dirty="0" smtClean="0"/>
              <a:t> </a:t>
            </a:r>
          </a:p>
        </p:txBody>
      </p:sp>
      <p:sp>
        <p:nvSpPr>
          <p:cNvPr id="32" name="Text Placeholder 2"/>
          <p:cNvSpPr>
            <a:spLocks noGrp="1"/>
          </p:cNvSpPr>
          <p:nvPr>
            <p:ph type="body" idx="47" hasCustomPrompt="1"/>
          </p:nvPr>
        </p:nvSpPr>
        <p:spPr bwMode="gray">
          <a:xfrm>
            <a:off x="4149749" y="5196842"/>
            <a:ext cx="3899430" cy="137159"/>
          </a:xfr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137160" rIns="45720" rtlCol="0" anchor="t"/>
          <a:lstStyle>
            <a:lvl1pPr marL="230188" indent="-230188">
              <a:buNone/>
              <a:defRPr lang="en-US" sz="2600" b="1" kern="1200" dirty="0" smtClean="0">
                <a:solidFill>
                  <a:schemeClr val="tx1"/>
                </a:solidFill>
                <a:latin typeface="+mn-lt"/>
                <a:ea typeface="+mn-ea"/>
                <a:cs typeface="+mn-cs"/>
              </a:defRPr>
            </a:lvl1pPr>
          </a:lstStyle>
          <a:p>
            <a:pPr marL="0" lvl="0" indent="0" algn="l" defTabSz="914400" rtl="0" eaLnBrk="1" latinLnBrk="0" hangingPunct="1">
              <a:lnSpc>
                <a:spcPct val="90000"/>
              </a:lnSpc>
              <a:spcBef>
                <a:spcPts val="0"/>
              </a:spcBef>
            </a:pPr>
            <a:r>
              <a:rPr lang="en-US" dirty="0" smtClean="0"/>
              <a:t> </a:t>
            </a:r>
          </a:p>
        </p:txBody>
      </p:sp>
      <p:sp>
        <p:nvSpPr>
          <p:cNvPr id="33" name="Text Placeholder 2"/>
          <p:cNvSpPr>
            <a:spLocks noGrp="1"/>
          </p:cNvSpPr>
          <p:nvPr>
            <p:ph type="body" idx="48" hasCustomPrompt="1"/>
          </p:nvPr>
        </p:nvSpPr>
        <p:spPr bwMode="gray">
          <a:xfrm>
            <a:off x="8213749" y="5196842"/>
            <a:ext cx="3899430" cy="137159"/>
          </a:xfr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137160" rIns="45720" rtlCol="0" anchor="t"/>
          <a:lstStyle>
            <a:lvl1pPr marL="230188" indent="-230188">
              <a:buNone/>
              <a:defRPr lang="en-US" sz="2600" b="1" kern="1200" dirty="0" smtClean="0">
                <a:solidFill>
                  <a:schemeClr val="tx1"/>
                </a:solidFill>
                <a:latin typeface="+mn-lt"/>
                <a:ea typeface="+mn-ea"/>
                <a:cs typeface="+mn-cs"/>
              </a:defRPr>
            </a:lvl1pPr>
          </a:lstStyle>
          <a:p>
            <a:pPr marL="0" lvl="0" indent="0" algn="l" defTabSz="914400" rtl="0" eaLnBrk="1" latinLnBrk="0" hangingPunct="1">
              <a:lnSpc>
                <a:spcPct val="90000"/>
              </a:lnSpc>
              <a:spcBef>
                <a:spcPts val="0"/>
              </a:spcBef>
            </a:pPr>
            <a:r>
              <a:rPr lang="en-US" dirty="0" smtClean="0"/>
              <a:t> </a:t>
            </a:r>
          </a:p>
        </p:txBody>
      </p:sp>
    </p:spTree>
    <p:extLst>
      <p:ext uri="{BB962C8B-B14F-4D97-AF65-F5344CB8AC3E}">
        <p14:creationId xmlns:p14="http://schemas.microsoft.com/office/powerpoint/2010/main" xmlns="" val="249230149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2551090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386429729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146376773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20928364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A4D18D0-C74B-4E5C-9452-84C22C677806}" type="datetimeFigureOut">
              <a:rPr lang="zh-CN" altLang="en-US" smtClean="0"/>
              <a:pPr/>
              <a:t>2016-3-8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C32094-61CA-4C0F-BBAF-59571782274F}" type="slidenum">
              <a:rPr lang="zh-CN" altLang="en-US" smtClean="0"/>
              <a:pPr/>
              <a:t>‹#›</a:t>
            </a:fld>
            <a:endParaRPr lang="zh-CN" altLang="en-US"/>
          </a:p>
        </p:txBody>
      </p:sp>
    </p:spTree>
    <p:extLst>
      <p:ext uri="{BB962C8B-B14F-4D97-AF65-F5344CB8AC3E}">
        <p14:creationId xmlns:p14="http://schemas.microsoft.com/office/powerpoint/2010/main" xmlns="" val="16253489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1">
                  <a:lumMod val="67000"/>
                </a:schemeClr>
              </a:gs>
              <a:gs pos="41000">
                <a:schemeClr val="accent1">
                  <a:lumMod val="75000"/>
                </a:schemeClr>
              </a:gs>
              <a:gs pos="0">
                <a:schemeClr val="accent1">
                  <a:lumMod val="50000"/>
                </a:schemeClr>
              </a:gs>
              <a:gs pos="100000">
                <a:schemeClr val="accent1">
                  <a:lumMod val="60000"/>
                  <a:lumOff val="4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Tree>
    <p:extLst>
      <p:ext uri="{BB962C8B-B14F-4D97-AF65-F5344CB8AC3E}">
        <p14:creationId xmlns:p14="http://schemas.microsoft.com/office/powerpoint/2010/main" xmlns="" val="121258375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3246262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612377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8" name="页脚占位符 7"/>
          <p:cNvSpPr>
            <a:spLocks noGrp="1"/>
          </p:cNvSpPr>
          <p:nvPr>
            <p:ph type="ftr" sz="quarter" idx="11"/>
          </p:nvPr>
        </p:nvSpPr>
        <p:spPr/>
        <p:txBody>
          <a:bodyPr/>
          <a:lstStyle/>
          <a:p>
            <a:endParaRPr lang="zh-CN" altLang="en-US">
              <a:solidFill>
                <a:srgbClr val="000000">
                  <a:tint val="75000"/>
                </a:srgbClr>
              </a:solidFill>
            </a:endParaRPr>
          </a:p>
        </p:txBody>
      </p:sp>
      <p:sp>
        <p:nvSpPr>
          <p:cNvPr id="9" name="灯片编号占位符 8"/>
          <p:cNvSpPr>
            <a:spLocks noGrp="1"/>
          </p:cNvSpPr>
          <p:nvPr>
            <p:ph type="sldNum" sz="quarter" idx="12"/>
          </p:nvPr>
        </p:nvSpPr>
        <p:spPr/>
        <p:txBody>
          <a:body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24174410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25786435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1851171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10570974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26619281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13732411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1590503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6A4D18D0-C74B-4E5C-9452-84C22C677806}" type="datetimeFigureOut">
              <a:rPr lang="zh-CN" altLang="en-US" smtClean="0"/>
              <a:pPr/>
              <a:t>2016-3-8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C32094-61CA-4C0F-BBAF-59571782274F}" type="slidenum">
              <a:rPr lang="zh-CN" altLang="en-US" smtClean="0"/>
              <a:pPr/>
              <a:t>‹#›</a:t>
            </a:fld>
            <a:endParaRPr lang="zh-CN" altLang="en-US"/>
          </a:p>
        </p:txBody>
      </p:sp>
    </p:spTree>
    <p:extLst>
      <p:ext uri="{BB962C8B-B14F-4D97-AF65-F5344CB8AC3E}">
        <p14:creationId xmlns:p14="http://schemas.microsoft.com/office/powerpoint/2010/main" xmlns="" val="18558178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79512" y="274638"/>
            <a:ext cx="11432977" cy="639762"/>
          </a:xfrm>
        </p:spPr>
        <p:txBody>
          <a:bodyPr/>
          <a:lstStyle/>
          <a:p>
            <a:r>
              <a:rPr lang="en-US" dirty="0" smtClean="0"/>
              <a:t>Click to edit master title style</a:t>
            </a:r>
            <a:endParaRPr lang="en-US" dirty="0"/>
          </a:p>
        </p:txBody>
      </p:sp>
      <p:sp>
        <p:nvSpPr>
          <p:cNvPr id="8" name="Text Placeholder 2"/>
          <p:cNvSpPr>
            <a:spLocks noGrp="1"/>
          </p:cNvSpPr>
          <p:nvPr>
            <p:ph type="body" idx="12" hasCustomPrompt="1"/>
          </p:nvPr>
        </p:nvSpPr>
        <p:spPr bwMode="gray">
          <a:xfrm>
            <a:off x="379512" y="914400"/>
            <a:ext cx="11432977" cy="419100"/>
          </a:xfrm>
        </p:spPr>
        <p:txBody>
          <a:bodyPr anchor="t" anchorCtr="0">
            <a:noAutofit/>
          </a:bodyPr>
          <a:lstStyle>
            <a:lvl1pPr marL="0" indent="0" algn="l" defTabSz="914400" rtl="0" eaLnBrk="1" latinLnBrk="0" hangingPunct="1">
              <a:lnSpc>
                <a:spcPct val="90000"/>
              </a:lnSpc>
              <a:spcBef>
                <a:spcPts val="900"/>
              </a:spcBef>
              <a:buFont typeface="Arial" panose="020B0604020202020204" pitchFamily="34" charset="0"/>
              <a:buNone/>
              <a:defRPr lang="en-US" sz="2800" b="0" kern="1200" dirty="0" smtClean="0">
                <a:solidFill>
                  <a:srgbClr val="64686E"/>
                </a:solidFill>
                <a:latin typeface="+mn-lt"/>
                <a:ea typeface="+mn-ea"/>
                <a:cs typeface="+mn-cs"/>
              </a:defRPr>
            </a:lvl1pPr>
            <a:lvl2pPr marL="457161" indent="0">
              <a:buNone/>
              <a:defRPr sz="2000" b="1"/>
            </a:lvl2pPr>
            <a:lvl3pPr marL="914323" indent="0">
              <a:buNone/>
              <a:defRPr sz="1900" b="1"/>
            </a:lvl3pPr>
            <a:lvl4pPr marL="1371485" indent="0">
              <a:buNone/>
              <a:defRPr sz="1600" b="1"/>
            </a:lvl4pPr>
            <a:lvl5pPr marL="1828648" indent="0">
              <a:buNone/>
              <a:defRPr sz="1600" b="1"/>
            </a:lvl5pPr>
            <a:lvl6pPr marL="2285809" indent="0">
              <a:buNone/>
              <a:defRPr sz="1600" b="1"/>
            </a:lvl6pPr>
            <a:lvl7pPr marL="2742971" indent="0">
              <a:buNone/>
              <a:defRPr sz="1600" b="1"/>
            </a:lvl7pPr>
            <a:lvl8pPr marL="3200133" indent="0">
              <a:buNone/>
              <a:defRPr sz="1600" b="1"/>
            </a:lvl8pPr>
            <a:lvl9pPr marL="3657296" indent="0">
              <a:buNone/>
              <a:defRPr sz="1600" b="1"/>
            </a:lvl9pPr>
          </a:lstStyle>
          <a:p>
            <a:pPr lvl="0"/>
            <a:r>
              <a:rPr lang="en-US" dirty="0" smtClean="0"/>
              <a:t>Click to edit master text styles</a:t>
            </a:r>
          </a:p>
        </p:txBody>
      </p:sp>
      <p:sp>
        <p:nvSpPr>
          <p:cNvPr id="6" name="Text Placeholder 2"/>
          <p:cNvSpPr>
            <a:spLocks noGrp="1"/>
          </p:cNvSpPr>
          <p:nvPr>
            <p:ph type="body" idx="14" hasCustomPrompt="1"/>
          </p:nvPr>
        </p:nvSpPr>
        <p:spPr bwMode="gray">
          <a:xfrm>
            <a:off x="379511" y="6324600"/>
            <a:ext cx="10213460" cy="266700"/>
          </a:xfrm>
        </p:spPr>
        <p:txBody>
          <a:bodyPr anchor="b" anchorCtr="0">
            <a:noAutofit/>
          </a:bodyPr>
          <a:lstStyle>
            <a:lvl1pPr marL="0" indent="0" algn="l" defTabSz="914400" rtl="0" eaLnBrk="1" latinLnBrk="0" hangingPunct="1">
              <a:lnSpc>
                <a:spcPct val="95000"/>
              </a:lnSpc>
              <a:spcBef>
                <a:spcPts val="600"/>
              </a:spcBef>
              <a:buFont typeface="Arial" panose="020B0604020202020204" pitchFamily="34" charset="0"/>
              <a:buNone/>
              <a:defRPr lang="en-US" sz="900" b="0" kern="1200" dirty="0" smtClean="0">
                <a:solidFill>
                  <a:srgbClr val="64686E"/>
                </a:solidFill>
                <a:latin typeface="+mn-lt"/>
                <a:ea typeface="+mn-ea"/>
                <a:cs typeface="+mn-cs"/>
              </a:defRPr>
            </a:lvl1pPr>
            <a:lvl2pPr marL="457161" indent="0">
              <a:buNone/>
              <a:defRPr sz="2000" b="1"/>
            </a:lvl2pPr>
            <a:lvl3pPr marL="914323" indent="0">
              <a:buNone/>
              <a:defRPr sz="1900" b="1"/>
            </a:lvl3pPr>
            <a:lvl4pPr marL="1371485" indent="0">
              <a:buNone/>
              <a:defRPr sz="1600" b="1"/>
            </a:lvl4pPr>
            <a:lvl5pPr marL="1828648" indent="0">
              <a:buNone/>
              <a:defRPr sz="1600" b="1"/>
            </a:lvl5pPr>
            <a:lvl6pPr marL="2285809" indent="0">
              <a:buNone/>
              <a:defRPr sz="1600" b="1"/>
            </a:lvl6pPr>
            <a:lvl7pPr marL="2742971" indent="0">
              <a:buNone/>
              <a:defRPr sz="1600" b="1"/>
            </a:lvl7pPr>
            <a:lvl8pPr marL="3200133" indent="0">
              <a:buNone/>
              <a:defRPr sz="1600" b="1"/>
            </a:lvl8pPr>
            <a:lvl9pPr marL="3657296" indent="0">
              <a:buNone/>
              <a:defRPr sz="1600" b="1"/>
            </a:lvl9pPr>
          </a:lstStyle>
          <a:p>
            <a:pPr lvl="0"/>
            <a:r>
              <a:rPr lang="en-US" dirty="0" smtClean="0"/>
              <a:t>Source:</a:t>
            </a:r>
          </a:p>
        </p:txBody>
      </p:sp>
    </p:spTree>
    <p:extLst>
      <p:ext uri="{BB962C8B-B14F-4D97-AF65-F5344CB8AC3E}">
        <p14:creationId xmlns:p14="http://schemas.microsoft.com/office/powerpoint/2010/main" xmlns="" val="1561467351"/>
      </p:ext>
    </p:extLst>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8951702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2453873943"/>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2782497516"/>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313765629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1">
                  <a:lumMod val="67000"/>
                </a:schemeClr>
              </a:gs>
              <a:gs pos="41000">
                <a:schemeClr val="accent1">
                  <a:lumMod val="75000"/>
                </a:schemeClr>
              </a:gs>
              <a:gs pos="0">
                <a:schemeClr val="accent1">
                  <a:lumMod val="50000"/>
                </a:schemeClr>
              </a:gs>
              <a:gs pos="100000">
                <a:schemeClr val="accent1">
                  <a:lumMod val="60000"/>
                  <a:lumOff val="4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xmlns="" val="3361207037"/>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3843685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3578838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8" name="页脚占位符 7"/>
          <p:cNvSpPr>
            <a:spLocks noGrp="1"/>
          </p:cNvSpPr>
          <p:nvPr>
            <p:ph type="ftr" sz="quarter" idx="11"/>
          </p:nvPr>
        </p:nvSpPr>
        <p:spPr/>
        <p:txBody>
          <a:bodyPr/>
          <a:lstStyle/>
          <a:p>
            <a:endParaRPr lang="zh-CN" altLang="en-US">
              <a:solidFill>
                <a:srgbClr val="000000">
                  <a:tint val="75000"/>
                </a:srgbClr>
              </a:solidFill>
            </a:endParaRPr>
          </a:p>
        </p:txBody>
      </p:sp>
      <p:sp>
        <p:nvSpPr>
          <p:cNvPr id="9" name="灯片编号占位符 8"/>
          <p:cNvSpPr>
            <a:spLocks noGrp="1"/>
          </p:cNvSpPr>
          <p:nvPr>
            <p:ph type="sldNum" sz="quarter" idx="12"/>
          </p:nvPr>
        </p:nvSpPr>
        <p:spPr/>
        <p:txBody>
          <a:body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33454873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108842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A4D18D0-C74B-4E5C-9452-84C22C677806}" type="datetimeFigureOut">
              <a:rPr lang="zh-CN" altLang="en-US" smtClean="0"/>
              <a:pPr/>
              <a:t>2016-3-8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C32094-61CA-4C0F-BBAF-59571782274F}" type="slidenum">
              <a:rPr lang="zh-CN" altLang="en-US" smtClean="0"/>
              <a:pPr/>
              <a:t>‹#›</a:t>
            </a:fld>
            <a:endParaRPr lang="zh-CN" altLang="en-US"/>
          </a:p>
        </p:txBody>
      </p:sp>
    </p:spTree>
    <p:extLst>
      <p:ext uri="{BB962C8B-B14F-4D97-AF65-F5344CB8AC3E}">
        <p14:creationId xmlns:p14="http://schemas.microsoft.com/office/powerpoint/2010/main" xmlns="" val="5796686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3603852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19709666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21751609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25917904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41790216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79512" y="274638"/>
            <a:ext cx="11432977" cy="639762"/>
          </a:xfrm>
        </p:spPr>
        <p:txBody>
          <a:bodyPr/>
          <a:lstStyle/>
          <a:p>
            <a:r>
              <a:rPr lang="en-US" dirty="0" smtClean="0"/>
              <a:t>Click to edit master title style</a:t>
            </a:r>
            <a:endParaRPr lang="en-US" dirty="0"/>
          </a:p>
        </p:txBody>
      </p:sp>
      <p:sp>
        <p:nvSpPr>
          <p:cNvPr id="8" name="Text Placeholder 2"/>
          <p:cNvSpPr>
            <a:spLocks noGrp="1"/>
          </p:cNvSpPr>
          <p:nvPr>
            <p:ph type="body" idx="12" hasCustomPrompt="1"/>
          </p:nvPr>
        </p:nvSpPr>
        <p:spPr bwMode="gray">
          <a:xfrm>
            <a:off x="379512" y="914400"/>
            <a:ext cx="11432977" cy="419100"/>
          </a:xfrm>
        </p:spPr>
        <p:txBody>
          <a:bodyPr anchor="t" anchorCtr="0">
            <a:noAutofit/>
          </a:bodyPr>
          <a:lstStyle>
            <a:lvl1pPr marL="0" indent="0" algn="l" defTabSz="914400" rtl="0" eaLnBrk="1" latinLnBrk="0" hangingPunct="1">
              <a:lnSpc>
                <a:spcPct val="90000"/>
              </a:lnSpc>
              <a:spcBef>
                <a:spcPts val="900"/>
              </a:spcBef>
              <a:buFont typeface="Arial" panose="020B0604020202020204" pitchFamily="34" charset="0"/>
              <a:buNone/>
              <a:defRPr lang="en-US" sz="2800" b="0" kern="1200" dirty="0" smtClean="0">
                <a:solidFill>
                  <a:srgbClr val="64686E"/>
                </a:solidFill>
                <a:latin typeface="+mn-lt"/>
                <a:ea typeface="+mn-ea"/>
                <a:cs typeface="+mn-cs"/>
              </a:defRPr>
            </a:lvl1pPr>
            <a:lvl2pPr marL="457161" indent="0">
              <a:buNone/>
              <a:defRPr sz="2000" b="1"/>
            </a:lvl2pPr>
            <a:lvl3pPr marL="914323" indent="0">
              <a:buNone/>
              <a:defRPr sz="1900" b="1"/>
            </a:lvl3pPr>
            <a:lvl4pPr marL="1371485" indent="0">
              <a:buNone/>
              <a:defRPr sz="1600" b="1"/>
            </a:lvl4pPr>
            <a:lvl5pPr marL="1828648" indent="0">
              <a:buNone/>
              <a:defRPr sz="1600" b="1"/>
            </a:lvl5pPr>
            <a:lvl6pPr marL="2285809" indent="0">
              <a:buNone/>
              <a:defRPr sz="1600" b="1"/>
            </a:lvl6pPr>
            <a:lvl7pPr marL="2742971" indent="0">
              <a:buNone/>
              <a:defRPr sz="1600" b="1"/>
            </a:lvl7pPr>
            <a:lvl8pPr marL="3200133" indent="0">
              <a:buNone/>
              <a:defRPr sz="1600" b="1"/>
            </a:lvl8pPr>
            <a:lvl9pPr marL="3657296" indent="0">
              <a:buNone/>
              <a:defRPr sz="1600" b="1"/>
            </a:lvl9pPr>
          </a:lstStyle>
          <a:p>
            <a:pPr lvl="0"/>
            <a:r>
              <a:rPr lang="en-US" dirty="0" smtClean="0"/>
              <a:t>Click to edit master text styles</a:t>
            </a:r>
          </a:p>
        </p:txBody>
      </p:sp>
      <p:sp>
        <p:nvSpPr>
          <p:cNvPr id="6" name="Text Placeholder 2"/>
          <p:cNvSpPr>
            <a:spLocks noGrp="1"/>
          </p:cNvSpPr>
          <p:nvPr>
            <p:ph type="body" idx="14" hasCustomPrompt="1"/>
          </p:nvPr>
        </p:nvSpPr>
        <p:spPr bwMode="gray">
          <a:xfrm>
            <a:off x="379511" y="6324600"/>
            <a:ext cx="10213460" cy="266700"/>
          </a:xfrm>
        </p:spPr>
        <p:txBody>
          <a:bodyPr anchor="b" anchorCtr="0">
            <a:noAutofit/>
          </a:bodyPr>
          <a:lstStyle>
            <a:lvl1pPr marL="0" indent="0" algn="l" defTabSz="914400" rtl="0" eaLnBrk="1" latinLnBrk="0" hangingPunct="1">
              <a:lnSpc>
                <a:spcPct val="95000"/>
              </a:lnSpc>
              <a:spcBef>
                <a:spcPts val="600"/>
              </a:spcBef>
              <a:buFont typeface="Arial" panose="020B0604020202020204" pitchFamily="34" charset="0"/>
              <a:buNone/>
              <a:defRPr lang="en-US" sz="900" b="0" kern="1200" dirty="0" smtClean="0">
                <a:solidFill>
                  <a:srgbClr val="64686E"/>
                </a:solidFill>
                <a:latin typeface="+mn-lt"/>
                <a:ea typeface="+mn-ea"/>
                <a:cs typeface="+mn-cs"/>
              </a:defRPr>
            </a:lvl1pPr>
            <a:lvl2pPr marL="457161" indent="0">
              <a:buNone/>
              <a:defRPr sz="2000" b="1"/>
            </a:lvl2pPr>
            <a:lvl3pPr marL="914323" indent="0">
              <a:buNone/>
              <a:defRPr sz="1900" b="1"/>
            </a:lvl3pPr>
            <a:lvl4pPr marL="1371485" indent="0">
              <a:buNone/>
              <a:defRPr sz="1600" b="1"/>
            </a:lvl4pPr>
            <a:lvl5pPr marL="1828648" indent="0">
              <a:buNone/>
              <a:defRPr sz="1600" b="1"/>
            </a:lvl5pPr>
            <a:lvl6pPr marL="2285809" indent="0">
              <a:buNone/>
              <a:defRPr sz="1600" b="1"/>
            </a:lvl6pPr>
            <a:lvl7pPr marL="2742971" indent="0">
              <a:buNone/>
              <a:defRPr sz="1600" b="1"/>
            </a:lvl7pPr>
            <a:lvl8pPr marL="3200133" indent="0">
              <a:buNone/>
              <a:defRPr sz="1600" b="1"/>
            </a:lvl8pPr>
            <a:lvl9pPr marL="3657296" indent="0">
              <a:buNone/>
              <a:defRPr sz="1600" b="1"/>
            </a:lvl9pPr>
          </a:lstStyle>
          <a:p>
            <a:pPr lvl="0"/>
            <a:r>
              <a:rPr lang="en-US" dirty="0" smtClean="0"/>
              <a:t>Source:</a:t>
            </a:r>
          </a:p>
        </p:txBody>
      </p:sp>
    </p:spTree>
    <p:extLst>
      <p:ext uri="{BB962C8B-B14F-4D97-AF65-F5344CB8AC3E}">
        <p14:creationId xmlns:p14="http://schemas.microsoft.com/office/powerpoint/2010/main" xmlns="" val="276692368"/>
      </p:ext>
    </p:extLst>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DF07D5F-0CE3-41D5-8BAC-06D544F02DFD}" type="datetimeFigureOut">
              <a:rPr lang="zh-CN" altLang="en-US" smtClean="0">
                <a:solidFill>
                  <a:prstClr val="black">
                    <a:tint val="75000"/>
                  </a:prstClr>
                </a:solidFill>
              </a:rPr>
              <a:pPr/>
              <a:t>2016-3-8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5D03046-1493-4535-A196-4953350278A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619873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DF07D5F-0CE3-41D5-8BAC-06D544F02DFD}" type="datetimeFigureOut">
              <a:rPr lang="zh-CN" altLang="en-US" smtClean="0">
                <a:solidFill>
                  <a:prstClr val="black">
                    <a:tint val="75000"/>
                  </a:prstClr>
                </a:solidFill>
              </a:rPr>
              <a:pPr/>
              <a:t>2016-3-8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5D03046-1493-4535-A196-4953350278A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3846443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DF07D5F-0CE3-41D5-8BAC-06D544F02DFD}" type="datetimeFigureOut">
              <a:rPr lang="zh-CN" altLang="en-US" smtClean="0">
                <a:solidFill>
                  <a:prstClr val="black">
                    <a:tint val="75000"/>
                  </a:prstClr>
                </a:solidFill>
              </a:rPr>
              <a:pPr/>
              <a:t>2016-3-8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5D03046-1493-4535-A196-4953350278A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1511626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DF07D5F-0CE3-41D5-8BAC-06D544F02DFD}" type="datetimeFigureOut">
              <a:rPr lang="zh-CN" altLang="en-US" smtClean="0">
                <a:solidFill>
                  <a:prstClr val="black">
                    <a:tint val="75000"/>
                  </a:prstClr>
                </a:solidFill>
              </a:rPr>
              <a:pPr/>
              <a:t>2016-3-8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5D03046-1493-4535-A196-4953350278A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663786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A4D18D0-C74B-4E5C-9452-84C22C677806}" type="datetimeFigureOut">
              <a:rPr lang="zh-CN" altLang="en-US" smtClean="0"/>
              <a:pPr/>
              <a:t>2016-3-8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CC32094-61CA-4C0F-BBAF-59571782274F}" type="slidenum">
              <a:rPr lang="zh-CN" altLang="en-US" smtClean="0"/>
              <a:pPr/>
              <a:t>‹#›</a:t>
            </a:fld>
            <a:endParaRPr lang="zh-CN" altLang="en-US"/>
          </a:p>
        </p:txBody>
      </p:sp>
    </p:spTree>
    <p:extLst>
      <p:ext uri="{BB962C8B-B14F-4D97-AF65-F5344CB8AC3E}">
        <p14:creationId xmlns:p14="http://schemas.microsoft.com/office/powerpoint/2010/main" xmlns="" val="1436913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DF07D5F-0CE3-41D5-8BAC-06D544F02DFD}" type="datetimeFigureOut">
              <a:rPr lang="zh-CN" altLang="en-US" smtClean="0">
                <a:solidFill>
                  <a:prstClr val="black">
                    <a:tint val="75000"/>
                  </a:prstClr>
                </a:solidFill>
              </a:rPr>
              <a:pPr/>
              <a:t>2016-3-8</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65D03046-1493-4535-A196-4953350278A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8001920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03063"/>
          </a:xfr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DDF07D5F-0CE3-41D5-8BAC-06D544F02DFD}" type="datetimeFigureOut">
              <a:rPr lang="zh-CN" altLang="en-US" smtClean="0">
                <a:solidFill>
                  <a:prstClr val="black">
                    <a:tint val="75000"/>
                  </a:prstClr>
                </a:solidFill>
              </a:rPr>
              <a:pPr/>
              <a:t>2016-3-8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65D03046-1493-4535-A196-4953350278A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356413645"/>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F07D5F-0CE3-41D5-8BAC-06D544F02DFD}" type="datetimeFigureOut">
              <a:rPr lang="zh-CN" altLang="en-US" smtClean="0">
                <a:solidFill>
                  <a:prstClr val="black">
                    <a:tint val="75000"/>
                  </a:prstClr>
                </a:solidFill>
              </a:rPr>
              <a:pPr/>
              <a:t>2016-3-8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65D03046-1493-4535-A196-4953350278A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5918850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DF07D5F-0CE3-41D5-8BAC-06D544F02DFD}" type="datetimeFigureOut">
              <a:rPr lang="zh-CN" altLang="en-US" smtClean="0">
                <a:solidFill>
                  <a:prstClr val="black">
                    <a:tint val="75000"/>
                  </a:prstClr>
                </a:solidFill>
              </a:rPr>
              <a:pPr/>
              <a:t>2016-3-8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5D03046-1493-4535-A196-4953350278A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6673341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DF07D5F-0CE3-41D5-8BAC-06D544F02DFD}" type="datetimeFigureOut">
              <a:rPr lang="zh-CN" altLang="en-US" smtClean="0">
                <a:solidFill>
                  <a:prstClr val="black">
                    <a:tint val="75000"/>
                  </a:prstClr>
                </a:solidFill>
              </a:rPr>
              <a:pPr/>
              <a:t>2016-3-8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5D03046-1493-4535-A196-4953350278A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751359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DF07D5F-0CE3-41D5-8BAC-06D544F02DFD}" type="datetimeFigureOut">
              <a:rPr lang="zh-CN" altLang="en-US" smtClean="0">
                <a:solidFill>
                  <a:prstClr val="black">
                    <a:tint val="75000"/>
                  </a:prstClr>
                </a:solidFill>
              </a:rPr>
              <a:pPr/>
              <a:t>2016-3-8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5D03046-1493-4535-A196-4953350278A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5688794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DF07D5F-0CE3-41D5-8BAC-06D544F02DFD}" type="datetimeFigureOut">
              <a:rPr lang="zh-CN" altLang="en-US" smtClean="0">
                <a:solidFill>
                  <a:prstClr val="black">
                    <a:tint val="75000"/>
                  </a:prstClr>
                </a:solidFill>
              </a:rPr>
              <a:pPr/>
              <a:t>2016-3-8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5D03046-1493-4535-A196-4953350278A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664005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79511" y="274638"/>
            <a:ext cx="11432977" cy="639762"/>
          </a:xfrm>
        </p:spPr>
        <p:txBody>
          <a:bodyPr/>
          <a:lstStyle/>
          <a:p>
            <a:r>
              <a:rPr lang="en-US" dirty="0" smtClean="0"/>
              <a:t>Click to edit master title style</a:t>
            </a:r>
            <a:endParaRPr lang="en-US" dirty="0"/>
          </a:p>
        </p:txBody>
      </p:sp>
      <p:sp>
        <p:nvSpPr>
          <p:cNvPr id="8" name="Text Placeholder 2"/>
          <p:cNvSpPr>
            <a:spLocks noGrp="1"/>
          </p:cNvSpPr>
          <p:nvPr>
            <p:ph type="body" idx="12" hasCustomPrompt="1"/>
          </p:nvPr>
        </p:nvSpPr>
        <p:spPr bwMode="gray">
          <a:xfrm>
            <a:off x="379511" y="914400"/>
            <a:ext cx="11432977" cy="419100"/>
          </a:xfrm>
        </p:spPr>
        <p:txBody>
          <a:bodyPr anchor="t" anchorCtr="0">
            <a:noAutofit/>
          </a:bodyPr>
          <a:lstStyle>
            <a:lvl1pPr marL="0" indent="0" algn="l" defTabSz="914400" rtl="0" eaLnBrk="1" latinLnBrk="0" hangingPunct="1">
              <a:lnSpc>
                <a:spcPct val="90000"/>
              </a:lnSpc>
              <a:spcBef>
                <a:spcPts val="900"/>
              </a:spcBef>
              <a:buFont typeface="Arial" panose="020B0604020202020204" pitchFamily="34" charset="0"/>
              <a:buNone/>
              <a:defRPr lang="en-US" sz="2800" b="0" kern="1200" dirty="0" smtClean="0">
                <a:solidFill>
                  <a:srgbClr val="64686E"/>
                </a:solidFill>
                <a:latin typeface="+mn-lt"/>
                <a:ea typeface="+mn-ea"/>
                <a:cs typeface="+mn-cs"/>
              </a:defRPr>
            </a:lvl1pPr>
            <a:lvl2pPr marL="457161" indent="0">
              <a:buNone/>
              <a:defRPr sz="2000" b="1"/>
            </a:lvl2pPr>
            <a:lvl3pPr marL="914323" indent="0">
              <a:buNone/>
              <a:defRPr sz="1900" b="1"/>
            </a:lvl3pPr>
            <a:lvl4pPr marL="1371485" indent="0">
              <a:buNone/>
              <a:defRPr sz="1600" b="1"/>
            </a:lvl4pPr>
            <a:lvl5pPr marL="1828648" indent="0">
              <a:buNone/>
              <a:defRPr sz="1600" b="1"/>
            </a:lvl5pPr>
            <a:lvl6pPr marL="2285809" indent="0">
              <a:buNone/>
              <a:defRPr sz="1600" b="1"/>
            </a:lvl6pPr>
            <a:lvl7pPr marL="2742971" indent="0">
              <a:buNone/>
              <a:defRPr sz="1600" b="1"/>
            </a:lvl7pPr>
            <a:lvl8pPr marL="3200133" indent="0">
              <a:buNone/>
              <a:defRPr sz="1600" b="1"/>
            </a:lvl8pPr>
            <a:lvl9pPr marL="3657296" indent="0">
              <a:buNone/>
              <a:defRPr sz="1600" b="1"/>
            </a:lvl9pPr>
          </a:lstStyle>
          <a:p>
            <a:pPr lvl="0"/>
            <a:r>
              <a:rPr lang="en-US" dirty="0" smtClean="0"/>
              <a:t>Click to edit master text styles</a:t>
            </a:r>
          </a:p>
        </p:txBody>
      </p:sp>
      <p:sp>
        <p:nvSpPr>
          <p:cNvPr id="6" name="Text Placeholder 2"/>
          <p:cNvSpPr>
            <a:spLocks noGrp="1"/>
          </p:cNvSpPr>
          <p:nvPr>
            <p:ph type="body" idx="14" hasCustomPrompt="1"/>
          </p:nvPr>
        </p:nvSpPr>
        <p:spPr bwMode="gray">
          <a:xfrm>
            <a:off x="379511" y="6324600"/>
            <a:ext cx="9364319" cy="266700"/>
          </a:xfrm>
        </p:spPr>
        <p:txBody>
          <a:bodyPr anchor="b" anchorCtr="0">
            <a:noAutofit/>
          </a:bodyPr>
          <a:lstStyle>
            <a:lvl1pPr marL="0" indent="0" algn="l" defTabSz="914400" rtl="0" eaLnBrk="1" latinLnBrk="0" hangingPunct="1">
              <a:lnSpc>
                <a:spcPct val="95000"/>
              </a:lnSpc>
              <a:spcBef>
                <a:spcPts val="600"/>
              </a:spcBef>
              <a:buFont typeface="Arial" panose="020B0604020202020204" pitchFamily="34" charset="0"/>
              <a:buNone/>
              <a:defRPr lang="en-US" sz="900" b="0" kern="1200" dirty="0" smtClean="0">
                <a:solidFill>
                  <a:srgbClr val="64686E"/>
                </a:solidFill>
                <a:latin typeface="+mn-lt"/>
                <a:ea typeface="+mn-ea"/>
                <a:cs typeface="+mn-cs"/>
              </a:defRPr>
            </a:lvl1pPr>
            <a:lvl2pPr marL="457161" indent="0">
              <a:buNone/>
              <a:defRPr sz="2000" b="1"/>
            </a:lvl2pPr>
            <a:lvl3pPr marL="914323" indent="0">
              <a:buNone/>
              <a:defRPr sz="1900" b="1"/>
            </a:lvl3pPr>
            <a:lvl4pPr marL="1371485" indent="0">
              <a:buNone/>
              <a:defRPr sz="1600" b="1"/>
            </a:lvl4pPr>
            <a:lvl5pPr marL="1828648" indent="0">
              <a:buNone/>
              <a:defRPr sz="1600" b="1"/>
            </a:lvl5pPr>
            <a:lvl6pPr marL="2285809" indent="0">
              <a:buNone/>
              <a:defRPr sz="1600" b="1"/>
            </a:lvl6pPr>
            <a:lvl7pPr marL="2742971" indent="0">
              <a:buNone/>
              <a:defRPr sz="1600" b="1"/>
            </a:lvl7pPr>
            <a:lvl8pPr marL="3200133" indent="0">
              <a:buNone/>
              <a:defRPr sz="1600" b="1"/>
            </a:lvl8pPr>
            <a:lvl9pPr marL="3657296" indent="0">
              <a:buNone/>
              <a:defRPr sz="1600" b="1"/>
            </a:lvl9pPr>
          </a:lstStyle>
          <a:p>
            <a:pPr lvl="0"/>
            <a:r>
              <a:rPr lang="en-US" dirty="0" smtClean="0"/>
              <a:t>Source:</a:t>
            </a:r>
          </a:p>
        </p:txBody>
      </p:sp>
    </p:spTree>
    <p:extLst>
      <p:ext uri="{BB962C8B-B14F-4D97-AF65-F5344CB8AC3E}">
        <p14:creationId xmlns:p14="http://schemas.microsoft.com/office/powerpoint/2010/main" xmlns="" val="295155961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79511" y="274638"/>
            <a:ext cx="11432977" cy="639762"/>
          </a:xfrm>
        </p:spPr>
        <p:txBody>
          <a:bodyPr/>
          <a:lstStyle/>
          <a:p>
            <a:r>
              <a:rPr lang="en-US" dirty="0" smtClean="0"/>
              <a:t>Click to edit master title style</a:t>
            </a:r>
            <a:endParaRPr lang="en-US" dirty="0"/>
          </a:p>
        </p:txBody>
      </p:sp>
      <p:sp>
        <p:nvSpPr>
          <p:cNvPr id="8" name="Text Placeholder 2"/>
          <p:cNvSpPr>
            <a:spLocks noGrp="1"/>
          </p:cNvSpPr>
          <p:nvPr>
            <p:ph type="body" idx="12" hasCustomPrompt="1"/>
          </p:nvPr>
        </p:nvSpPr>
        <p:spPr bwMode="gray">
          <a:xfrm>
            <a:off x="379511" y="914400"/>
            <a:ext cx="11432977" cy="419100"/>
          </a:xfrm>
        </p:spPr>
        <p:txBody>
          <a:bodyPr anchor="t" anchorCtr="0">
            <a:noAutofit/>
          </a:bodyPr>
          <a:lstStyle>
            <a:lvl1pPr marL="0" indent="0" algn="l" defTabSz="914400" rtl="0" eaLnBrk="1" latinLnBrk="0" hangingPunct="1">
              <a:lnSpc>
                <a:spcPct val="90000"/>
              </a:lnSpc>
              <a:spcBef>
                <a:spcPts val="900"/>
              </a:spcBef>
              <a:buFont typeface="Arial" panose="020B0604020202020204" pitchFamily="34" charset="0"/>
              <a:buNone/>
              <a:defRPr lang="en-US" sz="2800" b="0" kern="1200" dirty="0" smtClean="0">
                <a:solidFill>
                  <a:srgbClr val="64686E"/>
                </a:solidFill>
                <a:latin typeface="+mn-lt"/>
                <a:ea typeface="+mn-ea"/>
                <a:cs typeface="+mn-cs"/>
              </a:defRPr>
            </a:lvl1pPr>
            <a:lvl2pPr marL="457161" indent="0">
              <a:buNone/>
              <a:defRPr sz="2000" b="1"/>
            </a:lvl2pPr>
            <a:lvl3pPr marL="914323" indent="0">
              <a:buNone/>
              <a:defRPr sz="1900" b="1"/>
            </a:lvl3pPr>
            <a:lvl4pPr marL="1371485" indent="0">
              <a:buNone/>
              <a:defRPr sz="1600" b="1"/>
            </a:lvl4pPr>
            <a:lvl5pPr marL="1828648" indent="0">
              <a:buNone/>
              <a:defRPr sz="1600" b="1"/>
            </a:lvl5pPr>
            <a:lvl6pPr marL="2285809" indent="0">
              <a:buNone/>
              <a:defRPr sz="1600" b="1"/>
            </a:lvl6pPr>
            <a:lvl7pPr marL="2742971" indent="0">
              <a:buNone/>
              <a:defRPr sz="1600" b="1"/>
            </a:lvl7pPr>
            <a:lvl8pPr marL="3200133" indent="0">
              <a:buNone/>
              <a:defRPr sz="1600" b="1"/>
            </a:lvl8pPr>
            <a:lvl9pPr marL="3657296"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xmlns="" val="39052858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A4D18D0-C74B-4E5C-9452-84C22C677806}" type="datetimeFigureOut">
              <a:rPr lang="zh-CN" altLang="en-US" smtClean="0"/>
              <a:pPr/>
              <a:t>2016-3-8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CC32094-61CA-4C0F-BBAF-59571782274F}" type="slidenum">
              <a:rPr lang="zh-CN" altLang="en-US" smtClean="0"/>
              <a:pPr/>
              <a:t>‹#›</a:t>
            </a:fld>
            <a:endParaRPr lang="zh-CN" altLang="en-US"/>
          </a:p>
        </p:txBody>
      </p:sp>
    </p:spTree>
    <p:extLst>
      <p:ext uri="{BB962C8B-B14F-4D97-AF65-F5344CB8AC3E}">
        <p14:creationId xmlns:p14="http://schemas.microsoft.com/office/powerpoint/2010/main" xmlns="" val="2538451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4D18D0-C74B-4E5C-9452-84C22C677806}" type="datetimeFigureOut">
              <a:rPr lang="zh-CN" altLang="en-US" smtClean="0"/>
              <a:pPr/>
              <a:t>2016-3-8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C32094-61CA-4C0F-BBAF-59571782274F}" type="slidenum">
              <a:rPr lang="zh-CN" altLang="en-US" smtClean="0"/>
              <a:pPr/>
              <a:t>‹#›</a:t>
            </a:fld>
            <a:endParaRPr lang="zh-CN" altLang="en-US"/>
          </a:p>
        </p:txBody>
      </p:sp>
    </p:spTree>
    <p:extLst>
      <p:ext uri="{BB962C8B-B14F-4D97-AF65-F5344CB8AC3E}">
        <p14:creationId xmlns:p14="http://schemas.microsoft.com/office/powerpoint/2010/main" xmlns="" val="4169778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A4D18D0-C74B-4E5C-9452-84C22C677806}" type="datetimeFigureOut">
              <a:rPr lang="zh-CN" altLang="en-US" smtClean="0"/>
              <a:pPr/>
              <a:t>2016-3-8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C32094-61CA-4C0F-BBAF-59571782274F}" type="slidenum">
              <a:rPr lang="zh-CN" altLang="en-US" smtClean="0"/>
              <a:pPr/>
              <a:t>‹#›</a:t>
            </a:fld>
            <a:endParaRPr lang="zh-CN" altLang="en-US"/>
          </a:p>
        </p:txBody>
      </p:sp>
    </p:spTree>
    <p:extLst>
      <p:ext uri="{BB962C8B-B14F-4D97-AF65-F5344CB8AC3E}">
        <p14:creationId xmlns:p14="http://schemas.microsoft.com/office/powerpoint/2010/main" xmlns="" val="748792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A4D18D0-C74B-4E5C-9452-84C22C677806}" type="datetimeFigureOut">
              <a:rPr lang="zh-CN" altLang="en-US" smtClean="0"/>
              <a:pPr/>
              <a:t>2016-3-8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C32094-61CA-4C0F-BBAF-59571782274F}" type="slidenum">
              <a:rPr lang="zh-CN" altLang="en-US" smtClean="0"/>
              <a:pPr/>
              <a:t>‹#›</a:t>
            </a:fld>
            <a:endParaRPr lang="zh-CN" altLang="en-US"/>
          </a:p>
        </p:txBody>
      </p:sp>
    </p:spTree>
    <p:extLst>
      <p:ext uri="{BB962C8B-B14F-4D97-AF65-F5344CB8AC3E}">
        <p14:creationId xmlns:p14="http://schemas.microsoft.com/office/powerpoint/2010/main" xmlns="" val="3594179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6" Type="http://schemas.openxmlformats.org/officeDocument/2006/relationships/theme" Target="../theme/theme3.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5.png"/><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6A4D18D0-C74B-4E5C-9452-84C22C677806}" type="datetimeFigureOut">
              <a:rPr lang="zh-CN" altLang="en-US" smtClean="0"/>
              <a:pPr/>
              <a:t>2016-3-8</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7CC32094-61CA-4C0F-BBAF-59571782274F}" type="slidenum">
              <a:rPr lang="zh-CN" altLang="en-US" smtClean="0"/>
              <a:pPr/>
              <a:t>‹#›</a:t>
            </a:fld>
            <a:endParaRPr lang="zh-CN" altLang="en-US" dirty="0"/>
          </a:p>
        </p:txBody>
      </p:sp>
    </p:spTree>
    <p:extLst>
      <p:ext uri="{BB962C8B-B14F-4D97-AF65-F5344CB8AC3E}">
        <p14:creationId xmlns:p14="http://schemas.microsoft.com/office/powerpoint/2010/main" xmlns="" val="4208512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98" r:id="rId14"/>
    <p:sldLayoutId id="214748373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878D56A2-D7C0-4D6B-AEEA-AE96F0664FAD}" type="datetimeFigureOut">
              <a:rPr lang="zh-CN" altLang="en-US" smtClean="0">
                <a:solidFill>
                  <a:srgbClr val="000000">
                    <a:tint val="75000"/>
                  </a:srgbClr>
                </a:solidFill>
              </a:rPr>
              <a:pPr/>
              <a:t>2016-3-8</a:t>
            </a:fld>
            <a:endParaRPr lang="zh-CN" altLang="en-US" dirty="0">
              <a:solidFill>
                <a:srgbClr val="000000">
                  <a:tint val="75000"/>
                </a:srgb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dirty="0">
              <a:solidFill>
                <a:srgbClr val="000000">
                  <a:tint val="75000"/>
                </a:srgb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79E8107F-3D3F-45D2-8A69-CD68E1ECCEE2}"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xmlns="" val="33351651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8D56A2-D7C0-4D6B-AEEA-AE96F0664FAD}" type="datetimeFigureOut">
              <a:rPr lang="zh-CN" altLang="en-US" smtClean="0">
                <a:solidFill>
                  <a:srgbClr val="000000">
                    <a:tint val="75000"/>
                  </a:srgbClr>
                </a:solidFill>
              </a:rPr>
              <a:pPr/>
              <a:t>2016-3-8</a:t>
            </a:fld>
            <a:endParaRPr lang="zh-CN" altLang="en-US">
              <a:solidFill>
                <a:srgbClr val="000000">
                  <a:tint val="75000"/>
                </a:srgb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E8107F-3D3F-45D2-8A69-CD68E1ECCEE2}"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xmlns="" val="105768461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DDF07D5F-0CE3-41D5-8BAC-06D544F02DFD}" type="datetimeFigureOut">
              <a:rPr lang="zh-CN" altLang="en-US" smtClean="0">
                <a:solidFill>
                  <a:prstClr val="black">
                    <a:tint val="75000"/>
                  </a:prstClr>
                </a:solidFill>
              </a:rPr>
              <a:pPr/>
              <a:t>2016-3-8</a:t>
            </a:fld>
            <a:endParaRPr lang="zh-CN" altLang="en-US" dirty="0">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dirty="0">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65D03046-1493-4535-A196-4953350278AF}"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7" name="Rectangle 35"/>
          <p:cNvSpPr/>
          <p:nvPr userDrawn="1"/>
        </p:nvSpPr>
        <p:spPr>
          <a:xfrm>
            <a:off x="0" y="0"/>
            <a:ext cx="12188825" cy="6857999"/>
          </a:xfrm>
          <a:prstGeom prst="rect">
            <a:avLst/>
          </a:prstGeom>
          <a:gradFill flip="none" rotWithShape="1">
            <a:gsLst>
              <a:gs pos="24000">
                <a:srgbClr val="000000"/>
              </a:gs>
              <a:gs pos="100000">
                <a:srgbClr val="03558C"/>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8" name="图片 7"/>
          <p:cNvPicPr>
            <a:picLocks noChangeAspect="1"/>
          </p:cNvPicPr>
          <p:nvPr userDrawn="1"/>
        </p:nvPicPr>
        <p:blipFill>
          <a:blip r:embed="rId15" cstate="print"/>
          <a:stretch>
            <a:fillRect/>
          </a:stretch>
        </p:blipFill>
        <p:spPr>
          <a:xfrm>
            <a:off x="10279308" y="5709958"/>
            <a:ext cx="1686990" cy="934010"/>
          </a:xfrm>
          <a:prstGeom prst="rect">
            <a:avLst/>
          </a:prstGeom>
        </p:spPr>
      </p:pic>
    </p:spTree>
    <p:extLst>
      <p:ext uri="{BB962C8B-B14F-4D97-AF65-F5344CB8AC3E}">
        <p14:creationId xmlns:p14="http://schemas.microsoft.com/office/powerpoint/2010/main" xmlns="" val="215108686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2.png"/><Relationship Id="rId3" Type="http://schemas.openxmlformats.org/officeDocument/2006/relationships/image" Target="../media/image29.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gif"/><Relationship Id="rId17" Type="http://schemas.openxmlformats.org/officeDocument/2006/relationships/image" Target="../media/image43.png"/><Relationship Id="rId25" Type="http://schemas.openxmlformats.org/officeDocument/2006/relationships/image" Target="../media/image51.jpeg"/><Relationship Id="rId2" Type="http://schemas.openxmlformats.org/officeDocument/2006/relationships/notesSlide" Target="../notesSlides/notesSlide7.xml"/><Relationship Id="rId16" Type="http://schemas.openxmlformats.org/officeDocument/2006/relationships/image" Target="../media/image42.jpeg"/><Relationship Id="rId20"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0.png"/><Relationship Id="rId5" Type="http://schemas.openxmlformats.org/officeDocument/2006/relationships/image" Target="../media/image31.jpeg"/><Relationship Id="rId15" Type="http://schemas.openxmlformats.org/officeDocument/2006/relationships/image" Target="../media/image41.jpeg"/><Relationship Id="rId23" Type="http://schemas.openxmlformats.org/officeDocument/2006/relationships/image" Target="../media/image49.jpeg"/><Relationship Id="rId10" Type="http://schemas.openxmlformats.org/officeDocument/2006/relationships/image" Target="../media/image36.jpeg"/><Relationship Id="rId19" Type="http://schemas.openxmlformats.org/officeDocument/2006/relationships/image" Target="../media/image45.jpe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emf"/></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Layout" Target="../slideLayouts/slideLayout40.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0.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0.xml"/><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7.png"/><Relationship Id="rId7" Type="http://schemas.openxmlformats.org/officeDocument/2006/relationships/image" Target="../media/image83.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7" Type="http://schemas.microsoft.com/office/2007/relationships/hdphoto" Target="../media/hdphoto9.wdp"/><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png"/><Relationship Id="rId4" Type="http://schemas.openxmlformats.org/officeDocument/2006/relationships/image" Target="../media/image85.jpe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jpe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3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56.png"/><Relationship Id="rId7"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57.png"/><Relationship Id="rId9" Type="http://schemas.openxmlformats.org/officeDocument/2006/relationships/image" Target="../media/image99.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109.jpe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111.emf"/></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114.jpe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57.png"/><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57.pn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8.wdp"/></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57.png"/><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57.png"/><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Documents and Settings\t11318\桌面\揭开01.jpg"/>
          <p:cNvPicPr>
            <a:picLocks noChangeAspect="1" noChangeArrowheads="1"/>
          </p:cNvPicPr>
          <p:nvPr/>
        </p:nvPicPr>
        <p:blipFill>
          <a:blip r:embed="rId3" cstate="print"/>
          <a:srcRect/>
          <a:stretch>
            <a:fillRect/>
          </a:stretch>
        </p:blipFill>
        <p:spPr bwMode="auto">
          <a:xfrm>
            <a:off x="3354388" y="0"/>
            <a:ext cx="8843962" cy="6858000"/>
          </a:xfrm>
          <a:prstGeom prst="rect">
            <a:avLst/>
          </a:prstGeom>
          <a:solidFill>
            <a:srgbClr val="CE3418"/>
          </a:solidFill>
          <a:ln w="9525" algn="ctr">
            <a:noFill/>
            <a:round/>
            <a:headEnd/>
            <a:tailEnd/>
          </a:ln>
          <a:effectLst>
            <a:outerShdw dist="17961" dir="2700000" algn="ctr" rotWithShape="0">
              <a:srgbClr val="999999"/>
            </a:outerShdw>
          </a:effectLst>
        </p:spPr>
      </p:pic>
      <p:sp>
        <p:nvSpPr>
          <p:cNvPr id="5" name="Rectangle 6"/>
          <p:cNvSpPr>
            <a:spLocks noChangeArrowheads="1"/>
          </p:cNvSpPr>
          <p:nvPr/>
        </p:nvSpPr>
        <p:spPr bwMode="auto">
          <a:xfrm>
            <a:off x="0" y="0"/>
            <a:ext cx="3352800" cy="6858000"/>
          </a:xfrm>
          <a:prstGeom prst="rect">
            <a:avLst/>
          </a:prstGeom>
          <a:gradFill rotWithShape="1">
            <a:gsLst>
              <a:gs pos="0">
                <a:srgbClr val="FCFCFC"/>
              </a:gs>
              <a:gs pos="50000">
                <a:srgbClr val="FDFDFD"/>
              </a:gs>
              <a:gs pos="100000">
                <a:srgbClr val="FEFEFE"/>
              </a:gs>
            </a:gsLst>
            <a:lin ang="8100000" scaled="1"/>
          </a:gradFill>
          <a:ln w="25400">
            <a:noFill/>
            <a:miter lim="800000"/>
            <a:headEnd/>
            <a:tailEnd/>
          </a:ln>
        </p:spPr>
        <p:txBody>
          <a:bodyPr anchor="ctr"/>
          <a:lstStyle/>
          <a:p>
            <a:endParaRPr lang="zh-CN" altLang="zh-CN" dirty="0">
              <a:solidFill>
                <a:srgbClr val="CCEDC7"/>
              </a:solidFill>
              <a:latin typeface="Calibri" pitchFamily="34" charset="0"/>
              <a:ea typeface="微软雅黑" panose="020B0503020204020204" pitchFamily="34" charset="-122"/>
              <a:sym typeface="Calibri" pitchFamily="34" charset="0"/>
            </a:endParaRPr>
          </a:p>
        </p:txBody>
      </p:sp>
      <p:sp>
        <p:nvSpPr>
          <p:cNvPr id="6" name="Text Box 3"/>
          <p:cNvSpPr txBox="1">
            <a:spLocks noChangeArrowheads="1"/>
          </p:cNvSpPr>
          <p:nvPr/>
        </p:nvSpPr>
        <p:spPr bwMode="auto">
          <a:xfrm>
            <a:off x="67525" y="1471311"/>
            <a:ext cx="7311912" cy="906915"/>
          </a:xfrm>
          <a:prstGeom prst="rect">
            <a:avLst/>
          </a:prstGeom>
          <a:noFill/>
          <a:ln w="9525">
            <a:noFill/>
            <a:miter lim="800000"/>
            <a:headEnd/>
            <a:tailEnd/>
          </a:ln>
        </p:spPr>
        <p:txBody>
          <a:bodyPr wrap="square" anchor="ctr">
            <a:spAutoFit/>
          </a:bodyPr>
          <a:lstStyle/>
          <a:p>
            <a:pPr algn="ctr">
              <a:lnSpc>
                <a:spcPct val="150000"/>
              </a:lnSpc>
              <a:spcBef>
                <a:spcPts val="1200"/>
              </a:spcBef>
              <a:spcAft>
                <a:spcPts val="600"/>
              </a:spcAft>
            </a:pPr>
            <a:r>
              <a:rPr lang="zh-CN" altLang="en-US" sz="4000" b="1" dirty="0" smtClean="0">
                <a:solidFill>
                  <a:srgbClr val="C00000"/>
                </a:solidFill>
                <a:latin typeface="微软雅黑" pitchFamily="34" charset="-122"/>
                <a:ea typeface="微软雅黑" pitchFamily="34" charset="-122"/>
              </a:rPr>
              <a:t>    </a:t>
            </a:r>
            <a:r>
              <a:rPr lang="zh-CN" altLang="en-US" sz="3600" b="1" dirty="0" smtClean="0">
                <a:solidFill>
                  <a:srgbClr val="C00000"/>
                </a:solidFill>
                <a:latin typeface="微软雅黑" pitchFamily="34" charset="-122"/>
                <a:ea typeface="微软雅黑" pitchFamily="34" charset="-122"/>
              </a:rPr>
              <a:t>中国联通物</a:t>
            </a:r>
            <a:r>
              <a:rPr lang="zh-CN" altLang="en-US" sz="3600" b="1" dirty="0" smtClean="0">
                <a:solidFill>
                  <a:srgbClr val="C00000"/>
                </a:solidFill>
                <a:latin typeface="微软雅黑" pitchFamily="34" charset="-122"/>
                <a:ea typeface="微软雅黑" pitchFamily="34" charset="-122"/>
              </a:rPr>
              <a:t>联网</a:t>
            </a:r>
            <a:r>
              <a:rPr lang="zh-CN" altLang="en-US" sz="3600" b="1" dirty="0" smtClean="0">
                <a:solidFill>
                  <a:srgbClr val="C00000"/>
                </a:solidFill>
                <a:latin typeface="微软雅黑" pitchFamily="34" charset="-122"/>
                <a:ea typeface="微软雅黑" pitchFamily="34" charset="-122"/>
              </a:rPr>
              <a:t>案例</a:t>
            </a:r>
            <a:r>
              <a:rPr lang="zh-CN" altLang="en-US" sz="3600" b="1" dirty="0" smtClean="0">
                <a:solidFill>
                  <a:srgbClr val="C00000"/>
                </a:solidFill>
                <a:latin typeface="微软雅黑" pitchFamily="34" charset="-122"/>
                <a:ea typeface="微软雅黑" pitchFamily="34" charset="-122"/>
              </a:rPr>
              <a:t>简介</a:t>
            </a:r>
            <a:endParaRPr lang="en-US" altLang="zh-CN" sz="3600" b="1" dirty="0" smtClean="0">
              <a:solidFill>
                <a:srgbClr val="C00000"/>
              </a:solidFill>
              <a:latin typeface="微软雅黑" pitchFamily="34" charset="-122"/>
              <a:ea typeface="微软雅黑" pitchFamily="34" charset="-122"/>
            </a:endParaRPr>
          </a:p>
        </p:txBody>
      </p:sp>
      <p:pic>
        <p:nvPicPr>
          <p:cNvPr id="7" name="图片 5"/>
          <p:cNvPicPr>
            <a:picLocks noChangeAspect="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9663113" y="873125"/>
            <a:ext cx="1793875" cy="990600"/>
          </a:xfrm>
          <a:prstGeom prst="rect">
            <a:avLst/>
          </a:prstGeom>
          <a:noFill/>
          <a:ln w="9525">
            <a:noFill/>
            <a:miter lim="800000"/>
            <a:headEnd/>
            <a:tailEnd/>
          </a:ln>
        </p:spPr>
      </p:pic>
      <p:sp>
        <p:nvSpPr>
          <p:cNvPr id="2" name="文本框 1"/>
          <p:cNvSpPr txBox="1"/>
          <p:nvPr/>
        </p:nvSpPr>
        <p:spPr>
          <a:xfrm>
            <a:off x="2196544" y="5167085"/>
            <a:ext cx="6642656" cy="1477328"/>
          </a:xfrm>
          <a:prstGeom prst="rect">
            <a:avLst/>
          </a:prstGeom>
          <a:noFill/>
        </p:spPr>
        <p:txBody>
          <a:bodyPr wrap="square" rtlCol="0">
            <a:spAutoFit/>
          </a:bodyPr>
          <a:lstStyle/>
          <a:p>
            <a:pPr algn="ct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陕西联通  郑超</a:t>
            </a:r>
            <a:endParaRPr lang="en-US" altLang="zh-CN" dirty="0" smtClean="0">
              <a:latin typeface="微软雅黑" panose="020B0503020204020204" pitchFamily="34" charset="-122"/>
              <a:ea typeface="微软雅黑" panose="020B0503020204020204" pitchFamily="34" charset="-122"/>
            </a:endParaRPr>
          </a:p>
          <a:p>
            <a:pPr algn="ctr"/>
            <a:r>
              <a:rPr lang="en-US" altLang="zh-CN" dirty="0" smtClean="0">
                <a:latin typeface="微软雅黑" panose="020B0503020204020204" pitchFamily="34" charset="-122"/>
                <a:ea typeface="微软雅黑" panose="020B0503020204020204" pitchFamily="34" charset="-122"/>
              </a:rPr>
              <a:t>15619280235</a:t>
            </a:r>
          </a:p>
          <a:p>
            <a:pPr algn="ctr"/>
            <a:r>
              <a:rPr lang="en-US" altLang="zh-CN" dirty="0" smtClean="0">
                <a:latin typeface="微软雅黑" panose="020B0503020204020204" pitchFamily="34" charset="-122"/>
                <a:ea typeface="微软雅黑" panose="020B0503020204020204" pitchFamily="34" charset="-122"/>
              </a:rPr>
              <a:t>16547690@qq.com</a:t>
            </a:r>
            <a:endParaRPr lang="zh-CN" altLang="en-US" dirty="0" smtClean="0">
              <a:latin typeface="微软雅黑" panose="020B0503020204020204" pitchFamily="34" charset="-122"/>
              <a:ea typeface="微软雅黑" panose="020B0503020204020204" pitchFamily="34" charset="-122"/>
            </a:endParaRPr>
          </a:p>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9428336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723"/>
          <p:cNvSpPr txBox="1"/>
          <p:nvPr/>
        </p:nvSpPr>
        <p:spPr>
          <a:xfrm>
            <a:off x="625326" y="2900771"/>
            <a:ext cx="3094922" cy="1608133"/>
          </a:xfrm>
          <a:prstGeom prst="rect">
            <a:avLst/>
          </a:prstGeom>
          <a:noFill/>
        </p:spPr>
        <p:txBody>
          <a:bodyPr wrap="square" rtlCol="0" anchor="b" anchorCtr="0">
            <a:spAutoFit/>
          </a:bodyPr>
          <a:lstStyle>
            <a:defPPr>
              <a:defRPr lang="en-US"/>
            </a:defPPr>
            <a:lvl1pPr>
              <a:lnSpc>
                <a:spcPct val="95000"/>
              </a:lnSpc>
              <a:defRPr sz="2000">
                <a:solidFill>
                  <a:schemeClr val="bg2"/>
                </a:solidFill>
              </a:defRPr>
            </a:lvl1pPr>
          </a:lstStyle>
          <a:p>
            <a:pPr algn="ctr">
              <a:lnSpc>
                <a:spcPct val="150000"/>
              </a:lnSpc>
              <a:spcBef>
                <a:spcPts val="300"/>
              </a:spcBef>
            </a:pPr>
            <a:r>
              <a:rPr lang="en-US" sz="3200" b="1" dirty="0" smtClean="0">
                <a:solidFill>
                  <a:prstClr val="white"/>
                </a:solidFill>
                <a:latin typeface="Tahoma" panose="020B0604030504040204" pitchFamily="34" charset="0"/>
                <a:ea typeface="Tahoma" panose="020B0604030504040204" pitchFamily="34" charset="0"/>
                <a:cs typeface="Tahoma" panose="020B0604030504040204" pitchFamily="34" charset="0"/>
              </a:rPr>
              <a:t>Traditional</a:t>
            </a:r>
          </a:p>
          <a:p>
            <a:pPr algn="ctr">
              <a:lnSpc>
                <a:spcPct val="150000"/>
              </a:lnSpc>
              <a:spcBef>
                <a:spcPts val="300"/>
              </a:spcBef>
            </a:pPr>
            <a:r>
              <a:rPr lang="zh-CN" altLang="en-US" sz="3200" b="1" dirty="0" smtClean="0">
                <a:solidFill>
                  <a:srgbClr val="4472C4"/>
                </a:solidFill>
                <a:latin typeface="Tahoma" panose="020B0604030504040204" pitchFamily="34" charset="0"/>
                <a:ea typeface="微软雅黑" panose="020B0503020204020204" pitchFamily="34" charset="-122"/>
                <a:cs typeface="Tahoma" panose="020B0604030504040204" pitchFamily="34" charset="0"/>
              </a:rPr>
              <a:t>传统的业务模式</a:t>
            </a:r>
            <a:endParaRPr lang="en-US" sz="3200" b="1" dirty="0">
              <a:solidFill>
                <a:srgbClr val="4472C4"/>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730"/>
          <p:cNvSpPr txBox="1"/>
          <p:nvPr/>
        </p:nvSpPr>
        <p:spPr>
          <a:xfrm>
            <a:off x="8702157" y="2974638"/>
            <a:ext cx="3346841" cy="1534266"/>
          </a:xfrm>
          <a:prstGeom prst="rect">
            <a:avLst/>
          </a:prstGeom>
          <a:noFill/>
        </p:spPr>
        <p:txBody>
          <a:bodyPr wrap="square" rtlCol="0" anchor="b" anchorCtr="0">
            <a:spAutoFit/>
          </a:bodyPr>
          <a:lstStyle>
            <a:defPPr>
              <a:defRPr lang="en-US"/>
            </a:defPPr>
            <a:lvl1pPr>
              <a:lnSpc>
                <a:spcPct val="95000"/>
              </a:lnSpc>
              <a:defRPr sz="2000">
                <a:solidFill>
                  <a:schemeClr val="bg2"/>
                </a:solidFill>
              </a:defRPr>
            </a:lvl1pPr>
          </a:lstStyle>
          <a:p>
            <a:pPr algn="ctr">
              <a:spcBef>
                <a:spcPts val="300"/>
              </a:spcBef>
            </a:pPr>
            <a:r>
              <a:rPr lang="en-US" sz="3200" b="1" dirty="0">
                <a:solidFill>
                  <a:prstClr val="white"/>
                </a:solidFill>
                <a:latin typeface="Tahoma" panose="020B0604030504040204" pitchFamily="34" charset="0"/>
                <a:ea typeface="Tahoma" panose="020B0604030504040204" pitchFamily="34" charset="0"/>
                <a:cs typeface="Tahoma" panose="020B0604030504040204" pitchFamily="34" charset="0"/>
              </a:rPr>
              <a:t>IoT </a:t>
            </a:r>
            <a:r>
              <a:rPr lang="en-US" sz="3200" b="1" dirty="0" smtClean="0">
                <a:solidFill>
                  <a:prstClr val="white"/>
                </a:solidFill>
                <a:latin typeface="Tahoma" panose="020B0604030504040204" pitchFamily="34" charset="0"/>
                <a:ea typeface="Tahoma" panose="020B0604030504040204" pitchFamily="34" charset="0"/>
                <a:cs typeface="Tahoma" panose="020B0604030504040204" pitchFamily="34" charset="0"/>
              </a:rPr>
              <a:t>Service Business</a:t>
            </a:r>
          </a:p>
          <a:p>
            <a:pPr algn="ctr">
              <a:spcBef>
                <a:spcPts val="300"/>
              </a:spcBef>
            </a:pPr>
            <a:r>
              <a:rPr lang="zh-CN" altLang="en-US" sz="3200" b="1" dirty="0">
                <a:solidFill>
                  <a:srgbClr val="4472C4"/>
                </a:solidFill>
                <a:latin typeface="Tahoma" panose="020B0604030504040204" pitchFamily="34" charset="0"/>
                <a:ea typeface="微软雅黑" panose="020B0503020204020204" pitchFamily="34" charset="-122"/>
                <a:cs typeface="Tahoma" panose="020B0604030504040204" pitchFamily="34" charset="0"/>
              </a:rPr>
              <a:t>物联</a:t>
            </a:r>
            <a:r>
              <a:rPr lang="zh-CN" altLang="en-US" sz="3200" b="1" dirty="0" smtClean="0">
                <a:solidFill>
                  <a:srgbClr val="4472C4"/>
                </a:solidFill>
                <a:latin typeface="Tahoma" panose="020B0604030504040204" pitchFamily="34" charset="0"/>
                <a:ea typeface="微软雅黑" panose="020B0503020204020204" pitchFamily="34" charset="-122"/>
                <a:cs typeface="Tahoma" panose="020B0604030504040204" pitchFamily="34" charset="0"/>
              </a:rPr>
              <a:t>网业务模式</a:t>
            </a:r>
            <a:endParaRPr lang="en-US" sz="3200" b="1" dirty="0">
              <a:solidFill>
                <a:srgbClr val="4472C4"/>
              </a:solidFill>
              <a:latin typeface="Tahoma" panose="020B0604030504040204" pitchFamily="34" charset="0"/>
              <a:ea typeface="Tahoma" panose="020B0604030504040204" pitchFamily="34" charset="0"/>
              <a:cs typeface="Tahoma" panose="020B0604030504040204" pitchFamily="34" charset="0"/>
            </a:endParaRPr>
          </a:p>
        </p:txBody>
      </p:sp>
      <p:sp>
        <p:nvSpPr>
          <p:cNvPr id="20" name="KSO_Shape"/>
          <p:cNvSpPr>
            <a:spLocks/>
          </p:cNvSpPr>
          <p:nvPr/>
        </p:nvSpPr>
        <p:spPr bwMode="auto">
          <a:xfrm>
            <a:off x="5692216" y="5247520"/>
            <a:ext cx="1418545" cy="1418545"/>
          </a:xfrm>
          <a:custGeom>
            <a:avLst/>
            <a:gdLst>
              <a:gd name="T0" fmla="*/ 1037697 w 1760538"/>
              <a:gd name="T1" fmla="*/ 1576612 h 1760538"/>
              <a:gd name="T2" fmla="*/ 904876 w 1760538"/>
              <a:gd name="T3" fmla="*/ 1758948 h 1760538"/>
              <a:gd name="T4" fmla="*/ 722842 w 1760538"/>
              <a:gd name="T5" fmla="*/ 1625376 h 1760538"/>
              <a:gd name="T6" fmla="*/ 848255 w 1760538"/>
              <a:gd name="T7" fmla="*/ 1444630 h 1760538"/>
              <a:gd name="T8" fmla="*/ 672041 w 1760538"/>
              <a:gd name="T9" fmla="*/ 1553820 h 1760538"/>
              <a:gd name="T10" fmla="*/ 582083 w 1760538"/>
              <a:gd name="T11" fmla="*/ 1748347 h 1760538"/>
              <a:gd name="T12" fmla="*/ 373062 w 1760538"/>
              <a:gd name="T13" fmla="*/ 1663010 h 1760538"/>
              <a:gd name="T14" fmla="*/ 443970 w 1760538"/>
              <a:gd name="T15" fmla="*/ 1460532 h 1760538"/>
              <a:gd name="T16" fmla="*/ 282575 w 1760538"/>
              <a:gd name="T17" fmla="*/ 1499225 h 1760538"/>
              <a:gd name="T18" fmla="*/ 271992 w 1760538"/>
              <a:gd name="T19" fmla="*/ 1713894 h 1760538"/>
              <a:gd name="T20" fmla="*/ 58208 w 1760538"/>
              <a:gd name="T21" fmla="*/ 1723965 h 1760538"/>
              <a:gd name="T22" fmla="*/ 27516 w 1760538"/>
              <a:gd name="T23" fmla="*/ 1511946 h 1760538"/>
              <a:gd name="T24" fmla="*/ 1302808 w 1760538"/>
              <a:gd name="T25" fmla="*/ 1093808 h 1760538"/>
              <a:gd name="T26" fmla="*/ 1392767 w 1760538"/>
              <a:gd name="T27" fmla="*/ 1288335 h 1760538"/>
              <a:gd name="T28" fmla="*/ 1178983 w 1760538"/>
              <a:gd name="T29" fmla="*/ 1387984 h 1760538"/>
              <a:gd name="T30" fmla="*/ 1088496 w 1760538"/>
              <a:gd name="T31" fmla="*/ 1193457 h 1760538"/>
              <a:gd name="T32" fmla="*/ 912813 w 1760538"/>
              <a:gd name="T33" fmla="*/ 1084267 h 1760538"/>
              <a:gd name="T34" fmla="*/ 1037697 w 1760538"/>
              <a:gd name="T35" fmla="*/ 1265013 h 1760538"/>
              <a:gd name="T36" fmla="*/ 863600 w 1760538"/>
              <a:gd name="T37" fmla="*/ 1399645 h 1760538"/>
              <a:gd name="T38" fmla="*/ 720725 w 1760538"/>
              <a:gd name="T39" fmla="*/ 1232680 h 1760538"/>
              <a:gd name="T40" fmla="*/ 512233 w 1760538"/>
              <a:gd name="T41" fmla="*/ 1081087 h 1760538"/>
              <a:gd name="T42" fmla="*/ 678921 w 1760538"/>
              <a:gd name="T43" fmla="*/ 1224199 h 1760538"/>
              <a:gd name="T44" fmla="*/ 536575 w 1760538"/>
              <a:gd name="T45" fmla="*/ 1399645 h 1760538"/>
              <a:gd name="T46" fmla="*/ 362478 w 1760538"/>
              <a:gd name="T47" fmla="*/ 1265013 h 1760538"/>
              <a:gd name="T48" fmla="*/ 487891 w 1760538"/>
              <a:gd name="T49" fmla="*/ 1084267 h 1760538"/>
              <a:gd name="T50" fmla="*/ 1753130 w 1760538"/>
              <a:gd name="T51" fmla="*/ 833095 h 1760538"/>
              <a:gd name="T52" fmla="*/ 1663171 w 1760538"/>
              <a:gd name="T53" fmla="*/ 1027622 h 1760538"/>
              <a:gd name="T54" fmla="*/ 1461029 w 1760538"/>
              <a:gd name="T55" fmla="*/ 956066 h 1760538"/>
              <a:gd name="T56" fmla="*/ 1512359 w 1760538"/>
              <a:gd name="T57" fmla="*/ 747757 h 1760538"/>
              <a:gd name="T58" fmla="*/ 1353608 w 1760538"/>
              <a:gd name="T59" fmla="*/ 767369 h 1760538"/>
              <a:gd name="T60" fmla="*/ 1363663 w 1760538"/>
              <a:gd name="T61" fmla="*/ 982038 h 1760538"/>
              <a:gd name="T62" fmla="*/ 1151996 w 1760538"/>
              <a:gd name="T63" fmla="*/ 1012781 h 1760538"/>
              <a:gd name="T64" fmla="*/ 1100137 w 1760538"/>
              <a:gd name="T65" fmla="*/ 804472 h 1760538"/>
              <a:gd name="T66" fmla="*/ 927630 w 1760538"/>
              <a:gd name="T67" fmla="*/ 728146 h 1760538"/>
              <a:gd name="T68" fmla="*/ 1034522 w 1760538"/>
              <a:gd name="T69" fmla="*/ 920022 h 1760538"/>
              <a:gd name="T70" fmla="*/ 848255 w 1760538"/>
              <a:gd name="T71" fmla="*/ 1036633 h 1760538"/>
              <a:gd name="T72" fmla="*/ 722842 w 1760538"/>
              <a:gd name="T73" fmla="*/ 855887 h 1760538"/>
              <a:gd name="T74" fmla="*/ 527579 w 1760538"/>
              <a:gd name="T75" fmla="*/ 360362 h 1760538"/>
              <a:gd name="T76" fmla="*/ 679450 w 1760538"/>
              <a:gd name="T77" fmla="*/ 519906 h 1760538"/>
              <a:gd name="T78" fmla="*/ 527579 w 1760538"/>
              <a:gd name="T79" fmla="*/ 679450 h 1760538"/>
              <a:gd name="T80" fmla="*/ 360891 w 1760538"/>
              <a:gd name="T81" fmla="*/ 536338 h 1760538"/>
              <a:gd name="T82" fmla="*/ 495299 w 1760538"/>
              <a:gd name="T83" fmla="*/ 362482 h 1760538"/>
              <a:gd name="T84" fmla="*/ 1394884 w 1760538"/>
              <a:gd name="T85" fmla="*/ 480152 h 1760538"/>
              <a:gd name="T86" fmla="*/ 1287992 w 1760538"/>
              <a:gd name="T87" fmla="*/ 672559 h 1760538"/>
              <a:gd name="T88" fmla="*/ 1093787 w 1760538"/>
              <a:gd name="T89" fmla="*/ 581922 h 1760538"/>
              <a:gd name="T90" fmla="*/ 1164696 w 1760538"/>
              <a:gd name="T91" fmla="*/ 379444 h 1760538"/>
              <a:gd name="T92" fmla="*/ 1003301 w 1760538"/>
              <a:gd name="T93" fmla="*/ 418137 h 1760538"/>
              <a:gd name="T94" fmla="*/ 993246 w 1760538"/>
              <a:gd name="T95" fmla="*/ 632806 h 1760538"/>
              <a:gd name="T96" fmla="*/ 778934 w 1760538"/>
              <a:gd name="T97" fmla="*/ 643407 h 1760538"/>
              <a:gd name="T98" fmla="*/ 747713 w 1760538"/>
              <a:gd name="T99" fmla="*/ 430858 h 1760538"/>
              <a:gd name="T100" fmla="*/ 595841 w 1760538"/>
              <a:gd name="T101" fmla="*/ 19082 h 1760538"/>
              <a:gd name="T102" fmla="*/ 666750 w 1760538"/>
              <a:gd name="T103" fmla="*/ 221560 h 1760538"/>
              <a:gd name="T104" fmla="*/ 472545 w 1760538"/>
              <a:gd name="T105" fmla="*/ 312197 h 1760538"/>
              <a:gd name="T106" fmla="*/ 365653 w 1760538"/>
              <a:gd name="T107" fmla="*/ 120321 h 1760538"/>
              <a:gd name="T108" fmla="*/ 184150 w 1760538"/>
              <a:gd name="T109" fmla="*/ 2121 h 1760538"/>
              <a:gd name="T110" fmla="*/ 318559 w 1760538"/>
              <a:gd name="T111" fmla="*/ 175976 h 1760538"/>
              <a:gd name="T112" fmla="*/ 142875 w 1760538"/>
              <a:gd name="T113" fmla="*/ 318558 h 1760538"/>
              <a:gd name="T114" fmla="*/ 529 w 1760538"/>
              <a:gd name="T115" fmla="*/ 151594 h 1760538"/>
              <a:gd name="T116" fmla="*/ 872596 w 1760538"/>
              <a:gd name="T117" fmla="*/ 0 h 1760538"/>
              <a:gd name="T118" fmla="*/ 1039284 w 1760538"/>
              <a:gd name="T119" fmla="*/ 143113 h 1760538"/>
              <a:gd name="T120" fmla="*/ 904876 w 1760538"/>
              <a:gd name="T121" fmla="*/ 317498 h 1760538"/>
              <a:gd name="T122" fmla="*/ 724429 w 1760538"/>
              <a:gd name="T123" fmla="*/ 191877 h 1760538"/>
              <a:gd name="T124" fmla="*/ 848255 w 1760538"/>
              <a:gd name="T125" fmla="*/ 3181 h 1760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60538" h="1760538">
                <a:moveTo>
                  <a:pt x="872596" y="1441450"/>
                </a:moveTo>
                <a:lnTo>
                  <a:pt x="880534" y="1441450"/>
                </a:lnTo>
                <a:lnTo>
                  <a:pt x="888471" y="1441450"/>
                </a:lnTo>
                <a:lnTo>
                  <a:pt x="896938" y="1441980"/>
                </a:lnTo>
                <a:lnTo>
                  <a:pt x="904876" y="1443570"/>
                </a:lnTo>
                <a:lnTo>
                  <a:pt x="912813" y="1444630"/>
                </a:lnTo>
                <a:lnTo>
                  <a:pt x="919692" y="1446751"/>
                </a:lnTo>
                <a:lnTo>
                  <a:pt x="927630" y="1448871"/>
                </a:lnTo>
                <a:lnTo>
                  <a:pt x="942446" y="1454171"/>
                </a:lnTo>
                <a:lnTo>
                  <a:pt x="956205" y="1460532"/>
                </a:lnTo>
                <a:lnTo>
                  <a:pt x="969434" y="1468482"/>
                </a:lnTo>
                <a:lnTo>
                  <a:pt x="981605" y="1477493"/>
                </a:lnTo>
                <a:lnTo>
                  <a:pt x="993246" y="1488094"/>
                </a:lnTo>
                <a:lnTo>
                  <a:pt x="1003301" y="1499225"/>
                </a:lnTo>
                <a:lnTo>
                  <a:pt x="1012826" y="1511946"/>
                </a:lnTo>
                <a:lnTo>
                  <a:pt x="1020763" y="1525197"/>
                </a:lnTo>
                <a:lnTo>
                  <a:pt x="1027113" y="1538979"/>
                </a:lnTo>
                <a:lnTo>
                  <a:pt x="1032405" y="1553820"/>
                </a:lnTo>
                <a:lnTo>
                  <a:pt x="1034522" y="1561241"/>
                </a:lnTo>
                <a:lnTo>
                  <a:pt x="1036638" y="1568661"/>
                </a:lnTo>
                <a:lnTo>
                  <a:pt x="1037697" y="1576612"/>
                </a:lnTo>
                <a:lnTo>
                  <a:pt x="1039284" y="1584563"/>
                </a:lnTo>
                <a:lnTo>
                  <a:pt x="1039813" y="1592513"/>
                </a:lnTo>
                <a:lnTo>
                  <a:pt x="1039813" y="1600994"/>
                </a:lnTo>
                <a:lnTo>
                  <a:pt x="1039813" y="1608945"/>
                </a:lnTo>
                <a:lnTo>
                  <a:pt x="1039284" y="1617426"/>
                </a:lnTo>
                <a:lnTo>
                  <a:pt x="1037697" y="1625376"/>
                </a:lnTo>
                <a:lnTo>
                  <a:pt x="1036638" y="1633327"/>
                </a:lnTo>
                <a:lnTo>
                  <a:pt x="1034522" y="1640748"/>
                </a:lnTo>
                <a:lnTo>
                  <a:pt x="1032405" y="1648698"/>
                </a:lnTo>
                <a:lnTo>
                  <a:pt x="1027113" y="1663010"/>
                </a:lnTo>
                <a:lnTo>
                  <a:pt x="1020763" y="1676791"/>
                </a:lnTo>
                <a:lnTo>
                  <a:pt x="1012826" y="1690042"/>
                </a:lnTo>
                <a:lnTo>
                  <a:pt x="1003301" y="1702763"/>
                </a:lnTo>
                <a:lnTo>
                  <a:pt x="993246" y="1713894"/>
                </a:lnTo>
                <a:lnTo>
                  <a:pt x="981605" y="1723965"/>
                </a:lnTo>
                <a:lnTo>
                  <a:pt x="969434" y="1732976"/>
                </a:lnTo>
                <a:lnTo>
                  <a:pt x="956205" y="1741456"/>
                </a:lnTo>
                <a:lnTo>
                  <a:pt x="942446" y="1748347"/>
                </a:lnTo>
                <a:lnTo>
                  <a:pt x="927630" y="1753647"/>
                </a:lnTo>
                <a:lnTo>
                  <a:pt x="912813" y="1757358"/>
                </a:lnTo>
                <a:lnTo>
                  <a:pt x="904876" y="1758948"/>
                </a:lnTo>
                <a:lnTo>
                  <a:pt x="896938" y="1759478"/>
                </a:lnTo>
                <a:lnTo>
                  <a:pt x="888471" y="1760008"/>
                </a:lnTo>
                <a:lnTo>
                  <a:pt x="880534" y="1760538"/>
                </a:lnTo>
                <a:lnTo>
                  <a:pt x="872596" y="1760008"/>
                </a:lnTo>
                <a:lnTo>
                  <a:pt x="863600" y="1759478"/>
                </a:lnTo>
                <a:lnTo>
                  <a:pt x="856192" y="1758948"/>
                </a:lnTo>
                <a:lnTo>
                  <a:pt x="848255" y="1757358"/>
                </a:lnTo>
                <a:lnTo>
                  <a:pt x="832909" y="1753647"/>
                </a:lnTo>
                <a:lnTo>
                  <a:pt x="818621" y="1748347"/>
                </a:lnTo>
                <a:lnTo>
                  <a:pt x="804334" y="1741456"/>
                </a:lnTo>
                <a:lnTo>
                  <a:pt x="791634" y="1732976"/>
                </a:lnTo>
                <a:lnTo>
                  <a:pt x="778934" y="1723965"/>
                </a:lnTo>
                <a:lnTo>
                  <a:pt x="767821" y="1713894"/>
                </a:lnTo>
                <a:lnTo>
                  <a:pt x="757238" y="1702763"/>
                </a:lnTo>
                <a:lnTo>
                  <a:pt x="747713" y="1690042"/>
                </a:lnTo>
                <a:lnTo>
                  <a:pt x="739775" y="1676791"/>
                </a:lnTo>
                <a:lnTo>
                  <a:pt x="733425" y="1663010"/>
                </a:lnTo>
                <a:lnTo>
                  <a:pt x="728134" y="1648698"/>
                </a:lnTo>
                <a:lnTo>
                  <a:pt x="726017" y="1640748"/>
                </a:lnTo>
                <a:lnTo>
                  <a:pt x="724429" y="1633327"/>
                </a:lnTo>
                <a:lnTo>
                  <a:pt x="722842" y="1625376"/>
                </a:lnTo>
                <a:lnTo>
                  <a:pt x="721784" y="1617426"/>
                </a:lnTo>
                <a:lnTo>
                  <a:pt x="720725" y="1608945"/>
                </a:lnTo>
                <a:lnTo>
                  <a:pt x="720725" y="1600994"/>
                </a:lnTo>
                <a:lnTo>
                  <a:pt x="720725" y="1592513"/>
                </a:lnTo>
                <a:lnTo>
                  <a:pt x="721784" y="1584563"/>
                </a:lnTo>
                <a:lnTo>
                  <a:pt x="722842" y="1576612"/>
                </a:lnTo>
                <a:lnTo>
                  <a:pt x="724429" y="1568661"/>
                </a:lnTo>
                <a:lnTo>
                  <a:pt x="726017" y="1561241"/>
                </a:lnTo>
                <a:lnTo>
                  <a:pt x="728134" y="1553820"/>
                </a:lnTo>
                <a:lnTo>
                  <a:pt x="733425" y="1538979"/>
                </a:lnTo>
                <a:lnTo>
                  <a:pt x="739775" y="1525197"/>
                </a:lnTo>
                <a:lnTo>
                  <a:pt x="747713" y="1511946"/>
                </a:lnTo>
                <a:lnTo>
                  <a:pt x="757238" y="1499225"/>
                </a:lnTo>
                <a:lnTo>
                  <a:pt x="767821" y="1488094"/>
                </a:lnTo>
                <a:lnTo>
                  <a:pt x="778934" y="1477493"/>
                </a:lnTo>
                <a:lnTo>
                  <a:pt x="791634" y="1468482"/>
                </a:lnTo>
                <a:lnTo>
                  <a:pt x="804334" y="1460532"/>
                </a:lnTo>
                <a:lnTo>
                  <a:pt x="818621" y="1454171"/>
                </a:lnTo>
                <a:lnTo>
                  <a:pt x="832909" y="1448871"/>
                </a:lnTo>
                <a:lnTo>
                  <a:pt x="840846" y="1446751"/>
                </a:lnTo>
                <a:lnTo>
                  <a:pt x="848255" y="1444630"/>
                </a:lnTo>
                <a:lnTo>
                  <a:pt x="856192" y="1443570"/>
                </a:lnTo>
                <a:lnTo>
                  <a:pt x="863600" y="1441980"/>
                </a:lnTo>
                <a:lnTo>
                  <a:pt x="872596" y="1441450"/>
                </a:lnTo>
                <a:close/>
                <a:moveTo>
                  <a:pt x="512233" y="1441450"/>
                </a:moveTo>
                <a:lnTo>
                  <a:pt x="520170" y="1441450"/>
                </a:lnTo>
                <a:lnTo>
                  <a:pt x="527579" y="1441450"/>
                </a:lnTo>
                <a:lnTo>
                  <a:pt x="536575" y="1441980"/>
                </a:lnTo>
                <a:lnTo>
                  <a:pt x="544512" y="1443570"/>
                </a:lnTo>
                <a:lnTo>
                  <a:pt x="552450" y="1444630"/>
                </a:lnTo>
                <a:lnTo>
                  <a:pt x="559329" y="1446751"/>
                </a:lnTo>
                <a:lnTo>
                  <a:pt x="567266" y="1448871"/>
                </a:lnTo>
                <a:lnTo>
                  <a:pt x="582083" y="1454171"/>
                </a:lnTo>
                <a:lnTo>
                  <a:pt x="595841" y="1460532"/>
                </a:lnTo>
                <a:lnTo>
                  <a:pt x="609070" y="1468482"/>
                </a:lnTo>
                <a:lnTo>
                  <a:pt x="621241" y="1477493"/>
                </a:lnTo>
                <a:lnTo>
                  <a:pt x="632354" y="1488094"/>
                </a:lnTo>
                <a:lnTo>
                  <a:pt x="642937" y="1499225"/>
                </a:lnTo>
                <a:lnTo>
                  <a:pt x="652462" y="1511946"/>
                </a:lnTo>
                <a:lnTo>
                  <a:pt x="660400" y="1525197"/>
                </a:lnTo>
                <a:lnTo>
                  <a:pt x="666750" y="1538979"/>
                </a:lnTo>
                <a:lnTo>
                  <a:pt x="672041" y="1553820"/>
                </a:lnTo>
                <a:lnTo>
                  <a:pt x="674158" y="1561241"/>
                </a:lnTo>
                <a:lnTo>
                  <a:pt x="676275" y="1568661"/>
                </a:lnTo>
                <a:lnTo>
                  <a:pt x="677333" y="1576612"/>
                </a:lnTo>
                <a:lnTo>
                  <a:pt x="678921" y="1584563"/>
                </a:lnTo>
                <a:lnTo>
                  <a:pt x="679450" y="1592513"/>
                </a:lnTo>
                <a:lnTo>
                  <a:pt x="679450" y="1600994"/>
                </a:lnTo>
                <a:lnTo>
                  <a:pt x="679450" y="1608945"/>
                </a:lnTo>
                <a:lnTo>
                  <a:pt x="678921" y="1617426"/>
                </a:lnTo>
                <a:lnTo>
                  <a:pt x="677333" y="1625376"/>
                </a:lnTo>
                <a:lnTo>
                  <a:pt x="676275" y="1633327"/>
                </a:lnTo>
                <a:lnTo>
                  <a:pt x="674158" y="1640748"/>
                </a:lnTo>
                <a:lnTo>
                  <a:pt x="672041" y="1648698"/>
                </a:lnTo>
                <a:lnTo>
                  <a:pt x="666750" y="1663010"/>
                </a:lnTo>
                <a:lnTo>
                  <a:pt x="660400" y="1676791"/>
                </a:lnTo>
                <a:lnTo>
                  <a:pt x="652462" y="1690042"/>
                </a:lnTo>
                <a:lnTo>
                  <a:pt x="642937" y="1702763"/>
                </a:lnTo>
                <a:lnTo>
                  <a:pt x="632354" y="1713894"/>
                </a:lnTo>
                <a:lnTo>
                  <a:pt x="621241" y="1723965"/>
                </a:lnTo>
                <a:lnTo>
                  <a:pt x="609070" y="1732976"/>
                </a:lnTo>
                <a:lnTo>
                  <a:pt x="595841" y="1741456"/>
                </a:lnTo>
                <a:lnTo>
                  <a:pt x="582083" y="1748347"/>
                </a:lnTo>
                <a:lnTo>
                  <a:pt x="567266" y="1753647"/>
                </a:lnTo>
                <a:lnTo>
                  <a:pt x="559329" y="1755238"/>
                </a:lnTo>
                <a:lnTo>
                  <a:pt x="552450" y="1757358"/>
                </a:lnTo>
                <a:lnTo>
                  <a:pt x="544512" y="1758948"/>
                </a:lnTo>
                <a:lnTo>
                  <a:pt x="536575" y="1759478"/>
                </a:lnTo>
                <a:lnTo>
                  <a:pt x="527579" y="1760008"/>
                </a:lnTo>
                <a:lnTo>
                  <a:pt x="520170" y="1760538"/>
                </a:lnTo>
                <a:lnTo>
                  <a:pt x="512233" y="1760008"/>
                </a:lnTo>
                <a:lnTo>
                  <a:pt x="503237" y="1759478"/>
                </a:lnTo>
                <a:lnTo>
                  <a:pt x="495299" y="1758948"/>
                </a:lnTo>
                <a:lnTo>
                  <a:pt x="487891" y="1757358"/>
                </a:lnTo>
                <a:lnTo>
                  <a:pt x="472545" y="1753647"/>
                </a:lnTo>
                <a:lnTo>
                  <a:pt x="458258" y="1748347"/>
                </a:lnTo>
                <a:lnTo>
                  <a:pt x="443970" y="1741456"/>
                </a:lnTo>
                <a:lnTo>
                  <a:pt x="430741" y="1732976"/>
                </a:lnTo>
                <a:lnTo>
                  <a:pt x="418570" y="1723965"/>
                </a:lnTo>
                <a:lnTo>
                  <a:pt x="407458" y="1713894"/>
                </a:lnTo>
                <a:lnTo>
                  <a:pt x="396874" y="1702763"/>
                </a:lnTo>
                <a:lnTo>
                  <a:pt x="388408" y="1690042"/>
                </a:lnTo>
                <a:lnTo>
                  <a:pt x="379412" y="1676791"/>
                </a:lnTo>
                <a:lnTo>
                  <a:pt x="373062" y="1663010"/>
                </a:lnTo>
                <a:lnTo>
                  <a:pt x="367770" y="1648698"/>
                </a:lnTo>
                <a:lnTo>
                  <a:pt x="365653" y="1640748"/>
                </a:lnTo>
                <a:lnTo>
                  <a:pt x="363537" y="1633327"/>
                </a:lnTo>
                <a:lnTo>
                  <a:pt x="362478" y="1625376"/>
                </a:lnTo>
                <a:lnTo>
                  <a:pt x="360891" y="1617426"/>
                </a:lnTo>
                <a:lnTo>
                  <a:pt x="360362" y="1608945"/>
                </a:lnTo>
                <a:lnTo>
                  <a:pt x="360362" y="1600994"/>
                </a:lnTo>
                <a:lnTo>
                  <a:pt x="360362" y="1592513"/>
                </a:lnTo>
                <a:lnTo>
                  <a:pt x="360891" y="1584563"/>
                </a:lnTo>
                <a:lnTo>
                  <a:pt x="362478" y="1576612"/>
                </a:lnTo>
                <a:lnTo>
                  <a:pt x="363537" y="1568661"/>
                </a:lnTo>
                <a:lnTo>
                  <a:pt x="365653" y="1561241"/>
                </a:lnTo>
                <a:lnTo>
                  <a:pt x="367770" y="1553820"/>
                </a:lnTo>
                <a:lnTo>
                  <a:pt x="373062" y="1538979"/>
                </a:lnTo>
                <a:lnTo>
                  <a:pt x="379412" y="1525197"/>
                </a:lnTo>
                <a:lnTo>
                  <a:pt x="388408" y="1511946"/>
                </a:lnTo>
                <a:lnTo>
                  <a:pt x="396874" y="1499225"/>
                </a:lnTo>
                <a:lnTo>
                  <a:pt x="407458" y="1488094"/>
                </a:lnTo>
                <a:lnTo>
                  <a:pt x="418570" y="1477493"/>
                </a:lnTo>
                <a:lnTo>
                  <a:pt x="430741" y="1468482"/>
                </a:lnTo>
                <a:lnTo>
                  <a:pt x="443970" y="1460532"/>
                </a:lnTo>
                <a:lnTo>
                  <a:pt x="458258" y="1454171"/>
                </a:lnTo>
                <a:lnTo>
                  <a:pt x="472545" y="1448871"/>
                </a:lnTo>
                <a:lnTo>
                  <a:pt x="480483" y="1446751"/>
                </a:lnTo>
                <a:lnTo>
                  <a:pt x="487891" y="1444630"/>
                </a:lnTo>
                <a:lnTo>
                  <a:pt x="495299" y="1443570"/>
                </a:lnTo>
                <a:lnTo>
                  <a:pt x="503237" y="1441980"/>
                </a:lnTo>
                <a:lnTo>
                  <a:pt x="512233" y="1441450"/>
                </a:lnTo>
                <a:close/>
                <a:moveTo>
                  <a:pt x="151871" y="1441450"/>
                </a:moveTo>
                <a:lnTo>
                  <a:pt x="159808" y="1441450"/>
                </a:lnTo>
                <a:lnTo>
                  <a:pt x="168275" y="1441450"/>
                </a:lnTo>
                <a:lnTo>
                  <a:pt x="176213" y="1441980"/>
                </a:lnTo>
                <a:lnTo>
                  <a:pt x="184150" y="1443570"/>
                </a:lnTo>
                <a:lnTo>
                  <a:pt x="192088" y="1444630"/>
                </a:lnTo>
                <a:lnTo>
                  <a:pt x="199496" y="1446751"/>
                </a:lnTo>
                <a:lnTo>
                  <a:pt x="206904" y="1448871"/>
                </a:lnTo>
                <a:lnTo>
                  <a:pt x="221721" y="1454171"/>
                </a:lnTo>
                <a:lnTo>
                  <a:pt x="235479" y="1460532"/>
                </a:lnTo>
                <a:lnTo>
                  <a:pt x="248708" y="1468482"/>
                </a:lnTo>
                <a:lnTo>
                  <a:pt x="260879" y="1477493"/>
                </a:lnTo>
                <a:lnTo>
                  <a:pt x="271992" y="1488094"/>
                </a:lnTo>
                <a:lnTo>
                  <a:pt x="282575" y="1499225"/>
                </a:lnTo>
                <a:lnTo>
                  <a:pt x="292100" y="1511946"/>
                </a:lnTo>
                <a:lnTo>
                  <a:pt x="300038" y="1525197"/>
                </a:lnTo>
                <a:lnTo>
                  <a:pt x="306388" y="1538979"/>
                </a:lnTo>
                <a:lnTo>
                  <a:pt x="311679" y="1553820"/>
                </a:lnTo>
                <a:lnTo>
                  <a:pt x="313796" y="1561241"/>
                </a:lnTo>
                <a:lnTo>
                  <a:pt x="315913" y="1568661"/>
                </a:lnTo>
                <a:lnTo>
                  <a:pt x="316971" y="1576612"/>
                </a:lnTo>
                <a:lnTo>
                  <a:pt x="318559" y="1584563"/>
                </a:lnTo>
                <a:lnTo>
                  <a:pt x="319088" y="1592513"/>
                </a:lnTo>
                <a:lnTo>
                  <a:pt x="319088" y="1600994"/>
                </a:lnTo>
                <a:lnTo>
                  <a:pt x="319088" y="1608945"/>
                </a:lnTo>
                <a:lnTo>
                  <a:pt x="318559" y="1617426"/>
                </a:lnTo>
                <a:lnTo>
                  <a:pt x="316971" y="1625376"/>
                </a:lnTo>
                <a:lnTo>
                  <a:pt x="315913" y="1633327"/>
                </a:lnTo>
                <a:lnTo>
                  <a:pt x="313796" y="1640748"/>
                </a:lnTo>
                <a:lnTo>
                  <a:pt x="311679" y="1648698"/>
                </a:lnTo>
                <a:lnTo>
                  <a:pt x="306388" y="1663010"/>
                </a:lnTo>
                <a:lnTo>
                  <a:pt x="300038" y="1676791"/>
                </a:lnTo>
                <a:lnTo>
                  <a:pt x="292100" y="1690042"/>
                </a:lnTo>
                <a:lnTo>
                  <a:pt x="282575" y="1702763"/>
                </a:lnTo>
                <a:lnTo>
                  <a:pt x="271992" y="1713894"/>
                </a:lnTo>
                <a:lnTo>
                  <a:pt x="260879" y="1723965"/>
                </a:lnTo>
                <a:lnTo>
                  <a:pt x="248708" y="1732976"/>
                </a:lnTo>
                <a:lnTo>
                  <a:pt x="235479" y="1741456"/>
                </a:lnTo>
                <a:lnTo>
                  <a:pt x="221721" y="1748347"/>
                </a:lnTo>
                <a:lnTo>
                  <a:pt x="206904" y="1753647"/>
                </a:lnTo>
                <a:lnTo>
                  <a:pt x="199496" y="1755238"/>
                </a:lnTo>
                <a:lnTo>
                  <a:pt x="192088" y="1757358"/>
                </a:lnTo>
                <a:lnTo>
                  <a:pt x="184150" y="1758948"/>
                </a:lnTo>
                <a:lnTo>
                  <a:pt x="176213" y="1759478"/>
                </a:lnTo>
                <a:lnTo>
                  <a:pt x="168275" y="1760008"/>
                </a:lnTo>
                <a:lnTo>
                  <a:pt x="159808" y="1760538"/>
                </a:lnTo>
                <a:lnTo>
                  <a:pt x="151871" y="1760008"/>
                </a:lnTo>
                <a:lnTo>
                  <a:pt x="142875" y="1759478"/>
                </a:lnTo>
                <a:lnTo>
                  <a:pt x="134937" y="1758948"/>
                </a:lnTo>
                <a:lnTo>
                  <a:pt x="127000" y="1757358"/>
                </a:lnTo>
                <a:lnTo>
                  <a:pt x="120121" y="1755238"/>
                </a:lnTo>
                <a:lnTo>
                  <a:pt x="112183" y="1753647"/>
                </a:lnTo>
                <a:lnTo>
                  <a:pt x="97367" y="1748347"/>
                </a:lnTo>
                <a:lnTo>
                  <a:pt x="83608" y="1741456"/>
                </a:lnTo>
                <a:lnTo>
                  <a:pt x="70379" y="1732976"/>
                </a:lnTo>
                <a:lnTo>
                  <a:pt x="58208" y="1723965"/>
                </a:lnTo>
                <a:lnTo>
                  <a:pt x="47096" y="1713894"/>
                </a:lnTo>
                <a:lnTo>
                  <a:pt x="37041" y="1702763"/>
                </a:lnTo>
                <a:lnTo>
                  <a:pt x="27516" y="1690042"/>
                </a:lnTo>
                <a:lnTo>
                  <a:pt x="19050" y="1676791"/>
                </a:lnTo>
                <a:lnTo>
                  <a:pt x="12700" y="1663010"/>
                </a:lnTo>
                <a:lnTo>
                  <a:pt x="7408" y="1648698"/>
                </a:lnTo>
                <a:lnTo>
                  <a:pt x="5291" y="1640748"/>
                </a:lnTo>
                <a:lnTo>
                  <a:pt x="3175" y="1633327"/>
                </a:lnTo>
                <a:lnTo>
                  <a:pt x="2116" y="1625376"/>
                </a:lnTo>
                <a:lnTo>
                  <a:pt x="529" y="1617426"/>
                </a:lnTo>
                <a:lnTo>
                  <a:pt x="529" y="1608945"/>
                </a:lnTo>
                <a:lnTo>
                  <a:pt x="0" y="1600994"/>
                </a:lnTo>
                <a:lnTo>
                  <a:pt x="529" y="1592513"/>
                </a:lnTo>
                <a:lnTo>
                  <a:pt x="529" y="1584563"/>
                </a:lnTo>
                <a:lnTo>
                  <a:pt x="2116" y="1576612"/>
                </a:lnTo>
                <a:lnTo>
                  <a:pt x="3175" y="1568661"/>
                </a:lnTo>
                <a:lnTo>
                  <a:pt x="5291" y="1561241"/>
                </a:lnTo>
                <a:lnTo>
                  <a:pt x="7408" y="1553820"/>
                </a:lnTo>
                <a:lnTo>
                  <a:pt x="12700" y="1538979"/>
                </a:lnTo>
                <a:lnTo>
                  <a:pt x="19050" y="1525197"/>
                </a:lnTo>
                <a:lnTo>
                  <a:pt x="27516" y="1511946"/>
                </a:lnTo>
                <a:lnTo>
                  <a:pt x="36512" y="1499225"/>
                </a:lnTo>
                <a:lnTo>
                  <a:pt x="47096" y="1488094"/>
                </a:lnTo>
                <a:lnTo>
                  <a:pt x="58208" y="1477493"/>
                </a:lnTo>
                <a:lnTo>
                  <a:pt x="70379" y="1468482"/>
                </a:lnTo>
                <a:lnTo>
                  <a:pt x="83608" y="1460532"/>
                </a:lnTo>
                <a:lnTo>
                  <a:pt x="97367" y="1454171"/>
                </a:lnTo>
                <a:lnTo>
                  <a:pt x="112183" y="1448871"/>
                </a:lnTo>
                <a:lnTo>
                  <a:pt x="120121" y="1446751"/>
                </a:lnTo>
                <a:lnTo>
                  <a:pt x="127000" y="1444630"/>
                </a:lnTo>
                <a:lnTo>
                  <a:pt x="134937" y="1443570"/>
                </a:lnTo>
                <a:lnTo>
                  <a:pt x="142875" y="1441980"/>
                </a:lnTo>
                <a:lnTo>
                  <a:pt x="151871" y="1441450"/>
                </a:lnTo>
                <a:close/>
                <a:moveTo>
                  <a:pt x="1232958" y="1081087"/>
                </a:moveTo>
                <a:lnTo>
                  <a:pt x="1240896" y="1081087"/>
                </a:lnTo>
                <a:lnTo>
                  <a:pt x="1249363" y="1081087"/>
                </a:lnTo>
                <a:lnTo>
                  <a:pt x="1257300" y="1081617"/>
                </a:lnTo>
                <a:lnTo>
                  <a:pt x="1265238" y="1083207"/>
                </a:lnTo>
                <a:lnTo>
                  <a:pt x="1273175" y="1084267"/>
                </a:lnTo>
                <a:lnTo>
                  <a:pt x="1281113" y="1086387"/>
                </a:lnTo>
                <a:lnTo>
                  <a:pt x="1287992" y="1088508"/>
                </a:lnTo>
                <a:lnTo>
                  <a:pt x="1302808" y="1093808"/>
                </a:lnTo>
                <a:lnTo>
                  <a:pt x="1316567" y="1100169"/>
                </a:lnTo>
                <a:lnTo>
                  <a:pt x="1329796" y="1108119"/>
                </a:lnTo>
                <a:lnTo>
                  <a:pt x="1341967" y="1117130"/>
                </a:lnTo>
                <a:lnTo>
                  <a:pt x="1353608" y="1127731"/>
                </a:lnTo>
                <a:lnTo>
                  <a:pt x="1363663" y="1138862"/>
                </a:lnTo>
                <a:lnTo>
                  <a:pt x="1373188" y="1151583"/>
                </a:lnTo>
                <a:lnTo>
                  <a:pt x="1381125" y="1164834"/>
                </a:lnTo>
                <a:lnTo>
                  <a:pt x="1387475" y="1178615"/>
                </a:lnTo>
                <a:lnTo>
                  <a:pt x="1392767" y="1193457"/>
                </a:lnTo>
                <a:lnTo>
                  <a:pt x="1394884" y="1200877"/>
                </a:lnTo>
                <a:lnTo>
                  <a:pt x="1397000" y="1208298"/>
                </a:lnTo>
                <a:lnTo>
                  <a:pt x="1398059" y="1216249"/>
                </a:lnTo>
                <a:lnTo>
                  <a:pt x="1399646" y="1224199"/>
                </a:lnTo>
                <a:lnTo>
                  <a:pt x="1400175" y="1232680"/>
                </a:lnTo>
                <a:lnTo>
                  <a:pt x="1400175" y="1240631"/>
                </a:lnTo>
                <a:lnTo>
                  <a:pt x="1400175" y="1248582"/>
                </a:lnTo>
                <a:lnTo>
                  <a:pt x="1399646" y="1257062"/>
                </a:lnTo>
                <a:lnTo>
                  <a:pt x="1398059" y="1265013"/>
                </a:lnTo>
                <a:lnTo>
                  <a:pt x="1397000" y="1272964"/>
                </a:lnTo>
                <a:lnTo>
                  <a:pt x="1394884" y="1280384"/>
                </a:lnTo>
                <a:lnTo>
                  <a:pt x="1392767" y="1288335"/>
                </a:lnTo>
                <a:lnTo>
                  <a:pt x="1387475" y="1302646"/>
                </a:lnTo>
                <a:lnTo>
                  <a:pt x="1381125" y="1316428"/>
                </a:lnTo>
                <a:lnTo>
                  <a:pt x="1373188" y="1329679"/>
                </a:lnTo>
                <a:lnTo>
                  <a:pt x="1363663" y="1342400"/>
                </a:lnTo>
                <a:lnTo>
                  <a:pt x="1353608" y="1353531"/>
                </a:lnTo>
                <a:lnTo>
                  <a:pt x="1341967" y="1364132"/>
                </a:lnTo>
                <a:lnTo>
                  <a:pt x="1329796" y="1373143"/>
                </a:lnTo>
                <a:lnTo>
                  <a:pt x="1316567" y="1381093"/>
                </a:lnTo>
                <a:lnTo>
                  <a:pt x="1302808" y="1387984"/>
                </a:lnTo>
                <a:lnTo>
                  <a:pt x="1287992" y="1393284"/>
                </a:lnTo>
                <a:lnTo>
                  <a:pt x="1273175" y="1396995"/>
                </a:lnTo>
                <a:lnTo>
                  <a:pt x="1265238" y="1398585"/>
                </a:lnTo>
                <a:lnTo>
                  <a:pt x="1257300" y="1399645"/>
                </a:lnTo>
                <a:lnTo>
                  <a:pt x="1249363" y="1400175"/>
                </a:lnTo>
                <a:lnTo>
                  <a:pt x="1240896" y="1400175"/>
                </a:lnTo>
                <a:lnTo>
                  <a:pt x="1232958" y="1400175"/>
                </a:lnTo>
                <a:lnTo>
                  <a:pt x="1224492" y="1399645"/>
                </a:lnTo>
                <a:lnTo>
                  <a:pt x="1216554" y="1398585"/>
                </a:lnTo>
                <a:lnTo>
                  <a:pt x="1208617" y="1396995"/>
                </a:lnTo>
                <a:lnTo>
                  <a:pt x="1193271" y="1393284"/>
                </a:lnTo>
                <a:lnTo>
                  <a:pt x="1178983" y="1387984"/>
                </a:lnTo>
                <a:lnTo>
                  <a:pt x="1164696" y="1381093"/>
                </a:lnTo>
                <a:lnTo>
                  <a:pt x="1151996" y="1373143"/>
                </a:lnTo>
                <a:lnTo>
                  <a:pt x="1139296" y="1364132"/>
                </a:lnTo>
                <a:lnTo>
                  <a:pt x="1128183" y="1353531"/>
                </a:lnTo>
                <a:lnTo>
                  <a:pt x="1117600" y="1342400"/>
                </a:lnTo>
                <a:lnTo>
                  <a:pt x="1109133" y="1329679"/>
                </a:lnTo>
                <a:lnTo>
                  <a:pt x="1100137" y="1316428"/>
                </a:lnTo>
                <a:lnTo>
                  <a:pt x="1093787" y="1302646"/>
                </a:lnTo>
                <a:lnTo>
                  <a:pt x="1088496" y="1288335"/>
                </a:lnTo>
                <a:lnTo>
                  <a:pt x="1086379" y="1280384"/>
                </a:lnTo>
                <a:lnTo>
                  <a:pt x="1084791" y="1272964"/>
                </a:lnTo>
                <a:lnTo>
                  <a:pt x="1083204" y="1265013"/>
                </a:lnTo>
                <a:lnTo>
                  <a:pt x="1082146" y="1257062"/>
                </a:lnTo>
                <a:lnTo>
                  <a:pt x="1081087" y="1248582"/>
                </a:lnTo>
                <a:lnTo>
                  <a:pt x="1081087" y="1240631"/>
                </a:lnTo>
                <a:lnTo>
                  <a:pt x="1081087" y="1232680"/>
                </a:lnTo>
                <a:lnTo>
                  <a:pt x="1082146" y="1224199"/>
                </a:lnTo>
                <a:lnTo>
                  <a:pt x="1083204" y="1216249"/>
                </a:lnTo>
                <a:lnTo>
                  <a:pt x="1084791" y="1208298"/>
                </a:lnTo>
                <a:lnTo>
                  <a:pt x="1086379" y="1200877"/>
                </a:lnTo>
                <a:lnTo>
                  <a:pt x="1088496" y="1193457"/>
                </a:lnTo>
                <a:lnTo>
                  <a:pt x="1093787" y="1178615"/>
                </a:lnTo>
                <a:lnTo>
                  <a:pt x="1100137" y="1164834"/>
                </a:lnTo>
                <a:lnTo>
                  <a:pt x="1109133" y="1151583"/>
                </a:lnTo>
                <a:lnTo>
                  <a:pt x="1117600" y="1138862"/>
                </a:lnTo>
                <a:lnTo>
                  <a:pt x="1128183" y="1127731"/>
                </a:lnTo>
                <a:lnTo>
                  <a:pt x="1139296" y="1117130"/>
                </a:lnTo>
                <a:lnTo>
                  <a:pt x="1151996" y="1108119"/>
                </a:lnTo>
                <a:lnTo>
                  <a:pt x="1164696" y="1100169"/>
                </a:lnTo>
                <a:lnTo>
                  <a:pt x="1178983" y="1093808"/>
                </a:lnTo>
                <a:lnTo>
                  <a:pt x="1193271" y="1088508"/>
                </a:lnTo>
                <a:lnTo>
                  <a:pt x="1201208" y="1086387"/>
                </a:lnTo>
                <a:lnTo>
                  <a:pt x="1208617" y="1084267"/>
                </a:lnTo>
                <a:lnTo>
                  <a:pt x="1216554" y="1083207"/>
                </a:lnTo>
                <a:lnTo>
                  <a:pt x="1224492" y="1081617"/>
                </a:lnTo>
                <a:lnTo>
                  <a:pt x="1232958" y="1081087"/>
                </a:lnTo>
                <a:close/>
                <a:moveTo>
                  <a:pt x="872596" y="1081087"/>
                </a:moveTo>
                <a:lnTo>
                  <a:pt x="880534" y="1081087"/>
                </a:lnTo>
                <a:lnTo>
                  <a:pt x="888471" y="1081087"/>
                </a:lnTo>
                <a:lnTo>
                  <a:pt x="896938" y="1081617"/>
                </a:lnTo>
                <a:lnTo>
                  <a:pt x="904876" y="1083207"/>
                </a:lnTo>
                <a:lnTo>
                  <a:pt x="912813" y="1084267"/>
                </a:lnTo>
                <a:lnTo>
                  <a:pt x="919692" y="1086387"/>
                </a:lnTo>
                <a:lnTo>
                  <a:pt x="927630" y="1088508"/>
                </a:lnTo>
                <a:lnTo>
                  <a:pt x="942446" y="1093808"/>
                </a:lnTo>
                <a:lnTo>
                  <a:pt x="956205" y="1100169"/>
                </a:lnTo>
                <a:lnTo>
                  <a:pt x="969434" y="1108119"/>
                </a:lnTo>
                <a:lnTo>
                  <a:pt x="981605" y="1117130"/>
                </a:lnTo>
                <a:lnTo>
                  <a:pt x="993246" y="1127731"/>
                </a:lnTo>
                <a:lnTo>
                  <a:pt x="1003301" y="1138862"/>
                </a:lnTo>
                <a:lnTo>
                  <a:pt x="1012826" y="1151583"/>
                </a:lnTo>
                <a:lnTo>
                  <a:pt x="1020763" y="1164834"/>
                </a:lnTo>
                <a:lnTo>
                  <a:pt x="1027113" y="1178615"/>
                </a:lnTo>
                <a:lnTo>
                  <a:pt x="1032405" y="1193457"/>
                </a:lnTo>
                <a:lnTo>
                  <a:pt x="1034522" y="1200877"/>
                </a:lnTo>
                <a:lnTo>
                  <a:pt x="1036638" y="1208298"/>
                </a:lnTo>
                <a:lnTo>
                  <a:pt x="1037697" y="1216249"/>
                </a:lnTo>
                <a:lnTo>
                  <a:pt x="1039284" y="1224199"/>
                </a:lnTo>
                <a:lnTo>
                  <a:pt x="1039813" y="1232680"/>
                </a:lnTo>
                <a:lnTo>
                  <a:pt x="1039813" y="1240631"/>
                </a:lnTo>
                <a:lnTo>
                  <a:pt x="1039813" y="1248582"/>
                </a:lnTo>
                <a:lnTo>
                  <a:pt x="1039284" y="1257062"/>
                </a:lnTo>
                <a:lnTo>
                  <a:pt x="1037697" y="1265013"/>
                </a:lnTo>
                <a:lnTo>
                  <a:pt x="1036638" y="1272964"/>
                </a:lnTo>
                <a:lnTo>
                  <a:pt x="1034522" y="1280384"/>
                </a:lnTo>
                <a:lnTo>
                  <a:pt x="1032405" y="1288335"/>
                </a:lnTo>
                <a:lnTo>
                  <a:pt x="1027113" y="1302646"/>
                </a:lnTo>
                <a:lnTo>
                  <a:pt x="1020763" y="1316428"/>
                </a:lnTo>
                <a:lnTo>
                  <a:pt x="1012826" y="1329679"/>
                </a:lnTo>
                <a:lnTo>
                  <a:pt x="1003301" y="1342400"/>
                </a:lnTo>
                <a:lnTo>
                  <a:pt x="993246" y="1353531"/>
                </a:lnTo>
                <a:lnTo>
                  <a:pt x="981605" y="1364132"/>
                </a:lnTo>
                <a:lnTo>
                  <a:pt x="969434" y="1373143"/>
                </a:lnTo>
                <a:lnTo>
                  <a:pt x="956205" y="1381093"/>
                </a:lnTo>
                <a:lnTo>
                  <a:pt x="942446" y="1387984"/>
                </a:lnTo>
                <a:lnTo>
                  <a:pt x="927630" y="1393284"/>
                </a:lnTo>
                <a:lnTo>
                  <a:pt x="919692" y="1394874"/>
                </a:lnTo>
                <a:lnTo>
                  <a:pt x="912813" y="1396995"/>
                </a:lnTo>
                <a:lnTo>
                  <a:pt x="904876" y="1398585"/>
                </a:lnTo>
                <a:lnTo>
                  <a:pt x="896938" y="1399645"/>
                </a:lnTo>
                <a:lnTo>
                  <a:pt x="888471" y="1400175"/>
                </a:lnTo>
                <a:lnTo>
                  <a:pt x="880534" y="1400175"/>
                </a:lnTo>
                <a:lnTo>
                  <a:pt x="872596" y="1400175"/>
                </a:lnTo>
                <a:lnTo>
                  <a:pt x="863600" y="1399645"/>
                </a:lnTo>
                <a:lnTo>
                  <a:pt x="856192" y="1398585"/>
                </a:lnTo>
                <a:lnTo>
                  <a:pt x="848255" y="1396995"/>
                </a:lnTo>
                <a:lnTo>
                  <a:pt x="840846" y="1394874"/>
                </a:lnTo>
                <a:lnTo>
                  <a:pt x="832909" y="1393284"/>
                </a:lnTo>
                <a:lnTo>
                  <a:pt x="818621" y="1387984"/>
                </a:lnTo>
                <a:lnTo>
                  <a:pt x="804334" y="1381093"/>
                </a:lnTo>
                <a:lnTo>
                  <a:pt x="791634" y="1373143"/>
                </a:lnTo>
                <a:lnTo>
                  <a:pt x="778934" y="1364132"/>
                </a:lnTo>
                <a:lnTo>
                  <a:pt x="767821" y="1353531"/>
                </a:lnTo>
                <a:lnTo>
                  <a:pt x="757238" y="1342400"/>
                </a:lnTo>
                <a:lnTo>
                  <a:pt x="747713" y="1329679"/>
                </a:lnTo>
                <a:lnTo>
                  <a:pt x="739775" y="1316428"/>
                </a:lnTo>
                <a:lnTo>
                  <a:pt x="733425" y="1302646"/>
                </a:lnTo>
                <a:lnTo>
                  <a:pt x="728134" y="1288335"/>
                </a:lnTo>
                <a:lnTo>
                  <a:pt x="726017" y="1280384"/>
                </a:lnTo>
                <a:lnTo>
                  <a:pt x="724429" y="1272964"/>
                </a:lnTo>
                <a:lnTo>
                  <a:pt x="722842" y="1265013"/>
                </a:lnTo>
                <a:lnTo>
                  <a:pt x="721784" y="1257062"/>
                </a:lnTo>
                <a:lnTo>
                  <a:pt x="720725" y="1248582"/>
                </a:lnTo>
                <a:lnTo>
                  <a:pt x="720725" y="1240631"/>
                </a:lnTo>
                <a:lnTo>
                  <a:pt x="720725" y="1232680"/>
                </a:lnTo>
                <a:lnTo>
                  <a:pt x="721784" y="1224199"/>
                </a:lnTo>
                <a:lnTo>
                  <a:pt x="722842" y="1216249"/>
                </a:lnTo>
                <a:lnTo>
                  <a:pt x="724429" y="1208298"/>
                </a:lnTo>
                <a:lnTo>
                  <a:pt x="726017" y="1200877"/>
                </a:lnTo>
                <a:lnTo>
                  <a:pt x="728134" y="1193457"/>
                </a:lnTo>
                <a:lnTo>
                  <a:pt x="733425" y="1178615"/>
                </a:lnTo>
                <a:lnTo>
                  <a:pt x="739775" y="1164834"/>
                </a:lnTo>
                <a:lnTo>
                  <a:pt x="747713" y="1151583"/>
                </a:lnTo>
                <a:lnTo>
                  <a:pt x="757238" y="1138862"/>
                </a:lnTo>
                <a:lnTo>
                  <a:pt x="767821" y="1127731"/>
                </a:lnTo>
                <a:lnTo>
                  <a:pt x="778934" y="1117130"/>
                </a:lnTo>
                <a:lnTo>
                  <a:pt x="791634" y="1108119"/>
                </a:lnTo>
                <a:lnTo>
                  <a:pt x="804334" y="1100169"/>
                </a:lnTo>
                <a:lnTo>
                  <a:pt x="818621" y="1093808"/>
                </a:lnTo>
                <a:lnTo>
                  <a:pt x="832909" y="1088508"/>
                </a:lnTo>
                <a:lnTo>
                  <a:pt x="840846" y="1086387"/>
                </a:lnTo>
                <a:lnTo>
                  <a:pt x="848255" y="1084267"/>
                </a:lnTo>
                <a:lnTo>
                  <a:pt x="856192" y="1083207"/>
                </a:lnTo>
                <a:lnTo>
                  <a:pt x="863600" y="1081617"/>
                </a:lnTo>
                <a:lnTo>
                  <a:pt x="872596" y="1081087"/>
                </a:lnTo>
                <a:close/>
                <a:moveTo>
                  <a:pt x="512233" y="1081087"/>
                </a:moveTo>
                <a:lnTo>
                  <a:pt x="520170" y="1081087"/>
                </a:lnTo>
                <a:lnTo>
                  <a:pt x="527579" y="1081087"/>
                </a:lnTo>
                <a:lnTo>
                  <a:pt x="536575" y="1081617"/>
                </a:lnTo>
                <a:lnTo>
                  <a:pt x="544512" y="1083207"/>
                </a:lnTo>
                <a:lnTo>
                  <a:pt x="552450" y="1084267"/>
                </a:lnTo>
                <a:lnTo>
                  <a:pt x="559329" y="1086387"/>
                </a:lnTo>
                <a:lnTo>
                  <a:pt x="567266" y="1088508"/>
                </a:lnTo>
                <a:lnTo>
                  <a:pt x="582083" y="1093808"/>
                </a:lnTo>
                <a:lnTo>
                  <a:pt x="595841" y="1100169"/>
                </a:lnTo>
                <a:lnTo>
                  <a:pt x="609070" y="1108119"/>
                </a:lnTo>
                <a:lnTo>
                  <a:pt x="621241" y="1117130"/>
                </a:lnTo>
                <a:lnTo>
                  <a:pt x="632354" y="1127731"/>
                </a:lnTo>
                <a:lnTo>
                  <a:pt x="642937" y="1138862"/>
                </a:lnTo>
                <a:lnTo>
                  <a:pt x="652462" y="1151583"/>
                </a:lnTo>
                <a:lnTo>
                  <a:pt x="660400" y="1164834"/>
                </a:lnTo>
                <a:lnTo>
                  <a:pt x="666750" y="1178615"/>
                </a:lnTo>
                <a:lnTo>
                  <a:pt x="672041" y="1193457"/>
                </a:lnTo>
                <a:lnTo>
                  <a:pt x="674158" y="1200877"/>
                </a:lnTo>
                <a:lnTo>
                  <a:pt x="676275" y="1208298"/>
                </a:lnTo>
                <a:lnTo>
                  <a:pt x="677333" y="1216249"/>
                </a:lnTo>
                <a:lnTo>
                  <a:pt x="678921" y="1224199"/>
                </a:lnTo>
                <a:lnTo>
                  <a:pt x="679450" y="1232150"/>
                </a:lnTo>
                <a:lnTo>
                  <a:pt x="679450" y="1240631"/>
                </a:lnTo>
                <a:lnTo>
                  <a:pt x="679450" y="1248582"/>
                </a:lnTo>
                <a:lnTo>
                  <a:pt x="678921" y="1257062"/>
                </a:lnTo>
                <a:lnTo>
                  <a:pt x="677333" y="1265013"/>
                </a:lnTo>
                <a:lnTo>
                  <a:pt x="676275" y="1272964"/>
                </a:lnTo>
                <a:lnTo>
                  <a:pt x="674158" y="1280384"/>
                </a:lnTo>
                <a:lnTo>
                  <a:pt x="672041" y="1288335"/>
                </a:lnTo>
                <a:lnTo>
                  <a:pt x="666750" y="1302646"/>
                </a:lnTo>
                <a:lnTo>
                  <a:pt x="660400" y="1316428"/>
                </a:lnTo>
                <a:lnTo>
                  <a:pt x="652462" y="1329679"/>
                </a:lnTo>
                <a:lnTo>
                  <a:pt x="642937" y="1342400"/>
                </a:lnTo>
                <a:lnTo>
                  <a:pt x="632354" y="1353531"/>
                </a:lnTo>
                <a:lnTo>
                  <a:pt x="621241" y="1364132"/>
                </a:lnTo>
                <a:lnTo>
                  <a:pt x="609070" y="1373143"/>
                </a:lnTo>
                <a:lnTo>
                  <a:pt x="595841" y="1381093"/>
                </a:lnTo>
                <a:lnTo>
                  <a:pt x="582083" y="1387984"/>
                </a:lnTo>
                <a:lnTo>
                  <a:pt x="567266" y="1393284"/>
                </a:lnTo>
                <a:lnTo>
                  <a:pt x="552450" y="1396995"/>
                </a:lnTo>
                <a:lnTo>
                  <a:pt x="544512" y="1398585"/>
                </a:lnTo>
                <a:lnTo>
                  <a:pt x="536575" y="1399645"/>
                </a:lnTo>
                <a:lnTo>
                  <a:pt x="527579" y="1400175"/>
                </a:lnTo>
                <a:lnTo>
                  <a:pt x="520170" y="1400175"/>
                </a:lnTo>
                <a:lnTo>
                  <a:pt x="512233" y="1400175"/>
                </a:lnTo>
                <a:lnTo>
                  <a:pt x="503237" y="1399645"/>
                </a:lnTo>
                <a:lnTo>
                  <a:pt x="495299" y="1398585"/>
                </a:lnTo>
                <a:lnTo>
                  <a:pt x="487891" y="1396995"/>
                </a:lnTo>
                <a:lnTo>
                  <a:pt x="480483" y="1394874"/>
                </a:lnTo>
                <a:lnTo>
                  <a:pt x="472545" y="1393284"/>
                </a:lnTo>
                <a:lnTo>
                  <a:pt x="458258" y="1387984"/>
                </a:lnTo>
                <a:lnTo>
                  <a:pt x="443970" y="1381093"/>
                </a:lnTo>
                <a:lnTo>
                  <a:pt x="430741" y="1373143"/>
                </a:lnTo>
                <a:lnTo>
                  <a:pt x="418570" y="1364132"/>
                </a:lnTo>
                <a:lnTo>
                  <a:pt x="407458" y="1353531"/>
                </a:lnTo>
                <a:lnTo>
                  <a:pt x="396874" y="1342400"/>
                </a:lnTo>
                <a:lnTo>
                  <a:pt x="388408" y="1329679"/>
                </a:lnTo>
                <a:lnTo>
                  <a:pt x="379412" y="1316428"/>
                </a:lnTo>
                <a:lnTo>
                  <a:pt x="373062" y="1302646"/>
                </a:lnTo>
                <a:lnTo>
                  <a:pt x="367770" y="1288335"/>
                </a:lnTo>
                <a:lnTo>
                  <a:pt x="365653" y="1280384"/>
                </a:lnTo>
                <a:lnTo>
                  <a:pt x="363537" y="1272964"/>
                </a:lnTo>
                <a:lnTo>
                  <a:pt x="362478" y="1265013"/>
                </a:lnTo>
                <a:lnTo>
                  <a:pt x="360891" y="1257062"/>
                </a:lnTo>
                <a:lnTo>
                  <a:pt x="360362" y="1248582"/>
                </a:lnTo>
                <a:lnTo>
                  <a:pt x="360362" y="1240631"/>
                </a:lnTo>
                <a:lnTo>
                  <a:pt x="360362" y="1232680"/>
                </a:lnTo>
                <a:lnTo>
                  <a:pt x="360891" y="1224199"/>
                </a:lnTo>
                <a:lnTo>
                  <a:pt x="362478" y="1216249"/>
                </a:lnTo>
                <a:lnTo>
                  <a:pt x="363537" y="1208298"/>
                </a:lnTo>
                <a:lnTo>
                  <a:pt x="365653" y="1200877"/>
                </a:lnTo>
                <a:lnTo>
                  <a:pt x="367770" y="1193457"/>
                </a:lnTo>
                <a:lnTo>
                  <a:pt x="373062" y="1178615"/>
                </a:lnTo>
                <a:lnTo>
                  <a:pt x="379412" y="1164834"/>
                </a:lnTo>
                <a:lnTo>
                  <a:pt x="388408" y="1151583"/>
                </a:lnTo>
                <a:lnTo>
                  <a:pt x="396874" y="1138862"/>
                </a:lnTo>
                <a:lnTo>
                  <a:pt x="407458" y="1127731"/>
                </a:lnTo>
                <a:lnTo>
                  <a:pt x="418570" y="1117130"/>
                </a:lnTo>
                <a:lnTo>
                  <a:pt x="430741" y="1108119"/>
                </a:lnTo>
                <a:lnTo>
                  <a:pt x="443970" y="1100169"/>
                </a:lnTo>
                <a:lnTo>
                  <a:pt x="458258" y="1093808"/>
                </a:lnTo>
                <a:lnTo>
                  <a:pt x="472545" y="1088508"/>
                </a:lnTo>
                <a:lnTo>
                  <a:pt x="480483" y="1086387"/>
                </a:lnTo>
                <a:lnTo>
                  <a:pt x="487891" y="1084267"/>
                </a:lnTo>
                <a:lnTo>
                  <a:pt x="495299" y="1083207"/>
                </a:lnTo>
                <a:lnTo>
                  <a:pt x="503237" y="1081617"/>
                </a:lnTo>
                <a:lnTo>
                  <a:pt x="512233" y="1081087"/>
                </a:lnTo>
                <a:close/>
                <a:moveTo>
                  <a:pt x="1592792" y="720725"/>
                </a:moveTo>
                <a:lnTo>
                  <a:pt x="1601259" y="720725"/>
                </a:lnTo>
                <a:lnTo>
                  <a:pt x="1609196" y="720725"/>
                </a:lnTo>
                <a:lnTo>
                  <a:pt x="1617663" y="721255"/>
                </a:lnTo>
                <a:lnTo>
                  <a:pt x="1625601" y="722845"/>
                </a:lnTo>
                <a:lnTo>
                  <a:pt x="1633538" y="723905"/>
                </a:lnTo>
                <a:lnTo>
                  <a:pt x="1640417" y="726025"/>
                </a:lnTo>
                <a:lnTo>
                  <a:pt x="1648355" y="728146"/>
                </a:lnTo>
                <a:lnTo>
                  <a:pt x="1663171" y="733446"/>
                </a:lnTo>
                <a:lnTo>
                  <a:pt x="1676930" y="739807"/>
                </a:lnTo>
                <a:lnTo>
                  <a:pt x="1690159" y="747757"/>
                </a:lnTo>
                <a:lnTo>
                  <a:pt x="1702330" y="756768"/>
                </a:lnTo>
                <a:lnTo>
                  <a:pt x="1713971" y="767369"/>
                </a:lnTo>
                <a:lnTo>
                  <a:pt x="1724555" y="778500"/>
                </a:lnTo>
                <a:lnTo>
                  <a:pt x="1733022" y="791221"/>
                </a:lnTo>
                <a:lnTo>
                  <a:pt x="1741488" y="804472"/>
                </a:lnTo>
                <a:lnTo>
                  <a:pt x="1747838" y="818253"/>
                </a:lnTo>
                <a:lnTo>
                  <a:pt x="1753130" y="833095"/>
                </a:lnTo>
                <a:lnTo>
                  <a:pt x="1755247" y="840515"/>
                </a:lnTo>
                <a:lnTo>
                  <a:pt x="1757363" y="847936"/>
                </a:lnTo>
                <a:lnTo>
                  <a:pt x="1758422" y="855887"/>
                </a:lnTo>
                <a:lnTo>
                  <a:pt x="1760009" y="863837"/>
                </a:lnTo>
                <a:lnTo>
                  <a:pt x="1760538" y="872318"/>
                </a:lnTo>
                <a:lnTo>
                  <a:pt x="1760538" y="880269"/>
                </a:lnTo>
                <a:lnTo>
                  <a:pt x="1760538" y="888220"/>
                </a:lnTo>
                <a:lnTo>
                  <a:pt x="1760009" y="896700"/>
                </a:lnTo>
                <a:lnTo>
                  <a:pt x="1758422" y="904651"/>
                </a:lnTo>
                <a:lnTo>
                  <a:pt x="1757363" y="912602"/>
                </a:lnTo>
                <a:lnTo>
                  <a:pt x="1755247" y="920022"/>
                </a:lnTo>
                <a:lnTo>
                  <a:pt x="1753130" y="927973"/>
                </a:lnTo>
                <a:lnTo>
                  <a:pt x="1747838" y="942284"/>
                </a:lnTo>
                <a:lnTo>
                  <a:pt x="1741488" y="956066"/>
                </a:lnTo>
                <a:lnTo>
                  <a:pt x="1733022" y="969317"/>
                </a:lnTo>
                <a:lnTo>
                  <a:pt x="1724555" y="982038"/>
                </a:lnTo>
                <a:lnTo>
                  <a:pt x="1713971" y="993169"/>
                </a:lnTo>
                <a:lnTo>
                  <a:pt x="1702330" y="1003770"/>
                </a:lnTo>
                <a:lnTo>
                  <a:pt x="1690159" y="1012781"/>
                </a:lnTo>
                <a:lnTo>
                  <a:pt x="1676930" y="1020731"/>
                </a:lnTo>
                <a:lnTo>
                  <a:pt x="1663171" y="1027622"/>
                </a:lnTo>
                <a:lnTo>
                  <a:pt x="1648355" y="1032922"/>
                </a:lnTo>
                <a:lnTo>
                  <a:pt x="1640417" y="1035043"/>
                </a:lnTo>
                <a:lnTo>
                  <a:pt x="1633538" y="1036633"/>
                </a:lnTo>
                <a:lnTo>
                  <a:pt x="1625601" y="1038223"/>
                </a:lnTo>
                <a:lnTo>
                  <a:pt x="1617663" y="1039283"/>
                </a:lnTo>
                <a:lnTo>
                  <a:pt x="1609196" y="1039813"/>
                </a:lnTo>
                <a:lnTo>
                  <a:pt x="1601259" y="1039813"/>
                </a:lnTo>
                <a:lnTo>
                  <a:pt x="1592792" y="1039813"/>
                </a:lnTo>
                <a:lnTo>
                  <a:pt x="1584855" y="1039283"/>
                </a:lnTo>
                <a:lnTo>
                  <a:pt x="1576917" y="1038223"/>
                </a:lnTo>
                <a:lnTo>
                  <a:pt x="1568980" y="1036633"/>
                </a:lnTo>
                <a:lnTo>
                  <a:pt x="1561571" y="1035043"/>
                </a:lnTo>
                <a:lnTo>
                  <a:pt x="1553634" y="1032922"/>
                </a:lnTo>
                <a:lnTo>
                  <a:pt x="1539346" y="1027622"/>
                </a:lnTo>
                <a:lnTo>
                  <a:pt x="1525588" y="1020731"/>
                </a:lnTo>
                <a:lnTo>
                  <a:pt x="1512359" y="1012781"/>
                </a:lnTo>
                <a:lnTo>
                  <a:pt x="1499659" y="1003770"/>
                </a:lnTo>
                <a:lnTo>
                  <a:pt x="1488546" y="993169"/>
                </a:lnTo>
                <a:lnTo>
                  <a:pt x="1477963" y="982038"/>
                </a:lnTo>
                <a:lnTo>
                  <a:pt x="1468438" y="969317"/>
                </a:lnTo>
                <a:lnTo>
                  <a:pt x="1461029" y="956066"/>
                </a:lnTo>
                <a:lnTo>
                  <a:pt x="1454150" y="942284"/>
                </a:lnTo>
                <a:lnTo>
                  <a:pt x="1448859" y="927973"/>
                </a:lnTo>
                <a:lnTo>
                  <a:pt x="1446742" y="920022"/>
                </a:lnTo>
                <a:lnTo>
                  <a:pt x="1445154" y="912602"/>
                </a:lnTo>
                <a:lnTo>
                  <a:pt x="1443567" y="904651"/>
                </a:lnTo>
                <a:lnTo>
                  <a:pt x="1442509" y="896700"/>
                </a:lnTo>
                <a:lnTo>
                  <a:pt x="1441450" y="888220"/>
                </a:lnTo>
                <a:lnTo>
                  <a:pt x="1441450" y="880269"/>
                </a:lnTo>
                <a:lnTo>
                  <a:pt x="1441450" y="872318"/>
                </a:lnTo>
                <a:lnTo>
                  <a:pt x="1442509" y="863837"/>
                </a:lnTo>
                <a:lnTo>
                  <a:pt x="1443567" y="855887"/>
                </a:lnTo>
                <a:lnTo>
                  <a:pt x="1445154" y="847936"/>
                </a:lnTo>
                <a:lnTo>
                  <a:pt x="1446742" y="840515"/>
                </a:lnTo>
                <a:lnTo>
                  <a:pt x="1448859" y="833095"/>
                </a:lnTo>
                <a:lnTo>
                  <a:pt x="1454150" y="818253"/>
                </a:lnTo>
                <a:lnTo>
                  <a:pt x="1461029" y="804472"/>
                </a:lnTo>
                <a:lnTo>
                  <a:pt x="1468438" y="791221"/>
                </a:lnTo>
                <a:lnTo>
                  <a:pt x="1477963" y="778500"/>
                </a:lnTo>
                <a:lnTo>
                  <a:pt x="1488546" y="767369"/>
                </a:lnTo>
                <a:lnTo>
                  <a:pt x="1499659" y="756768"/>
                </a:lnTo>
                <a:lnTo>
                  <a:pt x="1512359" y="747757"/>
                </a:lnTo>
                <a:lnTo>
                  <a:pt x="1525588" y="739807"/>
                </a:lnTo>
                <a:lnTo>
                  <a:pt x="1539346" y="733446"/>
                </a:lnTo>
                <a:lnTo>
                  <a:pt x="1553634" y="728146"/>
                </a:lnTo>
                <a:lnTo>
                  <a:pt x="1561571" y="726025"/>
                </a:lnTo>
                <a:lnTo>
                  <a:pt x="1568980" y="723905"/>
                </a:lnTo>
                <a:lnTo>
                  <a:pt x="1576917" y="722845"/>
                </a:lnTo>
                <a:lnTo>
                  <a:pt x="1584855" y="721255"/>
                </a:lnTo>
                <a:lnTo>
                  <a:pt x="1592792" y="720725"/>
                </a:lnTo>
                <a:close/>
                <a:moveTo>
                  <a:pt x="1232958" y="720725"/>
                </a:moveTo>
                <a:lnTo>
                  <a:pt x="1240896" y="720725"/>
                </a:lnTo>
                <a:lnTo>
                  <a:pt x="1249363" y="720725"/>
                </a:lnTo>
                <a:lnTo>
                  <a:pt x="1257300" y="721255"/>
                </a:lnTo>
                <a:lnTo>
                  <a:pt x="1265238" y="722845"/>
                </a:lnTo>
                <a:lnTo>
                  <a:pt x="1273175" y="723905"/>
                </a:lnTo>
                <a:lnTo>
                  <a:pt x="1281113" y="726025"/>
                </a:lnTo>
                <a:lnTo>
                  <a:pt x="1287992" y="728146"/>
                </a:lnTo>
                <a:lnTo>
                  <a:pt x="1302808" y="733446"/>
                </a:lnTo>
                <a:lnTo>
                  <a:pt x="1316567" y="739807"/>
                </a:lnTo>
                <a:lnTo>
                  <a:pt x="1329796" y="747757"/>
                </a:lnTo>
                <a:lnTo>
                  <a:pt x="1341967" y="756768"/>
                </a:lnTo>
                <a:lnTo>
                  <a:pt x="1353608" y="767369"/>
                </a:lnTo>
                <a:lnTo>
                  <a:pt x="1363663" y="778500"/>
                </a:lnTo>
                <a:lnTo>
                  <a:pt x="1373188" y="791221"/>
                </a:lnTo>
                <a:lnTo>
                  <a:pt x="1381125" y="804472"/>
                </a:lnTo>
                <a:lnTo>
                  <a:pt x="1387475" y="818253"/>
                </a:lnTo>
                <a:lnTo>
                  <a:pt x="1392767" y="833095"/>
                </a:lnTo>
                <a:lnTo>
                  <a:pt x="1394884" y="840515"/>
                </a:lnTo>
                <a:lnTo>
                  <a:pt x="1397000" y="847936"/>
                </a:lnTo>
                <a:lnTo>
                  <a:pt x="1398059" y="855887"/>
                </a:lnTo>
                <a:lnTo>
                  <a:pt x="1399646" y="863837"/>
                </a:lnTo>
                <a:lnTo>
                  <a:pt x="1400175" y="872318"/>
                </a:lnTo>
                <a:lnTo>
                  <a:pt x="1400175" y="880269"/>
                </a:lnTo>
                <a:lnTo>
                  <a:pt x="1400175" y="888220"/>
                </a:lnTo>
                <a:lnTo>
                  <a:pt x="1399646" y="896700"/>
                </a:lnTo>
                <a:lnTo>
                  <a:pt x="1398059" y="904651"/>
                </a:lnTo>
                <a:lnTo>
                  <a:pt x="1397000" y="912602"/>
                </a:lnTo>
                <a:lnTo>
                  <a:pt x="1394884" y="920022"/>
                </a:lnTo>
                <a:lnTo>
                  <a:pt x="1392767" y="927973"/>
                </a:lnTo>
                <a:lnTo>
                  <a:pt x="1387475" y="942284"/>
                </a:lnTo>
                <a:lnTo>
                  <a:pt x="1381125" y="956066"/>
                </a:lnTo>
                <a:lnTo>
                  <a:pt x="1373188" y="969317"/>
                </a:lnTo>
                <a:lnTo>
                  <a:pt x="1363663" y="982038"/>
                </a:lnTo>
                <a:lnTo>
                  <a:pt x="1353608" y="993169"/>
                </a:lnTo>
                <a:lnTo>
                  <a:pt x="1341967" y="1003770"/>
                </a:lnTo>
                <a:lnTo>
                  <a:pt x="1329796" y="1012781"/>
                </a:lnTo>
                <a:lnTo>
                  <a:pt x="1316567" y="1020731"/>
                </a:lnTo>
                <a:lnTo>
                  <a:pt x="1302808" y="1027622"/>
                </a:lnTo>
                <a:lnTo>
                  <a:pt x="1287992" y="1032922"/>
                </a:lnTo>
                <a:lnTo>
                  <a:pt x="1281113" y="1035043"/>
                </a:lnTo>
                <a:lnTo>
                  <a:pt x="1273175" y="1036633"/>
                </a:lnTo>
                <a:lnTo>
                  <a:pt x="1265238" y="1038223"/>
                </a:lnTo>
                <a:lnTo>
                  <a:pt x="1257300" y="1039283"/>
                </a:lnTo>
                <a:lnTo>
                  <a:pt x="1249363" y="1039813"/>
                </a:lnTo>
                <a:lnTo>
                  <a:pt x="1240896" y="1039813"/>
                </a:lnTo>
                <a:lnTo>
                  <a:pt x="1232958" y="1039813"/>
                </a:lnTo>
                <a:lnTo>
                  <a:pt x="1224492" y="1039283"/>
                </a:lnTo>
                <a:lnTo>
                  <a:pt x="1216554" y="1038223"/>
                </a:lnTo>
                <a:lnTo>
                  <a:pt x="1208617" y="1036633"/>
                </a:lnTo>
                <a:lnTo>
                  <a:pt x="1201208" y="1035043"/>
                </a:lnTo>
                <a:lnTo>
                  <a:pt x="1193271" y="1032922"/>
                </a:lnTo>
                <a:lnTo>
                  <a:pt x="1178983" y="1027622"/>
                </a:lnTo>
                <a:lnTo>
                  <a:pt x="1164696" y="1020731"/>
                </a:lnTo>
                <a:lnTo>
                  <a:pt x="1151996" y="1012781"/>
                </a:lnTo>
                <a:lnTo>
                  <a:pt x="1139296" y="1003770"/>
                </a:lnTo>
                <a:lnTo>
                  <a:pt x="1128183" y="993169"/>
                </a:lnTo>
                <a:lnTo>
                  <a:pt x="1117600" y="982038"/>
                </a:lnTo>
                <a:lnTo>
                  <a:pt x="1109133" y="969317"/>
                </a:lnTo>
                <a:lnTo>
                  <a:pt x="1100137" y="956066"/>
                </a:lnTo>
                <a:lnTo>
                  <a:pt x="1093787" y="942284"/>
                </a:lnTo>
                <a:lnTo>
                  <a:pt x="1088496" y="927973"/>
                </a:lnTo>
                <a:lnTo>
                  <a:pt x="1086379" y="920022"/>
                </a:lnTo>
                <a:lnTo>
                  <a:pt x="1084791" y="912602"/>
                </a:lnTo>
                <a:lnTo>
                  <a:pt x="1083204" y="904651"/>
                </a:lnTo>
                <a:lnTo>
                  <a:pt x="1082146" y="896700"/>
                </a:lnTo>
                <a:lnTo>
                  <a:pt x="1081087" y="888220"/>
                </a:lnTo>
                <a:lnTo>
                  <a:pt x="1081087" y="880269"/>
                </a:lnTo>
                <a:lnTo>
                  <a:pt x="1081087" y="872318"/>
                </a:lnTo>
                <a:lnTo>
                  <a:pt x="1082146" y="863837"/>
                </a:lnTo>
                <a:lnTo>
                  <a:pt x="1083204" y="855887"/>
                </a:lnTo>
                <a:lnTo>
                  <a:pt x="1084791" y="847936"/>
                </a:lnTo>
                <a:lnTo>
                  <a:pt x="1086379" y="840515"/>
                </a:lnTo>
                <a:lnTo>
                  <a:pt x="1088496" y="833095"/>
                </a:lnTo>
                <a:lnTo>
                  <a:pt x="1093787" y="818253"/>
                </a:lnTo>
                <a:lnTo>
                  <a:pt x="1100137" y="804472"/>
                </a:lnTo>
                <a:lnTo>
                  <a:pt x="1109133" y="791221"/>
                </a:lnTo>
                <a:lnTo>
                  <a:pt x="1117600" y="778500"/>
                </a:lnTo>
                <a:lnTo>
                  <a:pt x="1128183" y="767369"/>
                </a:lnTo>
                <a:lnTo>
                  <a:pt x="1139296" y="756768"/>
                </a:lnTo>
                <a:lnTo>
                  <a:pt x="1151996" y="747757"/>
                </a:lnTo>
                <a:lnTo>
                  <a:pt x="1164696" y="739807"/>
                </a:lnTo>
                <a:lnTo>
                  <a:pt x="1178983" y="733446"/>
                </a:lnTo>
                <a:lnTo>
                  <a:pt x="1193271" y="728146"/>
                </a:lnTo>
                <a:lnTo>
                  <a:pt x="1201208" y="726025"/>
                </a:lnTo>
                <a:lnTo>
                  <a:pt x="1208617" y="723905"/>
                </a:lnTo>
                <a:lnTo>
                  <a:pt x="1216554" y="722845"/>
                </a:lnTo>
                <a:lnTo>
                  <a:pt x="1224492" y="721255"/>
                </a:lnTo>
                <a:lnTo>
                  <a:pt x="1232958" y="720725"/>
                </a:lnTo>
                <a:close/>
                <a:moveTo>
                  <a:pt x="872596" y="720725"/>
                </a:moveTo>
                <a:lnTo>
                  <a:pt x="880534" y="720725"/>
                </a:lnTo>
                <a:lnTo>
                  <a:pt x="888471" y="720725"/>
                </a:lnTo>
                <a:lnTo>
                  <a:pt x="896938" y="721255"/>
                </a:lnTo>
                <a:lnTo>
                  <a:pt x="904876" y="722845"/>
                </a:lnTo>
                <a:lnTo>
                  <a:pt x="912813" y="723905"/>
                </a:lnTo>
                <a:lnTo>
                  <a:pt x="919692" y="726025"/>
                </a:lnTo>
                <a:lnTo>
                  <a:pt x="927630" y="728146"/>
                </a:lnTo>
                <a:lnTo>
                  <a:pt x="942446" y="733446"/>
                </a:lnTo>
                <a:lnTo>
                  <a:pt x="956205" y="739807"/>
                </a:lnTo>
                <a:lnTo>
                  <a:pt x="969434" y="747757"/>
                </a:lnTo>
                <a:lnTo>
                  <a:pt x="981605" y="756768"/>
                </a:lnTo>
                <a:lnTo>
                  <a:pt x="993246" y="767369"/>
                </a:lnTo>
                <a:lnTo>
                  <a:pt x="1003301" y="778500"/>
                </a:lnTo>
                <a:lnTo>
                  <a:pt x="1012826" y="791221"/>
                </a:lnTo>
                <a:lnTo>
                  <a:pt x="1020763" y="804472"/>
                </a:lnTo>
                <a:lnTo>
                  <a:pt x="1027113" y="818253"/>
                </a:lnTo>
                <a:lnTo>
                  <a:pt x="1032405" y="833095"/>
                </a:lnTo>
                <a:lnTo>
                  <a:pt x="1034522" y="840515"/>
                </a:lnTo>
                <a:lnTo>
                  <a:pt x="1036638" y="847936"/>
                </a:lnTo>
                <a:lnTo>
                  <a:pt x="1037697" y="855887"/>
                </a:lnTo>
                <a:lnTo>
                  <a:pt x="1039284" y="863837"/>
                </a:lnTo>
                <a:lnTo>
                  <a:pt x="1039813" y="872318"/>
                </a:lnTo>
                <a:lnTo>
                  <a:pt x="1039813" y="880269"/>
                </a:lnTo>
                <a:lnTo>
                  <a:pt x="1039813" y="888220"/>
                </a:lnTo>
                <a:lnTo>
                  <a:pt x="1039284" y="896700"/>
                </a:lnTo>
                <a:lnTo>
                  <a:pt x="1037697" y="904651"/>
                </a:lnTo>
                <a:lnTo>
                  <a:pt x="1036638" y="912602"/>
                </a:lnTo>
                <a:lnTo>
                  <a:pt x="1034522" y="920022"/>
                </a:lnTo>
                <a:lnTo>
                  <a:pt x="1032405" y="927973"/>
                </a:lnTo>
                <a:lnTo>
                  <a:pt x="1027113" y="942284"/>
                </a:lnTo>
                <a:lnTo>
                  <a:pt x="1020763" y="956066"/>
                </a:lnTo>
                <a:lnTo>
                  <a:pt x="1012826" y="969317"/>
                </a:lnTo>
                <a:lnTo>
                  <a:pt x="1003301" y="982038"/>
                </a:lnTo>
                <a:lnTo>
                  <a:pt x="993246" y="993169"/>
                </a:lnTo>
                <a:lnTo>
                  <a:pt x="981605" y="1003770"/>
                </a:lnTo>
                <a:lnTo>
                  <a:pt x="969434" y="1012781"/>
                </a:lnTo>
                <a:lnTo>
                  <a:pt x="956205" y="1020731"/>
                </a:lnTo>
                <a:lnTo>
                  <a:pt x="942446" y="1027622"/>
                </a:lnTo>
                <a:lnTo>
                  <a:pt x="927630" y="1032922"/>
                </a:lnTo>
                <a:lnTo>
                  <a:pt x="919692" y="1035043"/>
                </a:lnTo>
                <a:lnTo>
                  <a:pt x="912813" y="1036633"/>
                </a:lnTo>
                <a:lnTo>
                  <a:pt x="904876" y="1038223"/>
                </a:lnTo>
                <a:lnTo>
                  <a:pt x="896938" y="1039283"/>
                </a:lnTo>
                <a:lnTo>
                  <a:pt x="888471" y="1039813"/>
                </a:lnTo>
                <a:lnTo>
                  <a:pt x="880534" y="1039813"/>
                </a:lnTo>
                <a:lnTo>
                  <a:pt x="872596" y="1039813"/>
                </a:lnTo>
                <a:lnTo>
                  <a:pt x="863600" y="1039283"/>
                </a:lnTo>
                <a:lnTo>
                  <a:pt x="856192" y="1038223"/>
                </a:lnTo>
                <a:lnTo>
                  <a:pt x="848255" y="1036633"/>
                </a:lnTo>
                <a:lnTo>
                  <a:pt x="840846" y="1035043"/>
                </a:lnTo>
                <a:lnTo>
                  <a:pt x="832909" y="1032922"/>
                </a:lnTo>
                <a:lnTo>
                  <a:pt x="818621" y="1027622"/>
                </a:lnTo>
                <a:lnTo>
                  <a:pt x="804334" y="1020731"/>
                </a:lnTo>
                <a:lnTo>
                  <a:pt x="791634" y="1012781"/>
                </a:lnTo>
                <a:lnTo>
                  <a:pt x="778934" y="1003770"/>
                </a:lnTo>
                <a:lnTo>
                  <a:pt x="767821" y="993169"/>
                </a:lnTo>
                <a:lnTo>
                  <a:pt x="757238" y="982038"/>
                </a:lnTo>
                <a:lnTo>
                  <a:pt x="747713" y="969317"/>
                </a:lnTo>
                <a:lnTo>
                  <a:pt x="739775" y="956066"/>
                </a:lnTo>
                <a:lnTo>
                  <a:pt x="733425" y="942284"/>
                </a:lnTo>
                <a:lnTo>
                  <a:pt x="728134" y="927973"/>
                </a:lnTo>
                <a:lnTo>
                  <a:pt x="726017" y="920022"/>
                </a:lnTo>
                <a:lnTo>
                  <a:pt x="724429" y="912602"/>
                </a:lnTo>
                <a:lnTo>
                  <a:pt x="722842" y="904651"/>
                </a:lnTo>
                <a:lnTo>
                  <a:pt x="721784" y="896700"/>
                </a:lnTo>
                <a:lnTo>
                  <a:pt x="720725" y="888220"/>
                </a:lnTo>
                <a:lnTo>
                  <a:pt x="720725" y="880269"/>
                </a:lnTo>
                <a:lnTo>
                  <a:pt x="720725" y="872318"/>
                </a:lnTo>
                <a:lnTo>
                  <a:pt x="721784" y="863837"/>
                </a:lnTo>
                <a:lnTo>
                  <a:pt x="722842" y="855887"/>
                </a:lnTo>
                <a:lnTo>
                  <a:pt x="724429" y="847936"/>
                </a:lnTo>
                <a:lnTo>
                  <a:pt x="726017" y="840515"/>
                </a:lnTo>
                <a:lnTo>
                  <a:pt x="728134" y="833095"/>
                </a:lnTo>
                <a:lnTo>
                  <a:pt x="733425" y="818253"/>
                </a:lnTo>
                <a:lnTo>
                  <a:pt x="739775" y="804472"/>
                </a:lnTo>
                <a:lnTo>
                  <a:pt x="747713" y="791221"/>
                </a:lnTo>
                <a:lnTo>
                  <a:pt x="757238" y="778500"/>
                </a:lnTo>
                <a:lnTo>
                  <a:pt x="767821" y="767369"/>
                </a:lnTo>
                <a:lnTo>
                  <a:pt x="778934" y="756768"/>
                </a:lnTo>
                <a:lnTo>
                  <a:pt x="791634" y="747757"/>
                </a:lnTo>
                <a:lnTo>
                  <a:pt x="804334" y="739807"/>
                </a:lnTo>
                <a:lnTo>
                  <a:pt x="818621" y="733446"/>
                </a:lnTo>
                <a:lnTo>
                  <a:pt x="832909" y="728146"/>
                </a:lnTo>
                <a:lnTo>
                  <a:pt x="840846" y="726025"/>
                </a:lnTo>
                <a:lnTo>
                  <a:pt x="848255" y="723905"/>
                </a:lnTo>
                <a:lnTo>
                  <a:pt x="856192" y="722845"/>
                </a:lnTo>
                <a:lnTo>
                  <a:pt x="863600" y="721255"/>
                </a:lnTo>
                <a:lnTo>
                  <a:pt x="872596" y="720725"/>
                </a:lnTo>
                <a:close/>
                <a:moveTo>
                  <a:pt x="512233" y="360362"/>
                </a:moveTo>
                <a:lnTo>
                  <a:pt x="520170" y="360362"/>
                </a:lnTo>
                <a:lnTo>
                  <a:pt x="527579" y="360362"/>
                </a:lnTo>
                <a:lnTo>
                  <a:pt x="536575" y="360892"/>
                </a:lnTo>
                <a:lnTo>
                  <a:pt x="544512" y="362482"/>
                </a:lnTo>
                <a:lnTo>
                  <a:pt x="552450" y="363542"/>
                </a:lnTo>
                <a:lnTo>
                  <a:pt x="559329" y="365662"/>
                </a:lnTo>
                <a:lnTo>
                  <a:pt x="567266" y="367783"/>
                </a:lnTo>
                <a:lnTo>
                  <a:pt x="582083" y="373083"/>
                </a:lnTo>
                <a:lnTo>
                  <a:pt x="595841" y="379444"/>
                </a:lnTo>
                <a:lnTo>
                  <a:pt x="609070" y="387924"/>
                </a:lnTo>
                <a:lnTo>
                  <a:pt x="621241" y="396405"/>
                </a:lnTo>
                <a:lnTo>
                  <a:pt x="632354" y="407006"/>
                </a:lnTo>
                <a:lnTo>
                  <a:pt x="642937" y="418137"/>
                </a:lnTo>
                <a:lnTo>
                  <a:pt x="652462" y="430858"/>
                </a:lnTo>
                <a:lnTo>
                  <a:pt x="660400" y="444109"/>
                </a:lnTo>
                <a:lnTo>
                  <a:pt x="666750" y="457891"/>
                </a:lnTo>
                <a:lnTo>
                  <a:pt x="672041" y="472732"/>
                </a:lnTo>
                <a:lnTo>
                  <a:pt x="674158" y="480152"/>
                </a:lnTo>
                <a:lnTo>
                  <a:pt x="676275" y="487573"/>
                </a:lnTo>
                <a:lnTo>
                  <a:pt x="677333" y="495524"/>
                </a:lnTo>
                <a:lnTo>
                  <a:pt x="678921" y="503475"/>
                </a:lnTo>
                <a:lnTo>
                  <a:pt x="679450" y="511956"/>
                </a:lnTo>
                <a:lnTo>
                  <a:pt x="679450" y="519906"/>
                </a:lnTo>
                <a:lnTo>
                  <a:pt x="679450" y="527857"/>
                </a:lnTo>
                <a:lnTo>
                  <a:pt x="678921" y="536338"/>
                </a:lnTo>
                <a:lnTo>
                  <a:pt x="677333" y="544288"/>
                </a:lnTo>
                <a:lnTo>
                  <a:pt x="676275" y="552239"/>
                </a:lnTo>
                <a:lnTo>
                  <a:pt x="674158" y="559660"/>
                </a:lnTo>
                <a:lnTo>
                  <a:pt x="672041" y="567610"/>
                </a:lnTo>
                <a:lnTo>
                  <a:pt x="666750" y="581922"/>
                </a:lnTo>
                <a:lnTo>
                  <a:pt x="660400" y="595703"/>
                </a:lnTo>
                <a:lnTo>
                  <a:pt x="652462" y="608954"/>
                </a:lnTo>
                <a:lnTo>
                  <a:pt x="642937" y="621675"/>
                </a:lnTo>
                <a:lnTo>
                  <a:pt x="632354" y="632806"/>
                </a:lnTo>
                <a:lnTo>
                  <a:pt x="621241" y="643407"/>
                </a:lnTo>
                <a:lnTo>
                  <a:pt x="609070" y="652418"/>
                </a:lnTo>
                <a:lnTo>
                  <a:pt x="595841" y="660369"/>
                </a:lnTo>
                <a:lnTo>
                  <a:pt x="582083" y="667259"/>
                </a:lnTo>
                <a:lnTo>
                  <a:pt x="567266" y="672559"/>
                </a:lnTo>
                <a:lnTo>
                  <a:pt x="559329" y="674680"/>
                </a:lnTo>
                <a:lnTo>
                  <a:pt x="552450" y="676270"/>
                </a:lnTo>
                <a:lnTo>
                  <a:pt x="544512" y="677860"/>
                </a:lnTo>
                <a:lnTo>
                  <a:pt x="536575" y="678920"/>
                </a:lnTo>
                <a:lnTo>
                  <a:pt x="527579" y="679450"/>
                </a:lnTo>
                <a:lnTo>
                  <a:pt x="520170" y="679450"/>
                </a:lnTo>
                <a:lnTo>
                  <a:pt x="512233" y="679450"/>
                </a:lnTo>
                <a:lnTo>
                  <a:pt x="503237" y="678920"/>
                </a:lnTo>
                <a:lnTo>
                  <a:pt x="495299" y="677860"/>
                </a:lnTo>
                <a:lnTo>
                  <a:pt x="487891" y="676270"/>
                </a:lnTo>
                <a:lnTo>
                  <a:pt x="480483" y="674680"/>
                </a:lnTo>
                <a:lnTo>
                  <a:pt x="472545" y="672559"/>
                </a:lnTo>
                <a:lnTo>
                  <a:pt x="458258" y="667259"/>
                </a:lnTo>
                <a:lnTo>
                  <a:pt x="443970" y="660369"/>
                </a:lnTo>
                <a:lnTo>
                  <a:pt x="430741" y="652418"/>
                </a:lnTo>
                <a:lnTo>
                  <a:pt x="418570" y="643407"/>
                </a:lnTo>
                <a:lnTo>
                  <a:pt x="407458" y="632806"/>
                </a:lnTo>
                <a:lnTo>
                  <a:pt x="396874" y="621675"/>
                </a:lnTo>
                <a:lnTo>
                  <a:pt x="388408" y="608954"/>
                </a:lnTo>
                <a:lnTo>
                  <a:pt x="379412" y="595703"/>
                </a:lnTo>
                <a:lnTo>
                  <a:pt x="373062" y="581922"/>
                </a:lnTo>
                <a:lnTo>
                  <a:pt x="367770" y="567610"/>
                </a:lnTo>
                <a:lnTo>
                  <a:pt x="365653" y="559660"/>
                </a:lnTo>
                <a:lnTo>
                  <a:pt x="363537" y="552239"/>
                </a:lnTo>
                <a:lnTo>
                  <a:pt x="362478" y="544288"/>
                </a:lnTo>
                <a:lnTo>
                  <a:pt x="360891" y="536338"/>
                </a:lnTo>
                <a:lnTo>
                  <a:pt x="360362" y="527857"/>
                </a:lnTo>
                <a:lnTo>
                  <a:pt x="360362" y="519906"/>
                </a:lnTo>
                <a:lnTo>
                  <a:pt x="360362" y="511956"/>
                </a:lnTo>
                <a:lnTo>
                  <a:pt x="360891" y="503475"/>
                </a:lnTo>
                <a:lnTo>
                  <a:pt x="362478" y="495524"/>
                </a:lnTo>
                <a:lnTo>
                  <a:pt x="363537" y="487573"/>
                </a:lnTo>
                <a:lnTo>
                  <a:pt x="365653" y="480152"/>
                </a:lnTo>
                <a:lnTo>
                  <a:pt x="367770" y="472732"/>
                </a:lnTo>
                <a:lnTo>
                  <a:pt x="373062" y="457891"/>
                </a:lnTo>
                <a:lnTo>
                  <a:pt x="379412" y="444109"/>
                </a:lnTo>
                <a:lnTo>
                  <a:pt x="388408" y="430858"/>
                </a:lnTo>
                <a:lnTo>
                  <a:pt x="396874" y="418137"/>
                </a:lnTo>
                <a:lnTo>
                  <a:pt x="407458" y="407006"/>
                </a:lnTo>
                <a:lnTo>
                  <a:pt x="418570" y="396405"/>
                </a:lnTo>
                <a:lnTo>
                  <a:pt x="430741" y="387924"/>
                </a:lnTo>
                <a:lnTo>
                  <a:pt x="443970" y="379444"/>
                </a:lnTo>
                <a:lnTo>
                  <a:pt x="458258" y="373083"/>
                </a:lnTo>
                <a:lnTo>
                  <a:pt x="472545" y="367783"/>
                </a:lnTo>
                <a:lnTo>
                  <a:pt x="480483" y="365662"/>
                </a:lnTo>
                <a:lnTo>
                  <a:pt x="487891" y="363542"/>
                </a:lnTo>
                <a:lnTo>
                  <a:pt x="495299" y="362482"/>
                </a:lnTo>
                <a:lnTo>
                  <a:pt x="503237" y="360892"/>
                </a:lnTo>
                <a:lnTo>
                  <a:pt x="512233" y="360362"/>
                </a:lnTo>
                <a:close/>
                <a:moveTo>
                  <a:pt x="1232958" y="360362"/>
                </a:moveTo>
                <a:lnTo>
                  <a:pt x="1240896" y="360362"/>
                </a:lnTo>
                <a:lnTo>
                  <a:pt x="1249363" y="360362"/>
                </a:lnTo>
                <a:lnTo>
                  <a:pt x="1257300" y="360892"/>
                </a:lnTo>
                <a:lnTo>
                  <a:pt x="1265238" y="362482"/>
                </a:lnTo>
                <a:lnTo>
                  <a:pt x="1273175" y="363542"/>
                </a:lnTo>
                <a:lnTo>
                  <a:pt x="1281113" y="365662"/>
                </a:lnTo>
                <a:lnTo>
                  <a:pt x="1287992" y="367783"/>
                </a:lnTo>
                <a:lnTo>
                  <a:pt x="1302808" y="373083"/>
                </a:lnTo>
                <a:lnTo>
                  <a:pt x="1316567" y="379444"/>
                </a:lnTo>
                <a:lnTo>
                  <a:pt x="1329796" y="387924"/>
                </a:lnTo>
                <a:lnTo>
                  <a:pt x="1341967" y="396405"/>
                </a:lnTo>
                <a:lnTo>
                  <a:pt x="1353608" y="407006"/>
                </a:lnTo>
                <a:lnTo>
                  <a:pt x="1363663" y="418137"/>
                </a:lnTo>
                <a:lnTo>
                  <a:pt x="1373188" y="430858"/>
                </a:lnTo>
                <a:lnTo>
                  <a:pt x="1381125" y="444109"/>
                </a:lnTo>
                <a:lnTo>
                  <a:pt x="1387475" y="457891"/>
                </a:lnTo>
                <a:lnTo>
                  <a:pt x="1392767" y="472732"/>
                </a:lnTo>
                <a:lnTo>
                  <a:pt x="1394884" y="480152"/>
                </a:lnTo>
                <a:lnTo>
                  <a:pt x="1397000" y="487573"/>
                </a:lnTo>
                <a:lnTo>
                  <a:pt x="1398059" y="495524"/>
                </a:lnTo>
                <a:lnTo>
                  <a:pt x="1399646" y="503475"/>
                </a:lnTo>
                <a:lnTo>
                  <a:pt x="1400175" y="511955"/>
                </a:lnTo>
                <a:lnTo>
                  <a:pt x="1400175" y="519906"/>
                </a:lnTo>
                <a:lnTo>
                  <a:pt x="1400175" y="527857"/>
                </a:lnTo>
                <a:lnTo>
                  <a:pt x="1399646" y="536337"/>
                </a:lnTo>
                <a:lnTo>
                  <a:pt x="1398059" y="544288"/>
                </a:lnTo>
                <a:lnTo>
                  <a:pt x="1397000" y="552239"/>
                </a:lnTo>
                <a:lnTo>
                  <a:pt x="1394884" y="559660"/>
                </a:lnTo>
                <a:lnTo>
                  <a:pt x="1392767" y="567610"/>
                </a:lnTo>
                <a:lnTo>
                  <a:pt x="1387475" y="581922"/>
                </a:lnTo>
                <a:lnTo>
                  <a:pt x="1381125" y="595703"/>
                </a:lnTo>
                <a:lnTo>
                  <a:pt x="1373188" y="608954"/>
                </a:lnTo>
                <a:lnTo>
                  <a:pt x="1363663" y="621675"/>
                </a:lnTo>
                <a:lnTo>
                  <a:pt x="1353608" y="632806"/>
                </a:lnTo>
                <a:lnTo>
                  <a:pt x="1341967" y="643407"/>
                </a:lnTo>
                <a:lnTo>
                  <a:pt x="1329796" y="652418"/>
                </a:lnTo>
                <a:lnTo>
                  <a:pt x="1316567" y="660368"/>
                </a:lnTo>
                <a:lnTo>
                  <a:pt x="1302808" y="667259"/>
                </a:lnTo>
                <a:lnTo>
                  <a:pt x="1287992" y="672559"/>
                </a:lnTo>
                <a:lnTo>
                  <a:pt x="1281113" y="674680"/>
                </a:lnTo>
                <a:lnTo>
                  <a:pt x="1273175" y="676270"/>
                </a:lnTo>
                <a:lnTo>
                  <a:pt x="1265238" y="677860"/>
                </a:lnTo>
                <a:lnTo>
                  <a:pt x="1257300" y="678920"/>
                </a:lnTo>
                <a:lnTo>
                  <a:pt x="1249363" y="679450"/>
                </a:lnTo>
                <a:lnTo>
                  <a:pt x="1240896" y="679450"/>
                </a:lnTo>
                <a:lnTo>
                  <a:pt x="1232958" y="679450"/>
                </a:lnTo>
                <a:lnTo>
                  <a:pt x="1224492" y="678920"/>
                </a:lnTo>
                <a:lnTo>
                  <a:pt x="1216554" y="677860"/>
                </a:lnTo>
                <a:lnTo>
                  <a:pt x="1208617" y="676270"/>
                </a:lnTo>
                <a:lnTo>
                  <a:pt x="1201208" y="674680"/>
                </a:lnTo>
                <a:lnTo>
                  <a:pt x="1193271" y="672559"/>
                </a:lnTo>
                <a:lnTo>
                  <a:pt x="1178983" y="667259"/>
                </a:lnTo>
                <a:lnTo>
                  <a:pt x="1164696" y="660368"/>
                </a:lnTo>
                <a:lnTo>
                  <a:pt x="1151996" y="652418"/>
                </a:lnTo>
                <a:lnTo>
                  <a:pt x="1139296" y="643407"/>
                </a:lnTo>
                <a:lnTo>
                  <a:pt x="1128183" y="632806"/>
                </a:lnTo>
                <a:lnTo>
                  <a:pt x="1117600" y="621675"/>
                </a:lnTo>
                <a:lnTo>
                  <a:pt x="1109133" y="608954"/>
                </a:lnTo>
                <a:lnTo>
                  <a:pt x="1100137" y="595703"/>
                </a:lnTo>
                <a:lnTo>
                  <a:pt x="1093787" y="581922"/>
                </a:lnTo>
                <a:lnTo>
                  <a:pt x="1088496" y="567610"/>
                </a:lnTo>
                <a:lnTo>
                  <a:pt x="1086379" y="559660"/>
                </a:lnTo>
                <a:lnTo>
                  <a:pt x="1084791" y="552239"/>
                </a:lnTo>
                <a:lnTo>
                  <a:pt x="1083204" y="544288"/>
                </a:lnTo>
                <a:lnTo>
                  <a:pt x="1082146" y="536337"/>
                </a:lnTo>
                <a:lnTo>
                  <a:pt x="1081087" y="527857"/>
                </a:lnTo>
                <a:lnTo>
                  <a:pt x="1081087" y="519906"/>
                </a:lnTo>
                <a:lnTo>
                  <a:pt x="1081087" y="511955"/>
                </a:lnTo>
                <a:lnTo>
                  <a:pt x="1082146" y="503475"/>
                </a:lnTo>
                <a:lnTo>
                  <a:pt x="1083204" y="495524"/>
                </a:lnTo>
                <a:lnTo>
                  <a:pt x="1084791" y="487573"/>
                </a:lnTo>
                <a:lnTo>
                  <a:pt x="1086379" y="480152"/>
                </a:lnTo>
                <a:lnTo>
                  <a:pt x="1088496" y="472732"/>
                </a:lnTo>
                <a:lnTo>
                  <a:pt x="1093787" y="457891"/>
                </a:lnTo>
                <a:lnTo>
                  <a:pt x="1100137" y="444109"/>
                </a:lnTo>
                <a:lnTo>
                  <a:pt x="1109133" y="430858"/>
                </a:lnTo>
                <a:lnTo>
                  <a:pt x="1117600" y="418137"/>
                </a:lnTo>
                <a:lnTo>
                  <a:pt x="1128183" y="407006"/>
                </a:lnTo>
                <a:lnTo>
                  <a:pt x="1139296" y="396405"/>
                </a:lnTo>
                <a:lnTo>
                  <a:pt x="1151996" y="387924"/>
                </a:lnTo>
                <a:lnTo>
                  <a:pt x="1164696" y="379444"/>
                </a:lnTo>
                <a:lnTo>
                  <a:pt x="1178983" y="373083"/>
                </a:lnTo>
                <a:lnTo>
                  <a:pt x="1193271" y="367783"/>
                </a:lnTo>
                <a:lnTo>
                  <a:pt x="1201208" y="365662"/>
                </a:lnTo>
                <a:lnTo>
                  <a:pt x="1208617" y="363542"/>
                </a:lnTo>
                <a:lnTo>
                  <a:pt x="1216554" y="362482"/>
                </a:lnTo>
                <a:lnTo>
                  <a:pt x="1224492" y="360892"/>
                </a:lnTo>
                <a:lnTo>
                  <a:pt x="1232958" y="360362"/>
                </a:lnTo>
                <a:close/>
                <a:moveTo>
                  <a:pt x="872596" y="360362"/>
                </a:moveTo>
                <a:lnTo>
                  <a:pt x="880534" y="360362"/>
                </a:lnTo>
                <a:lnTo>
                  <a:pt x="888471" y="360362"/>
                </a:lnTo>
                <a:lnTo>
                  <a:pt x="896938" y="360892"/>
                </a:lnTo>
                <a:lnTo>
                  <a:pt x="904876" y="362482"/>
                </a:lnTo>
                <a:lnTo>
                  <a:pt x="912813" y="363542"/>
                </a:lnTo>
                <a:lnTo>
                  <a:pt x="919692" y="365662"/>
                </a:lnTo>
                <a:lnTo>
                  <a:pt x="927630" y="367783"/>
                </a:lnTo>
                <a:lnTo>
                  <a:pt x="942446" y="373083"/>
                </a:lnTo>
                <a:lnTo>
                  <a:pt x="956205" y="379444"/>
                </a:lnTo>
                <a:lnTo>
                  <a:pt x="969434" y="387924"/>
                </a:lnTo>
                <a:lnTo>
                  <a:pt x="981605" y="396405"/>
                </a:lnTo>
                <a:lnTo>
                  <a:pt x="993246" y="407006"/>
                </a:lnTo>
                <a:lnTo>
                  <a:pt x="1003301" y="418137"/>
                </a:lnTo>
                <a:lnTo>
                  <a:pt x="1012826" y="430858"/>
                </a:lnTo>
                <a:lnTo>
                  <a:pt x="1020763" y="444109"/>
                </a:lnTo>
                <a:lnTo>
                  <a:pt x="1027113" y="457891"/>
                </a:lnTo>
                <a:lnTo>
                  <a:pt x="1032405" y="472732"/>
                </a:lnTo>
                <a:lnTo>
                  <a:pt x="1034522" y="480152"/>
                </a:lnTo>
                <a:lnTo>
                  <a:pt x="1036638" y="487573"/>
                </a:lnTo>
                <a:lnTo>
                  <a:pt x="1037697" y="495524"/>
                </a:lnTo>
                <a:lnTo>
                  <a:pt x="1039284" y="503475"/>
                </a:lnTo>
                <a:lnTo>
                  <a:pt x="1039813" y="511955"/>
                </a:lnTo>
                <a:lnTo>
                  <a:pt x="1039813" y="519906"/>
                </a:lnTo>
                <a:lnTo>
                  <a:pt x="1039813" y="527857"/>
                </a:lnTo>
                <a:lnTo>
                  <a:pt x="1039284" y="536338"/>
                </a:lnTo>
                <a:lnTo>
                  <a:pt x="1037697" y="544288"/>
                </a:lnTo>
                <a:lnTo>
                  <a:pt x="1036638" y="552239"/>
                </a:lnTo>
                <a:lnTo>
                  <a:pt x="1034522" y="559660"/>
                </a:lnTo>
                <a:lnTo>
                  <a:pt x="1032405" y="567610"/>
                </a:lnTo>
                <a:lnTo>
                  <a:pt x="1027113" y="581922"/>
                </a:lnTo>
                <a:lnTo>
                  <a:pt x="1020763" y="595703"/>
                </a:lnTo>
                <a:lnTo>
                  <a:pt x="1012826" y="608954"/>
                </a:lnTo>
                <a:lnTo>
                  <a:pt x="1003301" y="621675"/>
                </a:lnTo>
                <a:lnTo>
                  <a:pt x="993246" y="632806"/>
                </a:lnTo>
                <a:lnTo>
                  <a:pt x="981605" y="643407"/>
                </a:lnTo>
                <a:lnTo>
                  <a:pt x="969434" y="652418"/>
                </a:lnTo>
                <a:lnTo>
                  <a:pt x="956205" y="660368"/>
                </a:lnTo>
                <a:lnTo>
                  <a:pt x="942446" y="667259"/>
                </a:lnTo>
                <a:lnTo>
                  <a:pt x="927630" y="672559"/>
                </a:lnTo>
                <a:lnTo>
                  <a:pt x="919692" y="674680"/>
                </a:lnTo>
                <a:lnTo>
                  <a:pt x="912813" y="676270"/>
                </a:lnTo>
                <a:lnTo>
                  <a:pt x="904876" y="677860"/>
                </a:lnTo>
                <a:lnTo>
                  <a:pt x="896938" y="678920"/>
                </a:lnTo>
                <a:lnTo>
                  <a:pt x="888471" y="679450"/>
                </a:lnTo>
                <a:lnTo>
                  <a:pt x="880534" y="679450"/>
                </a:lnTo>
                <a:lnTo>
                  <a:pt x="872596" y="679450"/>
                </a:lnTo>
                <a:lnTo>
                  <a:pt x="863600" y="678920"/>
                </a:lnTo>
                <a:lnTo>
                  <a:pt x="856192" y="677860"/>
                </a:lnTo>
                <a:lnTo>
                  <a:pt x="848255" y="676270"/>
                </a:lnTo>
                <a:lnTo>
                  <a:pt x="840846" y="674680"/>
                </a:lnTo>
                <a:lnTo>
                  <a:pt x="832909" y="672559"/>
                </a:lnTo>
                <a:lnTo>
                  <a:pt x="818621" y="667259"/>
                </a:lnTo>
                <a:lnTo>
                  <a:pt x="804334" y="660368"/>
                </a:lnTo>
                <a:lnTo>
                  <a:pt x="791634" y="652418"/>
                </a:lnTo>
                <a:lnTo>
                  <a:pt x="778934" y="643407"/>
                </a:lnTo>
                <a:lnTo>
                  <a:pt x="767821" y="632806"/>
                </a:lnTo>
                <a:lnTo>
                  <a:pt x="757238" y="621675"/>
                </a:lnTo>
                <a:lnTo>
                  <a:pt x="747713" y="608954"/>
                </a:lnTo>
                <a:lnTo>
                  <a:pt x="739775" y="595703"/>
                </a:lnTo>
                <a:lnTo>
                  <a:pt x="733425" y="581922"/>
                </a:lnTo>
                <a:lnTo>
                  <a:pt x="728134" y="567610"/>
                </a:lnTo>
                <a:lnTo>
                  <a:pt x="726017" y="559660"/>
                </a:lnTo>
                <a:lnTo>
                  <a:pt x="724429" y="552239"/>
                </a:lnTo>
                <a:lnTo>
                  <a:pt x="722842" y="544288"/>
                </a:lnTo>
                <a:lnTo>
                  <a:pt x="721784" y="536338"/>
                </a:lnTo>
                <a:lnTo>
                  <a:pt x="720725" y="527857"/>
                </a:lnTo>
                <a:lnTo>
                  <a:pt x="720725" y="519906"/>
                </a:lnTo>
                <a:lnTo>
                  <a:pt x="720725" y="511955"/>
                </a:lnTo>
                <a:lnTo>
                  <a:pt x="721784" y="503475"/>
                </a:lnTo>
                <a:lnTo>
                  <a:pt x="722842" y="495524"/>
                </a:lnTo>
                <a:lnTo>
                  <a:pt x="724429" y="487573"/>
                </a:lnTo>
                <a:lnTo>
                  <a:pt x="726017" y="480152"/>
                </a:lnTo>
                <a:lnTo>
                  <a:pt x="728134" y="472732"/>
                </a:lnTo>
                <a:lnTo>
                  <a:pt x="733425" y="457891"/>
                </a:lnTo>
                <a:lnTo>
                  <a:pt x="739775" y="444109"/>
                </a:lnTo>
                <a:lnTo>
                  <a:pt x="747713" y="430858"/>
                </a:lnTo>
                <a:lnTo>
                  <a:pt x="757238" y="418137"/>
                </a:lnTo>
                <a:lnTo>
                  <a:pt x="767821" y="407006"/>
                </a:lnTo>
                <a:lnTo>
                  <a:pt x="778934" y="396405"/>
                </a:lnTo>
                <a:lnTo>
                  <a:pt x="791634" y="387924"/>
                </a:lnTo>
                <a:lnTo>
                  <a:pt x="804334" y="379444"/>
                </a:lnTo>
                <a:lnTo>
                  <a:pt x="818621" y="373083"/>
                </a:lnTo>
                <a:lnTo>
                  <a:pt x="832909" y="367783"/>
                </a:lnTo>
                <a:lnTo>
                  <a:pt x="840846" y="365662"/>
                </a:lnTo>
                <a:lnTo>
                  <a:pt x="848255" y="363542"/>
                </a:lnTo>
                <a:lnTo>
                  <a:pt x="856192" y="362482"/>
                </a:lnTo>
                <a:lnTo>
                  <a:pt x="863600" y="360892"/>
                </a:lnTo>
                <a:lnTo>
                  <a:pt x="872596" y="360362"/>
                </a:lnTo>
                <a:close/>
                <a:moveTo>
                  <a:pt x="520170" y="0"/>
                </a:moveTo>
                <a:lnTo>
                  <a:pt x="527579" y="530"/>
                </a:lnTo>
                <a:lnTo>
                  <a:pt x="536575" y="1060"/>
                </a:lnTo>
                <a:lnTo>
                  <a:pt x="544512" y="2121"/>
                </a:lnTo>
                <a:lnTo>
                  <a:pt x="552450" y="3181"/>
                </a:lnTo>
                <a:lnTo>
                  <a:pt x="559329" y="5301"/>
                </a:lnTo>
                <a:lnTo>
                  <a:pt x="567266" y="7421"/>
                </a:lnTo>
                <a:lnTo>
                  <a:pt x="582083" y="12721"/>
                </a:lnTo>
                <a:lnTo>
                  <a:pt x="595841" y="19082"/>
                </a:lnTo>
                <a:lnTo>
                  <a:pt x="609070" y="27563"/>
                </a:lnTo>
                <a:lnTo>
                  <a:pt x="621241" y="36043"/>
                </a:lnTo>
                <a:lnTo>
                  <a:pt x="632354" y="46644"/>
                </a:lnTo>
                <a:lnTo>
                  <a:pt x="642937" y="57775"/>
                </a:lnTo>
                <a:lnTo>
                  <a:pt x="652462" y="70497"/>
                </a:lnTo>
                <a:lnTo>
                  <a:pt x="660400" y="83747"/>
                </a:lnTo>
                <a:lnTo>
                  <a:pt x="666750" y="97529"/>
                </a:lnTo>
                <a:lnTo>
                  <a:pt x="672041" y="112370"/>
                </a:lnTo>
                <a:lnTo>
                  <a:pt x="674158" y="120321"/>
                </a:lnTo>
                <a:lnTo>
                  <a:pt x="676275" y="127211"/>
                </a:lnTo>
                <a:lnTo>
                  <a:pt x="677333" y="135162"/>
                </a:lnTo>
                <a:lnTo>
                  <a:pt x="678921" y="143113"/>
                </a:lnTo>
                <a:lnTo>
                  <a:pt x="679450" y="151594"/>
                </a:lnTo>
                <a:lnTo>
                  <a:pt x="679450" y="159544"/>
                </a:lnTo>
                <a:lnTo>
                  <a:pt x="679450" y="167495"/>
                </a:lnTo>
                <a:lnTo>
                  <a:pt x="678921" y="175976"/>
                </a:lnTo>
                <a:lnTo>
                  <a:pt x="677333" y="183926"/>
                </a:lnTo>
                <a:lnTo>
                  <a:pt x="676275" y="191877"/>
                </a:lnTo>
                <a:lnTo>
                  <a:pt x="674158" y="199298"/>
                </a:lnTo>
                <a:lnTo>
                  <a:pt x="672041" y="207248"/>
                </a:lnTo>
                <a:lnTo>
                  <a:pt x="666750" y="221560"/>
                </a:lnTo>
                <a:lnTo>
                  <a:pt x="660400" y="235341"/>
                </a:lnTo>
                <a:lnTo>
                  <a:pt x="652462" y="248592"/>
                </a:lnTo>
                <a:lnTo>
                  <a:pt x="642937" y="261313"/>
                </a:lnTo>
                <a:lnTo>
                  <a:pt x="632354" y="272444"/>
                </a:lnTo>
                <a:lnTo>
                  <a:pt x="621241" y="283045"/>
                </a:lnTo>
                <a:lnTo>
                  <a:pt x="609070" y="291526"/>
                </a:lnTo>
                <a:lnTo>
                  <a:pt x="595841" y="300006"/>
                </a:lnTo>
                <a:lnTo>
                  <a:pt x="582083" y="306897"/>
                </a:lnTo>
                <a:lnTo>
                  <a:pt x="567266" y="312197"/>
                </a:lnTo>
                <a:lnTo>
                  <a:pt x="559329" y="314318"/>
                </a:lnTo>
                <a:lnTo>
                  <a:pt x="552450" y="315908"/>
                </a:lnTo>
                <a:lnTo>
                  <a:pt x="544512" y="317498"/>
                </a:lnTo>
                <a:lnTo>
                  <a:pt x="536575" y="318558"/>
                </a:lnTo>
                <a:lnTo>
                  <a:pt x="527579" y="319088"/>
                </a:lnTo>
                <a:lnTo>
                  <a:pt x="520170" y="319088"/>
                </a:lnTo>
                <a:lnTo>
                  <a:pt x="512233" y="319088"/>
                </a:lnTo>
                <a:lnTo>
                  <a:pt x="503237" y="318558"/>
                </a:lnTo>
                <a:lnTo>
                  <a:pt x="495299" y="317498"/>
                </a:lnTo>
                <a:lnTo>
                  <a:pt x="487891" y="315908"/>
                </a:lnTo>
                <a:lnTo>
                  <a:pt x="480483" y="314318"/>
                </a:lnTo>
                <a:lnTo>
                  <a:pt x="472545" y="312197"/>
                </a:lnTo>
                <a:lnTo>
                  <a:pt x="458258" y="306897"/>
                </a:lnTo>
                <a:lnTo>
                  <a:pt x="443970" y="300006"/>
                </a:lnTo>
                <a:lnTo>
                  <a:pt x="430741" y="292056"/>
                </a:lnTo>
                <a:lnTo>
                  <a:pt x="418570" y="283045"/>
                </a:lnTo>
                <a:lnTo>
                  <a:pt x="407458" y="272444"/>
                </a:lnTo>
                <a:lnTo>
                  <a:pt x="396874" y="261313"/>
                </a:lnTo>
                <a:lnTo>
                  <a:pt x="388408" y="248592"/>
                </a:lnTo>
                <a:lnTo>
                  <a:pt x="379412" y="235341"/>
                </a:lnTo>
                <a:lnTo>
                  <a:pt x="373062" y="221560"/>
                </a:lnTo>
                <a:lnTo>
                  <a:pt x="367770" y="207248"/>
                </a:lnTo>
                <a:lnTo>
                  <a:pt x="365653" y="199298"/>
                </a:lnTo>
                <a:lnTo>
                  <a:pt x="363537" y="191877"/>
                </a:lnTo>
                <a:lnTo>
                  <a:pt x="362478" y="183926"/>
                </a:lnTo>
                <a:lnTo>
                  <a:pt x="360891" y="175976"/>
                </a:lnTo>
                <a:lnTo>
                  <a:pt x="360362" y="167495"/>
                </a:lnTo>
                <a:lnTo>
                  <a:pt x="360362" y="159544"/>
                </a:lnTo>
                <a:lnTo>
                  <a:pt x="360362" y="151594"/>
                </a:lnTo>
                <a:lnTo>
                  <a:pt x="360891" y="143113"/>
                </a:lnTo>
                <a:lnTo>
                  <a:pt x="362478" y="135162"/>
                </a:lnTo>
                <a:lnTo>
                  <a:pt x="363537" y="127211"/>
                </a:lnTo>
                <a:lnTo>
                  <a:pt x="365653" y="120321"/>
                </a:lnTo>
                <a:lnTo>
                  <a:pt x="367770" y="112370"/>
                </a:lnTo>
                <a:lnTo>
                  <a:pt x="373062" y="97529"/>
                </a:lnTo>
                <a:lnTo>
                  <a:pt x="379412" y="83747"/>
                </a:lnTo>
                <a:lnTo>
                  <a:pt x="388408" y="70497"/>
                </a:lnTo>
                <a:lnTo>
                  <a:pt x="396874" y="57775"/>
                </a:lnTo>
                <a:lnTo>
                  <a:pt x="407458" y="46644"/>
                </a:lnTo>
                <a:lnTo>
                  <a:pt x="418570" y="36043"/>
                </a:lnTo>
                <a:lnTo>
                  <a:pt x="430741" y="27563"/>
                </a:lnTo>
                <a:lnTo>
                  <a:pt x="443970" y="19082"/>
                </a:lnTo>
                <a:lnTo>
                  <a:pt x="458258" y="12721"/>
                </a:lnTo>
                <a:lnTo>
                  <a:pt x="472545" y="7421"/>
                </a:lnTo>
                <a:lnTo>
                  <a:pt x="480483" y="5301"/>
                </a:lnTo>
                <a:lnTo>
                  <a:pt x="487891" y="3181"/>
                </a:lnTo>
                <a:lnTo>
                  <a:pt x="495299" y="2121"/>
                </a:lnTo>
                <a:lnTo>
                  <a:pt x="503237" y="1060"/>
                </a:lnTo>
                <a:lnTo>
                  <a:pt x="512233" y="530"/>
                </a:lnTo>
                <a:lnTo>
                  <a:pt x="520170" y="0"/>
                </a:lnTo>
                <a:close/>
                <a:moveTo>
                  <a:pt x="159808" y="0"/>
                </a:moveTo>
                <a:lnTo>
                  <a:pt x="168275" y="530"/>
                </a:lnTo>
                <a:lnTo>
                  <a:pt x="176213" y="1060"/>
                </a:lnTo>
                <a:lnTo>
                  <a:pt x="184150" y="2121"/>
                </a:lnTo>
                <a:lnTo>
                  <a:pt x="192088" y="3181"/>
                </a:lnTo>
                <a:lnTo>
                  <a:pt x="199496" y="5301"/>
                </a:lnTo>
                <a:lnTo>
                  <a:pt x="206904" y="7421"/>
                </a:lnTo>
                <a:lnTo>
                  <a:pt x="221721" y="12721"/>
                </a:lnTo>
                <a:lnTo>
                  <a:pt x="235479" y="19612"/>
                </a:lnTo>
                <a:lnTo>
                  <a:pt x="248708" y="27563"/>
                </a:lnTo>
                <a:lnTo>
                  <a:pt x="260879" y="37103"/>
                </a:lnTo>
                <a:lnTo>
                  <a:pt x="271992" y="46644"/>
                </a:lnTo>
                <a:lnTo>
                  <a:pt x="282575" y="57775"/>
                </a:lnTo>
                <a:lnTo>
                  <a:pt x="292100" y="70497"/>
                </a:lnTo>
                <a:lnTo>
                  <a:pt x="300038" y="83747"/>
                </a:lnTo>
                <a:lnTo>
                  <a:pt x="306388" y="97529"/>
                </a:lnTo>
                <a:lnTo>
                  <a:pt x="311679" y="112370"/>
                </a:lnTo>
                <a:lnTo>
                  <a:pt x="313796" y="120321"/>
                </a:lnTo>
                <a:lnTo>
                  <a:pt x="315913" y="127211"/>
                </a:lnTo>
                <a:lnTo>
                  <a:pt x="316971" y="135162"/>
                </a:lnTo>
                <a:lnTo>
                  <a:pt x="318559" y="143113"/>
                </a:lnTo>
                <a:lnTo>
                  <a:pt x="319088" y="151594"/>
                </a:lnTo>
                <a:lnTo>
                  <a:pt x="319088" y="159544"/>
                </a:lnTo>
                <a:lnTo>
                  <a:pt x="319088" y="167495"/>
                </a:lnTo>
                <a:lnTo>
                  <a:pt x="318559" y="175976"/>
                </a:lnTo>
                <a:lnTo>
                  <a:pt x="316971" y="183926"/>
                </a:lnTo>
                <a:lnTo>
                  <a:pt x="315913" y="191877"/>
                </a:lnTo>
                <a:lnTo>
                  <a:pt x="311679" y="207248"/>
                </a:lnTo>
                <a:lnTo>
                  <a:pt x="306388" y="221560"/>
                </a:lnTo>
                <a:lnTo>
                  <a:pt x="300038" y="235341"/>
                </a:lnTo>
                <a:lnTo>
                  <a:pt x="292100" y="248592"/>
                </a:lnTo>
                <a:lnTo>
                  <a:pt x="282575" y="261313"/>
                </a:lnTo>
                <a:lnTo>
                  <a:pt x="271992" y="272444"/>
                </a:lnTo>
                <a:lnTo>
                  <a:pt x="260879" y="283045"/>
                </a:lnTo>
                <a:lnTo>
                  <a:pt x="248708" y="292056"/>
                </a:lnTo>
                <a:lnTo>
                  <a:pt x="235479" y="300006"/>
                </a:lnTo>
                <a:lnTo>
                  <a:pt x="221721" y="306897"/>
                </a:lnTo>
                <a:lnTo>
                  <a:pt x="206904" y="312197"/>
                </a:lnTo>
                <a:lnTo>
                  <a:pt x="199496" y="314318"/>
                </a:lnTo>
                <a:lnTo>
                  <a:pt x="192088" y="315908"/>
                </a:lnTo>
                <a:lnTo>
                  <a:pt x="184150" y="317498"/>
                </a:lnTo>
                <a:lnTo>
                  <a:pt x="176213" y="318558"/>
                </a:lnTo>
                <a:lnTo>
                  <a:pt x="168275" y="319088"/>
                </a:lnTo>
                <a:lnTo>
                  <a:pt x="159808" y="319088"/>
                </a:lnTo>
                <a:lnTo>
                  <a:pt x="151871" y="319088"/>
                </a:lnTo>
                <a:lnTo>
                  <a:pt x="142875" y="318558"/>
                </a:lnTo>
                <a:lnTo>
                  <a:pt x="134937" y="317498"/>
                </a:lnTo>
                <a:lnTo>
                  <a:pt x="127000" y="315908"/>
                </a:lnTo>
                <a:lnTo>
                  <a:pt x="120121" y="314318"/>
                </a:lnTo>
                <a:lnTo>
                  <a:pt x="112183" y="312197"/>
                </a:lnTo>
                <a:lnTo>
                  <a:pt x="97367" y="306897"/>
                </a:lnTo>
                <a:lnTo>
                  <a:pt x="83608" y="300006"/>
                </a:lnTo>
                <a:lnTo>
                  <a:pt x="70379" y="291526"/>
                </a:lnTo>
                <a:lnTo>
                  <a:pt x="58208" y="283045"/>
                </a:lnTo>
                <a:lnTo>
                  <a:pt x="47096" y="272444"/>
                </a:lnTo>
                <a:lnTo>
                  <a:pt x="36512" y="261313"/>
                </a:lnTo>
                <a:lnTo>
                  <a:pt x="26987" y="248592"/>
                </a:lnTo>
                <a:lnTo>
                  <a:pt x="19050" y="235341"/>
                </a:lnTo>
                <a:lnTo>
                  <a:pt x="12700" y="221560"/>
                </a:lnTo>
                <a:lnTo>
                  <a:pt x="7408" y="207248"/>
                </a:lnTo>
                <a:lnTo>
                  <a:pt x="5291" y="199298"/>
                </a:lnTo>
                <a:lnTo>
                  <a:pt x="3175" y="191877"/>
                </a:lnTo>
                <a:lnTo>
                  <a:pt x="2116" y="183926"/>
                </a:lnTo>
                <a:lnTo>
                  <a:pt x="529" y="175976"/>
                </a:lnTo>
                <a:lnTo>
                  <a:pt x="529" y="167495"/>
                </a:lnTo>
                <a:lnTo>
                  <a:pt x="0" y="159544"/>
                </a:lnTo>
                <a:lnTo>
                  <a:pt x="529" y="151594"/>
                </a:lnTo>
                <a:lnTo>
                  <a:pt x="529" y="143113"/>
                </a:lnTo>
                <a:lnTo>
                  <a:pt x="2116" y="135162"/>
                </a:lnTo>
                <a:lnTo>
                  <a:pt x="3175" y="127211"/>
                </a:lnTo>
                <a:lnTo>
                  <a:pt x="7408" y="112370"/>
                </a:lnTo>
                <a:lnTo>
                  <a:pt x="12700" y="97529"/>
                </a:lnTo>
                <a:lnTo>
                  <a:pt x="19050" y="83747"/>
                </a:lnTo>
                <a:lnTo>
                  <a:pt x="27516" y="70497"/>
                </a:lnTo>
                <a:lnTo>
                  <a:pt x="36512" y="57775"/>
                </a:lnTo>
                <a:lnTo>
                  <a:pt x="47096" y="46644"/>
                </a:lnTo>
                <a:lnTo>
                  <a:pt x="58208" y="36043"/>
                </a:lnTo>
                <a:lnTo>
                  <a:pt x="70379" y="27563"/>
                </a:lnTo>
                <a:lnTo>
                  <a:pt x="83608" y="19082"/>
                </a:lnTo>
                <a:lnTo>
                  <a:pt x="97367" y="12721"/>
                </a:lnTo>
                <a:lnTo>
                  <a:pt x="112183" y="7421"/>
                </a:lnTo>
                <a:lnTo>
                  <a:pt x="120121" y="5301"/>
                </a:lnTo>
                <a:lnTo>
                  <a:pt x="127000" y="3181"/>
                </a:lnTo>
                <a:lnTo>
                  <a:pt x="134937" y="2121"/>
                </a:lnTo>
                <a:lnTo>
                  <a:pt x="142875" y="1060"/>
                </a:lnTo>
                <a:lnTo>
                  <a:pt x="151871" y="530"/>
                </a:lnTo>
                <a:lnTo>
                  <a:pt x="159808" y="0"/>
                </a:lnTo>
                <a:close/>
                <a:moveTo>
                  <a:pt x="872596" y="0"/>
                </a:moveTo>
                <a:lnTo>
                  <a:pt x="880534" y="0"/>
                </a:lnTo>
                <a:lnTo>
                  <a:pt x="888471" y="0"/>
                </a:lnTo>
                <a:lnTo>
                  <a:pt x="896938" y="530"/>
                </a:lnTo>
                <a:lnTo>
                  <a:pt x="904876" y="2120"/>
                </a:lnTo>
                <a:lnTo>
                  <a:pt x="912813" y="3181"/>
                </a:lnTo>
                <a:lnTo>
                  <a:pt x="919692" y="5301"/>
                </a:lnTo>
                <a:lnTo>
                  <a:pt x="927630" y="7421"/>
                </a:lnTo>
                <a:lnTo>
                  <a:pt x="942446" y="12721"/>
                </a:lnTo>
                <a:lnTo>
                  <a:pt x="956205" y="19082"/>
                </a:lnTo>
                <a:lnTo>
                  <a:pt x="969434" y="27033"/>
                </a:lnTo>
                <a:lnTo>
                  <a:pt x="981605" y="36043"/>
                </a:lnTo>
                <a:lnTo>
                  <a:pt x="993246" y="46644"/>
                </a:lnTo>
                <a:lnTo>
                  <a:pt x="1003301" y="57775"/>
                </a:lnTo>
                <a:lnTo>
                  <a:pt x="1012826" y="70496"/>
                </a:lnTo>
                <a:lnTo>
                  <a:pt x="1020763" y="83747"/>
                </a:lnTo>
                <a:lnTo>
                  <a:pt x="1027113" y="97529"/>
                </a:lnTo>
                <a:lnTo>
                  <a:pt x="1032405" y="112370"/>
                </a:lnTo>
                <a:lnTo>
                  <a:pt x="1034522" y="120321"/>
                </a:lnTo>
                <a:lnTo>
                  <a:pt x="1036638" y="127211"/>
                </a:lnTo>
                <a:lnTo>
                  <a:pt x="1037697" y="135162"/>
                </a:lnTo>
                <a:lnTo>
                  <a:pt x="1039284" y="143113"/>
                </a:lnTo>
                <a:lnTo>
                  <a:pt x="1039813" y="151594"/>
                </a:lnTo>
                <a:lnTo>
                  <a:pt x="1039813" y="159544"/>
                </a:lnTo>
                <a:lnTo>
                  <a:pt x="1039813" y="167495"/>
                </a:lnTo>
                <a:lnTo>
                  <a:pt x="1039284" y="175976"/>
                </a:lnTo>
                <a:lnTo>
                  <a:pt x="1037697" y="183926"/>
                </a:lnTo>
                <a:lnTo>
                  <a:pt x="1036638" y="191877"/>
                </a:lnTo>
                <a:lnTo>
                  <a:pt x="1034522" y="199298"/>
                </a:lnTo>
                <a:lnTo>
                  <a:pt x="1032405" y="207248"/>
                </a:lnTo>
                <a:lnTo>
                  <a:pt x="1027113" y="221560"/>
                </a:lnTo>
                <a:lnTo>
                  <a:pt x="1020763" y="235341"/>
                </a:lnTo>
                <a:lnTo>
                  <a:pt x="1012826" y="248592"/>
                </a:lnTo>
                <a:lnTo>
                  <a:pt x="1003301" y="261313"/>
                </a:lnTo>
                <a:lnTo>
                  <a:pt x="993246" y="272444"/>
                </a:lnTo>
                <a:lnTo>
                  <a:pt x="981605" y="283045"/>
                </a:lnTo>
                <a:lnTo>
                  <a:pt x="969434" y="292056"/>
                </a:lnTo>
                <a:lnTo>
                  <a:pt x="956205" y="300006"/>
                </a:lnTo>
                <a:lnTo>
                  <a:pt x="942446" y="306897"/>
                </a:lnTo>
                <a:lnTo>
                  <a:pt x="927630" y="312197"/>
                </a:lnTo>
                <a:lnTo>
                  <a:pt x="919692" y="314318"/>
                </a:lnTo>
                <a:lnTo>
                  <a:pt x="912813" y="315908"/>
                </a:lnTo>
                <a:lnTo>
                  <a:pt x="904876" y="317498"/>
                </a:lnTo>
                <a:lnTo>
                  <a:pt x="896938" y="318558"/>
                </a:lnTo>
                <a:lnTo>
                  <a:pt x="888471" y="319088"/>
                </a:lnTo>
                <a:lnTo>
                  <a:pt x="880534" y="319088"/>
                </a:lnTo>
                <a:lnTo>
                  <a:pt x="872596" y="319088"/>
                </a:lnTo>
                <a:lnTo>
                  <a:pt x="863600" y="318558"/>
                </a:lnTo>
                <a:lnTo>
                  <a:pt x="856192" y="317498"/>
                </a:lnTo>
                <a:lnTo>
                  <a:pt x="848255" y="315908"/>
                </a:lnTo>
                <a:lnTo>
                  <a:pt x="840846" y="314318"/>
                </a:lnTo>
                <a:lnTo>
                  <a:pt x="832909" y="312197"/>
                </a:lnTo>
                <a:lnTo>
                  <a:pt x="818621" y="306897"/>
                </a:lnTo>
                <a:lnTo>
                  <a:pt x="804334" y="300006"/>
                </a:lnTo>
                <a:lnTo>
                  <a:pt x="791634" y="292056"/>
                </a:lnTo>
                <a:lnTo>
                  <a:pt x="778934" y="283045"/>
                </a:lnTo>
                <a:lnTo>
                  <a:pt x="767821" y="272444"/>
                </a:lnTo>
                <a:lnTo>
                  <a:pt x="757238" y="261313"/>
                </a:lnTo>
                <a:lnTo>
                  <a:pt x="747713" y="248592"/>
                </a:lnTo>
                <a:lnTo>
                  <a:pt x="739775" y="235341"/>
                </a:lnTo>
                <a:lnTo>
                  <a:pt x="733425" y="221560"/>
                </a:lnTo>
                <a:lnTo>
                  <a:pt x="728134" y="207248"/>
                </a:lnTo>
                <a:lnTo>
                  <a:pt x="726017" y="199298"/>
                </a:lnTo>
                <a:lnTo>
                  <a:pt x="724429" y="191877"/>
                </a:lnTo>
                <a:lnTo>
                  <a:pt x="722842" y="183926"/>
                </a:lnTo>
                <a:lnTo>
                  <a:pt x="721784" y="175976"/>
                </a:lnTo>
                <a:lnTo>
                  <a:pt x="720725" y="167495"/>
                </a:lnTo>
                <a:lnTo>
                  <a:pt x="720725" y="159544"/>
                </a:lnTo>
                <a:lnTo>
                  <a:pt x="720725" y="151594"/>
                </a:lnTo>
                <a:lnTo>
                  <a:pt x="721784" y="143113"/>
                </a:lnTo>
                <a:lnTo>
                  <a:pt x="722842" y="135162"/>
                </a:lnTo>
                <a:lnTo>
                  <a:pt x="724429" y="127211"/>
                </a:lnTo>
                <a:lnTo>
                  <a:pt x="726017" y="120321"/>
                </a:lnTo>
                <a:lnTo>
                  <a:pt x="728134" y="112370"/>
                </a:lnTo>
                <a:lnTo>
                  <a:pt x="733425" y="97529"/>
                </a:lnTo>
                <a:lnTo>
                  <a:pt x="739775" y="83747"/>
                </a:lnTo>
                <a:lnTo>
                  <a:pt x="747713" y="70496"/>
                </a:lnTo>
                <a:lnTo>
                  <a:pt x="757238" y="57775"/>
                </a:lnTo>
                <a:lnTo>
                  <a:pt x="767821" y="46644"/>
                </a:lnTo>
                <a:lnTo>
                  <a:pt x="778934" y="37103"/>
                </a:lnTo>
                <a:lnTo>
                  <a:pt x="791634" y="27563"/>
                </a:lnTo>
                <a:lnTo>
                  <a:pt x="804334" y="19082"/>
                </a:lnTo>
                <a:lnTo>
                  <a:pt x="818621" y="12721"/>
                </a:lnTo>
                <a:lnTo>
                  <a:pt x="832909" y="7421"/>
                </a:lnTo>
                <a:lnTo>
                  <a:pt x="848255" y="3181"/>
                </a:lnTo>
                <a:lnTo>
                  <a:pt x="856192" y="2120"/>
                </a:lnTo>
                <a:lnTo>
                  <a:pt x="863600" y="530"/>
                </a:lnTo>
                <a:lnTo>
                  <a:pt x="872596" y="0"/>
                </a:lnTo>
                <a:close/>
              </a:path>
            </a:pathLst>
          </a:custGeom>
          <a:solidFill>
            <a:schemeClr val="bg1"/>
          </a:solidFill>
          <a:ln>
            <a:noFill/>
          </a:ln>
          <a:effectLst>
            <a:outerShdw blurRad="63500" sx="102000" sy="102000" algn="ctr" rotWithShape="0">
              <a:prstClr val="black">
                <a:alpha val="40000"/>
              </a:prstClr>
            </a:outerShdw>
          </a:effectLst>
        </p:spPr>
        <p:txBody>
          <a:bodyPr anchor="ctr"/>
          <a:lstStyle/>
          <a:p>
            <a:endParaRPr lang="zh-CN" altLang="en-US" dirty="0">
              <a:solidFill>
                <a:prstClr val="black"/>
              </a:solidFill>
              <a:ea typeface="微软雅黑" panose="020B0503020204020204" pitchFamily="34" charset="-122"/>
            </a:endParaRPr>
          </a:p>
        </p:txBody>
      </p:sp>
      <p:grpSp>
        <p:nvGrpSpPr>
          <p:cNvPr id="2" name="组合 1"/>
          <p:cNvGrpSpPr/>
          <p:nvPr/>
        </p:nvGrpSpPr>
        <p:grpSpPr>
          <a:xfrm>
            <a:off x="2382923" y="4691987"/>
            <a:ext cx="1980029" cy="1743125"/>
            <a:chOff x="871538" y="3904401"/>
            <a:chExt cx="1980029" cy="2265535"/>
          </a:xfrm>
        </p:grpSpPr>
        <p:sp>
          <p:nvSpPr>
            <p:cNvPr id="17" name="TextBox 11"/>
            <p:cNvSpPr txBox="1">
              <a:spLocks noChangeArrowheads="1"/>
            </p:cNvSpPr>
            <p:nvPr/>
          </p:nvSpPr>
          <p:spPr bwMode="auto">
            <a:xfrm>
              <a:off x="871538" y="3904401"/>
              <a:ext cx="1620957" cy="680027"/>
            </a:xfrm>
            <a:prstGeom prst="rect">
              <a:avLst/>
            </a:prstGeom>
            <a:noFill/>
            <a:ln w="9525">
              <a:noFill/>
              <a:miter lim="800000"/>
              <a:headEnd/>
              <a:tailEnd/>
            </a:ln>
          </p:spPr>
          <p:txBody>
            <a:bodyPr wrap="none">
              <a:spAutoFit/>
            </a:bodyPr>
            <a:lstStyle/>
            <a:p>
              <a:r>
                <a:rPr lang="zh-CN" altLang="en-US" sz="2800" b="1" dirty="0" smtClean="0">
                  <a:solidFill>
                    <a:srgbClr val="5B9BD5">
                      <a:lumMod val="20000"/>
                      <a:lumOff val="80000"/>
                    </a:srgbClr>
                  </a:solidFill>
                  <a:latin typeface="微软雅黑" pitchFamily="34" charset="-122"/>
                  <a:ea typeface="微软雅黑" pitchFamily="34" charset="-122"/>
                </a:rPr>
                <a:t>销售</a:t>
              </a:r>
              <a:r>
                <a:rPr lang="zh-CN" altLang="en-US" sz="2800" b="1" dirty="0">
                  <a:solidFill>
                    <a:srgbClr val="5B9BD5">
                      <a:lumMod val="20000"/>
                      <a:lumOff val="80000"/>
                    </a:srgbClr>
                  </a:solidFill>
                  <a:latin typeface="微软雅黑" pitchFamily="34" charset="-122"/>
                  <a:ea typeface="微软雅黑" pitchFamily="34" charset="-122"/>
                </a:rPr>
                <a:t>产品</a:t>
              </a:r>
              <a:endParaRPr lang="en-US" altLang="en-US" sz="2800" b="1" dirty="0">
                <a:solidFill>
                  <a:srgbClr val="5B9BD5">
                    <a:lumMod val="20000"/>
                    <a:lumOff val="80000"/>
                  </a:srgbClr>
                </a:solidFill>
                <a:latin typeface="微软雅黑" pitchFamily="34" charset="-122"/>
                <a:ea typeface="微软雅黑" pitchFamily="34" charset="-122"/>
              </a:endParaRPr>
            </a:p>
          </p:txBody>
        </p:sp>
        <p:sp>
          <p:nvSpPr>
            <p:cNvPr id="18" name="TextBox 13"/>
            <p:cNvSpPr txBox="1">
              <a:spLocks noChangeArrowheads="1"/>
            </p:cNvSpPr>
            <p:nvPr/>
          </p:nvSpPr>
          <p:spPr bwMode="auto">
            <a:xfrm>
              <a:off x="871538" y="4632325"/>
              <a:ext cx="1980029" cy="520022"/>
            </a:xfrm>
            <a:prstGeom prst="rect">
              <a:avLst/>
            </a:prstGeom>
            <a:noFill/>
            <a:ln w="9525">
              <a:noFill/>
              <a:miter lim="800000"/>
              <a:headEnd/>
              <a:tailEnd/>
            </a:ln>
          </p:spPr>
          <p:txBody>
            <a:bodyPr wrap="none">
              <a:spAutoFit/>
            </a:bodyPr>
            <a:lstStyle/>
            <a:p>
              <a:r>
                <a:rPr lang="zh-CN" altLang="en-US" sz="2000" dirty="0">
                  <a:solidFill>
                    <a:srgbClr val="5B9BD5">
                      <a:lumMod val="20000"/>
                      <a:lumOff val="80000"/>
                    </a:srgbClr>
                  </a:solidFill>
                  <a:latin typeface="微软雅黑" panose="020B0503020204020204" pitchFamily="34" charset="-122"/>
                  <a:ea typeface="微软雅黑" panose="020B0503020204020204" pitchFamily="34" charset="-122"/>
                </a:rPr>
                <a:t>一次性销售收入</a:t>
              </a:r>
              <a:endParaRPr lang="en-US" altLang="en-US" sz="2000" dirty="0">
                <a:solidFill>
                  <a:srgbClr val="5B9BD5">
                    <a:lumMod val="20000"/>
                    <a:lumOff val="80000"/>
                  </a:srgbClr>
                </a:solidFill>
                <a:latin typeface="微软雅黑" panose="020B0503020204020204" pitchFamily="34" charset="-122"/>
                <a:ea typeface="微软雅黑" panose="020B0503020204020204" pitchFamily="34" charset="-122"/>
              </a:endParaRPr>
            </a:p>
          </p:txBody>
        </p:sp>
        <p:sp>
          <p:nvSpPr>
            <p:cNvPr id="24" name="TextBox 57"/>
            <p:cNvSpPr txBox="1">
              <a:spLocks noChangeArrowheads="1"/>
            </p:cNvSpPr>
            <p:nvPr/>
          </p:nvSpPr>
          <p:spPr bwMode="auto">
            <a:xfrm>
              <a:off x="871539" y="5649914"/>
              <a:ext cx="1723549" cy="520022"/>
            </a:xfrm>
            <a:prstGeom prst="rect">
              <a:avLst/>
            </a:prstGeom>
            <a:noFill/>
            <a:ln w="9525">
              <a:noFill/>
              <a:miter lim="800000"/>
              <a:headEnd/>
              <a:tailEnd/>
            </a:ln>
          </p:spPr>
          <p:txBody>
            <a:bodyPr wrap="none">
              <a:spAutoFit/>
            </a:bodyPr>
            <a:lstStyle/>
            <a:p>
              <a:r>
                <a:rPr lang="zh-CN" altLang="en-US" sz="2000" dirty="0">
                  <a:solidFill>
                    <a:srgbClr val="5B9BD5">
                      <a:lumMod val="20000"/>
                      <a:lumOff val="80000"/>
                    </a:srgbClr>
                  </a:solidFill>
                  <a:latin typeface="微软雅黑" panose="020B0503020204020204" pitchFamily="34" charset="-122"/>
                  <a:ea typeface="微软雅黑" panose="020B0503020204020204" pitchFamily="34" charset="-122"/>
                </a:rPr>
                <a:t>以产品为中心</a:t>
              </a:r>
              <a:endParaRPr lang="en-US" altLang="en-US" sz="2000" dirty="0">
                <a:solidFill>
                  <a:srgbClr val="5B9BD5">
                    <a:lumMod val="20000"/>
                    <a:lumOff val="80000"/>
                  </a:srgbClr>
                </a:solidFill>
                <a:latin typeface="微软雅黑" panose="020B0503020204020204" pitchFamily="34" charset="-122"/>
                <a:ea typeface="微软雅黑" panose="020B0503020204020204" pitchFamily="34" charset="-122"/>
              </a:endParaRPr>
            </a:p>
          </p:txBody>
        </p:sp>
        <p:sp>
          <p:nvSpPr>
            <p:cNvPr id="25" name="TextBox 58"/>
            <p:cNvSpPr txBox="1">
              <a:spLocks noChangeArrowheads="1"/>
            </p:cNvSpPr>
            <p:nvPr/>
          </p:nvSpPr>
          <p:spPr bwMode="auto">
            <a:xfrm>
              <a:off x="871538" y="5141913"/>
              <a:ext cx="1980029" cy="520022"/>
            </a:xfrm>
            <a:prstGeom prst="rect">
              <a:avLst/>
            </a:prstGeom>
            <a:noFill/>
            <a:ln w="9525">
              <a:noFill/>
              <a:miter lim="800000"/>
              <a:headEnd/>
              <a:tailEnd/>
            </a:ln>
          </p:spPr>
          <p:txBody>
            <a:bodyPr wrap="none">
              <a:spAutoFit/>
            </a:bodyPr>
            <a:lstStyle/>
            <a:p>
              <a:r>
                <a:rPr lang="zh-CN" altLang="en-US" sz="2000" dirty="0">
                  <a:solidFill>
                    <a:srgbClr val="5B9BD5">
                      <a:lumMod val="20000"/>
                      <a:lumOff val="80000"/>
                    </a:srgbClr>
                  </a:solidFill>
                  <a:latin typeface="微软雅黑" panose="020B0503020204020204" pitchFamily="34" charset="-122"/>
                  <a:ea typeface="微软雅黑" panose="020B0503020204020204" pitchFamily="34" charset="-122"/>
                </a:rPr>
                <a:t>一次性客户参与</a:t>
              </a:r>
              <a:endParaRPr lang="en-US" altLang="en-US" sz="2000" dirty="0">
                <a:solidFill>
                  <a:srgbClr val="5B9BD5">
                    <a:lumMod val="20000"/>
                    <a:lumOff val="80000"/>
                  </a:srgbClr>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8167596" y="4671171"/>
            <a:ext cx="2254025" cy="1827037"/>
            <a:chOff x="8832938" y="4397512"/>
            <a:chExt cx="2254025" cy="2330117"/>
          </a:xfrm>
        </p:grpSpPr>
        <p:sp>
          <p:nvSpPr>
            <p:cNvPr id="26" name="TextBox 59"/>
            <p:cNvSpPr txBox="1">
              <a:spLocks noChangeArrowheads="1"/>
            </p:cNvSpPr>
            <p:nvPr/>
          </p:nvSpPr>
          <p:spPr bwMode="auto">
            <a:xfrm>
              <a:off x="8832938" y="4397512"/>
              <a:ext cx="1620957" cy="667290"/>
            </a:xfrm>
            <a:prstGeom prst="rect">
              <a:avLst/>
            </a:prstGeom>
            <a:noFill/>
            <a:ln w="9525">
              <a:noFill/>
              <a:miter lim="800000"/>
              <a:headEnd/>
              <a:tailEnd/>
            </a:ln>
          </p:spPr>
          <p:txBody>
            <a:bodyPr wrap="none">
              <a:spAutoFit/>
            </a:bodyPr>
            <a:lstStyle/>
            <a:p>
              <a:r>
                <a:rPr lang="zh-CN" altLang="en-US" sz="2800" b="1" dirty="0" smtClean="0">
                  <a:solidFill>
                    <a:srgbClr val="5B9BD5">
                      <a:lumMod val="20000"/>
                      <a:lumOff val="80000"/>
                    </a:srgbClr>
                  </a:solidFill>
                  <a:latin typeface="微软雅黑" pitchFamily="34" charset="-122"/>
                  <a:ea typeface="微软雅黑" pitchFamily="34" charset="-122"/>
                </a:rPr>
                <a:t>提供</a:t>
              </a:r>
              <a:r>
                <a:rPr lang="zh-CN" altLang="en-US" sz="2800" b="1" dirty="0">
                  <a:solidFill>
                    <a:srgbClr val="5B9BD5">
                      <a:lumMod val="20000"/>
                      <a:lumOff val="80000"/>
                    </a:srgbClr>
                  </a:solidFill>
                  <a:latin typeface="微软雅黑" pitchFamily="34" charset="-122"/>
                  <a:ea typeface="微软雅黑" pitchFamily="34" charset="-122"/>
                </a:rPr>
                <a:t>服务</a:t>
              </a:r>
              <a:endParaRPr lang="en-US" altLang="en-US" sz="2800" b="1" dirty="0">
                <a:solidFill>
                  <a:srgbClr val="5B9BD5">
                    <a:lumMod val="20000"/>
                    <a:lumOff val="80000"/>
                  </a:srgbClr>
                </a:solidFill>
                <a:latin typeface="微软雅黑" pitchFamily="34" charset="-122"/>
                <a:ea typeface="微软雅黑" pitchFamily="34" charset="-122"/>
              </a:endParaRPr>
            </a:p>
          </p:txBody>
        </p:sp>
        <p:sp>
          <p:nvSpPr>
            <p:cNvPr id="27" name="TextBox 70"/>
            <p:cNvSpPr txBox="1">
              <a:spLocks noChangeArrowheads="1"/>
            </p:cNvSpPr>
            <p:nvPr/>
          </p:nvSpPr>
          <p:spPr bwMode="auto">
            <a:xfrm>
              <a:off x="8850453" y="5166945"/>
              <a:ext cx="1467068" cy="510281"/>
            </a:xfrm>
            <a:prstGeom prst="rect">
              <a:avLst/>
            </a:prstGeom>
            <a:noFill/>
            <a:ln w="9525">
              <a:noFill/>
              <a:miter lim="800000"/>
              <a:headEnd/>
              <a:tailEnd/>
            </a:ln>
          </p:spPr>
          <p:txBody>
            <a:bodyPr wrap="none">
              <a:spAutoFit/>
            </a:bodyPr>
            <a:lstStyle/>
            <a:p>
              <a:r>
                <a:rPr lang="zh-CN" altLang="en-US" sz="2000">
                  <a:solidFill>
                    <a:srgbClr val="5B9BD5">
                      <a:lumMod val="20000"/>
                      <a:lumOff val="80000"/>
                    </a:srgbClr>
                  </a:solidFill>
                  <a:latin typeface="微软雅黑" panose="020B0503020204020204" pitchFamily="34" charset="-122"/>
                  <a:ea typeface="微软雅黑" panose="020B0503020204020204" pitchFamily="34" charset="-122"/>
                </a:rPr>
                <a:t>循环性收入</a:t>
              </a:r>
            </a:p>
          </p:txBody>
        </p:sp>
        <p:sp>
          <p:nvSpPr>
            <p:cNvPr id="28" name="TextBox 71"/>
            <p:cNvSpPr txBox="1">
              <a:spLocks noChangeArrowheads="1"/>
            </p:cNvSpPr>
            <p:nvPr/>
          </p:nvSpPr>
          <p:spPr bwMode="auto">
            <a:xfrm>
              <a:off x="8850453" y="6217348"/>
              <a:ext cx="1723549" cy="510281"/>
            </a:xfrm>
            <a:prstGeom prst="rect">
              <a:avLst/>
            </a:prstGeom>
            <a:noFill/>
            <a:ln w="9525">
              <a:noFill/>
              <a:miter lim="800000"/>
              <a:headEnd/>
              <a:tailEnd/>
            </a:ln>
          </p:spPr>
          <p:txBody>
            <a:bodyPr wrap="none">
              <a:spAutoFit/>
            </a:bodyPr>
            <a:lstStyle/>
            <a:p>
              <a:r>
                <a:rPr lang="zh-CN" altLang="en-US" sz="2000">
                  <a:solidFill>
                    <a:srgbClr val="5B9BD5">
                      <a:lumMod val="20000"/>
                      <a:lumOff val="80000"/>
                    </a:srgbClr>
                  </a:solidFill>
                  <a:latin typeface="微软雅黑" panose="020B0503020204020204" pitchFamily="34" charset="-122"/>
                  <a:ea typeface="微软雅黑" panose="020B0503020204020204" pitchFamily="34" charset="-122"/>
                </a:rPr>
                <a:t>以服务为中心</a:t>
              </a:r>
            </a:p>
          </p:txBody>
        </p:sp>
        <p:sp>
          <p:nvSpPr>
            <p:cNvPr id="29" name="TextBox 72"/>
            <p:cNvSpPr txBox="1">
              <a:spLocks noChangeArrowheads="1"/>
            </p:cNvSpPr>
            <p:nvPr/>
          </p:nvSpPr>
          <p:spPr bwMode="auto">
            <a:xfrm>
              <a:off x="8850453" y="5692146"/>
              <a:ext cx="2236510" cy="510281"/>
            </a:xfrm>
            <a:prstGeom prst="rect">
              <a:avLst/>
            </a:prstGeom>
            <a:noFill/>
            <a:ln w="9525">
              <a:noFill/>
              <a:miter lim="800000"/>
              <a:headEnd/>
              <a:tailEnd/>
            </a:ln>
          </p:spPr>
          <p:txBody>
            <a:bodyPr wrap="none">
              <a:spAutoFit/>
            </a:bodyPr>
            <a:lstStyle/>
            <a:p>
              <a:r>
                <a:rPr lang="zh-CN" altLang="en-US" sz="2000" dirty="0">
                  <a:solidFill>
                    <a:srgbClr val="5B9BD5">
                      <a:lumMod val="20000"/>
                      <a:lumOff val="80000"/>
                    </a:srgbClr>
                  </a:solidFill>
                  <a:latin typeface="微软雅黑" panose="020B0503020204020204" pitchFamily="34" charset="-122"/>
                  <a:ea typeface="微软雅黑" panose="020B0503020204020204" pitchFamily="34" charset="-122"/>
                </a:rPr>
                <a:t>持续性的客户参与</a:t>
              </a:r>
            </a:p>
          </p:txBody>
        </p:sp>
      </p:grpSp>
      <p:grpSp>
        <p:nvGrpSpPr>
          <p:cNvPr id="9" name="组合 8"/>
          <p:cNvGrpSpPr/>
          <p:nvPr/>
        </p:nvGrpSpPr>
        <p:grpSpPr>
          <a:xfrm>
            <a:off x="3950226" y="0"/>
            <a:ext cx="5563668" cy="4272478"/>
            <a:chOff x="3664476" y="837436"/>
            <a:chExt cx="5563668" cy="4272478"/>
          </a:xfrm>
        </p:grpSpPr>
        <p:pic>
          <p:nvPicPr>
            <p:cNvPr id="16" name="Picture 8" descr="JohnDeereTractor2.png"/>
            <p:cNvPicPr>
              <a:picLocks noChangeAspect="1"/>
            </p:cNvPicPr>
            <p:nvPr/>
          </p:nvPicPr>
          <p:blipFill>
            <a:blip r:embed="rId3"/>
            <a:srcRect/>
            <a:stretch>
              <a:fillRect/>
            </a:stretch>
          </p:blipFill>
          <p:spPr bwMode="auto">
            <a:xfrm>
              <a:off x="3664476" y="2487364"/>
              <a:ext cx="3652837" cy="2622550"/>
            </a:xfrm>
            <a:prstGeom prst="rect">
              <a:avLst/>
            </a:prstGeom>
            <a:noFill/>
            <a:ln w="9525">
              <a:noFill/>
              <a:miter lim="800000"/>
              <a:headEnd/>
              <a:tailEnd/>
            </a:ln>
          </p:spPr>
        </p:pic>
        <p:pic>
          <p:nvPicPr>
            <p:cNvPr id="4" name="图片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69447" y="837436"/>
              <a:ext cx="3658697" cy="3262386"/>
            </a:xfrm>
            <a:prstGeom prst="rect">
              <a:avLst/>
            </a:prstGeom>
          </p:spPr>
        </p:pic>
      </p:grpSp>
    </p:spTree>
    <p:extLst>
      <p:ext uri="{BB962C8B-B14F-4D97-AF65-F5344CB8AC3E}">
        <p14:creationId xmlns:p14="http://schemas.microsoft.com/office/powerpoint/2010/main" xmlns="" val="1188558497"/>
      </p:ext>
    </p:extLst>
  </p:cSld>
  <p:clrMapOvr>
    <a:masterClrMapping/>
  </p:clrMapOvr>
  <mc:AlternateContent xmlns:mc="http://schemas.openxmlformats.org/markup-compatibility/2006">
    <mc:Choice xmlns:p15="http://schemas.microsoft.com/office/powerpoint/2012/main" xmlns="" Requires="p15">
      <p:transition spd="med">
        <p15:prstTrans prst="pageCurlDouble"/>
      </p:transition>
    </mc:Choice>
    <mc:Fallback>
      <p:transition spd="med">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4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0000">
                                          <p:cBhvr additive="base">
                                            <p:cTn id="7" dur="750" fill="hold"/>
                                            <p:tgtEl>
                                              <p:spTgt spid="7"/>
                                            </p:tgtEl>
                                            <p:attrNameLst>
                                              <p:attrName>ppt_x</p:attrName>
                                            </p:attrNameLst>
                                          </p:cBhvr>
                                          <p:tavLst>
                                            <p:tav tm="0">
                                              <p:val>
                                                <p:strVal val="1+#ppt_w/2"/>
                                              </p:val>
                                            </p:tav>
                                            <p:tav tm="100000">
                                              <p:val>
                                                <p:strVal val="#ppt_x"/>
                                              </p:val>
                                            </p:tav>
                                          </p:tavLst>
                                        </p:anim>
                                        <p:anim calcmode="lin" valueType="num" p14:bounceEnd="40000">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40000">
                                          <p:cBhvr additive="base">
                                            <p:cTn id="11" dur="75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childTnLst>
                              </p:cTn>
                            </p:par>
                            <p:par>
                              <p:cTn id="21" fill="hold">
                                <p:stCondLst>
                                  <p:cond delay="750"/>
                                </p:stCondLst>
                                <p:childTnLst>
                                  <p:par>
                                    <p:cTn id="22" presetID="53" presetClass="entr" presetSubtype="16"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2" presetClass="entr" presetSubtype="1" decel="4000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2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childTnLst>
                              </p:cTn>
                            </p:par>
                            <p:par>
                              <p:cTn id="21" fill="hold">
                                <p:stCondLst>
                                  <p:cond delay="750"/>
                                </p:stCondLst>
                                <p:childTnLst>
                                  <p:par>
                                    <p:cTn id="22" presetID="53" presetClass="entr" presetSubtype="16"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2" presetClass="entr" presetSubtype="1" decel="4000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20"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7"/>
          <p:cNvSpPr>
            <a:spLocks noEditPoints="1"/>
          </p:cNvSpPr>
          <p:nvPr/>
        </p:nvSpPr>
        <p:spPr bwMode="ltGray">
          <a:xfrm>
            <a:off x="1699597" y="864051"/>
            <a:ext cx="8842611" cy="5561744"/>
          </a:xfrm>
          <a:custGeom>
            <a:avLst/>
            <a:gdLst/>
            <a:ahLst/>
            <a:cxnLst>
              <a:cxn ang="0">
                <a:pos x="1001" y="433"/>
              </a:cxn>
              <a:cxn ang="0">
                <a:pos x="1101" y="988"/>
              </a:cxn>
              <a:cxn ang="0">
                <a:pos x="1019" y="569"/>
              </a:cxn>
              <a:cxn ang="0">
                <a:pos x="1039" y="945"/>
              </a:cxn>
              <a:cxn ang="0">
                <a:pos x="1303" y="639"/>
              </a:cxn>
              <a:cxn ang="0">
                <a:pos x="1322" y="466"/>
              </a:cxn>
              <a:cxn ang="0">
                <a:pos x="1609" y="146"/>
              </a:cxn>
              <a:cxn ang="0">
                <a:pos x="1276" y="888"/>
              </a:cxn>
              <a:cxn ang="0">
                <a:pos x="1647" y="1142"/>
              </a:cxn>
              <a:cxn ang="0">
                <a:pos x="531" y="1401"/>
              </a:cxn>
              <a:cxn ang="0">
                <a:pos x="1109" y="859"/>
              </a:cxn>
              <a:cxn ang="0">
                <a:pos x="1744" y="1636"/>
              </a:cxn>
              <a:cxn ang="0">
                <a:pos x="1472" y="3340"/>
              </a:cxn>
              <a:cxn ang="0">
                <a:pos x="1665" y="2313"/>
              </a:cxn>
              <a:cxn ang="0">
                <a:pos x="1370" y="2072"/>
              </a:cxn>
              <a:cxn ang="0">
                <a:pos x="1633" y="1664"/>
              </a:cxn>
              <a:cxn ang="0">
                <a:pos x="1532" y="1272"/>
              </a:cxn>
              <a:cxn ang="0">
                <a:pos x="1324" y="1088"/>
              </a:cxn>
              <a:cxn ang="0">
                <a:pos x="1142" y="868"/>
              </a:cxn>
              <a:cxn ang="0">
                <a:pos x="868" y="1030"/>
              </a:cxn>
              <a:cxn ang="0">
                <a:pos x="238" y="896"/>
              </a:cxn>
              <a:cxn ang="0">
                <a:pos x="74" y="1300"/>
              </a:cxn>
              <a:cxn ang="0">
                <a:pos x="329" y="1299"/>
              </a:cxn>
              <a:cxn ang="0">
                <a:pos x="609" y="1458"/>
              </a:cxn>
              <a:cxn ang="0">
                <a:pos x="821" y="1957"/>
              </a:cxn>
              <a:cxn ang="0">
                <a:pos x="1543" y="2815"/>
              </a:cxn>
              <a:cxn ang="0">
                <a:pos x="1533" y="3470"/>
              </a:cxn>
              <a:cxn ang="0">
                <a:pos x="1535" y="1649"/>
              </a:cxn>
              <a:cxn ang="0">
                <a:pos x="4534" y="2225"/>
              </a:cxn>
              <a:cxn ang="0">
                <a:pos x="4669" y="1969"/>
              </a:cxn>
              <a:cxn ang="0">
                <a:pos x="4285" y="2568"/>
              </a:cxn>
              <a:cxn ang="0">
                <a:pos x="4629" y="2530"/>
              </a:cxn>
              <a:cxn ang="0">
                <a:pos x="4259" y="390"/>
              </a:cxn>
              <a:cxn ang="0">
                <a:pos x="5290" y="931"/>
              </a:cxn>
              <a:cxn ang="0">
                <a:pos x="4486" y="762"/>
              </a:cxn>
              <a:cxn ang="0">
                <a:pos x="4088" y="616"/>
              </a:cxn>
              <a:cxn ang="0">
                <a:pos x="3767" y="941"/>
              </a:cxn>
              <a:cxn ang="0">
                <a:pos x="3237" y="1006"/>
              </a:cxn>
              <a:cxn ang="0">
                <a:pos x="2828" y="1113"/>
              </a:cxn>
              <a:cxn ang="0">
                <a:pos x="2819" y="1429"/>
              </a:cxn>
              <a:cxn ang="0">
                <a:pos x="3100" y="1303"/>
              </a:cxn>
              <a:cxn ang="0">
                <a:pos x="2621" y="1701"/>
              </a:cxn>
              <a:cxn ang="0">
                <a:pos x="2996" y="1818"/>
              </a:cxn>
              <a:cxn ang="0">
                <a:pos x="2397" y="2304"/>
              </a:cxn>
              <a:cxn ang="0">
                <a:pos x="3410" y="2358"/>
              </a:cxn>
              <a:cxn ang="0">
                <a:pos x="3424" y="2072"/>
              </a:cxn>
              <a:cxn ang="0">
                <a:pos x="4184" y="2305"/>
              </a:cxn>
              <a:cxn ang="0">
                <a:pos x="4599" y="1845"/>
              </a:cxn>
              <a:cxn ang="0">
                <a:pos x="5107" y="1508"/>
              </a:cxn>
              <a:cxn ang="0">
                <a:pos x="2961" y="1442"/>
              </a:cxn>
              <a:cxn ang="0">
                <a:pos x="3456" y="1787"/>
              </a:cxn>
              <a:cxn ang="0">
                <a:pos x="4966" y="2831"/>
              </a:cxn>
              <a:cxn ang="0">
                <a:pos x="4493" y="3043"/>
              </a:cxn>
              <a:cxn ang="0">
                <a:pos x="5303" y="3243"/>
              </a:cxn>
              <a:cxn ang="0">
                <a:pos x="4795" y="2606"/>
              </a:cxn>
              <a:cxn ang="0">
                <a:pos x="2262" y="1142"/>
              </a:cxn>
              <a:cxn ang="0">
                <a:pos x="2573" y="1377"/>
              </a:cxn>
              <a:cxn ang="0">
                <a:pos x="3683" y="548"/>
              </a:cxn>
              <a:cxn ang="0">
                <a:pos x="2874" y="986"/>
              </a:cxn>
              <a:cxn ang="0">
                <a:pos x="2183" y="165"/>
              </a:cxn>
              <a:cxn ang="0">
                <a:pos x="1663" y="565"/>
              </a:cxn>
              <a:cxn ang="0">
                <a:pos x="1870" y="1101"/>
              </a:cxn>
              <a:cxn ang="0">
                <a:pos x="2063" y="808"/>
              </a:cxn>
            </a:cxnLst>
            <a:rect l="0" t="0" r="r" b="b"/>
            <a:pathLst>
              <a:path w="5597" h="3520">
                <a:moveTo>
                  <a:pt x="1364" y="2355"/>
                </a:moveTo>
                <a:cubicBezTo>
                  <a:pt x="1363" y="2355"/>
                  <a:pt x="1363" y="2355"/>
                  <a:pt x="1363" y="2355"/>
                </a:cubicBezTo>
                <a:cubicBezTo>
                  <a:pt x="1363" y="2355"/>
                  <a:pt x="1363" y="2355"/>
                  <a:pt x="1363" y="2355"/>
                </a:cubicBezTo>
                <a:cubicBezTo>
                  <a:pt x="1363" y="2355"/>
                  <a:pt x="1363" y="2355"/>
                  <a:pt x="1363" y="2355"/>
                </a:cubicBezTo>
                <a:cubicBezTo>
                  <a:pt x="1363" y="2355"/>
                  <a:pt x="1363" y="2355"/>
                  <a:pt x="1363" y="2355"/>
                </a:cubicBezTo>
                <a:cubicBezTo>
                  <a:pt x="1363" y="2355"/>
                  <a:pt x="1363" y="2355"/>
                  <a:pt x="1363" y="2355"/>
                </a:cubicBezTo>
                <a:cubicBezTo>
                  <a:pt x="1362" y="2355"/>
                  <a:pt x="1362" y="2355"/>
                  <a:pt x="1362" y="2356"/>
                </a:cubicBezTo>
                <a:cubicBezTo>
                  <a:pt x="1362" y="2356"/>
                  <a:pt x="1362" y="2357"/>
                  <a:pt x="1363" y="2357"/>
                </a:cubicBezTo>
                <a:cubicBezTo>
                  <a:pt x="1363" y="2357"/>
                  <a:pt x="1363" y="2357"/>
                  <a:pt x="1363" y="2357"/>
                </a:cubicBezTo>
                <a:cubicBezTo>
                  <a:pt x="1363" y="2357"/>
                  <a:pt x="1363" y="2357"/>
                  <a:pt x="1363" y="2357"/>
                </a:cubicBezTo>
                <a:cubicBezTo>
                  <a:pt x="1363" y="2357"/>
                  <a:pt x="1363" y="2357"/>
                  <a:pt x="1363" y="2357"/>
                </a:cubicBezTo>
                <a:cubicBezTo>
                  <a:pt x="1363" y="2357"/>
                  <a:pt x="1363" y="2357"/>
                  <a:pt x="1363" y="2357"/>
                </a:cubicBezTo>
                <a:cubicBezTo>
                  <a:pt x="1363" y="2357"/>
                  <a:pt x="1363" y="2357"/>
                  <a:pt x="1363" y="2357"/>
                </a:cubicBezTo>
                <a:cubicBezTo>
                  <a:pt x="1363" y="2357"/>
                  <a:pt x="1363" y="2357"/>
                  <a:pt x="1363" y="2357"/>
                </a:cubicBezTo>
                <a:cubicBezTo>
                  <a:pt x="1363" y="2357"/>
                  <a:pt x="1363" y="2357"/>
                  <a:pt x="1363" y="2357"/>
                </a:cubicBezTo>
                <a:cubicBezTo>
                  <a:pt x="1363" y="2357"/>
                  <a:pt x="1363" y="2357"/>
                  <a:pt x="1363" y="2357"/>
                </a:cubicBezTo>
                <a:cubicBezTo>
                  <a:pt x="1364" y="2357"/>
                  <a:pt x="1364" y="2357"/>
                  <a:pt x="1364" y="2356"/>
                </a:cubicBezTo>
                <a:cubicBezTo>
                  <a:pt x="1364" y="2356"/>
                  <a:pt x="1364" y="2356"/>
                  <a:pt x="1364" y="2355"/>
                </a:cubicBezTo>
                <a:close/>
                <a:moveTo>
                  <a:pt x="1480" y="2157"/>
                </a:moveTo>
                <a:cubicBezTo>
                  <a:pt x="1481" y="2157"/>
                  <a:pt x="1481" y="2157"/>
                  <a:pt x="1481" y="2156"/>
                </a:cubicBezTo>
                <a:cubicBezTo>
                  <a:pt x="1481" y="2155"/>
                  <a:pt x="1481" y="2155"/>
                  <a:pt x="1481" y="2155"/>
                </a:cubicBezTo>
                <a:cubicBezTo>
                  <a:pt x="1480" y="2154"/>
                  <a:pt x="1480" y="2154"/>
                  <a:pt x="1480" y="2154"/>
                </a:cubicBezTo>
                <a:cubicBezTo>
                  <a:pt x="1476" y="2153"/>
                  <a:pt x="1476" y="2153"/>
                  <a:pt x="1476" y="2153"/>
                </a:cubicBezTo>
                <a:cubicBezTo>
                  <a:pt x="1472" y="2150"/>
                  <a:pt x="1472" y="2150"/>
                  <a:pt x="1472" y="2150"/>
                </a:cubicBezTo>
                <a:cubicBezTo>
                  <a:pt x="1472" y="2150"/>
                  <a:pt x="1472" y="2150"/>
                  <a:pt x="1472" y="2150"/>
                </a:cubicBezTo>
                <a:cubicBezTo>
                  <a:pt x="1470" y="2147"/>
                  <a:pt x="1470" y="2147"/>
                  <a:pt x="1470" y="2147"/>
                </a:cubicBezTo>
                <a:cubicBezTo>
                  <a:pt x="1468" y="2147"/>
                  <a:pt x="1468" y="2147"/>
                  <a:pt x="1468" y="2147"/>
                </a:cubicBezTo>
                <a:cubicBezTo>
                  <a:pt x="1457" y="2146"/>
                  <a:pt x="1457" y="2146"/>
                  <a:pt x="1457" y="2146"/>
                </a:cubicBezTo>
                <a:cubicBezTo>
                  <a:pt x="1457" y="2146"/>
                  <a:pt x="1457" y="2146"/>
                  <a:pt x="1457" y="2146"/>
                </a:cubicBezTo>
                <a:cubicBezTo>
                  <a:pt x="1457" y="2146"/>
                  <a:pt x="1457" y="2146"/>
                  <a:pt x="1457" y="2146"/>
                </a:cubicBezTo>
                <a:cubicBezTo>
                  <a:pt x="1458" y="2144"/>
                  <a:pt x="1458" y="2144"/>
                  <a:pt x="1458" y="2144"/>
                </a:cubicBezTo>
                <a:cubicBezTo>
                  <a:pt x="1458" y="2142"/>
                  <a:pt x="1458" y="2142"/>
                  <a:pt x="1458" y="2142"/>
                </a:cubicBezTo>
                <a:cubicBezTo>
                  <a:pt x="1457" y="2141"/>
                  <a:pt x="1457" y="2141"/>
                  <a:pt x="1457" y="2141"/>
                </a:cubicBezTo>
                <a:cubicBezTo>
                  <a:pt x="1457" y="2140"/>
                  <a:pt x="1457" y="2140"/>
                  <a:pt x="1457" y="2140"/>
                </a:cubicBezTo>
                <a:cubicBezTo>
                  <a:pt x="1455" y="2140"/>
                  <a:pt x="1455" y="2140"/>
                  <a:pt x="1455" y="2140"/>
                </a:cubicBezTo>
                <a:cubicBezTo>
                  <a:pt x="1451" y="2140"/>
                  <a:pt x="1451" y="2140"/>
                  <a:pt x="1451" y="2140"/>
                </a:cubicBezTo>
                <a:cubicBezTo>
                  <a:pt x="1445" y="2138"/>
                  <a:pt x="1445" y="2138"/>
                  <a:pt x="1445" y="2138"/>
                </a:cubicBezTo>
                <a:cubicBezTo>
                  <a:pt x="1444" y="2138"/>
                  <a:pt x="1444" y="2138"/>
                  <a:pt x="1444" y="2138"/>
                </a:cubicBezTo>
                <a:cubicBezTo>
                  <a:pt x="1434" y="2132"/>
                  <a:pt x="1434" y="2132"/>
                  <a:pt x="1434" y="2132"/>
                </a:cubicBezTo>
                <a:cubicBezTo>
                  <a:pt x="1434" y="2132"/>
                  <a:pt x="1434" y="2132"/>
                  <a:pt x="1434" y="2132"/>
                </a:cubicBezTo>
                <a:cubicBezTo>
                  <a:pt x="1433" y="2131"/>
                  <a:pt x="1433" y="2131"/>
                  <a:pt x="1433" y="2131"/>
                </a:cubicBezTo>
                <a:cubicBezTo>
                  <a:pt x="1422" y="2127"/>
                  <a:pt x="1422" y="2127"/>
                  <a:pt x="1422" y="2127"/>
                </a:cubicBezTo>
                <a:cubicBezTo>
                  <a:pt x="1419" y="2124"/>
                  <a:pt x="1419" y="2124"/>
                  <a:pt x="1419" y="2124"/>
                </a:cubicBezTo>
                <a:cubicBezTo>
                  <a:pt x="1416" y="2123"/>
                  <a:pt x="1416" y="2123"/>
                  <a:pt x="1416" y="2123"/>
                </a:cubicBezTo>
                <a:cubicBezTo>
                  <a:pt x="1413" y="2122"/>
                  <a:pt x="1413" y="2122"/>
                  <a:pt x="1413" y="2122"/>
                </a:cubicBezTo>
                <a:cubicBezTo>
                  <a:pt x="1413" y="2122"/>
                  <a:pt x="1413" y="2122"/>
                  <a:pt x="1413" y="2122"/>
                </a:cubicBezTo>
                <a:cubicBezTo>
                  <a:pt x="1413" y="2122"/>
                  <a:pt x="1413" y="2122"/>
                  <a:pt x="1413" y="2122"/>
                </a:cubicBezTo>
                <a:cubicBezTo>
                  <a:pt x="1413" y="2121"/>
                  <a:pt x="1413" y="2121"/>
                  <a:pt x="1413" y="2121"/>
                </a:cubicBezTo>
                <a:cubicBezTo>
                  <a:pt x="1413" y="2121"/>
                  <a:pt x="1413" y="2121"/>
                  <a:pt x="1413" y="2121"/>
                </a:cubicBezTo>
                <a:cubicBezTo>
                  <a:pt x="1417" y="2122"/>
                  <a:pt x="1417" y="2122"/>
                  <a:pt x="1417" y="2122"/>
                </a:cubicBezTo>
                <a:cubicBezTo>
                  <a:pt x="1419" y="2123"/>
                  <a:pt x="1419" y="2123"/>
                  <a:pt x="1419" y="2123"/>
                </a:cubicBezTo>
                <a:cubicBezTo>
                  <a:pt x="1420" y="2126"/>
                  <a:pt x="1420" y="2126"/>
                  <a:pt x="1420" y="2126"/>
                </a:cubicBezTo>
                <a:cubicBezTo>
                  <a:pt x="1423" y="2128"/>
                  <a:pt x="1423" y="2128"/>
                  <a:pt x="1423" y="2128"/>
                </a:cubicBezTo>
                <a:cubicBezTo>
                  <a:pt x="1424" y="2128"/>
                  <a:pt x="1424" y="2128"/>
                  <a:pt x="1424" y="2128"/>
                </a:cubicBezTo>
                <a:cubicBezTo>
                  <a:pt x="1426" y="2128"/>
                  <a:pt x="1426" y="2128"/>
                  <a:pt x="1426" y="2128"/>
                </a:cubicBezTo>
                <a:cubicBezTo>
                  <a:pt x="1426" y="2128"/>
                  <a:pt x="1426" y="2128"/>
                  <a:pt x="1426" y="2128"/>
                </a:cubicBezTo>
                <a:cubicBezTo>
                  <a:pt x="1427" y="2128"/>
                  <a:pt x="1427" y="2128"/>
                  <a:pt x="1427" y="2128"/>
                </a:cubicBezTo>
                <a:cubicBezTo>
                  <a:pt x="1427" y="2128"/>
                  <a:pt x="1427" y="2128"/>
                  <a:pt x="1427" y="2127"/>
                </a:cubicBezTo>
                <a:cubicBezTo>
                  <a:pt x="1427" y="2125"/>
                  <a:pt x="1427" y="2125"/>
                  <a:pt x="1427" y="2125"/>
                </a:cubicBezTo>
                <a:cubicBezTo>
                  <a:pt x="1425" y="2123"/>
                  <a:pt x="1425" y="2123"/>
                  <a:pt x="1425" y="2123"/>
                </a:cubicBezTo>
                <a:cubicBezTo>
                  <a:pt x="1422" y="2121"/>
                  <a:pt x="1422" y="2121"/>
                  <a:pt x="1422" y="2121"/>
                </a:cubicBezTo>
                <a:cubicBezTo>
                  <a:pt x="1422" y="2121"/>
                  <a:pt x="1422" y="2121"/>
                  <a:pt x="1422" y="2121"/>
                </a:cubicBezTo>
                <a:cubicBezTo>
                  <a:pt x="1415" y="2117"/>
                  <a:pt x="1415" y="2117"/>
                  <a:pt x="1415" y="2117"/>
                </a:cubicBezTo>
                <a:cubicBezTo>
                  <a:pt x="1415" y="2117"/>
                  <a:pt x="1415" y="2117"/>
                  <a:pt x="1415" y="2117"/>
                </a:cubicBezTo>
                <a:cubicBezTo>
                  <a:pt x="1411" y="2117"/>
                  <a:pt x="1411" y="2117"/>
                  <a:pt x="1411" y="2117"/>
                </a:cubicBezTo>
                <a:cubicBezTo>
                  <a:pt x="1411" y="2117"/>
                  <a:pt x="1410" y="2117"/>
                  <a:pt x="1410" y="2117"/>
                </a:cubicBezTo>
                <a:cubicBezTo>
                  <a:pt x="1410" y="2117"/>
                  <a:pt x="1410" y="2117"/>
                  <a:pt x="1410" y="2117"/>
                </a:cubicBezTo>
                <a:cubicBezTo>
                  <a:pt x="1410" y="2118"/>
                  <a:pt x="1410" y="2118"/>
                  <a:pt x="1410" y="2118"/>
                </a:cubicBezTo>
                <a:cubicBezTo>
                  <a:pt x="1410" y="2119"/>
                  <a:pt x="1410" y="2119"/>
                  <a:pt x="1410" y="2119"/>
                </a:cubicBezTo>
                <a:cubicBezTo>
                  <a:pt x="1411" y="2120"/>
                  <a:pt x="1411" y="2120"/>
                  <a:pt x="1411" y="2120"/>
                </a:cubicBezTo>
                <a:cubicBezTo>
                  <a:pt x="1409" y="2120"/>
                  <a:pt x="1409" y="2120"/>
                  <a:pt x="1409" y="2120"/>
                </a:cubicBezTo>
                <a:cubicBezTo>
                  <a:pt x="1408" y="2119"/>
                  <a:pt x="1408" y="2119"/>
                  <a:pt x="1408" y="2119"/>
                </a:cubicBezTo>
                <a:cubicBezTo>
                  <a:pt x="1407" y="2119"/>
                  <a:pt x="1407" y="2119"/>
                  <a:pt x="1407" y="2119"/>
                </a:cubicBezTo>
                <a:cubicBezTo>
                  <a:pt x="1401" y="2119"/>
                  <a:pt x="1401" y="2119"/>
                  <a:pt x="1401" y="2119"/>
                </a:cubicBezTo>
                <a:cubicBezTo>
                  <a:pt x="1399" y="2118"/>
                  <a:pt x="1399" y="2118"/>
                  <a:pt x="1399" y="2118"/>
                </a:cubicBezTo>
                <a:cubicBezTo>
                  <a:pt x="1396" y="2116"/>
                  <a:pt x="1396" y="2116"/>
                  <a:pt x="1396" y="2116"/>
                </a:cubicBezTo>
                <a:cubicBezTo>
                  <a:pt x="1395" y="2114"/>
                  <a:pt x="1395" y="2114"/>
                  <a:pt x="1395" y="2114"/>
                </a:cubicBezTo>
                <a:cubicBezTo>
                  <a:pt x="1388" y="2109"/>
                  <a:pt x="1388" y="2109"/>
                  <a:pt x="1388" y="2109"/>
                </a:cubicBezTo>
                <a:cubicBezTo>
                  <a:pt x="1388" y="2109"/>
                  <a:pt x="1388" y="2109"/>
                  <a:pt x="1388" y="2109"/>
                </a:cubicBezTo>
                <a:cubicBezTo>
                  <a:pt x="1382" y="2109"/>
                  <a:pt x="1382" y="2109"/>
                  <a:pt x="1382" y="2109"/>
                </a:cubicBezTo>
                <a:cubicBezTo>
                  <a:pt x="1381" y="2109"/>
                  <a:pt x="1381" y="2109"/>
                  <a:pt x="1381" y="2109"/>
                </a:cubicBezTo>
                <a:cubicBezTo>
                  <a:pt x="1379" y="2107"/>
                  <a:pt x="1379" y="2107"/>
                  <a:pt x="1379" y="2107"/>
                </a:cubicBezTo>
                <a:cubicBezTo>
                  <a:pt x="1378" y="2107"/>
                  <a:pt x="1378" y="2107"/>
                  <a:pt x="1378" y="2107"/>
                </a:cubicBezTo>
                <a:cubicBezTo>
                  <a:pt x="1352" y="2106"/>
                  <a:pt x="1352" y="2106"/>
                  <a:pt x="1352" y="2106"/>
                </a:cubicBezTo>
                <a:cubicBezTo>
                  <a:pt x="1322" y="2117"/>
                  <a:pt x="1322" y="2117"/>
                  <a:pt x="1322" y="2117"/>
                </a:cubicBezTo>
                <a:cubicBezTo>
                  <a:pt x="1322" y="2118"/>
                  <a:pt x="1322" y="2118"/>
                  <a:pt x="1322" y="2118"/>
                </a:cubicBezTo>
                <a:cubicBezTo>
                  <a:pt x="1321" y="2119"/>
                  <a:pt x="1321" y="2119"/>
                  <a:pt x="1321" y="2119"/>
                </a:cubicBezTo>
                <a:cubicBezTo>
                  <a:pt x="1320" y="2126"/>
                  <a:pt x="1320" y="2126"/>
                  <a:pt x="1320" y="2126"/>
                </a:cubicBezTo>
                <a:cubicBezTo>
                  <a:pt x="1318" y="2126"/>
                  <a:pt x="1318" y="2126"/>
                  <a:pt x="1318" y="2126"/>
                </a:cubicBezTo>
                <a:cubicBezTo>
                  <a:pt x="1318" y="2126"/>
                  <a:pt x="1318" y="2126"/>
                  <a:pt x="1318" y="2126"/>
                </a:cubicBezTo>
                <a:cubicBezTo>
                  <a:pt x="1314" y="2128"/>
                  <a:pt x="1314" y="2128"/>
                  <a:pt x="1314" y="2128"/>
                </a:cubicBezTo>
                <a:cubicBezTo>
                  <a:pt x="1313" y="2129"/>
                  <a:pt x="1313" y="2129"/>
                  <a:pt x="1313" y="2129"/>
                </a:cubicBezTo>
                <a:cubicBezTo>
                  <a:pt x="1313" y="2129"/>
                  <a:pt x="1313" y="2129"/>
                  <a:pt x="1313" y="2129"/>
                </a:cubicBezTo>
                <a:cubicBezTo>
                  <a:pt x="1313" y="2130"/>
                  <a:pt x="1314" y="2130"/>
                  <a:pt x="1314" y="2130"/>
                </a:cubicBezTo>
                <a:cubicBezTo>
                  <a:pt x="1314" y="2130"/>
                  <a:pt x="1314" y="2130"/>
                  <a:pt x="1314" y="2130"/>
                </a:cubicBezTo>
                <a:cubicBezTo>
                  <a:pt x="1319" y="2130"/>
                  <a:pt x="1319" y="2130"/>
                  <a:pt x="1319" y="2130"/>
                </a:cubicBezTo>
                <a:cubicBezTo>
                  <a:pt x="1319" y="2130"/>
                  <a:pt x="1319" y="2130"/>
                  <a:pt x="1319" y="2130"/>
                </a:cubicBezTo>
                <a:cubicBezTo>
                  <a:pt x="1319" y="2131"/>
                  <a:pt x="1319" y="2131"/>
                  <a:pt x="1319" y="2131"/>
                </a:cubicBezTo>
                <a:cubicBezTo>
                  <a:pt x="1319" y="2131"/>
                  <a:pt x="1320" y="2132"/>
                  <a:pt x="1320" y="2132"/>
                </a:cubicBezTo>
                <a:cubicBezTo>
                  <a:pt x="1321" y="2132"/>
                  <a:pt x="1321" y="2132"/>
                  <a:pt x="1321" y="2132"/>
                </a:cubicBezTo>
                <a:cubicBezTo>
                  <a:pt x="1321" y="2131"/>
                  <a:pt x="1321" y="2131"/>
                  <a:pt x="1321" y="2131"/>
                </a:cubicBezTo>
                <a:cubicBezTo>
                  <a:pt x="1325" y="2128"/>
                  <a:pt x="1325" y="2128"/>
                  <a:pt x="1325" y="2128"/>
                </a:cubicBezTo>
                <a:cubicBezTo>
                  <a:pt x="1328" y="2128"/>
                  <a:pt x="1328" y="2128"/>
                  <a:pt x="1328" y="2128"/>
                </a:cubicBezTo>
                <a:cubicBezTo>
                  <a:pt x="1329" y="2127"/>
                  <a:pt x="1329" y="2127"/>
                  <a:pt x="1329" y="2127"/>
                </a:cubicBezTo>
                <a:cubicBezTo>
                  <a:pt x="1331" y="2125"/>
                  <a:pt x="1331" y="2125"/>
                  <a:pt x="1331" y="2125"/>
                </a:cubicBezTo>
                <a:cubicBezTo>
                  <a:pt x="1340" y="2123"/>
                  <a:pt x="1340" y="2123"/>
                  <a:pt x="1340" y="2123"/>
                </a:cubicBezTo>
                <a:cubicBezTo>
                  <a:pt x="1341" y="2122"/>
                  <a:pt x="1341" y="2122"/>
                  <a:pt x="1341" y="2122"/>
                </a:cubicBezTo>
                <a:cubicBezTo>
                  <a:pt x="1342" y="2120"/>
                  <a:pt x="1342" y="2120"/>
                  <a:pt x="1342" y="2120"/>
                </a:cubicBezTo>
                <a:cubicBezTo>
                  <a:pt x="1347" y="2116"/>
                  <a:pt x="1347" y="2116"/>
                  <a:pt x="1347" y="2116"/>
                </a:cubicBezTo>
                <a:cubicBezTo>
                  <a:pt x="1360" y="2117"/>
                  <a:pt x="1360" y="2117"/>
                  <a:pt x="1360" y="2117"/>
                </a:cubicBezTo>
                <a:cubicBezTo>
                  <a:pt x="1360" y="2117"/>
                  <a:pt x="1360" y="2117"/>
                  <a:pt x="1360" y="2117"/>
                </a:cubicBezTo>
                <a:cubicBezTo>
                  <a:pt x="1361" y="2118"/>
                  <a:pt x="1361" y="2118"/>
                  <a:pt x="1361" y="2118"/>
                </a:cubicBezTo>
                <a:cubicBezTo>
                  <a:pt x="1362" y="2118"/>
                  <a:pt x="1362" y="2118"/>
                  <a:pt x="1362" y="2118"/>
                </a:cubicBezTo>
                <a:cubicBezTo>
                  <a:pt x="1362" y="2118"/>
                  <a:pt x="1362" y="2118"/>
                  <a:pt x="1362" y="2118"/>
                </a:cubicBezTo>
                <a:cubicBezTo>
                  <a:pt x="1362" y="2119"/>
                  <a:pt x="1362" y="2119"/>
                  <a:pt x="1362" y="2119"/>
                </a:cubicBezTo>
                <a:cubicBezTo>
                  <a:pt x="1357" y="2120"/>
                  <a:pt x="1357" y="2120"/>
                  <a:pt x="1357" y="2120"/>
                </a:cubicBezTo>
                <a:cubicBezTo>
                  <a:pt x="1357" y="2120"/>
                  <a:pt x="1357" y="2120"/>
                  <a:pt x="1357" y="2121"/>
                </a:cubicBezTo>
                <a:cubicBezTo>
                  <a:pt x="1357" y="2121"/>
                  <a:pt x="1357" y="2121"/>
                  <a:pt x="1357" y="2121"/>
                </a:cubicBezTo>
                <a:cubicBezTo>
                  <a:pt x="1358" y="2123"/>
                  <a:pt x="1358" y="2123"/>
                  <a:pt x="1358" y="2123"/>
                </a:cubicBezTo>
                <a:cubicBezTo>
                  <a:pt x="1359" y="2124"/>
                  <a:pt x="1359" y="2124"/>
                  <a:pt x="1359" y="2124"/>
                </a:cubicBezTo>
                <a:cubicBezTo>
                  <a:pt x="1359" y="2124"/>
                  <a:pt x="1359" y="2124"/>
                  <a:pt x="1359" y="2124"/>
                </a:cubicBezTo>
                <a:cubicBezTo>
                  <a:pt x="1365" y="2125"/>
                  <a:pt x="1365" y="2125"/>
                  <a:pt x="1365" y="2125"/>
                </a:cubicBezTo>
                <a:cubicBezTo>
                  <a:pt x="1366" y="2126"/>
                  <a:pt x="1366" y="2126"/>
                  <a:pt x="1366" y="2126"/>
                </a:cubicBezTo>
                <a:cubicBezTo>
                  <a:pt x="1366" y="2126"/>
                  <a:pt x="1366" y="2126"/>
                  <a:pt x="1366" y="2126"/>
                </a:cubicBezTo>
                <a:cubicBezTo>
                  <a:pt x="1368" y="2127"/>
                  <a:pt x="1368" y="2127"/>
                  <a:pt x="1368" y="2127"/>
                </a:cubicBezTo>
                <a:cubicBezTo>
                  <a:pt x="1368" y="2127"/>
                  <a:pt x="1368" y="2127"/>
                  <a:pt x="1368" y="2127"/>
                </a:cubicBezTo>
                <a:cubicBezTo>
                  <a:pt x="1372" y="2126"/>
                  <a:pt x="1372" y="2126"/>
                  <a:pt x="1372" y="2126"/>
                </a:cubicBezTo>
                <a:cubicBezTo>
                  <a:pt x="1373" y="2126"/>
                  <a:pt x="1373" y="2126"/>
                  <a:pt x="1373" y="2126"/>
                </a:cubicBezTo>
                <a:cubicBezTo>
                  <a:pt x="1374" y="2127"/>
                  <a:pt x="1374" y="2127"/>
                  <a:pt x="1374" y="2127"/>
                </a:cubicBezTo>
                <a:cubicBezTo>
                  <a:pt x="1375" y="2127"/>
                  <a:pt x="1375" y="2127"/>
                  <a:pt x="1375" y="2127"/>
                </a:cubicBezTo>
                <a:cubicBezTo>
                  <a:pt x="1381" y="2127"/>
                  <a:pt x="1381" y="2127"/>
                  <a:pt x="1381" y="2127"/>
                </a:cubicBezTo>
                <a:cubicBezTo>
                  <a:pt x="1387" y="2131"/>
                  <a:pt x="1387" y="2131"/>
                  <a:pt x="1387" y="2131"/>
                </a:cubicBezTo>
                <a:cubicBezTo>
                  <a:pt x="1398" y="2135"/>
                  <a:pt x="1398" y="2135"/>
                  <a:pt x="1398" y="2135"/>
                </a:cubicBezTo>
                <a:cubicBezTo>
                  <a:pt x="1410" y="2135"/>
                  <a:pt x="1410" y="2135"/>
                  <a:pt x="1410" y="2135"/>
                </a:cubicBezTo>
                <a:cubicBezTo>
                  <a:pt x="1412" y="2137"/>
                  <a:pt x="1412" y="2137"/>
                  <a:pt x="1412" y="2137"/>
                </a:cubicBezTo>
                <a:cubicBezTo>
                  <a:pt x="1413" y="2143"/>
                  <a:pt x="1413" y="2143"/>
                  <a:pt x="1413" y="2143"/>
                </a:cubicBezTo>
                <a:cubicBezTo>
                  <a:pt x="1420" y="2149"/>
                  <a:pt x="1420" y="2149"/>
                  <a:pt x="1420" y="2149"/>
                </a:cubicBezTo>
                <a:cubicBezTo>
                  <a:pt x="1420" y="2149"/>
                  <a:pt x="1420" y="2149"/>
                  <a:pt x="1420" y="2149"/>
                </a:cubicBezTo>
                <a:cubicBezTo>
                  <a:pt x="1429" y="2150"/>
                  <a:pt x="1429" y="2150"/>
                  <a:pt x="1429" y="2150"/>
                </a:cubicBezTo>
                <a:cubicBezTo>
                  <a:pt x="1435" y="2152"/>
                  <a:pt x="1435" y="2152"/>
                  <a:pt x="1435" y="2152"/>
                </a:cubicBezTo>
                <a:cubicBezTo>
                  <a:pt x="1435" y="2152"/>
                  <a:pt x="1435" y="2152"/>
                  <a:pt x="1435" y="2152"/>
                </a:cubicBezTo>
                <a:cubicBezTo>
                  <a:pt x="1435" y="2153"/>
                  <a:pt x="1435" y="2153"/>
                  <a:pt x="1435" y="2153"/>
                </a:cubicBezTo>
                <a:cubicBezTo>
                  <a:pt x="1429" y="2157"/>
                  <a:pt x="1429" y="2157"/>
                  <a:pt x="1429" y="2157"/>
                </a:cubicBezTo>
                <a:cubicBezTo>
                  <a:pt x="1424" y="2160"/>
                  <a:pt x="1424" y="2160"/>
                  <a:pt x="1424" y="2160"/>
                </a:cubicBezTo>
                <a:cubicBezTo>
                  <a:pt x="1424" y="2161"/>
                  <a:pt x="1424" y="2161"/>
                  <a:pt x="1424" y="2161"/>
                </a:cubicBezTo>
                <a:cubicBezTo>
                  <a:pt x="1425" y="2162"/>
                  <a:pt x="1425" y="2162"/>
                  <a:pt x="1425" y="2162"/>
                </a:cubicBezTo>
                <a:cubicBezTo>
                  <a:pt x="1425" y="2163"/>
                  <a:pt x="1425" y="2163"/>
                  <a:pt x="1425" y="2163"/>
                </a:cubicBezTo>
                <a:cubicBezTo>
                  <a:pt x="1426" y="2163"/>
                  <a:pt x="1426" y="2163"/>
                  <a:pt x="1426" y="2163"/>
                </a:cubicBezTo>
                <a:cubicBezTo>
                  <a:pt x="1466" y="2162"/>
                  <a:pt x="1466" y="2162"/>
                  <a:pt x="1466" y="2162"/>
                </a:cubicBezTo>
                <a:lnTo>
                  <a:pt x="1480" y="2157"/>
                </a:lnTo>
                <a:close/>
                <a:moveTo>
                  <a:pt x="1612" y="2185"/>
                </a:moveTo>
                <a:cubicBezTo>
                  <a:pt x="1611" y="2184"/>
                  <a:pt x="1611" y="2184"/>
                  <a:pt x="1611" y="2184"/>
                </a:cubicBezTo>
                <a:cubicBezTo>
                  <a:pt x="1611" y="2184"/>
                  <a:pt x="1611" y="2184"/>
                  <a:pt x="1611" y="2184"/>
                </a:cubicBezTo>
                <a:cubicBezTo>
                  <a:pt x="1610" y="2184"/>
                  <a:pt x="1610" y="2184"/>
                  <a:pt x="1610" y="2184"/>
                </a:cubicBezTo>
                <a:cubicBezTo>
                  <a:pt x="1590" y="2183"/>
                  <a:pt x="1590" y="2183"/>
                  <a:pt x="1590" y="2183"/>
                </a:cubicBezTo>
                <a:cubicBezTo>
                  <a:pt x="1590" y="2184"/>
                  <a:pt x="1590" y="2184"/>
                  <a:pt x="1590" y="2184"/>
                </a:cubicBezTo>
                <a:cubicBezTo>
                  <a:pt x="1588" y="2185"/>
                  <a:pt x="1588" y="2185"/>
                  <a:pt x="1588" y="2185"/>
                </a:cubicBezTo>
                <a:cubicBezTo>
                  <a:pt x="1588" y="2185"/>
                  <a:pt x="1588" y="2185"/>
                  <a:pt x="1588" y="2185"/>
                </a:cubicBezTo>
                <a:cubicBezTo>
                  <a:pt x="1588" y="2188"/>
                  <a:pt x="1588" y="2188"/>
                  <a:pt x="1588" y="2188"/>
                </a:cubicBezTo>
                <a:cubicBezTo>
                  <a:pt x="1588" y="2188"/>
                  <a:pt x="1588" y="2188"/>
                  <a:pt x="1588" y="2188"/>
                </a:cubicBezTo>
                <a:cubicBezTo>
                  <a:pt x="1590" y="2190"/>
                  <a:pt x="1590" y="2190"/>
                  <a:pt x="1590" y="2190"/>
                </a:cubicBezTo>
                <a:cubicBezTo>
                  <a:pt x="1590" y="2193"/>
                  <a:pt x="1590" y="2193"/>
                  <a:pt x="1590" y="2193"/>
                </a:cubicBezTo>
                <a:cubicBezTo>
                  <a:pt x="1591" y="2194"/>
                  <a:pt x="1591" y="2194"/>
                  <a:pt x="1591" y="2194"/>
                </a:cubicBezTo>
                <a:cubicBezTo>
                  <a:pt x="1591" y="2194"/>
                  <a:pt x="1591" y="2194"/>
                  <a:pt x="1591" y="2194"/>
                </a:cubicBezTo>
                <a:cubicBezTo>
                  <a:pt x="1609" y="2193"/>
                  <a:pt x="1609" y="2193"/>
                  <a:pt x="1609" y="2193"/>
                </a:cubicBezTo>
                <a:cubicBezTo>
                  <a:pt x="1609" y="2193"/>
                  <a:pt x="1609" y="2193"/>
                  <a:pt x="1609" y="2193"/>
                </a:cubicBezTo>
                <a:cubicBezTo>
                  <a:pt x="1613" y="2190"/>
                  <a:pt x="1613" y="2190"/>
                  <a:pt x="1613" y="2190"/>
                </a:cubicBezTo>
                <a:cubicBezTo>
                  <a:pt x="1613" y="2189"/>
                  <a:pt x="1613" y="2189"/>
                  <a:pt x="1613" y="2189"/>
                </a:cubicBezTo>
                <a:cubicBezTo>
                  <a:pt x="1613" y="2187"/>
                  <a:pt x="1613" y="2187"/>
                  <a:pt x="1613" y="2187"/>
                </a:cubicBezTo>
                <a:cubicBezTo>
                  <a:pt x="1612" y="2185"/>
                  <a:pt x="1612" y="2185"/>
                  <a:pt x="1612" y="2185"/>
                </a:cubicBezTo>
                <a:cubicBezTo>
                  <a:pt x="1612" y="2185"/>
                  <a:pt x="1612" y="2185"/>
                  <a:pt x="1612" y="2185"/>
                </a:cubicBezTo>
                <a:close/>
                <a:moveTo>
                  <a:pt x="1522" y="2199"/>
                </a:moveTo>
                <a:cubicBezTo>
                  <a:pt x="1523" y="2199"/>
                  <a:pt x="1523" y="2199"/>
                  <a:pt x="1523" y="2199"/>
                </a:cubicBezTo>
                <a:cubicBezTo>
                  <a:pt x="1523" y="2198"/>
                  <a:pt x="1523" y="2198"/>
                  <a:pt x="1523" y="2198"/>
                </a:cubicBezTo>
                <a:cubicBezTo>
                  <a:pt x="1526" y="2196"/>
                  <a:pt x="1526" y="2196"/>
                  <a:pt x="1526" y="2196"/>
                </a:cubicBezTo>
                <a:cubicBezTo>
                  <a:pt x="1527" y="2195"/>
                  <a:pt x="1527" y="2195"/>
                  <a:pt x="1527" y="2195"/>
                </a:cubicBezTo>
                <a:cubicBezTo>
                  <a:pt x="1527" y="2195"/>
                  <a:pt x="1527" y="2195"/>
                  <a:pt x="1527" y="2195"/>
                </a:cubicBezTo>
                <a:cubicBezTo>
                  <a:pt x="1531" y="2188"/>
                  <a:pt x="1531" y="2188"/>
                  <a:pt x="1531" y="2188"/>
                </a:cubicBezTo>
                <a:cubicBezTo>
                  <a:pt x="1534" y="2187"/>
                  <a:pt x="1534" y="2187"/>
                  <a:pt x="1534" y="2187"/>
                </a:cubicBezTo>
                <a:cubicBezTo>
                  <a:pt x="1535" y="2187"/>
                  <a:pt x="1535" y="2187"/>
                  <a:pt x="1535" y="2187"/>
                </a:cubicBezTo>
                <a:cubicBezTo>
                  <a:pt x="1537" y="2191"/>
                  <a:pt x="1537" y="2191"/>
                  <a:pt x="1537" y="2191"/>
                </a:cubicBezTo>
                <a:cubicBezTo>
                  <a:pt x="1537" y="2191"/>
                  <a:pt x="1537" y="2191"/>
                  <a:pt x="1538" y="2191"/>
                </a:cubicBezTo>
                <a:cubicBezTo>
                  <a:pt x="1544" y="2189"/>
                  <a:pt x="1544" y="2189"/>
                  <a:pt x="1544" y="2189"/>
                </a:cubicBezTo>
                <a:cubicBezTo>
                  <a:pt x="1545" y="2189"/>
                  <a:pt x="1545" y="2189"/>
                  <a:pt x="1545" y="2189"/>
                </a:cubicBezTo>
                <a:cubicBezTo>
                  <a:pt x="1545" y="2187"/>
                  <a:pt x="1545" y="2187"/>
                  <a:pt x="1545" y="2187"/>
                </a:cubicBezTo>
                <a:cubicBezTo>
                  <a:pt x="1547" y="2187"/>
                  <a:pt x="1547" y="2187"/>
                  <a:pt x="1547" y="2187"/>
                </a:cubicBezTo>
                <a:cubicBezTo>
                  <a:pt x="1561" y="2186"/>
                  <a:pt x="1561" y="2186"/>
                  <a:pt x="1561" y="2186"/>
                </a:cubicBezTo>
                <a:cubicBezTo>
                  <a:pt x="1564" y="2188"/>
                  <a:pt x="1564" y="2188"/>
                  <a:pt x="1564" y="2188"/>
                </a:cubicBezTo>
                <a:cubicBezTo>
                  <a:pt x="1565" y="2189"/>
                  <a:pt x="1565" y="2189"/>
                  <a:pt x="1565" y="2189"/>
                </a:cubicBezTo>
                <a:cubicBezTo>
                  <a:pt x="1565" y="2189"/>
                  <a:pt x="1565" y="2189"/>
                  <a:pt x="1565" y="2189"/>
                </a:cubicBezTo>
                <a:cubicBezTo>
                  <a:pt x="1568" y="2189"/>
                  <a:pt x="1568" y="2189"/>
                  <a:pt x="1568" y="2189"/>
                </a:cubicBezTo>
                <a:cubicBezTo>
                  <a:pt x="1568" y="2189"/>
                  <a:pt x="1568" y="2189"/>
                  <a:pt x="1568" y="2189"/>
                </a:cubicBezTo>
                <a:cubicBezTo>
                  <a:pt x="1570" y="2187"/>
                  <a:pt x="1570" y="2187"/>
                  <a:pt x="1570" y="2187"/>
                </a:cubicBezTo>
                <a:cubicBezTo>
                  <a:pt x="1572" y="2184"/>
                  <a:pt x="1572" y="2184"/>
                  <a:pt x="1572" y="2184"/>
                </a:cubicBezTo>
                <a:cubicBezTo>
                  <a:pt x="1572" y="2182"/>
                  <a:pt x="1572" y="2182"/>
                  <a:pt x="1572" y="2182"/>
                </a:cubicBezTo>
                <a:cubicBezTo>
                  <a:pt x="1571" y="2181"/>
                  <a:pt x="1571" y="2181"/>
                  <a:pt x="1571" y="2181"/>
                </a:cubicBezTo>
                <a:cubicBezTo>
                  <a:pt x="1571" y="2180"/>
                  <a:pt x="1571" y="2180"/>
                  <a:pt x="1571" y="2180"/>
                </a:cubicBezTo>
                <a:cubicBezTo>
                  <a:pt x="1569" y="2180"/>
                  <a:pt x="1569" y="2180"/>
                  <a:pt x="1569" y="2180"/>
                </a:cubicBezTo>
                <a:cubicBezTo>
                  <a:pt x="1565" y="2175"/>
                  <a:pt x="1565" y="2175"/>
                  <a:pt x="1565" y="2175"/>
                </a:cubicBezTo>
                <a:cubicBezTo>
                  <a:pt x="1564" y="2175"/>
                  <a:pt x="1564" y="2175"/>
                  <a:pt x="1564" y="2175"/>
                </a:cubicBezTo>
                <a:cubicBezTo>
                  <a:pt x="1557" y="2175"/>
                  <a:pt x="1557" y="2175"/>
                  <a:pt x="1557" y="2175"/>
                </a:cubicBezTo>
                <a:cubicBezTo>
                  <a:pt x="1554" y="2174"/>
                  <a:pt x="1554" y="2174"/>
                  <a:pt x="1554" y="2174"/>
                </a:cubicBezTo>
                <a:cubicBezTo>
                  <a:pt x="1556" y="2174"/>
                  <a:pt x="1556" y="2174"/>
                  <a:pt x="1556" y="2174"/>
                </a:cubicBezTo>
                <a:cubicBezTo>
                  <a:pt x="1559" y="2173"/>
                  <a:pt x="1559" y="2173"/>
                  <a:pt x="1559" y="2173"/>
                </a:cubicBezTo>
                <a:cubicBezTo>
                  <a:pt x="1559" y="2173"/>
                  <a:pt x="1559" y="2173"/>
                  <a:pt x="1559" y="2172"/>
                </a:cubicBezTo>
                <a:cubicBezTo>
                  <a:pt x="1559" y="2171"/>
                  <a:pt x="1559" y="2171"/>
                  <a:pt x="1559" y="2171"/>
                </a:cubicBezTo>
                <a:cubicBezTo>
                  <a:pt x="1558" y="2170"/>
                  <a:pt x="1558" y="2170"/>
                  <a:pt x="1558" y="2170"/>
                </a:cubicBezTo>
                <a:cubicBezTo>
                  <a:pt x="1558" y="2170"/>
                  <a:pt x="1558" y="2170"/>
                  <a:pt x="1558" y="2170"/>
                </a:cubicBezTo>
                <a:cubicBezTo>
                  <a:pt x="1550" y="2169"/>
                  <a:pt x="1550" y="2169"/>
                  <a:pt x="1550" y="2169"/>
                </a:cubicBezTo>
                <a:cubicBezTo>
                  <a:pt x="1549" y="2169"/>
                  <a:pt x="1549" y="2169"/>
                  <a:pt x="1549" y="2169"/>
                </a:cubicBezTo>
                <a:cubicBezTo>
                  <a:pt x="1548" y="2166"/>
                  <a:pt x="1548" y="2166"/>
                  <a:pt x="1548" y="2166"/>
                </a:cubicBezTo>
                <a:cubicBezTo>
                  <a:pt x="1547" y="2165"/>
                  <a:pt x="1547" y="2165"/>
                  <a:pt x="1547" y="2165"/>
                </a:cubicBezTo>
                <a:cubicBezTo>
                  <a:pt x="1547" y="2164"/>
                  <a:pt x="1547" y="2164"/>
                  <a:pt x="1547" y="2164"/>
                </a:cubicBezTo>
                <a:cubicBezTo>
                  <a:pt x="1543" y="2164"/>
                  <a:pt x="1543" y="2164"/>
                  <a:pt x="1543" y="2164"/>
                </a:cubicBezTo>
                <a:cubicBezTo>
                  <a:pt x="1535" y="2161"/>
                  <a:pt x="1535" y="2161"/>
                  <a:pt x="1535" y="2161"/>
                </a:cubicBezTo>
                <a:cubicBezTo>
                  <a:pt x="1520" y="2160"/>
                  <a:pt x="1520" y="2160"/>
                  <a:pt x="1520" y="2160"/>
                </a:cubicBezTo>
                <a:cubicBezTo>
                  <a:pt x="1519" y="2160"/>
                  <a:pt x="1519" y="2160"/>
                  <a:pt x="1519" y="2160"/>
                </a:cubicBezTo>
                <a:cubicBezTo>
                  <a:pt x="1518" y="2161"/>
                  <a:pt x="1518" y="2161"/>
                  <a:pt x="1518" y="2161"/>
                </a:cubicBezTo>
                <a:cubicBezTo>
                  <a:pt x="1518" y="2162"/>
                  <a:pt x="1518" y="2162"/>
                  <a:pt x="1518" y="2162"/>
                </a:cubicBezTo>
                <a:cubicBezTo>
                  <a:pt x="1518" y="2162"/>
                  <a:pt x="1518" y="2162"/>
                  <a:pt x="1518" y="2162"/>
                </a:cubicBezTo>
                <a:cubicBezTo>
                  <a:pt x="1517" y="2162"/>
                  <a:pt x="1517" y="2162"/>
                  <a:pt x="1517" y="2162"/>
                </a:cubicBezTo>
                <a:cubicBezTo>
                  <a:pt x="1516" y="2163"/>
                  <a:pt x="1516" y="2163"/>
                  <a:pt x="1516" y="2163"/>
                </a:cubicBezTo>
                <a:cubicBezTo>
                  <a:pt x="1508" y="2163"/>
                  <a:pt x="1508" y="2163"/>
                  <a:pt x="1508" y="2163"/>
                </a:cubicBezTo>
                <a:cubicBezTo>
                  <a:pt x="1504" y="2160"/>
                  <a:pt x="1504" y="2160"/>
                  <a:pt x="1504" y="2160"/>
                </a:cubicBezTo>
                <a:cubicBezTo>
                  <a:pt x="1500" y="2160"/>
                  <a:pt x="1500" y="2160"/>
                  <a:pt x="1500" y="2160"/>
                </a:cubicBezTo>
                <a:cubicBezTo>
                  <a:pt x="1495" y="2161"/>
                  <a:pt x="1495" y="2161"/>
                  <a:pt x="1495" y="2161"/>
                </a:cubicBezTo>
                <a:cubicBezTo>
                  <a:pt x="1493" y="2162"/>
                  <a:pt x="1493" y="2162"/>
                  <a:pt x="1493" y="2162"/>
                </a:cubicBezTo>
                <a:cubicBezTo>
                  <a:pt x="1492" y="2163"/>
                  <a:pt x="1492" y="2163"/>
                  <a:pt x="1492" y="2163"/>
                </a:cubicBezTo>
                <a:cubicBezTo>
                  <a:pt x="1492" y="2164"/>
                  <a:pt x="1492" y="2164"/>
                  <a:pt x="1492" y="2164"/>
                </a:cubicBezTo>
                <a:cubicBezTo>
                  <a:pt x="1492" y="2166"/>
                  <a:pt x="1492" y="2166"/>
                  <a:pt x="1492" y="2166"/>
                </a:cubicBezTo>
                <a:cubicBezTo>
                  <a:pt x="1493" y="2166"/>
                  <a:pt x="1493" y="2166"/>
                  <a:pt x="1493" y="2166"/>
                </a:cubicBezTo>
                <a:cubicBezTo>
                  <a:pt x="1494" y="2167"/>
                  <a:pt x="1494" y="2167"/>
                  <a:pt x="1494" y="2167"/>
                </a:cubicBezTo>
                <a:cubicBezTo>
                  <a:pt x="1500" y="2167"/>
                  <a:pt x="1500" y="2167"/>
                  <a:pt x="1500" y="2167"/>
                </a:cubicBezTo>
                <a:cubicBezTo>
                  <a:pt x="1502" y="2168"/>
                  <a:pt x="1502" y="2168"/>
                  <a:pt x="1502" y="2168"/>
                </a:cubicBezTo>
                <a:cubicBezTo>
                  <a:pt x="1502" y="2169"/>
                  <a:pt x="1502" y="2169"/>
                  <a:pt x="1502" y="2169"/>
                </a:cubicBezTo>
                <a:cubicBezTo>
                  <a:pt x="1502" y="2175"/>
                  <a:pt x="1502" y="2175"/>
                  <a:pt x="1502" y="2175"/>
                </a:cubicBezTo>
                <a:cubicBezTo>
                  <a:pt x="1502" y="2177"/>
                  <a:pt x="1502" y="2177"/>
                  <a:pt x="1502" y="2177"/>
                </a:cubicBezTo>
                <a:cubicBezTo>
                  <a:pt x="1508" y="2182"/>
                  <a:pt x="1508" y="2182"/>
                  <a:pt x="1508" y="2182"/>
                </a:cubicBezTo>
                <a:cubicBezTo>
                  <a:pt x="1508" y="2182"/>
                  <a:pt x="1508" y="2182"/>
                  <a:pt x="1508" y="2182"/>
                </a:cubicBezTo>
                <a:cubicBezTo>
                  <a:pt x="1508" y="2183"/>
                  <a:pt x="1508" y="2183"/>
                  <a:pt x="1508" y="2183"/>
                </a:cubicBezTo>
                <a:cubicBezTo>
                  <a:pt x="1491" y="2183"/>
                  <a:pt x="1491" y="2183"/>
                  <a:pt x="1491" y="2183"/>
                </a:cubicBezTo>
                <a:cubicBezTo>
                  <a:pt x="1487" y="2182"/>
                  <a:pt x="1487" y="2182"/>
                  <a:pt x="1487" y="2182"/>
                </a:cubicBezTo>
                <a:cubicBezTo>
                  <a:pt x="1478" y="2182"/>
                  <a:pt x="1478" y="2182"/>
                  <a:pt x="1478" y="2182"/>
                </a:cubicBezTo>
                <a:cubicBezTo>
                  <a:pt x="1478" y="2182"/>
                  <a:pt x="1478" y="2182"/>
                  <a:pt x="1478" y="2182"/>
                </a:cubicBezTo>
                <a:cubicBezTo>
                  <a:pt x="1477" y="2183"/>
                  <a:pt x="1477" y="2183"/>
                  <a:pt x="1477" y="2183"/>
                </a:cubicBezTo>
                <a:cubicBezTo>
                  <a:pt x="1477" y="2183"/>
                  <a:pt x="1477" y="2183"/>
                  <a:pt x="1477" y="2183"/>
                </a:cubicBezTo>
                <a:cubicBezTo>
                  <a:pt x="1477" y="2185"/>
                  <a:pt x="1477" y="2185"/>
                  <a:pt x="1477" y="2185"/>
                </a:cubicBezTo>
                <a:cubicBezTo>
                  <a:pt x="1477" y="2185"/>
                  <a:pt x="1477" y="2185"/>
                  <a:pt x="1477" y="2185"/>
                </a:cubicBezTo>
                <a:cubicBezTo>
                  <a:pt x="1479" y="2188"/>
                  <a:pt x="1479" y="2188"/>
                  <a:pt x="1479" y="2188"/>
                </a:cubicBezTo>
                <a:cubicBezTo>
                  <a:pt x="1480" y="2189"/>
                  <a:pt x="1480" y="2189"/>
                  <a:pt x="1480" y="2189"/>
                </a:cubicBezTo>
                <a:cubicBezTo>
                  <a:pt x="1484" y="2191"/>
                  <a:pt x="1484" y="2191"/>
                  <a:pt x="1484" y="2191"/>
                </a:cubicBezTo>
                <a:cubicBezTo>
                  <a:pt x="1485" y="2192"/>
                  <a:pt x="1485" y="2192"/>
                  <a:pt x="1485" y="2192"/>
                </a:cubicBezTo>
                <a:cubicBezTo>
                  <a:pt x="1486" y="2192"/>
                  <a:pt x="1486" y="2192"/>
                  <a:pt x="1486" y="2192"/>
                </a:cubicBezTo>
                <a:cubicBezTo>
                  <a:pt x="1487" y="2192"/>
                  <a:pt x="1487" y="2192"/>
                  <a:pt x="1487" y="2192"/>
                </a:cubicBezTo>
                <a:cubicBezTo>
                  <a:pt x="1488" y="2191"/>
                  <a:pt x="1488" y="2191"/>
                  <a:pt x="1488" y="2191"/>
                </a:cubicBezTo>
                <a:cubicBezTo>
                  <a:pt x="1488" y="2190"/>
                  <a:pt x="1488" y="2190"/>
                  <a:pt x="1488" y="2190"/>
                </a:cubicBezTo>
                <a:cubicBezTo>
                  <a:pt x="1488" y="2189"/>
                  <a:pt x="1488" y="2189"/>
                  <a:pt x="1488" y="2189"/>
                </a:cubicBezTo>
                <a:cubicBezTo>
                  <a:pt x="1489" y="2189"/>
                  <a:pt x="1489" y="2189"/>
                  <a:pt x="1489" y="2189"/>
                </a:cubicBezTo>
                <a:cubicBezTo>
                  <a:pt x="1503" y="2191"/>
                  <a:pt x="1503" y="2191"/>
                  <a:pt x="1503" y="2191"/>
                </a:cubicBezTo>
                <a:cubicBezTo>
                  <a:pt x="1510" y="2190"/>
                  <a:pt x="1510" y="2190"/>
                  <a:pt x="1510" y="2190"/>
                </a:cubicBezTo>
                <a:cubicBezTo>
                  <a:pt x="1514" y="2190"/>
                  <a:pt x="1514" y="2190"/>
                  <a:pt x="1514" y="2190"/>
                </a:cubicBezTo>
                <a:cubicBezTo>
                  <a:pt x="1518" y="2192"/>
                  <a:pt x="1518" y="2192"/>
                  <a:pt x="1518" y="2192"/>
                </a:cubicBezTo>
                <a:cubicBezTo>
                  <a:pt x="1518" y="2192"/>
                  <a:pt x="1518" y="2192"/>
                  <a:pt x="1518" y="2192"/>
                </a:cubicBezTo>
                <a:cubicBezTo>
                  <a:pt x="1518" y="2192"/>
                  <a:pt x="1518" y="2192"/>
                  <a:pt x="1518" y="2192"/>
                </a:cubicBezTo>
                <a:cubicBezTo>
                  <a:pt x="1518" y="2192"/>
                  <a:pt x="1518" y="2192"/>
                  <a:pt x="1518" y="2192"/>
                </a:cubicBezTo>
                <a:cubicBezTo>
                  <a:pt x="1519" y="2193"/>
                  <a:pt x="1519" y="2193"/>
                  <a:pt x="1519" y="2193"/>
                </a:cubicBezTo>
                <a:cubicBezTo>
                  <a:pt x="1519" y="2195"/>
                  <a:pt x="1519" y="2195"/>
                  <a:pt x="1519" y="2195"/>
                </a:cubicBezTo>
                <a:cubicBezTo>
                  <a:pt x="1519" y="2196"/>
                  <a:pt x="1519" y="2196"/>
                  <a:pt x="1519" y="2196"/>
                </a:cubicBezTo>
                <a:cubicBezTo>
                  <a:pt x="1519" y="2196"/>
                  <a:pt x="1519" y="2196"/>
                  <a:pt x="1519" y="2196"/>
                </a:cubicBezTo>
                <a:cubicBezTo>
                  <a:pt x="1521" y="2198"/>
                  <a:pt x="1521" y="2198"/>
                  <a:pt x="1521" y="2198"/>
                </a:cubicBezTo>
                <a:cubicBezTo>
                  <a:pt x="1521" y="2198"/>
                  <a:pt x="1521" y="2198"/>
                  <a:pt x="1521" y="2198"/>
                </a:cubicBezTo>
                <a:lnTo>
                  <a:pt x="1522" y="2199"/>
                </a:lnTo>
                <a:close/>
                <a:moveTo>
                  <a:pt x="1441" y="2187"/>
                </a:moveTo>
                <a:cubicBezTo>
                  <a:pt x="1439" y="2186"/>
                  <a:pt x="1439" y="2186"/>
                  <a:pt x="1439" y="2186"/>
                </a:cubicBezTo>
                <a:cubicBezTo>
                  <a:pt x="1436" y="2184"/>
                  <a:pt x="1436" y="2184"/>
                  <a:pt x="1436" y="2184"/>
                </a:cubicBezTo>
                <a:cubicBezTo>
                  <a:pt x="1435" y="2184"/>
                  <a:pt x="1435" y="2184"/>
                  <a:pt x="1435" y="2184"/>
                </a:cubicBezTo>
                <a:cubicBezTo>
                  <a:pt x="1435" y="2184"/>
                  <a:pt x="1435" y="2184"/>
                  <a:pt x="1435" y="2184"/>
                </a:cubicBezTo>
                <a:cubicBezTo>
                  <a:pt x="1424" y="2182"/>
                  <a:pt x="1424" y="2182"/>
                  <a:pt x="1424" y="2182"/>
                </a:cubicBezTo>
                <a:cubicBezTo>
                  <a:pt x="1423" y="2183"/>
                  <a:pt x="1423" y="2183"/>
                  <a:pt x="1423" y="2183"/>
                </a:cubicBezTo>
                <a:cubicBezTo>
                  <a:pt x="1417" y="2185"/>
                  <a:pt x="1417" y="2185"/>
                  <a:pt x="1417" y="2185"/>
                </a:cubicBezTo>
                <a:cubicBezTo>
                  <a:pt x="1416" y="2185"/>
                  <a:pt x="1416" y="2185"/>
                  <a:pt x="1416" y="2185"/>
                </a:cubicBezTo>
                <a:cubicBezTo>
                  <a:pt x="1416" y="2187"/>
                  <a:pt x="1416" y="2187"/>
                  <a:pt x="1416" y="2187"/>
                </a:cubicBezTo>
                <a:cubicBezTo>
                  <a:pt x="1416" y="2187"/>
                  <a:pt x="1416" y="2187"/>
                  <a:pt x="1416" y="2187"/>
                </a:cubicBezTo>
                <a:cubicBezTo>
                  <a:pt x="1418" y="2189"/>
                  <a:pt x="1418" y="2189"/>
                  <a:pt x="1418" y="2189"/>
                </a:cubicBezTo>
                <a:cubicBezTo>
                  <a:pt x="1421" y="2191"/>
                  <a:pt x="1421" y="2191"/>
                  <a:pt x="1421" y="2191"/>
                </a:cubicBezTo>
                <a:cubicBezTo>
                  <a:pt x="1426" y="2195"/>
                  <a:pt x="1426" y="2195"/>
                  <a:pt x="1426" y="2195"/>
                </a:cubicBezTo>
                <a:cubicBezTo>
                  <a:pt x="1426" y="2195"/>
                  <a:pt x="1426" y="2195"/>
                  <a:pt x="1426" y="2195"/>
                </a:cubicBezTo>
                <a:cubicBezTo>
                  <a:pt x="1430" y="2195"/>
                  <a:pt x="1430" y="2195"/>
                  <a:pt x="1430" y="2195"/>
                </a:cubicBezTo>
                <a:cubicBezTo>
                  <a:pt x="1431" y="2196"/>
                  <a:pt x="1431" y="2196"/>
                  <a:pt x="1431" y="2196"/>
                </a:cubicBezTo>
                <a:cubicBezTo>
                  <a:pt x="1432" y="2197"/>
                  <a:pt x="1432" y="2197"/>
                  <a:pt x="1432" y="2197"/>
                </a:cubicBezTo>
                <a:cubicBezTo>
                  <a:pt x="1435" y="2197"/>
                  <a:pt x="1435" y="2197"/>
                  <a:pt x="1435" y="2197"/>
                </a:cubicBezTo>
                <a:cubicBezTo>
                  <a:pt x="1436" y="2196"/>
                  <a:pt x="1436" y="2196"/>
                  <a:pt x="1436" y="2196"/>
                </a:cubicBezTo>
                <a:cubicBezTo>
                  <a:pt x="1436" y="2195"/>
                  <a:pt x="1436" y="2195"/>
                  <a:pt x="1436" y="2195"/>
                </a:cubicBezTo>
                <a:cubicBezTo>
                  <a:pt x="1438" y="2195"/>
                  <a:pt x="1438" y="2195"/>
                  <a:pt x="1438" y="2195"/>
                </a:cubicBezTo>
                <a:cubicBezTo>
                  <a:pt x="1442" y="2194"/>
                  <a:pt x="1442" y="2194"/>
                  <a:pt x="1442" y="2194"/>
                </a:cubicBezTo>
                <a:cubicBezTo>
                  <a:pt x="1445" y="2195"/>
                  <a:pt x="1445" y="2195"/>
                  <a:pt x="1445" y="2195"/>
                </a:cubicBezTo>
                <a:cubicBezTo>
                  <a:pt x="1446" y="2195"/>
                  <a:pt x="1446" y="2195"/>
                  <a:pt x="1446" y="2195"/>
                </a:cubicBezTo>
                <a:cubicBezTo>
                  <a:pt x="1449" y="2194"/>
                  <a:pt x="1449" y="2194"/>
                  <a:pt x="1449" y="2194"/>
                </a:cubicBezTo>
                <a:cubicBezTo>
                  <a:pt x="1449" y="2194"/>
                  <a:pt x="1449" y="2194"/>
                  <a:pt x="1449" y="2194"/>
                </a:cubicBezTo>
                <a:cubicBezTo>
                  <a:pt x="1449" y="2194"/>
                  <a:pt x="1449" y="2194"/>
                  <a:pt x="1449" y="2193"/>
                </a:cubicBezTo>
                <a:cubicBezTo>
                  <a:pt x="1447" y="2188"/>
                  <a:pt x="1447" y="2188"/>
                  <a:pt x="1447" y="2188"/>
                </a:cubicBezTo>
                <a:cubicBezTo>
                  <a:pt x="1446" y="2188"/>
                  <a:pt x="1446" y="2188"/>
                  <a:pt x="1446" y="2188"/>
                </a:cubicBezTo>
                <a:lnTo>
                  <a:pt x="1441" y="2187"/>
                </a:lnTo>
                <a:close/>
                <a:moveTo>
                  <a:pt x="95" y="1456"/>
                </a:moveTo>
                <a:cubicBezTo>
                  <a:pt x="94" y="1456"/>
                  <a:pt x="94" y="1456"/>
                  <a:pt x="94" y="1456"/>
                </a:cubicBezTo>
                <a:cubicBezTo>
                  <a:pt x="94" y="1456"/>
                  <a:pt x="94" y="1456"/>
                  <a:pt x="94" y="1456"/>
                </a:cubicBezTo>
                <a:cubicBezTo>
                  <a:pt x="93" y="1456"/>
                  <a:pt x="93" y="1456"/>
                  <a:pt x="93" y="1456"/>
                </a:cubicBezTo>
                <a:cubicBezTo>
                  <a:pt x="91" y="1454"/>
                  <a:pt x="91" y="1454"/>
                  <a:pt x="91" y="1454"/>
                </a:cubicBezTo>
                <a:cubicBezTo>
                  <a:pt x="90" y="1448"/>
                  <a:pt x="90" y="1448"/>
                  <a:pt x="90" y="1448"/>
                </a:cubicBezTo>
                <a:cubicBezTo>
                  <a:pt x="89" y="1448"/>
                  <a:pt x="89" y="1448"/>
                  <a:pt x="89" y="1448"/>
                </a:cubicBezTo>
                <a:cubicBezTo>
                  <a:pt x="87" y="1447"/>
                  <a:pt x="87" y="1447"/>
                  <a:pt x="87" y="1447"/>
                </a:cubicBezTo>
                <a:cubicBezTo>
                  <a:pt x="86" y="1448"/>
                  <a:pt x="86" y="1448"/>
                  <a:pt x="86" y="1448"/>
                </a:cubicBezTo>
                <a:cubicBezTo>
                  <a:pt x="81" y="1451"/>
                  <a:pt x="81" y="1451"/>
                  <a:pt x="81" y="1451"/>
                </a:cubicBezTo>
                <a:cubicBezTo>
                  <a:pt x="78" y="1451"/>
                  <a:pt x="78" y="1451"/>
                  <a:pt x="78" y="1451"/>
                </a:cubicBezTo>
                <a:cubicBezTo>
                  <a:pt x="75" y="1451"/>
                  <a:pt x="75" y="1451"/>
                  <a:pt x="75" y="1451"/>
                </a:cubicBezTo>
                <a:cubicBezTo>
                  <a:pt x="74" y="1451"/>
                  <a:pt x="74" y="1451"/>
                  <a:pt x="74" y="1451"/>
                </a:cubicBezTo>
                <a:cubicBezTo>
                  <a:pt x="72" y="1455"/>
                  <a:pt x="72" y="1455"/>
                  <a:pt x="72" y="1455"/>
                </a:cubicBezTo>
                <a:cubicBezTo>
                  <a:pt x="67" y="1460"/>
                  <a:pt x="67" y="1460"/>
                  <a:pt x="67" y="1460"/>
                </a:cubicBezTo>
                <a:cubicBezTo>
                  <a:pt x="67" y="1461"/>
                  <a:pt x="67" y="1461"/>
                  <a:pt x="67" y="1461"/>
                </a:cubicBezTo>
                <a:cubicBezTo>
                  <a:pt x="68" y="1465"/>
                  <a:pt x="68" y="1465"/>
                  <a:pt x="68" y="1465"/>
                </a:cubicBezTo>
                <a:cubicBezTo>
                  <a:pt x="72" y="1468"/>
                  <a:pt x="72" y="1468"/>
                  <a:pt x="72" y="1468"/>
                </a:cubicBezTo>
                <a:cubicBezTo>
                  <a:pt x="72" y="1468"/>
                  <a:pt x="73" y="1468"/>
                  <a:pt x="73" y="1468"/>
                </a:cubicBezTo>
                <a:cubicBezTo>
                  <a:pt x="73" y="1468"/>
                  <a:pt x="73" y="1468"/>
                  <a:pt x="73" y="1468"/>
                </a:cubicBezTo>
                <a:cubicBezTo>
                  <a:pt x="80" y="1461"/>
                  <a:pt x="80" y="1461"/>
                  <a:pt x="80" y="1461"/>
                </a:cubicBezTo>
                <a:cubicBezTo>
                  <a:pt x="87" y="1461"/>
                  <a:pt x="87" y="1461"/>
                  <a:pt x="87" y="1461"/>
                </a:cubicBezTo>
                <a:cubicBezTo>
                  <a:pt x="90" y="1460"/>
                  <a:pt x="90" y="1460"/>
                  <a:pt x="90" y="1460"/>
                </a:cubicBezTo>
                <a:cubicBezTo>
                  <a:pt x="91" y="1460"/>
                  <a:pt x="91" y="1460"/>
                  <a:pt x="91" y="1460"/>
                </a:cubicBezTo>
                <a:cubicBezTo>
                  <a:pt x="92" y="1459"/>
                  <a:pt x="92" y="1459"/>
                  <a:pt x="92" y="1459"/>
                </a:cubicBezTo>
                <a:cubicBezTo>
                  <a:pt x="94" y="1459"/>
                  <a:pt x="94" y="1459"/>
                  <a:pt x="94" y="1459"/>
                </a:cubicBezTo>
                <a:cubicBezTo>
                  <a:pt x="95" y="1459"/>
                  <a:pt x="95" y="1459"/>
                  <a:pt x="95" y="1459"/>
                </a:cubicBezTo>
                <a:cubicBezTo>
                  <a:pt x="95" y="1459"/>
                  <a:pt x="95" y="1459"/>
                  <a:pt x="95" y="1459"/>
                </a:cubicBezTo>
                <a:cubicBezTo>
                  <a:pt x="96" y="1458"/>
                  <a:pt x="96" y="1458"/>
                  <a:pt x="96" y="1458"/>
                </a:cubicBezTo>
                <a:cubicBezTo>
                  <a:pt x="95" y="1457"/>
                  <a:pt x="95" y="1457"/>
                  <a:pt x="95" y="1457"/>
                </a:cubicBezTo>
                <a:lnTo>
                  <a:pt x="95" y="1456"/>
                </a:lnTo>
                <a:close/>
                <a:moveTo>
                  <a:pt x="53" y="1471"/>
                </a:moveTo>
                <a:cubicBezTo>
                  <a:pt x="52" y="1471"/>
                  <a:pt x="52" y="1471"/>
                  <a:pt x="52" y="1471"/>
                </a:cubicBezTo>
                <a:cubicBezTo>
                  <a:pt x="51" y="1470"/>
                  <a:pt x="51" y="1470"/>
                  <a:pt x="51" y="1470"/>
                </a:cubicBezTo>
                <a:cubicBezTo>
                  <a:pt x="51" y="1470"/>
                  <a:pt x="50" y="1470"/>
                  <a:pt x="50" y="1470"/>
                </a:cubicBezTo>
                <a:cubicBezTo>
                  <a:pt x="49" y="1471"/>
                  <a:pt x="49" y="1471"/>
                  <a:pt x="49" y="1471"/>
                </a:cubicBezTo>
                <a:cubicBezTo>
                  <a:pt x="48" y="1472"/>
                  <a:pt x="48" y="1472"/>
                  <a:pt x="48" y="1472"/>
                </a:cubicBezTo>
                <a:cubicBezTo>
                  <a:pt x="48" y="1474"/>
                  <a:pt x="48" y="1474"/>
                  <a:pt x="48" y="1474"/>
                </a:cubicBezTo>
                <a:cubicBezTo>
                  <a:pt x="49" y="1476"/>
                  <a:pt x="49" y="1476"/>
                  <a:pt x="49" y="1476"/>
                </a:cubicBezTo>
                <a:cubicBezTo>
                  <a:pt x="49" y="1477"/>
                  <a:pt x="49" y="1477"/>
                  <a:pt x="49" y="1477"/>
                </a:cubicBezTo>
                <a:cubicBezTo>
                  <a:pt x="52" y="1477"/>
                  <a:pt x="52" y="1477"/>
                  <a:pt x="52" y="1477"/>
                </a:cubicBezTo>
                <a:cubicBezTo>
                  <a:pt x="53" y="1477"/>
                  <a:pt x="53" y="1477"/>
                  <a:pt x="53" y="1477"/>
                </a:cubicBezTo>
                <a:cubicBezTo>
                  <a:pt x="55" y="1475"/>
                  <a:pt x="55" y="1475"/>
                  <a:pt x="55" y="1475"/>
                </a:cubicBezTo>
                <a:cubicBezTo>
                  <a:pt x="55" y="1474"/>
                  <a:pt x="55" y="1474"/>
                  <a:pt x="55" y="1474"/>
                </a:cubicBezTo>
                <a:cubicBezTo>
                  <a:pt x="54" y="1472"/>
                  <a:pt x="54" y="1472"/>
                  <a:pt x="54" y="1472"/>
                </a:cubicBezTo>
                <a:lnTo>
                  <a:pt x="53" y="1471"/>
                </a:lnTo>
                <a:close/>
                <a:moveTo>
                  <a:pt x="72" y="1295"/>
                </a:moveTo>
                <a:cubicBezTo>
                  <a:pt x="72" y="1295"/>
                  <a:pt x="72" y="1295"/>
                  <a:pt x="72" y="1295"/>
                </a:cubicBezTo>
                <a:cubicBezTo>
                  <a:pt x="72" y="1295"/>
                  <a:pt x="72" y="1295"/>
                  <a:pt x="72" y="1295"/>
                </a:cubicBezTo>
                <a:cubicBezTo>
                  <a:pt x="72" y="1295"/>
                  <a:pt x="73" y="1295"/>
                  <a:pt x="73" y="1295"/>
                </a:cubicBezTo>
                <a:cubicBezTo>
                  <a:pt x="79" y="1287"/>
                  <a:pt x="79" y="1287"/>
                  <a:pt x="79" y="1287"/>
                </a:cubicBezTo>
                <a:cubicBezTo>
                  <a:pt x="80" y="1287"/>
                  <a:pt x="80" y="1287"/>
                  <a:pt x="80" y="1287"/>
                </a:cubicBezTo>
                <a:cubicBezTo>
                  <a:pt x="80" y="1285"/>
                  <a:pt x="80" y="1285"/>
                  <a:pt x="80" y="1285"/>
                </a:cubicBezTo>
                <a:cubicBezTo>
                  <a:pt x="78" y="1282"/>
                  <a:pt x="78" y="1282"/>
                  <a:pt x="78" y="1282"/>
                </a:cubicBezTo>
                <a:cubicBezTo>
                  <a:pt x="78" y="1282"/>
                  <a:pt x="78" y="1282"/>
                  <a:pt x="78" y="1282"/>
                </a:cubicBezTo>
                <a:cubicBezTo>
                  <a:pt x="68" y="1279"/>
                  <a:pt x="68" y="1279"/>
                  <a:pt x="68" y="1279"/>
                </a:cubicBezTo>
                <a:cubicBezTo>
                  <a:pt x="68" y="1279"/>
                  <a:pt x="68" y="1279"/>
                  <a:pt x="68" y="1279"/>
                </a:cubicBezTo>
                <a:cubicBezTo>
                  <a:pt x="68" y="1279"/>
                  <a:pt x="67" y="1279"/>
                  <a:pt x="67" y="1279"/>
                </a:cubicBezTo>
                <a:cubicBezTo>
                  <a:pt x="67" y="1281"/>
                  <a:pt x="67" y="1281"/>
                  <a:pt x="67" y="1281"/>
                </a:cubicBezTo>
                <a:cubicBezTo>
                  <a:pt x="62" y="1284"/>
                  <a:pt x="62" y="1284"/>
                  <a:pt x="62" y="1284"/>
                </a:cubicBezTo>
                <a:cubicBezTo>
                  <a:pt x="62" y="1284"/>
                  <a:pt x="62" y="1284"/>
                  <a:pt x="62" y="1284"/>
                </a:cubicBezTo>
                <a:cubicBezTo>
                  <a:pt x="62" y="1285"/>
                  <a:pt x="62" y="1285"/>
                  <a:pt x="62" y="1285"/>
                </a:cubicBezTo>
                <a:cubicBezTo>
                  <a:pt x="62" y="1286"/>
                  <a:pt x="62" y="1286"/>
                  <a:pt x="62" y="1286"/>
                </a:cubicBezTo>
                <a:cubicBezTo>
                  <a:pt x="65" y="1287"/>
                  <a:pt x="65" y="1287"/>
                  <a:pt x="65" y="1287"/>
                </a:cubicBezTo>
                <a:cubicBezTo>
                  <a:pt x="69" y="1288"/>
                  <a:pt x="69" y="1288"/>
                  <a:pt x="69" y="1288"/>
                </a:cubicBezTo>
                <a:lnTo>
                  <a:pt x="72" y="1295"/>
                </a:lnTo>
                <a:close/>
                <a:moveTo>
                  <a:pt x="1377" y="2080"/>
                </a:moveTo>
                <a:cubicBezTo>
                  <a:pt x="1377" y="2080"/>
                  <a:pt x="1377" y="2080"/>
                  <a:pt x="1377" y="2080"/>
                </a:cubicBezTo>
                <a:cubicBezTo>
                  <a:pt x="1379" y="2079"/>
                  <a:pt x="1379" y="2079"/>
                  <a:pt x="1379" y="2079"/>
                </a:cubicBezTo>
                <a:cubicBezTo>
                  <a:pt x="1380" y="2079"/>
                  <a:pt x="1380" y="2079"/>
                  <a:pt x="1380" y="2079"/>
                </a:cubicBezTo>
                <a:cubicBezTo>
                  <a:pt x="1380" y="2078"/>
                  <a:pt x="1380" y="2078"/>
                  <a:pt x="1380" y="2078"/>
                </a:cubicBezTo>
                <a:cubicBezTo>
                  <a:pt x="1380" y="2078"/>
                  <a:pt x="1380" y="2077"/>
                  <a:pt x="1380" y="2077"/>
                </a:cubicBezTo>
                <a:cubicBezTo>
                  <a:pt x="1379" y="2077"/>
                  <a:pt x="1379" y="2077"/>
                  <a:pt x="1379" y="2077"/>
                </a:cubicBezTo>
                <a:cubicBezTo>
                  <a:pt x="1376" y="2078"/>
                  <a:pt x="1376" y="2078"/>
                  <a:pt x="1376" y="2078"/>
                </a:cubicBezTo>
                <a:cubicBezTo>
                  <a:pt x="1376" y="2079"/>
                  <a:pt x="1376" y="2079"/>
                  <a:pt x="1376" y="2079"/>
                </a:cubicBezTo>
                <a:cubicBezTo>
                  <a:pt x="1376" y="2080"/>
                  <a:pt x="1376" y="2080"/>
                  <a:pt x="1376" y="2080"/>
                </a:cubicBezTo>
                <a:cubicBezTo>
                  <a:pt x="1376" y="2080"/>
                  <a:pt x="1376" y="2080"/>
                  <a:pt x="1376" y="2080"/>
                </a:cubicBezTo>
                <a:cubicBezTo>
                  <a:pt x="1376" y="2080"/>
                  <a:pt x="1376" y="2080"/>
                  <a:pt x="1377" y="2080"/>
                </a:cubicBezTo>
                <a:close/>
                <a:moveTo>
                  <a:pt x="20" y="1489"/>
                </a:moveTo>
                <a:cubicBezTo>
                  <a:pt x="19" y="1489"/>
                  <a:pt x="19" y="1489"/>
                  <a:pt x="19" y="1489"/>
                </a:cubicBezTo>
                <a:cubicBezTo>
                  <a:pt x="18" y="1489"/>
                  <a:pt x="18" y="1489"/>
                  <a:pt x="18" y="1489"/>
                </a:cubicBezTo>
                <a:cubicBezTo>
                  <a:pt x="13" y="1491"/>
                  <a:pt x="13" y="1491"/>
                  <a:pt x="13" y="1491"/>
                </a:cubicBezTo>
                <a:cubicBezTo>
                  <a:pt x="12" y="1491"/>
                  <a:pt x="12" y="1491"/>
                  <a:pt x="12" y="1491"/>
                </a:cubicBezTo>
                <a:cubicBezTo>
                  <a:pt x="12" y="1495"/>
                  <a:pt x="12" y="1495"/>
                  <a:pt x="12" y="1495"/>
                </a:cubicBezTo>
                <a:cubicBezTo>
                  <a:pt x="9" y="1495"/>
                  <a:pt x="9" y="1495"/>
                  <a:pt x="9" y="1495"/>
                </a:cubicBezTo>
                <a:cubicBezTo>
                  <a:pt x="7" y="1496"/>
                  <a:pt x="7" y="1496"/>
                  <a:pt x="7" y="1496"/>
                </a:cubicBezTo>
                <a:cubicBezTo>
                  <a:pt x="2" y="1505"/>
                  <a:pt x="2" y="1505"/>
                  <a:pt x="2" y="1505"/>
                </a:cubicBezTo>
                <a:cubicBezTo>
                  <a:pt x="0" y="1507"/>
                  <a:pt x="0" y="1507"/>
                  <a:pt x="0" y="1507"/>
                </a:cubicBezTo>
                <a:cubicBezTo>
                  <a:pt x="0" y="1507"/>
                  <a:pt x="0" y="1507"/>
                  <a:pt x="0" y="1507"/>
                </a:cubicBezTo>
                <a:cubicBezTo>
                  <a:pt x="0" y="1509"/>
                  <a:pt x="0" y="1509"/>
                  <a:pt x="0" y="1509"/>
                </a:cubicBezTo>
                <a:cubicBezTo>
                  <a:pt x="0" y="1510"/>
                  <a:pt x="0" y="1510"/>
                  <a:pt x="0" y="1510"/>
                </a:cubicBezTo>
                <a:cubicBezTo>
                  <a:pt x="1" y="1510"/>
                  <a:pt x="1" y="1510"/>
                  <a:pt x="1" y="1510"/>
                </a:cubicBezTo>
                <a:cubicBezTo>
                  <a:pt x="2" y="1510"/>
                  <a:pt x="2" y="1510"/>
                  <a:pt x="2" y="1510"/>
                </a:cubicBezTo>
                <a:cubicBezTo>
                  <a:pt x="4" y="1509"/>
                  <a:pt x="4" y="1509"/>
                  <a:pt x="4" y="1509"/>
                </a:cubicBezTo>
                <a:cubicBezTo>
                  <a:pt x="5" y="1508"/>
                  <a:pt x="5" y="1508"/>
                  <a:pt x="5" y="1508"/>
                </a:cubicBezTo>
                <a:cubicBezTo>
                  <a:pt x="5" y="1508"/>
                  <a:pt x="5" y="1508"/>
                  <a:pt x="5" y="1508"/>
                </a:cubicBezTo>
                <a:cubicBezTo>
                  <a:pt x="15" y="1497"/>
                  <a:pt x="15" y="1497"/>
                  <a:pt x="15" y="1497"/>
                </a:cubicBezTo>
                <a:cubicBezTo>
                  <a:pt x="20" y="1495"/>
                  <a:pt x="20" y="1495"/>
                  <a:pt x="20" y="1495"/>
                </a:cubicBezTo>
                <a:cubicBezTo>
                  <a:pt x="20" y="1494"/>
                  <a:pt x="20" y="1494"/>
                  <a:pt x="20" y="1494"/>
                </a:cubicBezTo>
                <a:cubicBezTo>
                  <a:pt x="21" y="1492"/>
                  <a:pt x="21" y="1492"/>
                  <a:pt x="21" y="1492"/>
                </a:cubicBezTo>
                <a:cubicBezTo>
                  <a:pt x="21" y="1490"/>
                  <a:pt x="21" y="1490"/>
                  <a:pt x="21" y="1490"/>
                </a:cubicBezTo>
                <a:lnTo>
                  <a:pt x="20" y="1489"/>
                </a:lnTo>
                <a:close/>
                <a:moveTo>
                  <a:pt x="129" y="1350"/>
                </a:moveTo>
                <a:cubicBezTo>
                  <a:pt x="129" y="1350"/>
                  <a:pt x="129" y="1350"/>
                  <a:pt x="129" y="1350"/>
                </a:cubicBezTo>
                <a:cubicBezTo>
                  <a:pt x="131" y="1349"/>
                  <a:pt x="131" y="1349"/>
                  <a:pt x="131" y="1349"/>
                </a:cubicBezTo>
                <a:cubicBezTo>
                  <a:pt x="131" y="1349"/>
                  <a:pt x="131" y="1349"/>
                  <a:pt x="131" y="1349"/>
                </a:cubicBezTo>
                <a:cubicBezTo>
                  <a:pt x="134" y="1341"/>
                  <a:pt x="134" y="1341"/>
                  <a:pt x="134" y="1341"/>
                </a:cubicBezTo>
                <a:cubicBezTo>
                  <a:pt x="134" y="1341"/>
                  <a:pt x="134" y="1341"/>
                  <a:pt x="133" y="1341"/>
                </a:cubicBezTo>
                <a:cubicBezTo>
                  <a:pt x="133" y="1340"/>
                  <a:pt x="133" y="1340"/>
                  <a:pt x="132" y="1341"/>
                </a:cubicBezTo>
                <a:cubicBezTo>
                  <a:pt x="132" y="1341"/>
                  <a:pt x="132" y="1341"/>
                  <a:pt x="132" y="1341"/>
                </a:cubicBezTo>
                <a:cubicBezTo>
                  <a:pt x="129" y="1344"/>
                  <a:pt x="129" y="1344"/>
                  <a:pt x="129" y="1344"/>
                </a:cubicBezTo>
                <a:cubicBezTo>
                  <a:pt x="128" y="1344"/>
                  <a:pt x="128" y="1344"/>
                  <a:pt x="128" y="1344"/>
                </a:cubicBezTo>
                <a:cubicBezTo>
                  <a:pt x="127" y="1345"/>
                  <a:pt x="127" y="1345"/>
                  <a:pt x="127" y="1345"/>
                </a:cubicBezTo>
                <a:cubicBezTo>
                  <a:pt x="127" y="1346"/>
                  <a:pt x="127" y="1346"/>
                  <a:pt x="127" y="1346"/>
                </a:cubicBezTo>
                <a:cubicBezTo>
                  <a:pt x="127" y="1346"/>
                  <a:pt x="127" y="1346"/>
                  <a:pt x="127" y="1346"/>
                </a:cubicBezTo>
                <a:cubicBezTo>
                  <a:pt x="127" y="1349"/>
                  <a:pt x="127" y="1349"/>
                  <a:pt x="127" y="1349"/>
                </a:cubicBezTo>
                <a:cubicBezTo>
                  <a:pt x="128" y="1349"/>
                  <a:pt x="128" y="1349"/>
                  <a:pt x="128" y="1349"/>
                </a:cubicBezTo>
                <a:lnTo>
                  <a:pt x="129" y="1350"/>
                </a:lnTo>
                <a:close/>
                <a:moveTo>
                  <a:pt x="45" y="1477"/>
                </a:moveTo>
                <a:cubicBezTo>
                  <a:pt x="44" y="1477"/>
                  <a:pt x="44" y="1477"/>
                  <a:pt x="44" y="1477"/>
                </a:cubicBezTo>
                <a:cubicBezTo>
                  <a:pt x="43" y="1477"/>
                  <a:pt x="43" y="1477"/>
                  <a:pt x="43" y="1477"/>
                </a:cubicBezTo>
                <a:cubicBezTo>
                  <a:pt x="43" y="1477"/>
                  <a:pt x="43" y="1477"/>
                  <a:pt x="43" y="1477"/>
                </a:cubicBezTo>
                <a:cubicBezTo>
                  <a:pt x="41" y="1480"/>
                  <a:pt x="41" y="1480"/>
                  <a:pt x="41" y="1480"/>
                </a:cubicBezTo>
                <a:cubicBezTo>
                  <a:pt x="40" y="1479"/>
                  <a:pt x="40" y="1479"/>
                  <a:pt x="40" y="1479"/>
                </a:cubicBezTo>
                <a:cubicBezTo>
                  <a:pt x="38" y="1477"/>
                  <a:pt x="38" y="1477"/>
                  <a:pt x="38" y="1477"/>
                </a:cubicBezTo>
                <a:cubicBezTo>
                  <a:pt x="37" y="1477"/>
                  <a:pt x="37" y="1477"/>
                  <a:pt x="37" y="1477"/>
                </a:cubicBezTo>
                <a:cubicBezTo>
                  <a:pt x="35" y="1477"/>
                  <a:pt x="35" y="1477"/>
                  <a:pt x="35" y="1477"/>
                </a:cubicBezTo>
                <a:cubicBezTo>
                  <a:pt x="33" y="1479"/>
                  <a:pt x="33" y="1479"/>
                  <a:pt x="33" y="1479"/>
                </a:cubicBezTo>
                <a:cubicBezTo>
                  <a:pt x="32" y="1479"/>
                  <a:pt x="32" y="1479"/>
                  <a:pt x="32" y="1479"/>
                </a:cubicBezTo>
                <a:cubicBezTo>
                  <a:pt x="32" y="1481"/>
                  <a:pt x="32" y="1481"/>
                  <a:pt x="32" y="1481"/>
                </a:cubicBezTo>
                <a:cubicBezTo>
                  <a:pt x="32" y="1481"/>
                  <a:pt x="32" y="1481"/>
                  <a:pt x="32" y="1481"/>
                </a:cubicBezTo>
                <a:cubicBezTo>
                  <a:pt x="34" y="1484"/>
                  <a:pt x="34" y="1484"/>
                  <a:pt x="34" y="1484"/>
                </a:cubicBezTo>
                <a:cubicBezTo>
                  <a:pt x="34" y="1484"/>
                  <a:pt x="34" y="1484"/>
                  <a:pt x="34" y="1484"/>
                </a:cubicBezTo>
                <a:cubicBezTo>
                  <a:pt x="36" y="1484"/>
                  <a:pt x="36" y="1484"/>
                  <a:pt x="36" y="1484"/>
                </a:cubicBezTo>
                <a:cubicBezTo>
                  <a:pt x="36" y="1485"/>
                  <a:pt x="36" y="1485"/>
                  <a:pt x="36" y="1485"/>
                </a:cubicBezTo>
                <a:cubicBezTo>
                  <a:pt x="36" y="1485"/>
                  <a:pt x="36" y="1485"/>
                  <a:pt x="36" y="1485"/>
                </a:cubicBezTo>
                <a:cubicBezTo>
                  <a:pt x="34" y="1484"/>
                  <a:pt x="34" y="1484"/>
                  <a:pt x="34" y="1484"/>
                </a:cubicBezTo>
                <a:cubicBezTo>
                  <a:pt x="34" y="1484"/>
                  <a:pt x="34" y="1484"/>
                  <a:pt x="34" y="1484"/>
                </a:cubicBezTo>
                <a:cubicBezTo>
                  <a:pt x="33" y="1484"/>
                  <a:pt x="33" y="1484"/>
                  <a:pt x="33" y="1485"/>
                </a:cubicBezTo>
                <a:cubicBezTo>
                  <a:pt x="32" y="1487"/>
                  <a:pt x="32" y="1487"/>
                  <a:pt x="32" y="1487"/>
                </a:cubicBezTo>
                <a:cubicBezTo>
                  <a:pt x="31" y="1490"/>
                  <a:pt x="31" y="1490"/>
                  <a:pt x="31" y="1490"/>
                </a:cubicBezTo>
                <a:cubicBezTo>
                  <a:pt x="29" y="1492"/>
                  <a:pt x="29" y="1492"/>
                  <a:pt x="29" y="1492"/>
                </a:cubicBezTo>
                <a:cubicBezTo>
                  <a:pt x="23" y="1493"/>
                  <a:pt x="23" y="1493"/>
                  <a:pt x="23" y="1493"/>
                </a:cubicBezTo>
                <a:cubicBezTo>
                  <a:pt x="22" y="1494"/>
                  <a:pt x="22" y="1494"/>
                  <a:pt x="22" y="1494"/>
                </a:cubicBezTo>
                <a:cubicBezTo>
                  <a:pt x="22" y="1494"/>
                  <a:pt x="22" y="1494"/>
                  <a:pt x="22" y="1494"/>
                </a:cubicBezTo>
                <a:cubicBezTo>
                  <a:pt x="22" y="1495"/>
                  <a:pt x="22" y="1495"/>
                  <a:pt x="22" y="1495"/>
                </a:cubicBezTo>
                <a:cubicBezTo>
                  <a:pt x="23" y="1496"/>
                  <a:pt x="23" y="1496"/>
                  <a:pt x="23" y="1496"/>
                </a:cubicBezTo>
                <a:cubicBezTo>
                  <a:pt x="24" y="1497"/>
                  <a:pt x="24" y="1497"/>
                  <a:pt x="24" y="1497"/>
                </a:cubicBezTo>
                <a:cubicBezTo>
                  <a:pt x="31" y="1496"/>
                  <a:pt x="31" y="1496"/>
                  <a:pt x="31" y="1496"/>
                </a:cubicBezTo>
                <a:cubicBezTo>
                  <a:pt x="31" y="1496"/>
                  <a:pt x="31" y="1496"/>
                  <a:pt x="31" y="1496"/>
                </a:cubicBezTo>
                <a:cubicBezTo>
                  <a:pt x="35" y="1492"/>
                  <a:pt x="35" y="1492"/>
                  <a:pt x="35" y="1492"/>
                </a:cubicBezTo>
                <a:cubicBezTo>
                  <a:pt x="38" y="1492"/>
                  <a:pt x="38" y="1492"/>
                  <a:pt x="38" y="1492"/>
                </a:cubicBezTo>
                <a:cubicBezTo>
                  <a:pt x="38" y="1492"/>
                  <a:pt x="38" y="1492"/>
                  <a:pt x="38" y="1492"/>
                </a:cubicBezTo>
                <a:cubicBezTo>
                  <a:pt x="39" y="1490"/>
                  <a:pt x="39" y="1490"/>
                  <a:pt x="39" y="1490"/>
                </a:cubicBezTo>
                <a:cubicBezTo>
                  <a:pt x="42" y="1488"/>
                  <a:pt x="42" y="1488"/>
                  <a:pt x="42" y="1488"/>
                </a:cubicBezTo>
                <a:cubicBezTo>
                  <a:pt x="44" y="1487"/>
                  <a:pt x="44" y="1487"/>
                  <a:pt x="44" y="1487"/>
                </a:cubicBezTo>
                <a:cubicBezTo>
                  <a:pt x="44" y="1486"/>
                  <a:pt x="44" y="1486"/>
                  <a:pt x="44" y="1486"/>
                </a:cubicBezTo>
                <a:cubicBezTo>
                  <a:pt x="44" y="1484"/>
                  <a:pt x="44" y="1484"/>
                  <a:pt x="44" y="1484"/>
                </a:cubicBezTo>
                <a:cubicBezTo>
                  <a:pt x="44" y="1484"/>
                  <a:pt x="44" y="1483"/>
                  <a:pt x="43" y="1483"/>
                </a:cubicBezTo>
                <a:cubicBezTo>
                  <a:pt x="43" y="1483"/>
                  <a:pt x="43" y="1483"/>
                  <a:pt x="43" y="1483"/>
                </a:cubicBezTo>
                <a:cubicBezTo>
                  <a:pt x="45" y="1482"/>
                  <a:pt x="45" y="1482"/>
                  <a:pt x="45" y="1482"/>
                </a:cubicBezTo>
                <a:cubicBezTo>
                  <a:pt x="46" y="1479"/>
                  <a:pt x="46" y="1479"/>
                  <a:pt x="46" y="1479"/>
                </a:cubicBezTo>
                <a:cubicBezTo>
                  <a:pt x="46" y="1478"/>
                  <a:pt x="46" y="1478"/>
                  <a:pt x="46" y="1478"/>
                </a:cubicBezTo>
                <a:lnTo>
                  <a:pt x="45" y="1477"/>
                </a:lnTo>
                <a:close/>
                <a:moveTo>
                  <a:pt x="1438" y="771"/>
                </a:moveTo>
                <a:cubicBezTo>
                  <a:pt x="1435" y="767"/>
                  <a:pt x="1435" y="767"/>
                  <a:pt x="1435" y="767"/>
                </a:cubicBezTo>
                <a:cubicBezTo>
                  <a:pt x="1435" y="765"/>
                  <a:pt x="1435" y="765"/>
                  <a:pt x="1435" y="765"/>
                </a:cubicBezTo>
                <a:cubicBezTo>
                  <a:pt x="1433" y="761"/>
                  <a:pt x="1433" y="761"/>
                  <a:pt x="1433" y="761"/>
                </a:cubicBezTo>
                <a:cubicBezTo>
                  <a:pt x="1418" y="752"/>
                  <a:pt x="1418" y="752"/>
                  <a:pt x="1418" y="752"/>
                </a:cubicBezTo>
                <a:cubicBezTo>
                  <a:pt x="1418" y="752"/>
                  <a:pt x="1418" y="752"/>
                  <a:pt x="1418" y="752"/>
                </a:cubicBezTo>
                <a:cubicBezTo>
                  <a:pt x="1412" y="752"/>
                  <a:pt x="1412" y="752"/>
                  <a:pt x="1412" y="752"/>
                </a:cubicBezTo>
                <a:cubicBezTo>
                  <a:pt x="1407" y="753"/>
                  <a:pt x="1407" y="753"/>
                  <a:pt x="1407" y="753"/>
                </a:cubicBezTo>
                <a:cubicBezTo>
                  <a:pt x="1404" y="754"/>
                  <a:pt x="1404" y="754"/>
                  <a:pt x="1404" y="754"/>
                </a:cubicBezTo>
                <a:cubicBezTo>
                  <a:pt x="1389" y="750"/>
                  <a:pt x="1389" y="750"/>
                  <a:pt x="1389" y="750"/>
                </a:cubicBezTo>
                <a:cubicBezTo>
                  <a:pt x="1389" y="750"/>
                  <a:pt x="1389" y="750"/>
                  <a:pt x="1389" y="750"/>
                </a:cubicBezTo>
                <a:cubicBezTo>
                  <a:pt x="1387" y="750"/>
                  <a:pt x="1387" y="750"/>
                  <a:pt x="1387" y="750"/>
                </a:cubicBezTo>
                <a:cubicBezTo>
                  <a:pt x="1384" y="748"/>
                  <a:pt x="1384" y="748"/>
                  <a:pt x="1384" y="748"/>
                </a:cubicBezTo>
                <a:cubicBezTo>
                  <a:pt x="1383" y="748"/>
                  <a:pt x="1383" y="748"/>
                  <a:pt x="1383" y="748"/>
                </a:cubicBezTo>
                <a:cubicBezTo>
                  <a:pt x="1379" y="748"/>
                  <a:pt x="1379" y="748"/>
                  <a:pt x="1379" y="748"/>
                </a:cubicBezTo>
                <a:cubicBezTo>
                  <a:pt x="1379" y="748"/>
                  <a:pt x="1379" y="748"/>
                  <a:pt x="1379" y="748"/>
                </a:cubicBezTo>
                <a:cubicBezTo>
                  <a:pt x="1377" y="753"/>
                  <a:pt x="1377" y="753"/>
                  <a:pt x="1377" y="753"/>
                </a:cubicBezTo>
                <a:cubicBezTo>
                  <a:pt x="1376" y="761"/>
                  <a:pt x="1376" y="761"/>
                  <a:pt x="1376" y="761"/>
                </a:cubicBezTo>
                <a:cubicBezTo>
                  <a:pt x="1375" y="763"/>
                  <a:pt x="1375" y="763"/>
                  <a:pt x="1375" y="763"/>
                </a:cubicBezTo>
                <a:cubicBezTo>
                  <a:pt x="1375" y="763"/>
                  <a:pt x="1375" y="763"/>
                  <a:pt x="1375" y="763"/>
                </a:cubicBezTo>
                <a:cubicBezTo>
                  <a:pt x="1375" y="769"/>
                  <a:pt x="1375" y="769"/>
                  <a:pt x="1375" y="769"/>
                </a:cubicBezTo>
                <a:cubicBezTo>
                  <a:pt x="1375" y="770"/>
                  <a:pt x="1375" y="770"/>
                  <a:pt x="1375" y="770"/>
                </a:cubicBezTo>
                <a:cubicBezTo>
                  <a:pt x="1378" y="775"/>
                  <a:pt x="1378" y="775"/>
                  <a:pt x="1378" y="775"/>
                </a:cubicBezTo>
                <a:cubicBezTo>
                  <a:pt x="1378" y="775"/>
                  <a:pt x="1378" y="775"/>
                  <a:pt x="1378" y="775"/>
                </a:cubicBezTo>
                <a:cubicBezTo>
                  <a:pt x="1386" y="778"/>
                  <a:pt x="1386" y="778"/>
                  <a:pt x="1386" y="778"/>
                </a:cubicBezTo>
                <a:cubicBezTo>
                  <a:pt x="1388" y="796"/>
                  <a:pt x="1388" y="796"/>
                  <a:pt x="1388" y="796"/>
                </a:cubicBezTo>
                <a:cubicBezTo>
                  <a:pt x="1389" y="796"/>
                  <a:pt x="1389" y="796"/>
                  <a:pt x="1389" y="796"/>
                </a:cubicBezTo>
                <a:cubicBezTo>
                  <a:pt x="1399" y="803"/>
                  <a:pt x="1399" y="803"/>
                  <a:pt x="1399" y="803"/>
                </a:cubicBezTo>
                <a:cubicBezTo>
                  <a:pt x="1400" y="803"/>
                  <a:pt x="1400" y="803"/>
                  <a:pt x="1400" y="803"/>
                </a:cubicBezTo>
                <a:cubicBezTo>
                  <a:pt x="1407" y="801"/>
                  <a:pt x="1407" y="801"/>
                  <a:pt x="1407" y="801"/>
                </a:cubicBezTo>
                <a:cubicBezTo>
                  <a:pt x="1418" y="794"/>
                  <a:pt x="1418" y="794"/>
                  <a:pt x="1418" y="794"/>
                </a:cubicBezTo>
                <a:cubicBezTo>
                  <a:pt x="1428" y="794"/>
                  <a:pt x="1428" y="794"/>
                  <a:pt x="1428" y="794"/>
                </a:cubicBezTo>
                <a:cubicBezTo>
                  <a:pt x="1436" y="797"/>
                  <a:pt x="1436" y="797"/>
                  <a:pt x="1436" y="797"/>
                </a:cubicBezTo>
                <a:cubicBezTo>
                  <a:pt x="1448" y="798"/>
                  <a:pt x="1448" y="798"/>
                  <a:pt x="1448" y="798"/>
                </a:cubicBezTo>
                <a:cubicBezTo>
                  <a:pt x="1449" y="798"/>
                  <a:pt x="1449" y="798"/>
                  <a:pt x="1449" y="798"/>
                </a:cubicBezTo>
                <a:cubicBezTo>
                  <a:pt x="1451" y="794"/>
                  <a:pt x="1451" y="794"/>
                  <a:pt x="1451" y="794"/>
                </a:cubicBezTo>
                <a:cubicBezTo>
                  <a:pt x="1451" y="793"/>
                  <a:pt x="1451" y="793"/>
                  <a:pt x="1451" y="793"/>
                </a:cubicBezTo>
                <a:cubicBezTo>
                  <a:pt x="1448" y="790"/>
                  <a:pt x="1448" y="790"/>
                  <a:pt x="1448" y="790"/>
                </a:cubicBezTo>
                <a:cubicBezTo>
                  <a:pt x="1448" y="787"/>
                  <a:pt x="1448" y="787"/>
                  <a:pt x="1448" y="787"/>
                </a:cubicBezTo>
                <a:cubicBezTo>
                  <a:pt x="1448" y="785"/>
                  <a:pt x="1448" y="785"/>
                  <a:pt x="1448" y="785"/>
                </a:cubicBezTo>
                <a:cubicBezTo>
                  <a:pt x="1448" y="785"/>
                  <a:pt x="1448" y="785"/>
                  <a:pt x="1448" y="785"/>
                </a:cubicBezTo>
                <a:cubicBezTo>
                  <a:pt x="1440" y="773"/>
                  <a:pt x="1440" y="773"/>
                  <a:pt x="1440" y="773"/>
                </a:cubicBezTo>
                <a:cubicBezTo>
                  <a:pt x="1440" y="773"/>
                  <a:pt x="1440" y="773"/>
                  <a:pt x="1440" y="773"/>
                </a:cubicBezTo>
                <a:cubicBezTo>
                  <a:pt x="1440" y="773"/>
                  <a:pt x="1440" y="773"/>
                  <a:pt x="1440" y="773"/>
                </a:cubicBezTo>
                <a:cubicBezTo>
                  <a:pt x="1440" y="773"/>
                  <a:pt x="1440" y="773"/>
                  <a:pt x="1440" y="773"/>
                </a:cubicBezTo>
                <a:lnTo>
                  <a:pt x="1438" y="771"/>
                </a:lnTo>
                <a:close/>
                <a:moveTo>
                  <a:pt x="992" y="396"/>
                </a:moveTo>
                <a:cubicBezTo>
                  <a:pt x="995" y="397"/>
                  <a:pt x="995" y="397"/>
                  <a:pt x="995" y="397"/>
                </a:cubicBezTo>
                <a:cubicBezTo>
                  <a:pt x="995" y="397"/>
                  <a:pt x="995" y="397"/>
                  <a:pt x="995" y="397"/>
                </a:cubicBezTo>
                <a:cubicBezTo>
                  <a:pt x="1001" y="394"/>
                  <a:pt x="1001" y="394"/>
                  <a:pt x="1001" y="394"/>
                </a:cubicBezTo>
                <a:cubicBezTo>
                  <a:pt x="1004" y="394"/>
                  <a:pt x="1004" y="394"/>
                  <a:pt x="1004" y="394"/>
                </a:cubicBezTo>
                <a:cubicBezTo>
                  <a:pt x="1002" y="406"/>
                  <a:pt x="1002" y="406"/>
                  <a:pt x="1002" y="406"/>
                </a:cubicBezTo>
                <a:cubicBezTo>
                  <a:pt x="1000" y="408"/>
                  <a:pt x="1000" y="408"/>
                  <a:pt x="1000" y="408"/>
                </a:cubicBezTo>
                <a:cubicBezTo>
                  <a:pt x="999" y="408"/>
                  <a:pt x="999" y="408"/>
                  <a:pt x="999" y="409"/>
                </a:cubicBezTo>
                <a:cubicBezTo>
                  <a:pt x="1001" y="412"/>
                  <a:pt x="1001" y="412"/>
                  <a:pt x="1001" y="412"/>
                </a:cubicBezTo>
                <a:cubicBezTo>
                  <a:pt x="1001" y="412"/>
                  <a:pt x="1002" y="412"/>
                  <a:pt x="1002" y="412"/>
                </a:cubicBezTo>
                <a:cubicBezTo>
                  <a:pt x="1006" y="410"/>
                  <a:pt x="1006" y="410"/>
                  <a:pt x="1006" y="410"/>
                </a:cubicBezTo>
                <a:cubicBezTo>
                  <a:pt x="1007" y="410"/>
                  <a:pt x="1007" y="410"/>
                  <a:pt x="1007" y="410"/>
                </a:cubicBezTo>
                <a:cubicBezTo>
                  <a:pt x="1010" y="400"/>
                  <a:pt x="1010" y="400"/>
                  <a:pt x="1010" y="400"/>
                </a:cubicBezTo>
                <a:cubicBezTo>
                  <a:pt x="1012" y="400"/>
                  <a:pt x="1012" y="400"/>
                  <a:pt x="1012" y="400"/>
                </a:cubicBezTo>
                <a:cubicBezTo>
                  <a:pt x="1012" y="399"/>
                  <a:pt x="1012" y="399"/>
                  <a:pt x="1012" y="399"/>
                </a:cubicBezTo>
                <a:cubicBezTo>
                  <a:pt x="1013" y="397"/>
                  <a:pt x="1013" y="397"/>
                  <a:pt x="1013" y="397"/>
                </a:cubicBezTo>
                <a:cubicBezTo>
                  <a:pt x="1014" y="398"/>
                  <a:pt x="1014" y="398"/>
                  <a:pt x="1014" y="398"/>
                </a:cubicBezTo>
                <a:cubicBezTo>
                  <a:pt x="1016" y="399"/>
                  <a:pt x="1016" y="399"/>
                  <a:pt x="1016" y="399"/>
                </a:cubicBezTo>
                <a:cubicBezTo>
                  <a:pt x="1016" y="402"/>
                  <a:pt x="1016" y="402"/>
                  <a:pt x="1016" y="402"/>
                </a:cubicBezTo>
                <a:cubicBezTo>
                  <a:pt x="1015" y="407"/>
                  <a:pt x="1015" y="407"/>
                  <a:pt x="1015" y="407"/>
                </a:cubicBezTo>
                <a:cubicBezTo>
                  <a:pt x="1013" y="409"/>
                  <a:pt x="1013" y="409"/>
                  <a:pt x="1013" y="409"/>
                </a:cubicBezTo>
                <a:cubicBezTo>
                  <a:pt x="1012" y="410"/>
                  <a:pt x="1012" y="410"/>
                  <a:pt x="1012" y="410"/>
                </a:cubicBezTo>
                <a:cubicBezTo>
                  <a:pt x="1013" y="414"/>
                  <a:pt x="1013" y="414"/>
                  <a:pt x="1013" y="414"/>
                </a:cubicBezTo>
                <a:cubicBezTo>
                  <a:pt x="1013" y="415"/>
                  <a:pt x="1013" y="415"/>
                  <a:pt x="1013" y="415"/>
                </a:cubicBezTo>
                <a:cubicBezTo>
                  <a:pt x="1016" y="416"/>
                  <a:pt x="1016" y="416"/>
                  <a:pt x="1016" y="416"/>
                </a:cubicBezTo>
                <a:cubicBezTo>
                  <a:pt x="1016" y="416"/>
                  <a:pt x="1016" y="416"/>
                  <a:pt x="1016" y="416"/>
                </a:cubicBezTo>
                <a:cubicBezTo>
                  <a:pt x="1017" y="416"/>
                  <a:pt x="1017" y="416"/>
                  <a:pt x="1017" y="416"/>
                </a:cubicBezTo>
                <a:cubicBezTo>
                  <a:pt x="1018" y="413"/>
                  <a:pt x="1018" y="413"/>
                  <a:pt x="1018" y="413"/>
                </a:cubicBezTo>
                <a:cubicBezTo>
                  <a:pt x="1019" y="413"/>
                  <a:pt x="1019" y="413"/>
                  <a:pt x="1019" y="413"/>
                </a:cubicBezTo>
                <a:cubicBezTo>
                  <a:pt x="1019" y="416"/>
                  <a:pt x="1019" y="416"/>
                  <a:pt x="1019" y="416"/>
                </a:cubicBezTo>
                <a:cubicBezTo>
                  <a:pt x="1019" y="416"/>
                  <a:pt x="1019" y="416"/>
                  <a:pt x="1019" y="416"/>
                </a:cubicBezTo>
                <a:cubicBezTo>
                  <a:pt x="1019" y="416"/>
                  <a:pt x="1020" y="416"/>
                  <a:pt x="1020" y="416"/>
                </a:cubicBezTo>
                <a:cubicBezTo>
                  <a:pt x="1024" y="415"/>
                  <a:pt x="1024" y="415"/>
                  <a:pt x="1024" y="415"/>
                </a:cubicBezTo>
                <a:cubicBezTo>
                  <a:pt x="1024" y="417"/>
                  <a:pt x="1024" y="417"/>
                  <a:pt x="1024" y="417"/>
                </a:cubicBezTo>
                <a:cubicBezTo>
                  <a:pt x="1023" y="419"/>
                  <a:pt x="1023" y="419"/>
                  <a:pt x="1023" y="419"/>
                </a:cubicBezTo>
                <a:cubicBezTo>
                  <a:pt x="1017" y="422"/>
                  <a:pt x="1017" y="422"/>
                  <a:pt x="1017" y="422"/>
                </a:cubicBezTo>
                <a:cubicBezTo>
                  <a:pt x="1017" y="423"/>
                  <a:pt x="1017" y="423"/>
                  <a:pt x="1017" y="423"/>
                </a:cubicBezTo>
                <a:cubicBezTo>
                  <a:pt x="1016" y="425"/>
                  <a:pt x="1016" y="425"/>
                  <a:pt x="1016" y="425"/>
                </a:cubicBezTo>
                <a:cubicBezTo>
                  <a:pt x="1016" y="425"/>
                  <a:pt x="1016" y="426"/>
                  <a:pt x="1016" y="426"/>
                </a:cubicBezTo>
                <a:cubicBezTo>
                  <a:pt x="1016" y="426"/>
                  <a:pt x="1016" y="426"/>
                  <a:pt x="1017" y="426"/>
                </a:cubicBezTo>
                <a:cubicBezTo>
                  <a:pt x="1025" y="428"/>
                  <a:pt x="1025" y="428"/>
                  <a:pt x="1025" y="428"/>
                </a:cubicBezTo>
                <a:cubicBezTo>
                  <a:pt x="1023" y="434"/>
                  <a:pt x="1023" y="434"/>
                  <a:pt x="1023" y="434"/>
                </a:cubicBezTo>
                <a:cubicBezTo>
                  <a:pt x="1017" y="433"/>
                  <a:pt x="1017" y="433"/>
                  <a:pt x="1017" y="433"/>
                </a:cubicBezTo>
                <a:cubicBezTo>
                  <a:pt x="1009" y="429"/>
                  <a:pt x="1009" y="429"/>
                  <a:pt x="1009" y="429"/>
                </a:cubicBezTo>
                <a:cubicBezTo>
                  <a:pt x="1008" y="429"/>
                  <a:pt x="1008" y="429"/>
                  <a:pt x="1008" y="429"/>
                </a:cubicBezTo>
                <a:cubicBezTo>
                  <a:pt x="1003" y="430"/>
                  <a:pt x="1003" y="430"/>
                  <a:pt x="1003" y="430"/>
                </a:cubicBezTo>
                <a:cubicBezTo>
                  <a:pt x="1003" y="430"/>
                  <a:pt x="1003" y="430"/>
                  <a:pt x="1003" y="430"/>
                </a:cubicBezTo>
                <a:cubicBezTo>
                  <a:pt x="1001" y="432"/>
                  <a:pt x="1001" y="432"/>
                  <a:pt x="1001" y="432"/>
                </a:cubicBezTo>
                <a:cubicBezTo>
                  <a:pt x="1001" y="433"/>
                  <a:pt x="1001" y="433"/>
                  <a:pt x="1001" y="433"/>
                </a:cubicBezTo>
                <a:cubicBezTo>
                  <a:pt x="1002" y="442"/>
                  <a:pt x="1002" y="442"/>
                  <a:pt x="1002" y="442"/>
                </a:cubicBezTo>
                <a:cubicBezTo>
                  <a:pt x="1005" y="448"/>
                  <a:pt x="1005" y="448"/>
                  <a:pt x="1005" y="448"/>
                </a:cubicBezTo>
                <a:cubicBezTo>
                  <a:pt x="1012" y="454"/>
                  <a:pt x="1012" y="454"/>
                  <a:pt x="1012" y="454"/>
                </a:cubicBezTo>
                <a:cubicBezTo>
                  <a:pt x="1013" y="454"/>
                  <a:pt x="1013" y="454"/>
                  <a:pt x="1013" y="454"/>
                </a:cubicBezTo>
                <a:cubicBezTo>
                  <a:pt x="1019" y="454"/>
                  <a:pt x="1019" y="454"/>
                  <a:pt x="1019" y="454"/>
                </a:cubicBezTo>
                <a:cubicBezTo>
                  <a:pt x="1020" y="454"/>
                  <a:pt x="1020" y="454"/>
                  <a:pt x="1020" y="454"/>
                </a:cubicBezTo>
                <a:cubicBezTo>
                  <a:pt x="1022" y="452"/>
                  <a:pt x="1022" y="452"/>
                  <a:pt x="1022" y="452"/>
                </a:cubicBezTo>
                <a:cubicBezTo>
                  <a:pt x="1024" y="449"/>
                  <a:pt x="1024" y="449"/>
                  <a:pt x="1024" y="449"/>
                </a:cubicBezTo>
                <a:cubicBezTo>
                  <a:pt x="1026" y="449"/>
                  <a:pt x="1026" y="449"/>
                  <a:pt x="1026" y="449"/>
                </a:cubicBezTo>
                <a:cubicBezTo>
                  <a:pt x="1027" y="449"/>
                  <a:pt x="1027" y="449"/>
                  <a:pt x="1027" y="449"/>
                </a:cubicBezTo>
                <a:cubicBezTo>
                  <a:pt x="1034" y="445"/>
                  <a:pt x="1034" y="445"/>
                  <a:pt x="1034" y="445"/>
                </a:cubicBezTo>
                <a:cubicBezTo>
                  <a:pt x="1034" y="446"/>
                  <a:pt x="1034" y="446"/>
                  <a:pt x="1034" y="446"/>
                </a:cubicBezTo>
                <a:cubicBezTo>
                  <a:pt x="1035" y="450"/>
                  <a:pt x="1035" y="450"/>
                  <a:pt x="1035" y="450"/>
                </a:cubicBezTo>
                <a:cubicBezTo>
                  <a:pt x="1035" y="450"/>
                  <a:pt x="1035" y="450"/>
                  <a:pt x="1035" y="450"/>
                </a:cubicBezTo>
                <a:cubicBezTo>
                  <a:pt x="1038" y="453"/>
                  <a:pt x="1038" y="453"/>
                  <a:pt x="1038" y="453"/>
                </a:cubicBezTo>
                <a:cubicBezTo>
                  <a:pt x="1038" y="453"/>
                  <a:pt x="1038" y="453"/>
                  <a:pt x="1038" y="453"/>
                </a:cubicBezTo>
                <a:cubicBezTo>
                  <a:pt x="1041" y="453"/>
                  <a:pt x="1041" y="453"/>
                  <a:pt x="1041" y="453"/>
                </a:cubicBezTo>
                <a:cubicBezTo>
                  <a:pt x="1042" y="453"/>
                  <a:pt x="1042" y="453"/>
                  <a:pt x="1042" y="453"/>
                </a:cubicBezTo>
                <a:cubicBezTo>
                  <a:pt x="1044" y="451"/>
                  <a:pt x="1044" y="451"/>
                  <a:pt x="1044" y="451"/>
                </a:cubicBezTo>
                <a:cubicBezTo>
                  <a:pt x="1055" y="453"/>
                  <a:pt x="1055" y="453"/>
                  <a:pt x="1055" y="453"/>
                </a:cubicBezTo>
                <a:cubicBezTo>
                  <a:pt x="1056" y="455"/>
                  <a:pt x="1056" y="455"/>
                  <a:pt x="1056" y="455"/>
                </a:cubicBezTo>
                <a:cubicBezTo>
                  <a:pt x="1056" y="457"/>
                  <a:pt x="1056" y="457"/>
                  <a:pt x="1056" y="457"/>
                </a:cubicBezTo>
                <a:cubicBezTo>
                  <a:pt x="1056" y="457"/>
                  <a:pt x="1056" y="458"/>
                  <a:pt x="1057" y="458"/>
                </a:cubicBezTo>
                <a:cubicBezTo>
                  <a:pt x="1061" y="458"/>
                  <a:pt x="1061" y="458"/>
                  <a:pt x="1061" y="458"/>
                </a:cubicBezTo>
                <a:cubicBezTo>
                  <a:pt x="1062" y="457"/>
                  <a:pt x="1062" y="457"/>
                  <a:pt x="1062" y="457"/>
                </a:cubicBezTo>
                <a:cubicBezTo>
                  <a:pt x="1062" y="456"/>
                  <a:pt x="1062" y="456"/>
                  <a:pt x="1062" y="456"/>
                </a:cubicBezTo>
                <a:cubicBezTo>
                  <a:pt x="1062" y="459"/>
                  <a:pt x="1062" y="459"/>
                  <a:pt x="1062" y="459"/>
                </a:cubicBezTo>
                <a:cubicBezTo>
                  <a:pt x="1062" y="459"/>
                  <a:pt x="1062" y="459"/>
                  <a:pt x="1062" y="459"/>
                </a:cubicBezTo>
                <a:cubicBezTo>
                  <a:pt x="1065" y="463"/>
                  <a:pt x="1065" y="463"/>
                  <a:pt x="1065" y="463"/>
                </a:cubicBezTo>
                <a:cubicBezTo>
                  <a:pt x="1065" y="470"/>
                  <a:pt x="1065" y="470"/>
                  <a:pt x="1065" y="470"/>
                </a:cubicBezTo>
                <a:cubicBezTo>
                  <a:pt x="1068" y="476"/>
                  <a:pt x="1068" y="476"/>
                  <a:pt x="1068" y="476"/>
                </a:cubicBezTo>
                <a:cubicBezTo>
                  <a:pt x="1068" y="479"/>
                  <a:pt x="1068" y="479"/>
                  <a:pt x="1068" y="479"/>
                </a:cubicBezTo>
                <a:cubicBezTo>
                  <a:pt x="1068" y="479"/>
                  <a:pt x="1068" y="479"/>
                  <a:pt x="1068" y="479"/>
                </a:cubicBezTo>
                <a:cubicBezTo>
                  <a:pt x="1073" y="485"/>
                  <a:pt x="1073" y="485"/>
                  <a:pt x="1073" y="485"/>
                </a:cubicBezTo>
                <a:cubicBezTo>
                  <a:pt x="1074" y="485"/>
                  <a:pt x="1074" y="485"/>
                  <a:pt x="1074" y="485"/>
                </a:cubicBezTo>
                <a:cubicBezTo>
                  <a:pt x="1075" y="485"/>
                  <a:pt x="1075" y="485"/>
                  <a:pt x="1075" y="485"/>
                </a:cubicBezTo>
                <a:cubicBezTo>
                  <a:pt x="1079" y="488"/>
                  <a:pt x="1079" y="488"/>
                  <a:pt x="1079" y="488"/>
                </a:cubicBezTo>
                <a:cubicBezTo>
                  <a:pt x="1079" y="488"/>
                  <a:pt x="1079" y="488"/>
                  <a:pt x="1079" y="488"/>
                </a:cubicBezTo>
                <a:cubicBezTo>
                  <a:pt x="1079" y="488"/>
                  <a:pt x="1079" y="488"/>
                  <a:pt x="1079" y="488"/>
                </a:cubicBezTo>
                <a:cubicBezTo>
                  <a:pt x="1080" y="488"/>
                  <a:pt x="1080" y="488"/>
                  <a:pt x="1080" y="488"/>
                </a:cubicBezTo>
                <a:cubicBezTo>
                  <a:pt x="1081" y="485"/>
                  <a:pt x="1081" y="485"/>
                  <a:pt x="1081" y="485"/>
                </a:cubicBezTo>
                <a:cubicBezTo>
                  <a:pt x="1083" y="484"/>
                  <a:pt x="1083" y="484"/>
                  <a:pt x="1083" y="484"/>
                </a:cubicBezTo>
                <a:cubicBezTo>
                  <a:pt x="1086" y="484"/>
                  <a:pt x="1086" y="484"/>
                  <a:pt x="1086" y="484"/>
                </a:cubicBezTo>
                <a:cubicBezTo>
                  <a:pt x="1091" y="483"/>
                  <a:pt x="1091" y="483"/>
                  <a:pt x="1091" y="483"/>
                </a:cubicBezTo>
                <a:cubicBezTo>
                  <a:pt x="1092" y="482"/>
                  <a:pt x="1092" y="482"/>
                  <a:pt x="1092" y="482"/>
                </a:cubicBezTo>
                <a:cubicBezTo>
                  <a:pt x="1093" y="478"/>
                  <a:pt x="1093" y="478"/>
                  <a:pt x="1093" y="478"/>
                </a:cubicBezTo>
                <a:cubicBezTo>
                  <a:pt x="1093" y="474"/>
                  <a:pt x="1093" y="474"/>
                  <a:pt x="1093" y="474"/>
                </a:cubicBezTo>
                <a:cubicBezTo>
                  <a:pt x="1095" y="467"/>
                  <a:pt x="1095" y="467"/>
                  <a:pt x="1095" y="467"/>
                </a:cubicBezTo>
                <a:cubicBezTo>
                  <a:pt x="1095" y="467"/>
                  <a:pt x="1095" y="467"/>
                  <a:pt x="1095" y="467"/>
                </a:cubicBezTo>
                <a:cubicBezTo>
                  <a:pt x="1086" y="451"/>
                  <a:pt x="1086" y="451"/>
                  <a:pt x="1086" y="451"/>
                </a:cubicBezTo>
                <a:cubicBezTo>
                  <a:pt x="1085" y="446"/>
                  <a:pt x="1085" y="446"/>
                  <a:pt x="1085" y="446"/>
                </a:cubicBezTo>
                <a:cubicBezTo>
                  <a:pt x="1085" y="445"/>
                  <a:pt x="1085" y="445"/>
                  <a:pt x="1085" y="445"/>
                </a:cubicBezTo>
                <a:cubicBezTo>
                  <a:pt x="1081" y="444"/>
                  <a:pt x="1081" y="444"/>
                  <a:pt x="1081" y="444"/>
                </a:cubicBezTo>
                <a:cubicBezTo>
                  <a:pt x="1082" y="440"/>
                  <a:pt x="1082" y="440"/>
                  <a:pt x="1082" y="440"/>
                </a:cubicBezTo>
                <a:cubicBezTo>
                  <a:pt x="1081" y="435"/>
                  <a:pt x="1081" y="435"/>
                  <a:pt x="1081" y="435"/>
                </a:cubicBezTo>
                <a:cubicBezTo>
                  <a:pt x="1084" y="429"/>
                  <a:pt x="1084" y="429"/>
                  <a:pt x="1084" y="429"/>
                </a:cubicBezTo>
                <a:cubicBezTo>
                  <a:pt x="1084" y="426"/>
                  <a:pt x="1084" y="426"/>
                  <a:pt x="1084" y="426"/>
                </a:cubicBezTo>
                <a:cubicBezTo>
                  <a:pt x="1085" y="424"/>
                  <a:pt x="1085" y="424"/>
                  <a:pt x="1085" y="424"/>
                </a:cubicBezTo>
                <a:cubicBezTo>
                  <a:pt x="1085" y="423"/>
                  <a:pt x="1085" y="423"/>
                  <a:pt x="1085" y="423"/>
                </a:cubicBezTo>
                <a:cubicBezTo>
                  <a:pt x="1085" y="421"/>
                  <a:pt x="1085" y="421"/>
                  <a:pt x="1085" y="421"/>
                </a:cubicBezTo>
                <a:cubicBezTo>
                  <a:pt x="1084" y="419"/>
                  <a:pt x="1084" y="419"/>
                  <a:pt x="1084" y="419"/>
                </a:cubicBezTo>
                <a:cubicBezTo>
                  <a:pt x="1082" y="418"/>
                  <a:pt x="1082" y="418"/>
                  <a:pt x="1082" y="418"/>
                </a:cubicBezTo>
                <a:cubicBezTo>
                  <a:pt x="1082" y="418"/>
                  <a:pt x="1082" y="418"/>
                  <a:pt x="1082" y="418"/>
                </a:cubicBezTo>
                <a:cubicBezTo>
                  <a:pt x="1082" y="418"/>
                  <a:pt x="1081" y="418"/>
                  <a:pt x="1081" y="419"/>
                </a:cubicBezTo>
                <a:cubicBezTo>
                  <a:pt x="1081" y="419"/>
                  <a:pt x="1081" y="419"/>
                  <a:pt x="1081" y="419"/>
                </a:cubicBezTo>
                <a:cubicBezTo>
                  <a:pt x="1079" y="416"/>
                  <a:pt x="1079" y="416"/>
                  <a:pt x="1079" y="416"/>
                </a:cubicBezTo>
                <a:cubicBezTo>
                  <a:pt x="1079" y="416"/>
                  <a:pt x="1079" y="416"/>
                  <a:pt x="1079" y="416"/>
                </a:cubicBezTo>
                <a:cubicBezTo>
                  <a:pt x="1079" y="415"/>
                  <a:pt x="1079" y="415"/>
                  <a:pt x="1079" y="415"/>
                </a:cubicBezTo>
                <a:cubicBezTo>
                  <a:pt x="1076" y="415"/>
                  <a:pt x="1076" y="415"/>
                  <a:pt x="1076" y="415"/>
                </a:cubicBezTo>
                <a:cubicBezTo>
                  <a:pt x="1076" y="414"/>
                  <a:pt x="1076" y="414"/>
                  <a:pt x="1076" y="414"/>
                </a:cubicBezTo>
                <a:cubicBezTo>
                  <a:pt x="1077" y="411"/>
                  <a:pt x="1077" y="411"/>
                  <a:pt x="1077" y="411"/>
                </a:cubicBezTo>
                <a:cubicBezTo>
                  <a:pt x="1077" y="411"/>
                  <a:pt x="1077" y="411"/>
                  <a:pt x="1077" y="411"/>
                </a:cubicBezTo>
                <a:cubicBezTo>
                  <a:pt x="1075" y="406"/>
                  <a:pt x="1075" y="406"/>
                  <a:pt x="1075" y="406"/>
                </a:cubicBezTo>
                <a:cubicBezTo>
                  <a:pt x="1066" y="399"/>
                  <a:pt x="1066" y="399"/>
                  <a:pt x="1066" y="399"/>
                </a:cubicBezTo>
                <a:cubicBezTo>
                  <a:pt x="1066" y="398"/>
                  <a:pt x="1065" y="398"/>
                  <a:pt x="1065" y="399"/>
                </a:cubicBezTo>
                <a:cubicBezTo>
                  <a:pt x="1063" y="401"/>
                  <a:pt x="1063" y="401"/>
                  <a:pt x="1063" y="401"/>
                </a:cubicBezTo>
                <a:cubicBezTo>
                  <a:pt x="1059" y="402"/>
                  <a:pt x="1059" y="402"/>
                  <a:pt x="1059" y="402"/>
                </a:cubicBezTo>
                <a:cubicBezTo>
                  <a:pt x="1059" y="402"/>
                  <a:pt x="1059" y="402"/>
                  <a:pt x="1059" y="402"/>
                </a:cubicBezTo>
                <a:cubicBezTo>
                  <a:pt x="1058" y="404"/>
                  <a:pt x="1058" y="404"/>
                  <a:pt x="1058" y="404"/>
                </a:cubicBezTo>
                <a:cubicBezTo>
                  <a:pt x="1058" y="403"/>
                  <a:pt x="1058" y="403"/>
                  <a:pt x="1058" y="403"/>
                </a:cubicBezTo>
                <a:cubicBezTo>
                  <a:pt x="1057" y="403"/>
                  <a:pt x="1057" y="403"/>
                  <a:pt x="1057" y="403"/>
                </a:cubicBezTo>
                <a:cubicBezTo>
                  <a:pt x="1055" y="401"/>
                  <a:pt x="1055" y="401"/>
                  <a:pt x="1055" y="401"/>
                </a:cubicBezTo>
                <a:cubicBezTo>
                  <a:pt x="1057" y="394"/>
                  <a:pt x="1057" y="394"/>
                  <a:pt x="1057" y="394"/>
                </a:cubicBezTo>
                <a:cubicBezTo>
                  <a:pt x="1056" y="390"/>
                  <a:pt x="1056" y="390"/>
                  <a:pt x="1056" y="390"/>
                </a:cubicBezTo>
                <a:cubicBezTo>
                  <a:pt x="1056" y="389"/>
                  <a:pt x="1056" y="389"/>
                  <a:pt x="1056" y="389"/>
                </a:cubicBezTo>
                <a:cubicBezTo>
                  <a:pt x="1054" y="386"/>
                  <a:pt x="1054" y="386"/>
                  <a:pt x="1054" y="386"/>
                </a:cubicBezTo>
                <a:cubicBezTo>
                  <a:pt x="1054" y="386"/>
                  <a:pt x="1053" y="386"/>
                  <a:pt x="1053" y="386"/>
                </a:cubicBezTo>
                <a:cubicBezTo>
                  <a:pt x="1053" y="386"/>
                  <a:pt x="1052" y="386"/>
                  <a:pt x="1052" y="387"/>
                </a:cubicBezTo>
                <a:cubicBezTo>
                  <a:pt x="1052" y="389"/>
                  <a:pt x="1052" y="389"/>
                  <a:pt x="1052" y="389"/>
                </a:cubicBezTo>
                <a:cubicBezTo>
                  <a:pt x="1051" y="390"/>
                  <a:pt x="1051" y="390"/>
                  <a:pt x="1051" y="390"/>
                </a:cubicBezTo>
                <a:cubicBezTo>
                  <a:pt x="1051" y="390"/>
                  <a:pt x="1051" y="390"/>
                  <a:pt x="1051" y="390"/>
                </a:cubicBezTo>
                <a:cubicBezTo>
                  <a:pt x="1050" y="387"/>
                  <a:pt x="1050" y="387"/>
                  <a:pt x="1050" y="387"/>
                </a:cubicBezTo>
                <a:cubicBezTo>
                  <a:pt x="1050" y="387"/>
                  <a:pt x="1050" y="387"/>
                  <a:pt x="1050" y="387"/>
                </a:cubicBezTo>
                <a:cubicBezTo>
                  <a:pt x="1048" y="385"/>
                  <a:pt x="1048" y="385"/>
                  <a:pt x="1048" y="385"/>
                </a:cubicBezTo>
                <a:cubicBezTo>
                  <a:pt x="1045" y="380"/>
                  <a:pt x="1045" y="380"/>
                  <a:pt x="1045" y="380"/>
                </a:cubicBezTo>
                <a:cubicBezTo>
                  <a:pt x="1041" y="377"/>
                  <a:pt x="1041" y="377"/>
                  <a:pt x="1041" y="377"/>
                </a:cubicBezTo>
                <a:cubicBezTo>
                  <a:pt x="1040" y="377"/>
                  <a:pt x="1040" y="377"/>
                  <a:pt x="1040" y="377"/>
                </a:cubicBezTo>
                <a:cubicBezTo>
                  <a:pt x="1037" y="378"/>
                  <a:pt x="1037" y="378"/>
                  <a:pt x="1037" y="378"/>
                </a:cubicBezTo>
                <a:cubicBezTo>
                  <a:pt x="1037" y="378"/>
                  <a:pt x="1037" y="378"/>
                  <a:pt x="1037" y="378"/>
                </a:cubicBezTo>
                <a:cubicBezTo>
                  <a:pt x="1032" y="384"/>
                  <a:pt x="1032" y="384"/>
                  <a:pt x="1032" y="384"/>
                </a:cubicBezTo>
                <a:cubicBezTo>
                  <a:pt x="1031" y="387"/>
                  <a:pt x="1031" y="387"/>
                  <a:pt x="1031" y="387"/>
                </a:cubicBezTo>
                <a:cubicBezTo>
                  <a:pt x="1031" y="395"/>
                  <a:pt x="1031" y="395"/>
                  <a:pt x="1031" y="395"/>
                </a:cubicBezTo>
                <a:cubicBezTo>
                  <a:pt x="1030" y="397"/>
                  <a:pt x="1030" y="397"/>
                  <a:pt x="1030" y="397"/>
                </a:cubicBezTo>
                <a:cubicBezTo>
                  <a:pt x="1028" y="393"/>
                  <a:pt x="1028" y="393"/>
                  <a:pt x="1028" y="393"/>
                </a:cubicBezTo>
                <a:cubicBezTo>
                  <a:pt x="1029" y="375"/>
                  <a:pt x="1029" y="375"/>
                  <a:pt x="1029" y="375"/>
                </a:cubicBezTo>
                <a:cubicBezTo>
                  <a:pt x="1028" y="372"/>
                  <a:pt x="1028" y="372"/>
                  <a:pt x="1028" y="372"/>
                </a:cubicBezTo>
                <a:cubicBezTo>
                  <a:pt x="1027" y="371"/>
                  <a:pt x="1027" y="371"/>
                  <a:pt x="1027" y="371"/>
                </a:cubicBezTo>
                <a:cubicBezTo>
                  <a:pt x="1023" y="371"/>
                  <a:pt x="1023" y="371"/>
                  <a:pt x="1023" y="371"/>
                </a:cubicBezTo>
                <a:cubicBezTo>
                  <a:pt x="1023" y="371"/>
                  <a:pt x="1023" y="371"/>
                  <a:pt x="1023" y="371"/>
                </a:cubicBezTo>
                <a:cubicBezTo>
                  <a:pt x="1021" y="372"/>
                  <a:pt x="1021" y="372"/>
                  <a:pt x="1021" y="372"/>
                </a:cubicBezTo>
                <a:cubicBezTo>
                  <a:pt x="1021" y="370"/>
                  <a:pt x="1021" y="370"/>
                  <a:pt x="1021" y="370"/>
                </a:cubicBezTo>
                <a:cubicBezTo>
                  <a:pt x="1021" y="370"/>
                  <a:pt x="1021" y="370"/>
                  <a:pt x="1021" y="370"/>
                </a:cubicBezTo>
                <a:cubicBezTo>
                  <a:pt x="1021" y="369"/>
                  <a:pt x="1021" y="369"/>
                  <a:pt x="1021" y="369"/>
                </a:cubicBezTo>
                <a:cubicBezTo>
                  <a:pt x="1021" y="368"/>
                  <a:pt x="1021" y="368"/>
                  <a:pt x="1021" y="368"/>
                </a:cubicBezTo>
                <a:cubicBezTo>
                  <a:pt x="1014" y="365"/>
                  <a:pt x="1014" y="365"/>
                  <a:pt x="1014" y="365"/>
                </a:cubicBezTo>
                <a:cubicBezTo>
                  <a:pt x="1013" y="365"/>
                  <a:pt x="1013" y="365"/>
                  <a:pt x="1013" y="365"/>
                </a:cubicBezTo>
                <a:cubicBezTo>
                  <a:pt x="1007" y="369"/>
                  <a:pt x="1007" y="369"/>
                  <a:pt x="1007" y="369"/>
                </a:cubicBezTo>
                <a:cubicBezTo>
                  <a:pt x="997" y="371"/>
                  <a:pt x="997" y="371"/>
                  <a:pt x="997" y="371"/>
                </a:cubicBezTo>
                <a:cubicBezTo>
                  <a:pt x="994" y="370"/>
                  <a:pt x="994" y="370"/>
                  <a:pt x="994" y="370"/>
                </a:cubicBezTo>
                <a:cubicBezTo>
                  <a:pt x="993" y="369"/>
                  <a:pt x="993" y="369"/>
                  <a:pt x="993" y="370"/>
                </a:cubicBezTo>
                <a:cubicBezTo>
                  <a:pt x="992" y="371"/>
                  <a:pt x="992" y="371"/>
                  <a:pt x="992" y="371"/>
                </a:cubicBezTo>
                <a:cubicBezTo>
                  <a:pt x="989" y="381"/>
                  <a:pt x="989" y="381"/>
                  <a:pt x="989" y="381"/>
                </a:cubicBezTo>
                <a:cubicBezTo>
                  <a:pt x="991" y="395"/>
                  <a:pt x="991" y="395"/>
                  <a:pt x="991" y="395"/>
                </a:cubicBezTo>
                <a:lnTo>
                  <a:pt x="992" y="396"/>
                </a:lnTo>
                <a:close/>
                <a:moveTo>
                  <a:pt x="928" y="575"/>
                </a:moveTo>
                <a:cubicBezTo>
                  <a:pt x="926" y="577"/>
                  <a:pt x="926" y="577"/>
                  <a:pt x="926" y="577"/>
                </a:cubicBezTo>
                <a:cubicBezTo>
                  <a:pt x="924" y="577"/>
                  <a:pt x="924" y="577"/>
                  <a:pt x="924" y="577"/>
                </a:cubicBezTo>
                <a:cubicBezTo>
                  <a:pt x="924" y="577"/>
                  <a:pt x="924" y="577"/>
                  <a:pt x="923" y="576"/>
                </a:cubicBezTo>
                <a:cubicBezTo>
                  <a:pt x="923" y="576"/>
                  <a:pt x="923" y="577"/>
                  <a:pt x="923" y="577"/>
                </a:cubicBezTo>
                <a:cubicBezTo>
                  <a:pt x="922" y="578"/>
                  <a:pt x="922" y="578"/>
                  <a:pt x="922" y="578"/>
                </a:cubicBezTo>
                <a:cubicBezTo>
                  <a:pt x="921" y="579"/>
                  <a:pt x="921" y="579"/>
                  <a:pt x="921" y="579"/>
                </a:cubicBezTo>
                <a:cubicBezTo>
                  <a:pt x="916" y="580"/>
                  <a:pt x="916" y="580"/>
                  <a:pt x="916" y="580"/>
                </a:cubicBezTo>
                <a:cubicBezTo>
                  <a:pt x="916" y="580"/>
                  <a:pt x="916" y="581"/>
                  <a:pt x="916" y="581"/>
                </a:cubicBezTo>
                <a:cubicBezTo>
                  <a:pt x="916" y="581"/>
                  <a:pt x="916" y="581"/>
                  <a:pt x="916" y="581"/>
                </a:cubicBezTo>
                <a:cubicBezTo>
                  <a:pt x="917" y="584"/>
                  <a:pt x="917" y="584"/>
                  <a:pt x="917" y="584"/>
                </a:cubicBezTo>
                <a:cubicBezTo>
                  <a:pt x="917" y="589"/>
                  <a:pt x="917" y="589"/>
                  <a:pt x="917" y="589"/>
                </a:cubicBezTo>
                <a:cubicBezTo>
                  <a:pt x="918" y="589"/>
                  <a:pt x="918" y="589"/>
                  <a:pt x="918" y="589"/>
                </a:cubicBezTo>
                <a:cubicBezTo>
                  <a:pt x="924" y="595"/>
                  <a:pt x="924" y="595"/>
                  <a:pt x="924" y="595"/>
                </a:cubicBezTo>
                <a:cubicBezTo>
                  <a:pt x="924" y="595"/>
                  <a:pt x="924" y="595"/>
                  <a:pt x="924" y="595"/>
                </a:cubicBezTo>
                <a:cubicBezTo>
                  <a:pt x="928" y="596"/>
                  <a:pt x="928" y="596"/>
                  <a:pt x="928" y="596"/>
                </a:cubicBezTo>
                <a:cubicBezTo>
                  <a:pt x="928" y="597"/>
                  <a:pt x="928" y="597"/>
                  <a:pt x="928" y="597"/>
                </a:cubicBezTo>
                <a:cubicBezTo>
                  <a:pt x="929" y="598"/>
                  <a:pt x="929" y="598"/>
                  <a:pt x="929" y="598"/>
                </a:cubicBezTo>
                <a:cubicBezTo>
                  <a:pt x="931" y="599"/>
                  <a:pt x="931" y="599"/>
                  <a:pt x="931" y="599"/>
                </a:cubicBezTo>
                <a:cubicBezTo>
                  <a:pt x="933" y="601"/>
                  <a:pt x="933" y="601"/>
                  <a:pt x="933" y="601"/>
                </a:cubicBezTo>
                <a:cubicBezTo>
                  <a:pt x="934" y="608"/>
                  <a:pt x="934" y="608"/>
                  <a:pt x="934" y="608"/>
                </a:cubicBezTo>
                <a:cubicBezTo>
                  <a:pt x="932" y="609"/>
                  <a:pt x="932" y="609"/>
                  <a:pt x="932" y="609"/>
                </a:cubicBezTo>
                <a:cubicBezTo>
                  <a:pt x="931" y="609"/>
                  <a:pt x="931" y="609"/>
                  <a:pt x="931" y="609"/>
                </a:cubicBezTo>
                <a:cubicBezTo>
                  <a:pt x="931" y="612"/>
                  <a:pt x="931" y="612"/>
                  <a:pt x="931" y="612"/>
                </a:cubicBezTo>
                <a:cubicBezTo>
                  <a:pt x="924" y="616"/>
                  <a:pt x="924" y="616"/>
                  <a:pt x="924" y="616"/>
                </a:cubicBezTo>
                <a:cubicBezTo>
                  <a:pt x="924" y="616"/>
                  <a:pt x="924" y="616"/>
                  <a:pt x="924" y="616"/>
                </a:cubicBezTo>
                <a:cubicBezTo>
                  <a:pt x="924" y="617"/>
                  <a:pt x="924" y="617"/>
                  <a:pt x="924" y="617"/>
                </a:cubicBezTo>
                <a:cubicBezTo>
                  <a:pt x="926" y="620"/>
                  <a:pt x="926" y="620"/>
                  <a:pt x="926" y="620"/>
                </a:cubicBezTo>
                <a:cubicBezTo>
                  <a:pt x="926" y="620"/>
                  <a:pt x="926" y="620"/>
                  <a:pt x="926" y="620"/>
                </a:cubicBezTo>
                <a:cubicBezTo>
                  <a:pt x="926" y="620"/>
                  <a:pt x="927" y="620"/>
                  <a:pt x="927" y="620"/>
                </a:cubicBezTo>
                <a:cubicBezTo>
                  <a:pt x="929" y="618"/>
                  <a:pt x="929" y="618"/>
                  <a:pt x="929" y="618"/>
                </a:cubicBezTo>
                <a:cubicBezTo>
                  <a:pt x="929" y="620"/>
                  <a:pt x="929" y="620"/>
                  <a:pt x="929" y="620"/>
                </a:cubicBezTo>
                <a:cubicBezTo>
                  <a:pt x="931" y="622"/>
                  <a:pt x="931" y="622"/>
                  <a:pt x="931" y="622"/>
                </a:cubicBezTo>
                <a:cubicBezTo>
                  <a:pt x="932" y="622"/>
                  <a:pt x="932" y="622"/>
                  <a:pt x="932" y="622"/>
                </a:cubicBezTo>
                <a:cubicBezTo>
                  <a:pt x="935" y="622"/>
                  <a:pt x="935" y="622"/>
                  <a:pt x="935" y="622"/>
                </a:cubicBezTo>
                <a:cubicBezTo>
                  <a:pt x="940" y="629"/>
                  <a:pt x="940" y="629"/>
                  <a:pt x="940" y="629"/>
                </a:cubicBezTo>
                <a:cubicBezTo>
                  <a:pt x="939" y="639"/>
                  <a:pt x="939" y="639"/>
                  <a:pt x="939" y="639"/>
                </a:cubicBezTo>
                <a:cubicBezTo>
                  <a:pt x="937" y="640"/>
                  <a:pt x="937" y="640"/>
                  <a:pt x="937" y="640"/>
                </a:cubicBezTo>
                <a:cubicBezTo>
                  <a:pt x="923" y="637"/>
                  <a:pt x="923" y="637"/>
                  <a:pt x="923" y="637"/>
                </a:cubicBezTo>
                <a:cubicBezTo>
                  <a:pt x="918" y="638"/>
                  <a:pt x="918" y="638"/>
                  <a:pt x="918" y="638"/>
                </a:cubicBezTo>
                <a:cubicBezTo>
                  <a:pt x="917" y="636"/>
                  <a:pt x="917" y="636"/>
                  <a:pt x="917" y="636"/>
                </a:cubicBezTo>
                <a:cubicBezTo>
                  <a:pt x="916" y="636"/>
                  <a:pt x="916" y="636"/>
                  <a:pt x="916" y="636"/>
                </a:cubicBezTo>
                <a:cubicBezTo>
                  <a:pt x="911" y="637"/>
                  <a:pt x="911" y="637"/>
                  <a:pt x="911" y="637"/>
                </a:cubicBezTo>
                <a:cubicBezTo>
                  <a:pt x="909" y="637"/>
                  <a:pt x="909" y="637"/>
                  <a:pt x="909" y="637"/>
                </a:cubicBezTo>
                <a:cubicBezTo>
                  <a:pt x="909" y="637"/>
                  <a:pt x="909" y="637"/>
                  <a:pt x="909" y="637"/>
                </a:cubicBezTo>
                <a:cubicBezTo>
                  <a:pt x="907" y="638"/>
                  <a:pt x="907" y="638"/>
                  <a:pt x="907" y="638"/>
                </a:cubicBezTo>
                <a:cubicBezTo>
                  <a:pt x="906" y="639"/>
                  <a:pt x="906" y="639"/>
                  <a:pt x="906" y="639"/>
                </a:cubicBezTo>
                <a:cubicBezTo>
                  <a:pt x="904" y="638"/>
                  <a:pt x="904" y="638"/>
                  <a:pt x="904" y="638"/>
                </a:cubicBezTo>
                <a:cubicBezTo>
                  <a:pt x="902" y="636"/>
                  <a:pt x="902" y="636"/>
                  <a:pt x="902" y="636"/>
                </a:cubicBezTo>
                <a:cubicBezTo>
                  <a:pt x="903" y="632"/>
                  <a:pt x="903" y="632"/>
                  <a:pt x="903" y="632"/>
                </a:cubicBezTo>
                <a:cubicBezTo>
                  <a:pt x="901" y="627"/>
                  <a:pt x="901" y="627"/>
                  <a:pt x="901" y="627"/>
                </a:cubicBezTo>
                <a:cubicBezTo>
                  <a:pt x="901" y="627"/>
                  <a:pt x="901" y="627"/>
                  <a:pt x="901" y="627"/>
                </a:cubicBezTo>
                <a:cubicBezTo>
                  <a:pt x="902" y="626"/>
                  <a:pt x="902" y="626"/>
                  <a:pt x="902" y="626"/>
                </a:cubicBezTo>
                <a:cubicBezTo>
                  <a:pt x="902" y="626"/>
                  <a:pt x="902" y="626"/>
                  <a:pt x="902" y="626"/>
                </a:cubicBezTo>
                <a:cubicBezTo>
                  <a:pt x="901" y="622"/>
                  <a:pt x="901" y="622"/>
                  <a:pt x="901" y="622"/>
                </a:cubicBezTo>
                <a:cubicBezTo>
                  <a:pt x="900" y="620"/>
                  <a:pt x="900" y="620"/>
                  <a:pt x="900" y="620"/>
                </a:cubicBezTo>
                <a:cubicBezTo>
                  <a:pt x="900" y="619"/>
                  <a:pt x="900" y="619"/>
                  <a:pt x="900" y="619"/>
                </a:cubicBezTo>
                <a:cubicBezTo>
                  <a:pt x="900" y="619"/>
                  <a:pt x="900" y="619"/>
                  <a:pt x="899" y="619"/>
                </a:cubicBezTo>
                <a:cubicBezTo>
                  <a:pt x="899" y="618"/>
                  <a:pt x="899" y="618"/>
                  <a:pt x="899" y="619"/>
                </a:cubicBezTo>
                <a:cubicBezTo>
                  <a:pt x="892" y="621"/>
                  <a:pt x="892" y="621"/>
                  <a:pt x="892" y="621"/>
                </a:cubicBezTo>
                <a:cubicBezTo>
                  <a:pt x="890" y="620"/>
                  <a:pt x="890" y="620"/>
                  <a:pt x="890" y="620"/>
                </a:cubicBezTo>
                <a:cubicBezTo>
                  <a:pt x="890" y="618"/>
                  <a:pt x="890" y="618"/>
                  <a:pt x="890" y="618"/>
                </a:cubicBezTo>
                <a:cubicBezTo>
                  <a:pt x="895" y="615"/>
                  <a:pt x="895" y="615"/>
                  <a:pt x="895" y="615"/>
                </a:cubicBezTo>
                <a:cubicBezTo>
                  <a:pt x="896" y="615"/>
                  <a:pt x="896" y="615"/>
                  <a:pt x="896" y="614"/>
                </a:cubicBezTo>
                <a:cubicBezTo>
                  <a:pt x="896" y="614"/>
                  <a:pt x="896" y="614"/>
                  <a:pt x="896" y="614"/>
                </a:cubicBezTo>
                <a:cubicBezTo>
                  <a:pt x="893" y="611"/>
                  <a:pt x="893" y="611"/>
                  <a:pt x="893" y="611"/>
                </a:cubicBezTo>
                <a:cubicBezTo>
                  <a:pt x="893" y="611"/>
                  <a:pt x="893" y="611"/>
                  <a:pt x="893" y="611"/>
                </a:cubicBezTo>
                <a:cubicBezTo>
                  <a:pt x="890" y="611"/>
                  <a:pt x="890" y="611"/>
                  <a:pt x="890" y="611"/>
                </a:cubicBezTo>
                <a:cubicBezTo>
                  <a:pt x="886" y="605"/>
                  <a:pt x="886" y="605"/>
                  <a:pt x="886" y="605"/>
                </a:cubicBezTo>
                <a:cubicBezTo>
                  <a:pt x="884" y="598"/>
                  <a:pt x="884" y="598"/>
                  <a:pt x="884" y="598"/>
                </a:cubicBezTo>
                <a:cubicBezTo>
                  <a:pt x="884" y="597"/>
                  <a:pt x="884" y="597"/>
                  <a:pt x="884" y="597"/>
                </a:cubicBezTo>
                <a:cubicBezTo>
                  <a:pt x="878" y="596"/>
                  <a:pt x="878" y="596"/>
                  <a:pt x="878" y="596"/>
                </a:cubicBezTo>
                <a:cubicBezTo>
                  <a:pt x="878" y="593"/>
                  <a:pt x="878" y="593"/>
                  <a:pt x="878" y="593"/>
                </a:cubicBezTo>
                <a:cubicBezTo>
                  <a:pt x="878" y="593"/>
                  <a:pt x="878" y="592"/>
                  <a:pt x="877" y="592"/>
                </a:cubicBezTo>
                <a:cubicBezTo>
                  <a:pt x="870" y="592"/>
                  <a:pt x="870" y="592"/>
                  <a:pt x="870" y="592"/>
                </a:cubicBezTo>
                <a:cubicBezTo>
                  <a:pt x="870" y="593"/>
                  <a:pt x="870" y="593"/>
                  <a:pt x="870" y="593"/>
                </a:cubicBezTo>
                <a:cubicBezTo>
                  <a:pt x="866" y="596"/>
                  <a:pt x="866" y="596"/>
                  <a:pt x="866" y="596"/>
                </a:cubicBezTo>
                <a:cubicBezTo>
                  <a:pt x="859" y="596"/>
                  <a:pt x="859" y="596"/>
                  <a:pt x="859" y="596"/>
                </a:cubicBezTo>
                <a:cubicBezTo>
                  <a:pt x="858" y="590"/>
                  <a:pt x="858" y="590"/>
                  <a:pt x="858" y="590"/>
                </a:cubicBezTo>
                <a:cubicBezTo>
                  <a:pt x="859" y="588"/>
                  <a:pt x="859" y="588"/>
                  <a:pt x="859" y="588"/>
                </a:cubicBezTo>
                <a:cubicBezTo>
                  <a:pt x="859" y="588"/>
                  <a:pt x="859" y="588"/>
                  <a:pt x="859" y="588"/>
                </a:cubicBezTo>
                <a:cubicBezTo>
                  <a:pt x="859" y="582"/>
                  <a:pt x="859" y="582"/>
                  <a:pt x="859" y="582"/>
                </a:cubicBezTo>
                <a:cubicBezTo>
                  <a:pt x="859" y="582"/>
                  <a:pt x="859" y="582"/>
                  <a:pt x="859" y="582"/>
                </a:cubicBezTo>
                <a:cubicBezTo>
                  <a:pt x="856" y="578"/>
                  <a:pt x="856" y="578"/>
                  <a:pt x="856" y="578"/>
                </a:cubicBezTo>
                <a:cubicBezTo>
                  <a:pt x="855" y="578"/>
                  <a:pt x="855" y="578"/>
                  <a:pt x="855" y="578"/>
                </a:cubicBezTo>
                <a:cubicBezTo>
                  <a:pt x="851" y="576"/>
                  <a:pt x="851" y="576"/>
                  <a:pt x="851" y="576"/>
                </a:cubicBezTo>
                <a:cubicBezTo>
                  <a:pt x="846" y="576"/>
                  <a:pt x="846" y="576"/>
                  <a:pt x="846" y="576"/>
                </a:cubicBezTo>
                <a:cubicBezTo>
                  <a:pt x="845" y="576"/>
                  <a:pt x="845" y="576"/>
                  <a:pt x="845" y="576"/>
                </a:cubicBezTo>
                <a:cubicBezTo>
                  <a:pt x="843" y="579"/>
                  <a:pt x="843" y="579"/>
                  <a:pt x="843" y="579"/>
                </a:cubicBezTo>
                <a:cubicBezTo>
                  <a:pt x="836" y="579"/>
                  <a:pt x="836" y="579"/>
                  <a:pt x="836" y="579"/>
                </a:cubicBezTo>
                <a:cubicBezTo>
                  <a:pt x="836" y="579"/>
                  <a:pt x="836" y="579"/>
                  <a:pt x="836" y="579"/>
                </a:cubicBezTo>
                <a:cubicBezTo>
                  <a:pt x="832" y="583"/>
                  <a:pt x="832" y="583"/>
                  <a:pt x="832" y="583"/>
                </a:cubicBezTo>
                <a:cubicBezTo>
                  <a:pt x="833" y="584"/>
                  <a:pt x="833" y="584"/>
                  <a:pt x="833" y="584"/>
                </a:cubicBezTo>
                <a:cubicBezTo>
                  <a:pt x="832" y="584"/>
                  <a:pt x="832" y="584"/>
                  <a:pt x="832" y="584"/>
                </a:cubicBezTo>
                <a:cubicBezTo>
                  <a:pt x="830" y="591"/>
                  <a:pt x="830" y="591"/>
                  <a:pt x="830" y="591"/>
                </a:cubicBezTo>
                <a:cubicBezTo>
                  <a:pt x="830" y="592"/>
                  <a:pt x="830" y="592"/>
                  <a:pt x="830" y="592"/>
                </a:cubicBezTo>
                <a:cubicBezTo>
                  <a:pt x="832" y="594"/>
                  <a:pt x="832" y="594"/>
                  <a:pt x="832" y="594"/>
                </a:cubicBezTo>
                <a:cubicBezTo>
                  <a:pt x="832" y="595"/>
                  <a:pt x="832" y="595"/>
                  <a:pt x="832" y="595"/>
                </a:cubicBezTo>
                <a:cubicBezTo>
                  <a:pt x="844" y="596"/>
                  <a:pt x="844" y="596"/>
                  <a:pt x="844" y="596"/>
                </a:cubicBezTo>
                <a:cubicBezTo>
                  <a:pt x="846" y="599"/>
                  <a:pt x="846" y="599"/>
                  <a:pt x="846" y="599"/>
                </a:cubicBezTo>
                <a:cubicBezTo>
                  <a:pt x="838" y="597"/>
                  <a:pt x="838" y="597"/>
                  <a:pt x="838" y="597"/>
                </a:cubicBezTo>
                <a:cubicBezTo>
                  <a:pt x="833" y="597"/>
                  <a:pt x="833" y="597"/>
                  <a:pt x="833" y="597"/>
                </a:cubicBezTo>
                <a:cubicBezTo>
                  <a:pt x="826" y="597"/>
                  <a:pt x="826" y="597"/>
                  <a:pt x="826" y="597"/>
                </a:cubicBezTo>
                <a:cubicBezTo>
                  <a:pt x="826" y="597"/>
                  <a:pt x="826" y="597"/>
                  <a:pt x="826" y="597"/>
                </a:cubicBezTo>
                <a:cubicBezTo>
                  <a:pt x="821" y="599"/>
                  <a:pt x="821" y="599"/>
                  <a:pt x="821" y="599"/>
                </a:cubicBezTo>
                <a:cubicBezTo>
                  <a:pt x="821" y="599"/>
                  <a:pt x="821" y="599"/>
                  <a:pt x="821" y="599"/>
                </a:cubicBezTo>
                <a:cubicBezTo>
                  <a:pt x="818" y="605"/>
                  <a:pt x="818" y="605"/>
                  <a:pt x="818" y="605"/>
                </a:cubicBezTo>
                <a:cubicBezTo>
                  <a:pt x="818" y="606"/>
                  <a:pt x="818" y="606"/>
                  <a:pt x="818" y="606"/>
                </a:cubicBezTo>
                <a:cubicBezTo>
                  <a:pt x="820" y="609"/>
                  <a:pt x="820" y="609"/>
                  <a:pt x="820" y="609"/>
                </a:cubicBezTo>
                <a:cubicBezTo>
                  <a:pt x="820" y="610"/>
                  <a:pt x="820" y="610"/>
                  <a:pt x="820" y="610"/>
                </a:cubicBezTo>
                <a:cubicBezTo>
                  <a:pt x="819" y="611"/>
                  <a:pt x="819" y="611"/>
                  <a:pt x="819" y="611"/>
                </a:cubicBezTo>
                <a:cubicBezTo>
                  <a:pt x="818" y="611"/>
                  <a:pt x="818" y="611"/>
                  <a:pt x="818" y="611"/>
                </a:cubicBezTo>
                <a:cubicBezTo>
                  <a:pt x="817" y="614"/>
                  <a:pt x="817" y="614"/>
                  <a:pt x="817" y="614"/>
                </a:cubicBezTo>
                <a:cubicBezTo>
                  <a:pt x="816" y="618"/>
                  <a:pt x="816" y="618"/>
                  <a:pt x="816" y="618"/>
                </a:cubicBezTo>
                <a:cubicBezTo>
                  <a:pt x="817" y="619"/>
                  <a:pt x="817" y="619"/>
                  <a:pt x="817" y="619"/>
                </a:cubicBezTo>
                <a:cubicBezTo>
                  <a:pt x="819" y="621"/>
                  <a:pt x="819" y="621"/>
                  <a:pt x="819" y="621"/>
                </a:cubicBezTo>
                <a:cubicBezTo>
                  <a:pt x="820" y="621"/>
                  <a:pt x="820" y="621"/>
                  <a:pt x="820" y="621"/>
                </a:cubicBezTo>
                <a:cubicBezTo>
                  <a:pt x="846" y="616"/>
                  <a:pt x="846" y="616"/>
                  <a:pt x="846" y="616"/>
                </a:cubicBezTo>
                <a:cubicBezTo>
                  <a:pt x="844" y="618"/>
                  <a:pt x="844" y="618"/>
                  <a:pt x="844" y="618"/>
                </a:cubicBezTo>
                <a:cubicBezTo>
                  <a:pt x="833" y="619"/>
                  <a:pt x="833" y="619"/>
                  <a:pt x="833" y="619"/>
                </a:cubicBezTo>
                <a:cubicBezTo>
                  <a:pt x="826" y="622"/>
                  <a:pt x="826" y="622"/>
                  <a:pt x="826" y="622"/>
                </a:cubicBezTo>
                <a:cubicBezTo>
                  <a:pt x="813" y="624"/>
                  <a:pt x="813" y="624"/>
                  <a:pt x="813" y="624"/>
                </a:cubicBezTo>
                <a:cubicBezTo>
                  <a:pt x="813" y="624"/>
                  <a:pt x="813" y="624"/>
                  <a:pt x="813" y="624"/>
                </a:cubicBezTo>
                <a:cubicBezTo>
                  <a:pt x="810" y="631"/>
                  <a:pt x="810" y="631"/>
                  <a:pt x="810" y="631"/>
                </a:cubicBezTo>
                <a:cubicBezTo>
                  <a:pt x="810" y="638"/>
                  <a:pt x="810" y="638"/>
                  <a:pt x="810" y="638"/>
                </a:cubicBezTo>
                <a:cubicBezTo>
                  <a:pt x="810" y="638"/>
                  <a:pt x="810" y="639"/>
                  <a:pt x="810" y="639"/>
                </a:cubicBezTo>
                <a:cubicBezTo>
                  <a:pt x="821" y="640"/>
                  <a:pt x="821" y="640"/>
                  <a:pt x="821" y="640"/>
                </a:cubicBezTo>
                <a:cubicBezTo>
                  <a:pt x="829" y="637"/>
                  <a:pt x="829" y="637"/>
                  <a:pt x="829" y="637"/>
                </a:cubicBezTo>
                <a:cubicBezTo>
                  <a:pt x="833" y="634"/>
                  <a:pt x="833" y="634"/>
                  <a:pt x="833" y="634"/>
                </a:cubicBezTo>
                <a:cubicBezTo>
                  <a:pt x="839" y="633"/>
                  <a:pt x="839" y="633"/>
                  <a:pt x="839" y="633"/>
                </a:cubicBezTo>
                <a:cubicBezTo>
                  <a:pt x="839" y="633"/>
                  <a:pt x="839" y="633"/>
                  <a:pt x="839" y="633"/>
                </a:cubicBezTo>
                <a:cubicBezTo>
                  <a:pt x="841" y="631"/>
                  <a:pt x="841" y="631"/>
                  <a:pt x="841" y="631"/>
                </a:cubicBezTo>
                <a:cubicBezTo>
                  <a:pt x="840" y="633"/>
                  <a:pt x="840" y="633"/>
                  <a:pt x="840" y="633"/>
                </a:cubicBezTo>
                <a:cubicBezTo>
                  <a:pt x="833" y="637"/>
                  <a:pt x="833" y="637"/>
                  <a:pt x="833" y="637"/>
                </a:cubicBezTo>
                <a:cubicBezTo>
                  <a:pt x="830" y="641"/>
                  <a:pt x="830" y="641"/>
                  <a:pt x="830" y="641"/>
                </a:cubicBezTo>
                <a:cubicBezTo>
                  <a:pt x="829" y="642"/>
                  <a:pt x="829" y="642"/>
                  <a:pt x="829" y="642"/>
                </a:cubicBezTo>
                <a:cubicBezTo>
                  <a:pt x="811" y="642"/>
                  <a:pt x="811" y="642"/>
                  <a:pt x="811" y="642"/>
                </a:cubicBezTo>
                <a:cubicBezTo>
                  <a:pt x="810" y="642"/>
                  <a:pt x="810" y="642"/>
                  <a:pt x="810" y="642"/>
                </a:cubicBezTo>
                <a:cubicBezTo>
                  <a:pt x="807" y="646"/>
                  <a:pt x="807" y="646"/>
                  <a:pt x="807" y="646"/>
                </a:cubicBezTo>
                <a:cubicBezTo>
                  <a:pt x="803" y="656"/>
                  <a:pt x="803" y="656"/>
                  <a:pt x="803" y="656"/>
                </a:cubicBezTo>
                <a:cubicBezTo>
                  <a:pt x="803" y="657"/>
                  <a:pt x="803" y="657"/>
                  <a:pt x="803" y="657"/>
                </a:cubicBezTo>
                <a:cubicBezTo>
                  <a:pt x="806" y="661"/>
                  <a:pt x="806" y="661"/>
                  <a:pt x="806" y="661"/>
                </a:cubicBezTo>
                <a:cubicBezTo>
                  <a:pt x="811" y="663"/>
                  <a:pt x="811" y="663"/>
                  <a:pt x="811" y="663"/>
                </a:cubicBezTo>
                <a:cubicBezTo>
                  <a:pt x="820" y="666"/>
                  <a:pt x="820" y="666"/>
                  <a:pt x="820" y="666"/>
                </a:cubicBezTo>
                <a:cubicBezTo>
                  <a:pt x="821" y="666"/>
                  <a:pt x="821" y="665"/>
                  <a:pt x="821" y="665"/>
                </a:cubicBezTo>
                <a:cubicBezTo>
                  <a:pt x="823" y="661"/>
                  <a:pt x="823" y="661"/>
                  <a:pt x="823" y="661"/>
                </a:cubicBezTo>
                <a:cubicBezTo>
                  <a:pt x="825" y="660"/>
                  <a:pt x="825" y="660"/>
                  <a:pt x="825" y="660"/>
                </a:cubicBezTo>
                <a:cubicBezTo>
                  <a:pt x="825" y="663"/>
                  <a:pt x="825" y="663"/>
                  <a:pt x="825" y="663"/>
                </a:cubicBezTo>
                <a:cubicBezTo>
                  <a:pt x="825" y="664"/>
                  <a:pt x="825" y="664"/>
                  <a:pt x="825" y="664"/>
                </a:cubicBezTo>
                <a:cubicBezTo>
                  <a:pt x="827" y="665"/>
                  <a:pt x="827" y="665"/>
                  <a:pt x="827" y="665"/>
                </a:cubicBezTo>
                <a:cubicBezTo>
                  <a:pt x="826" y="668"/>
                  <a:pt x="826" y="668"/>
                  <a:pt x="826" y="668"/>
                </a:cubicBezTo>
                <a:cubicBezTo>
                  <a:pt x="826" y="668"/>
                  <a:pt x="826" y="668"/>
                  <a:pt x="826" y="669"/>
                </a:cubicBezTo>
                <a:cubicBezTo>
                  <a:pt x="832" y="674"/>
                  <a:pt x="832" y="674"/>
                  <a:pt x="832" y="674"/>
                </a:cubicBezTo>
                <a:cubicBezTo>
                  <a:pt x="833" y="674"/>
                  <a:pt x="833" y="674"/>
                  <a:pt x="833" y="674"/>
                </a:cubicBezTo>
                <a:cubicBezTo>
                  <a:pt x="836" y="675"/>
                  <a:pt x="836" y="675"/>
                  <a:pt x="836" y="675"/>
                </a:cubicBezTo>
                <a:cubicBezTo>
                  <a:pt x="836" y="675"/>
                  <a:pt x="837" y="675"/>
                  <a:pt x="837" y="674"/>
                </a:cubicBezTo>
                <a:cubicBezTo>
                  <a:pt x="837" y="674"/>
                  <a:pt x="837" y="674"/>
                  <a:pt x="837" y="674"/>
                </a:cubicBezTo>
                <a:cubicBezTo>
                  <a:pt x="837" y="665"/>
                  <a:pt x="837" y="665"/>
                  <a:pt x="837" y="665"/>
                </a:cubicBezTo>
                <a:cubicBezTo>
                  <a:pt x="839" y="666"/>
                  <a:pt x="839" y="666"/>
                  <a:pt x="839" y="666"/>
                </a:cubicBezTo>
                <a:cubicBezTo>
                  <a:pt x="840" y="666"/>
                  <a:pt x="840" y="666"/>
                  <a:pt x="840" y="666"/>
                </a:cubicBezTo>
                <a:cubicBezTo>
                  <a:pt x="842" y="664"/>
                  <a:pt x="842" y="664"/>
                  <a:pt x="842" y="664"/>
                </a:cubicBezTo>
                <a:cubicBezTo>
                  <a:pt x="842" y="667"/>
                  <a:pt x="842" y="667"/>
                  <a:pt x="842" y="667"/>
                </a:cubicBezTo>
                <a:cubicBezTo>
                  <a:pt x="844" y="672"/>
                  <a:pt x="844" y="672"/>
                  <a:pt x="844" y="672"/>
                </a:cubicBezTo>
                <a:cubicBezTo>
                  <a:pt x="844" y="673"/>
                  <a:pt x="844" y="673"/>
                  <a:pt x="844" y="673"/>
                </a:cubicBezTo>
                <a:cubicBezTo>
                  <a:pt x="848" y="674"/>
                  <a:pt x="848" y="674"/>
                  <a:pt x="848" y="674"/>
                </a:cubicBezTo>
                <a:cubicBezTo>
                  <a:pt x="849" y="673"/>
                  <a:pt x="849" y="673"/>
                  <a:pt x="849" y="673"/>
                </a:cubicBezTo>
                <a:cubicBezTo>
                  <a:pt x="853" y="668"/>
                  <a:pt x="853" y="668"/>
                  <a:pt x="853" y="668"/>
                </a:cubicBezTo>
                <a:cubicBezTo>
                  <a:pt x="855" y="667"/>
                  <a:pt x="855" y="667"/>
                  <a:pt x="855" y="667"/>
                </a:cubicBezTo>
                <a:cubicBezTo>
                  <a:pt x="855" y="667"/>
                  <a:pt x="855" y="667"/>
                  <a:pt x="855" y="667"/>
                </a:cubicBezTo>
                <a:cubicBezTo>
                  <a:pt x="855" y="661"/>
                  <a:pt x="855" y="661"/>
                  <a:pt x="855" y="661"/>
                </a:cubicBezTo>
                <a:cubicBezTo>
                  <a:pt x="855" y="661"/>
                  <a:pt x="855" y="661"/>
                  <a:pt x="855" y="661"/>
                </a:cubicBezTo>
                <a:cubicBezTo>
                  <a:pt x="853" y="658"/>
                  <a:pt x="853" y="658"/>
                  <a:pt x="853" y="658"/>
                </a:cubicBezTo>
                <a:cubicBezTo>
                  <a:pt x="853" y="654"/>
                  <a:pt x="853" y="654"/>
                  <a:pt x="853" y="654"/>
                </a:cubicBezTo>
                <a:cubicBezTo>
                  <a:pt x="854" y="654"/>
                  <a:pt x="854" y="654"/>
                  <a:pt x="854" y="654"/>
                </a:cubicBezTo>
                <a:cubicBezTo>
                  <a:pt x="856" y="659"/>
                  <a:pt x="856" y="659"/>
                  <a:pt x="856" y="659"/>
                </a:cubicBezTo>
                <a:cubicBezTo>
                  <a:pt x="856" y="659"/>
                  <a:pt x="856" y="659"/>
                  <a:pt x="857" y="660"/>
                </a:cubicBezTo>
                <a:cubicBezTo>
                  <a:pt x="857" y="660"/>
                  <a:pt x="857" y="660"/>
                  <a:pt x="857" y="659"/>
                </a:cubicBezTo>
                <a:cubicBezTo>
                  <a:pt x="859" y="658"/>
                  <a:pt x="859" y="658"/>
                  <a:pt x="859" y="658"/>
                </a:cubicBezTo>
                <a:cubicBezTo>
                  <a:pt x="859" y="658"/>
                  <a:pt x="859" y="658"/>
                  <a:pt x="859" y="658"/>
                </a:cubicBezTo>
                <a:cubicBezTo>
                  <a:pt x="861" y="648"/>
                  <a:pt x="861" y="648"/>
                  <a:pt x="861" y="648"/>
                </a:cubicBezTo>
                <a:cubicBezTo>
                  <a:pt x="866" y="649"/>
                  <a:pt x="866" y="649"/>
                  <a:pt x="866" y="649"/>
                </a:cubicBezTo>
                <a:cubicBezTo>
                  <a:pt x="866" y="648"/>
                  <a:pt x="866" y="648"/>
                  <a:pt x="866" y="648"/>
                </a:cubicBezTo>
                <a:cubicBezTo>
                  <a:pt x="863" y="650"/>
                  <a:pt x="863" y="650"/>
                  <a:pt x="863" y="650"/>
                </a:cubicBezTo>
                <a:cubicBezTo>
                  <a:pt x="863" y="651"/>
                  <a:pt x="863" y="651"/>
                  <a:pt x="863" y="651"/>
                </a:cubicBezTo>
                <a:cubicBezTo>
                  <a:pt x="863" y="660"/>
                  <a:pt x="863" y="660"/>
                  <a:pt x="863" y="660"/>
                </a:cubicBezTo>
                <a:cubicBezTo>
                  <a:pt x="863" y="661"/>
                  <a:pt x="863" y="661"/>
                  <a:pt x="864" y="661"/>
                </a:cubicBezTo>
                <a:cubicBezTo>
                  <a:pt x="861" y="665"/>
                  <a:pt x="861" y="665"/>
                  <a:pt x="861" y="665"/>
                </a:cubicBezTo>
                <a:cubicBezTo>
                  <a:pt x="860" y="665"/>
                  <a:pt x="860" y="665"/>
                  <a:pt x="860" y="665"/>
                </a:cubicBezTo>
                <a:cubicBezTo>
                  <a:pt x="860" y="667"/>
                  <a:pt x="860" y="667"/>
                  <a:pt x="860" y="667"/>
                </a:cubicBezTo>
                <a:cubicBezTo>
                  <a:pt x="860" y="668"/>
                  <a:pt x="860" y="668"/>
                  <a:pt x="860" y="668"/>
                </a:cubicBezTo>
                <a:cubicBezTo>
                  <a:pt x="862" y="671"/>
                  <a:pt x="862" y="671"/>
                  <a:pt x="862" y="671"/>
                </a:cubicBezTo>
                <a:cubicBezTo>
                  <a:pt x="862" y="671"/>
                  <a:pt x="862" y="671"/>
                  <a:pt x="863" y="671"/>
                </a:cubicBezTo>
                <a:cubicBezTo>
                  <a:pt x="863" y="671"/>
                  <a:pt x="863" y="671"/>
                  <a:pt x="863" y="671"/>
                </a:cubicBezTo>
                <a:cubicBezTo>
                  <a:pt x="868" y="668"/>
                  <a:pt x="868" y="668"/>
                  <a:pt x="868" y="668"/>
                </a:cubicBezTo>
                <a:cubicBezTo>
                  <a:pt x="872" y="667"/>
                  <a:pt x="872" y="667"/>
                  <a:pt x="872" y="667"/>
                </a:cubicBezTo>
                <a:cubicBezTo>
                  <a:pt x="872" y="667"/>
                  <a:pt x="872" y="667"/>
                  <a:pt x="872" y="667"/>
                </a:cubicBezTo>
                <a:cubicBezTo>
                  <a:pt x="874" y="664"/>
                  <a:pt x="874" y="664"/>
                  <a:pt x="874" y="664"/>
                </a:cubicBezTo>
                <a:cubicBezTo>
                  <a:pt x="874" y="666"/>
                  <a:pt x="874" y="666"/>
                  <a:pt x="874" y="666"/>
                </a:cubicBezTo>
                <a:cubicBezTo>
                  <a:pt x="875" y="666"/>
                  <a:pt x="875" y="667"/>
                  <a:pt x="875" y="667"/>
                </a:cubicBezTo>
                <a:cubicBezTo>
                  <a:pt x="879" y="666"/>
                  <a:pt x="879" y="666"/>
                  <a:pt x="879" y="666"/>
                </a:cubicBezTo>
                <a:cubicBezTo>
                  <a:pt x="879" y="666"/>
                  <a:pt x="879" y="666"/>
                  <a:pt x="879" y="666"/>
                </a:cubicBezTo>
                <a:cubicBezTo>
                  <a:pt x="881" y="662"/>
                  <a:pt x="881" y="662"/>
                  <a:pt x="881" y="662"/>
                </a:cubicBezTo>
                <a:cubicBezTo>
                  <a:pt x="882" y="657"/>
                  <a:pt x="882" y="657"/>
                  <a:pt x="882" y="657"/>
                </a:cubicBezTo>
                <a:cubicBezTo>
                  <a:pt x="882" y="660"/>
                  <a:pt x="882" y="660"/>
                  <a:pt x="882" y="660"/>
                </a:cubicBezTo>
                <a:cubicBezTo>
                  <a:pt x="882" y="660"/>
                  <a:pt x="882" y="661"/>
                  <a:pt x="883" y="661"/>
                </a:cubicBezTo>
                <a:cubicBezTo>
                  <a:pt x="883" y="661"/>
                  <a:pt x="883" y="661"/>
                  <a:pt x="883" y="661"/>
                </a:cubicBezTo>
                <a:cubicBezTo>
                  <a:pt x="886" y="659"/>
                  <a:pt x="886" y="659"/>
                  <a:pt x="886" y="659"/>
                </a:cubicBezTo>
                <a:cubicBezTo>
                  <a:pt x="885" y="660"/>
                  <a:pt x="885" y="660"/>
                  <a:pt x="885" y="660"/>
                </a:cubicBezTo>
                <a:cubicBezTo>
                  <a:pt x="885" y="660"/>
                  <a:pt x="885" y="660"/>
                  <a:pt x="885" y="660"/>
                </a:cubicBezTo>
                <a:cubicBezTo>
                  <a:pt x="887" y="664"/>
                  <a:pt x="887" y="664"/>
                  <a:pt x="887" y="664"/>
                </a:cubicBezTo>
                <a:cubicBezTo>
                  <a:pt x="887" y="664"/>
                  <a:pt x="887" y="664"/>
                  <a:pt x="887" y="664"/>
                </a:cubicBezTo>
                <a:cubicBezTo>
                  <a:pt x="898" y="661"/>
                  <a:pt x="898" y="661"/>
                  <a:pt x="898" y="661"/>
                </a:cubicBezTo>
                <a:cubicBezTo>
                  <a:pt x="901" y="662"/>
                  <a:pt x="901" y="662"/>
                  <a:pt x="901" y="662"/>
                </a:cubicBezTo>
                <a:cubicBezTo>
                  <a:pt x="901" y="662"/>
                  <a:pt x="902" y="662"/>
                  <a:pt x="902" y="662"/>
                </a:cubicBezTo>
                <a:cubicBezTo>
                  <a:pt x="905" y="655"/>
                  <a:pt x="905" y="655"/>
                  <a:pt x="905" y="655"/>
                </a:cubicBezTo>
                <a:cubicBezTo>
                  <a:pt x="907" y="655"/>
                  <a:pt x="907" y="655"/>
                  <a:pt x="907" y="655"/>
                </a:cubicBezTo>
                <a:cubicBezTo>
                  <a:pt x="907" y="658"/>
                  <a:pt x="907" y="658"/>
                  <a:pt x="907" y="658"/>
                </a:cubicBezTo>
                <a:cubicBezTo>
                  <a:pt x="906" y="660"/>
                  <a:pt x="906" y="660"/>
                  <a:pt x="906" y="660"/>
                </a:cubicBezTo>
                <a:cubicBezTo>
                  <a:pt x="903" y="663"/>
                  <a:pt x="903" y="663"/>
                  <a:pt x="903" y="663"/>
                </a:cubicBezTo>
                <a:cubicBezTo>
                  <a:pt x="901" y="667"/>
                  <a:pt x="901" y="667"/>
                  <a:pt x="901" y="667"/>
                </a:cubicBezTo>
                <a:cubicBezTo>
                  <a:pt x="898" y="669"/>
                  <a:pt x="898" y="669"/>
                  <a:pt x="898" y="669"/>
                </a:cubicBezTo>
                <a:cubicBezTo>
                  <a:pt x="896" y="673"/>
                  <a:pt x="896" y="673"/>
                  <a:pt x="896" y="673"/>
                </a:cubicBezTo>
                <a:cubicBezTo>
                  <a:pt x="895" y="673"/>
                  <a:pt x="895" y="673"/>
                  <a:pt x="895" y="673"/>
                </a:cubicBezTo>
                <a:cubicBezTo>
                  <a:pt x="894" y="671"/>
                  <a:pt x="894" y="671"/>
                  <a:pt x="894" y="671"/>
                </a:cubicBezTo>
                <a:cubicBezTo>
                  <a:pt x="894" y="670"/>
                  <a:pt x="894" y="670"/>
                  <a:pt x="893" y="670"/>
                </a:cubicBezTo>
                <a:cubicBezTo>
                  <a:pt x="876" y="672"/>
                  <a:pt x="876" y="672"/>
                  <a:pt x="876" y="672"/>
                </a:cubicBezTo>
                <a:cubicBezTo>
                  <a:pt x="875" y="672"/>
                  <a:pt x="875" y="672"/>
                  <a:pt x="875" y="672"/>
                </a:cubicBezTo>
                <a:cubicBezTo>
                  <a:pt x="872" y="676"/>
                  <a:pt x="872" y="676"/>
                  <a:pt x="872" y="676"/>
                </a:cubicBezTo>
                <a:cubicBezTo>
                  <a:pt x="872" y="677"/>
                  <a:pt x="872" y="677"/>
                  <a:pt x="872" y="677"/>
                </a:cubicBezTo>
                <a:cubicBezTo>
                  <a:pt x="872" y="679"/>
                  <a:pt x="872" y="679"/>
                  <a:pt x="872" y="679"/>
                </a:cubicBezTo>
                <a:cubicBezTo>
                  <a:pt x="870" y="681"/>
                  <a:pt x="870" y="681"/>
                  <a:pt x="870" y="681"/>
                </a:cubicBezTo>
                <a:cubicBezTo>
                  <a:pt x="869" y="681"/>
                  <a:pt x="869" y="681"/>
                  <a:pt x="869" y="681"/>
                </a:cubicBezTo>
                <a:cubicBezTo>
                  <a:pt x="868" y="680"/>
                  <a:pt x="868" y="680"/>
                  <a:pt x="868" y="680"/>
                </a:cubicBezTo>
                <a:cubicBezTo>
                  <a:pt x="867" y="680"/>
                  <a:pt x="867" y="680"/>
                  <a:pt x="867" y="680"/>
                </a:cubicBezTo>
                <a:cubicBezTo>
                  <a:pt x="864" y="680"/>
                  <a:pt x="864" y="680"/>
                  <a:pt x="864" y="680"/>
                </a:cubicBezTo>
                <a:cubicBezTo>
                  <a:pt x="860" y="683"/>
                  <a:pt x="860" y="683"/>
                  <a:pt x="860" y="683"/>
                </a:cubicBezTo>
                <a:cubicBezTo>
                  <a:pt x="858" y="683"/>
                  <a:pt x="858" y="683"/>
                  <a:pt x="858" y="683"/>
                </a:cubicBezTo>
                <a:cubicBezTo>
                  <a:pt x="857" y="684"/>
                  <a:pt x="857" y="684"/>
                  <a:pt x="857" y="684"/>
                </a:cubicBezTo>
                <a:cubicBezTo>
                  <a:pt x="855" y="686"/>
                  <a:pt x="855" y="686"/>
                  <a:pt x="855" y="686"/>
                </a:cubicBezTo>
                <a:cubicBezTo>
                  <a:pt x="853" y="690"/>
                  <a:pt x="853" y="690"/>
                  <a:pt x="853" y="690"/>
                </a:cubicBezTo>
                <a:cubicBezTo>
                  <a:pt x="853" y="692"/>
                  <a:pt x="853" y="692"/>
                  <a:pt x="853" y="692"/>
                </a:cubicBezTo>
                <a:cubicBezTo>
                  <a:pt x="854" y="692"/>
                  <a:pt x="854" y="692"/>
                  <a:pt x="854" y="692"/>
                </a:cubicBezTo>
                <a:cubicBezTo>
                  <a:pt x="856" y="695"/>
                  <a:pt x="856" y="695"/>
                  <a:pt x="856" y="695"/>
                </a:cubicBezTo>
                <a:cubicBezTo>
                  <a:pt x="869" y="706"/>
                  <a:pt x="869" y="706"/>
                  <a:pt x="869" y="706"/>
                </a:cubicBezTo>
                <a:cubicBezTo>
                  <a:pt x="869" y="706"/>
                  <a:pt x="869" y="706"/>
                  <a:pt x="869" y="706"/>
                </a:cubicBezTo>
                <a:cubicBezTo>
                  <a:pt x="883" y="707"/>
                  <a:pt x="883" y="707"/>
                  <a:pt x="883" y="707"/>
                </a:cubicBezTo>
                <a:cubicBezTo>
                  <a:pt x="883" y="707"/>
                  <a:pt x="883" y="707"/>
                  <a:pt x="883" y="707"/>
                </a:cubicBezTo>
                <a:cubicBezTo>
                  <a:pt x="896" y="701"/>
                  <a:pt x="896" y="701"/>
                  <a:pt x="896" y="701"/>
                </a:cubicBezTo>
                <a:cubicBezTo>
                  <a:pt x="897" y="701"/>
                  <a:pt x="897" y="701"/>
                  <a:pt x="897" y="701"/>
                </a:cubicBezTo>
                <a:cubicBezTo>
                  <a:pt x="899" y="698"/>
                  <a:pt x="899" y="698"/>
                  <a:pt x="899" y="698"/>
                </a:cubicBezTo>
                <a:cubicBezTo>
                  <a:pt x="903" y="698"/>
                  <a:pt x="903" y="698"/>
                  <a:pt x="903" y="698"/>
                </a:cubicBezTo>
                <a:cubicBezTo>
                  <a:pt x="903" y="697"/>
                  <a:pt x="903" y="697"/>
                  <a:pt x="903" y="697"/>
                </a:cubicBezTo>
                <a:cubicBezTo>
                  <a:pt x="903" y="696"/>
                  <a:pt x="903" y="696"/>
                  <a:pt x="903" y="696"/>
                </a:cubicBezTo>
                <a:cubicBezTo>
                  <a:pt x="906" y="696"/>
                  <a:pt x="906" y="696"/>
                  <a:pt x="906" y="696"/>
                </a:cubicBezTo>
                <a:cubicBezTo>
                  <a:pt x="911" y="693"/>
                  <a:pt x="911" y="693"/>
                  <a:pt x="911" y="693"/>
                </a:cubicBezTo>
                <a:cubicBezTo>
                  <a:pt x="911" y="692"/>
                  <a:pt x="911" y="692"/>
                  <a:pt x="911" y="692"/>
                </a:cubicBezTo>
                <a:cubicBezTo>
                  <a:pt x="912" y="691"/>
                  <a:pt x="912" y="691"/>
                  <a:pt x="912" y="691"/>
                </a:cubicBezTo>
                <a:cubicBezTo>
                  <a:pt x="913" y="690"/>
                  <a:pt x="913" y="690"/>
                  <a:pt x="913" y="690"/>
                </a:cubicBezTo>
                <a:cubicBezTo>
                  <a:pt x="915" y="687"/>
                  <a:pt x="915" y="687"/>
                  <a:pt x="915" y="687"/>
                </a:cubicBezTo>
                <a:cubicBezTo>
                  <a:pt x="915" y="687"/>
                  <a:pt x="915" y="687"/>
                  <a:pt x="915" y="687"/>
                </a:cubicBezTo>
                <a:cubicBezTo>
                  <a:pt x="914" y="685"/>
                  <a:pt x="914" y="685"/>
                  <a:pt x="914" y="685"/>
                </a:cubicBezTo>
                <a:cubicBezTo>
                  <a:pt x="922" y="681"/>
                  <a:pt x="922" y="681"/>
                  <a:pt x="922" y="681"/>
                </a:cubicBezTo>
                <a:cubicBezTo>
                  <a:pt x="925" y="681"/>
                  <a:pt x="925" y="681"/>
                  <a:pt x="925" y="681"/>
                </a:cubicBezTo>
                <a:cubicBezTo>
                  <a:pt x="932" y="679"/>
                  <a:pt x="932" y="679"/>
                  <a:pt x="932" y="679"/>
                </a:cubicBezTo>
                <a:cubicBezTo>
                  <a:pt x="932" y="678"/>
                  <a:pt x="932" y="678"/>
                  <a:pt x="932" y="678"/>
                </a:cubicBezTo>
                <a:cubicBezTo>
                  <a:pt x="935" y="675"/>
                  <a:pt x="935" y="675"/>
                  <a:pt x="935" y="675"/>
                </a:cubicBezTo>
                <a:cubicBezTo>
                  <a:pt x="938" y="674"/>
                  <a:pt x="938" y="674"/>
                  <a:pt x="938" y="674"/>
                </a:cubicBezTo>
                <a:cubicBezTo>
                  <a:pt x="939" y="673"/>
                  <a:pt x="939" y="673"/>
                  <a:pt x="939" y="673"/>
                </a:cubicBezTo>
                <a:cubicBezTo>
                  <a:pt x="941" y="670"/>
                  <a:pt x="941" y="670"/>
                  <a:pt x="941" y="670"/>
                </a:cubicBezTo>
                <a:cubicBezTo>
                  <a:pt x="942" y="667"/>
                  <a:pt x="942" y="667"/>
                  <a:pt x="942" y="667"/>
                </a:cubicBezTo>
                <a:cubicBezTo>
                  <a:pt x="943" y="667"/>
                  <a:pt x="943" y="667"/>
                  <a:pt x="943" y="667"/>
                </a:cubicBezTo>
                <a:cubicBezTo>
                  <a:pt x="943" y="668"/>
                  <a:pt x="943" y="668"/>
                  <a:pt x="943" y="668"/>
                </a:cubicBezTo>
                <a:cubicBezTo>
                  <a:pt x="943" y="668"/>
                  <a:pt x="943" y="668"/>
                  <a:pt x="943" y="668"/>
                </a:cubicBezTo>
                <a:cubicBezTo>
                  <a:pt x="945" y="671"/>
                  <a:pt x="945" y="671"/>
                  <a:pt x="945" y="671"/>
                </a:cubicBezTo>
                <a:cubicBezTo>
                  <a:pt x="943" y="673"/>
                  <a:pt x="943" y="673"/>
                  <a:pt x="943" y="673"/>
                </a:cubicBezTo>
                <a:cubicBezTo>
                  <a:pt x="942" y="674"/>
                  <a:pt x="942" y="674"/>
                  <a:pt x="942" y="674"/>
                </a:cubicBezTo>
                <a:cubicBezTo>
                  <a:pt x="943" y="674"/>
                  <a:pt x="943" y="675"/>
                  <a:pt x="943" y="675"/>
                </a:cubicBezTo>
                <a:cubicBezTo>
                  <a:pt x="948" y="676"/>
                  <a:pt x="948" y="676"/>
                  <a:pt x="948" y="676"/>
                </a:cubicBezTo>
                <a:cubicBezTo>
                  <a:pt x="953" y="676"/>
                  <a:pt x="953" y="676"/>
                  <a:pt x="953" y="676"/>
                </a:cubicBezTo>
                <a:cubicBezTo>
                  <a:pt x="954" y="675"/>
                  <a:pt x="954" y="675"/>
                  <a:pt x="954" y="675"/>
                </a:cubicBezTo>
                <a:cubicBezTo>
                  <a:pt x="958" y="669"/>
                  <a:pt x="958" y="669"/>
                  <a:pt x="958" y="669"/>
                </a:cubicBezTo>
                <a:cubicBezTo>
                  <a:pt x="958" y="671"/>
                  <a:pt x="958" y="671"/>
                  <a:pt x="958" y="671"/>
                </a:cubicBezTo>
                <a:cubicBezTo>
                  <a:pt x="958" y="671"/>
                  <a:pt x="958" y="671"/>
                  <a:pt x="958" y="671"/>
                </a:cubicBezTo>
                <a:cubicBezTo>
                  <a:pt x="963" y="675"/>
                  <a:pt x="963" y="675"/>
                  <a:pt x="963" y="675"/>
                </a:cubicBezTo>
                <a:cubicBezTo>
                  <a:pt x="967" y="677"/>
                  <a:pt x="967" y="677"/>
                  <a:pt x="967" y="677"/>
                </a:cubicBezTo>
                <a:cubicBezTo>
                  <a:pt x="967" y="677"/>
                  <a:pt x="967" y="677"/>
                  <a:pt x="967" y="677"/>
                </a:cubicBezTo>
                <a:cubicBezTo>
                  <a:pt x="974" y="676"/>
                  <a:pt x="974" y="676"/>
                  <a:pt x="974" y="676"/>
                </a:cubicBezTo>
                <a:cubicBezTo>
                  <a:pt x="975" y="676"/>
                  <a:pt x="975" y="676"/>
                  <a:pt x="975" y="676"/>
                </a:cubicBezTo>
                <a:cubicBezTo>
                  <a:pt x="978" y="672"/>
                  <a:pt x="978" y="672"/>
                  <a:pt x="978" y="672"/>
                </a:cubicBezTo>
                <a:cubicBezTo>
                  <a:pt x="980" y="670"/>
                  <a:pt x="980" y="670"/>
                  <a:pt x="980" y="670"/>
                </a:cubicBezTo>
                <a:cubicBezTo>
                  <a:pt x="984" y="670"/>
                  <a:pt x="984" y="670"/>
                  <a:pt x="984" y="670"/>
                </a:cubicBezTo>
                <a:cubicBezTo>
                  <a:pt x="985" y="670"/>
                  <a:pt x="985" y="670"/>
                  <a:pt x="985" y="670"/>
                </a:cubicBezTo>
                <a:cubicBezTo>
                  <a:pt x="992" y="641"/>
                  <a:pt x="992" y="641"/>
                  <a:pt x="992" y="641"/>
                </a:cubicBezTo>
                <a:cubicBezTo>
                  <a:pt x="994" y="639"/>
                  <a:pt x="994" y="639"/>
                  <a:pt x="994" y="639"/>
                </a:cubicBezTo>
                <a:cubicBezTo>
                  <a:pt x="995" y="639"/>
                  <a:pt x="995" y="639"/>
                  <a:pt x="995" y="639"/>
                </a:cubicBezTo>
                <a:cubicBezTo>
                  <a:pt x="996" y="630"/>
                  <a:pt x="996" y="630"/>
                  <a:pt x="996" y="630"/>
                </a:cubicBezTo>
                <a:cubicBezTo>
                  <a:pt x="995" y="628"/>
                  <a:pt x="995" y="628"/>
                  <a:pt x="995" y="628"/>
                </a:cubicBezTo>
                <a:cubicBezTo>
                  <a:pt x="995" y="624"/>
                  <a:pt x="995" y="624"/>
                  <a:pt x="995" y="624"/>
                </a:cubicBezTo>
                <a:cubicBezTo>
                  <a:pt x="992" y="615"/>
                  <a:pt x="992" y="615"/>
                  <a:pt x="992" y="615"/>
                </a:cubicBezTo>
                <a:cubicBezTo>
                  <a:pt x="985" y="609"/>
                  <a:pt x="985" y="609"/>
                  <a:pt x="985" y="609"/>
                </a:cubicBezTo>
                <a:cubicBezTo>
                  <a:pt x="985" y="608"/>
                  <a:pt x="985" y="608"/>
                  <a:pt x="985" y="608"/>
                </a:cubicBezTo>
                <a:cubicBezTo>
                  <a:pt x="976" y="606"/>
                  <a:pt x="976" y="606"/>
                  <a:pt x="976" y="606"/>
                </a:cubicBezTo>
                <a:cubicBezTo>
                  <a:pt x="976" y="606"/>
                  <a:pt x="975" y="606"/>
                  <a:pt x="975" y="607"/>
                </a:cubicBezTo>
                <a:cubicBezTo>
                  <a:pt x="972" y="613"/>
                  <a:pt x="972" y="613"/>
                  <a:pt x="972" y="613"/>
                </a:cubicBezTo>
                <a:cubicBezTo>
                  <a:pt x="972" y="613"/>
                  <a:pt x="972" y="613"/>
                  <a:pt x="972" y="613"/>
                </a:cubicBezTo>
                <a:cubicBezTo>
                  <a:pt x="973" y="622"/>
                  <a:pt x="973" y="622"/>
                  <a:pt x="973" y="622"/>
                </a:cubicBezTo>
                <a:cubicBezTo>
                  <a:pt x="974" y="622"/>
                  <a:pt x="974" y="622"/>
                  <a:pt x="974" y="622"/>
                </a:cubicBezTo>
                <a:cubicBezTo>
                  <a:pt x="974" y="623"/>
                  <a:pt x="974" y="623"/>
                  <a:pt x="974" y="623"/>
                </a:cubicBezTo>
                <a:cubicBezTo>
                  <a:pt x="973" y="623"/>
                  <a:pt x="973" y="623"/>
                  <a:pt x="973" y="623"/>
                </a:cubicBezTo>
                <a:cubicBezTo>
                  <a:pt x="972" y="627"/>
                  <a:pt x="972" y="627"/>
                  <a:pt x="972" y="627"/>
                </a:cubicBezTo>
                <a:cubicBezTo>
                  <a:pt x="969" y="616"/>
                  <a:pt x="969" y="616"/>
                  <a:pt x="969" y="616"/>
                </a:cubicBezTo>
                <a:cubicBezTo>
                  <a:pt x="968" y="616"/>
                  <a:pt x="968" y="616"/>
                  <a:pt x="968" y="616"/>
                </a:cubicBezTo>
                <a:cubicBezTo>
                  <a:pt x="963" y="615"/>
                  <a:pt x="963" y="615"/>
                  <a:pt x="963" y="615"/>
                </a:cubicBezTo>
                <a:cubicBezTo>
                  <a:pt x="963" y="615"/>
                  <a:pt x="963" y="615"/>
                  <a:pt x="963" y="615"/>
                </a:cubicBezTo>
                <a:cubicBezTo>
                  <a:pt x="958" y="617"/>
                  <a:pt x="958" y="617"/>
                  <a:pt x="958" y="617"/>
                </a:cubicBezTo>
                <a:cubicBezTo>
                  <a:pt x="957" y="618"/>
                  <a:pt x="957" y="618"/>
                  <a:pt x="957" y="618"/>
                </a:cubicBezTo>
                <a:cubicBezTo>
                  <a:pt x="956" y="621"/>
                  <a:pt x="956" y="621"/>
                  <a:pt x="956" y="621"/>
                </a:cubicBezTo>
                <a:cubicBezTo>
                  <a:pt x="955" y="621"/>
                  <a:pt x="955" y="621"/>
                  <a:pt x="955" y="621"/>
                </a:cubicBezTo>
                <a:cubicBezTo>
                  <a:pt x="958" y="616"/>
                  <a:pt x="958" y="616"/>
                  <a:pt x="958" y="616"/>
                </a:cubicBezTo>
                <a:cubicBezTo>
                  <a:pt x="960" y="616"/>
                  <a:pt x="960" y="616"/>
                  <a:pt x="960" y="616"/>
                </a:cubicBezTo>
                <a:cubicBezTo>
                  <a:pt x="960" y="616"/>
                  <a:pt x="960" y="616"/>
                  <a:pt x="960" y="616"/>
                </a:cubicBezTo>
                <a:cubicBezTo>
                  <a:pt x="962" y="611"/>
                  <a:pt x="962" y="611"/>
                  <a:pt x="962" y="611"/>
                </a:cubicBezTo>
                <a:cubicBezTo>
                  <a:pt x="962" y="610"/>
                  <a:pt x="962" y="610"/>
                  <a:pt x="962" y="610"/>
                </a:cubicBezTo>
                <a:cubicBezTo>
                  <a:pt x="957" y="605"/>
                  <a:pt x="957" y="605"/>
                  <a:pt x="957" y="605"/>
                </a:cubicBezTo>
                <a:cubicBezTo>
                  <a:pt x="956" y="604"/>
                  <a:pt x="956" y="604"/>
                  <a:pt x="956" y="604"/>
                </a:cubicBezTo>
                <a:cubicBezTo>
                  <a:pt x="949" y="606"/>
                  <a:pt x="949" y="606"/>
                  <a:pt x="949" y="606"/>
                </a:cubicBezTo>
                <a:cubicBezTo>
                  <a:pt x="948" y="605"/>
                  <a:pt x="948" y="605"/>
                  <a:pt x="948" y="605"/>
                </a:cubicBezTo>
                <a:cubicBezTo>
                  <a:pt x="949" y="604"/>
                  <a:pt x="949" y="604"/>
                  <a:pt x="949" y="604"/>
                </a:cubicBezTo>
                <a:cubicBezTo>
                  <a:pt x="952" y="598"/>
                  <a:pt x="952" y="598"/>
                  <a:pt x="952" y="598"/>
                </a:cubicBezTo>
                <a:cubicBezTo>
                  <a:pt x="954" y="596"/>
                  <a:pt x="954" y="596"/>
                  <a:pt x="954" y="596"/>
                </a:cubicBezTo>
                <a:cubicBezTo>
                  <a:pt x="954" y="595"/>
                  <a:pt x="954" y="595"/>
                  <a:pt x="954" y="595"/>
                </a:cubicBezTo>
                <a:cubicBezTo>
                  <a:pt x="954" y="594"/>
                  <a:pt x="954" y="594"/>
                  <a:pt x="954" y="594"/>
                </a:cubicBezTo>
                <a:cubicBezTo>
                  <a:pt x="954" y="591"/>
                  <a:pt x="954" y="591"/>
                  <a:pt x="954" y="591"/>
                </a:cubicBezTo>
                <a:cubicBezTo>
                  <a:pt x="954" y="589"/>
                  <a:pt x="954" y="589"/>
                  <a:pt x="954" y="589"/>
                </a:cubicBezTo>
                <a:cubicBezTo>
                  <a:pt x="950" y="583"/>
                  <a:pt x="950" y="583"/>
                  <a:pt x="950" y="583"/>
                </a:cubicBezTo>
                <a:cubicBezTo>
                  <a:pt x="949" y="583"/>
                  <a:pt x="949" y="583"/>
                  <a:pt x="949" y="583"/>
                </a:cubicBezTo>
                <a:cubicBezTo>
                  <a:pt x="947" y="582"/>
                  <a:pt x="947" y="582"/>
                  <a:pt x="947" y="582"/>
                </a:cubicBezTo>
                <a:cubicBezTo>
                  <a:pt x="947" y="581"/>
                  <a:pt x="947" y="581"/>
                  <a:pt x="947" y="581"/>
                </a:cubicBezTo>
                <a:cubicBezTo>
                  <a:pt x="947" y="576"/>
                  <a:pt x="947" y="576"/>
                  <a:pt x="947" y="576"/>
                </a:cubicBezTo>
                <a:cubicBezTo>
                  <a:pt x="947" y="574"/>
                  <a:pt x="947" y="574"/>
                  <a:pt x="947" y="574"/>
                </a:cubicBezTo>
                <a:cubicBezTo>
                  <a:pt x="947" y="574"/>
                  <a:pt x="947" y="574"/>
                  <a:pt x="947" y="574"/>
                </a:cubicBezTo>
                <a:cubicBezTo>
                  <a:pt x="945" y="571"/>
                  <a:pt x="945" y="571"/>
                  <a:pt x="945" y="571"/>
                </a:cubicBezTo>
                <a:cubicBezTo>
                  <a:pt x="945" y="569"/>
                  <a:pt x="945" y="569"/>
                  <a:pt x="945" y="569"/>
                </a:cubicBezTo>
                <a:cubicBezTo>
                  <a:pt x="947" y="566"/>
                  <a:pt x="947" y="566"/>
                  <a:pt x="947" y="566"/>
                </a:cubicBezTo>
                <a:cubicBezTo>
                  <a:pt x="947" y="565"/>
                  <a:pt x="947" y="565"/>
                  <a:pt x="947" y="565"/>
                </a:cubicBezTo>
                <a:cubicBezTo>
                  <a:pt x="948" y="562"/>
                  <a:pt x="948" y="562"/>
                  <a:pt x="948" y="562"/>
                </a:cubicBezTo>
                <a:cubicBezTo>
                  <a:pt x="947" y="562"/>
                  <a:pt x="947" y="562"/>
                  <a:pt x="947" y="562"/>
                </a:cubicBezTo>
                <a:cubicBezTo>
                  <a:pt x="943" y="554"/>
                  <a:pt x="943" y="554"/>
                  <a:pt x="943" y="554"/>
                </a:cubicBezTo>
                <a:cubicBezTo>
                  <a:pt x="943" y="554"/>
                  <a:pt x="943" y="554"/>
                  <a:pt x="943" y="554"/>
                </a:cubicBezTo>
                <a:cubicBezTo>
                  <a:pt x="943" y="554"/>
                  <a:pt x="942" y="554"/>
                  <a:pt x="942" y="554"/>
                </a:cubicBezTo>
                <a:cubicBezTo>
                  <a:pt x="940" y="555"/>
                  <a:pt x="940" y="555"/>
                  <a:pt x="940" y="555"/>
                </a:cubicBezTo>
                <a:cubicBezTo>
                  <a:pt x="936" y="555"/>
                  <a:pt x="936" y="555"/>
                  <a:pt x="936" y="555"/>
                </a:cubicBezTo>
                <a:cubicBezTo>
                  <a:pt x="936" y="555"/>
                  <a:pt x="936" y="555"/>
                  <a:pt x="936" y="555"/>
                </a:cubicBezTo>
                <a:cubicBezTo>
                  <a:pt x="934" y="556"/>
                  <a:pt x="934" y="556"/>
                  <a:pt x="934" y="556"/>
                </a:cubicBezTo>
                <a:cubicBezTo>
                  <a:pt x="933" y="557"/>
                  <a:pt x="933" y="557"/>
                  <a:pt x="933" y="557"/>
                </a:cubicBezTo>
                <a:cubicBezTo>
                  <a:pt x="928" y="571"/>
                  <a:pt x="928" y="571"/>
                  <a:pt x="928" y="571"/>
                </a:cubicBezTo>
                <a:lnTo>
                  <a:pt x="928" y="575"/>
                </a:lnTo>
                <a:close/>
                <a:moveTo>
                  <a:pt x="867" y="648"/>
                </a:moveTo>
                <a:cubicBezTo>
                  <a:pt x="866" y="648"/>
                  <a:pt x="866" y="648"/>
                  <a:pt x="866" y="648"/>
                </a:cubicBezTo>
                <a:cubicBezTo>
                  <a:pt x="869" y="646"/>
                  <a:pt x="869" y="646"/>
                  <a:pt x="869" y="646"/>
                </a:cubicBezTo>
                <a:lnTo>
                  <a:pt x="867" y="648"/>
                </a:lnTo>
                <a:close/>
                <a:moveTo>
                  <a:pt x="806" y="603"/>
                </a:moveTo>
                <a:cubicBezTo>
                  <a:pt x="804" y="602"/>
                  <a:pt x="804" y="602"/>
                  <a:pt x="804" y="602"/>
                </a:cubicBezTo>
                <a:cubicBezTo>
                  <a:pt x="803" y="602"/>
                  <a:pt x="803" y="602"/>
                  <a:pt x="803" y="602"/>
                </a:cubicBezTo>
                <a:cubicBezTo>
                  <a:pt x="800" y="604"/>
                  <a:pt x="800" y="604"/>
                  <a:pt x="800" y="604"/>
                </a:cubicBezTo>
                <a:cubicBezTo>
                  <a:pt x="800" y="604"/>
                  <a:pt x="800" y="604"/>
                  <a:pt x="800" y="604"/>
                </a:cubicBezTo>
                <a:cubicBezTo>
                  <a:pt x="798" y="607"/>
                  <a:pt x="798" y="607"/>
                  <a:pt x="798" y="607"/>
                </a:cubicBezTo>
                <a:cubicBezTo>
                  <a:pt x="796" y="608"/>
                  <a:pt x="796" y="608"/>
                  <a:pt x="796" y="608"/>
                </a:cubicBezTo>
                <a:cubicBezTo>
                  <a:pt x="795" y="609"/>
                  <a:pt x="795" y="609"/>
                  <a:pt x="795" y="609"/>
                </a:cubicBezTo>
                <a:cubicBezTo>
                  <a:pt x="794" y="611"/>
                  <a:pt x="794" y="611"/>
                  <a:pt x="794" y="611"/>
                </a:cubicBezTo>
                <a:cubicBezTo>
                  <a:pt x="791" y="613"/>
                  <a:pt x="791" y="613"/>
                  <a:pt x="791" y="613"/>
                </a:cubicBezTo>
                <a:cubicBezTo>
                  <a:pt x="790" y="613"/>
                  <a:pt x="790" y="613"/>
                  <a:pt x="790" y="613"/>
                </a:cubicBezTo>
                <a:cubicBezTo>
                  <a:pt x="778" y="628"/>
                  <a:pt x="778" y="628"/>
                  <a:pt x="778" y="628"/>
                </a:cubicBezTo>
                <a:cubicBezTo>
                  <a:pt x="777" y="631"/>
                  <a:pt x="777" y="631"/>
                  <a:pt x="777" y="631"/>
                </a:cubicBezTo>
                <a:cubicBezTo>
                  <a:pt x="777" y="631"/>
                  <a:pt x="777" y="631"/>
                  <a:pt x="777" y="631"/>
                </a:cubicBezTo>
                <a:cubicBezTo>
                  <a:pt x="778" y="636"/>
                  <a:pt x="778" y="636"/>
                  <a:pt x="778" y="636"/>
                </a:cubicBezTo>
                <a:cubicBezTo>
                  <a:pt x="779" y="636"/>
                  <a:pt x="779" y="636"/>
                  <a:pt x="779" y="636"/>
                </a:cubicBezTo>
                <a:cubicBezTo>
                  <a:pt x="785" y="640"/>
                  <a:pt x="785" y="640"/>
                  <a:pt x="785" y="640"/>
                </a:cubicBezTo>
                <a:cubicBezTo>
                  <a:pt x="787" y="642"/>
                  <a:pt x="787" y="642"/>
                  <a:pt x="787" y="642"/>
                </a:cubicBezTo>
                <a:cubicBezTo>
                  <a:pt x="788" y="643"/>
                  <a:pt x="788" y="643"/>
                  <a:pt x="788" y="643"/>
                </a:cubicBezTo>
                <a:cubicBezTo>
                  <a:pt x="792" y="642"/>
                  <a:pt x="792" y="642"/>
                  <a:pt x="792" y="642"/>
                </a:cubicBezTo>
                <a:cubicBezTo>
                  <a:pt x="793" y="642"/>
                  <a:pt x="793" y="642"/>
                  <a:pt x="793" y="642"/>
                </a:cubicBezTo>
                <a:cubicBezTo>
                  <a:pt x="797" y="636"/>
                  <a:pt x="797" y="636"/>
                  <a:pt x="797" y="636"/>
                </a:cubicBezTo>
                <a:cubicBezTo>
                  <a:pt x="801" y="624"/>
                  <a:pt x="801" y="624"/>
                  <a:pt x="801" y="624"/>
                </a:cubicBezTo>
                <a:cubicBezTo>
                  <a:pt x="802" y="622"/>
                  <a:pt x="802" y="622"/>
                  <a:pt x="802" y="622"/>
                </a:cubicBezTo>
                <a:cubicBezTo>
                  <a:pt x="807" y="604"/>
                  <a:pt x="807" y="604"/>
                  <a:pt x="807" y="604"/>
                </a:cubicBezTo>
                <a:cubicBezTo>
                  <a:pt x="807" y="604"/>
                  <a:pt x="807" y="603"/>
                  <a:pt x="806" y="603"/>
                </a:cubicBezTo>
                <a:close/>
                <a:moveTo>
                  <a:pt x="1138" y="967"/>
                </a:moveTo>
                <a:cubicBezTo>
                  <a:pt x="1137" y="964"/>
                  <a:pt x="1137" y="964"/>
                  <a:pt x="1137" y="964"/>
                </a:cubicBezTo>
                <a:cubicBezTo>
                  <a:pt x="1128" y="956"/>
                  <a:pt x="1128" y="956"/>
                  <a:pt x="1128" y="956"/>
                </a:cubicBezTo>
                <a:cubicBezTo>
                  <a:pt x="1128" y="954"/>
                  <a:pt x="1128" y="954"/>
                  <a:pt x="1128" y="954"/>
                </a:cubicBezTo>
                <a:cubicBezTo>
                  <a:pt x="1125" y="949"/>
                  <a:pt x="1125" y="949"/>
                  <a:pt x="1125" y="949"/>
                </a:cubicBezTo>
                <a:cubicBezTo>
                  <a:pt x="1123" y="948"/>
                  <a:pt x="1123" y="948"/>
                  <a:pt x="1123" y="948"/>
                </a:cubicBezTo>
                <a:cubicBezTo>
                  <a:pt x="1123" y="948"/>
                  <a:pt x="1123" y="948"/>
                  <a:pt x="1123" y="948"/>
                </a:cubicBezTo>
                <a:cubicBezTo>
                  <a:pt x="1122" y="948"/>
                  <a:pt x="1122" y="948"/>
                  <a:pt x="1122" y="948"/>
                </a:cubicBezTo>
                <a:cubicBezTo>
                  <a:pt x="1122" y="946"/>
                  <a:pt x="1122" y="946"/>
                  <a:pt x="1122" y="946"/>
                </a:cubicBezTo>
                <a:cubicBezTo>
                  <a:pt x="1122" y="946"/>
                  <a:pt x="1122" y="946"/>
                  <a:pt x="1122" y="946"/>
                </a:cubicBezTo>
                <a:cubicBezTo>
                  <a:pt x="1121" y="944"/>
                  <a:pt x="1121" y="944"/>
                  <a:pt x="1121" y="944"/>
                </a:cubicBezTo>
                <a:cubicBezTo>
                  <a:pt x="1121" y="943"/>
                  <a:pt x="1121" y="943"/>
                  <a:pt x="1121" y="943"/>
                </a:cubicBezTo>
                <a:cubicBezTo>
                  <a:pt x="1119" y="943"/>
                  <a:pt x="1119" y="943"/>
                  <a:pt x="1119" y="943"/>
                </a:cubicBezTo>
                <a:cubicBezTo>
                  <a:pt x="1117" y="940"/>
                  <a:pt x="1117" y="940"/>
                  <a:pt x="1117" y="940"/>
                </a:cubicBezTo>
                <a:cubicBezTo>
                  <a:pt x="1115" y="938"/>
                  <a:pt x="1115" y="938"/>
                  <a:pt x="1115" y="938"/>
                </a:cubicBezTo>
                <a:cubicBezTo>
                  <a:pt x="1114" y="938"/>
                  <a:pt x="1114" y="938"/>
                  <a:pt x="1114" y="938"/>
                </a:cubicBezTo>
                <a:cubicBezTo>
                  <a:pt x="1111" y="938"/>
                  <a:pt x="1111" y="938"/>
                  <a:pt x="1111" y="938"/>
                </a:cubicBezTo>
                <a:cubicBezTo>
                  <a:pt x="1111" y="938"/>
                  <a:pt x="1111" y="939"/>
                  <a:pt x="1111" y="939"/>
                </a:cubicBezTo>
                <a:cubicBezTo>
                  <a:pt x="1110" y="942"/>
                  <a:pt x="1110" y="942"/>
                  <a:pt x="1110" y="942"/>
                </a:cubicBezTo>
                <a:cubicBezTo>
                  <a:pt x="1108" y="944"/>
                  <a:pt x="1108" y="944"/>
                  <a:pt x="1108" y="944"/>
                </a:cubicBezTo>
                <a:cubicBezTo>
                  <a:pt x="1105" y="952"/>
                  <a:pt x="1105" y="952"/>
                  <a:pt x="1105" y="952"/>
                </a:cubicBezTo>
                <a:cubicBezTo>
                  <a:pt x="1105" y="952"/>
                  <a:pt x="1105" y="952"/>
                  <a:pt x="1105" y="952"/>
                </a:cubicBezTo>
                <a:cubicBezTo>
                  <a:pt x="1106" y="953"/>
                  <a:pt x="1106" y="953"/>
                  <a:pt x="1106" y="953"/>
                </a:cubicBezTo>
                <a:cubicBezTo>
                  <a:pt x="1103" y="953"/>
                  <a:pt x="1103" y="953"/>
                  <a:pt x="1103" y="953"/>
                </a:cubicBezTo>
                <a:cubicBezTo>
                  <a:pt x="1103" y="953"/>
                  <a:pt x="1103" y="953"/>
                  <a:pt x="1103" y="953"/>
                </a:cubicBezTo>
                <a:cubicBezTo>
                  <a:pt x="1101" y="955"/>
                  <a:pt x="1101" y="955"/>
                  <a:pt x="1101" y="955"/>
                </a:cubicBezTo>
                <a:cubicBezTo>
                  <a:pt x="1101" y="956"/>
                  <a:pt x="1101" y="956"/>
                  <a:pt x="1101" y="956"/>
                </a:cubicBezTo>
                <a:cubicBezTo>
                  <a:pt x="1102" y="957"/>
                  <a:pt x="1102" y="957"/>
                  <a:pt x="1102" y="957"/>
                </a:cubicBezTo>
                <a:cubicBezTo>
                  <a:pt x="1101" y="960"/>
                  <a:pt x="1101" y="960"/>
                  <a:pt x="1101" y="960"/>
                </a:cubicBezTo>
                <a:cubicBezTo>
                  <a:pt x="1103" y="965"/>
                  <a:pt x="1103" y="965"/>
                  <a:pt x="1103" y="965"/>
                </a:cubicBezTo>
                <a:cubicBezTo>
                  <a:pt x="1101" y="966"/>
                  <a:pt x="1101" y="966"/>
                  <a:pt x="1101" y="966"/>
                </a:cubicBezTo>
                <a:cubicBezTo>
                  <a:pt x="1100" y="969"/>
                  <a:pt x="1100" y="969"/>
                  <a:pt x="1100" y="969"/>
                </a:cubicBezTo>
                <a:cubicBezTo>
                  <a:pt x="1099" y="969"/>
                  <a:pt x="1099" y="969"/>
                  <a:pt x="1099" y="969"/>
                </a:cubicBezTo>
                <a:cubicBezTo>
                  <a:pt x="1094" y="972"/>
                  <a:pt x="1094" y="972"/>
                  <a:pt x="1094" y="972"/>
                </a:cubicBezTo>
                <a:cubicBezTo>
                  <a:pt x="1090" y="972"/>
                  <a:pt x="1090" y="972"/>
                  <a:pt x="1090" y="972"/>
                </a:cubicBezTo>
                <a:cubicBezTo>
                  <a:pt x="1088" y="974"/>
                  <a:pt x="1088" y="974"/>
                  <a:pt x="1088" y="974"/>
                </a:cubicBezTo>
                <a:cubicBezTo>
                  <a:pt x="1087" y="974"/>
                  <a:pt x="1087" y="974"/>
                  <a:pt x="1087" y="974"/>
                </a:cubicBezTo>
                <a:cubicBezTo>
                  <a:pt x="1086" y="978"/>
                  <a:pt x="1086" y="978"/>
                  <a:pt x="1086" y="978"/>
                </a:cubicBezTo>
                <a:cubicBezTo>
                  <a:pt x="1087" y="982"/>
                  <a:pt x="1087" y="982"/>
                  <a:pt x="1087" y="982"/>
                </a:cubicBezTo>
                <a:cubicBezTo>
                  <a:pt x="1087" y="983"/>
                  <a:pt x="1087" y="983"/>
                  <a:pt x="1087" y="983"/>
                </a:cubicBezTo>
                <a:cubicBezTo>
                  <a:pt x="1089" y="986"/>
                  <a:pt x="1089" y="986"/>
                  <a:pt x="1089" y="986"/>
                </a:cubicBezTo>
                <a:cubicBezTo>
                  <a:pt x="1093" y="988"/>
                  <a:pt x="1093" y="988"/>
                  <a:pt x="1093" y="988"/>
                </a:cubicBezTo>
                <a:cubicBezTo>
                  <a:pt x="1093" y="988"/>
                  <a:pt x="1093" y="988"/>
                  <a:pt x="1093" y="987"/>
                </a:cubicBezTo>
                <a:cubicBezTo>
                  <a:pt x="1094" y="987"/>
                  <a:pt x="1094" y="987"/>
                  <a:pt x="1094" y="987"/>
                </a:cubicBezTo>
                <a:cubicBezTo>
                  <a:pt x="1094" y="984"/>
                  <a:pt x="1094" y="984"/>
                  <a:pt x="1094" y="984"/>
                </a:cubicBezTo>
                <a:cubicBezTo>
                  <a:pt x="1095" y="983"/>
                  <a:pt x="1095" y="983"/>
                  <a:pt x="1095" y="983"/>
                </a:cubicBezTo>
                <a:cubicBezTo>
                  <a:pt x="1096" y="983"/>
                  <a:pt x="1096" y="983"/>
                  <a:pt x="1096" y="983"/>
                </a:cubicBezTo>
                <a:cubicBezTo>
                  <a:pt x="1098" y="984"/>
                  <a:pt x="1098" y="984"/>
                  <a:pt x="1098" y="984"/>
                </a:cubicBezTo>
                <a:cubicBezTo>
                  <a:pt x="1099" y="987"/>
                  <a:pt x="1099" y="987"/>
                  <a:pt x="1099" y="987"/>
                </a:cubicBezTo>
                <a:cubicBezTo>
                  <a:pt x="1099" y="987"/>
                  <a:pt x="1099" y="987"/>
                  <a:pt x="1099" y="987"/>
                </a:cubicBezTo>
                <a:cubicBezTo>
                  <a:pt x="1101" y="988"/>
                  <a:pt x="1101" y="988"/>
                  <a:pt x="1101" y="988"/>
                </a:cubicBezTo>
                <a:cubicBezTo>
                  <a:pt x="1102" y="989"/>
                  <a:pt x="1102" y="989"/>
                  <a:pt x="1102" y="989"/>
                </a:cubicBezTo>
                <a:cubicBezTo>
                  <a:pt x="1102" y="989"/>
                  <a:pt x="1102" y="989"/>
                  <a:pt x="1102" y="990"/>
                </a:cubicBezTo>
                <a:cubicBezTo>
                  <a:pt x="1103" y="990"/>
                  <a:pt x="1103" y="990"/>
                  <a:pt x="1103" y="989"/>
                </a:cubicBezTo>
                <a:cubicBezTo>
                  <a:pt x="1105" y="988"/>
                  <a:pt x="1105" y="988"/>
                  <a:pt x="1105" y="988"/>
                </a:cubicBezTo>
                <a:cubicBezTo>
                  <a:pt x="1105" y="987"/>
                  <a:pt x="1105" y="987"/>
                  <a:pt x="1105" y="987"/>
                </a:cubicBezTo>
                <a:cubicBezTo>
                  <a:pt x="1107" y="988"/>
                  <a:pt x="1107" y="988"/>
                  <a:pt x="1107" y="988"/>
                </a:cubicBezTo>
                <a:cubicBezTo>
                  <a:pt x="1107" y="990"/>
                  <a:pt x="1107" y="990"/>
                  <a:pt x="1107" y="990"/>
                </a:cubicBezTo>
                <a:cubicBezTo>
                  <a:pt x="1107" y="991"/>
                  <a:pt x="1107" y="991"/>
                  <a:pt x="1107" y="991"/>
                </a:cubicBezTo>
                <a:cubicBezTo>
                  <a:pt x="1109" y="992"/>
                  <a:pt x="1109" y="992"/>
                  <a:pt x="1109" y="992"/>
                </a:cubicBezTo>
                <a:cubicBezTo>
                  <a:pt x="1109" y="992"/>
                  <a:pt x="1109" y="992"/>
                  <a:pt x="1109" y="992"/>
                </a:cubicBezTo>
                <a:cubicBezTo>
                  <a:pt x="1112" y="991"/>
                  <a:pt x="1112" y="991"/>
                  <a:pt x="1112" y="991"/>
                </a:cubicBezTo>
                <a:cubicBezTo>
                  <a:pt x="1115" y="995"/>
                  <a:pt x="1115" y="995"/>
                  <a:pt x="1115" y="995"/>
                </a:cubicBezTo>
                <a:cubicBezTo>
                  <a:pt x="1118" y="997"/>
                  <a:pt x="1118" y="997"/>
                  <a:pt x="1118" y="997"/>
                </a:cubicBezTo>
                <a:cubicBezTo>
                  <a:pt x="1123" y="998"/>
                  <a:pt x="1123" y="998"/>
                  <a:pt x="1123" y="998"/>
                </a:cubicBezTo>
                <a:cubicBezTo>
                  <a:pt x="1124" y="999"/>
                  <a:pt x="1124" y="999"/>
                  <a:pt x="1124" y="999"/>
                </a:cubicBezTo>
                <a:cubicBezTo>
                  <a:pt x="1124" y="999"/>
                  <a:pt x="1125" y="999"/>
                  <a:pt x="1125" y="999"/>
                </a:cubicBezTo>
                <a:cubicBezTo>
                  <a:pt x="1125" y="999"/>
                  <a:pt x="1125" y="999"/>
                  <a:pt x="1125" y="999"/>
                </a:cubicBezTo>
                <a:cubicBezTo>
                  <a:pt x="1126" y="997"/>
                  <a:pt x="1126" y="997"/>
                  <a:pt x="1126" y="997"/>
                </a:cubicBezTo>
                <a:cubicBezTo>
                  <a:pt x="1126" y="997"/>
                  <a:pt x="1126" y="997"/>
                  <a:pt x="1126" y="997"/>
                </a:cubicBezTo>
                <a:cubicBezTo>
                  <a:pt x="1134" y="1002"/>
                  <a:pt x="1134" y="1002"/>
                  <a:pt x="1134" y="1002"/>
                </a:cubicBezTo>
                <a:cubicBezTo>
                  <a:pt x="1135" y="1002"/>
                  <a:pt x="1135" y="1002"/>
                  <a:pt x="1135" y="1002"/>
                </a:cubicBezTo>
                <a:cubicBezTo>
                  <a:pt x="1137" y="1001"/>
                  <a:pt x="1137" y="1001"/>
                  <a:pt x="1137" y="1001"/>
                </a:cubicBezTo>
                <a:cubicBezTo>
                  <a:pt x="1138" y="1001"/>
                  <a:pt x="1138" y="1001"/>
                  <a:pt x="1138" y="1001"/>
                </a:cubicBezTo>
                <a:cubicBezTo>
                  <a:pt x="1141" y="995"/>
                  <a:pt x="1141" y="995"/>
                  <a:pt x="1141" y="995"/>
                </a:cubicBezTo>
                <a:cubicBezTo>
                  <a:pt x="1142" y="995"/>
                  <a:pt x="1142" y="995"/>
                  <a:pt x="1142" y="995"/>
                </a:cubicBezTo>
                <a:cubicBezTo>
                  <a:pt x="1143" y="995"/>
                  <a:pt x="1143" y="995"/>
                  <a:pt x="1143" y="995"/>
                </a:cubicBezTo>
                <a:cubicBezTo>
                  <a:pt x="1147" y="991"/>
                  <a:pt x="1147" y="991"/>
                  <a:pt x="1147" y="991"/>
                </a:cubicBezTo>
                <a:cubicBezTo>
                  <a:pt x="1148" y="991"/>
                  <a:pt x="1148" y="991"/>
                  <a:pt x="1148" y="991"/>
                </a:cubicBezTo>
                <a:cubicBezTo>
                  <a:pt x="1148" y="992"/>
                  <a:pt x="1148" y="992"/>
                  <a:pt x="1148" y="992"/>
                </a:cubicBezTo>
                <a:cubicBezTo>
                  <a:pt x="1148" y="992"/>
                  <a:pt x="1148" y="992"/>
                  <a:pt x="1148" y="993"/>
                </a:cubicBezTo>
                <a:cubicBezTo>
                  <a:pt x="1148" y="993"/>
                  <a:pt x="1149" y="993"/>
                  <a:pt x="1149" y="993"/>
                </a:cubicBezTo>
                <a:cubicBezTo>
                  <a:pt x="1151" y="992"/>
                  <a:pt x="1151" y="992"/>
                  <a:pt x="1151" y="992"/>
                </a:cubicBezTo>
                <a:cubicBezTo>
                  <a:pt x="1154" y="989"/>
                  <a:pt x="1154" y="989"/>
                  <a:pt x="1154" y="989"/>
                </a:cubicBezTo>
                <a:cubicBezTo>
                  <a:pt x="1155" y="986"/>
                  <a:pt x="1155" y="986"/>
                  <a:pt x="1155" y="986"/>
                </a:cubicBezTo>
                <a:cubicBezTo>
                  <a:pt x="1155" y="986"/>
                  <a:pt x="1155" y="985"/>
                  <a:pt x="1155" y="985"/>
                </a:cubicBezTo>
                <a:cubicBezTo>
                  <a:pt x="1155" y="985"/>
                  <a:pt x="1154" y="985"/>
                  <a:pt x="1154" y="985"/>
                </a:cubicBezTo>
                <a:cubicBezTo>
                  <a:pt x="1153" y="985"/>
                  <a:pt x="1153" y="985"/>
                  <a:pt x="1153" y="985"/>
                </a:cubicBezTo>
                <a:cubicBezTo>
                  <a:pt x="1152" y="985"/>
                  <a:pt x="1152" y="985"/>
                  <a:pt x="1152" y="985"/>
                </a:cubicBezTo>
                <a:cubicBezTo>
                  <a:pt x="1150" y="986"/>
                  <a:pt x="1150" y="986"/>
                  <a:pt x="1150" y="986"/>
                </a:cubicBezTo>
                <a:cubicBezTo>
                  <a:pt x="1146" y="982"/>
                  <a:pt x="1146" y="982"/>
                  <a:pt x="1146" y="982"/>
                </a:cubicBezTo>
                <a:cubicBezTo>
                  <a:pt x="1145" y="979"/>
                  <a:pt x="1145" y="979"/>
                  <a:pt x="1145" y="979"/>
                </a:cubicBezTo>
                <a:cubicBezTo>
                  <a:pt x="1145" y="977"/>
                  <a:pt x="1145" y="977"/>
                  <a:pt x="1145" y="977"/>
                </a:cubicBezTo>
                <a:cubicBezTo>
                  <a:pt x="1142" y="970"/>
                  <a:pt x="1142" y="970"/>
                  <a:pt x="1142" y="970"/>
                </a:cubicBezTo>
                <a:cubicBezTo>
                  <a:pt x="1141" y="970"/>
                  <a:pt x="1141" y="970"/>
                  <a:pt x="1141" y="970"/>
                </a:cubicBezTo>
                <a:cubicBezTo>
                  <a:pt x="1142" y="970"/>
                  <a:pt x="1142" y="970"/>
                  <a:pt x="1142" y="970"/>
                </a:cubicBezTo>
                <a:lnTo>
                  <a:pt x="1138" y="967"/>
                </a:lnTo>
                <a:close/>
                <a:moveTo>
                  <a:pt x="870" y="450"/>
                </a:moveTo>
                <a:cubicBezTo>
                  <a:pt x="871" y="450"/>
                  <a:pt x="871" y="450"/>
                  <a:pt x="871" y="450"/>
                </a:cubicBezTo>
                <a:cubicBezTo>
                  <a:pt x="871" y="452"/>
                  <a:pt x="871" y="452"/>
                  <a:pt x="871" y="452"/>
                </a:cubicBezTo>
                <a:cubicBezTo>
                  <a:pt x="872" y="453"/>
                  <a:pt x="872" y="453"/>
                  <a:pt x="872" y="453"/>
                </a:cubicBezTo>
                <a:cubicBezTo>
                  <a:pt x="874" y="454"/>
                  <a:pt x="874" y="454"/>
                  <a:pt x="874" y="454"/>
                </a:cubicBezTo>
                <a:cubicBezTo>
                  <a:pt x="874" y="454"/>
                  <a:pt x="874" y="454"/>
                  <a:pt x="874" y="454"/>
                </a:cubicBezTo>
                <a:cubicBezTo>
                  <a:pt x="877" y="452"/>
                  <a:pt x="877" y="452"/>
                  <a:pt x="877" y="452"/>
                </a:cubicBezTo>
                <a:cubicBezTo>
                  <a:pt x="877" y="453"/>
                  <a:pt x="877" y="453"/>
                  <a:pt x="877" y="453"/>
                </a:cubicBezTo>
                <a:cubicBezTo>
                  <a:pt x="878" y="453"/>
                  <a:pt x="878" y="453"/>
                  <a:pt x="878" y="453"/>
                </a:cubicBezTo>
                <a:cubicBezTo>
                  <a:pt x="878" y="453"/>
                  <a:pt x="879" y="453"/>
                  <a:pt x="879" y="453"/>
                </a:cubicBezTo>
                <a:cubicBezTo>
                  <a:pt x="879" y="450"/>
                  <a:pt x="879" y="450"/>
                  <a:pt x="879" y="450"/>
                </a:cubicBezTo>
                <a:cubicBezTo>
                  <a:pt x="879" y="448"/>
                  <a:pt x="879" y="448"/>
                  <a:pt x="879" y="448"/>
                </a:cubicBezTo>
                <a:cubicBezTo>
                  <a:pt x="882" y="446"/>
                  <a:pt x="882" y="446"/>
                  <a:pt x="882" y="446"/>
                </a:cubicBezTo>
                <a:cubicBezTo>
                  <a:pt x="884" y="447"/>
                  <a:pt x="884" y="447"/>
                  <a:pt x="884" y="447"/>
                </a:cubicBezTo>
                <a:cubicBezTo>
                  <a:pt x="884" y="447"/>
                  <a:pt x="884" y="447"/>
                  <a:pt x="884" y="447"/>
                </a:cubicBezTo>
                <a:cubicBezTo>
                  <a:pt x="884" y="447"/>
                  <a:pt x="885" y="447"/>
                  <a:pt x="885" y="446"/>
                </a:cubicBezTo>
                <a:cubicBezTo>
                  <a:pt x="885" y="445"/>
                  <a:pt x="885" y="445"/>
                  <a:pt x="885" y="445"/>
                </a:cubicBezTo>
                <a:cubicBezTo>
                  <a:pt x="884" y="444"/>
                  <a:pt x="884" y="444"/>
                  <a:pt x="884" y="444"/>
                </a:cubicBezTo>
                <a:cubicBezTo>
                  <a:pt x="885" y="444"/>
                  <a:pt x="885" y="444"/>
                  <a:pt x="885" y="444"/>
                </a:cubicBezTo>
                <a:cubicBezTo>
                  <a:pt x="886" y="446"/>
                  <a:pt x="886" y="446"/>
                  <a:pt x="886" y="446"/>
                </a:cubicBezTo>
                <a:cubicBezTo>
                  <a:pt x="887" y="446"/>
                  <a:pt x="887" y="446"/>
                  <a:pt x="887" y="446"/>
                </a:cubicBezTo>
                <a:cubicBezTo>
                  <a:pt x="891" y="447"/>
                  <a:pt x="891" y="447"/>
                  <a:pt x="891" y="447"/>
                </a:cubicBezTo>
                <a:cubicBezTo>
                  <a:pt x="893" y="453"/>
                  <a:pt x="893" y="453"/>
                  <a:pt x="893" y="453"/>
                </a:cubicBezTo>
                <a:cubicBezTo>
                  <a:pt x="893" y="454"/>
                  <a:pt x="894" y="454"/>
                  <a:pt x="894" y="454"/>
                </a:cubicBezTo>
                <a:cubicBezTo>
                  <a:pt x="894" y="454"/>
                  <a:pt x="894" y="454"/>
                  <a:pt x="894" y="454"/>
                </a:cubicBezTo>
                <a:cubicBezTo>
                  <a:pt x="900" y="453"/>
                  <a:pt x="900" y="453"/>
                  <a:pt x="900" y="453"/>
                </a:cubicBezTo>
                <a:cubicBezTo>
                  <a:pt x="900" y="453"/>
                  <a:pt x="900" y="453"/>
                  <a:pt x="901" y="452"/>
                </a:cubicBezTo>
                <a:cubicBezTo>
                  <a:pt x="901" y="452"/>
                  <a:pt x="901" y="452"/>
                  <a:pt x="901" y="452"/>
                </a:cubicBezTo>
                <a:cubicBezTo>
                  <a:pt x="900" y="450"/>
                  <a:pt x="900" y="450"/>
                  <a:pt x="900" y="450"/>
                </a:cubicBezTo>
                <a:cubicBezTo>
                  <a:pt x="901" y="449"/>
                  <a:pt x="901" y="449"/>
                  <a:pt x="901" y="449"/>
                </a:cubicBezTo>
                <a:cubicBezTo>
                  <a:pt x="902" y="449"/>
                  <a:pt x="902" y="448"/>
                  <a:pt x="902" y="448"/>
                </a:cubicBezTo>
                <a:cubicBezTo>
                  <a:pt x="901" y="445"/>
                  <a:pt x="901" y="445"/>
                  <a:pt x="901" y="445"/>
                </a:cubicBezTo>
                <a:cubicBezTo>
                  <a:pt x="901" y="443"/>
                  <a:pt x="901" y="443"/>
                  <a:pt x="901" y="443"/>
                </a:cubicBezTo>
                <a:cubicBezTo>
                  <a:pt x="901" y="443"/>
                  <a:pt x="901" y="443"/>
                  <a:pt x="901" y="443"/>
                </a:cubicBezTo>
                <a:cubicBezTo>
                  <a:pt x="902" y="443"/>
                  <a:pt x="902" y="443"/>
                  <a:pt x="902" y="443"/>
                </a:cubicBezTo>
                <a:cubicBezTo>
                  <a:pt x="903" y="445"/>
                  <a:pt x="903" y="445"/>
                  <a:pt x="903" y="445"/>
                </a:cubicBezTo>
                <a:cubicBezTo>
                  <a:pt x="904" y="445"/>
                  <a:pt x="904" y="445"/>
                  <a:pt x="904" y="445"/>
                </a:cubicBezTo>
                <a:cubicBezTo>
                  <a:pt x="906" y="446"/>
                  <a:pt x="906" y="446"/>
                  <a:pt x="906" y="446"/>
                </a:cubicBezTo>
                <a:cubicBezTo>
                  <a:pt x="911" y="452"/>
                  <a:pt x="911" y="452"/>
                  <a:pt x="911" y="452"/>
                </a:cubicBezTo>
                <a:cubicBezTo>
                  <a:pt x="911" y="452"/>
                  <a:pt x="911" y="452"/>
                  <a:pt x="911" y="452"/>
                </a:cubicBezTo>
                <a:cubicBezTo>
                  <a:pt x="915" y="453"/>
                  <a:pt x="915" y="453"/>
                  <a:pt x="915" y="453"/>
                </a:cubicBezTo>
                <a:cubicBezTo>
                  <a:pt x="915" y="453"/>
                  <a:pt x="915" y="453"/>
                  <a:pt x="915" y="453"/>
                </a:cubicBezTo>
                <a:cubicBezTo>
                  <a:pt x="923" y="450"/>
                  <a:pt x="923" y="450"/>
                  <a:pt x="923" y="450"/>
                </a:cubicBezTo>
                <a:cubicBezTo>
                  <a:pt x="925" y="451"/>
                  <a:pt x="925" y="451"/>
                  <a:pt x="925" y="451"/>
                </a:cubicBezTo>
                <a:cubicBezTo>
                  <a:pt x="925" y="451"/>
                  <a:pt x="925" y="451"/>
                  <a:pt x="925" y="451"/>
                </a:cubicBezTo>
                <a:cubicBezTo>
                  <a:pt x="929" y="450"/>
                  <a:pt x="929" y="450"/>
                  <a:pt x="929" y="450"/>
                </a:cubicBezTo>
                <a:cubicBezTo>
                  <a:pt x="931" y="449"/>
                  <a:pt x="931" y="449"/>
                  <a:pt x="931" y="449"/>
                </a:cubicBezTo>
                <a:cubicBezTo>
                  <a:pt x="932" y="448"/>
                  <a:pt x="932" y="448"/>
                  <a:pt x="932" y="448"/>
                </a:cubicBezTo>
                <a:cubicBezTo>
                  <a:pt x="932" y="434"/>
                  <a:pt x="932" y="434"/>
                  <a:pt x="932" y="434"/>
                </a:cubicBezTo>
                <a:cubicBezTo>
                  <a:pt x="931" y="433"/>
                  <a:pt x="931" y="433"/>
                  <a:pt x="931" y="433"/>
                </a:cubicBezTo>
                <a:cubicBezTo>
                  <a:pt x="929" y="431"/>
                  <a:pt x="929" y="431"/>
                  <a:pt x="929" y="431"/>
                </a:cubicBezTo>
                <a:cubicBezTo>
                  <a:pt x="929" y="429"/>
                  <a:pt x="929" y="429"/>
                  <a:pt x="929" y="429"/>
                </a:cubicBezTo>
                <a:cubicBezTo>
                  <a:pt x="929" y="428"/>
                  <a:pt x="929" y="428"/>
                  <a:pt x="928" y="428"/>
                </a:cubicBezTo>
                <a:cubicBezTo>
                  <a:pt x="925" y="427"/>
                  <a:pt x="925" y="427"/>
                  <a:pt x="925" y="427"/>
                </a:cubicBezTo>
                <a:cubicBezTo>
                  <a:pt x="924" y="424"/>
                  <a:pt x="924" y="424"/>
                  <a:pt x="924" y="424"/>
                </a:cubicBezTo>
                <a:cubicBezTo>
                  <a:pt x="923" y="423"/>
                  <a:pt x="923" y="423"/>
                  <a:pt x="923" y="423"/>
                </a:cubicBezTo>
                <a:cubicBezTo>
                  <a:pt x="923" y="423"/>
                  <a:pt x="923" y="423"/>
                  <a:pt x="923" y="423"/>
                </a:cubicBezTo>
                <a:cubicBezTo>
                  <a:pt x="923" y="422"/>
                  <a:pt x="923" y="422"/>
                  <a:pt x="923" y="422"/>
                </a:cubicBezTo>
                <a:cubicBezTo>
                  <a:pt x="922" y="422"/>
                  <a:pt x="922" y="422"/>
                  <a:pt x="922" y="422"/>
                </a:cubicBezTo>
                <a:cubicBezTo>
                  <a:pt x="919" y="420"/>
                  <a:pt x="919" y="420"/>
                  <a:pt x="919" y="420"/>
                </a:cubicBezTo>
                <a:cubicBezTo>
                  <a:pt x="918" y="419"/>
                  <a:pt x="918" y="419"/>
                  <a:pt x="918" y="419"/>
                </a:cubicBezTo>
                <a:cubicBezTo>
                  <a:pt x="917" y="418"/>
                  <a:pt x="917" y="418"/>
                  <a:pt x="917" y="418"/>
                </a:cubicBezTo>
                <a:cubicBezTo>
                  <a:pt x="917" y="418"/>
                  <a:pt x="917" y="418"/>
                  <a:pt x="917" y="418"/>
                </a:cubicBezTo>
                <a:cubicBezTo>
                  <a:pt x="917" y="417"/>
                  <a:pt x="917" y="417"/>
                  <a:pt x="917" y="417"/>
                </a:cubicBezTo>
                <a:cubicBezTo>
                  <a:pt x="916" y="416"/>
                  <a:pt x="916" y="416"/>
                  <a:pt x="916" y="416"/>
                </a:cubicBezTo>
                <a:cubicBezTo>
                  <a:pt x="915" y="415"/>
                  <a:pt x="915" y="415"/>
                  <a:pt x="915" y="415"/>
                </a:cubicBezTo>
                <a:cubicBezTo>
                  <a:pt x="915" y="415"/>
                  <a:pt x="915" y="415"/>
                  <a:pt x="915" y="415"/>
                </a:cubicBezTo>
                <a:cubicBezTo>
                  <a:pt x="909" y="415"/>
                  <a:pt x="909" y="415"/>
                  <a:pt x="909" y="415"/>
                </a:cubicBezTo>
                <a:cubicBezTo>
                  <a:pt x="909" y="415"/>
                  <a:pt x="909" y="415"/>
                  <a:pt x="909" y="415"/>
                </a:cubicBezTo>
                <a:cubicBezTo>
                  <a:pt x="904" y="421"/>
                  <a:pt x="904" y="421"/>
                  <a:pt x="904" y="421"/>
                </a:cubicBezTo>
                <a:cubicBezTo>
                  <a:pt x="903" y="420"/>
                  <a:pt x="903" y="420"/>
                  <a:pt x="903" y="420"/>
                </a:cubicBezTo>
                <a:cubicBezTo>
                  <a:pt x="903" y="420"/>
                  <a:pt x="903" y="420"/>
                  <a:pt x="903" y="420"/>
                </a:cubicBezTo>
                <a:cubicBezTo>
                  <a:pt x="902" y="420"/>
                  <a:pt x="902" y="420"/>
                  <a:pt x="902" y="420"/>
                </a:cubicBezTo>
                <a:cubicBezTo>
                  <a:pt x="899" y="427"/>
                  <a:pt x="899" y="427"/>
                  <a:pt x="899" y="427"/>
                </a:cubicBezTo>
                <a:cubicBezTo>
                  <a:pt x="884" y="432"/>
                  <a:pt x="884" y="432"/>
                  <a:pt x="884" y="432"/>
                </a:cubicBezTo>
                <a:cubicBezTo>
                  <a:pt x="879" y="436"/>
                  <a:pt x="879" y="436"/>
                  <a:pt x="879" y="436"/>
                </a:cubicBezTo>
                <a:cubicBezTo>
                  <a:pt x="879" y="436"/>
                  <a:pt x="879" y="436"/>
                  <a:pt x="879" y="436"/>
                </a:cubicBezTo>
                <a:cubicBezTo>
                  <a:pt x="879" y="438"/>
                  <a:pt x="879" y="438"/>
                  <a:pt x="879" y="438"/>
                </a:cubicBezTo>
                <a:cubicBezTo>
                  <a:pt x="878" y="438"/>
                  <a:pt x="878" y="438"/>
                  <a:pt x="878" y="438"/>
                </a:cubicBezTo>
                <a:cubicBezTo>
                  <a:pt x="877" y="437"/>
                  <a:pt x="877" y="437"/>
                  <a:pt x="877" y="437"/>
                </a:cubicBezTo>
                <a:cubicBezTo>
                  <a:pt x="876" y="437"/>
                  <a:pt x="876" y="437"/>
                  <a:pt x="876" y="437"/>
                </a:cubicBezTo>
                <a:cubicBezTo>
                  <a:pt x="871" y="441"/>
                  <a:pt x="871" y="441"/>
                  <a:pt x="871" y="441"/>
                </a:cubicBezTo>
                <a:cubicBezTo>
                  <a:pt x="869" y="449"/>
                  <a:pt x="869" y="449"/>
                  <a:pt x="869" y="449"/>
                </a:cubicBezTo>
                <a:cubicBezTo>
                  <a:pt x="869" y="449"/>
                  <a:pt x="869" y="449"/>
                  <a:pt x="869" y="450"/>
                </a:cubicBezTo>
                <a:cubicBezTo>
                  <a:pt x="869" y="450"/>
                  <a:pt x="869" y="450"/>
                  <a:pt x="870" y="450"/>
                </a:cubicBezTo>
                <a:close/>
                <a:moveTo>
                  <a:pt x="998" y="745"/>
                </a:moveTo>
                <a:cubicBezTo>
                  <a:pt x="995" y="745"/>
                  <a:pt x="995" y="745"/>
                  <a:pt x="995" y="745"/>
                </a:cubicBezTo>
                <a:cubicBezTo>
                  <a:pt x="994" y="745"/>
                  <a:pt x="994" y="745"/>
                  <a:pt x="994" y="745"/>
                </a:cubicBezTo>
                <a:cubicBezTo>
                  <a:pt x="989" y="746"/>
                  <a:pt x="989" y="746"/>
                  <a:pt x="989" y="746"/>
                </a:cubicBezTo>
                <a:cubicBezTo>
                  <a:pt x="979" y="746"/>
                  <a:pt x="979" y="746"/>
                  <a:pt x="979" y="746"/>
                </a:cubicBezTo>
                <a:cubicBezTo>
                  <a:pt x="979" y="746"/>
                  <a:pt x="979" y="746"/>
                  <a:pt x="979" y="746"/>
                </a:cubicBezTo>
                <a:cubicBezTo>
                  <a:pt x="976" y="748"/>
                  <a:pt x="976" y="748"/>
                  <a:pt x="976" y="748"/>
                </a:cubicBezTo>
                <a:cubicBezTo>
                  <a:pt x="970" y="759"/>
                  <a:pt x="970" y="759"/>
                  <a:pt x="970" y="759"/>
                </a:cubicBezTo>
                <a:cubicBezTo>
                  <a:pt x="969" y="761"/>
                  <a:pt x="969" y="761"/>
                  <a:pt x="969" y="761"/>
                </a:cubicBezTo>
                <a:cubicBezTo>
                  <a:pt x="969" y="762"/>
                  <a:pt x="969" y="762"/>
                  <a:pt x="969" y="762"/>
                </a:cubicBezTo>
                <a:cubicBezTo>
                  <a:pt x="977" y="766"/>
                  <a:pt x="977" y="766"/>
                  <a:pt x="977" y="766"/>
                </a:cubicBezTo>
                <a:cubicBezTo>
                  <a:pt x="989" y="783"/>
                  <a:pt x="989" y="783"/>
                  <a:pt x="989" y="783"/>
                </a:cubicBezTo>
                <a:cubicBezTo>
                  <a:pt x="989" y="786"/>
                  <a:pt x="989" y="786"/>
                  <a:pt x="989" y="786"/>
                </a:cubicBezTo>
                <a:cubicBezTo>
                  <a:pt x="995" y="793"/>
                  <a:pt x="995" y="793"/>
                  <a:pt x="995" y="793"/>
                </a:cubicBezTo>
                <a:cubicBezTo>
                  <a:pt x="996" y="793"/>
                  <a:pt x="996" y="793"/>
                  <a:pt x="996" y="793"/>
                </a:cubicBezTo>
                <a:cubicBezTo>
                  <a:pt x="996" y="793"/>
                  <a:pt x="996" y="793"/>
                  <a:pt x="996" y="793"/>
                </a:cubicBezTo>
                <a:cubicBezTo>
                  <a:pt x="996" y="793"/>
                  <a:pt x="997" y="793"/>
                  <a:pt x="997" y="793"/>
                </a:cubicBezTo>
                <a:cubicBezTo>
                  <a:pt x="997" y="792"/>
                  <a:pt x="997" y="792"/>
                  <a:pt x="997" y="792"/>
                </a:cubicBezTo>
                <a:cubicBezTo>
                  <a:pt x="997" y="792"/>
                  <a:pt x="997" y="792"/>
                  <a:pt x="997" y="792"/>
                </a:cubicBezTo>
                <a:cubicBezTo>
                  <a:pt x="997" y="791"/>
                  <a:pt x="997" y="791"/>
                  <a:pt x="997" y="791"/>
                </a:cubicBezTo>
                <a:cubicBezTo>
                  <a:pt x="998" y="791"/>
                  <a:pt x="998" y="791"/>
                  <a:pt x="998" y="791"/>
                </a:cubicBezTo>
                <a:cubicBezTo>
                  <a:pt x="999" y="791"/>
                  <a:pt x="999" y="791"/>
                  <a:pt x="999" y="791"/>
                </a:cubicBezTo>
                <a:cubicBezTo>
                  <a:pt x="1003" y="784"/>
                  <a:pt x="1003" y="784"/>
                  <a:pt x="1003" y="784"/>
                </a:cubicBezTo>
                <a:cubicBezTo>
                  <a:pt x="1003" y="782"/>
                  <a:pt x="1003" y="782"/>
                  <a:pt x="1003" y="782"/>
                </a:cubicBezTo>
                <a:cubicBezTo>
                  <a:pt x="1003" y="780"/>
                  <a:pt x="1003" y="780"/>
                  <a:pt x="1003" y="780"/>
                </a:cubicBezTo>
                <a:cubicBezTo>
                  <a:pt x="1007" y="773"/>
                  <a:pt x="1007" y="773"/>
                  <a:pt x="1007" y="773"/>
                </a:cubicBezTo>
                <a:cubicBezTo>
                  <a:pt x="1010" y="756"/>
                  <a:pt x="1010" y="756"/>
                  <a:pt x="1010" y="756"/>
                </a:cubicBezTo>
                <a:cubicBezTo>
                  <a:pt x="1009" y="756"/>
                  <a:pt x="1009" y="756"/>
                  <a:pt x="1009" y="756"/>
                </a:cubicBezTo>
                <a:cubicBezTo>
                  <a:pt x="1008" y="753"/>
                  <a:pt x="1008" y="753"/>
                  <a:pt x="1008" y="753"/>
                </a:cubicBezTo>
                <a:cubicBezTo>
                  <a:pt x="1008" y="753"/>
                  <a:pt x="1008" y="753"/>
                  <a:pt x="1008" y="753"/>
                </a:cubicBezTo>
                <a:cubicBezTo>
                  <a:pt x="1006" y="753"/>
                  <a:pt x="1006" y="753"/>
                  <a:pt x="1006" y="753"/>
                </a:cubicBezTo>
                <a:cubicBezTo>
                  <a:pt x="1004" y="749"/>
                  <a:pt x="1004" y="749"/>
                  <a:pt x="1004" y="749"/>
                </a:cubicBezTo>
                <a:lnTo>
                  <a:pt x="998" y="745"/>
                </a:lnTo>
                <a:close/>
                <a:moveTo>
                  <a:pt x="1094" y="575"/>
                </a:moveTo>
                <a:cubicBezTo>
                  <a:pt x="1088" y="573"/>
                  <a:pt x="1088" y="573"/>
                  <a:pt x="1088" y="573"/>
                </a:cubicBezTo>
                <a:cubicBezTo>
                  <a:pt x="1084" y="567"/>
                  <a:pt x="1084" y="567"/>
                  <a:pt x="1084" y="567"/>
                </a:cubicBezTo>
                <a:cubicBezTo>
                  <a:pt x="1083" y="567"/>
                  <a:pt x="1083" y="567"/>
                  <a:pt x="1083" y="567"/>
                </a:cubicBezTo>
                <a:cubicBezTo>
                  <a:pt x="1079" y="568"/>
                  <a:pt x="1079" y="568"/>
                  <a:pt x="1079" y="568"/>
                </a:cubicBezTo>
                <a:cubicBezTo>
                  <a:pt x="1072" y="567"/>
                  <a:pt x="1072" y="567"/>
                  <a:pt x="1072" y="567"/>
                </a:cubicBezTo>
                <a:cubicBezTo>
                  <a:pt x="1072" y="567"/>
                  <a:pt x="1072" y="567"/>
                  <a:pt x="1072" y="567"/>
                </a:cubicBezTo>
                <a:cubicBezTo>
                  <a:pt x="1067" y="571"/>
                  <a:pt x="1067" y="571"/>
                  <a:pt x="1067" y="571"/>
                </a:cubicBezTo>
                <a:cubicBezTo>
                  <a:pt x="1067" y="571"/>
                  <a:pt x="1067" y="571"/>
                  <a:pt x="1067" y="571"/>
                </a:cubicBezTo>
                <a:cubicBezTo>
                  <a:pt x="1065" y="576"/>
                  <a:pt x="1065" y="576"/>
                  <a:pt x="1065" y="576"/>
                </a:cubicBezTo>
                <a:cubicBezTo>
                  <a:pt x="1063" y="576"/>
                  <a:pt x="1063" y="576"/>
                  <a:pt x="1063" y="576"/>
                </a:cubicBezTo>
                <a:cubicBezTo>
                  <a:pt x="1062" y="576"/>
                  <a:pt x="1062" y="576"/>
                  <a:pt x="1062" y="576"/>
                </a:cubicBezTo>
                <a:cubicBezTo>
                  <a:pt x="1062" y="578"/>
                  <a:pt x="1062" y="578"/>
                  <a:pt x="1062" y="578"/>
                </a:cubicBezTo>
                <a:cubicBezTo>
                  <a:pt x="1062" y="579"/>
                  <a:pt x="1062" y="579"/>
                  <a:pt x="1062" y="579"/>
                </a:cubicBezTo>
                <a:cubicBezTo>
                  <a:pt x="1065" y="584"/>
                  <a:pt x="1065" y="584"/>
                  <a:pt x="1065" y="584"/>
                </a:cubicBezTo>
                <a:cubicBezTo>
                  <a:pt x="1068" y="587"/>
                  <a:pt x="1068" y="587"/>
                  <a:pt x="1068" y="587"/>
                </a:cubicBezTo>
                <a:cubicBezTo>
                  <a:pt x="1068" y="587"/>
                  <a:pt x="1068" y="587"/>
                  <a:pt x="1068" y="587"/>
                </a:cubicBezTo>
                <a:cubicBezTo>
                  <a:pt x="1073" y="587"/>
                  <a:pt x="1073" y="587"/>
                  <a:pt x="1073" y="587"/>
                </a:cubicBezTo>
                <a:cubicBezTo>
                  <a:pt x="1075" y="589"/>
                  <a:pt x="1075" y="589"/>
                  <a:pt x="1075" y="589"/>
                </a:cubicBezTo>
                <a:cubicBezTo>
                  <a:pt x="1075" y="590"/>
                  <a:pt x="1075" y="590"/>
                  <a:pt x="1075" y="590"/>
                </a:cubicBezTo>
                <a:cubicBezTo>
                  <a:pt x="1074" y="590"/>
                  <a:pt x="1074" y="590"/>
                  <a:pt x="1074" y="590"/>
                </a:cubicBezTo>
                <a:cubicBezTo>
                  <a:pt x="1074" y="592"/>
                  <a:pt x="1074" y="592"/>
                  <a:pt x="1074" y="592"/>
                </a:cubicBezTo>
                <a:cubicBezTo>
                  <a:pt x="1071" y="591"/>
                  <a:pt x="1071" y="591"/>
                  <a:pt x="1071" y="591"/>
                </a:cubicBezTo>
                <a:cubicBezTo>
                  <a:pt x="1071" y="592"/>
                  <a:pt x="1071" y="592"/>
                  <a:pt x="1071" y="592"/>
                </a:cubicBezTo>
                <a:cubicBezTo>
                  <a:pt x="1069" y="593"/>
                  <a:pt x="1069" y="593"/>
                  <a:pt x="1069" y="593"/>
                </a:cubicBezTo>
                <a:cubicBezTo>
                  <a:pt x="1069" y="594"/>
                  <a:pt x="1069" y="594"/>
                  <a:pt x="1069" y="594"/>
                </a:cubicBezTo>
                <a:cubicBezTo>
                  <a:pt x="1072" y="597"/>
                  <a:pt x="1072" y="597"/>
                  <a:pt x="1072" y="597"/>
                </a:cubicBezTo>
                <a:cubicBezTo>
                  <a:pt x="1073" y="597"/>
                  <a:pt x="1073" y="597"/>
                  <a:pt x="1073" y="597"/>
                </a:cubicBezTo>
                <a:cubicBezTo>
                  <a:pt x="1079" y="596"/>
                  <a:pt x="1079" y="596"/>
                  <a:pt x="1079" y="596"/>
                </a:cubicBezTo>
                <a:cubicBezTo>
                  <a:pt x="1079" y="597"/>
                  <a:pt x="1079" y="597"/>
                  <a:pt x="1079" y="597"/>
                </a:cubicBezTo>
                <a:cubicBezTo>
                  <a:pt x="1076" y="598"/>
                  <a:pt x="1076" y="598"/>
                  <a:pt x="1076" y="598"/>
                </a:cubicBezTo>
                <a:cubicBezTo>
                  <a:pt x="1075" y="598"/>
                  <a:pt x="1075" y="598"/>
                  <a:pt x="1075" y="598"/>
                </a:cubicBezTo>
                <a:cubicBezTo>
                  <a:pt x="1075" y="599"/>
                  <a:pt x="1075" y="599"/>
                  <a:pt x="1075" y="599"/>
                </a:cubicBezTo>
                <a:cubicBezTo>
                  <a:pt x="1080" y="611"/>
                  <a:pt x="1080" y="611"/>
                  <a:pt x="1080" y="611"/>
                </a:cubicBezTo>
                <a:cubicBezTo>
                  <a:pt x="1081" y="611"/>
                  <a:pt x="1081" y="612"/>
                  <a:pt x="1081" y="611"/>
                </a:cubicBezTo>
                <a:cubicBezTo>
                  <a:pt x="1082" y="611"/>
                  <a:pt x="1082" y="611"/>
                  <a:pt x="1082" y="611"/>
                </a:cubicBezTo>
                <a:cubicBezTo>
                  <a:pt x="1081" y="612"/>
                  <a:pt x="1081" y="612"/>
                  <a:pt x="1081" y="612"/>
                </a:cubicBezTo>
                <a:cubicBezTo>
                  <a:pt x="1079" y="612"/>
                  <a:pt x="1079" y="612"/>
                  <a:pt x="1079" y="612"/>
                </a:cubicBezTo>
                <a:cubicBezTo>
                  <a:pt x="1071" y="605"/>
                  <a:pt x="1071" y="605"/>
                  <a:pt x="1071" y="605"/>
                </a:cubicBezTo>
                <a:cubicBezTo>
                  <a:pt x="1072" y="603"/>
                  <a:pt x="1072" y="603"/>
                  <a:pt x="1072" y="603"/>
                </a:cubicBezTo>
                <a:cubicBezTo>
                  <a:pt x="1072" y="603"/>
                  <a:pt x="1072" y="603"/>
                  <a:pt x="1072" y="603"/>
                </a:cubicBezTo>
                <a:cubicBezTo>
                  <a:pt x="1072" y="602"/>
                  <a:pt x="1072" y="602"/>
                  <a:pt x="1072" y="602"/>
                </a:cubicBezTo>
                <a:cubicBezTo>
                  <a:pt x="1070" y="602"/>
                  <a:pt x="1070" y="602"/>
                  <a:pt x="1070" y="602"/>
                </a:cubicBezTo>
                <a:cubicBezTo>
                  <a:pt x="1070" y="602"/>
                  <a:pt x="1070" y="602"/>
                  <a:pt x="1070" y="602"/>
                </a:cubicBezTo>
                <a:cubicBezTo>
                  <a:pt x="1068" y="602"/>
                  <a:pt x="1068" y="602"/>
                  <a:pt x="1068" y="602"/>
                </a:cubicBezTo>
                <a:cubicBezTo>
                  <a:pt x="1068" y="601"/>
                  <a:pt x="1068" y="601"/>
                  <a:pt x="1068" y="601"/>
                </a:cubicBezTo>
                <a:cubicBezTo>
                  <a:pt x="1068" y="601"/>
                  <a:pt x="1068" y="601"/>
                  <a:pt x="1068" y="601"/>
                </a:cubicBezTo>
                <a:cubicBezTo>
                  <a:pt x="1068" y="600"/>
                  <a:pt x="1068" y="600"/>
                  <a:pt x="1068" y="600"/>
                </a:cubicBezTo>
                <a:cubicBezTo>
                  <a:pt x="1062" y="592"/>
                  <a:pt x="1062" y="592"/>
                  <a:pt x="1062" y="592"/>
                </a:cubicBezTo>
                <a:cubicBezTo>
                  <a:pt x="1063" y="589"/>
                  <a:pt x="1063" y="589"/>
                  <a:pt x="1063" y="589"/>
                </a:cubicBezTo>
                <a:cubicBezTo>
                  <a:pt x="1064" y="589"/>
                  <a:pt x="1064" y="589"/>
                  <a:pt x="1063" y="588"/>
                </a:cubicBezTo>
                <a:cubicBezTo>
                  <a:pt x="1060" y="586"/>
                  <a:pt x="1060" y="586"/>
                  <a:pt x="1060" y="586"/>
                </a:cubicBezTo>
                <a:cubicBezTo>
                  <a:pt x="1059" y="586"/>
                  <a:pt x="1059" y="586"/>
                  <a:pt x="1059" y="586"/>
                </a:cubicBezTo>
                <a:cubicBezTo>
                  <a:pt x="1059" y="586"/>
                  <a:pt x="1059" y="586"/>
                  <a:pt x="1059" y="586"/>
                </a:cubicBezTo>
                <a:cubicBezTo>
                  <a:pt x="1059" y="583"/>
                  <a:pt x="1059" y="583"/>
                  <a:pt x="1059" y="583"/>
                </a:cubicBezTo>
                <a:cubicBezTo>
                  <a:pt x="1058" y="582"/>
                  <a:pt x="1058" y="582"/>
                  <a:pt x="1058" y="582"/>
                </a:cubicBezTo>
                <a:cubicBezTo>
                  <a:pt x="1058" y="581"/>
                  <a:pt x="1058" y="581"/>
                  <a:pt x="1057" y="581"/>
                </a:cubicBezTo>
                <a:cubicBezTo>
                  <a:pt x="1056" y="581"/>
                  <a:pt x="1056" y="581"/>
                  <a:pt x="1056" y="581"/>
                </a:cubicBezTo>
                <a:cubicBezTo>
                  <a:pt x="1051" y="579"/>
                  <a:pt x="1051" y="579"/>
                  <a:pt x="1051" y="579"/>
                </a:cubicBezTo>
                <a:cubicBezTo>
                  <a:pt x="1050" y="580"/>
                  <a:pt x="1050" y="580"/>
                  <a:pt x="1050" y="580"/>
                </a:cubicBezTo>
                <a:cubicBezTo>
                  <a:pt x="1048" y="581"/>
                  <a:pt x="1048" y="581"/>
                  <a:pt x="1048" y="581"/>
                </a:cubicBezTo>
                <a:cubicBezTo>
                  <a:pt x="1048" y="581"/>
                  <a:pt x="1048" y="581"/>
                  <a:pt x="1048" y="581"/>
                </a:cubicBezTo>
                <a:cubicBezTo>
                  <a:pt x="1047" y="584"/>
                  <a:pt x="1047" y="584"/>
                  <a:pt x="1047" y="584"/>
                </a:cubicBezTo>
                <a:cubicBezTo>
                  <a:pt x="1047" y="585"/>
                  <a:pt x="1047" y="585"/>
                  <a:pt x="1047" y="585"/>
                </a:cubicBezTo>
                <a:cubicBezTo>
                  <a:pt x="1047" y="585"/>
                  <a:pt x="1047" y="585"/>
                  <a:pt x="1047" y="585"/>
                </a:cubicBezTo>
                <a:cubicBezTo>
                  <a:pt x="1044" y="589"/>
                  <a:pt x="1044" y="589"/>
                  <a:pt x="1044" y="589"/>
                </a:cubicBezTo>
                <a:cubicBezTo>
                  <a:pt x="1044" y="590"/>
                  <a:pt x="1044" y="590"/>
                  <a:pt x="1044" y="590"/>
                </a:cubicBezTo>
                <a:cubicBezTo>
                  <a:pt x="1044" y="597"/>
                  <a:pt x="1044" y="597"/>
                  <a:pt x="1044" y="597"/>
                </a:cubicBezTo>
                <a:cubicBezTo>
                  <a:pt x="1044" y="597"/>
                  <a:pt x="1045" y="598"/>
                  <a:pt x="1045" y="598"/>
                </a:cubicBezTo>
                <a:cubicBezTo>
                  <a:pt x="1048" y="598"/>
                  <a:pt x="1048" y="598"/>
                  <a:pt x="1048" y="598"/>
                </a:cubicBezTo>
                <a:cubicBezTo>
                  <a:pt x="1047" y="600"/>
                  <a:pt x="1047" y="600"/>
                  <a:pt x="1047" y="600"/>
                </a:cubicBezTo>
                <a:cubicBezTo>
                  <a:pt x="1047" y="604"/>
                  <a:pt x="1047" y="604"/>
                  <a:pt x="1047" y="604"/>
                </a:cubicBezTo>
                <a:cubicBezTo>
                  <a:pt x="1049" y="608"/>
                  <a:pt x="1049" y="608"/>
                  <a:pt x="1049" y="608"/>
                </a:cubicBezTo>
                <a:cubicBezTo>
                  <a:pt x="1050" y="611"/>
                  <a:pt x="1050" y="611"/>
                  <a:pt x="1050" y="611"/>
                </a:cubicBezTo>
                <a:cubicBezTo>
                  <a:pt x="1050" y="612"/>
                  <a:pt x="1050" y="612"/>
                  <a:pt x="1050" y="612"/>
                </a:cubicBezTo>
                <a:cubicBezTo>
                  <a:pt x="1050" y="612"/>
                  <a:pt x="1051" y="612"/>
                  <a:pt x="1051" y="612"/>
                </a:cubicBezTo>
                <a:cubicBezTo>
                  <a:pt x="1057" y="610"/>
                  <a:pt x="1057" y="610"/>
                  <a:pt x="1057" y="610"/>
                </a:cubicBezTo>
                <a:cubicBezTo>
                  <a:pt x="1057" y="610"/>
                  <a:pt x="1057" y="610"/>
                  <a:pt x="1057" y="610"/>
                </a:cubicBezTo>
                <a:cubicBezTo>
                  <a:pt x="1054" y="613"/>
                  <a:pt x="1054" y="613"/>
                  <a:pt x="1054" y="613"/>
                </a:cubicBezTo>
                <a:cubicBezTo>
                  <a:pt x="1053" y="615"/>
                  <a:pt x="1053" y="615"/>
                  <a:pt x="1053" y="615"/>
                </a:cubicBezTo>
                <a:cubicBezTo>
                  <a:pt x="1053" y="616"/>
                  <a:pt x="1053" y="616"/>
                  <a:pt x="1054" y="616"/>
                </a:cubicBezTo>
                <a:cubicBezTo>
                  <a:pt x="1058" y="619"/>
                  <a:pt x="1058" y="619"/>
                  <a:pt x="1058" y="619"/>
                </a:cubicBezTo>
                <a:cubicBezTo>
                  <a:pt x="1058" y="623"/>
                  <a:pt x="1058" y="623"/>
                  <a:pt x="1058" y="623"/>
                </a:cubicBezTo>
                <a:cubicBezTo>
                  <a:pt x="1056" y="624"/>
                  <a:pt x="1056" y="624"/>
                  <a:pt x="1056" y="624"/>
                </a:cubicBezTo>
                <a:cubicBezTo>
                  <a:pt x="1055" y="622"/>
                  <a:pt x="1055" y="622"/>
                  <a:pt x="1055" y="622"/>
                </a:cubicBezTo>
                <a:cubicBezTo>
                  <a:pt x="1050" y="617"/>
                  <a:pt x="1050" y="617"/>
                  <a:pt x="1050" y="617"/>
                </a:cubicBezTo>
                <a:cubicBezTo>
                  <a:pt x="1049" y="617"/>
                  <a:pt x="1049" y="617"/>
                  <a:pt x="1049" y="617"/>
                </a:cubicBezTo>
                <a:cubicBezTo>
                  <a:pt x="1047" y="617"/>
                  <a:pt x="1047" y="617"/>
                  <a:pt x="1047" y="617"/>
                </a:cubicBezTo>
                <a:cubicBezTo>
                  <a:pt x="1047" y="617"/>
                  <a:pt x="1047" y="617"/>
                  <a:pt x="1047" y="617"/>
                </a:cubicBezTo>
                <a:cubicBezTo>
                  <a:pt x="1043" y="620"/>
                  <a:pt x="1043" y="620"/>
                  <a:pt x="1043" y="620"/>
                </a:cubicBezTo>
                <a:cubicBezTo>
                  <a:pt x="1043" y="620"/>
                  <a:pt x="1043" y="620"/>
                  <a:pt x="1043" y="620"/>
                </a:cubicBezTo>
                <a:cubicBezTo>
                  <a:pt x="1042" y="624"/>
                  <a:pt x="1042" y="624"/>
                  <a:pt x="1042" y="624"/>
                </a:cubicBezTo>
                <a:cubicBezTo>
                  <a:pt x="1042" y="624"/>
                  <a:pt x="1042" y="625"/>
                  <a:pt x="1043" y="625"/>
                </a:cubicBezTo>
                <a:cubicBezTo>
                  <a:pt x="1043" y="625"/>
                  <a:pt x="1043" y="625"/>
                  <a:pt x="1043" y="625"/>
                </a:cubicBezTo>
                <a:cubicBezTo>
                  <a:pt x="1044" y="625"/>
                  <a:pt x="1044" y="625"/>
                  <a:pt x="1044" y="625"/>
                </a:cubicBezTo>
                <a:cubicBezTo>
                  <a:pt x="1044" y="626"/>
                  <a:pt x="1044" y="626"/>
                  <a:pt x="1044" y="626"/>
                </a:cubicBezTo>
                <a:cubicBezTo>
                  <a:pt x="1043" y="627"/>
                  <a:pt x="1043" y="627"/>
                  <a:pt x="1044" y="627"/>
                </a:cubicBezTo>
                <a:cubicBezTo>
                  <a:pt x="1045" y="628"/>
                  <a:pt x="1045" y="628"/>
                  <a:pt x="1045" y="628"/>
                </a:cubicBezTo>
                <a:cubicBezTo>
                  <a:pt x="1045" y="629"/>
                  <a:pt x="1045" y="629"/>
                  <a:pt x="1045" y="629"/>
                </a:cubicBezTo>
                <a:cubicBezTo>
                  <a:pt x="1041" y="627"/>
                  <a:pt x="1041" y="627"/>
                  <a:pt x="1041" y="627"/>
                </a:cubicBezTo>
                <a:cubicBezTo>
                  <a:pt x="1040" y="627"/>
                  <a:pt x="1040" y="627"/>
                  <a:pt x="1040" y="627"/>
                </a:cubicBezTo>
                <a:cubicBezTo>
                  <a:pt x="1038" y="628"/>
                  <a:pt x="1038" y="628"/>
                  <a:pt x="1038" y="628"/>
                </a:cubicBezTo>
                <a:cubicBezTo>
                  <a:pt x="1038" y="629"/>
                  <a:pt x="1038" y="629"/>
                  <a:pt x="1038" y="629"/>
                </a:cubicBezTo>
                <a:cubicBezTo>
                  <a:pt x="1037" y="631"/>
                  <a:pt x="1037" y="631"/>
                  <a:pt x="1037" y="631"/>
                </a:cubicBezTo>
                <a:cubicBezTo>
                  <a:pt x="1037" y="633"/>
                  <a:pt x="1037" y="633"/>
                  <a:pt x="1037" y="633"/>
                </a:cubicBezTo>
                <a:cubicBezTo>
                  <a:pt x="1035" y="634"/>
                  <a:pt x="1035" y="634"/>
                  <a:pt x="1035" y="634"/>
                </a:cubicBezTo>
                <a:cubicBezTo>
                  <a:pt x="1035" y="634"/>
                  <a:pt x="1035" y="634"/>
                  <a:pt x="1035" y="634"/>
                </a:cubicBezTo>
                <a:cubicBezTo>
                  <a:pt x="1035" y="634"/>
                  <a:pt x="1035" y="634"/>
                  <a:pt x="1035" y="634"/>
                </a:cubicBezTo>
                <a:cubicBezTo>
                  <a:pt x="1036" y="638"/>
                  <a:pt x="1036" y="638"/>
                  <a:pt x="1036" y="638"/>
                </a:cubicBezTo>
                <a:cubicBezTo>
                  <a:pt x="1036" y="639"/>
                  <a:pt x="1036" y="639"/>
                  <a:pt x="1036" y="639"/>
                </a:cubicBezTo>
                <a:cubicBezTo>
                  <a:pt x="1040" y="641"/>
                  <a:pt x="1040" y="641"/>
                  <a:pt x="1040" y="641"/>
                </a:cubicBezTo>
                <a:cubicBezTo>
                  <a:pt x="1040" y="641"/>
                  <a:pt x="1041" y="641"/>
                  <a:pt x="1041" y="641"/>
                </a:cubicBezTo>
                <a:cubicBezTo>
                  <a:pt x="1043" y="639"/>
                  <a:pt x="1043" y="639"/>
                  <a:pt x="1043" y="639"/>
                </a:cubicBezTo>
                <a:cubicBezTo>
                  <a:pt x="1050" y="638"/>
                  <a:pt x="1050" y="638"/>
                  <a:pt x="1050" y="638"/>
                </a:cubicBezTo>
                <a:cubicBezTo>
                  <a:pt x="1050" y="638"/>
                  <a:pt x="1050" y="638"/>
                  <a:pt x="1050" y="638"/>
                </a:cubicBezTo>
                <a:cubicBezTo>
                  <a:pt x="1053" y="635"/>
                  <a:pt x="1053" y="635"/>
                  <a:pt x="1053" y="635"/>
                </a:cubicBezTo>
                <a:cubicBezTo>
                  <a:pt x="1054" y="637"/>
                  <a:pt x="1054" y="637"/>
                  <a:pt x="1054" y="637"/>
                </a:cubicBezTo>
                <a:cubicBezTo>
                  <a:pt x="1054" y="637"/>
                  <a:pt x="1054" y="637"/>
                  <a:pt x="1055" y="637"/>
                </a:cubicBezTo>
                <a:cubicBezTo>
                  <a:pt x="1055" y="637"/>
                  <a:pt x="1055" y="637"/>
                  <a:pt x="1055" y="636"/>
                </a:cubicBezTo>
                <a:cubicBezTo>
                  <a:pt x="1056" y="634"/>
                  <a:pt x="1056" y="634"/>
                  <a:pt x="1056" y="634"/>
                </a:cubicBezTo>
                <a:cubicBezTo>
                  <a:pt x="1061" y="635"/>
                  <a:pt x="1061" y="635"/>
                  <a:pt x="1061" y="635"/>
                </a:cubicBezTo>
                <a:cubicBezTo>
                  <a:pt x="1062" y="635"/>
                  <a:pt x="1062" y="635"/>
                  <a:pt x="1062" y="635"/>
                </a:cubicBezTo>
                <a:cubicBezTo>
                  <a:pt x="1072" y="630"/>
                  <a:pt x="1072" y="630"/>
                  <a:pt x="1072" y="630"/>
                </a:cubicBezTo>
                <a:cubicBezTo>
                  <a:pt x="1074" y="631"/>
                  <a:pt x="1074" y="631"/>
                  <a:pt x="1074" y="631"/>
                </a:cubicBezTo>
                <a:cubicBezTo>
                  <a:pt x="1074" y="631"/>
                  <a:pt x="1074" y="631"/>
                  <a:pt x="1074" y="631"/>
                </a:cubicBezTo>
                <a:cubicBezTo>
                  <a:pt x="1079" y="629"/>
                  <a:pt x="1079" y="629"/>
                  <a:pt x="1079" y="629"/>
                </a:cubicBezTo>
                <a:cubicBezTo>
                  <a:pt x="1082" y="629"/>
                  <a:pt x="1082" y="629"/>
                  <a:pt x="1082" y="629"/>
                </a:cubicBezTo>
                <a:cubicBezTo>
                  <a:pt x="1082" y="629"/>
                  <a:pt x="1082" y="629"/>
                  <a:pt x="1082" y="629"/>
                </a:cubicBezTo>
                <a:cubicBezTo>
                  <a:pt x="1084" y="627"/>
                  <a:pt x="1084" y="627"/>
                  <a:pt x="1084" y="627"/>
                </a:cubicBezTo>
                <a:cubicBezTo>
                  <a:pt x="1084" y="628"/>
                  <a:pt x="1084" y="628"/>
                  <a:pt x="1084" y="628"/>
                </a:cubicBezTo>
                <a:cubicBezTo>
                  <a:pt x="1085" y="628"/>
                  <a:pt x="1085" y="628"/>
                  <a:pt x="1085" y="628"/>
                </a:cubicBezTo>
                <a:cubicBezTo>
                  <a:pt x="1093" y="627"/>
                  <a:pt x="1093" y="627"/>
                  <a:pt x="1093" y="627"/>
                </a:cubicBezTo>
                <a:cubicBezTo>
                  <a:pt x="1082" y="629"/>
                  <a:pt x="1082" y="629"/>
                  <a:pt x="1082" y="629"/>
                </a:cubicBezTo>
                <a:cubicBezTo>
                  <a:pt x="1082" y="629"/>
                  <a:pt x="1082" y="629"/>
                  <a:pt x="1082" y="629"/>
                </a:cubicBezTo>
                <a:cubicBezTo>
                  <a:pt x="1081" y="631"/>
                  <a:pt x="1081" y="631"/>
                  <a:pt x="1081" y="631"/>
                </a:cubicBezTo>
                <a:cubicBezTo>
                  <a:pt x="1081" y="632"/>
                  <a:pt x="1081" y="632"/>
                  <a:pt x="1081" y="632"/>
                </a:cubicBezTo>
                <a:cubicBezTo>
                  <a:pt x="1083" y="633"/>
                  <a:pt x="1083" y="633"/>
                  <a:pt x="1083" y="633"/>
                </a:cubicBezTo>
                <a:cubicBezTo>
                  <a:pt x="1083" y="634"/>
                  <a:pt x="1083" y="634"/>
                  <a:pt x="1083" y="634"/>
                </a:cubicBezTo>
                <a:cubicBezTo>
                  <a:pt x="1080" y="635"/>
                  <a:pt x="1080" y="635"/>
                  <a:pt x="1080" y="635"/>
                </a:cubicBezTo>
                <a:cubicBezTo>
                  <a:pt x="1078" y="637"/>
                  <a:pt x="1078" y="637"/>
                  <a:pt x="1078" y="637"/>
                </a:cubicBezTo>
                <a:cubicBezTo>
                  <a:pt x="1078" y="637"/>
                  <a:pt x="1078" y="637"/>
                  <a:pt x="1078" y="637"/>
                </a:cubicBezTo>
                <a:cubicBezTo>
                  <a:pt x="1078" y="638"/>
                  <a:pt x="1078" y="638"/>
                  <a:pt x="1078" y="638"/>
                </a:cubicBezTo>
                <a:cubicBezTo>
                  <a:pt x="1075" y="640"/>
                  <a:pt x="1075" y="640"/>
                  <a:pt x="1075" y="640"/>
                </a:cubicBezTo>
                <a:cubicBezTo>
                  <a:pt x="1075" y="641"/>
                  <a:pt x="1075" y="641"/>
                  <a:pt x="1075" y="641"/>
                </a:cubicBezTo>
                <a:cubicBezTo>
                  <a:pt x="1075" y="641"/>
                  <a:pt x="1075" y="642"/>
                  <a:pt x="1075" y="642"/>
                </a:cubicBezTo>
                <a:cubicBezTo>
                  <a:pt x="1075" y="642"/>
                  <a:pt x="1075" y="642"/>
                  <a:pt x="1075" y="642"/>
                </a:cubicBezTo>
                <a:cubicBezTo>
                  <a:pt x="1075" y="643"/>
                  <a:pt x="1075" y="643"/>
                  <a:pt x="1075" y="643"/>
                </a:cubicBezTo>
                <a:cubicBezTo>
                  <a:pt x="1076" y="643"/>
                  <a:pt x="1076" y="643"/>
                  <a:pt x="1076" y="643"/>
                </a:cubicBezTo>
                <a:cubicBezTo>
                  <a:pt x="1075" y="644"/>
                  <a:pt x="1075" y="644"/>
                  <a:pt x="1075" y="644"/>
                </a:cubicBezTo>
                <a:cubicBezTo>
                  <a:pt x="1073" y="643"/>
                  <a:pt x="1073" y="643"/>
                  <a:pt x="1073" y="643"/>
                </a:cubicBezTo>
                <a:cubicBezTo>
                  <a:pt x="1073" y="643"/>
                  <a:pt x="1073" y="643"/>
                  <a:pt x="1073" y="643"/>
                </a:cubicBezTo>
                <a:cubicBezTo>
                  <a:pt x="1068" y="644"/>
                  <a:pt x="1068" y="644"/>
                  <a:pt x="1068" y="644"/>
                </a:cubicBezTo>
                <a:cubicBezTo>
                  <a:pt x="1067" y="644"/>
                  <a:pt x="1067" y="645"/>
                  <a:pt x="1067" y="645"/>
                </a:cubicBezTo>
                <a:cubicBezTo>
                  <a:pt x="1067" y="645"/>
                  <a:pt x="1067" y="646"/>
                  <a:pt x="1067" y="646"/>
                </a:cubicBezTo>
                <a:cubicBezTo>
                  <a:pt x="1070" y="648"/>
                  <a:pt x="1070" y="648"/>
                  <a:pt x="1070" y="648"/>
                </a:cubicBezTo>
                <a:cubicBezTo>
                  <a:pt x="1068" y="650"/>
                  <a:pt x="1068" y="650"/>
                  <a:pt x="1068" y="650"/>
                </a:cubicBezTo>
                <a:cubicBezTo>
                  <a:pt x="1068" y="650"/>
                  <a:pt x="1067" y="651"/>
                  <a:pt x="1068" y="651"/>
                </a:cubicBezTo>
                <a:cubicBezTo>
                  <a:pt x="1069" y="654"/>
                  <a:pt x="1069" y="654"/>
                  <a:pt x="1069" y="654"/>
                </a:cubicBezTo>
                <a:cubicBezTo>
                  <a:pt x="1069" y="654"/>
                  <a:pt x="1069" y="654"/>
                  <a:pt x="1069" y="654"/>
                </a:cubicBezTo>
                <a:cubicBezTo>
                  <a:pt x="1069" y="655"/>
                  <a:pt x="1069" y="655"/>
                  <a:pt x="1070" y="654"/>
                </a:cubicBezTo>
                <a:cubicBezTo>
                  <a:pt x="1073" y="653"/>
                  <a:pt x="1073" y="653"/>
                  <a:pt x="1073" y="653"/>
                </a:cubicBezTo>
                <a:cubicBezTo>
                  <a:pt x="1072" y="656"/>
                  <a:pt x="1072" y="656"/>
                  <a:pt x="1072" y="656"/>
                </a:cubicBezTo>
                <a:cubicBezTo>
                  <a:pt x="1072" y="656"/>
                  <a:pt x="1072" y="657"/>
                  <a:pt x="1072" y="657"/>
                </a:cubicBezTo>
                <a:cubicBezTo>
                  <a:pt x="1072" y="657"/>
                  <a:pt x="1073" y="657"/>
                  <a:pt x="1073" y="657"/>
                </a:cubicBezTo>
                <a:cubicBezTo>
                  <a:pt x="1076" y="658"/>
                  <a:pt x="1076" y="658"/>
                  <a:pt x="1076" y="658"/>
                </a:cubicBezTo>
                <a:cubicBezTo>
                  <a:pt x="1069" y="658"/>
                  <a:pt x="1069" y="658"/>
                  <a:pt x="1069" y="658"/>
                </a:cubicBezTo>
                <a:cubicBezTo>
                  <a:pt x="1069" y="658"/>
                  <a:pt x="1069" y="658"/>
                  <a:pt x="1069" y="658"/>
                </a:cubicBezTo>
                <a:cubicBezTo>
                  <a:pt x="1068" y="660"/>
                  <a:pt x="1068" y="660"/>
                  <a:pt x="1068" y="660"/>
                </a:cubicBezTo>
                <a:cubicBezTo>
                  <a:pt x="1068" y="660"/>
                  <a:pt x="1068" y="660"/>
                  <a:pt x="1068" y="660"/>
                </a:cubicBezTo>
                <a:cubicBezTo>
                  <a:pt x="1069" y="662"/>
                  <a:pt x="1069" y="662"/>
                  <a:pt x="1069" y="662"/>
                </a:cubicBezTo>
                <a:cubicBezTo>
                  <a:pt x="1070" y="669"/>
                  <a:pt x="1070" y="669"/>
                  <a:pt x="1070" y="669"/>
                </a:cubicBezTo>
                <a:cubicBezTo>
                  <a:pt x="1070" y="670"/>
                  <a:pt x="1070" y="670"/>
                  <a:pt x="1070" y="670"/>
                </a:cubicBezTo>
                <a:cubicBezTo>
                  <a:pt x="1072" y="672"/>
                  <a:pt x="1072" y="672"/>
                  <a:pt x="1072" y="672"/>
                </a:cubicBezTo>
                <a:cubicBezTo>
                  <a:pt x="1076" y="674"/>
                  <a:pt x="1076" y="674"/>
                  <a:pt x="1076" y="674"/>
                </a:cubicBezTo>
                <a:cubicBezTo>
                  <a:pt x="1076" y="674"/>
                  <a:pt x="1076" y="674"/>
                  <a:pt x="1076" y="674"/>
                </a:cubicBezTo>
                <a:cubicBezTo>
                  <a:pt x="1083" y="674"/>
                  <a:pt x="1083" y="674"/>
                  <a:pt x="1083" y="674"/>
                </a:cubicBezTo>
                <a:cubicBezTo>
                  <a:pt x="1084" y="674"/>
                  <a:pt x="1084" y="674"/>
                  <a:pt x="1084" y="674"/>
                </a:cubicBezTo>
                <a:cubicBezTo>
                  <a:pt x="1085" y="670"/>
                  <a:pt x="1085" y="670"/>
                  <a:pt x="1085" y="670"/>
                </a:cubicBezTo>
                <a:cubicBezTo>
                  <a:pt x="1086" y="672"/>
                  <a:pt x="1086" y="672"/>
                  <a:pt x="1086" y="672"/>
                </a:cubicBezTo>
                <a:cubicBezTo>
                  <a:pt x="1086" y="672"/>
                  <a:pt x="1086" y="672"/>
                  <a:pt x="1086" y="672"/>
                </a:cubicBezTo>
                <a:cubicBezTo>
                  <a:pt x="1087" y="672"/>
                  <a:pt x="1087" y="672"/>
                  <a:pt x="1087" y="672"/>
                </a:cubicBezTo>
                <a:cubicBezTo>
                  <a:pt x="1089" y="671"/>
                  <a:pt x="1089" y="671"/>
                  <a:pt x="1089" y="671"/>
                </a:cubicBezTo>
                <a:cubicBezTo>
                  <a:pt x="1089" y="671"/>
                  <a:pt x="1089" y="671"/>
                  <a:pt x="1089" y="671"/>
                </a:cubicBezTo>
                <a:cubicBezTo>
                  <a:pt x="1089" y="672"/>
                  <a:pt x="1089" y="672"/>
                  <a:pt x="1090" y="672"/>
                </a:cubicBezTo>
                <a:cubicBezTo>
                  <a:pt x="1092" y="672"/>
                  <a:pt x="1092" y="672"/>
                  <a:pt x="1092" y="672"/>
                </a:cubicBezTo>
                <a:cubicBezTo>
                  <a:pt x="1093" y="673"/>
                  <a:pt x="1093" y="672"/>
                  <a:pt x="1093" y="672"/>
                </a:cubicBezTo>
                <a:cubicBezTo>
                  <a:pt x="1094" y="669"/>
                  <a:pt x="1094" y="669"/>
                  <a:pt x="1094" y="669"/>
                </a:cubicBezTo>
                <a:cubicBezTo>
                  <a:pt x="1094" y="669"/>
                  <a:pt x="1094" y="669"/>
                  <a:pt x="1094" y="669"/>
                </a:cubicBezTo>
                <a:cubicBezTo>
                  <a:pt x="1094" y="671"/>
                  <a:pt x="1094" y="671"/>
                  <a:pt x="1094" y="671"/>
                </a:cubicBezTo>
                <a:cubicBezTo>
                  <a:pt x="1094" y="671"/>
                  <a:pt x="1094" y="671"/>
                  <a:pt x="1094" y="671"/>
                </a:cubicBezTo>
                <a:cubicBezTo>
                  <a:pt x="1095" y="672"/>
                  <a:pt x="1095" y="672"/>
                  <a:pt x="1095" y="672"/>
                </a:cubicBezTo>
                <a:cubicBezTo>
                  <a:pt x="1096" y="673"/>
                  <a:pt x="1096" y="673"/>
                  <a:pt x="1096" y="673"/>
                </a:cubicBezTo>
                <a:cubicBezTo>
                  <a:pt x="1097" y="673"/>
                  <a:pt x="1097" y="673"/>
                  <a:pt x="1097" y="673"/>
                </a:cubicBezTo>
                <a:cubicBezTo>
                  <a:pt x="1098" y="672"/>
                  <a:pt x="1098" y="672"/>
                  <a:pt x="1098" y="672"/>
                </a:cubicBezTo>
                <a:cubicBezTo>
                  <a:pt x="1100" y="671"/>
                  <a:pt x="1100" y="671"/>
                  <a:pt x="1100" y="671"/>
                </a:cubicBezTo>
                <a:cubicBezTo>
                  <a:pt x="1100" y="672"/>
                  <a:pt x="1100" y="672"/>
                  <a:pt x="1100" y="672"/>
                </a:cubicBezTo>
                <a:cubicBezTo>
                  <a:pt x="1100" y="672"/>
                  <a:pt x="1100" y="672"/>
                  <a:pt x="1101" y="672"/>
                </a:cubicBezTo>
                <a:cubicBezTo>
                  <a:pt x="1108" y="671"/>
                  <a:pt x="1108" y="671"/>
                  <a:pt x="1108" y="671"/>
                </a:cubicBezTo>
                <a:cubicBezTo>
                  <a:pt x="1109" y="671"/>
                  <a:pt x="1109" y="671"/>
                  <a:pt x="1109" y="670"/>
                </a:cubicBezTo>
                <a:cubicBezTo>
                  <a:pt x="1109" y="667"/>
                  <a:pt x="1109" y="667"/>
                  <a:pt x="1109" y="667"/>
                </a:cubicBezTo>
                <a:cubicBezTo>
                  <a:pt x="1107" y="665"/>
                  <a:pt x="1107" y="665"/>
                  <a:pt x="1107" y="665"/>
                </a:cubicBezTo>
                <a:cubicBezTo>
                  <a:pt x="1107" y="664"/>
                  <a:pt x="1107" y="664"/>
                  <a:pt x="1107" y="664"/>
                </a:cubicBezTo>
                <a:cubicBezTo>
                  <a:pt x="1107" y="662"/>
                  <a:pt x="1107" y="662"/>
                  <a:pt x="1107" y="662"/>
                </a:cubicBezTo>
                <a:cubicBezTo>
                  <a:pt x="1107" y="661"/>
                  <a:pt x="1107" y="661"/>
                  <a:pt x="1107" y="661"/>
                </a:cubicBezTo>
                <a:cubicBezTo>
                  <a:pt x="1107" y="660"/>
                  <a:pt x="1107" y="660"/>
                  <a:pt x="1107" y="660"/>
                </a:cubicBezTo>
                <a:cubicBezTo>
                  <a:pt x="1108" y="661"/>
                  <a:pt x="1108" y="661"/>
                  <a:pt x="1108" y="661"/>
                </a:cubicBezTo>
                <a:cubicBezTo>
                  <a:pt x="1110" y="664"/>
                  <a:pt x="1110" y="664"/>
                  <a:pt x="1110" y="664"/>
                </a:cubicBezTo>
                <a:cubicBezTo>
                  <a:pt x="1112" y="665"/>
                  <a:pt x="1112" y="665"/>
                  <a:pt x="1112" y="665"/>
                </a:cubicBezTo>
                <a:cubicBezTo>
                  <a:pt x="1112" y="665"/>
                  <a:pt x="1112" y="665"/>
                  <a:pt x="1112" y="665"/>
                </a:cubicBezTo>
                <a:cubicBezTo>
                  <a:pt x="1114" y="664"/>
                  <a:pt x="1114" y="664"/>
                  <a:pt x="1114" y="664"/>
                </a:cubicBezTo>
                <a:cubicBezTo>
                  <a:pt x="1114" y="664"/>
                  <a:pt x="1114" y="664"/>
                  <a:pt x="1114" y="664"/>
                </a:cubicBezTo>
                <a:cubicBezTo>
                  <a:pt x="1108" y="652"/>
                  <a:pt x="1108" y="652"/>
                  <a:pt x="1108" y="652"/>
                </a:cubicBezTo>
                <a:cubicBezTo>
                  <a:pt x="1108" y="652"/>
                  <a:pt x="1108" y="652"/>
                  <a:pt x="1108" y="652"/>
                </a:cubicBezTo>
                <a:cubicBezTo>
                  <a:pt x="1108" y="652"/>
                  <a:pt x="1108" y="652"/>
                  <a:pt x="1107" y="652"/>
                </a:cubicBezTo>
                <a:cubicBezTo>
                  <a:pt x="1107" y="652"/>
                  <a:pt x="1107" y="652"/>
                  <a:pt x="1107" y="652"/>
                </a:cubicBezTo>
                <a:cubicBezTo>
                  <a:pt x="1107" y="651"/>
                  <a:pt x="1107" y="651"/>
                  <a:pt x="1107" y="651"/>
                </a:cubicBezTo>
                <a:cubicBezTo>
                  <a:pt x="1107" y="649"/>
                  <a:pt x="1107" y="649"/>
                  <a:pt x="1107" y="649"/>
                </a:cubicBezTo>
                <a:cubicBezTo>
                  <a:pt x="1108" y="649"/>
                  <a:pt x="1108" y="649"/>
                  <a:pt x="1108" y="649"/>
                </a:cubicBezTo>
                <a:cubicBezTo>
                  <a:pt x="1108" y="650"/>
                  <a:pt x="1109" y="650"/>
                  <a:pt x="1109" y="649"/>
                </a:cubicBezTo>
                <a:cubicBezTo>
                  <a:pt x="1110" y="649"/>
                  <a:pt x="1110" y="649"/>
                  <a:pt x="1110" y="649"/>
                </a:cubicBezTo>
                <a:cubicBezTo>
                  <a:pt x="1110" y="649"/>
                  <a:pt x="1110" y="649"/>
                  <a:pt x="1110" y="648"/>
                </a:cubicBezTo>
                <a:cubicBezTo>
                  <a:pt x="1109" y="647"/>
                  <a:pt x="1109" y="647"/>
                  <a:pt x="1109" y="647"/>
                </a:cubicBezTo>
                <a:cubicBezTo>
                  <a:pt x="1110" y="646"/>
                  <a:pt x="1110" y="646"/>
                  <a:pt x="1110" y="646"/>
                </a:cubicBezTo>
                <a:cubicBezTo>
                  <a:pt x="1110" y="645"/>
                  <a:pt x="1110" y="645"/>
                  <a:pt x="1110" y="645"/>
                </a:cubicBezTo>
                <a:cubicBezTo>
                  <a:pt x="1111" y="645"/>
                  <a:pt x="1111" y="645"/>
                  <a:pt x="1111" y="645"/>
                </a:cubicBezTo>
                <a:cubicBezTo>
                  <a:pt x="1111" y="645"/>
                  <a:pt x="1111" y="644"/>
                  <a:pt x="1111" y="644"/>
                </a:cubicBezTo>
                <a:cubicBezTo>
                  <a:pt x="1109" y="642"/>
                  <a:pt x="1109" y="642"/>
                  <a:pt x="1109" y="642"/>
                </a:cubicBezTo>
                <a:cubicBezTo>
                  <a:pt x="1109" y="641"/>
                  <a:pt x="1109" y="641"/>
                  <a:pt x="1109" y="641"/>
                </a:cubicBezTo>
                <a:cubicBezTo>
                  <a:pt x="1110" y="640"/>
                  <a:pt x="1110" y="640"/>
                  <a:pt x="1110" y="640"/>
                </a:cubicBezTo>
                <a:cubicBezTo>
                  <a:pt x="1111" y="642"/>
                  <a:pt x="1111" y="642"/>
                  <a:pt x="1111" y="642"/>
                </a:cubicBezTo>
                <a:cubicBezTo>
                  <a:pt x="1111" y="642"/>
                  <a:pt x="1111" y="642"/>
                  <a:pt x="1112" y="642"/>
                </a:cubicBezTo>
                <a:cubicBezTo>
                  <a:pt x="1112" y="642"/>
                  <a:pt x="1112" y="642"/>
                  <a:pt x="1112" y="642"/>
                </a:cubicBezTo>
                <a:cubicBezTo>
                  <a:pt x="1113" y="641"/>
                  <a:pt x="1113" y="641"/>
                  <a:pt x="1113" y="641"/>
                </a:cubicBezTo>
                <a:cubicBezTo>
                  <a:pt x="1112" y="638"/>
                  <a:pt x="1112" y="638"/>
                  <a:pt x="1112" y="638"/>
                </a:cubicBezTo>
                <a:cubicBezTo>
                  <a:pt x="1112" y="637"/>
                  <a:pt x="1112" y="637"/>
                  <a:pt x="1112" y="637"/>
                </a:cubicBezTo>
                <a:cubicBezTo>
                  <a:pt x="1110" y="636"/>
                  <a:pt x="1110" y="636"/>
                  <a:pt x="1110" y="636"/>
                </a:cubicBezTo>
                <a:cubicBezTo>
                  <a:pt x="1111" y="635"/>
                  <a:pt x="1111" y="635"/>
                  <a:pt x="1111" y="635"/>
                </a:cubicBezTo>
                <a:cubicBezTo>
                  <a:pt x="1112" y="636"/>
                  <a:pt x="1112" y="636"/>
                  <a:pt x="1112" y="636"/>
                </a:cubicBezTo>
                <a:cubicBezTo>
                  <a:pt x="1113" y="636"/>
                  <a:pt x="1113" y="636"/>
                  <a:pt x="1113" y="636"/>
                </a:cubicBezTo>
                <a:cubicBezTo>
                  <a:pt x="1113" y="635"/>
                  <a:pt x="1113" y="635"/>
                  <a:pt x="1113" y="635"/>
                </a:cubicBezTo>
                <a:cubicBezTo>
                  <a:pt x="1114" y="636"/>
                  <a:pt x="1114" y="636"/>
                  <a:pt x="1114" y="636"/>
                </a:cubicBezTo>
                <a:cubicBezTo>
                  <a:pt x="1118" y="647"/>
                  <a:pt x="1118" y="647"/>
                  <a:pt x="1118" y="647"/>
                </a:cubicBezTo>
                <a:cubicBezTo>
                  <a:pt x="1118" y="647"/>
                  <a:pt x="1118" y="648"/>
                  <a:pt x="1119" y="647"/>
                </a:cubicBezTo>
                <a:cubicBezTo>
                  <a:pt x="1119" y="647"/>
                  <a:pt x="1119" y="647"/>
                  <a:pt x="1119" y="647"/>
                </a:cubicBezTo>
                <a:cubicBezTo>
                  <a:pt x="1119" y="626"/>
                  <a:pt x="1119" y="626"/>
                  <a:pt x="1119" y="626"/>
                </a:cubicBezTo>
                <a:cubicBezTo>
                  <a:pt x="1119" y="625"/>
                  <a:pt x="1119" y="625"/>
                  <a:pt x="1118" y="625"/>
                </a:cubicBezTo>
                <a:cubicBezTo>
                  <a:pt x="1118" y="625"/>
                  <a:pt x="1118" y="625"/>
                  <a:pt x="1118" y="625"/>
                </a:cubicBezTo>
                <a:cubicBezTo>
                  <a:pt x="1116" y="625"/>
                  <a:pt x="1116" y="625"/>
                  <a:pt x="1116" y="625"/>
                </a:cubicBezTo>
                <a:cubicBezTo>
                  <a:pt x="1112" y="624"/>
                  <a:pt x="1112" y="624"/>
                  <a:pt x="1112" y="624"/>
                </a:cubicBezTo>
                <a:cubicBezTo>
                  <a:pt x="1112" y="622"/>
                  <a:pt x="1112" y="622"/>
                  <a:pt x="1112" y="622"/>
                </a:cubicBezTo>
                <a:cubicBezTo>
                  <a:pt x="1116" y="619"/>
                  <a:pt x="1116" y="619"/>
                  <a:pt x="1116" y="619"/>
                </a:cubicBezTo>
                <a:cubicBezTo>
                  <a:pt x="1116" y="619"/>
                  <a:pt x="1116" y="619"/>
                  <a:pt x="1116" y="619"/>
                </a:cubicBezTo>
                <a:cubicBezTo>
                  <a:pt x="1116" y="613"/>
                  <a:pt x="1116" y="613"/>
                  <a:pt x="1116" y="613"/>
                </a:cubicBezTo>
                <a:cubicBezTo>
                  <a:pt x="1116" y="612"/>
                  <a:pt x="1116" y="612"/>
                  <a:pt x="1116" y="612"/>
                </a:cubicBezTo>
                <a:cubicBezTo>
                  <a:pt x="1116" y="612"/>
                  <a:pt x="1116" y="612"/>
                  <a:pt x="1116" y="612"/>
                </a:cubicBezTo>
                <a:cubicBezTo>
                  <a:pt x="1116" y="611"/>
                  <a:pt x="1116" y="611"/>
                  <a:pt x="1116" y="611"/>
                </a:cubicBezTo>
                <a:cubicBezTo>
                  <a:pt x="1116" y="608"/>
                  <a:pt x="1116" y="608"/>
                  <a:pt x="1116" y="608"/>
                </a:cubicBezTo>
                <a:cubicBezTo>
                  <a:pt x="1117" y="601"/>
                  <a:pt x="1117" y="601"/>
                  <a:pt x="1117" y="601"/>
                </a:cubicBezTo>
                <a:cubicBezTo>
                  <a:pt x="1116" y="596"/>
                  <a:pt x="1116" y="596"/>
                  <a:pt x="1116" y="596"/>
                </a:cubicBezTo>
                <a:cubicBezTo>
                  <a:pt x="1114" y="591"/>
                  <a:pt x="1114" y="591"/>
                  <a:pt x="1114" y="591"/>
                </a:cubicBezTo>
                <a:cubicBezTo>
                  <a:pt x="1115" y="579"/>
                  <a:pt x="1115" y="579"/>
                  <a:pt x="1115" y="579"/>
                </a:cubicBezTo>
                <a:cubicBezTo>
                  <a:pt x="1115" y="579"/>
                  <a:pt x="1115" y="579"/>
                  <a:pt x="1115" y="579"/>
                </a:cubicBezTo>
                <a:cubicBezTo>
                  <a:pt x="1111" y="575"/>
                  <a:pt x="1111" y="575"/>
                  <a:pt x="1111" y="575"/>
                </a:cubicBezTo>
                <a:cubicBezTo>
                  <a:pt x="1111" y="574"/>
                  <a:pt x="1111" y="574"/>
                  <a:pt x="1111" y="574"/>
                </a:cubicBezTo>
                <a:cubicBezTo>
                  <a:pt x="1106" y="573"/>
                  <a:pt x="1106" y="573"/>
                  <a:pt x="1106" y="573"/>
                </a:cubicBezTo>
                <a:cubicBezTo>
                  <a:pt x="1106" y="573"/>
                  <a:pt x="1106" y="573"/>
                  <a:pt x="1106" y="573"/>
                </a:cubicBezTo>
                <a:cubicBezTo>
                  <a:pt x="1108" y="573"/>
                  <a:pt x="1108" y="573"/>
                  <a:pt x="1108" y="573"/>
                </a:cubicBezTo>
                <a:cubicBezTo>
                  <a:pt x="1108" y="573"/>
                  <a:pt x="1108" y="573"/>
                  <a:pt x="1109" y="572"/>
                </a:cubicBezTo>
                <a:cubicBezTo>
                  <a:pt x="1109" y="572"/>
                  <a:pt x="1109" y="572"/>
                  <a:pt x="1108" y="572"/>
                </a:cubicBezTo>
                <a:cubicBezTo>
                  <a:pt x="1105" y="568"/>
                  <a:pt x="1105" y="568"/>
                  <a:pt x="1105" y="568"/>
                </a:cubicBezTo>
                <a:cubicBezTo>
                  <a:pt x="1103" y="566"/>
                  <a:pt x="1103" y="566"/>
                  <a:pt x="1103" y="566"/>
                </a:cubicBezTo>
                <a:cubicBezTo>
                  <a:pt x="1103" y="565"/>
                  <a:pt x="1103" y="565"/>
                  <a:pt x="1103" y="565"/>
                </a:cubicBezTo>
                <a:cubicBezTo>
                  <a:pt x="1098" y="565"/>
                  <a:pt x="1098" y="565"/>
                  <a:pt x="1098" y="565"/>
                </a:cubicBezTo>
                <a:cubicBezTo>
                  <a:pt x="1097" y="565"/>
                  <a:pt x="1097" y="565"/>
                  <a:pt x="1097" y="566"/>
                </a:cubicBezTo>
                <a:cubicBezTo>
                  <a:pt x="1097" y="566"/>
                  <a:pt x="1097" y="566"/>
                  <a:pt x="1097" y="566"/>
                </a:cubicBezTo>
                <a:cubicBezTo>
                  <a:pt x="1101" y="568"/>
                  <a:pt x="1101" y="568"/>
                  <a:pt x="1101" y="568"/>
                </a:cubicBezTo>
                <a:cubicBezTo>
                  <a:pt x="1101" y="570"/>
                  <a:pt x="1101" y="570"/>
                  <a:pt x="1101" y="570"/>
                </a:cubicBezTo>
                <a:cubicBezTo>
                  <a:pt x="1097" y="569"/>
                  <a:pt x="1097" y="569"/>
                  <a:pt x="1097" y="569"/>
                </a:cubicBezTo>
                <a:cubicBezTo>
                  <a:pt x="1096" y="570"/>
                  <a:pt x="1096" y="570"/>
                  <a:pt x="1096" y="570"/>
                </a:cubicBezTo>
                <a:cubicBezTo>
                  <a:pt x="1095" y="571"/>
                  <a:pt x="1095" y="571"/>
                  <a:pt x="1095" y="571"/>
                </a:cubicBezTo>
                <a:cubicBezTo>
                  <a:pt x="1095" y="572"/>
                  <a:pt x="1095" y="572"/>
                  <a:pt x="1095" y="572"/>
                </a:cubicBezTo>
                <a:cubicBezTo>
                  <a:pt x="1097" y="577"/>
                  <a:pt x="1097" y="577"/>
                  <a:pt x="1097" y="577"/>
                </a:cubicBezTo>
                <a:cubicBezTo>
                  <a:pt x="1096" y="579"/>
                  <a:pt x="1096" y="579"/>
                  <a:pt x="1096" y="579"/>
                </a:cubicBezTo>
                <a:cubicBezTo>
                  <a:pt x="1094" y="578"/>
                  <a:pt x="1094" y="578"/>
                  <a:pt x="1094" y="578"/>
                </a:cubicBezTo>
                <a:cubicBezTo>
                  <a:pt x="1094" y="578"/>
                  <a:pt x="1094" y="578"/>
                  <a:pt x="1094" y="578"/>
                </a:cubicBezTo>
                <a:cubicBezTo>
                  <a:pt x="1094" y="576"/>
                  <a:pt x="1094" y="576"/>
                  <a:pt x="1094" y="576"/>
                </a:cubicBezTo>
                <a:cubicBezTo>
                  <a:pt x="1094" y="576"/>
                  <a:pt x="1094" y="575"/>
                  <a:pt x="1094" y="575"/>
                </a:cubicBezTo>
                <a:close/>
                <a:moveTo>
                  <a:pt x="1081" y="641"/>
                </a:moveTo>
                <a:cubicBezTo>
                  <a:pt x="1078" y="641"/>
                  <a:pt x="1078" y="641"/>
                  <a:pt x="1078" y="641"/>
                </a:cubicBezTo>
                <a:cubicBezTo>
                  <a:pt x="1081" y="641"/>
                  <a:pt x="1081" y="641"/>
                  <a:pt x="1081" y="641"/>
                </a:cubicBezTo>
                <a:close/>
                <a:moveTo>
                  <a:pt x="871" y="503"/>
                </a:moveTo>
                <a:cubicBezTo>
                  <a:pt x="871" y="503"/>
                  <a:pt x="871" y="503"/>
                  <a:pt x="871" y="503"/>
                </a:cubicBezTo>
                <a:cubicBezTo>
                  <a:pt x="871" y="503"/>
                  <a:pt x="871" y="503"/>
                  <a:pt x="871" y="503"/>
                </a:cubicBezTo>
                <a:cubicBezTo>
                  <a:pt x="871" y="507"/>
                  <a:pt x="871" y="507"/>
                  <a:pt x="871" y="507"/>
                </a:cubicBezTo>
                <a:cubicBezTo>
                  <a:pt x="871" y="507"/>
                  <a:pt x="871" y="507"/>
                  <a:pt x="871" y="507"/>
                </a:cubicBezTo>
                <a:cubicBezTo>
                  <a:pt x="873" y="510"/>
                  <a:pt x="873" y="510"/>
                  <a:pt x="873" y="510"/>
                </a:cubicBezTo>
                <a:cubicBezTo>
                  <a:pt x="873" y="510"/>
                  <a:pt x="873" y="510"/>
                  <a:pt x="873" y="510"/>
                </a:cubicBezTo>
                <a:cubicBezTo>
                  <a:pt x="881" y="513"/>
                  <a:pt x="881" y="513"/>
                  <a:pt x="881" y="513"/>
                </a:cubicBezTo>
                <a:cubicBezTo>
                  <a:pt x="882" y="516"/>
                  <a:pt x="882" y="516"/>
                  <a:pt x="882" y="516"/>
                </a:cubicBezTo>
                <a:cubicBezTo>
                  <a:pt x="883" y="519"/>
                  <a:pt x="883" y="519"/>
                  <a:pt x="883" y="519"/>
                </a:cubicBezTo>
                <a:cubicBezTo>
                  <a:pt x="884" y="519"/>
                  <a:pt x="884" y="519"/>
                  <a:pt x="884" y="519"/>
                </a:cubicBezTo>
                <a:cubicBezTo>
                  <a:pt x="887" y="521"/>
                  <a:pt x="887" y="521"/>
                  <a:pt x="887" y="521"/>
                </a:cubicBezTo>
                <a:cubicBezTo>
                  <a:pt x="891" y="521"/>
                  <a:pt x="891" y="521"/>
                  <a:pt x="891" y="521"/>
                </a:cubicBezTo>
                <a:cubicBezTo>
                  <a:pt x="892" y="521"/>
                  <a:pt x="892" y="521"/>
                  <a:pt x="892" y="521"/>
                </a:cubicBezTo>
                <a:cubicBezTo>
                  <a:pt x="903" y="514"/>
                  <a:pt x="903" y="514"/>
                  <a:pt x="903" y="514"/>
                </a:cubicBezTo>
                <a:cubicBezTo>
                  <a:pt x="905" y="515"/>
                  <a:pt x="905" y="515"/>
                  <a:pt x="905" y="515"/>
                </a:cubicBezTo>
                <a:cubicBezTo>
                  <a:pt x="905" y="516"/>
                  <a:pt x="905" y="516"/>
                  <a:pt x="905" y="516"/>
                </a:cubicBezTo>
                <a:cubicBezTo>
                  <a:pt x="916" y="512"/>
                  <a:pt x="916" y="512"/>
                  <a:pt x="916" y="512"/>
                </a:cubicBezTo>
                <a:cubicBezTo>
                  <a:pt x="919" y="508"/>
                  <a:pt x="919" y="508"/>
                  <a:pt x="919" y="508"/>
                </a:cubicBezTo>
                <a:cubicBezTo>
                  <a:pt x="920" y="507"/>
                  <a:pt x="920" y="507"/>
                  <a:pt x="920" y="507"/>
                </a:cubicBezTo>
                <a:cubicBezTo>
                  <a:pt x="919" y="490"/>
                  <a:pt x="919" y="490"/>
                  <a:pt x="919" y="490"/>
                </a:cubicBezTo>
                <a:cubicBezTo>
                  <a:pt x="919" y="489"/>
                  <a:pt x="919" y="489"/>
                  <a:pt x="919" y="489"/>
                </a:cubicBezTo>
                <a:cubicBezTo>
                  <a:pt x="919" y="489"/>
                  <a:pt x="919" y="489"/>
                  <a:pt x="918" y="489"/>
                </a:cubicBezTo>
                <a:cubicBezTo>
                  <a:pt x="913" y="490"/>
                  <a:pt x="913" y="490"/>
                  <a:pt x="913" y="490"/>
                </a:cubicBezTo>
                <a:cubicBezTo>
                  <a:pt x="911" y="489"/>
                  <a:pt x="911" y="489"/>
                  <a:pt x="911" y="489"/>
                </a:cubicBezTo>
                <a:cubicBezTo>
                  <a:pt x="910" y="487"/>
                  <a:pt x="910" y="487"/>
                  <a:pt x="910" y="487"/>
                </a:cubicBezTo>
                <a:cubicBezTo>
                  <a:pt x="910" y="487"/>
                  <a:pt x="909" y="487"/>
                  <a:pt x="909" y="487"/>
                </a:cubicBezTo>
                <a:cubicBezTo>
                  <a:pt x="909" y="487"/>
                  <a:pt x="909" y="487"/>
                  <a:pt x="909" y="487"/>
                </a:cubicBezTo>
                <a:cubicBezTo>
                  <a:pt x="907" y="489"/>
                  <a:pt x="907" y="489"/>
                  <a:pt x="907" y="489"/>
                </a:cubicBezTo>
                <a:cubicBezTo>
                  <a:pt x="907" y="489"/>
                  <a:pt x="907" y="489"/>
                  <a:pt x="907" y="489"/>
                </a:cubicBezTo>
                <a:cubicBezTo>
                  <a:pt x="907" y="491"/>
                  <a:pt x="907" y="491"/>
                  <a:pt x="907" y="491"/>
                </a:cubicBezTo>
                <a:cubicBezTo>
                  <a:pt x="907" y="491"/>
                  <a:pt x="907" y="491"/>
                  <a:pt x="907" y="491"/>
                </a:cubicBezTo>
                <a:cubicBezTo>
                  <a:pt x="907" y="490"/>
                  <a:pt x="907" y="490"/>
                  <a:pt x="906" y="490"/>
                </a:cubicBezTo>
                <a:cubicBezTo>
                  <a:pt x="904" y="490"/>
                  <a:pt x="904" y="490"/>
                  <a:pt x="904" y="490"/>
                </a:cubicBezTo>
                <a:cubicBezTo>
                  <a:pt x="904" y="490"/>
                  <a:pt x="904" y="490"/>
                  <a:pt x="904" y="490"/>
                </a:cubicBezTo>
                <a:cubicBezTo>
                  <a:pt x="903" y="491"/>
                  <a:pt x="903" y="491"/>
                  <a:pt x="903" y="491"/>
                </a:cubicBezTo>
                <a:cubicBezTo>
                  <a:pt x="903" y="489"/>
                  <a:pt x="903" y="489"/>
                  <a:pt x="903" y="489"/>
                </a:cubicBezTo>
                <a:cubicBezTo>
                  <a:pt x="903" y="489"/>
                  <a:pt x="902" y="489"/>
                  <a:pt x="902" y="489"/>
                </a:cubicBezTo>
                <a:cubicBezTo>
                  <a:pt x="902" y="489"/>
                  <a:pt x="902" y="489"/>
                  <a:pt x="901" y="489"/>
                </a:cubicBezTo>
                <a:cubicBezTo>
                  <a:pt x="901" y="490"/>
                  <a:pt x="901" y="490"/>
                  <a:pt x="901" y="490"/>
                </a:cubicBezTo>
                <a:cubicBezTo>
                  <a:pt x="901" y="489"/>
                  <a:pt x="901" y="489"/>
                  <a:pt x="901" y="489"/>
                </a:cubicBezTo>
                <a:cubicBezTo>
                  <a:pt x="901" y="488"/>
                  <a:pt x="901" y="488"/>
                  <a:pt x="901" y="488"/>
                </a:cubicBezTo>
                <a:cubicBezTo>
                  <a:pt x="901" y="488"/>
                  <a:pt x="901" y="488"/>
                  <a:pt x="901" y="488"/>
                </a:cubicBezTo>
                <a:cubicBezTo>
                  <a:pt x="906" y="488"/>
                  <a:pt x="906" y="488"/>
                  <a:pt x="906" y="488"/>
                </a:cubicBezTo>
                <a:cubicBezTo>
                  <a:pt x="907" y="488"/>
                  <a:pt x="907" y="488"/>
                  <a:pt x="907" y="488"/>
                </a:cubicBezTo>
                <a:cubicBezTo>
                  <a:pt x="908" y="487"/>
                  <a:pt x="908" y="487"/>
                  <a:pt x="908" y="487"/>
                </a:cubicBezTo>
                <a:cubicBezTo>
                  <a:pt x="908" y="487"/>
                  <a:pt x="908" y="487"/>
                  <a:pt x="908" y="486"/>
                </a:cubicBezTo>
                <a:cubicBezTo>
                  <a:pt x="908" y="486"/>
                  <a:pt x="908" y="486"/>
                  <a:pt x="908" y="486"/>
                </a:cubicBezTo>
                <a:cubicBezTo>
                  <a:pt x="907" y="485"/>
                  <a:pt x="907" y="485"/>
                  <a:pt x="907" y="485"/>
                </a:cubicBezTo>
                <a:cubicBezTo>
                  <a:pt x="908" y="484"/>
                  <a:pt x="908" y="484"/>
                  <a:pt x="908" y="484"/>
                </a:cubicBezTo>
                <a:cubicBezTo>
                  <a:pt x="908" y="483"/>
                  <a:pt x="908" y="483"/>
                  <a:pt x="908" y="483"/>
                </a:cubicBezTo>
                <a:cubicBezTo>
                  <a:pt x="909" y="483"/>
                  <a:pt x="909" y="483"/>
                  <a:pt x="909" y="483"/>
                </a:cubicBezTo>
                <a:cubicBezTo>
                  <a:pt x="912" y="483"/>
                  <a:pt x="912" y="483"/>
                  <a:pt x="912" y="483"/>
                </a:cubicBezTo>
                <a:cubicBezTo>
                  <a:pt x="925" y="479"/>
                  <a:pt x="925" y="479"/>
                  <a:pt x="925" y="479"/>
                </a:cubicBezTo>
                <a:cubicBezTo>
                  <a:pt x="925" y="478"/>
                  <a:pt x="925" y="478"/>
                  <a:pt x="925" y="478"/>
                </a:cubicBezTo>
                <a:cubicBezTo>
                  <a:pt x="927" y="476"/>
                  <a:pt x="927" y="476"/>
                  <a:pt x="927" y="476"/>
                </a:cubicBezTo>
                <a:cubicBezTo>
                  <a:pt x="927" y="471"/>
                  <a:pt x="927" y="471"/>
                  <a:pt x="927" y="471"/>
                </a:cubicBezTo>
                <a:cubicBezTo>
                  <a:pt x="926" y="467"/>
                  <a:pt x="926" y="467"/>
                  <a:pt x="926" y="467"/>
                </a:cubicBezTo>
                <a:cubicBezTo>
                  <a:pt x="926" y="466"/>
                  <a:pt x="926" y="466"/>
                  <a:pt x="926" y="466"/>
                </a:cubicBezTo>
                <a:cubicBezTo>
                  <a:pt x="919" y="464"/>
                  <a:pt x="919" y="464"/>
                  <a:pt x="919" y="464"/>
                </a:cubicBezTo>
                <a:cubicBezTo>
                  <a:pt x="918" y="464"/>
                  <a:pt x="918" y="464"/>
                  <a:pt x="918" y="464"/>
                </a:cubicBezTo>
                <a:cubicBezTo>
                  <a:pt x="911" y="465"/>
                  <a:pt x="911" y="465"/>
                  <a:pt x="911" y="465"/>
                </a:cubicBezTo>
                <a:cubicBezTo>
                  <a:pt x="910" y="465"/>
                  <a:pt x="910" y="465"/>
                  <a:pt x="910" y="465"/>
                </a:cubicBezTo>
                <a:cubicBezTo>
                  <a:pt x="908" y="468"/>
                  <a:pt x="908" y="468"/>
                  <a:pt x="908" y="468"/>
                </a:cubicBezTo>
                <a:cubicBezTo>
                  <a:pt x="907" y="468"/>
                  <a:pt x="907" y="468"/>
                  <a:pt x="907" y="468"/>
                </a:cubicBezTo>
                <a:cubicBezTo>
                  <a:pt x="906" y="466"/>
                  <a:pt x="906" y="466"/>
                  <a:pt x="906" y="466"/>
                </a:cubicBezTo>
                <a:cubicBezTo>
                  <a:pt x="906" y="466"/>
                  <a:pt x="906" y="466"/>
                  <a:pt x="905" y="466"/>
                </a:cubicBezTo>
                <a:cubicBezTo>
                  <a:pt x="896" y="468"/>
                  <a:pt x="896" y="468"/>
                  <a:pt x="896" y="468"/>
                </a:cubicBezTo>
                <a:cubicBezTo>
                  <a:pt x="893" y="470"/>
                  <a:pt x="893" y="470"/>
                  <a:pt x="893" y="470"/>
                </a:cubicBezTo>
                <a:cubicBezTo>
                  <a:pt x="893" y="470"/>
                  <a:pt x="893" y="470"/>
                  <a:pt x="893" y="470"/>
                </a:cubicBezTo>
                <a:cubicBezTo>
                  <a:pt x="892" y="470"/>
                  <a:pt x="892" y="470"/>
                  <a:pt x="892" y="470"/>
                </a:cubicBezTo>
                <a:cubicBezTo>
                  <a:pt x="891" y="470"/>
                  <a:pt x="891" y="470"/>
                  <a:pt x="891" y="470"/>
                </a:cubicBezTo>
                <a:cubicBezTo>
                  <a:pt x="890" y="471"/>
                  <a:pt x="890" y="471"/>
                  <a:pt x="890" y="471"/>
                </a:cubicBezTo>
                <a:cubicBezTo>
                  <a:pt x="887" y="471"/>
                  <a:pt x="887" y="471"/>
                  <a:pt x="887" y="471"/>
                </a:cubicBezTo>
                <a:cubicBezTo>
                  <a:pt x="887" y="471"/>
                  <a:pt x="887" y="471"/>
                  <a:pt x="887" y="471"/>
                </a:cubicBezTo>
                <a:cubicBezTo>
                  <a:pt x="885" y="474"/>
                  <a:pt x="885" y="474"/>
                  <a:pt x="885" y="474"/>
                </a:cubicBezTo>
                <a:cubicBezTo>
                  <a:pt x="883" y="474"/>
                  <a:pt x="883" y="474"/>
                  <a:pt x="883" y="474"/>
                </a:cubicBezTo>
                <a:cubicBezTo>
                  <a:pt x="882" y="474"/>
                  <a:pt x="882" y="474"/>
                  <a:pt x="882" y="474"/>
                </a:cubicBezTo>
                <a:cubicBezTo>
                  <a:pt x="880" y="475"/>
                  <a:pt x="880" y="475"/>
                  <a:pt x="880" y="475"/>
                </a:cubicBezTo>
                <a:cubicBezTo>
                  <a:pt x="878" y="478"/>
                  <a:pt x="878" y="478"/>
                  <a:pt x="878" y="478"/>
                </a:cubicBezTo>
                <a:cubicBezTo>
                  <a:pt x="871" y="480"/>
                  <a:pt x="871" y="480"/>
                  <a:pt x="871" y="480"/>
                </a:cubicBezTo>
                <a:cubicBezTo>
                  <a:pt x="871" y="480"/>
                  <a:pt x="871" y="480"/>
                  <a:pt x="871" y="480"/>
                </a:cubicBezTo>
                <a:cubicBezTo>
                  <a:pt x="870" y="482"/>
                  <a:pt x="870" y="482"/>
                  <a:pt x="870" y="482"/>
                </a:cubicBezTo>
                <a:cubicBezTo>
                  <a:pt x="869" y="488"/>
                  <a:pt x="869" y="488"/>
                  <a:pt x="869" y="488"/>
                </a:cubicBezTo>
                <a:cubicBezTo>
                  <a:pt x="871" y="501"/>
                  <a:pt x="871" y="501"/>
                  <a:pt x="871" y="501"/>
                </a:cubicBezTo>
                <a:lnTo>
                  <a:pt x="871" y="503"/>
                </a:lnTo>
                <a:close/>
                <a:moveTo>
                  <a:pt x="1128" y="777"/>
                </a:moveTo>
                <a:cubicBezTo>
                  <a:pt x="1128" y="777"/>
                  <a:pt x="1128" y="777"/>
                  <a:pt x="1127" y="777"/>
                </a:cubicBezTo>
                <a:cubicBezTo>
                  <a:pt x="1122" y="782"/>
                  <a:pt x="1122" y="782"/>
                  <a:pt x="1122" y="782"/>
                </a:cubicBezTo>
                <a:cubicBezTo>
                  <a:pt x="1122" y="783"/>
                  <a:pt x="1122" y="783"/>
                  <a:pt x="1122" y="783"/>
                </a:cubicBezTo>
                <a:cubicBezTo>
                  <a:pt x="1125" y="793"/>
                  <a:pt x="1125" y="793"/>
                  <a:pt x="1125" y="793"/>
                </a:cubicBezTo>
                <a:cubicBezTo>
                  <a:pt x="1125" y="793"/>
                  <a:pt x="1125" y="793"/>
                  <a:pt x="1126" y="793"/>
                </a:cubicBezTo>
                <a:cubicBezTo>
                  <a:pt x="1126" y="793"/>
                  <a:pt x="1126" y="793"/>
                  <a:pt x="1126" y="793"/>
                </a:cubicBezTo>
                <a:cubicBezTo>
                  <a:pt x="1129" y="793"/>
                  <a:pt x="1129" y="793"/>
                  <a:pt x="1129" y="793"/>
                </a:cubicBezTo>
                <a:cubicBezTo>
                  <a:pt x="1129" y="792"/>
                  <a:pt x="1129" y="792"/>
                  <a:pt x="1129" y="792"/>
                </a:cubicBezTo>
                <a:cubicBezTo>
                  <a:pt x="1131" y="790"/>
                  <a:pt x="1131" y="790"/>
                  <a:pt x="1131" y="790"/>
                </a:cubicBezTo>
                <a:cubicBezTo>
                  <a:pt x="1132" y="788"/>
                  <a:pt x="1132" y="788"/>
                  <a:pt x="1132" y="788"/>
                </a:cubicBezTo>
                <a:cubicBezTo>
                  <a:pt x="1132" y="787"/>
                  <a:pt x="1132" y="787"/>
                  <a:pt x="1132" y="787"/>
                </a:cubicBezTo>
                <a:cubicBezTo>
                  <a:pt x="1133" y="785"/>
                  <a:pt x="1133" y="785"/>
                  <a:pt x="1133" y="785"/>
                </a:cubicBezTo>
                <a:cubicBezTo>
                  <a:pt x="1133" y="784"/>
                  <a:pt x="1133" y="784"/>
                  <a:pt x="1133" y="784"/>
                </a:cubicBezTo>
                <a:cubicBezTo>
                  <a:pt x="1133" y="781"/>
                  <a:pt x="1133" y="781"/>
                  <a:pt x="1133" y="781"/>
                </a:cubicBezTo>
                <a:cubicBezTo>
                  <a:pt x="1132" y="781"/>
                  <a:pt x="1132" y="781"/>
                  <a:pt x="1132" y="781"/>
                </a:cubicBezTo>
                <a:lnTo>
                  <a:pt x="1128" y="777"/>
                </a:lnTo>
                <a:close/>
                <a:moveTo>
                  <a:pt x="1028" y="578"/>
                </a:moveTo>
                <a:cubicBezTo>
                  <a:pt x="1024" y="576"/>
                  <a:pt x="1024" y="576"/>
                  <a:pt x="1024" y="576"/>
                </a:cubicBezTo>
                <a:cubicBezTo>
                  <a:pt x="1024" y="574"/>
                  <a:pt x="1024" y="574"/>
                  <a:pt x="1024" y="574"/>
                </a:cubicBezTo>
                <a:cubicBezTo>
                  <a:pt x="1024" y="573"/>
                  <a:pt x="1024" y="573"/>
                  <a:pt x="1024" y="573"/>
                </a:cubicBezTo>
                <a:cubicBezTo>
                  <a:pt x="1019" y="569"/>
                  <a:pt x="1019" y="569"/>
                  <a:pt x="1019" y="569"/>
                </a:cubicBezTo>
                <a:cubicBezTo>
                  <a:pt x="1019" y="569"/>
                  <a:pt x="1019" y="569"/>
                  <a:pt x="1019" y="569"/>
                </a:cubicBezTo>
                <a:cubicBezTo>
                  <a:pt x="1018" y="567"/>
                  <a:pt x="1018" y="567"/>
                  <a:pt x="1018" y="567"/>
                </a:cubicBezTo>
                <a:cubicBezTo>
                  <a:pt x="1017" y="566"/>
                  <a:pt x="1017" y="566"/>
                  <a:pt x="1017" y="566"/>
                </a:cubicBezTo>
                <a:cubicBezTo>
                  <a:pt x="1014" y="566"/>
                  <a:pt x="1014" y="566"/>
                  <a:pt x="1014" y="566"/>
                </a:cubicBezTo>
                <a:cubicBezTo>
                  <a:pt x="1013" y="566"/>
                  <a:pt x="1013" y="566"/>
                  <a:pt x="1013" y="566"/>
                </a:cubicBezTo>
                <a:cubicBezTo>
                  <a:pt x="1008" y="569"/>
                  <a:pt x="1008" y="569"/>
                  <a:pt x="1008" y="569"/>
                </a:cubicBezTo>
                <a:cubicBezTo>
                  <a:pt x="1006" y="572"/>
                  <a:pt x="1006" y="572"/>
                  <a:pt x="1006" y="572"/>
                </a:cubicBezTo>
                <a:cubicBezTo>
                  <a:pt x="1006" y="573"/>
                  <a:pt x="1006" y="573"/>
                  <a:pt x="1006" y="573"/>
                </a:cubicBezTo>
                <a:cubicBezTo>
                  <a:pt x="1006" y="575"/>
                  <a:pt x="1006" y="575"/>
                  <a:pt x="1006" y="575"/>
                </a:cubicBezTo>
                <a:cubicBezTo>
                  <a:pt x="1006" y="575"/>
                  <a:pt x="1006" y="575"/>
                  <a:pt x="1006" y="575"/>
                </a:cubicBezTo>
                <a:cubicBezTo>
                  <a:pt x="1008" y="576"/>
                  <a:pt x="1008" y="576"/>
                  <a:pt x="1008" y="576"/>
                </a:cubicBezTo>
                <a:cubicBezTo>
                  <a:pt x="1008" y="578"/>
                  <a:pt x="1008" y="578"/>
                  <a:pt x="1008" y="578"/>
                </a:cubicBezTo>
                <a:cubicBezTo>
                  <a:pt x="1008" y="579"/>
                  <a:pt x="1008" y="579"/>
                  <a:pt x="1008" y="579"/>
                </a:cubicBezTo>
                <a:cubicBezTo>
                  <a:pt x="1009" y="580"/>
                  <a:pt x="1009" y="580"/>
                  <a:pt x="1009" y="580"/>
                </a:cubicBezTo>
                <a:cubicBezTo>
                  <a:pt x="1009" y="580"/>
                  <a:pt x="1009" y="580"/>
                  <a:pt x="1009" y="580"/>
                </a:cubicBezTo>
                <a:cubicBezTo>
                  <a:pt x="1010" y="580"/>
                  <a:pt x="1010" y="580"/>
                  <a:pt x="1010" y="579"/>
                </a:cubicBezTo>
                <a:cubicBezTo>
                  <a:pt x="1010" y="582"/>
                  <a:pt x="1010" y="582"/>
                  <a:pt x="1010" y="582"/>
                </a:cubicBezTo>
                <a:cubicBezTo>
                  <a:pt x="1009" y="583"/>
                  <a:pt x="1009" y="583"/>
                  <a:pt x="1009" y="583"/>
                </a:cubicBezTo>
                <a:cubicBezTo>
                  <a:pt x="1009" y="584"/>
                  <a:pt x="1009" y="584"/>
                  <a:pt x="1009" y="584"/>
                </a:cubicBezTo>
                <a:cubicBezTo>
                  <a:pt x="1012" y="590"/>
                  <a:pt x="1012" y="590"/>
                  <a:pt x="1012" y="590"/>
                </a:cubicBezTo>
                <a:cubicBezTo>
                  <a:pt x="1012" y="590"/>
                  <a:pt x="1012" y="590"/>
                  <a:pt x="1012" y="590"/>
                </a:cubicBezTo>
                <a:cubicBezTo>
                  <a:pt x="1022" y="591"/>
                  <a:pt x="1022" y="591"/>
                  <a:pt x="1022" y="591"/>
                </a:cubicBezTo>
                <a:cubicBezTo>
                  <a:pt x="1023" y="591"/>
                  <a:pt x="1023" y="591"/>
                  <a:pt x="1023" y="591"/>
                </a:cubicBezTo>
                <a:cubicBezTo>
                  <a:pt x="1030" y="589"/>
                  <a:pt x="1030" y="589"/>
                  <a:pt x="1030" y="589"/>
                </a:cubicBezTo>
                <a:cubicBezTo>
                  <a:pt x="1030" y="588"/>
                  <a:pt x="1030" y="588"/>
                  <a:pt x="1030" y="588"/>
                </a:cubicBezTo>
                <a:cubicBezTo>
                  <a:pt x="1032" y="585"/>
                  <a:pt x="1032" y="585"/>
                  <a:pt x="1032" y="585"/>
                </a:cubicBezTo>
                <a:cubicBezTo>
                  <a:pt x="1032" y="584"/>
                  <a:pt x="1032" y="584"/>
                  <a:pt x="1032" y="584"/>
                </a:cubicBezTo>
                <a:lnTo>
                  <a:pt x="1028" y="578"/>
                </a:lnTo>
                <a:close/>
                <a:moveTo>
                  <a:pt x="1067" y="933"/>
                </a:moveTo>
                <a:cubicBezTo>
                  <a:pt x="1066" y="926"/>
                  <a:pt x="1066" y="926"/>
                  <a:pt x="1066" y="926"/>
                </a:cubicBezTo>
                <a:cubicBezTo>
                  <a:pt x="1065" y="926"/>
                  <a:pt x="1065" y="926"/>
                  <a:pt x="1065" y="926"/>
                </a:cubicBezTo>
                <a:cubicBezTo>
                  <a:pt x="1064" y="925"/>
                  <a:pt x="1064" y="925"/>
                  <a:pt x="1064" y="925"/>
                </a:cubicBezTo>
                <a:cubicBezTo>
                  <a:pt x="1063" y="925"/>
                  <a:pt x="1063" y="925"/>
                  <a:pt x="1063" y="925"/>
                </a:cubicBezTo>
                <a:cubicBezTo>
                  <a:pt x="1061" y="926"/>
                  <a:pt x="1061" y="926"/>
                  <a:pt x="1061" y="926"/>
                </a:cubicBezTo>
                <a:cubicBezTo>
                  <a:pt x="1061" y="925"/>
                  <a:pt x="1061" y="925"/>
                  <a:pt x="1061" y="925"/>
                </a:cubicBezTo>
                <a:cubicBezTo>
                  <a:pt x="1061" y="925"/>
                  <a:pt x="1061" y="925"/>
                  <a:pt x="1061" y="925"/>
                </a:cubicBezTo>
                <a:cubicBezTo>
                  <a:pt x="1060" y="925"/>
                  <a:pt x="1060" y="925"/>
                  <a:pt x="1060" y="925"/>
                </a:cubicBezTo>
                <a:cubicBezTo>
                  <a:pt x="1058" y="926"/>
                  <a:pt x="1058" y="926"/>
                  <a:pt x="1058" y="926"/>
                </a:cubicBezTo>
                <a:cubicBezTo>
                  <a:pt x="1057" y="926"/>
                  <a:pt x="1057" y="926"/>
                  <a:pt x="1057" y="926"/>
                </a:cubicBezTo>
                <a:cubicBezTo>
                  <a:pt x="1056" y="924"/>
                  <a:pt x="1056" y="924"/>
                  <a:pt x="1056" y="924"/>
                </a:cubicBezTo>
                <a:cubicBezTo>
                  <a:pt x="1057" y="922"/>
                  <a:pt x="1057" y="922"/>
                  <a:pt x="1057" y="922"/>
                </a:cubicBezTo>
                <a:cubicBezTo>
                  <a:pt x="1057" y="921"/>
                  <a:pt x="1057" y="921"/>
                  <a:pt x="1057" y="921"/>
                </a:cubicBezTo>
                <a:cubicBezTo>
                  <a:pt x="1055" y="919"/>
                  <a:pt x="1055" y="919"/>
                  <a:pt x="1055" y="919"/>
                </a:cubicBezTo>
                <a:cubicBezTo>
                  <a:pt x="1055" y="919"/>
                  <a:pt x="1055" y="919"/>
                  <a:pt x="1055" y="919"/>
                </a:cubicBezTo>
                <a:cubicBezTo>
                  <a:pt x="1052" y="919"/>
                  <a:pt x="1052" y="919"/>
                  <a:pt x="1052" y="919"/>
                </a:cubicBezTo>
                <a:cubicBezTo>
                  <a:pt x="1039" y="907"/>
                  <a:pt x="1039" y="907"/>
                  <a:pt x="1039" y="907"/>
                </a:cubicBezTo>
                <a:cubicBezTo>
                  <a:pt x="1039" y="905"/>
                  <a:pt x="1039" y="905"/>
                  <a:pt x="1039" y="905"/>
                </a:cubicBezTo>
                <a:cubicBezTo>
                  <a:pt x="1039" y="905"/>
                  <a:pt x="1039" y="905"/>
                  <a:pt x="1039" y="905"/>
                </a:cubicBezTo>
                <a:cubicBezTo>
                  <a:pt x="1037" y="903"/>
                  <a:pt x="1037" y="903"/>
                  <a:pt x="1037" y="903"/>
                </a:cubicBezTo>
                <a:cubicBezTo>
                  <a:pt x="1034" y="902"/>
                  <a:pt x="1034" y="902"/>
                  <a:pt x="1034" y="902"/>
                </a:cubicBezTo>
                <a:cubicBezTo>
                  <a:pt x="1033" y="902"/>
                  <a:pt x="1033" y="902"/>
                  <a:pt x="1033" y="902"/>
                </a:cubicBezTo>
                <a:cubicBezTo>
                  <a:pt x="1032" y="903"/>
                  <a:pt x="1032" y="903"/>
                  <a:pt x="1032" y="903"/>
                </a:cubicBezTo>
                <a:cubicBezTo>
                  <a:pt x="1032" y="903"/>
                  <a:pt x="1032" y="903"/>
                  <a:pt x="1032" y="903"/>
                </a:cubicBezTo>
                <a:cubicBezTo>
                  <a:pt x="1032" y="905"/>
                  <a:pt x="1032" y="905"/>
                  <a:pt x="1032" y="905"/>
                </a:cubicBezTo>
                <a:cubicBezTo>
                  <a:pt x="1031" y="906"/>
                  <a:pt x="1031" y="906"/>
                  <a:pt x="1031" y="906"/>
                </a:cubicBezTo>
                <a:cubicBezTo>
                  <a:pt x="1030" y="904"/>
                  <a:pt x="1030" y="904"/>
                  <a:pt x="1030" y="904"/>
                </a:cubicBezTo>
                <a:cubicBezTo>
                  <a:pt x="1030" y="904"/>
                  <a:pt x="1030" y="904"/>
                  <a:pt x="1030" y="904"/>
                </a:cubicBezTo>
                <a:cubicBezTo>
                  <a:pt x="1027" y="904"/>
                  <a:pt x="1027" y="904"/>
                  <a:pt x="1027" y="904"/>
                </a:cubicBezTo>
                <a:cubicBezTo>
                  <a:pt x="1025" y="903"/>
                  <a:pt x="1025" y="903"/>
                  <a:pt x="1025" y="903"/>
                </a:cubicBezTo>
                <a:cubicBezTo>
                  <a:pt x="1024" y="898"/>
                  <a:pt x="1024" y="898"/>
                  <a:pt x="1024" y="898"/>
                </a:cubicBezTo>
                <a:cubicBezTo>
                  <a:pt x="1023" y="897"/>
                  <a:pt x="1023" y="897"/>
                  <a:pt x="1023" y="897"/>
                </a:cubicBezTo>
                <a:cubicBezTo>
                  <a:pt x="1019" y="896"/>
                  <a:pt x="1019" y="896"/>
                  <a:pt x="1019" y="896"/>
                </a:cubicBezTo>
                <a:cubicBezTo>
                  <a:pt x="1014" y="886"/>
                  <a:pt x="1014" y="886"/>
                  <a:pt x="1014" y="886"/>
                </a:cubicBezTo>
                <a:cubicBezTo>
                  <a:pt x="1010" y="883"/>
                  <a:pt x="1010" y="883"/>
                  <a:pt x="1010" y="883"/>
                </a:cubicBezTo>
                <a:cubicBezTo>
                  <a:pt x="1009" y="880"/>
                  <a:pt x="1009" y="880"/>
                  <a:pt x="1009" y="880"/>
                </a:cubicBezTo>
                <a:cubicBezTo>
                  <a:pt x="1010" y="877"/>
                  <a:pt x="1010" y="877"/>
                  <a:pt x="1010" y="877"/>
                </a:cubicBezTo>
                <a:cubicBezTo>
                  <a:pt x="1010" y="869"/>
                  <a:pt x="1010" y="869"/>
                  <a:pt x="1010" y="869"/>
                </a:cubicBezTo>
                <a:cubicBezTo>
                  <a:pt x="1011" y="868"/>
                  <a:pt x="1011" y="868"/>
                  <a:pt x="1011" y="868"/>
                </a:cubicBezTo>
                <a:cubicBezTo>
                  <a:pt x="1011" y="868"/>
                  <a:pt x="1011" y="868"/>
                  <a:pt x="1011" y="868"/>
                </a:cubicBezTo>
                <a:cubicBezTo>
                  <a:pt x="1011" y="869"/>
                  <a:pt x="1011" y="869"/>
                  <a:pt x="1012" y="868"/>
                </a:cubicBezTo>
                <a:cubicBezTo>
                  <a:pt x="1012" y="868"/>
                  <a:pt x="1012" y="868"/>
                  <a:pt x="1012" y="868"/>
                </a:cubicBezTo>
                <a:cubicBezTo>
                  <a:pt x="1012" y="863"/>
                  <a:pt x="1012" y="863"/>
                  <a:pt x="1012" y="863"/>
                </a:cubicBezTo>
                <a:cubicBezTo>
                  <a:pt x="1011" y="861"/>
                  <a:pt x="1011" y="861"/>
                  <a:pt x="1011" y="861"/>
                </a:cubicBezTo>
                <a:cubicBezTo>
                  <a:pt x="1012" y="859"/>
                  <a:pt x="1012" y="859"/>
                  <a:pt x="1012" y="859"/>
                </a:cubicBezTo>
                <a:cubicBezTo>
                  <a:pt x="1012" y="858"/>
                  <a:pt x="1012" y="858"/>
                  <a:pt x="1012" y="858"/>
                </a:cubicBezTo>
                <a:cubicBezTo>
                  <a:pt x="1010" y="854"/>
                  <a:pt x="1010" y="854"/>
                  <a:pt x="1010" y="854"/>
                </a:cubicBezTo>
                <a:cubicBezTo>
                  <a:pt x="1003" y="845"/>
                  <a:pt x="1003" y="845"/>
                  <a:pt x="1003" y="845"/>
                </a:cubicBezTo>
                <a:cubicBezTo>
                  <a:pt x="1002" y="838"/>
                  <a:pt x="1002" y="838"/>
                  <a:pt x="1002" y="838"/>
                </a:cubicBezTo>
                <a:cubicBezTo>
                  <a:pt x="1002" y="838"/>
                  <a:pt x="1002" y="838"/>
                  <a:pt x="1002" y="838"/>
                </a:cubicBezTo>
                <a:cubicBezTo>
                  <a:pt x="1001" y="837"/>
                  <a:pt x="1001" y="837"/>
                  <a:pt x="1001" y="837"/>
                </a:cubicBezTo>
                <a:cubicBezTo>
                  <a:pt x="996" y="802"/>
                  <a:pt x="996" y="802"/>
                  <a:pt x="996" y="802"/>
                </a:cubicBezTo>
                <a:cubicBezTo>
                  <a:pt x="996" y="802"/>
                  <a:pt x="996" y="801"/>
                  <a:pt x="996" y="801"/>
                </a:cubicBezTo>
                <a:cubicBezTo>
                  <a:pt x="995" y="801"/>
                  <a:pt x="995" y="801"/>
                  <a:pt x="995" y="801"/>
                </a:cubicBezTo>
                <a:cubicBezTo>
                  <a:pt x="997" y="799"/>
                  <a:pt x="997" y="799"/>
                  <a:pt x="997" y="799"/>
                </a:cubicBezTo>
                <a:cubicBezTo>
                  <a:pt x="997" y="798"/>
                  <a:pt x="997" y="798"/>
                  <a:pt x="997" y="798"/>
                </a:cubicBezTo>
                <a:cubicBezTo>
                  <a:pt x="996" y="796"/>
                  <a:pt x="996" y="796"/>
                  <a:pt x="996" y="796"/>
                </a:cubicBezTo>
                <a:cubicBezTo>
                  <a:pt x="996" y="796"/>
                  <a:pt x="996" y="796"/>
                  <a:pt x="996" y="796"/>
                </a:cubicBezTo>
                <a:cubicBezTo>
                  <a:pt x="994" y="794"/>
                  <a:pt x="994" y="794"/>
                  <a:pt x="994" y="794"/>
                </a:cubicBezTo>
                <a:cubicBezTo>
                  <a:pt x="994" y="793"/>
                  <a:pt x="994" y="793"/>
                  <a:pt x="994" y="793"/>
                </a:cubicBezTo>
                <a:cubicBezTo>
                  <a:pt x="991" y="790"/>
                  <a:pt x="991" y="790"/>
                  <a:pt x="991" y="790"/>
                </a:cubicBezTo>
                <a:cubicBezTo>
                  <a:pt x="988" y="788"/>
                  <a:pt x="988" y="788"/>
                  <a:pt x="988" y="788"/>
                </a:cubicBezTo>
                <a:cubicBezTo>
                  <a:pt x="988" y="786"/>
                  <a:pt x="988" y="786"/>
                  <a:pt x="988" y="786"/>
                </a:cubicBezTo>
                <a:cubicBezTo>
                  <a:pt x="987" y="786"/>
                  <a:pt x="987" y="786"/>
                  <a:pt x="987" y="786"/>
                </a:cubicBezTo>
                <a:cubicBezTo>
                  <a:pt x="981" y="782"/>
                  <a:pt x="981" y="782"/>
                  <a:pt x="981" y="782"/>
                </a:cubicBezTo>
                <a:cubicBezTo>
                  <a:pt x="979" y="780"/>
                  <a:pt x="979" y="780"/>
                  <a:pt x="979" y="780"/>
                </a:cubicBezTo>
                <a:cubicBezTo>
                  <a:pt x="978" y="775"/>
                  <a:pt x="978" y="775"/>
                  <a:pt x="978" y="775"/>
                </a:cubicBezTo>
                <a:cubicBezTo>
                  <a:pt x="978" y="775"/>
                  <a:pt x="978" y="775"/>
                  <a:pt x="978" y="775"/>
                </a:cubicBezTo>
                <a:cubicBezTo>
                  <a:pt x="976" y="774"/>
                  <a:pt x="976" y="774"/>
                  <a:pt x="976" y="774"/>
                </a:cubicBezTo>
                <a:cubicBezTo>
                  <a:pt x="975" y="772"/>
                  <a:pt x="975" y="772"/>
                  <a:pt x="975" y="772"/>
                </a:cubicBezTo>
                <a:cubicBezTo>
                  <a:pt x="975" y="772"/>
                  <a:pt x="975" y="772"/>
                  <a:pt x="975" y="772"/>
                </a:cubicBezTo>
                <a:cubicBezTo>
                  <a:pt x="972" y="771"/>
                  <a:pt x="972" y="771"/>
                  <a:pt x="972" y="771"/>
                </a:cubicBezTo>
                <a:cubicBezTo>
                  <a:pt x="971" y="771"/>
                  <a:pt x="971" y="771"/>
                  <a:pt x="971" y="771"/>
                </a:cubicBezTo>
                <a:cubicBezTo>
                  <a:pt x="970" y="771"/>
                  <a:pt x="970" y="771"/>
                  <a:pt x="970" y="771"/>
                </a:cubicBezTo>
                <a:cubicBezTo>
                  <a:pt x="970" y="771"/>
                  <a:pt x="969" y="772"/>
                  <a:pt x="969" y="772"/>
                </a:cubicBezTo>
                <a:cubicBezTo>
                  <a:pt x="970" y="776"/>
                  <a:pt x="970" y="776"/>
                  <a:pt x="970" y="776"/>
                </a:cubicBezTo>
                <a:cubicBezTo>
                  <a:pt x="970" y="776"/>
                  <a:pt x="970" y="776"/>
                  <a:pt x="970" y="776"/>
                </a:cubicBezTo>
                <a:cubicBezTo>
                  <a:pt x="971" y="777"/>
                  <a:pt x="971" y="777"/>
                  <a:pt x="971" y="777"/>
                </a:cubicBezTo>
                <a:cubicBezTo>
                  <a:pt x="971" y="778"/>
                  <a:pt x="971" y="778"/>
                  <a:pt x="971" y="778"/>
                </a:cubicBezTo>
                <a:cubicBezTo>
                  <a:pt x="967" y="776"/>
                  <a:pt x="967" y="776"/>
                  <a:pt x="967" y="776"/>
                </a:cubicBezTo>
                <a:cubicBezTo>
                  <a:pt x="963" y="772"/>
                  <a:pt x="963" y="772"/>
                  <a:pt x="963" y="772"/>
                </a:cubicBezTo>
                <a:cubicBezTo>
                  <a:pt x="962" y="770"/>
                  <a:pt x="962" y="770"/>
                  <a:pt x="962" y="770"/>
                </a:cubicBezTo>
                <a:cubicBezTo>
                  <a:pt x="962" y="769"/>
                  <a:pt x="962" y="769"/>
                  <a:pt x="962" y="769"/>
                </a:cubicBezTo>
                <a:cubicBezTo>
                  <a:pt x="956" y="767"/>
                  <a:pt x="956" y="767"/>
                  <a:pt x="956" y="767"/>
                </a:cubicBezTo>
                <a:cubicBezTo>
                  <a:pt x="954" y="767"/>
                  <a:pt x="954" y="767"/>
                  <a:pt x="954" y="767"/>
                </a:cubicBezTo>
                <a:cubicBezTo>
                  <a:pt x="953" y="767"/>
                  <a:pt x="953" y="767"/>
                  <a:pt x="953" y="768"/>
                </a:cubicBezTo>
                <a:cubicBezTo>
                  <a:pt x="953" y="768"/>
                  <a:pt x="953" y="768"/>
                  <a:pt x="953" y="768"/>
                </a:cubicBezTo>
                <a:cubicBezTo>
                  <a:pt x="953" y="769"/>
                  <a:pt x="953" y="769"/>
                  <a:pt x="953" y="769"/>
                </a:cubicBezTo>
                <a:cubicBezTo>
                  <a:pt x="953" y="769"/>
                  <a:pt x="953" y="769"/>
                  <a:pt x="953" y="769"/>
                </a:cubicBezTo>
                <a:cubicBezTo>
                  <a:pt x="952" y="769"/>
                  <a:pt x="952" y="769"/>
                  <a:pt x="952" y="769"/>
                </a:cubicBezTo>
                <a:cubicBezTo>
                  <a:pt x="952" y="769"/>
                  <a:pt x="952" y="769"/>
                  <a:pt x="952" y="770"/>
                </a:cubicBezTo>
                <a:cubicBezTo>
                  <a:pt x="952" y="772"/>
                  <a:pt x="952" y="772"/>
                  <a:pt x="952" y="772"/>
                </a:cubicBezTo>
                <a:cubicBezTo>
                  <a:pt x="952" y="773"/>
                  <a:pt x="952" y="773"/>
                  <a:pt x="952" y="773"/>
                </a:cubicBezTo>
                <a:cubicBezTo>
                  <a:pt x="955" y="775"/>
                  <a:pt x="955" y="775"/>
                  <a:pt x="955" y="775"/>
                </a:cubicBezTo>
                <a:cubicBezTo>
                  <a:pt x="954" y="776"/>
                  <a:pt x="954" y="776"/>
                  <a:pt x="954" y="776"/>
                </a:cubicBezTo>
                <a:cubicBezTo>
                  <a:pt x="952" y="776"/>
                  <a:pt x="952" y="776"/>
                  <a:pt x="952" y="776"/>
                </a:cubicBezTo>
                <a:cubicBezTo>
                  <a:pt x="951" y="777"/>
                  <a:pt x="951" y="777"/>
                  <a:pt x="951" y="777"/>
                </a:cubicBezTo>
                <a:cubicBezTo>
                  <a:pt x="950" y="778"/>
                  <a:pt x="950" y="778"/>
                  <a:pt x="950" y="778"/>
                </a:cubicBezTo>
                <a:cubicBezTo>
                  <a:pt x="950" y="779"/>
                  <a:pt x="950" y="779"/>
                  <a:pt x="950" y="779"/>
                </a:cubicBezTo>
                <a:cubicBezTo>
                  <a:pt x="951" y="782"/>
                  <a:pt x="951" y="782"/>
                  <a:pt x="951" y="782"/>
                </a:cubicBezTo>
                <a:cubicBezTo>
                  <a:pt x="952" y="782"/>
                  <a:pt x="952" y="782"/>
                  <a:pt x="952" y="782"/>
                </a:cubicBezTo>
                <a:cubicBezTo>
                  <a:pt x="952" y="782"/>
                  <a:pt x="952" y="782"/>
                  <a:pt x="952" y="782"/>
                </a:cubicBezTo>
                <a:cubicBezTo>
                  <a:pt x="952" y="784"/>
                  <a:pt x="952" y="784"/>
                  <a:pt x="952" y="784"/>
                </a:cubicBezTo>
                <a:cubicBezTo>
                  <a:pt x="952" y="784"/>
                  <a:pt x="952" y="784"/>
                  <a:pt x="952" y="784"/>
                </a:cubicBezTo>
                <a:cubicBezTo>
                  <a:pt x="951" y="784"/>
                  <a:pt x="951" y="784"/>
                  <a:pt x="951" y="785"/>
                </a:cubicBezTo>
                <a:cubicBezTo>
                  <a:pt x="951" y="785"/>
                  <a:pt x="951" y="785"/>
                  <a:pt x="951" y="785"/>
                </a:cubicBezTo>
                <a:cubicBezTo>
                  <a:pt x="956" y="813"/>
                  <a:pt x="956" y="813"/>
                  <a:pt x="956" y="813"/>
                </a:cubicBezTo>
                <a:cubicBezTo>
                  <a:pt x="957" y="815"/>
                  <a:pt x="957" y="815"/>
                  <a:pt x="957" y="815"/>
                </a:cubicBezTo>
                <a:cubicBezTo>
                  <a:pt x="957" y="820"/>
                  <a:pt x="957" y="820"/>
                  <a:pt x="957" y="820"/>
                </a:cubicBezTo>
                <a:cubicBezTo>
                  <a:pt x="957" y="820"/>
                  <a:pt x="957" y="820"/>
                  <a:pt x="957" y="820"/>
                </a:cubicBezTo>
                <a:cubicBezTo>
                  <a:pt x="957" y="820"/>
                  <a:pt x="956" y="820"/>
                  <a:pt x="956" y="821"/>
                </a:cubicBezTo>
                <a:cubicBezTo>
                  <a:pt x="958" y="830"/>
                  <a:pt x="958" y="830"/>
                  <a:pt x="958" y="830"/>
                </a:cubicBezTo>
                <a:cubicBezTo>
                  <a:pt x="958" y="830"/>
                  <a:pt x="958" y="830"/>
                  <a:pt x="958" y="830"/>
                </a:cubicBezTo>
                <a:cubicBezTo>
                  <a:pt x="959" y="832"/>
                  <a:pt x="959" y="832"/>
                  <a:pt x="959" y="832"/>
                </a:cubicBezTo>
                <a:cubicBezTo>
                  <a:pt x="959" y="834"/>
                  <a:pt x="959" y="834"/>
                  <a:pt x="959" y="834"/>
                </a:cubicBezTo>
                <a:cubicBezTo>
                  <a:pt x="960" y="838"/>
                  <a:pt x="960" y="838"/>
                  <a:pt x="960" y="838"/>
                </a:cubicBezTo>
                <a:cubicBezTo>
                  <a:pt x="963" y="843"/>
                  <a:pt x="963" y="843"/>
                  <a:pt x="963" y="843"/>
                </a:cubicBezTo>
                <a:cubicBezTo>
                  <a:pt x="963" y="844"/>
                  <a:pt x="963" y="844"/>
                  <a:pt x="963" y="844"/>
                </a:cubicBezTo>
                <a:cubicBezTo>
                  <a:pt x="961" y="845"/>
                  <a:pt x="961" y="845"/>
                  <a:pt x="961" y="845"/>
                </a:cubicBezTo>
                <a:cubicBezTo>
                  <a:pt x="961" y="845"/>
                  <a:pt x="961" y="845"/>
                  <a:pt x="961" y="845"/>
                </a:cubicBezTo>
                <a:cubicBezTo>
                  <a:pt x="961" y="848"/>
                  <a:pt x="961" y="848"/>
                  <a:pt x="961" y="848"/>
                </a:cubicBezTo>
                <a:cubicBezTo>
                  <a:pt x="958" y="851"/>
                  <a:pt x="958" y="851"/>
                  <a:pt x="958" y="851"/>
                </a:cubicBezTo>
                <a:cubicBezTo>
                  <a:pt x="955" y="852"/>
                  <a:pt x="955" y="852"/>
                  <a:pt x="955" y="852"/>
                </a:cubicBezTo>
                <a:cubicBezTo>
                  <a:pt x="955" y="853"/>
                  <a:pt x="955" y="853"/>
                  <a:pt x="955" y="853"/>
                </a:cubicBezTo>
                <a:cubicBezTo>
                  <a:pt x="954" y="855"/>
                  <a:pt x="954" y="855"/>
                  <a:pt x="954" y="855"/>
                </a:cubicBezTo>
                <a:cubicBezTo>
                  <a:pt x="953" y="855"/>
                  <a:pt x="953" y="855"/>
                  <a:pt x="953" y="855"/>
                </a:cubicBezTo>
                <a:cubicBezTo>
                  <a:pt x="951" y="851"/>
                  <a:pt x="951" y="851"/>
                  <a:pt x="951" y="851"/>
                </a:cubicBezTo>
                <a:cubicBezTo>
                  <a:pt x="950" y="851"/>
                  <a:pt x="950" y="851"/>
                  <a:pt x="950" y="851"/>
                </a:cubicBezTo>
                <a:cubicBezTo>
                  <a:pt x="949" y="851"/>
                  <a:pt x="949" y="851"/>
                  <a:pt x="949" y="851"/>
                </a:cubicBezTo>
                <a:cubicBezTo>
                  <a:pt x="949" y="845"/>
                  <a:pt x="949" y="845"/>
                  <a:pt x="949" y="845"/>
                </a:cubicBezTo>
                <a:cubicBezTo>
                  <a:pt x="951" y="841"/>
                  <a:pt x="951" y="841"/>
                  <a:pt x="951" y="841"/>
                </a:cubicBezTo>
                <a:cubicBezTo>
                  <a:pt x="951" y="840"/>
                  <a:pt x="951" y="840"/>
                  <a:pt x="951" y="840"/>
                </a:cubicBezTo>
                <a:cubicBezTo>
                  <a:pt x="947" y="836"/>
                  <a:pt x="947" y="836"/>
                  <a:pt x="947" y="836"/>
                </a:cubicBezTo>
                <a:cubicBezTo>
                  <a:pt x="947" y="828"/>
                  <a:pt x="947" y="828"/>
                  <a:pt x="947" y="828"/>
                </a:cubicBezTo>
                <a:cubicBezTo>
                  <a:pt x="945" y="823"/>
                  <a:pt x="945" y="823"/>
                  <a:pt x="945" y="823"/>
                </a:cubicBezTo>
                <a:cubicBezTo>
                  <a:pt x="945" y="811"/>
                  <a:pt x="945" y="811"/>
                  <a:pt x="945" y="811"/>
                </a:cubicBezTo>
                <a:cubicBezTo>
                  <a:pt x="943" y="807"/>
                  <a:pt x="943" y="807"/>
                  <a:pt x="943" y="807"/>
                </a:cubicBezTo>
                <a:cubicBezTo>
                  <a:pt x="942" y="806"/>
                  <a:pt x="942" y="806"/>
                  <a:pt x="942" y="806"/>
                </a:cubicBezTo>
                <a:cubicBezTo>
                  <a:pt x="940" y="806"/>
                  <a:pt x="940" y="806"/>
                  <a:pt x="940" y="806"/>
                </a:cubicBezTo>
                <a:cubicBezTo>
                  <a:pt x="940" y="805"/>
                  <a:pt x="940" y="805"/>
                  <a:pt x="940" y="805"/>
                </a:cubicBezTo>
                <a:cubicBezTo>
                  <a:pt x="941" y="804"/>
                  <a:pt x="941" y="804"/>
                  <a:pt x="941" y="804"/>
                </a:cubicBezTo>
                <a:cubicBezTo>
                  <a:pt x="940" y="803"/>
                  <a:pt x="940" y="803"/>
                  <a:pt x="940" y="803"/>
                </a:cubicBezTo>
                <a:cubicBezTo>
                  <a:pt x="938" y="801"/>
                  <a:pt x="938" y="801"/>
                  <a:pt x="938" y="801"/>
                </a:cubicBezTo>
                <a:cubicBezTo>
                  <a:pt x="938" y="801"/>
                  <a:pt x="938" y="801"/>
                  <a:pt x="938" y="801"/>
                </a:cubicBezTo>
                <a:cubicBezTo>
                  <a:pt x="938" y="800"/>
                  <a:pt x="938" y="800"/>
                  <a:pt x="938" y="800"/>
                </a:cubicBezTo>
                <a:cubicBezTo>
                  <a:pt x="936" y="798"/>
                  <a:pt x="936" y="798"/>
                  <a:pt x="936" y="798"/>
                </a:cubicBezTo>
                <a:cubicBezTo>
                  <a:pt x="936" y="798"/>
                  <a:pt x="936" y="798"/>
                  <a:pt x="935" y="798"/>
                </a:cubicBezTo>
                <a:cubicBezTo>
                  <a:pt x="934" y="799"/>
                  <a:pt x="934" y="799"/>
                  <a:pt x="934" y="799"/>
                </a:cubicBezTo>
                <a:cubicBezTo>
                  <a:pt x="932" y="797"/>
                  <a:pt x="932" y="797"/>
                  <a:pt x="932" y="797"/>
                </a:cubicBezTo>
                <a:cubicBezTo>
                  <a:pt x="930" y="794"/>
                  <a:pt x="930" y="794"/>
                  <a:pt x="930" y="794"/>
                </a:cubicBezTo>
                <a:cubicBezTo>
                  <a:pt x="931" y="792"/>
                  <a:pt x="931" y="792"/>
                  <a:pt x="931" y="792"/>
                </a:cubicBezTo>
                <a:cubicBezTo>
                  <a:pt x="931" y="792"/>
                  <a:pt x="931" y="792"/>
                  <a:pt x="930" y="791"/>
                </a:cubicBezTo>
                <a:cubicBezTo>
                  <a:pt x="930" y="791"/>
                  <a:pt x="930" y="791"/>
                  <a:pt x="930" y="791"/>
                </a:cubicBezTo>
                <a:cubicBezTo>
                  <a:pt x="927" y="791"/>
                  <a:pt x="927" y="791"/>
                  <a:pt x="927" y="791"/>
                </a:cubicBezTo>
                <a:cubicBezTo>
                  <a:pt x="927" y="789"/>
                  <a:pt x="927" y="789"/>
                  <a:pt x="927" y="789"/>
                </a:cubicBezTo>
                <a:cubicBezTo>
                  <a:pt x="926" y="788"/>
                  <a:pt x="926" y="788"/>
                  <a:pt x="926" y="788"/>
                </a:cubicBezTo>
                <a:cubicBezTo>
                  <a:pt x="918" y="786"/>
                  <a:pt x="918" y="786"/>
                  <a:pt x="918" y="786"/>
                </a:cubicBezTo>
                <a:cubicBezTo>
                  <a:pt x="918" y="786"/>
                  <a:pt x="918" y="786"/>
                  <a:pt x="918" y="786"/>
                </a:cubicBezTo>
                <a:cubicBezTo>
                  <a:pt x="916" y="786"/>
                  <a:pt x="916" y="786"/>
                  <a:pt x="916" y="786"/>
                </a:cubicBezTo>
                <a:cubicBezTo>
                  <a:pt x="915" y="786"/>
                  <a:pt x="915" y="787"/>
                  <a:pt x="915" y="787"/>
                </a:cubicBezTo>
                <a:cubicBezTo>
                  <a:pt x="915" y="789"/>
                  <a:pt x="915" y="789"/>
                  <a:pt x="915" y="789"/>
                </a:cubicBezTo>
                <a:cubicBezTo>
                  <a:pt x="918" y="796"/>
                  <a:pt x="918" y="796"/>
                  <a:pt x="918" y="796"/>
                </a:cubicBezTo>
                <a:cubicBezTo>
                  <a:pt x="919" y="797"/>
                  <a:pt x="919" y="797"/>
                  <a:pt x="919" y="797"/>
                </a:cubicBezTo>
                <a:cubicBezTo>
                  <a:pt x="921" y="798"/>
                  <a:pt x="921" y="798"/>
                  <a:pt x="921" y="798"/>
                </a:cubicBezTo>
                <a:cubicBezTo>
                  <a:pt x="924" y="802"/>
                  <a:pt x="924" y="802"/>
                  <a:pt x="924" y="802"/>
                </a:cubicBezTo>
                <a:cubicBezTo>
                  <a:pt x="924" y="804"/>
                  <a:pt x="924" y="804"/>
                  <a:pt x="924" y="804"/>
                </a:cubicBezTo>
                <a:cubicBezTo>
                  <a:pt x="921" y="801"/>
                  <a:pt x="921" y="801"/>
                  <a:pt x="921" y="801"/>
                </a:cubicBezTo>
                <a:cubicBezTo>
                  <a:pt x="921" y="801"/>
                  <a:pt x="921" y="801"/>
                  <a:pt x="921" y="801"/>
                </a:cubicBezTo>
                <a:cubicBezTo>
                  <a:pt x="920" y="801"/>
                  <a:pt x="920" y="801"/>
                  <a:pt x="920" y="801"/>
                </a:cubicBezTo>
                <a:cubicBezTo>
                  <a:pt x="920" y="802"/>
                  <a:pt x="920" y="802"/>
                  <a:pt x="920" y="802"/>
                </a:cubicBezTo>
                <a:cubicBezTo>
                  <a:pt x="919" y="803"/>
                  <a:pt x="919" y="803"/>
                  <a:pt x="919" y="803"/>
                </a:cubicBezTo>
                <a:cubicBezTo>
                  <a:pt x="920" y="804"/>
                  <a:pt x="920" y="804"/>
                  <a:pt x="920" y="804"/>
                </a:cubicBezTo>
                <a:cubicBezTo>
                  <a:pt x="920" y="805"/>
                  <a:pt x="920" y="805"/>
                  <a:pt x="920" y="805"/>
                </a:cubicBezTo>
                <a:cubicBezTo>
                  <a:pt x="923" y="807"/>
                  <a:pt x="923" y="807"/>
                  <a:pt x="923" y="807"/>
                </a:cubicBezTo>
                <a:cubicBezTo>
                  <a:pt x="923" y="809"/>
                  <a:pt x="923" y="809"/>
                  <a:pt x="923" y="809"/>
                </a:cubicBezTo>
                <a:cubicBezTo>
                  <a:pt x="923" y="810"/>
                  <a:pt x="923" y="810"/>
                  <a:pt x="923" y="810"/>
                </a:cubicBezTo>
                <a:cubicBezTo>
                  <a:pt x="921" y="808"/>
                  <a:pt x="921" y="808"/>
                  <a:pt x="921" y="808"/>
                </a:cubicBezTo>
                <a:cubicBezTo>
                  <a:pt x="920" y="808"/>
                  <a:pt x="920" y="808"/>
                  <a:pt x="920" y="808"/>
                </a:cubicBezTo>
                <a:cubicBezTo>
                  <a:pt x="920" y="808"/>
                  <a:pt x="920" y="808"/>
                  <a:pt x="920" y="808"/>
                </a:cubicBezTo>
                <a:cubicBezTo>
                  <a:pt x="919" y="808"/>
                  <a:pt x="919" y="808"/>
                  <a:pt x="919" y="808"/>
                </a:cubicBezTo>
                <a:cubicBezTo>
                  <a:pt x="919" y="809"/>
                  <a:pt x="919" y="809"/>
                  <a:pt x="919" y="809"/>
                </a:cubicBezTo>
                <a:cubicBezTo>
                  <a:pt x="920" y="810"/>
                  <a:pt x="920" y="810"/>
                  <a:pt x="920" y="810"/>
                </a:cubicBezTo>
                <a:cubicBezTo>
                  <a:pt x="920" y="812"/>
                  <a:pt x="920" y="812"/>
                  <a:pt x="920" y="812"/>
                </a:cubicBezTo>
                <a:cubicBezTo>
                  <a:pt x="920" y="813"/>
                  <a:pt x="920" y="813"/>
                  <a:pt x="920" y="813"/>
                </a:cubicBezTo>
                <a:cubicBezTo>
                  <a:pt x="917" y="809"/>
                  <a:pt x="917" y="809"/>
                  <a:pt x="917" y="809"/>
                </a:cubicBezTo>
                <a:cubicBezTo>
                  <a:pt x="916" y="809"/>
                  <a:pt x="916" y="809"/>
                  <a:pt x="916" y="809"/>
                </a:cubicBezTo>
                <a:cubicBezTo>
                  <a:pt x="915" y="809"/>
                  <a:pt x="915" y="809"/>
                  <a:pt x="915" y="809"/>
                </a:cubicBezTo>
                <a:cubicBezTo>
                  <a:pt x="911" y="809"/>
                  <a:pt x="911" y="809"/>
                  <a:pt x="911" y="809"/>
                </a:cubicBezTo>
                <a:cubicBezTo>
                  <a:pt x="911" y="809"/>
                  <a:pt x="911" y="809"/>
                  <a:pt x="911" y="809"/>
                </a:cubicBezTo>
                <a:cubicBezTo>
                  <a:pt x="909" y="812"/>
                  <a:pt x="909" y="812"/>
                  <a:pt x="909" y="812"/>
                </a:cubicBezTo>
                <a:cubicBezTo>
                  <a:pt x="907" y="812"/>
                  <a:pt x="907" y="812"/>
                  <a:pt x="907" y="812"/>
                </a:cubicBezTo>
                <a:cubicBezTo>
                  <a:pt x="907" y="813"/>
                  <a:pt x="907" y="813"/>
                  <a:pt x="907" y="813"/>
                </a:cubicBezTo>
                <a:cubicBezTo>
                  <a:pt x="905" y="820"/>
                  <a:pt x="905" y="820"/>
                  <a:pt x="905" y="820"/>
                </a:cubicBezTo>
                <a:cubicBezTo>
                  <a:pt x="905" y="821"/>
                  <a:pt x="905" y="821"/>
                  <a:pt x="905" y="821"/>
                </a:cubicBezTo>
                <a:cubicBezTo>
                  <a:pt x="903" y="820"/>
                  <a:pt x="903" y="820"/>
                  <a:pt x="903" y="820"/>
                </a:cubicBezTo>
                <a:cubicBezTo>
                  <a:pt x="904" y="817"/>
                  <a:pt x="904" y="817"/>
                  <a:pt x="904" y="817"/>
                </a:cubicBezTo>
                <a:cubicBezTo>
                  <a:pt x="904" y="815"/>
                  <a:pt x="904" y="815"/>
                  <a:pt x="904" y="815"/>
                </a:cubicBezTo>
                <a:cubicBezTo>
                  <a:pt x="904" y="815"/>
                  <a:pt x="904" y="814"/>
                  <a:pt x="904" y="814"/>
                </a:cubicBezTo>
                <a:cubicBezTo>
                  <a:pt x="904" y="814"/>
                  <a:pt x="903" y="814"/>
                  <a:pt x="903" y="814"/>
                </a:cubicBezTo>
                <a:cubicBezTo>
                  <a:pt x="900" y="816"/>
                  <a:pt x="900" y="816"/>
                  <a:pt x="900" y="816"/>
                </a:cubicBezTo>
                <a:cubicBezTo>
                  <a:pt x="897" y="820"/>
                  <a:pt x="897" y="820"/>
                  <a:pt x="897" y="820"/>
                </a:cubicBezTo>
                <a:cubicBezTo>
                  <a:pt x="894" y="821"/>
                  <a:pt x="894" y="821"/>
                  <a:pt x="894" y="821"/>
                </a:cubicBezTo>
                <a:cubicBezTo>
                  <a:pt x="904" y="809"/>
                  <a:pt x="904" y="809"/>
                  <a:pt x="904" y="809"/>
                </a:cubicBezTo>
                <a:cubicBezTo>
                  <a:pt x="904" y="808"/>
                  <a:pt x="904" y="808"/>
                  <a:pt x="904" y="808"/>
                </a:cubicBezTo>
                <a:cubicBezTo>
                  <a:pt x="904" y="804"/>
                  <a:pt x="904" y="804"/>
                  <a:pt x="904" y="804"/>
                </a:cubicBezTo>
                <a:cubicBezTo>
                  <a:pt x="901" y="799"/>
                  <a:pt x="901" y="799"/>
                  <a:pt x="901" y="799"/>
                </a:cubicBezTo>
                <a:cubicBezTo>
                  <a:pt x="898" y="797"/>
                  <a:pt x="898" y="797"/>
                  <a:pt x="898" y="797"/>
                </a:cubicBezTo>
                <a:cubicBezTo>
                  <a:pt x="895" y="796"/>
                  <a:pt x="895" y="796"/>
                  <a:pt x="895" y="796"/>
                </a:cubicBezTo>
                <a:cubicBezTo>
                  <a:pt x="893" y="793"/>
                  <a:pt x="893" y="793"/>
                  <a:pt x="893" y="793"/>
                </a:cubicBezTo>
                <a:cubicBezTo>
                  <a:pt x="893" y="793"/>
                  <a:pt x="893" y="793"/>
                  <a:pt x="893" y="793"/>
                </a:cubicBezTo>
                <a:cubicBezTo>
                  <a:pt x="884" y="790"/>
                  <a:pt x="884" y="790"/>
                  <a:pt x="884" y="790"/>
                </a:cubicBezTo>
                <a:cubicBezTo>
                  <a:pt x="877" y="785"/>
                  <a:pt x="877" y="785"/>
                  <a:pt x="877" y="785"/>
                </a:cubicBezTo>
                <a:cubicBezTo>
                  <a:pt x="876" y="784"/>
                  <a:pt x="876" y="784"/>
                  <a:pt x="876" y="784"/>
                </a:cubicBezTo>
                <a:cubicBezTo>
                  <a:pt x="872" y="785"/>
                  <a:pt x="872" y="785"/>
                  <a:pt x="872" y="785"/>
                </a:cubicBezTo>
                <a:cubicBezTo>
                  <a:pt x="871" y="785"/>
                  <a:pt x="871" y="785"/>
                  <a:pt x="871" y="785"/>
                </a:cubicBezTo>
                <a:cubicBezTo>
                  <a:pt x="870" y="786"/>
                  <a:pt x="870" y="786"/>
                  <a:pt x="870" y="786"/>
                </a:cubicBezTo>
                <a:cubicBezTo>
                  <a:pt x="870" y="787"/>
                  <a:pt x="870" y="787"/>
                  <a:pt x="870" y="787"/>
                </a:cubicBezTo>
                <a:cubicBezTo>
                  <a:pt x="869" y="789"/>
                  <a:pt x="869" y="789"/>
                  <a:pt x="869" y="789"/>
                </a:cubicBezTo>
                <a:cubicBezTo>
                  <a:pt x="867" y="790"/>
                  <a:pt x="867" y="790"/>
                  <a:pt x="867" y="790"/>
                </a:cubicBezTo>
                <a:cubicBezTo>
                  <a:pt x="865" y="795"/>
                  <a:pt x="865" y="795"/>
                  <a:pt x="865" y="795"/>
                </a:cubicBezTo>
                <a:cubicBezTo>
                  <a:pt x="865" y="799"/>
                  <a:pt x="865" y="799"/>
                  <a:pt x="865" y="799"/>
                </a:cubicBezTo>
                <a:cubicBezTo>
                  <a:pt x="866" y="799"/>
                  <a:pt x="866" y="799"/>
                  <a:pt x="866" y="799"/>
                </a:cubicBezTo>
                <a:cubicBezTo>
                  <a:pt x="867" y="800"/>
                  <a:pt x="867" y="800"/>
                  <a:pt x="867" y="800"/>
                </a:cubicBezTo>
                <a:cubicBezTo>
                  <a:pt x="866" y="803"/>
                  <a:pt x="866" y="803"/>
                  <a:pt x="866" y="803"/>
                </a:cubicBezTo>
                <a:cubicBezTo>
                  <a:pt x="862" y="805"/>
                  <a:pt x="862" y="805"/>
                  <a:pt x="862" y="805"/>
                </a:cubicBezTo>
                <a:cubicBezTo>
                  <a:pt x="861" y="803"/>
                  <a:pt x="861" y="803"/>
                  <a:pt x="861" y="803"/>
                </a:cubicBezTo>
                <a:cubicBezTo>
                  <a:pt x="861" y="803"/>
                  <a:pt x="861" y="802"/>
                  <a:pt x="861" y="802"/>
                </a:cubicBezTo>
                <a:cubicBezTo>
                  <a:pt x="859" y="802"/>
                  <a:pt x="859" y="802"/>
                  <a:pt x="859" y="802"/>
                </a:cubicBezTo>
                <a:cubicBezTo>
                  <a:pt x="858" y="802"/>
                  <a:pt x="858" y="802"/>
                  <a:pt x="858" y="802"/>
                </a:cubicBezTo>
                <a:cubicBezTo>
                  <a:pt x="852" y="808"/>
                  <a:pt x="852" y="808"/>
                  <a:pt x="852" y="808"/>
                </a:cubicBezTo>
                <a:cubicBezTo>
                  <a:pt x="851" y="806"/>
                  <a:pt x="851" y="806"/>
                  <a:pt x="851" y="806"/>
                </a:cubicBezTo>
                <a:cubicBezTo>
                  <a:pt x="851" y="806"/>
                  <a:pt x="851" y="806"/>
                  <a:pt x="851" y="806"/>
                </a:cubicBezTo>
                <a:cubicBezTo>
                  <a:pt x="855" y="804"/>
                  <a:pt x="855" y="804"/>
                  <a:pt x="855" y="804"/>
                </a:cubicBezTo>
                <a:cubicBezTo>
                  <a:pt x="855" y="804"/>
                  <a:pt x="855" y="804"/>
                  <a:pt x="855" y="804"/>
                </a:cubicBezTo>
                <a:cubicBezTo>
                  <a:pt x="856" y="802"/>
                  <a:pt x="856" y="802"/>
                  <a:pt x="856" y="802"/>
                </a:cubicBezTo>
                <a:cubicBezTo>
                  <a:pt x="855" y="800"/>
                  <a:pt x="855" y="800"/>
                  <a:pt x="855" y="800"/>
                </a:cubicBezTo>
                <a:cubicBezTo>
                  <a:pt x="856" y="799"/>
                  <a:pt x="856" y="799"/>
                  <a:pt x="856" y="799"/>
                </a:cubicBezTo>
                <a:cubicBezTo>
                  <a:pt x="857" y="797"/>
                  <a:pt x="857" y="797"/>
                  <a:pt x="857" y="797"/>
                </a:cubicBezTo>
                <a:cubicBezTo>
                  <a:pt x="860" y="795"/>
                  <a:pt x="860" y="795"/>
                  <a:pt x="860" y="795"/>
                </a:cubicBezTo>
                <a:cubicBezTo>
                  <a:pt x="861" y="794"/>
                  <a:pt x="861" y="794"/>
                  <a:pt x="861" y="794"/>
                </a:cubicBezTo>
                <a:cubicBezTo>
                  <a:pt x="860" y="776"/>
                  <a:pt x="860" y="776"/>
                  <a:pt x="860" y="776"/>
                </a:cubicBezTo>
                <a:cubicBezTo>
                  <a:pt x="860" y="776"/>
                  <a:pt x="860" y="776"/>
                  <a:pt x="860" y="776"/>
                </a:cubicBezTo>
                <a:cubicBezTo>
                  <a:pt x="858" y="773"/>
                  <a:pt x="858" y="773"/>
                  <a:pt x="858" y="773"/>
                </a:cubicBezTo>
                <a:cubicBezTo>
                  <a:pt x="857" y="771"/>
                  <a:pt x="857" y="771"/>
                  <a:pt x="857" y="771"/>
                </a:cubicBezTo>
                <a:cubicBezTo>
                  <a:pt x="857" y="771"/>
                  <a:pt x="857" y="771"/>
                  <a:pt x="857" y="771"/>
                </a:cubicBezTo>
                <a:cubicBezTo>
                  <a:pt x="856" y="770"/>
                  <a:pt x="856" y="770"/>
                  <a:pt x="856" y="770"/>
                </a:cubicBezTo>
                <a:cubicBezTo>
                  <a:pt x="855" y="768"/>
                  <a:pt x="855" y="768"/>
                  <a:pt x="855" y="768"/>
                </a:cubicBezTo>
                <a:cubicBezTo>
                  <a:pt x="854" y="768"/>
                  <a:pt x="854" y="768"/>
                  <a:pt x="854" y="768"/>
                </a:cubicBezTo>
                <a:cubicBezTo>
                  <a:pt x="851" y="767"/>
                  <a:pt x="851" y="767"/>
                  <a:pt x="851" y="767"/>
                </a:cubicBezTo>
                <a:cubicBezTo>
                  <a:pt x="850" y="767"/>
                  <a:pt x="850" y="767"/>
                  <a:pt x="850" y="767"/>
                </a:cubicBezTo>
                <a:cubicBezTo>
                  <a:pt x="828" y="779"/>
                  <a:pt x="828" y="779"/>
                  <a:pt x="828" y="779"/>
                </a:cubicBezTo>
                <a:cubicBezTo>
                  <a:pt x="824" y="780"/>
                  <a:pt x="824" y="780"/>
                  <a:pt x="824" y="780"/>
                </a:cubicBezTo>
                <a:cubicBezTo>
                  <a:pt x="824" y="780"/>
                  <a:pt x="824" y="780"/>
                  <a:pt x="824" y="780"/>
                </a:cubicBezTo>
                <a:cubicBezTo>
                  <a:pt x="822" y="783"/>
                  <a:pt x="822" y="783"/>
                  <a:pt x="822" y="783"/>
                </a:cubicBezTo>
                <a:cubicBezTo>
                  <a:pt x="819" y="783"/>
                  <a:pt x="819" y="783"/>
                  <a:pt x="819" y="783"/>
                </a:cubicBezTo>
                <a:cubicBezTo>
                  <a:pt x="819" y="784"/>
                  <a:pt x="819" y="784"/>
                  <a:pt x="819" y="784"/>
                </a:cubicBezTo>
                <a:cubicBezTo>
                  <a:pt x="792" y="810"/>
                  <a:pt x="792" y="810"/>
                  <a:pt x="792" y="810"/>
                </a:cubicBezTo>
                <a:cubicBezTo>
                  <a:pt x="791" y="814"/>
                  <a:pt x="791" y="814"/>
                  <a:pt x="791" y="814"/>
                </a:cubicBezTo>
                <a:cubicBezTo>
                  <a:pt x="791" y="819"/>
                  <a:pt x="791" y="819"/>
                  <a:pt x="791" y="819"/>
                </a:cubicBezTo>
                <a:cubicBezTo>
                  <a:pt x="792" y="821"/>
                  <a:pt x="792" y="821"/>
                  <a:pt x="792" y="821"/>
                </a:cubicBezTo>
                <a:cubicBezTo>
                  <a:pt x="793" y="822"/>
                  <a:pt x="793" y="822"/>
                  <a:pt x="793" y="822"/>
                </a:cubicBezTo>
                <a:cubicBezTo>
                  <a:pt x="796" y="822"/>
                  <a:pt x="796" y="822"/>
                  <a:pt x="796" y="822"/>
                </a:cubicBezTo>
                <a:cubicBezTo>
                  <a:pt x="797" y="823"/>
                  <a:pt x="797" y="823"/>
                  <a:pt x="797" y="823"/>
                </a:cubicBezTo>
                <a:cubicBezTo>
                  <a:pt x="797" y="825"/>
                  <a:pt x="797" y="825"/>
                  <a:pt x="797" y="825"/>
                </a:cubicBezTo>
                <a:cubicBezTo>
                  <a:pt x="797" y="826"/>
                  <a:pt x="797" y="826"/>
                  <a:pt x="797" y="826"/>
                </a:cubicBezTo>
                <a:cubicBezTo>
                  <a:pt x="792" y="829"/>
                  <a:pt x="792" y="829"/>
                  <a:pt x="792" y="829"/>
                </a:cubicBezTo>
                <a:cubicBezTo>
                  <a:pt x="791" y="829"/>
                  <a:pt x="791" y="829"/>
                  <a:pt x="791" y="829"/>
                </a:cubicBezTo>
                <a:cubicBezTo>
                  <a:pt x="784" y="840"/>
                  <a:pt x="784" y="840"/>
                  <a:pt x="784" y="840"/>
                </a:cubicBezTo>
                <a:cubicBezTo>
                  <a:pt x="782" y="845"/>
                  <a:pt x="782" y="845"/>
                  <a:pt x="782" y="845"/>
                </a:cubicBezTo>
                <a:cubicBezTo>
                  <a:pt x="784" y="857"/>
                  <a:pt x="784" y="857"/>
                  <a:pt x="784" y="857"/>
                </a:cubicBezTo>
                <a:cubicBezTo>
                  <a:pt x="784" y="857"/>
                  <a:pt x="784" y="857"/>
                  <a:pt x="784" y="857"/>
                </a:cubicBezTo>
                <a:cubicBezTo>
                  <a:pt x="784" y="857"/>
                  <a:pt x="785" y="857"/>
                  <a:pt x="785" y="857"/>
                </a:cubicBezTo>
                <a:cubicBezTo>
                  <a:pt x="791" y="856"/>
                  <a:pt x="791" y="856"/>
                  <a:pt x="791" y="856"/>
                </a:cubicBezTo>
                <a:cubicBezTo>
                  <a:pt x="792" y="856"/>
                  <a:pt x="792" y="856"/>
                  <a:pt x="792" y="856"/>
                </a:cubicBezTo>
                <a:cubicBezTo>
                  <a:pt x="792" y="858"/>
                  <a:pt x="792" y="858"/>
                  <a:pt x="792" y="858"/>
                </a:cubicBezTo>
                <a:cubicBezTo>
                  <a:pt x="792" y="859"/>
                  <a:pt x="792" y="859"/>
                  <a:pt x="792" y="859"/>
                </a:cubicBezTo>
                <a:cubicBezTo>
                  <a:pt x="794" y="860"/>
                  <a:pt x="794" y="860"/>
                  <a:pt x="794" y="860"/>
                </a:cubicBezTo>
                <a:cubicBezTo>
                  <a:pt x="795" y="859"/>
                  <a:pt x="795" y="859"/>
                  <a:pt x="795" y="859"/>
                </a:cubicBezTo>
                <a:cubicBezTo>
                  <a:pt x="798" y="857"/>
                  <a:pt x="798" y="857"/>
                  <a:pt x="798" y="857"/>
                </a:cubicBezTo>
                <a:cubicBezTo>
                  <a:pt x="801" y="856"/>
                  <a:pt x="801" y="856"/>
                  <a:pt x="801" y="856"/>
                </a:cubicBezTo>
                <a:cubicBezTo>
                  <a:pt x="801" y="861"/>
                  <a:pt x="801" y="861"/>
                  <a:pt x="801" y="861"/>
                </a:cubicBezTo>
                <a:cubicBezTo>
                  <a:pt x="798" y="861"/>
                  <a:pt x="798" y="861"/>
                  <a:pt x="798" y="861"/>
                </a:cubicBezTo>
                <a:cubicBezTo>
                  <a:pt x="797" y="861"/>
                  <a:pt x="797" y="861"/>
                  <a:pt x="797" y="861"/>
                </a:cubicBezTo>
                <a:cubicBezTo>
                  <a:pt x="796" y="863"/>
                  <a:pt x="796" y="863"/>
                  <a:pt x="796" y="863"/>
                </a:cubicBezTo>
                <a:cubicBezTo>
                  <a:pt x="794" y="866"/>
                  <a:pt x="794" y="866"/>
                  <a:pt x="794" y="866"/>
                </a:cubicBezTo>
                <a:cubicBezTo>
                  <a:pt x="794" y="866"/>
                  <a:pt x="794" y="866"/>
                  <a:pt x="794" y="866"/>
                </a:cubicBezTo>
                <a:cubicBezTo>
                  <a:pt x="795" y="868"/>
                  <a:pt x="795" y="868"/>
                  <a:pt x="795" y="868"/>
                </a:cubicBezTo>
                <a:cubicBezTo>
                  <a:pt x="795" y="869"/>
                  <a:pt x="795" y="869"/>
                  <a:pt x="795" y="869"/>
                </a:cubicBezTo>
                <a:cubicBezTo>
                  <a:pt x="797" y="870"/>
                  <a:pt x="797" y="870"/>
                  <a:pt x="797" y="870"/>
                </a:cubicBezTo>
                <a:cubicBezTo>
                  <a:pt x="797" y="870"/>
                  <a:pt x="797" y="870"/>
                  <a:pt x="797" y="870"/>
                </a:cubicBezTo>
                <a:cubicBezTo>
                  <a:pt x="801" y="870"/>
                  <a:pt x="801" y="870"/>
                  <a:pt x="801" y="870"/>
                </a:cubicBezTo>
                <a:cubicBezTo>
                  <a:pt x="801" y="870"/>
                  <a:pt x="801" y="870"/>
                  <a:pt x="801" y="870"/>
                </a:cubicBezTo>
                <a:cubicBezTo>
                  <a:pt x="802" y="869"/>
                  <a:pt x="802" y="869"/>
                  <a:pt x="802" y="869"/>
                </a:cubicBezTo>
                <a:cubicBezTo>
                  <a:pt x="806" y="869"/>
                  <a:pt x="806" y="869"/>
                  <a:pt x="806" y="869"/>
                </a:cubicBezTo>
                <a:cubicBezTo>
                  <a:pt x="807" y="869"/>
                  <a:pt x="807" y="868"/>
                  <a:pt x="807" y="868"/>
                </a:cubicBezTo>
                <a:cubicBezTo>
                  <a:pt x="807" y="866"/>
                  <a:pt x="807" y="866"/>
                  <a:pt x="807" y="866"/>
                </a:cubicBezTo>
                <a:cubicBezTo>
                  <a:pt x="807" y="866"/>
                  <a:pt x="807" y="866"/>
                  <a:pt x="807" y="866"/>
                </a:cubicBezTo>
                <a:cubicBezTo>
                  <a:pt x="808" y="866"/>
                  <a:pt x="808" y="866"/>
                  <a:pt x="808" y="866"/>
                </a:cubicBezTo>
                <a:cubicBezTo>
                  <a:pt x="808" y="867"/>
                  <a:pt x="808" y="867"/>
                  <a:pt x="808" y="867"/>
                </a:cubicBezTo>
                <a:cubicBezTo>
                  <a:pt x="808" y="867"/>
                  <a:pt x="808" y="867"/>
                  <a:pt x="808" y="867"/>
                </a:cubicBezTo>
                <a:cubicBezTo>
                  <a:pt x="810" y="868"/>
                  <a:pt x="810" y="868"/>
                  <a:pt x="810" y="868"/>
                </a:cubicBezTo>
                <a:cubicBezTo>
                  <a:pt x="810" y="868"/>
                  <a:pt x="810" y="868"/>
                  <a:pt x="810" y="868"/>
                </a:cubicBezTo>
                <a:cubicBezTo>
                  <a:pt x="812" y="868"/>
                  <a:pt x="812" y="868"/>
                  <a:pt x="812" y="868"/>
                </a:cubicBezTo>
                <a:cubicBezTo>
                  <a:pt x="813" y="868"/>
                  <a:pt x="813" y="868"/>
                  <a:pt x="813" y="868"/>
                </a:cubicBezTo>
                <a:cubicBezTo>
                  <a:pt x="814" y="867"/>
                  <a:pt x="814" y="867"/>
                  <a:pt x="814" y="867"/>
                </a:cubicBezTo>
                <a:cubicBezTo>
                  <a:pt x="817" y="866"/>
                  <a:pt x="817" y="866"/>
                  <a:pt x="817" y="866"/>
                </a:cubicBezTo>
                <a:cubicBezTo>
                  <a:pt x="821" y="865"/>
                  <a:pt x="821" y="865"/>
                  <a:pt x="821" y="865"/>
                </a:cubicBezTo>
                <a:cubicBezTo>
                  <a:pt x="837" y="862"/>
                  <a:pt x="837" y="862"/>
                  <a:pt x="837" y="862"/>
                </a:cubicBezTo>
                <a:cubicBezTo>
                  <a:pt x="835" y="863"/>
                  <a:pt x="835" y="863"/>
                  <a:pt x="835" y="863"/>
                </a:cubicBezTo>
                <a:cubicBezTo>
                  <a:pt x="832" y="864"/>
                  <a:pt x="832" y="864"/>
                  <a:pt x="832" y="864"/>
                </a:cubicBezTo>
                <a:cubicBezTo>
                  <a:pt x="832" y="864"/>
                  <a:pt x="832" y="864"/>
                  <a:pt x="832" y="864"/>
                </a:cubicBezTo>
                <a:cubicBezTo>
                  <a:pt x="829" y="867"/>
                  <a:pt x="829" y="867"/>
                  <a:pt x="829" y="867"/>
                </a:cubicBezTo>
                <a:cubicBezTo>
                  <a:pt x="829" y="867"/>
                  <a:pt x="829" y="867"/>
                  <a:pt x="829" y="867"/>
                </a:cubicBezTo>
                <a:cubicBezTo>
                  <a:pt x="829" y="868"/>
                  <a:pt x="829" y="868"/>
                  <a:pt x="829" y="868"/>
                </a:cubicBezTo>
                <a:cubicBezTo>
                  <a:pt x="834" y="868"/>
                  <a:pt x="834" y="868"/>
                  <a:pt x="834" y="868"/>
                </a:cubicBezTo>
                <a:cubicBezTo>
                  <a:pt x="834" y="869"/>
                  <a:pt x="834" y="869"/>
                  <a:pt x="834" y="869"/>
                </a:cubicBezTo>
                <a:cubicBezTo>
                  <a:pt x="833" y="869"/>
                  <a:pt x="833" y="869"/>
                  <a:pt x="833" y="869"/>
                </a:cubicBezTo>
                <a:cubicBezTo>
                  <a:pt x="830" y="870"/>
                  <a:pt x="830" y="870"/>
                  <a:pt x="830" y="870"/>
                </a:cubicBezTo>
                <a:cubicBezTo>
                  <a:pt x="829" y="870"/>
                  <a:pt x="829" y="870"/>
                  <a:pt x="829" y="870"/>
                </a:cubicBezTo>
                <a:cubicBezTo>
                  <a:pt x="829" y="869"/>
                  <a:pt x="829" y="869"/>
                  <a:pt x="829" y="869"/>
                </a:cubicBezTo>
                <a:cubicBezTo>
                  <a:pt x="829" y="869"/>
                  <a:pt x="829" y="868"/>
                  <a:pt x="829" y="868"/>
                </a:cubicBezTo>
                <a:cubicBezTo>
                  <a:pt x="829" y="868"/>
                  <a:pt x="828" y="868"/>
                  <a:pt x="828" y="868"/>
                </a:cubicBezTo>
                <a:cubicBezTo>
                  <a:pt x="800" y="879"/>
                  <a:pt x="800" y="879"/>
                  <a:pt x="800" y="879"/>
                </a:cubicBezTo>
                <a:cubicBezTo>
                  <a:pt x="794" y="886"/>
                  <a:pt x="794" y="886"/>
                  <a:pt x="794" y="886"/>
                </a:cubicBezTo>
                <a:cubicBezTo>
                  <a:pt x="794" y="886"/>
                  <a:pt x="794" y="886"/>
                  <a:pt x="794" y="886"/>
                </a:cubicBezTo>
                <a:cubicBezTo>
                  <a:pt x="795" y="891"/>
                  <a:pt x="795" y="891"/>
                  <a:pt x="795" y="891"/>
                </a:cubicBezTo>
                <a:cubicBezTo>
                  <a:pt x="801" y="900"/>
                  <a:pt x="801" y="900"/>
                  <a:pt x="801" y="900"/>
                </a:cubicBezTo>
                <a:cubicBezTo>
                  <a:pt x="802" y="901"/>
                  <a:pt x="802" y="901"/>
                  <a:pt x="802" y="901"/>
                </a:cubicBezTo>
                <a:cubicBezTo>
                  <a:pt x="805" y="902"/>
                  <a:pt x="805" y="902"/>
                  <a:pt x="805" y="902"/>
                </a:cubicBezTo>
                <a:cubicBezTo>
                  <a:pt x="805" y="902"/>
                  <a:pt x="805" y="902"/>
                  <a:pt x="805" y="902"/>
                </a:cubicBezTo>
                <a:cubicBezTo>
                  <a:pt x="806" y="904"/>
                  <a:pt x="806" y="904"/>
                  <a:pt x="806" y="904"/>
                </a:cubicBezTo>
                <a:cubicBezTo>
                  <a:pt x="806" y="905"/>
                  <a:pt x="806" y="905"/>
                  <a:pt x="806" y="905"/>
                </a:cubicBezTo>
                <a:cubicBezTo>
                  <a:pt x="811" y="904"/>
                  <a:pt x="811" y="904"/>
                  <a:pt x="811" y="904"/>
                </a:cubicBezTo>
                <a:cubicBezTo>
                  <a:pt x="816" y="907"/>
                  <a:pt x="816" y="907"/>
                  <a:pt x="816" y="907"/>
                </a:cubicBezTo>
                <a:cubicBezTo>
                  <a:pt x="817" y="907"/>
                  <a:pt x="817" y="907"/>
                  <a:pt x="817" y="907"/>
                </a:cubicBezTo>
                <a:cubicBezTo>
                  <a:pt x="827" y="905"/>
                  <a:pt x="827" y="905"/>
                  <a:pt x="827" y="905"/>
                </a:cubicBezTo>
                <a:cubicBezTo>
                  <a:pt x="828" y="906"/>
                  <a:pt x="828" y="906"/>
                  <a:pt x="828" y="906"/>
                </a:cubicBezTo>
                <a:cubicBezTo>
                  <a:pt x="828" y="907"/>
                  <a:pt x="828" y="907"/>
                  <a:pt x="828" y="907"/>
                </a:cubicBezTo>
                <a:cubicBezTo>
                  <a:pt x="831" y="908"/>
                  <a:pt x="831" y="908"/>
                  <a:pt x="831" y="908"/>
                </a:cubicBezTo>
                <a:cubicBezTo>
                  <a:pt x="832" y="908"/>
                  <a:pt x="832" y="908"/>
                  <a:pt x="832" y="908"/>
                </a:cubicBezTo>
                <a:cubicBezTo>
                  <a:pt x="836" y="908"/>
                  <a:pt x="836" y="908"/>
                  <a:pt x="836" y="908"/>
                </a:cubicBezTo>
                <a:cubicBezTo>
                  <a:pt x="838" y="910"/>
                  <a:pt x="838" y="910"/>
                  <a:pt x="838" y="910"/>
                </a:cubicBezTo>
                <a:cubicBezTo>
                  <a:pt x="838" y="910"/>
                  <a:pt x="838" y="910"/>
                  <a:pt x="838" y="910"/>
                </a:cubicBezTo>
                <a:cubicBezTo>
                  <a:pt x="862" y="903"/>
                  <a:pt x="862" y="903"/>
                  <a:pt x="862" y="903"/>
                </a:cubicBezTo>
                <a:cubicBezTo>
                  <a:pt x="864" y="905"/>
                  <a:pt x="864" y="905"/>
                  <a:pt x="864" y="905"/>
                </a:cubicBezTo>
                <a:cubicBezTo>
                  <a:pt x="865" y="905"/>
                  <a:pt x="865" y="905"/>
                  <a:pt x="865" y="905"/>
                </a:cubicBezTo>
                <a:cubicBezTo>
                  <a:pt x="867" y="904"/>
                  <a:pt x="867" y="904"/>
                  <a:pt x="867" y="904"/>
                </a:cubicBezTo>
                <a:cubicBezTo>
                  <a:pt x="871" y="905"/>
                  <a:pt x="871" y="905"/>
                  <a:pt x="871" y="905"/>
                </a:cubicBezTo>
                <a:cubicBezTo>
                  <a:pt x="872" y="907"/>
                  <a:pt x="872" y="907"/>
                  <a:pt x="872" y="907"/>
                </a:cubicBezTo>
                <a:cubicBezTo>
                  <a:pt x="877" y="909"/>
                  <a:pt x="877" y="909"/>
                  <a:pt x="877" y="909"/>
                </a:cubicBezTo>
                <a:cubicBezTo>
                  <a:pt x="877" y="909"/>
                  <a:pt x="877" y="909"/>
                  <a:pt x="877" y="909"/>
                </a:cubicBezTo>
                <a:cubicBezTo>
                  <a:pt x="880" y="909"/>
                  <a:pt x="880" y="909"/>
                  <a:pt x="880" y="909"/>
                </a:cubicBezTo>
                <a:cubicBezTo>
                  <a:pt x="881" y="910"/>
                  <a:pt x="881" y="910"/>
                  <a:pt x="881" y="910"/>
                </a:cubicBezTo>
                <a:cubicBezTo>
                  <a:pt x="881" y="911"/>
                  <a:pt x="881" y="911"/>
                  <a:pt x="881" y="911"/>
                </a:cubicBezTo>
                <a:cubicBezTo>
                  <a:pt x="887" y="912"/>
                  <a:pt x="887" y="912"/>
                  <a:pt x="887" y="912"/>
                </a:cubicBezTo>
                <a:cubicBezTo>
                  <a:pt x="889" y="913"/>
                  <a:pt x="889" y="913"/>
                  <a:pt x="889" y="913"/>
                </a:cubicBezTo>
                <a:cubicBezTo>
                  <a:pt x="890" y="915"/>
                  <a:pt x="890" y="915"/>
                  <a:pt x="890" y="915"/>
                </a:cubicBezTo>
                <a:cubicBezTo>
                  <a:pt x="890" y="916"/>
                  <a:pt x="890" y="916"/>
                  <a:pt x="890" y="916"/>
                </a:cubicBezTo>
                <a:cubicBezTo>
                  <a:pt x="889" y="916"/>
                  <a:pt x="889" y="916"/>
                  <a:pt x="889" y="916"/>
                </a:cubicBezTo>
                <a:cubicBezTo>
                  <a:pt x="887" y="915"/>
                  <a:pt x="887" y="915"/>
                  <a:pt x="887" y="915"/>
                </a:cubicBezTo>
                <a:cubicBezTo>
                  <a:pt x="887" y="915"/>
                  <a:pt x="886" y="915"/>
                  <a:pt x="886" y="915"/>
                </a:cubicBezTo>
                <a:cubicBezTo>
                  <a:pt x="886" y="915"/>
                  <a:pt x="886" y="915"/>
                  <a:pt x="886" y="915"/>
                </a:cubicBezTo>
                <a:cubicBezTo>
                  <a:pt x="886" y="917"/>
                  <a:pt x="886" y="917"/>
                  <a:pt x="886" y="917"/>
                </a:cubicBezTo>
                <a:cubicBezTo>
                  <a:pt x="886" y="917"/>
                  <a:pt x="886" y="917"/>
                  <a:pt x="886" y="917"/>
                </a:cubicBezTo>
                <a:cubicBezTo>
                  <a:pt x="886" y="919"/>
                  <a:pt x="886" y="919"/>
                  <a:pt x="886" y="919"/>
                </a:cubicBezTo>
                <a:cubicBezTo>
                  <a:pt x="884" y="921"/>
                  <a:pt x="884" y="921"/>
                  <a:pt x="884" y="921"/>
                </a:cubicBezTo>
                <a:cubicBezTo>
                  <a:pt x="858" y="917"/>
                  <a:pt x="858" y="917"/>
                  <a:pt x="858" y="917"/>
                </a:cubicBezTo>
                <a:cubicBezTo>
                  <a:pt x="858" y="917"/>
                  <a:pt x="858" y="917"/>
                  <a:pt x="858" y="917"/>
                </a:cubicBezTo>
                <a:cubicBezTo>
                  <a:pt x="808" y="932"/>
                  <a:pt x="808" y="932"/>
                  <a:pt x="808" y="932"/>
                </a:cubicBezTo>
                <a:cubicBezTo>
                  <a:pt x="808" y="932"/>
                  <a:pt x="808" y="932"/>
                  <a:pt x="808" y="932"/>
                </a:cubicBezTo>
                <a:cubicBezTo>
                  <a:pt x="808" y="932"/>
                  <a:pt x="808" y="933"/>
                  <a:pt x="808" y="933"/>
                </a:cubicBezTo>
                <a:cubicBezTo>
                  <a:pt x="812" y="944"/>
                  <a:pt x="812" y="944"/>
                  <a:pt x="812" y="944"/>
                </a:cubicBezTo>
                <a:cubicBezTo>
                  <a:pt x="815" y="947"/>
                  <a:pt x="815" y="947"/>
                  <a:pt x="815" y="947"/>
                </a:cubicBezTo>
                <a:cubicBezTo>
                  <a:pt x="816" y="952"/>
                  <a:pt x="816" y="952"/>
                  <a:pt x="816" y="952"/>
                </a:cubicBezTo>
                <a:cubicBezTo>
                  <a:pt x="816" y="953"/>
                  <a:pt x="816" y="953"/>
                  <a:pt x="816" y="953"/>
                </a:cubicBezTo>
                <a:cubicBezTo>
                  <a:pt x="818" y="955"/>
                  <a:pt x="818" y="955"/>
                  <a:pt x="818" y="955"/>
                </a:cubicBezTo>
                <a:cubicBezTo>
                  <a:pt x="821" y="955"/>
                  <a:pt x="821" y="955"/>
                  <a:pt x="821" y="955"/>
                </a:cubicBezTo>
                <a:cubicBezTo>
                  <a:pt x="821" y="958"/>
                  <a:pt x="821" y="958"/>
                  <a:pt x="821" y="958"/>
                </a:cubicBezTo>
                <a:cubicBezTo>
                  <a:pt x="821" y="959"/>
                  <a:pt x="821" y="959"/>
                  <a:pt x="821" y="959"/>
                </a:cubicBezTo>
                <a:cubicBezTo>
                  <a:pt x="832" y="966"/>
                  <a:pt x="832" y="966"/>
                  <a:pt x="832" y="966"/>
                </a:cubicBezTo>
                <a:cubicBezTo>
                  <a:pt x="832" y="966"/>
                  <a:pt x="832" y="966"/>
                  <a:pt x="832" y="966"/>
                </a:cubicBezTo>
                <a:cubicBezTo>
                  <a:pt x="838" y="966"/>
                  <a:pt x="838" y="966"/>
                  <a:pt x="838" y="966"/>
                </a:cubicBezTo>
                <a:cubicBezTo>
                  <a:pt x="840" y="968"/>
                  <a:pt x="840" y="968"/>
                  <a:pt x="840" y="968"/>
                </a:cubicBezTo>
                <a:cubicBezTo>
                  <a:pt x="841" y="968"/>
                  <a:pt x="841" y="968"/>
                  <a:pt x="841" y="968"/>
                </a:cubicBezTo>
                <a:cubicBezTo>
                  <a:pt x="846" y="968"/>
                  <a:pt x="846" y="968"/>
                  <a:pt x="846" y="968"/>
                </a:cubicBezTo>
                <a:cubicBezTo>
                  <a:pt x="847" y="968"/>
                  <a:pt x="847" y="968"/>
                  <a:pt x="847" y="968"/>
                </a:cubicBezTo>
                <a:cubicBezTo>
                  <a:pt x="848" y="966"/>
                  <a:pt x="848" y="966"/>
                  <a:pt x="848" y="966"/>
                </a:cubicBezTo>
                <a:cubicBezTo>
                  <a:pt x="856" y="966"/>
                  <a:pt x="856" y="966"/>
                  <a:pt x="856" y="966"/>
                </a:cubicBezTo>
                <a:cubicBezTo>
                  <a:pt x="861" y="967"/>
                  <a:pt x="861" y="967"/>
                  <a:pt x="861" y="967"/>
                </a:cubicBezTo>
                <a:cubicBezTo>
                  <a:pt x="861" y="968"/>
                  <a:pt x="861" y="968"/>
                  <a:pt x="861" y="968"/>
                </a:cubicBezTo>
                <a:cubicBezTo>
                  <a:pt x="861" y="969"/>
                  <a:pt x="861" y="969"/>
                  <a:pt x="861" y="969"/>
                </a:cubicBezTo>
                <a:cubicBezTo>
                  <a:pt x="864" y="970"/>
                  <a:pt x="864" y="970"/>
                  <a:pt x="864" y="970"/>
                </a:cubicBezTo>
                <a:cubicBezTo>
                  <a:pt x="865" y="972"/>
                  <a:pt x="865" y="972"/>
                  <a:pt x="865" y="972"/>
                </a:cubicBezTo>
                <a:cubicBezTo>
                  <a:pt x="865" y="973"/>
                  <a:pt x="865" y="973"/>
                  <a:pt x="865" y="973"/>
                </a:cubicBezTo>
                <a:cubicBezTo>
                  <a:pt x="865" y="973"/>
                  <a:pt x="865" y="973"/>
                  <a:pt x="865" y="973"/>
                </a:cubicBezTo>
                <a:cubicBezTo>
                  <a:pt x="867" y="975"/>
                  <a:pt x="867" y="975"/>
                  <a:pt x="867" y="975"/>
                </a:cubicBezTo>
                <a:cubicBezTo>
                  <a:pt x="867" y="975"/>
                  <a:pt x="867" y="975"/>
                  <a:pt x="867" y="975"/>
                </a:cubicBezTo>
                <a:cubicBezTo>
                  <a:pt x="866" y="978"/>
                  <a:pt x="866" y="978"/>
                  <a:pt x="866" y="978"/>
                </a:cubicBezTo>
                <a:cubicBezTo>
                  <a:pt x="866" y="983"/>
                  <a:pt x="866" y="983"/>
                  <a:pt x="866" y="983"/>
                </a:cubicBezTo>
                <a:cubicBezTo>
                  <a:pt x="871" y="994"/>
                  <a:pt x="871" y="994"/>
                  <a:pt x="871" y="994"/>
                </a:cubicBezTo>
                <a:cubicBezTo>
                  <a:pt x="876" y="997"/>
                  <a:pt x="876" y="997"/>
                  <a:pt x="876" y="997"/>
                </a:cubicBezTo>
                <a:cubicBezTo>
                  <a:pt x="873" y="999"/>
                  <a:pt x="873" y="999"/>
                  <a:pt x="873" y="999"/>
                </a:cubicBezTo>
                <a:cubicBezTo>
                  <a:pt x="873" y="1000"/>
                  <a:pt x="873" y="1000"/>
                  <a:pt x="873" y="1000"/>
                </a:cubicBezTo>
                <a:cubicBezTo>
                  <a:pt x="872" y="1000"/>
                  <a:pt x="872" y="1000"/>
                  <a:pt x="873" y="1001"/>
                </a:cubicBezTo>
                <a:cubicBezTo>
                  <a:pt x="873" y="1001"/>
                  <a:pt x="873" y="1001"/>
                  <a:pt x="873" y="1001"/>
                </a:cubicBezTo>
                <a:cubicBezTo>
                  <a:pt x="873" y="1001"/>
                  <a:pt x="873" y="1001"/>
                  <a:pt x="873" y="1001"/>
                </a:cubicBezTo>
                <a:cubicBezTo>
                  <a:pt x="892" y="999"/>
                  <a:pt x="892" y="999"/>
                  <a:pt x="892" y="999"/>
                </a:cubicBezTo>
                <a:cubicBezTo>
                  <a:pt x="894" y="1000"/>
                  <a:pt x="894" y="1000"/>
                  <a:pt x="894" y="1000"/>
                </a:cubicBezTo>
                <a:cubicBezTo>
                  <a:pt x="894" y="1000"/>
                  <a:pt x="894" y="1000"/>
                  <a:pt x="894" y="1000"/>
                </a:cubicBezTo>
                <a:cubicBezTo>
                  <a:pt x="905" y="999"/>
                  <a:pt x="905" y="999"/>
                  <a:pt x="905" y="999"/>
                </a:cubicBezTo>
                <a:cubicBezTo>
                  <a:pt x="905" y="999"/>
                  <a:pt x="905" y="998"/>
                  <a:pt x="905" y="998"/>
                </a:cubicBezTo>
                <a:cubicBezTo>
                  <a:pt x="905" y="997"/>
                  <a:pt x="905" y="997"/>
                  <a:pt x="905" y="997"/>
                </a:cubicBezTo>
                <a:cubicBezTo>
                  <a:pt x="905" y="997"/>
                  <a:pt x="905" y="996"/>
                  <a:pt x="905" y="996"/>
                </a:cubicBezTo>
                <a:cubicBezTo>
                  <a:pt x="908" y="996"/>
                  <a:pt x="908" y="996"/>
                  <a:pt x="908" y="996"/>
                </a:cubicBezTo>
                <a:cubicBezTo>
                  <a:pt x="911" y="994"/>
                  <a:pt x="911" y="994"/>
                  <a:pt x="911" y="994"/>
                </a:cubicBezTo>
                <a:cubicBezTo>
                  <a:pt x="912" y="996"/>
                  <a:pt x="912" y="996"/>
                  <a:pt x="912" y="996"/>
                </a:cubicBezTo>
                <a:cubicBezTo>
                  <a:pt x="913" y="996"/>
                  <a:pt x="913" y="996"/>
                  <a:pt x="913" y="996"/>
                </a:cubicBezTo>
                <a:cubicBezTo>
                  <a:pt x="913" y="996"/>
                  <a:pt x="913" y="996"/>
                  <a:pt x="914" y="996"/>
                </a:cubicBezTo>
                <a:cubicBezTo>
                  <a:pt x="915" y="995"/>
                  <a:pt x="915" y="995"/>
                  <a:pt x="915" y="995"/>
                </a:cubicBezTo>
                <a:cubicBezTo>
                  <a:pt x="919" y="996"/>
                  <a:pt x="919" y="996"/>
                  <a:pt x="919" y="996"/>
                </a:cubicBezTo>
                <a:cubicBezTo>
                  <a:pt x="920" y="996"/>
                  <a:pt x="920" y="996"/>
                  <a:pt x="920" y="996"/>
                </a:cubicBezTo>
                <a:cubicBezTo>
                  <a:pt x="923" y="994"/>
                  <a:pt x="923" y="994"/>
                  <a:pt x="923" y="994"/>
                </a:cubicBezTo>
                <a:cubicBezTo>
                  <a:pt x="925" y="995"/>
                  <a:pt x="925" y="995"/>
                  <a:pt x="925" y="995"/>
                </a:cubicBezTo>
                <a:cubicBezTo>
                  <a:pt x="925" y="995"/>
                  <a:pt x="925" y="995"/>
                  <a:pt x="925" y="995"/>
                </a:cubicBezTo>
                <a:cubicBezTo>
                  <a:pt x="931" y="994"/>
                  <a:pt x="931" y="994"/>
                  <a:pt x="931" y="994"/>
                </a:cubicBezTo>
                <a:cubicBezTo>
                  <a:pt x="944" y="987"/>
                  <a:pt x="944" y="987"/>
                  <a:pt x="944" y="987"/>
                </a:cubicBezTo>
                <a:cubicBezTo>
                  <a:pt x="947" y="982"/>
                  <a:pt x="947" y="982"/>
                  <a:pt x="947" y="982"/>
                </a:cubicBezTo>
                <a:cubicBezTo>
                  <a:pt x="947" y="981"/>
                  <a:pt x="947" y="981"/>
                  <a:pt x="947" y="981"/>
                </a:cubicBezTo>
                <a:cubicBezTo>
                  <a:pt x="947" y="980"/>
                  <a:pt x="947" y="980"/>
                  <a:pt x="947" y="980"/>
                </a:cubicBezTo>
                <a:cubicBezTo>
                  <a:pt x="964" y="979"/>
                  <a:pt x="964" y="979"/>
                  <a:pt x="964" y="979"/>
                </a:cubicBezTo>
                <a:cubicBezTo>
                  <a:pt x="965" y="978"/>
                  <a:pt x="965" y="978"/>
                  <a:pt x="965" y="978"/>
                </a:cubicBezTo>
                <a:cubicBezTo>
                  <a:pt x="969" y="972"/>
                  <a:pt x="969" y="972"/>
                  <a:pt x="969" y="972"/>
                </a:cubicBezTo>
                <a:cubicBezTo>
                  <a:pt x="972" y="969"/>
                  <a:pt x="972" y="969"/>
                  <a:pt x="972" y="969"/>
                </a:cubicBezTo>
                <a:cubicBezTo>
                  <a:pt x="972" y="969"/>
                  <a:pt x="972" y="969"/>
                  <a:pt x="972" y="969"/>
                </a:cubicBezTo>
                <a:cubicBezTo>
                  <a:pt x="972" y="967"/>
                  <a:pt x="972" y="967"/>
                  <a:pt x="972" y="967"/>
                </a:cubicBezTo>
                <a:cubicBezTo>
                  <a:pt x="971" y="962"/>
                  <a:pt x="971" y="962"/>
                  <a:pt x="971" y="962"/>
                </a:cubicBezTo>
                <a:cubicBezTo>
                  <a:pt x="974" y="961"/>
                  <a:pt x="974" y="961"/>
                  <a:pt x="974" y="961"/>
                </a:cubicBezTo>
                <a:cubicBezTo>
                  <a:pt x="975" y="960"/>
                  <a:pt x="975" y="960"/>
                  <a:pt x="975" y="960"/>
                </a:cubicBezTo>
                <a:cubicBezTo>
                  <a:pt x="977" y="956"/>
                  <a:pt x="977" y="956"/>
                  <a:pt x="977" y="956"/>
                </a:cubicBezTo>
                <a:cubicBezTo>
                  <a:pt x="979" y="957"/>
                  <a:pt x="979" y="957"/>
                  <a:pt x="979" y="957"/>
                </a:cubicBezTo>
                <a:cubicBezTo>
                  <a:pt x="980" y="964"/>
                  <a:pt x="980" y="964"/>
                  <a:pt x="980" y="964"/>
                </a:cubicBezTo>
                <a:cubicBezTo>
                  <a:pt x="979" y="966"/>
                  <a:pt x="979" y="966"/>
                  <a:pt x="979" y="966"/>
                </a:cubicBezTo>
                <a:cubicBezTo>
                  <a:pt x="979" y="966"/>
                  <a:pt x="979" y="966"/>
                  <a:pt x="979" y="966"/>
                </a:cubicBezTo>
                <a:cubicBezTo>
                  <a:pt x="980" y="969"/>
                  <a:pt x="980" y="969"/>
                  <a:pt x="980" y="969"/>
                </a:cubicBezTo>
                <a:cubicBezTo>
                  <a:pt x="980" y="970"/>
                  <a:pt x="980" y="970"/>
                  <a:pt x="980" y="970"/>
                </a:cubicBezTo>
                <a:cubicBezTo>
                  <a:pt x="987" y="971"/>
                  <a:pt x="987" y="971"/>
                  <a:pt x="987" y="971"/>
                </a:cubicBezTo>
                <a:cubicBezTo>
                  <a:pt x="988" y="971"/>
                  <a:pt x="988" y="971"/>
                  <a:pt x="988" y="971"/>
                </a:cubicBezTo>
                <a:cubicBezTo>
                  <a:pt x="989" y="970"/>
                  <a:pt x="989" y="970"/>
                  <a:pt x="989" y="970"/>
                </a:cubicBezTo>
                <a:cubicBezTo>
                  <a:pt x="992" y="971"/>
                  <a:pt x="992" y="971"/>
                  <a:pt x="992" y="971"/>
                </a:cubicBezTo>
                <a:cubicBezTo>
                  <a:pt x="993" y="973"/>
                  <a:pt x="993" y="973"/>
                  <a:pt x="993" y="973"/>
                </a:cubicBezTo>
                <a:cubicBezTo>
                  <a:pt x="993" y="973"/>
                  <a:pt x="993" y="973"/>
                  <a:pt x="993" y="973"/>
                </a:cubicBezTo>
                <a:cubicBezTo>
                  <a:pt x="998" y="973"/>
                  <a:pt x="998" y="973"/>
                  <a:pt x="998" y="973"/>
                </a:cubicBezTo>
                <a:cubicBezTo>
                  <a:pt x="1000" y="973"/>
                  <a:pt x="1000" y="973"/>
                  <a:pt x="1000" y="973"/>
                </a:cubicBezTo>
                <a:cubicBezTo>
                  <a:pt x="1001" y="973"/>
                  <a:pt x="1001" y="973"/>
                  <a:pt x="1001" y="973"/>
                </a:cubicBezTo>
                <a:cubicBezTo>
                  <a:pt x="997" y="978"/>
                  <a:pt x="997" y="978"/>
                  <a:pt x="997" y="978"/>
                </a:cubicBezTo>
                <a:cubicBezTo>
                  <a:pt x="997" y="978"/>
                  <a:pt x="997" y="978"/>
                  <a:pt x="997" y="978"/>
                </a:cubicBezTo>
                <a:cubicBezTo>
                  <a:pt x="997" y="980"/>
                  <a:pt x="997" y="980"/>
                  <a:pt x="997" y="980"/>
                </a:cubicBezTo>
                <a:cubicBezTo>
                  <a:pt x="998" y="981"/>
                  <a:pt x="998" y="981"/>
                  <a:pt x="998" y="981"/>
                </a:cubicBezTo>
                <a:cubicBezTo>
                  <a:pt x="1008" y="983"/>
                  <a:pt x="1008" y="983"/>
                  <a:pt x="1008" y="983"/>
                </a:cubicBezTo>
                <a:cubicBezTo>
                  <a:pt x="1009" y="983"/>
                  <a:pt x="1009" y="983"/>
                  <a:pt x="1009" y="983"/>
                </a:cubicBezTo>
                <a:cubicBezTo>
                  <a:pt x="1010" y="981"/>
                  <a:pt x="1010" y="981"/>
                  <a:pt x="1010" y="981"/>
                </a:cubicBezTo>
                <a:cubicBezTo>
                  <a:pt x="1012" y="981"/>
                  <a:pt x="1012" y="981"/>
                  <a:pt x="1012" y="981"/>
                </a:cubicBezTo>
                <a:cubicBezTo>
                  <a:pt x="1013" y="982"/>
                  <a:pt x="1013" y="982"/>
                  <a:pt x="1013" y="982"/>
                </a:cubicBezTo>
                <a:cubicBezTo>
                  <a:pt x="1013" y="983"/>
                  <a:pt x="1013" y="983"/>
                  <a:pt x="1013" y="983"/>
                </a:cubicBezTo>
                <a:cubicBezTo>
                  <a:pt x="1018" y="984"/>
                  <a:pt x="1018" y="984"/>
                  <a:pt x="1018" y="984"/>
                </a:cubicBezTo>
                <a:cubicBezTo>
                  <a:pt x="1019" y="986"/>
                  <a:pt x="1019" y="986"/>
                  <a:pt x="1019" y="986"/>
                </a:cubicBezTo>
                <a:cubicBezTo>
                  <a:pt x="1020" y="986"/>
                  <a:pt x="1020" y="986"/>
                  <a:pt x="1020" y="986"/>
                </a:cubicBezTo>
                <a:cubicBezTo>
                  <a:pt x="1027" y="988"/>
                  <a:pt x="1027" y="988"/>
                  <a:pt x="1027" y="988"/>
                </a:cubicBezTo>
                <a:cubicBezTo>
                  <a:pt x="1028" y="988"/>
                  <a:pt x="1028" y="988"/>
                  <a:pt x="1028" y="988"/>
                </a:cubicBezTo>
                <a:cubicBezTo>
                  <a:pt x="1031" y="987"/>
                  <a:pt x="1031" y="987"/>
                  <a:pt x="1031" y="987"/>
                </a:cubicBezTo>
                <a:cubicBezTo>
                  <a:pt x="1033" y="988"/>
                  <a:pt x="1033" y="988"/>
                  <a:pt x="1033" y="988"/>
                </a:cubicBezTo>
                <a:cubicBezTo>
                  <a:pt x="1033" y="988"/>
                  <a:pt x="1034" y="988"/>
                  <a:pt x="1034" y="988"/>
                </a:cubicBezTo>
                <a:cubicBezTo>
                  <a:pt x="1034" y="988"/>
                  <a:pt x="1034" y="988"/>
                  <a:pt x="1034" y="988"/>
                </a:cubicBezTo>
                <a:cubicBezTo>
                  <a:pt x="1035" y="986"/>
                  <a:pt x="1035" y="986"/>
                  <a:pt x="1035" y="986"/>
                </a:cubicBezTo>
                <a:cubicBezTo>
                  <a:pt x="1036" y="986"/>
                  <a:pt x="1036" y="986"/>
                  <a:pt x="1036" y="986"/>
                </a:cubicBezTo>
                <a:cubicBezTo>
                  <a:pt x="1037" y="985"/>
                  <a:pt x="1037" y="985"/>
                  <a:pt x="1037" y="985"/>
                </a:cubicBezTo>
                <a:cubicBezTo>
                  <a:pt x="1037" y="984"/>
                  <a:pt x="1037" y="984"/>
                  <a:pt x="1037" y="984"/>
                </a:cubicBezTo>
                <a:cubicBezTo>
                  <a:pt x="1038" y="984"/>
                  <a:pt x="1038" y="984"/>
                  <a:pt x="1038" y="984"/>
                </a:cubicBezTo>
                <a:cubicBezTo>
                  <a:pt x="1038" y="984"/>
                  <a:pt x="1038" y="984"/>
                  <a:pt x="1038" y="984"/>
                </a:cubicBezTo>
                <a:cubicBezTo>
                  <a:pt x="1042" y="984"/>
                  <a:pt x="1042" y="984"/>
                  <a:pt x="1042" y="984"/>
                </a:cubicBezTo>
                <a:cubicBezTo>
                  <a:pt x="1042" y="984"/>
                  <a:pt x="1043" y="984"/>
                  <a:pt x="1043" y="983"/>
                </a:cubicBezTo>
                <a:cubicBezTo>
                  <a:pt x="1043" y="981"/>
                  <a:pt x="1043" y="981"/>
                  <a:pt x="1043" y="981"/>
                </a:cubicBezTo>
                <a:cubicBezTo>
                  <a:pt x="1048" y="979"/>
                  <a:pt x="1048" y="979"/>
                  <a:pt x="1048" y="979"/>
                </a:cubicBezTo>
                <a:cubicBezTo>
                  <a:pt x="1050" y="980"/>
                  <a:pt x="1050" y="980"/>
                  <a:pt x="1050" y="980"/>
                </a:cubicBezTo>
                <a:cubicBezTo>
                  <a:pt x="1051" y="980"/>
                  <a:pt x="1051" y="979"/>
                  <a:pt x="1051" y="979"/>
                </a:cubicBezTo>
                <a:cubicBezTo>
                  <a:pt x="1051" y="979"/>
                  <a:pt x="1051" y="979"/>
                  <a:pt x="1051" y="979"/>
                </a:cubicBezTo>
                <a:cubicBezTo>
                  <a:pt x="1051" y="978"/>
                  <a:pt x="1051" y="978"/>
                  <a:pt x="1051" y="978"/>
                </a:cubicBezTo>
                <a:cubicBezTo>
                  <a:pt x="1053" y="976"/>
                  <a:pt x="1053" y="976"/>
                  <a:pt x="1053" y="976"/>
                </a:cubicBezTo>
                <a:cubicBezTo>
                  <a:pt x="1053" y="975"/>
                  <a:pt x="1053" y="975"/>
                  <a:pt x="1053" y="975"/>
                </a:cubicBezTo>
                <a:cubicBezTo>
                  <a:pt x="1053" y="975"/>
                  <a:pt x="1053" y="975"/>
                  <a:pt x="1053" y="975"/>
                </a:cubicBezTo>
                <a:cubicBezTo>
                  <a:pt x="1055" y="975"/>
                  <a:pt x="1055" y="975"/>
                  <a:pt x="1055" y="975"/>
                </a:cubicBezTo>
                <a:cubicBezTo>
                  <a:pt x="1056" y="974"/>
                  <a:pt x="1056" y="974"/>
                  <a:pt x="1056" y="974"/>
                </a:cubicBezTo>
                <a:cubicBezTo>
                  <a:pt x="1056" y="971"/>
                  <a:pt x="1056" y="971"/>
                  <a:pt x="1056" y="971"/>
                </a:cubicBezTo>
                <a:cubicBezTo>
                  <a:pt x="1056" y="968"/>
                  <a:pt x="1056" y="968"/>
                  <a:pt x="1056" y="968"/>
                </a:cubicBezTo>
                <a:cubicBezTo>
                  <a:pt x="1055" y="968"/>
                  <a:pt x="1055" y="968"/>
                  <a:pt x="1055" y="968"/>
                </a:cubicBezTo>
                <a:cubicBezTo>
                  <a:pt x="1052" y="967"/>
                  <a:pt x="1052" y="967"/>
                  <a:pt x="1052" y="967"/>
                </a:cubicBezTo>
                <a:cubicBezTo>
                  <a:pt x="1048" y="965"/>
                  <a:pt x="1048" y="965"/>
                  <a:pt x="1048" y="965"/>
                </a:cubicBezTo>
                <a:cubicBezTo>
                  <a:pt x="1048" y="965"/>
                  <a:pt x="1048" y="965"/>
                  <a:pt x="1048" y="965"/>
                </a:cubicBezTo>
                <a:cubicBezTo>
                  <a:pt x="1048" y="965"/>
                  <a:pt x="1047" y="966"/>
                  <a:pt x="1047" y="966"/>
                </a:cubicBezTo>
                <a:cubicBezTo>
                  <a:pt x="1047" y="968"/>
                  <a:pt x="1047" y="968"/>
                  <a:pt x="1047" y="968"/>
                </a:cubicBezTo>
                <a:cubicBezTo>
                  <a:pt x="1046" y="968"/>
                  <a:pt x="1046" y="968"/>
                  <a:pt x="1046" y="968"/>
                </a:cubicBezTo>
                <a:cubicBezTo>
                  <a:pt x="1045" y="966"/>
                  <a:pt x="1045" y="966"/>
                  <a:pt x="1045" y="966"/>
                </a:cubicBezTo>
                <a:cubicBezTo>
                  <a:pt x="1046" y="965"/>
                  <a:pt x="1046" y="965"/>
                  <a:pt x="1046" y="965"/>
                </a:cubicBezTo>
                <a:cubicBezTo>
                  <a:pt x="1046" y="966"/>
                  <a:pt x="1046" y="966"/>
                  <a:pt x="1046" y="966"/>
                </a:cubicBezTo>
                <a:cubicBezTo>
                  <a:pt x="1047" y="966"/>
                  <a:pt x="1047" y="966"/>
                  <a:pt x="1047" y="965"/>
                </a:cubicBezTo>
                <a:cubicBezTo>
                  <a:pt x="1047" y="965"/>
                  <a:pt x="1047" y="965"/>
                  <a:pt x="1047" y="965"/>
                </a:cubicBezTo>
                <a:cubicBezTo>
                  <a:pt x="1047" y="964"/>
                  <a:pt x="1047" y="964"/>
                  <a:pt x="1047" y="964"/>
                </a:cubicBezTo>
                <a:cubicBezTo>
                  <a:pt x="1049" y="962"/>
                  <a:pt x="1049" y="962"/>
                  <a:pt x="1049" y="962"/>
                </a:cubicBezTo>
                <a:cubicBezTo>
                  <a:pt x="1049" y="960"/>
                  <a:pt x="1049" y="960"/>
                  <a:pt x="1049" y="960"/>
                </a:cubicBezTo>
                <a:cubicBezTo>
                  <a:pt x="1050" y="958"/>
                  <a:pt x="1050" y="958"/>
                  <a:pt x="1050" y="958"/>
                </a:cubicBezTo>
                <a:cubicBezTo>
                  <a:pt x="1050" y="958"/>
                  <a:pt x="1050" y="958"/>
                  <a:pt x="1050" y="958"/>
                </a:cubicBezTo>
                <a:cubicBezTo>
                  <a:pt x="1050" y="957"/>
                  <a:pt x="1050" y="957"/>
                  <a:pt x="1050" y="957"/>
                </a:cubicBezTo>
                <a:cubicBezTo>
                  <a:pt x="1047" y="957"/>
                  <a:pt x="1047" y="957"/>
                  <a:pt x="1047" y="957"/>
                </a:cubicBezTo>
                <a:cubicBezTo>
                  <a:pt x="1047" y="955"/>
                  <a:pt x="1047" y="955"/>
                  <a:pt x="1047" y="955"/>
                </a:cubicBezTo>
                <a:cubicBezTo>
                  <a:pt x="1046" y="955"/>
                  <a:pt x="1046" y="955"/>
                  <a:pt x="1046" y="955"/>
                </a:cubicBezTo>
                <a:cubicBezTo>
                  <a:pt x="1040" y="955"/>
                  <a:pt x="1040" y="955"/>
                  <a:pt x="1040" y="955"/>
                </a:cubicBezTo>
                <a:cubicBezTo>
                  <a:pt x="1039" y="955"/>
                  <a:pt x="1039" y="955"/>
                  <a:pt x="1039" y="955"/>
                </a:cubicBezTo>
                <a:cubicBezTo>
                  <a:pt x="1038" y="958"/>
                  <a:pt x="1038" y="958"/>
                  <a:pt x="1038" y="958"/>
                </a:cubicBezTo>
                <a:cubicBezTo>
                  <a:pt x="1034" y="960"/>
                  <a:pt x="1034" y="960"/>
                  <a:pt x="1034" y="960"/>
                </a:cubicBezTo>
                <a:cubicBezTo>
                  <a:pt x="1033" y="963"/>
                  <a:pt x="1033" y="963"/>
                  <a:pt x="1033" y="963"/>
                </a:cubicBezTo>
                <a:cubicBezTo>
                  <a:pt x="1033" y="960"/>
                  <a:pt x="1033" y="960"/>
                  <a:pt x="1033" y="960"/>
                </a:cubicBezTo>
                <a:cubicBezTo>
                  <a:pt x="1031" y="954"/>
                  <a:pt x="1031" y="954"/>
                  <a:pt x="1031" y="954"/>
                </a:cubicBezTo>
                <a:cubicBezTo>
                  <a:pt x="1031" y="953"/>
                  <a:pt x="1031" y="953"/>
                  <a:pt x="1031" y="953"/>
                </a:cubicBezTo>
                <a:cubicBezTo>
                  <a:pt x="1033" y="953"/>
                  <a:pt x="1033" y="953"/>
                  <a:pt x="1033" y="953"/>
                </a:cubicBezTo>
                <a:cubicBezTo>
                  <a:pt x="1036" y="953"/>
                  <a:pt x="1036" y="953"/>
                  <a:pt x="1036" y="953"/>
                </a:cubicBezTo>
                <a:cubicBezTo>
                  <a:pt x="1038" y="955"/>
                  <a:pt x="1038" y="955"/>
                  <a:pt x="1038" y="955"/>
                </a:cubicBezTo>
                <a:cubicBezTo>
                  <a:pt x="1038" y="955"/>
                  <a:pt x="1038" y="955"/>
                  <a:pt x="1038" y="955"/>
                </a:cubicBezTo>
                <a:cubicBezTo>
                  <a:pt x="1040" y="954"/>
                  <a:pt x="1040" y="954"/>
                  <a:pt x="1040" y="954"/>
                </a:cubicBezTo>
                <a:cubicBezTo>
                  <a:pt x="1041" y="954"/>
                  <a:pt x="1041" y="954"/>
                  <a:pt x="1041" y="954"/>
                </a:cubicBezTo>
                <a:cubicBezTo>
                  <a:pt x="1041" y="947"/>
                  <a:pt x="1041" y="947"/>
                  <a:pt x="1041" y="947"/>
                </a:cubicBezTo>
                <a:cubicBezTo>
                  <a:pt x="1041" y="946"/>
                  <a:pt x="1040" y="946"/>
                  <a:pt x="1040" y="946"/>
                </a:cubicBezTo>
                <a:cubicBezTo>
                  <a:pt x="1039" y="946"/>
                  <a:pt x="1039" y="946"/>
                  <a:pt x="1039" y="946"/>
                </a:cubicBezTo>
                <a:cubicBezTo>
                  <a:pt x="1039" y="945"/>
                  <a:pt x="1039" y="945"/>
                  <a:pt x="1039" y="945"/>
                </a:cubicBezTo>
                <a:cubicBezTo>
                  <a:pt x="1042" y="943"/>
                  <a:pt x="1042" y="943"/>
                  <a:pt x="1042" y="943"/>
                </a:cubicBezTo>
                <a:cubicBezTo>
                  <a:pt x="1043" y="943"/>
                  <a:pt x="1043" y="943"/>
                  <a:pt x="1043" y="943"/>
                </a:cubicBezTo>
                <a:cubicBezTo>
                  <a:pt x="1044" y="943"/>
                  <a:pt x="1044" y="943"/>
                  <a:pt x="1044" y="943"/>
                </a:cubicBezTo>
                <a:cubicBezTo>
                  <a:pt x="1045" y="940"/>
                  <a:pt x="1045" y="940"/>
                  <a:pt x="1045" y="940"/>
                </a:cubicBezTo>
                <a:cubicBezTo>
                  <a:pt x="1045" y="940"/>
                  <a:pt x="1045" y="940"/>
                  <a:pt x="1045" y="940"/>
                </a:cubicBezTo>
                <a:cubicBezTo>
                  <a:pt x="1047" y="940"/>
                  <a:pt x="1047" y="940"/>
                  <a:pt x="1047" y="940"/>
                </a:cubicBezTo>
                <a:cubicBezTo>
                  <a:pt x="1047" y="941"/>
                  <a:pt x="1047" y="941"/>
                  <a:pt x="1047" y="941"/>
                </a:cubicBezTo>
                <a:cubicBezTo>
                  <a:pt x="1048" y="945"/>
                  <a:pt x="1048" y="945"/>
                  <a:pt x="1048" y="945"/>
                </a:cubicBezTo>
                <a:cubicBezTo>
                  <a:pt x="1050" y="948"/>
                  <a:pt x="1050" y="948"/>
                  <a:pt x="1050" y="948"/>
                </a:cubicBezTo>
                <a:cubicBezTo>
                  <a:pt x="1050" y="948"/>
                  <a:pt x="1050" y="948"/>
                  <a:pt x="1051" y="948"/>
                </a:cubicBezTo>
                <a:cubicBezTo>
                  <a:pt x="1051" y="948"/>
                  <a:pt x="1051" y="948"/>
                  <a:pt x="1051" y="947"/>
                </a:cubicBezTo>
                <a:cubicBezTo>
                  <a:pt x="1052" y="946"/>
                  <a:pt x="1052" y="946"/>
                  <a:pt x="1052" y="946"/>
                </a:cubicBezTo>
                <a:cubicBezTo>
                  <a:pt x="1052" y="947"/>
                  <a:pt x="1052" y="947"/>
                  <a:pt x="1052" y="947"/>
                </a:cubicBezTo>
                <a:cubicBezTo>
                  <a:pt x="1053" y="949"/>
                  <a:pt x="1053" y="949"/>
                  <a:pt x="1053" y="949"/>
                </a:cubicBezTo>
                <a:cubicBezTo>
                  <a:pt x="1053" y="950"/>
                  <a:pt x="1054" y="950"/>
                  <a:pt x="1054" y="950"/>
                </a:cubicBezTo>
                <a:cubicBezTo>
                  <a:pt x="1054" y="950"/>
                  <a:pt x="1054" y="950"/>
                  <a:pt x="1055" y="949"/>
                </a:cubicBezTo>
                <a:cubicBezTo>
                  <a:pt x="1055" y="948"/>
                  <a:pt x="1055" y="948"/>
                  <a:pt x="1055" y="948"/>
                </a:cubicBezTo>
                <a:cubicBezTo>
                  <a:pt x="1057" y="943"/>
                  <a:pt x="1057" y="943"/>
                  <a:pt x="1057" y="943"/>
                </a:cubicBezTo>
                <a:cubicBezTo>
                  <a:pt x="1059" y="948"/>
                  <a:pt x="1059" y="948"/>
                  <a:pt x="1059" y="948"/>
                </a:cubicBezTo>
                <a:cubicBezTo>
                  <a:pt x="1059" y="948"/>
                  <a:pt x="1059" y="948"/>
                  <a:pt x="1059" y="948"/>
                </a:cubicBezTo>
                <a:cubicBezTo>
                  <a:pt x="1062" y="949"/>
                  <a:pt x="1062" y="949"/>
                  <a:pt x="1062" y="949"/>
                </a:cubicBezTo>
                <a:cubicBezTo>
                  <a:pt x="1062" y="949"/>
                  <a:pt x="1062" y="949"/>
                  <a:pt x="1062" y="949"/>
                </a:cubicBezTo>
                <a:cubicBezTo>
                  <a:pt x="1064" y="949"/>
                  <a:pt x="1064" y="949"/>
                  <a:pt x="1064" y="949"/>
                </a:cubicBezTo>
                <a:cubicBezTo>
                  <a:pt x="1065" y="948"/>
                  <a:pt x="1065" y="948"/>
                  <a:pt x="1065" y="948"/>
                </a:cubicBezTo>
                <a:cubicBezTo>
                  <a:pt x="1066" y="944"/>
                  <a:pt x="1066" y="944"/>
                  <a:pt x="1066" y="944"/>
                </a:cubicBezTo>
                <a:cubicBezTo>
                  <a:pt x="1065" y="937"/>
                  <a:pt x="1065" y="937"/>
                  <a:pt x="1065" y="937"/>
                </a:cubicBezTo>
                <a:cubicBezTo>
                  <a:pt x="1067" y="933"/>
                  <a:pt x="1067" y="933"/>
                  <a:pt x="1067" y="933"/>
                </a:cubicBezTo>
                <a:close/>
                <a:moveTo>
                  <a:pt x="1135" y="639"/>
                </a:moveTo>
                <a:cubicBezTo>
                  <a:pt x="1135" y="640"/>
                  <a:pt x="1135" y="640"/>
                  <a:pt x="1135" y="640"/>
                </a:cubicBezTo>
                <a:cubicBezTo>
                  <a:pt x="1137" y="641"/>
                  <a:pt x="1137" y="641"/>
                  <a:pt x="1137" y="641"/>
                </a:cubicBezTo>
                <a:cubicBezTo>
                  <a:pt x="1138" y="642"/>
                  <a:pt x="1138" y="642"/>
                  <a:pt x="1138" y="642"/>
                </a:cubicBezTo>
                <a:cubicBezTo>
                  <a:pt x="1138" y="643"/>
                  <a:pt x="1138" y="643"/>
                  <a:pt x="1139" y="643"/>
                </a:cubicBezTo>
                <a:cubicBezTo>
                  <a:pt x="1139" y="643"/>
                  <a:pt x="1139" y="643"/>
                  <a:pt x="1139" y="642"/>
                </a:cubicBezTo>
                <a:cubicBezTo>
                  <a:pt x="1142" y="638"/>
                  <a:pt x="1142" y="638"/>
                  <a:pt x="1142" y="638"/>
                </a:cubicBezTo>
                <a:cubicBezTo>
                  <a:pt x="1142" y="638"/>
                  <a:pt x="1142" y="638"/>
                  <a:pt x="1142" y="638"/>
                </a:cubicBezTo>
                <a:cubicBezTo>
                  <a:pt x="1141" y="633"/>
                  <a:pt x="1141" y="633"/>
                  <a:pt x="1141" y="633"/>
                </a:cubicBezTo>
                <a:cubicBezTo>
                  <a:pt x="1141" y="633"/>
                  <a:pt x="1141" y="633"/>
                  <a:pt x="1141" y="633"/>
                </a:cubicBezTo>
                <a:cubicBezTo>
                  <a:pt x="1135" y="629"/>
                  <a:pt x="1135" y="629"/>
                  <a:pt x="1135" y="629"/>
                </a:cubicBezTo>
                <a:cubicBezTo>
                  <a:pt x="1135" y="628"/>
                  <a:pt x="1135" y="628"/>
                  <a:pt x="1135" y="628"/>
                </a:cubicBezTo>
                <a:cubicBezTo>
                  <a:pt x="1134" y="629"/>
                  <a:pt x="1134" y="629"/>
                  <a:pt x="1134" y="629"/>
                </a:cubicBezTo>
                <a:cubicBezTo>
                  <a:pt x="1133" y="633"/>
                  <a:pt x="1133" y="633"/>
                  <a:pt x="1133" y="633"/>
                </a:cubicBezTo>
                <a:cubicBezTo>
                  <a:pt x="1132" y="633"/>
                  <a:pt x="1132" y="633"/>
                  <a:pt x="1132" y="633"/>
                </a:cubicBezTo>
                <a:cubicBezTo>
                  <a:pt x="1131" y="634"/>
                  <a:pt x="1131" y="634"/>
                  <a:pt x="1131" y="634"/>
                </a:cubicBezTo>
                <a:cubicBezTo>
                  <a:pt x="1130" y="635"/>
                  <a:pt x="1130" y="635"/>
                  <a:pt x="1130" y="635"/>
                </a:cubicBezTo>
                <a:cubicBezTo>
                  <a:pt x="1129" y="634"/>
                  <a:pt x="1129" y="634"/>
                  <a:pt x="1129" y="634"/>
                </a:cubicBezTo>
                <a:cubicBezTo>
                  <a:pt x="1128" y="635"/>
                  <a:pt x="1128" y="635"/>
                  <a:pt x="1128" y="635"/>
                </a:cubicBezTo>
                <a:cubicBezTo>
                  <a:pt x="1124" y="639"/>
                  <a:pt x="1124" y="639"/>
                  <a:pt x="1124" y="639"/>
                </a:cubicBezTo>
                <a:cubicBezTo>
                  <a:pt x="1123" y="640"/>
                  <a:pt x="1123" y="640"/>
                  <a:pt x="1123" y="640"/>
                </a:cubicBezTo>
                <a:cubicBezTo>
                  <a:pt x="1124" y="643"/>
                  <a:pt x="1124" y="643"/>
                  <a:pt x="1124" y="643"/>
                </a:cubicBezTo>
                <a:cubicBezTo>
                  <a:pt x="1124" y="643"/>
                  <a:pt x="1124" y="643"/>
                  <a:pt x="1124" y="643"/>
                </a:cubicBezTo>
                <a:cubicBezTo>
                  <a:pt x="1125" y="644"/>
                  <a:pt x="1125" y="644"/>
                  <a:pt x="1125" y="644"/>
                </a:cubicBezTo>
                <a:cubicBezTo>
                  <a:pt x="1125" y="647"/>
                  <a:pt x="1125" y="647"/>
                  <a:pt x="1125" y="647"/>
                </a:cubicBezTo>
                <a:cubicBezTo>
                  <a:pt x="1125" y="647"/>
                  <a:pt x="1125" y="647"/>
                  <a:pt x="1125" y="647"/>
                </a:cubicBezTo>
                <a:cubicBezTo>
                  <a:pt x="1126" y="649"/>
                  <a:pt x="1126" y="649"/>
                  <a:pt x="1126" y="649"/>
                </a:cubicBezTo>
                <a:cubicBezTo>
                  <a:pt x="1127" y="649"/>
                  <a:pt x="1127" y="649"/>
                  <a:pt x="1127" y="649"/>
                </a:cubicBezTo>
                <a:cubicBezTo>
                  <a:pt x="1130" y="648"/>
                  <a:pt x="1130" y="648"/>
                  <a:pt x="1130" y="648"/>
                </a:cubicBezTo>
                <a:cubicBezTo>
                  <a:pt x="1130" y="648"/>
                  <a:pt x="1130" y="648"/>
                  <a:pt x="1130" y="648"/>
                </a:cubicBezTo>
                <a:cubicBezTo>
                  <a:pt x="1132" y="646"/>
                  <a:pt x="1132" y="646"/>
                  <a:pt x="1132" y="646"/>
                </a:cubicBezTo>
                <a:cubicBezTo>
                  <a:pt x="1132" y="646"/>
                  <a:pt x="1132" y="646"/>
                  <a:pt x="1132" y="646"/>
                </a:cubicBezTo>
                <a:cubicBezTo>
                  <a:pt x="1131" y="644"/>
                  <a:pt x="1131" y="644"/>
                  <a:pt x="1131" y="644"/>
                </a:cubicBezTo>
                <a:cubicBezTo>
                  <a:pt x="1132" y="644"/>
                  <a:pt x="1132" y="644"/>
                  <a:pt x="1132" y="644"/>
                </a:cubicBezTo>
                <a:cubicBezTo>
                  <a:pt x="1133" y="643"/>
                  <a:pt x="1133" y="643"/>
                  <a:pt x="1133" y="643"/>
                </a:cubicBezTo>
                <a:cubicBezTo>
                  <a:pt x="1133" y="641"/>
                  <a:pt x="1133" y="641"/>
                  <a:pt x="1133" y="641"/>
                </a:cubicBezTo>
                <a:cubicBezTo>
                  <a:pt x="1133" y="640"/>
                  <a:pt x="1133" y="640"/>
                  <a:pt x="1133" y="640"/>
                </a:cubicBezTo>
                <a:cubicBezTo>
                  <a:pt x="1135" y="636"/>
                  <a:pt x="1135" y="636"/>
                  <a:pt x="1135" y="636"/>
                </a:cubicBezTo>
                <a:lnTo>
                  <a:pt x="1135" y="639"/>
                </a:lnTo>
                <a:close/>
                <a:moveTo>
                  <a:pt x="1165" y="490"/>
                </a:moveTo>
                <a:cubicBezTo>
                  <a:pt x="1165" y="490"/>
                  <a:pt x="1164" y="490"/>
                  <a:pt x="1164" y="490"/>
                </a:cubicBezTo>
                <a:cubicBezTo>
                  <a:pt x="1160" y="491"/>
                  <a:pt x="1160" y="491"/>
                  <a:pt x="1160" y="491"/>
                </a:cubicBezTo>
                <a:cubicBezTo>
                  <a:pt x="1159" y="491"/>
                  <a:pt x="1159" y="491"/>
                  <a:pt x="1159" y="491"/>
                </a:cubicBezTo>
                <a:cubicBezTo>
                  <a:pt x="1158" y="492"/>
                  <a:pt x="1158" y="492"/>
                  <a:pt x="1158" y="492"/>
                </a:cubicBezTo>
                <a:cubicBezTo>
                  <a:pt x="1157" y="492"/>
                  <a:pt x="1157" y="492"/>
                  <a:pt x="1157" y="492"/>
                </a:cubicBezTo>
                <a:cubicBezTo>
                  <a:pt x="1156" y="491"/>
                  <a:pt x="1156" y="491"/>
                  <a:pt x="1156" y="491"/>
                </a:cubicBezTo>
                <a:cubicBezTo>
                  <a:pt x="1154" y="492"/>
                  <a:pt x="1154" y="492"/>
                  <a:pt x="1154" y="492"/>
                </a:cubicBezTo>
                <a:cubicBezTo>
                  <a:pt x="1153" y="491"/>
                  <a:pt x="1153" y="491"/>
                  <a:pt x="1153" y="491"/>
                </a:cubicBezTo>
                <a:cubicBezTo>
                  <a:pt x="1152" y="491"/>
                  <a:pt x="1152" y="491"/>
                  <a:pt x="1152" y="491"/>
                </a:cubicBezTo>
                <a:cubicBezTo>
                  <a:pt x="1152" y="491"/>
                  <a:pt x="1152" y="491"/>
                  <a:pt x="1152" y="491"/>
                </a:cubicBezTo>
                <a:cubicBezTo>
                  <a:pt x="1151" y="488"/>
                  <a:pt x="1151" y="488"/>
                  <a:pt x="1151" y="488"/>
                </a:cubicBezTo>
                <a:cubicBezTo>
                  <a:pt x="1151" y="488"/>
                  <a:pt x="1151" y="487"/>
                  <a:pt x="1150" y="487"/>
                </a:cubicBezTo>
                <a:cubicBezTo>
                  <a:pt x="1149" y="487"/>
                  <a:pt x="1149" y="487"/>
                  <a:pt x="1149" y="487"/>
                </a:cubicBezTo>
                <a:cubicBezTo>
                  <a:pt x="1148" y="488"/>
                  <a:pt x="1148" y="488"/>
                  <a:pt x="1148" y="488"/>
                </a:cubicBezTo>
                <a:cubicBezTo>
                  <a:pt x="1147" y="492"/>
                  <a:pt x="1147" y="492"/>
                  <a:pt x="1147" y="492"/>
                </a:cubicBezTo>
                <a:cubicBezTo>
                  <a:pt x="1142" y="493"/>
                  <a:pt x="1142" y="493"/>
                  <a:pt x="1142" y="493"/>
                </a:cubicBezTo>
                <a:cubicBezTo>
                  <a:pt x="1139" y="496"/>
                  <a:pt x="1139" y="496"/>
                  <a:pt x="1139" y="496"/>
                </a:cubicBezTo>
                <a:cubicBezTo>
                  <a:pt x="1139" y="496"/>
                  <a:pt x="1139" y="496"/>
                  <a:pt x="1139" y="496"/>
                </a:cubicBezTo>
                <a:cubicBezTo>
                  <a:pt x="1138" y="500"/>
                  <a:pt x="1138" y="500"/>
                  <a:pt x="1138" y="500"/>
                </a:cubicBezTo>
                <a:cubicBezTo>
                  <a:pt x="1138" y="500"/>
                  <a:pt x="1138" y="500"/>
                  <a:pt x="1138" y="500"/>
                </a:cubicBezTo>
                <a:cubicBezTo>
                  <a:pt x="1139" y="501"/>
                  <a:pt x="1139" y="501"/>
                  <a:pt x="1139" y="501"/>
                </a:cubicBezTo>
                <a:cubicBezTo>
                  <a:pt x="1139" y="503"/>
                  <a:pt x="1139" y="503"/>
                  <a:pt x="1139" y="503"/>
                </a:cubicBezTo>
                <a:cubicBezTo>
                  <a:pt x="1140" y="506"/>
                  <a:pt x="1140" y="506"/>
                  <a:pt x="1140" y="506"/>
                </a:cubicBezTo>
                <a:cubicBezTo>
                  <a:pt x="1143" y="510"/>
                  <a:pt x="1143" y="510"/>
                  <a:pt x="1143" y="510"/>
                </a:cubicBezTo>
                <a:cubicBezTo>
                  <a:pt x="1144" y="510"/>
                  <a:pt x="1144" y="510"/>
                  <a:pt x="1144" y="510"/>
                </a:cubicBezTo>
                <a:cubicBezTo>
                  <a:pt x="1145" y="510"/>
                  <a:pt x="1145" y="510"/>
                  <a:pt x="1145" y="510"/>
                </a:cubicBezTo>
                <a:cubicBezTo>
                  <a:pt x="1148" y="513"/>
                  <a:pt x="1148" y="513"/>
                  <a:pt x="1148" y="513"/>
                </a:cubicBezTo>
                <a:cubicBezTo>
                  <a:pt x="1148" y="514"/>
                  <a:pt x="1148" y="514"/>
                  <a:pt x="1148" y="514"/>
                </a:cubicBezTo>
                <a:cubicBezTo>
                  <a:pt x="1154" y="514"/>
                  <a:pt x="1154" y="514"/>
                  <a:pt x="1154" y="514"/>
                </a:cubicBezTo>
                <a:cubicBezTo>
                  <a:pt x="1156" y="515"/>
                  <a:pt x="1156" y="515"/>
                  <a:pt x="1156" y="515"/>
                </a:cubicBezTo>
                <a:cubicBezTo>
                  <a:pt x="1157" y="516"/>
                  <a:pt x="1157" y="516"/>
                  <a:pt x="1157" y="516"/>
                </a:cubicBezTo>
                <a:cubicBezTo>
                  <a:pt x="1157" y="516"/>
                  <a:pt x="1157" y="516"/>
                  <a:pt x="1157" y="516"/>
                </a:cubicBezTo>
                <a:cubicBezTo>
                  <a:pt x="1157" y="516"/>
                  <a:pt x="1157" y="516"/>
                  <a:pt x="1158" y="516"/>
                </a:cubicBezTo>
                <a:cubicBezTo>
                  <a:pt x="1161" y="514"/>
                  <a:pt x="1161" y="514"/>
                  <a:pt x="1161" y="514"/>
                </a:cubicBezTo>
                <a:cubicBezTo>
                  <a:pt x="1161" y="515"/>
                  <a:pt x="1161" y="515"/>
                  <a:pt x="1161" y="515"/>
                </a:cubicBezTo>
                <a:cubicBezTo>
                  <a:pt x="1161" y="515"/>
                  <a:pt x="1162" y="515"/>
                  <a:pt x="1162" y="515"/>
                </a:cubicBezTo>
                <a:cubicBezTo>
                  <a:pt x="1167" y="515"/>
                  <a:pt x="1167" y="515"/>
                  <a:pt x="1167" y="515"/>
                </a:cubicBezTo>
                <a:cubicBezTo>
                  <a:pt x="1168" y="516"/>
                  <a:pt x="1168" y="516"/>
                  <a:pt x="1168" y="516"/>
                </a:cubicBezTo>
                <a:cubicBezTo>
                  <a:pt x="1169" y="517"/>
                  <a:pt x="1169" y="517"/>
                  <a:pt x="1169" y="517"/>
                </a:cubicBezTo>
                <a:cubicBezTo>
                  <a:pt x="1174" y="518"/>
                  <a:pt x="1174" y="518"/>
                  <a:pt x="1174" y="518"/>
                </a:cubicBezTo>
                <a:cubicBezTo>
                  <a:pt x="1180" y="517"/>
                  <a:pt x="1180" y="517"/>
                  <a:pt x="1180" y="517"/>
                </a:cubicBezTo>
                <a:cubicBezTo>
                  <a:pt x="1181" y="517"/>
                  <a:pt x="1181" y="517"/>
                  <a:pt x="1181" y="517"/>
                </a:cubicBezTo>
                <a:cubicBezTo>
                  <a:pt x="1182" y="514"/>
                  <a:pt x="1182" y="514"/>
                  <a:pt x="1182" y="514"/>
                </a:cubicBezTo>
                <a:cubicBezTo>
                  <a:pt x="1182" y="513"/>
                  <a:pt x="1182" y="513"/>
                  <a:pt x="1182" y="513"/>
                </a:cubicBezTo>
                <a:cubicBezTo>
                  <a:pt x="1182" y="512"/>
                  <a:pt x="1182" y="512"/>
                  <a:pt x="1182" y="512"/>
                </a:cubicBezTo>
                <a:cubicBezTo>
                  <a:pt x="1183" y="508"/>
                  <a:pt x="1183" y="508"/>
                  <a:pt x="1183" y="508"/>
                </a:cubicBezTo>
                <a:cubicBezTo>
                  <a:pt x="1182" y="505"/>
                  <a:pt x="1182" y="505"/>
                  <a:pt x="1182" y="505"/>
                </a:cubicBezTo>
                <a:cubicBezTo>
                  <a:pt x="1182" y="504"/>
                  <a:pt x="1182" y="504"/>
                  <a:pt x="1182" y="504"/>
                </a:cubicBezTo>
                <a:cubicBezTo>
                  <a:pt x="1182" y="503"/>
                  <a:pt x="1182" y="503"/>
                  <a:pt x="1182" y="503"/>
                </a:cubicBezTo>
                <a:cubicBezTo>
                  <a:pt x="1185" y="503"/>
                  <a:pt x="1185" y="503"/>
                  <a:pt x="1185" y="503"/>
                </a:cubicBezTo>
                <a:cubicBezTo>
                  <a:pt x="1185" y="502"/>
                  <a:pt x="1185" y="502"/>
                  <a:pt x="1185" y="502"/>
                </a:cubicBezTo>
                <a:cubicBezTo>
                  <a:pt x="1186" y="501"/>
                  <a:pt x="1186" y="501"/>
                  <a:pt x="1186" y="501"/>
                </a:cubicBezTo>
                <a:cubicBezTo>
                  <a:pt x="1186" y="500"/>
                  <a:pt x="1186" y="500"/>
                  <a:pt x="1186" y="500"/>
                </a:cubicBezTo>
                <a:cubicBezTo>
                  <a:pt x="1184" y="496"/>
                  <a:pt x="1184" y="496"/>
                  <a:pt x="1184" y="496"/>
                </a:cubicBezTo>
                <a:cubicBezTo>
                  <a:pt x="1184" y="496"/>
                  <a:pt x="1184" y="496"/>
                  <a:pt x="1184" y="496"/>
                </a:cubicBezTo>
                <a:cubicBezTo>
                  <a:pt x="1181" y="494"/>
                  <a:pt x="1181" y="494"/>
                  <a:pt x="1181" y="494"/>
                </a:cubicBezTo>
                <a:cubicBezTo>
                  <a:pt x="1179" y="492"/>
                  <a:pt x="1179" y="492"/>
                  <a:pt x="1179" y="492"/>
                </a:cubicBezTo>
                <a:cubicBezTo>
                  <a:pt x="1179" y="492"/>
                  <a:pt x="1179" y="492"/>
                  <a:pt x="1178" y="492"/>
                </a:cubicBezTo>
                <a:cubicBezTo>
                  <a:pt x="1178" y="492"/>
                  <a:pt x="1178" y="492"/>
                  <a:pt x="1178" y="492"/>
                </a:cubicBezTo>
                <a:cubicBezTo>
                  <a:pt x="1177" y="494"/>
                  <a:pt x="1177" y="494"/>
                  <a:pt x="1177" y="494"/>
                </a:cubicBezTo>
                <a:cubicBezTo>
                  <a:pt x="1174" y="495"/>
                  <a:pt x="1174" y="495"/>
                  <a:pt x="1174" y="495"/>
                </a:cubicBezTo>
                <a:cubicBezTo>
                  <a:pt x="1170" y="492"/>
                  <a:pt x="1170" y="492"/>
                  <a:pt x="1170" y="492"/>
                </a:cubicBezTo>
                <a:cubicBezTo>
                  <a:pt x="1169" y="492"/>
                  <a:pt x="1169" y="492"/>
                  <a:pt x="1169" y="492"/>
                </a:cubicBezTo>
                <a:cubicBezTo>
                  <a:pt x="1168" y="493"/>
                  <a:pt x="1168" y="493"/>
                  <a:pt x="1168" y="493"/>
                </a:cubicBezTo>
                <a:cubicBezTo>
                  <a:pt x="1165" y="492"/>
                  <a:pt x="1165" y="492"/>
                  <a:pt x="1165" y="492"/>
                </a:cubicBezTo>
                <a:cubicBezTo>
                  <a:pt x="1165" y="491"/>
                  <a:pt x="1165" y="491"/>
                  <a:pt x="1165" y="491"/>
                </a:cubicBezTo>
                <a:cubicBezTo>
                  <a:pt x="1165" y="491"/>
                  <a:pt x="1165" y="491"/>
                  <a:pt x="1165" y="490"/>
                </a:cubicBezTo>
                <a:close/>
                <a:moveTo>
                  <a:pt x="1113" y="727"/>
                </a:moveTo>
                <a:cubicBezTo>
                  <a:pt x="1109" y="727"/>
                  <a:pt x="1109" y="727"/>
                  <a:pt x="1109" y="727"/>
                </a:cubicBezTo>
                <a:cubicBezTo>
                  <a:pt x="1109" y="727"/>
                  <a:pt x="1109" y="727"/>
                  <a:pt x="1109" y="727"/>
                </a:cubicBezTo>
                <a:cubicBezTo>
                  <a:pt x="1100" y="731"/>
                  <a:pt x="1100" y="731"/>
                  <a:pt x="1100" y="731"/>
                </a:cubicBezTo>
                <a:cubicBezTo>
                  <a:pt x="1097" y="731"/>
                  <a:pt x="1097" y="731"/>
                  <a:pt x="1097" y="731"/>
                </a:cubicBezTo>
                <a:cubicBezTo>
                  <a:pt x="1097" y="732"/>
                  <a:pt x="1097" y="732"/>
                  <a:pt x="1097" y="732"/>
                </a:cubicBezTo>
                <a:cubicBezTo>
                  <a:pt x="1094" y="735"/>
                  <a:pt x="1094" y="735"/>
                  <a:pt x="1094" y="735"/>
                </a:cubicBezTo>
                <a:cubicBezTo>
                  <a:pt x="1093" y="736"/>
                  <a:pt x="1093" y="736"/>
                  <a:pt x="1093" y="736"/>
                </a:cubicBezTo>
                <a:cubicBezTo>
                  <a:pt x="1088" y="739"/>
                  <a:pt x="1088" y="739"/>
                  <a:pt x="1088" y="739"/>
                </a:cubicBezTo>
                <a:cubicBezTo>
                  <a:pt x="1088" y="739"/>
                  <a:pt x="1088" y="740"/>
                  <a:pt x="1088" y="740"/>
                </a:cubicBezTo>
                <a:cubicBezTo>
                  <a:pt x="1088" y="740"/>
                  <a:pt x="1088" y="740"/>
                  <a:pt x="1088" y="740"/>
                </a:cubicBezTo>
                <a:cubicBezTo>
                  <a:pt x="1088" y="742"/>
                  <a:pt x="1088" y="742"/>
                  <a:pt x="1088" y="742"/>
                </a:cubicBezTo>
                <a:cubicBezTo>
                  <a:pt x="1089" y="742"/>
                  <a:pt x="1089" y="742"/>
                  <a:pt x="1089" y="742"/>
                </a:cubicBezTo>
                <a:cubicBezTo>
                  <a:pt x="1093" y="743"/>
                  <a:pt x="1093" y="743"/>
                  <a:pt x="1093" y="743"/>
                </a:cubicBezTo>
                <a:cubicBezTo>
                  <a:pt x="1094" y="743"/>
                  <a:pt x="1094" y="743"/>
                  <a:pt x="1094" y="743"/>
                </a:cubicBezTo>
                <a:cubicBezTo>
                  <a:pt x="1095" y="742"/>
                  <a:pt x="1095" y="742"/>
                  <a:pt x="1095" y="742"/>
                </a:cubicBezTo>
                <a:cubicBezTo>
                  <a:pt x="1095" y="742"/>
                  <a:pt x="1095" y="742"/>
                  <a:pt x="1095" y="742"/>
                </a:cubicBezTo>
                <a:cubicBezTo>
                  <a:pt x="1095" y="744"/>
                  <a:pt x="1095" y="744"/>
                  <a:pt x="1095" y="744"/>
                </a:cubicBezTo>
                <a:cubicBezTo>
                  <a:pt x="1095" y="745"/>
                  <a:pt x="1096" y="745"/>
                  <a:pt x="1096" y="745"/>
                </a:cubicBezTo>
                <a:cubicBezTo>
                  <a:pt x="1096" y="745"/>
                  <a:pt x="1096" y="745"/>
                  <a:pt x="1096" y="745"/>
                </a:cubicBezTo>
                <a:cubicBezTo>
                  <a:pt x="1096" y="745"/>
                  <a:pt x="1097" y="745"/>
                  <a:pt x="1097" y="745"/>
                </a:cubicBezTo>
                <a:cubicBezTo>
                  <a:pt x="1098" y="743"/>
                  <a:pt x="1098" y="743"/>
                  <a:pt x="1098" y="743"/>
                </a:cubicBezTo>
                <a:cubicBezTo>
                  <a:pt x="1098" y="744"/>
                  <a:pt x="1098" y="744"/>
                  <a:pt x="1098" y="744"/>
                </a:cubicBezTo>
                <a:cubicBezTo>
                  <a:pt x="1099" y="744"/>
                  <a:pt x="1099" y="744"/>
                  <a:pt x="1099" y="744"/>
                </a:cubicBezTo>
                <a:cubicBezTo>
                  <a:pt x="1100" y="744"/>
                  <a:pt x="1100" y="744"/>
                  <a:pt x="1100" y="744"/>
                </a:cubicBezTo>
                <a:cubicBezTo>
                  <a:pt x="1105" y="742"/>
                  <a:pt x="1105" y="742"/>
                  <a:pt x="1105" y="742"/>
                </a:cubicBezTo>
                <a:cubicBezTo>
                  <a:pt x="1112" y="734"/>
                  <a:pt x="1112" y="734"/>
                  <a:pt x="1112" y="734"/>
                </a:cubicBezTo>
                <a:cubicBezTo>
                  <a:pt x="1113" y="730"/>
                  <a:pt x="1113" y="730"/>
                  <a:pt x="1113" y="730"/>
                </a:cubicBezTo>
                <a:cubicBezTo>
                  <a:pt x="1113" y="727"/>
                  <a:pt x="1113" y="727"/>
                  <a:pt x="1113" y="727"/>
                </a:cubicBezTo>
                <a:cubicBezTo>
                  <a:pt x="1113" y="727"/>
                  <a:pt x="1113" y="727"/>
                  <a:pt x="1113" y="727"/>
                </a:cubicBezTo>
                <a:close/>
                <a:moveTo>
                  <a:pt x="1037" y="590"/>
                </a:moveTo>
                <a:cubicBezTo>
                  <a:pt x="1037" y="590"/>
                  <a:pt x="1037" y="590"/>
                  <a:pt x="1037" y="590"/>
                </a:cubicBezTo>
                <a:cubicBezTo>
                  <a:pt x="1033" y="590"/>
                  <a:pt x="1033" y="590"/>
                  <a:pt x="1033" y="590"/>
                </a:cubicBezTo>
                <a:cubicBezTo>
                  <a:pt x="1031" y="589"/>
                  <a:pt x="1031" y="589"/>
                  <a:pt x="1031" y="589"/>
                </a:cubicBezTo>
                <a:cubicBezTo>
                  <a:pt x="1031" y="589"/>
                  <a:pt x="1031" y="589"/>
                  <a:pt x="1031" y="589"/>
                </a:cubicBezTo>
                <a:cubicBezTo>
                  <a:pt x="1017" y="594"/>
                  <a:pt x="1017" y="594"/>
                  <a:pt x="1017" y="594"/>
                </a:cubicBezTo>
                <a:cubicBezTo>
                  <a:pt x="1011" y="595"/>
                  <a:pt x="1011" y="595"/>
                  <a:pt x="1011" y="595"/>
                </a:cubicBezTo>
                <a:cubicBezTo>
                  <a:pt x="1010" y="595"/>
                  <a:pt x="1010" y="595"/>
                  <a:pt x="1010" y="596"/>
                </a:cubicBezTo>
                <a:cubicBezTo>
                  <a:pt x="1010" y="598"/>
                  <a:pt x="1010" y="598"/>
                  <a:pt x="1010" y="598"/>
                </a:cubicBezTo>
                <a:cubicBezTo>
                  <a:pt x="1009" y="599"/>
                  <a:pt x="1009" y="599"/>
                  <a:pt x="1009" y="599"/>
                </a:cubicBezTo>
                <a:cubicBezTo>
                  <a:pt x="1009" y="600"/>
                  <a:pt x="1009" y="600"/>
                  <a:pt x="1009" y="600"/>
                </a:cubicBezTo>
                <a:cubicBezTo>
                  <a:pt x="1010" y="605"/>
                  <a:pt x="1010" y="605"/>
                  <a:pt x="1010" y="605"/>
                </a:cubicBezTo>
                <a:cubicBezTo>
                  <a:pt x="1011" y="605"/>
                  <a:pt x="1011" y="605"/>
                  <a:pt x="1011" y="605"/>
                </a:cubicBezTo>
                <a:cubicBezTo>
                  <a:pt x="1013" y="605"/>
                  <a:pt x="1013" y="605"/>
                  <a:pt x="1013" y="605"/>
                </a:cubicBezTo>
                <a:cubicBezTo>
                  <a:pt x="1014" y="608"/>
                  <a:pt x="1014" y="608"/>
                  <a:pt x="1014" y="608"/>
                </a:cubicBezTo>
                <a:cubicBezTo>
                  <a:pt x="1015" y="608"/>
                  <a:pt x="1015" y="608"/>
                  <a:pt x="1015" y="608"/>
                </a:cubicBezTo>
                <a:cubicBezTo>
                  <a:pt x="1015" y="608"/>
                  <a:pt x="1015" y="608"/>
                  <a:pt x="1016" y="608"/>
                </a:cubicBezTo>
                <a:cubicBezTo>
                  <a:pt x="1017" y="607"/>
                  <a:pt x="1017" y="607"/>
                  <a:pt x="1017" y="607"/>
                </a:cubicBezTo>
                <a:cubicBezTo>
                  <a:pt x="1017" y="607"/>
                  <a:pt x="1017" y="607"/>
                  <a:pt x="1017" y="607"/>
                </a:cubicBezTo>
                <a:cubicBezTo>
                  <a:pt x="1017" y="607"/>
                  <a:pt x="1017" y="607"/>
                  <a:pt x="1017" y="607"/>
                </a:cubicBezTo>
                <a:cubicBezTo>
                  <a:pt x="1017" y="608"/>
                  <a:pt x="1017" y="608"/>
                  <a:pt x="1017" y="608"/>
                </a:cubicBezTo>
                <a:cubicBezTo>
                  <a:pt x="1017" y="608"/>
                  <a:pt x="1017" y="608"/>
                  <a:pt x="1017" y="608"/>
                </a:cubicBezTo>
                <a:cubicBezTo>
                  <a:pt x="1028" y="608"/>
                  <a:pt x="1028" y="608"/>
                  <a:pt x="1028" y="608"/>
                </a:cubicBezTo>
                <a:cubicBezTo>
                  <a:pt x="1038" y="603"/>
                  <a:pt x="1038" y="603"/>
                  <a:pt x="1038" y="603"/>
                </a:cubicBezTo>
                <a:cubicBezTo>
                  <a:pt x="1039" y="602"/>
                  <a:pt x="1039" y="602"/>
                  <a:pt x="1039" y="602"/>
                </a:cubicBezTo>
                <a:cubicBezTo>
                  <a:pt x="1040" y="600"/>
                  <a:pt x="1040" y="600"/>
                  <a:pt x="1040" y="600"/>
                </a:cubicBezTo>
                <a:cubicBezTo>
                  <a:pt x="1040" y="595"/>
                  <a:pt x="1040" y="595"/>
                  <a:pt x="1040" y="595"/>
                </a:cubicBezTo>
                <a:cubicBezTo>
                  <a:pt x="1040" y="595"/>
                  <a:pt x="1040" y="595"/>
                  <a:pt x="1040" y="595"/>
                </a:cubicBezTo>
                <a:cubicBezTo>
                  <a:pt x="1038" y="592"/>
                  <a:pt x="1038" y="592"/>
                  <a:pt x="1038" y="592"/>
                </a:cubicBezTo>
                <a:lnTo>
                  <a:pt x="1037" y="590"/>
                </a:lnTo>
                <a:close/>
                <a:moveTo>
                  <a:pt x="1105" y="428"/>
                </a:moveTo>
                <a:cubicBezTo>
                  <a:pt x="1104" y="428"/>
                  <a:pt x="1104" y="429"/>
                  <a:pt x="1104" y="429"/>
                </a:cubicBezTo>
                <a:cubicBezTo>
                  <a:pt x="1108" y="436"/>
                  <a:pt x="1108" y="436"/>
                  <a:pt x="1108" y="436"/>
                </a:cubicBezTo>
                <a:cubicBezTo>
                  <a:pt x="1108" y="437"/>
                  <a:pt x="1108" y="437"/>
                  <a:pt x="1108" y="437"/>
                </a:cubicBezTo>
                <a:cubicBezTo>
                  <a:pt x="1110" y="437"/>
                  <a:pt x="1110" y="437"/>
                  <a:pt x="1110" y="437"/>
                </a:cubicBezTo>
                <a:cubicBezTo>
                  <a:pt x="1109" y="440"/>
                  <a:pt x="1109" y="440"/>
                  <a:pt x="1109" y="440"/>
                </a:cubicBezTo>
                <a:cubicBezTo>
                  <a:pt x="1110" y="447"/>
                  <a:pt x="1110" y="447"/>
                  <a:pt x="1110" y="447"/>
                </a:cubicBezTo>
                <a:cubicBezTo>
                  <a:pt x="1111" y="447"/>
                  <a:pt x="1111" y="447"/>
                  <a:pt x="1111" y="447"/>
                </a:cubicBezTo>
                <a:cubicBezTo>
                  <a:pt x="1113" y="448"/>
                  <a:pt x="1113" y="448"/>
                  <a:pt x="1113" y="448"/>
                </a:cubicBezTo>
                <a:cubicBezTo>
                  <a:pt x="1113" y="450"/>
                  <a:pt x="1113" y="450"/>
                  <a:pt x="1113" y="450"/>
                </a:cubicBezTo>
                <a:cubicBezTo>
                  <a:pt x="1111" y="451"/>
                  <a:pt x="1111" y="451"/>
                  <a:pt x="1111" y="451"/>
                </a:cubicBezTo>
                <a:cubicBezTo>
                  <a:pt x="1111" y="451"/>
                  <a:pt x="1111" y="451"/>
                  <a:pt x="1111" y="451"/>
                </a:cubicBezTo>
                <a:cubicBezTo>
                  <a:pt x="1111" y="451"/>
                  <a:pt x="1111" y="451"/>
                  <a:pt x="1111" y="452"/>
                </a:cubicBezTo>
                <a:cubicBezTo>
                  <a:pt x="1112" y="453"/>
                  <a:pt x="1112" y="453"/>
                  <a:pt x="1112" y="453"/>
                </a:cubicBezTo>
                <a:cubicBezTo>
                  <a:pt x="1112" y="454"/>
                  <a:pt x="1112" y="454"/>
                  <a:pt x="1112" y="454"/>
                </a:cubicBezTo>
                <a:cubicBezTo>
                  <a:pt x="1117" y="456"/>
                  <a:pt x="1117" y="456"/>
                  <a:pt x="1117" y="456"/>
                </a:cubicBezTo>
                <a:cubicBezTo>
                  <a:pt x="1118" y="456"/>
                  <a:pt x="1118" y="456"/>
                  <a:pt x="1118" y="456"/>
                </a:cubicBezTo>
                <a:cubicBezTo>
                  <a:pt x="1120" y="455"/>
                  <a:pt x="1120" y="455"/>
                  <a:pt x="1120" y="455"/>
                </a:cubicBezTo>
                <a:cubicBezTo>
                  <a:pt x="1128" y="459"/>
                  <a:pt x="1128" y="459"/>
                  <a:pt x="1128" y="459"/>
                </a:cubicBezTo>
                <a:cubicBezTo>
                  <a:pt x="1127" y="462"/>
                  <a:pt x="1127" y="462"/>
                  <a:pt x="1127" y="462"/>
                </a:cubicBezTo>
                <a:cubicBezTo>
                  <a:pt x="1127" y="462"/>
                  <a:pt x="1127" y="462"/>
                  <a:pt x="1128" y="462"/>
                </a:cubicBezTo>
                <a:cubicBezTo>
                  <a:pt x="1128" y="462"/>
                  <a:pt x="1128" y="463"/>
                  <a:pt x="1128" y="463"/>
                </a:cubicBezTo>
                <a:cubicBezTo>
                  <a:pt x="1128" y="463"/>
                  <a:pt x="1128" y="463"/>
                  <a:pt x="1128" y="463"/>
                </a:cubicBezTo>
                <a:cubicBezTo>
                  <a:pt x="1127" y="464"/>
                  <a:pt x="1127" y="464"/>
                  <a:pt x="1127" y="464"/>
                </a:cubicBezTo>
                <a:cubicBezTo>
                  <a:pt x="1116" y="463"/>
                  <a:pt x="1116" y="463"/>
                  <a:pt x="1116" y="463"/>
                </a:cubicBezTo>
                <a:cubicBezTo>
                  <a:pt x="1115" y="463"/>
                  <a:pt x="1115" y="464"/>
                  <a:pt x="1115" y="464"/>
                </a:cubicBezTo>
                <a:cubicBezTo>
                  <a:pt x="1114" y="468"/>
                  <a:pt x="1114" y="468"/>
                  <a:pt x="1114" y="468"/>
                </a:cubicBezTo>
                <a:cubicBezTo>
                  <a:pt x="1114" y="468"/>
                  <a:pt x="1114" y="468"/>
                  <a:pt x="1114" y="468"/>
                </a:cubicBezTo>
                <a:cubicBezTo>
                  <a:pt x="1124" y="480"/>
                  <a:pt x="1124" y="480"/>
                  <a:pt x="1124" y="480"/>
                </a:cubicBezTo>
                <a:cubicBezTo>
                  <a:pt x="1122" y="486"/>
                  <a:pt x="1122" y="486"/>
                  <a:pt x="1122" y="486"/>
                </a:cubicBezTo>
                <a:cubicBezTo>
                  <a:pt x="1122" y="486"/>
                  <a:pt x="1122" y="486"/>
                  <a:pt x="1122" y="486"/>
                </a:cubicBezTo>
                <a:cubicBezTo>
                  <a:pt x="1123" y="488"/>
                  <a:pt x="1123" y="488"/>
                  <a:pt x="1123" y="488"/>
                </a:cubicBezTo>
                <a:cubicBezTo>
                  <a:pt x="1123" y="489"/>
                  <a:pt x="1123" y="489"/>
                  <a:pt x="1123" y="489"/>
                </a:cubicBezTo>
                <a:cubicBezTo>
                  <a:pt x="1129" y="491"/>
                  <a:pt x="1129" y="491"/>
                  <a:pt x="1129" y="491"/>
                </a:cubicBezTo>
                <a:cubicBezTo>
                  <a:pt x="1129" y="491"/>
                  <a:pt x="1129" y="491"/>
                  <a:pt x="1129" y="491"/>
                </a:cubicBezTo>
                <a:cubicBezTo>
                  <a:pt x="1129" y="491"/>
                  <a:pt x="1130" y="491"/>
                  <a:pt x="1130" y="491"/>
                </a:cubicBezTo>
                <a:cubicBezTo>
                  <a:pt x="1133" y="486"/>
                  <a:pt x="1133" y="486"/>
                  <a:pt x="1133" y="486"/>
                </a:cubicBezTo>
                <a:cubicBezTo>
                  <a:pt x="1133" y="486"/>
                  <a:pt x="1133" y="486"/>
                  <a:pt x="1133" y="486"/>
                </a:cubicBezTo>
                <a:cubicBezTo>
                  <a:pt x="1133" y="484"/>
                  <a:pt x="1133" y="484"/>
                  <a:pt x="1133" y="484"/>
                </a:cubicBezTo>
                <a:cubicBezTo>
                  <a:pt x="1133" y="484"/>
                  <a:pt x="1133" y="484"/>
                  <a:pt x="1133" y="484"/>
                </a:cubicBezTo>
                <a:cubicBezTo>
                  <a:pt x="1132" y="483"/>
                  <a:pt x="1132" y="483"/>
                  <a:pt x="1132" y="483"/>
                </a:cubicBezTo>
                <a:cubicBezTo>
                  <a:pt x="1135" y="480"/>
                  <a:pt x="1135" y="480"/>
                  <a:pt x="1135" y="480"/>
                </a:cubicBezTo>
                <a:cubicBezTo>
                  <a:pt x="1138" y="484"/>
                  <a:pt x="1138" y="484"/>
                  <a:pt x="1138" y="484"/>
                </a:cubicBezTo>
                <a:cubicBezTo>
                  <a:pt x="1139" y="484"/>
                  <a:pt x="1139" y="484"/>
                  <a:pt x="1139" y="484"/>
                </a:cubicBezTo>
                <a:cubicBezTo>
                  <a:pt x="1142" y="483"/>
                  <a:pt x="1142" y="483"/>
                  <a:pt x="1142" y="483"/>
                </a:cubicBezTo>
                <a:cubicBezTo>
                  <a:pt x="1153" y="478"/>
                  <a:pt x="1153" y="478"/>
                  <a:pt x="1153" y="478"/>
                </a:cubicBezTo>
                <a:cubicBezTo>
                  <a:pt x="1156" y="478"/>
                  <a:pt x="1156" y="478"/>
                  <a:pt x="1156" y="478"/>
                </a:cubicBezTo>
                <a:cubicBezTo>
                  <a:pt x="1157" y="479"/>
                  <a:pt x="1157" y="479"/>
                  <a:pt x="1157" y="479"/>
                </a:cubicBezTo>
                <a:cubicBezTo>
                  <a:pt x="1157" y="480"/>
                  <a:pt x="1157" y="480"/>
                  <a:pt x="1157" y="480"/>
                </a:cubicBezTo>
                <a:cubicBezTo>
                  <a:pt x="1157" y="480"/>
                  <a:pt x="1158" y="480"/>
                  <a:pt x="1158" y="479"/>
                </a:cubicBezTo>
                <a:cubicBezTo>
                  <a:pt x="1159" y="479"/>
                  <a:pt x="1159" y="479"/>
                  <a:pt x="1159" y="479"/>
                </a:cubicBezTo>
                <a:cubicBezTo>
                  <a:pt x="1161" y="467"/>
                  <a:pt x="1161" y="467"/>
                  <a:pt x="1161" y="467"/>
                </a:cubicBezTo>
                <a:cubicBezTo>
                  <a:pt x="1161" y="467"/>
                  <a:pt x="1161" y="467"/>
                  <a:pt x="1161" y="467"/>
                </a:cubicBezTo>
                <a:cubicBezTo>
                  <a:pt x="1160" y="465"/>
                  <a:pt x="1160" y="465"/>
                  <a:pt x="1160" y="465"/>
                </a:cubicBezTo>
                <a:cubicBezTo>
                  <a:pt x="1158" y="463"/>
                  <a:pt x="1158" y="463"/>
                  <a:pt x="1158" y="463"/>
                </a:cubicBezTo>
                <a:cubicBezTo>
                  <a:pt x="1158" y="451"/>
                  <a:pt x="1158" y="451"/>
                  <a:pt x="1158" y="451"/>
                </a:cubicBezTo>
                <a:cubicBezTo>
                  <a:pt x="1161" y="448"/>
                  <a:pt x="1161" y="448"/>
                  <a:pt x="1161" y="448"/>
                </a:cubicBezTo>
                <a:cubicBezTo>
                  <a:pt x="1161" y="447"/>
                  <a:pt x="1161" y="447"/>
                  <a:pt x="1161" y="447"/>
                </a:cubicBezTo>
                <a:cubicBezTo>
                  <a:pt x="1161" y="445"/>
                  <a:pt x="1161" y="445"/>
                  <a:pt x="1161" y="445"/>
                </a:cubicBezTo>
                <a:cubicBezTo>
                  <a:pt x="1161" y="445"/>
                  <a:pt x="1161" y="445"/>
                  <a:pt x="1161" y="445"/>
                </a:cubicBezTo>
                <a:cubicBezTo>
                  <a:pt x="1157" y="434"/>
                  <a:pt x="1157" y="434"/>
                  <a:pt x="1157" y="434"/>
                </a:cubicBezTo>
                <a:cubicBezTo>
                  <a:pt x="1149" y="429"/>
                  <a:pt x="1149" y="429"/>
                  <a:pt x="1149" y="429"/>
                </a:cubicBezTo>
                <a:cubicBezTo>
                  <a:pt x="1149" y="429"/>
                  <a:pt x="1149" y="429"/>
                  <a:pt x="1149" y="429"/>
                </a:cubicBezTo>
                <a:cubicBezTo>
                  <a:pt x="1145" y="431"/>
                  <a:pt x="1145" y="431"/>
                  <a:pt x="1145" y="431"/>
                </a:cubicBezTo>
                <a:cubicBezTo>
                  <a:pt x="1142" y="430"/>
                  <a:pt x="1142" y="430"/>
                  <a:pt x="1142" y="430"/>
                </a:cubicBezTo>
                <a:cubicBezTo>
                  <a:pt x="1143" y="422"/>
                  <a:pt x="1143" y="422"/>
                  <a:pt x="1143" y="422"/>
                </a:cubicBezTo>
                <a:cubicBezTo>
                  <a:pt x="1143" y="421"/>
                  <a:pt x="1143" y="421"/>
                  <a:pt x="1143" y="421"/>
                </a:cubicBezTo>
                <a:cubicBezTo>
                  <a:pt x="1141" y="419"/>
                  <a:pt x="1141" y="419"/>
                  <a:pt x="1141" y="419"/>
                </a:cubicBezTo>
                <a:cubicBezTo>
                  <a:pt x="1141" y="419"/>
                  <a:pt x="1141" y="419"/>
                  <a:pt x="1141" y="419"/>
                </a:cubicBezTo>
                <a:cubicBezTo>
                  <a:pt x="1139" y="418"/>
                  <a:pt x="1139" y="418"/>
                  <a:pt x="1139" y="418"/>
                </a:cubicBezTo>
                <a:cubicBezTo>
                  <a:pt x="1135" y="413"/>
                  <a:pt x="1135" y="413"/>
                  <a:pt x="1135" y="413"/>
                </a:cubicBezTo>
                <a:cubicBezTo>
                  <a:pt x="1135" y="413"/>
                  <a:pt x="1135" y="413"/>
                  <a:pt x="1135" y="413"/>
                </a:cubicBezTo>
                <a:cubicBezTo>
                  <a:pt x="1132" y="413"/>
                  <a:pt x="1132" y="413"/>
                  <a:pt x="1132" y="413"/>
                </a:cubicBezTo>
                <a:cubicBezTo>
                  <a:pt x="1120" y="402"/>
                  <a:pt x="1120" y="402"/>
                  <a:pt x="1120" y="402"/>
                </a:cubicBezTo>
                <a:cubicBezTo>
                  <a:pt x="1120" y="402"/>
                  <a:pt x="1120" y="402"/>
                  <a:pt x="1120" y="402"/>
                </a:cubicBezTo>
                <a:cubicBezTo>
                  <a:pt x="1111" y="400"/>
                  <a:pt x="1111" y="400"/>
                  <a:pt x="1111" y="400"/>
                </a:cubicBezTo>
                <a:cubicBezTo>
                  <a:pt x="1111" y="401"/>
                  <a:pt x="1111" y="401"/>
                  <a:pt x="1111" y="401"/>
                </a:cubicBezTo>
                <a:cubicBezTo>
                  <a:pt x="1106" y="405"/>
                  <a:pt x="1106" y="405"/>
                  <a:pt x="1106" y="405"/>
                </a:cubicBezTo>
                <a:cubicBezTo>
                  <a:pt x="1106" y="405"/>
                  <a:pt x="1106" y="405"/>
                  <a:pt x="1106" y="405"/>
                </a:cubicBezTo>
                <a:cubicBezTo>
                  <a:pt x="1106" y="408"/>
                  <a:pt x="1106" y="408"/>
                  <a:pt x="1106" y="408"/>
                </a:cubicBezTo>
                <a:cubicBezTo>
                  <a:pt x="1105" y="408"/>
                  <a:pt x="1105" y="408"/>
                  <a:pt x="1105" y="408"/>
                </a:cubicBezTo>
                <a:cubicBezTo>
                  <a:pt x="1105" y="409"/>
                  <a:pt x="1105" y="409"/>
                  <a:pt x="1105" y="409"/>
                </a:cubicBezTo>
                <a:cubicBezTo>
                  <a:pt x="1106" y="419"/>
                  <a:pt x="1106" y="419"/>
                  <a:pt x="1106" y="419"/>
                </a:cubicBezTo>
                <a:cubicBezTo>
                  <a:pt x="1107" y="420"/>
                  <a:pt x="1107" y="420"/>
                  <a:pt x="1107" y="420"/>
                </a:cubicBezTo>
                <a:cubicBezTo>
                  <a:pt x="1108" y="421"/>
                  <a:pt x="1108" y="421"/>
                  <a:pt x="1108" y="421"/>
                </a:cubicBezTo>
                <a:cubicBezTo>
                  <a:pt x="1109" y="424"/>
                  <a:pt x="1109" y="424"/>
                  <a:pt x="1109" y="424"/>
                </a:cubicBezTo>
                <a:cubicBezTo>
                  <a:pt x="1108" y="426"/>
                  <a:pt x="1108" y="426"/>
                  <a:pt x="1108" y="426"/>
                </a:cubicBezTo>
                <a:lnTo>
                  <a:pt x="1105" y="428"/>
                </a:lnTo>
                <a:close/>
                <a:moveTo>
                  <a:pt x="1031" y="616"/>
                </a:moveTo>
                <a:cubicBezTo>
                  <a:pt x="1030" y="616"/>
                  <a:pt x="1030" y="616"/>
                  <a:pt x="1030" y="616"/>
                </a:cubicBezTo>
                <a:cubicBezTo>
                  <a:pt x="1030" y="617"/>
                  <a:pt x="1030" y="617"/>
                  <a:pt x="1030" y="617"/>
                </a:cubicBezTo>
                <a:cubicBezTo>
                  <a:pt x="1026" y="623"/>
                  <a:pt x="1026" y="623"/>
                  <a:pt x="1026" y="623"/>
                </a:cubicBezTo>
                <a:cubicBezTo>
                  <a:pt x="1025" y="625"/>
                  <a:pt x="1025" y="625"/>
                  <a:pt x="1025" y="625"/>
                </a:cubicBezTo>
                <a:cubicBezTo>
                  <a:pt x="1026" y="626"/>
                  <a:pt x="1026" y="626"/>
                  <a:pt x="1026" y="626"/>
                </a:cubicBezTo>
                <a:cubicBezTo>
                  <a:pt x="1027" y="627"/>
                  <a:pt x="1027" y="627"/>
                  <a:pt x="1027" y="627"/>
                </a:cubicBezTo>
                <a:cubicBezTo>
                  <a:pt x="1028" y="628"/>
                  <a:pt x="1028" y="628"/>
                  <a:pt x="1028" y="628"/>
                </a:cubicBezTo>
                <a:cubicBezTo>
                  <a:pt x="1031" y="628"/>
                  <a:pt x="1031" y="628"/>
                  <a:pt x="1031" y="628"/>
                </a:cubicBezTo>
                <a:cubicBezTo>
                  <a:pt x="1031" y="628"/>
                  <a:pt x="1031" y="628"/>
                  <a:pt x="1031" y="628"/>
                </a:cubicBezTo>
                <a:cubicBezTo>
                  <a:pt x="1035" y="626"/>
                  <a:pt x="1035" y="626"/>
                  <a:pt x="1035" y="626"/>
                </a:cubicBezTo>
                <a:cubicBezTo>
                  <a:pt x="1038" y="626"/>
                  <a:pt x="1038" y="626"/>
                  <a:pt x="1038" y="626"/>
                </a:cubicBezTo>
                <a:cubicBezTo>
                  <a:pt x="1039" y="626"/>
                  <a:pt x="1039" y="626"/>
                  <a:pt x="1039" y="626"/>
                </a:cubicBezTo>
                <a:cubicBezTo>
                  <a:pt x="1041" y="622"/>
                  <a:pt x="1041" y="622"/>
                  <a:pt x="1041" y="622"/>
                </a:cubicBezTo>
                <a:cubicBezTo>
                  <a:pt x="1047" y="615"/>
                  <a:pt x="1047" y="615"/>
                  <a:pt x="1047" y="615"/>
                </a:cubicBezTo>
                <a:cubicBezTo>
                  <a:pt x="1047" y="615"/>
                  <a:pt x="1047" y="614"/>
                  <a:pt x="1047" y="614"/>
                </a:cubicBezTo>
                <a:cubicBezTo>
                  <a:pt x="1045" y="610"/>
                  <a:pt x="1045" y="610"/>
                  <a:pt x="1045" y="610"/>
                </a:cubicBezTo>
                <a:cubicBezTo>
                  <a:pt x="1045" y="610"/>
                  <a:pt x="1044" y="610"/>
                  <a:pt x="1044" y="610"/>
                </a:cubicBezTo>
                <a:cubicBezTo>
                  <a:pt x="1041" y="611"/>
                  <a:pt x="1041" y="611"/>
                  <a:pt x="1041" y="611"/>
                </a:cubicBezTo>
                <a:cubicBezTo>
                  <a:pt x="1042" y="610"/>
                  <a:pt x="1042" y="610"/>
                  <a:pt x="1042" y="610"/>
                </a:cubicBezTo>
                <a:cubicBezTo>
                  <a:pt x="1043" y="609"/>
                  <a:pt x="1043" y="609"/>
                  <a:pt x="1043" y="609"/>
                </a:cubicBezTo>
                <a:cubicBezTo>
                  <a:pt x="1043" y="606"/>
                  <a:pt x="1043" y="606"/>
                  <a:pt x="1043" y="606"/>
                </a:cubicBezTo>
                <a:cubicBezTo>
                  <a:pt x="1043" y="606"/>
                  <a:pt x="1043" y="605"/>
                  <a:pt x="1042" y="605"/>
                </a:cubicBezTo>
                <a:cubicBezTo>
                  <a:pt x="1038" y="604"/>
                  <a:pt x="1038" y="604"/>
                  <a:pt x="1038" y="604"/>
                </a:cubicBezTo>
                <a:cubicBezTo>
                  <a:pt x="1038" y="604"/>
                  <a:pt x="1038" y="604"/>
                  <a:pt x="1038" y="604"/>
                </a:cubicBezTo>
                <a:cubicBezTo>
                  <a:pt x="1032" y="606"/>
                  <a:pt x="1032" y="606"/>
                  <a:pt x="1032" y="606"/>
                </a:cubicBezTo>
                <a:cubicBezTo>
                  <a:pt x="1018" y="614"/>
                  <a:pt x="1018" y="614"/>
                  <a:pt x="1018" y="614"/>
                </a:cubicBezTo>
                <a:cubicBezTo>
                  <a:pt x="1018" y="614"/>
                  <a:pt x="1018" y="614"/>
                  <a:pt x="1018" y="614"/>
                </a:cubicBezTo>
                <a:cubicBezTo>
                  <a:pt x="1018" y="617"/>
                  <a:pt x="1018" y="617"/>
                  <a:pt x="1018" y="617"/>
                </a:cubicBezTo>
                <a:cubicBezTo>
                  <a:pt x="1018" y="617"/>
                  <a:pt x="1018" y="618"/>
                  <a:pt x="1018" y="618"/>
                </a:cubicBezTo>
                <a:cubicBezTo>
                  <a:pt x="1018" y="618"/>
                  <a:pt x="1018" y="618"/>
                  <a:pt x="1018" y="618"/>
                </a:cubicBezTo>
                <a:cubicBezTo>
                  <a:pt x="1036" y="613"/>
                  <a:pt x="1036" y="613"/>
                  <a:pt x="1036" y="613"/>
                </a:cubicBezTo>
                <a:cubicBezTo>
                  <a:pt x="1033" y="614"/>
                  <a:pt x="1033" y="614"/>
                  <a:pt x="1033" y="614"/>
                </a:cubicBezTo>
                <a:lnTo>
                  <a:pt x="1031" y="616"/>
                </a:lnTo>
                <a:close/>
                <a:moveTo>
                  <a:pt x="1068" y="560"/>
                </a:moveTo>
                <a:cubicBezTo>
                  <a:pt x="1068" y="560"/>
                  <a:pt x="1068" y="560"/>
                  <a:pt x="1067" y="560"/>
                </a:cubicBezTo>
                <a:cubicBezTo>
                  <a:pt x="1063" y="562"/>
                  <a:pt x="1063" y="562"/>
                  <a:pt x="1063" y="562"/>
                </a:cubicBezTo>
                <a:cubicBezTo>
                  <a:pt x="1061" y="563"/>
                  <a:pt x="1061" y="563"/>
                  <a:pt x="1061" y="563"/>
                </a:cubicBezTo>
                <a:cubicBezTo>
                  <a:pt x="1061" y="563"/>
                  <a:pt x="1061" y="563"/>
                  <a:pt x="1061" y="563"/>
                </a:cubicBezTo>
                <a:cubicBezTo>
                  <a:pt x="1056" y="568"/>
                  <a:pt x="1056" y="568"/>
                  <a:pt x="1056" y="568"/>
                </a:cubicBezTo>
                <a:cubicBezTo>
                  <a:pt x="1053" y="570"/>
                  <a:pt x="1053" y="570"/>
                  <a:pt x="1053" y="570"/>
                </a:cubicBezTo>
                <a:cubicBezTo>
                  <a:pt x="1053" y="571"/>
                  <a:pt x="1053" y="571"/>
                  <a:pt x="1053" y="571"/>
                </a:cubicBezTo>
                <a:cubicBezTo>
                  <a:pt x="1052" y="573"/>
                  <a:pt x="1052" y="573"/>
                  <a:pt x="1052" y="573"/>
                </a:cubicBezTo>
                <a:cubicBezTo>
                  <a:pt x="1052" y="573"/>
                  <a:pt x="1053" y="574"/>
                  <a:pt x="1053" y="574"/>
                </a:cubicBezTo>
                <a:cubicBezTo>
                  <a:pt x="1059" y="575"/>
                  <a:pt x="1059" y="575"/>
                  <a:pt x="1059" y="575"/>
                </a:cubicBezTo>
                <a:cubicBezTo>
                  <a:pt x="1059" y="575"/>
                  <a:pt x="1059" y="575"/>
                  <a:pt x="1059" y="575"/>
                </a:cubicBezTo>
                <a:cubicBezTo>
                  <a:pt x="1067" y="570"/>
                  <a:pt x="1067" y="570"/>
                  <a:pt x="1067" y="570"/>
                </a:cubicBezTo>
                <a:cubicBezTo>
                  <a:pt x="1071" y="564"/>
                  <a:pt x="1071" y="564"/>
                  <a:pt x="1071" y="564"/>
                </a:cubicBezTo>
                <a:cubicBezTo>
                  <a:pt x="1072" y="564"/>
                  <a:pt x="1072" y="564"/>
                  <a:pt x="1071" y="563"/>
                </a:cubicBezTo>
                <a:lnTo>
                  <a:pt x="1068" y="560"/>
                </a:lnTo>
                <a:close/>
                <a:moveTo>
                  <a:pt x="1052" y="474"/>
                </a:moveTo>
                <a:cubicBezTo>
                  <a:pt x="1052" y="474"/>
                  <a:pt x="1052" y="474"/>
                  <a:pt x="1052" y="474"/>
                </a:cubicBezTo>
                <a:cubicBezTo>
                  <a:pt x="1048" y="476"/>
                  <a:pt x="1048" y="476"/>
                  <a:pt x="1048" y="476"/>
                </a:cubicBezTo>
                <a:cubicBezTo>
                  <a:pt x="1044" y="476"/>
                  <a:pt x="1044" y="476"/>
                  <a:pt x="1044" y="476"/>
                </a:cubicBezTo>
                <a:cubicBezTo>
                  <a:pt x="1044" y="476"/>
                  <a:pt x="1044" y="476"/>
                  <a:pt x="1044" y="476"/>
                </a:cubicBezTo>
                <a:cubicBezTo>
                  <a:pt x="1039" y="479"/>
                  <a:pt x="1039" y="479"/>
                  <a:pt x="1039" y="479"/>
                </a:cubicBezTo>
                <a:cubicBezTo>
                  <a:pt x="1038" y="479"/>
                  <a:pt x="1038" y="479"/>
                  <a:pt x="1038" y="479"/>
                </a:cubicBezTo>
                <a:cubicBezTo>
                  <a:pt x="1039" y="483"/>
                  <a:pt x="1039" y="483"/>
                  <a:pt x="1039" y="483"/>
                </a:cubicBezTo>
                <a:cubicBezTo>
                  <a:pt x="1046" y="491"/>
                  <a:pt x="1046" y="491"/>
                  <a:pt x="1046" y="491"/>
                </a:cubicBezTo>
                <a:cubicBezTo>
                  <a:pt x="1047" y="492"/>
                  <a:pt x="1047" y="492"/>
                  <a:pt x="1047" y="492"/>
                </a:cubicBezTo>
                <a:cubicBezTo>
                  <a:pt x="1053" y="491"/>
                  <a:pt x="1053" y="491"/>
                  <a:pt x="1053" y="491"/>
                </a:cubicBezTo>
                <a:cubicBezTo>
                  <a:pt x="1053" y="491"/>
                  <a:pt x="1053" y="491"/>
                  <a:pt x="1053" y="491"/>
                </a:cubicBezTo>
                <a:cubicBezTo>
                  <a:pt x="1056" y="489"/>
                  <a:pt x="1056" y="489"/>
                  <a:pt x="1056" y="489"/>
                </a:cubicBezTo>
                <a:cubicBezTo>
                  <a:pt x="1059" y="488"/>
                  <a:pt x="1059" y="488"/>
                  <a:pt x="1059" y="488"/>
                </a:cubicBezTo>
                <a:cubicBezTo>
                  <a:pt x="1065" y="489"/>
                  <a:pt x="1065" y="489"/>
                  <a:pt x="1065" y="489"/>
                </a:cubicBezTo>
                <a:cubicBezTo>
                  <a:pt x="1065" y="489"/>
                  <a:pt x="1066" y="489"/>
                  <a:pt x="1066" y="489"/>
                </a:cubicBezTo>
                <a:cubicBezTo>
                  <a:pt x="1066" y="488"/>
                  <a:pt x="1066" y="488"/>
                  <a:pt x="1066" y="488"/>
                </a:cubicBezTo>
                <a:cubicBezTo>
                  <a:pt x="1064" y="484"/>
                  <a:pt x="1064" y="484"/>
                  <a:pt x="1064" y="484"/>
                </a:cubicBezTo>
                <a:lnTo>
                  <a:pt x="1052" y="474"/>
                </a:lnTo>
                <a:close/>
                <a:moveTo>
                  <a:pt x="1437" y="1051"/>
                </a:moveTo>
                <a:cubicBezTo>
                  <a:pt x="1441" y="1053"/>
                  <a:pt x="1441" y="1053"/>
                  <a:pt x="1441" y="1053"/>
                </a:cubicBezTo>
                <a:cubicBezTo>
                  <a:pt x="1443" y="1054"/>
                  <a:pt x="1443" y="1054"/>
                  <a:pt x="1443" y="1054"/>
                </a:cubicBezTo>
                <a:cubicBezTo>
                  <a:pt x="1443" y="1054"/>
                  <a:pt x="1443" y="1054"/>
                  <a:pt x="1443" y="1054"/>
                </a:cubicBezTo>
                <a:cubicBezTo>
                  <a:pt x="1457" y="1051"/>
                  <a:pt x="1457" y="1051"/>
                  <a:pt x="1457" y="1051"/>
                </a:cubicBezTo>
                <a:cubicBezTo>
                  <a:pt x="1458" y="1051"/>
                  <a:pt x="1458" y="1051"/>
                  <a:pt x="1458" y="1051"/>
                </a:cubicBezTo>
                <a:cubicBezTo>
                  <a:pt x="1466" y="1042"/>
                  <a:pt x="1466" y="1042"/>
                  <a:pt x="1466" y="1042"/>
                </a:cubicBezTo>
                <a:cubicBezTo>
                  <a:pt x="1466" y="1041"/>
                  <a:pt x="1466" y="1041"/>
                  <a:pt x="1466" y="1041"/>
                </a:cubicBezTo>
                <a:cubicBezTo>
                  <a:pt x="1466" y="1017"/>
                  <a:pt x="1466" y="1017"/>
                  <a:pt x="1466" y="1017"/>
                </a:cubicBezTo>
                <a:cubicBezTo>
                  <a:pt x="1464" y="1012"/>
                  <a:pt x="1464" y="1012"/>
                  <a:pt x="1464" y="1012"/>
                </a:cubicBezTo>
                <a:cubicBezTo>
                  <a:pt x="1463" y="1011"/>
                  <a:pt x="1463" y="1011"/>
                  <a:pt x="1463" y="1011"/>
                </a:cubicBezTo>
                <a:cubicBezTo>
                  <a:pt x="1460" y="1012"/>
                  <a:pt x="1460" y="1012"/>
                  <a:pt x="1460" y="1012"/>
                </a:cubicBezTo>
                <a:cubicBezTo>
                  <a:pt x="1458" y="1011"/>
                  <a:pt x="1458" y="1011"/>
                  <a:pt x="1458" y="1011"/>
                </a:cubicBezTo>
                <a:cubicBezTo>
                  <a:pt x="1457" y="1008"/>
                  <a:pt x="1457" y="1008"/>
                  <a:pt x="1457" y="1008"/>
                </a:cubicBezTo>
                <a:cubicBezTo>
                  <a:pt x="1457" y="1008"/>
                  <a:pt x="1457" y="1008"/>
                  <a:pt x="1457" y="1008"/>
                </a:cubicBezTo>
                <a:cubicBezTo>
                  <a:pt x="1453" y="1007"/>
                  <a:pt x="1453" y="1007"/>
                  <a:pt x="1453" y="1007"/>
                </a:cubicBezTo>
                <a:cubicBezTo>
                  <a:pt x="1453" y="1008"/>
                  <a:pt x="1453" y="1008"/>
                  <a:pt x="1453" y="1008"/>
                </a:cubicBezTo>
                <a:cubicBezTo>
                  <a:pt x="1450" y="1010"/>
                  <a:pt x="1450" y="1010"/>
                  <a:pt x="1450" y="1010"/>
                </a:cubicBezTo>
                <a:cubicBezTo>
                  <a:pt x="1449" y="1008"/>
                  <a:pt x="1449" y="1008"/>
                  <a:pt x="1449" y="1008"/>
                </a:cubicBezTo>
                <a:cubicBezTo>
                  <a:pt x="1449" y="1007"/>
                  <a:pt x="1449" y="1007"/>
                  <a:pt x="1449" y="1007"/>
                </a:cubicBezTo>
                <a:cubicBezTo>
                  <a:pt x="1449" y="1007"/>
                  <a:pt x="1448" y="1007"/>
                  <a:pt x="1448" y="1006"/>
                </a:cubicBezTo>
                <a:cubicBezTo>
                  <a:pt x="1448" y="1006"/>
                  <a:pt x="1447" y="1007"/>
                  <a:pt x="1447" y="1007"/>
                </a:cubicBezTo>
                <a:cubicBezTo>
                  <a:pt x="1446" y="1008"/>
                  <a:pt x="1446" y="1008"/>
                  <a:pt x="1446" y="1008"/>
                </a:cubicBezTo>
                <a:cubicBezTo>
                  <a:pt x="1444" y="1009"/>
                  <a:pt x="1444" y="1009"/>
                  <a:pt x="1444" y="1009"/>
                </a:cubicBezTo>
                <a:cubicBezTo>
                  <a:pt x="1441" y="1010"/>
                  <a:pt x="1441" y="1010"/>
                  <a:pt x="1441" y="1010"/>
                </a:cubicBezTo>
                <a:cubicBezTo>
                  <a:pt x="1440" y="1010"/>
                  <a:pt x="1440" y="1010"/>
                  <a:pt x="1440" y="1010"/>
                </a:cubicBezTo>
                <a:cubicBezTo>
                  <a:pt x="1432" y="1027"/>
                  <a:pt x="1432" y="1027"/>
                  <a:pt x="1432" y="1027"/>
                </a:cubicBezTo>
                <a:cubicBezTo>
                  <a:pt x="1432" y="1028"/>
                  <a:pt x="1432" y="1028"/>
                  <a:pt x="1432" y="1028"/>
                </a:cubicBezTo>
                <a:cubicBezTo>
                  <a:pt x="1433" y="1045"/>
                  <a:pt x="1433" y="1045"/>
                  <a:pt x="1433" y="1045"/>
                </a:cubicBezTo>
                <a:cubicBezTo>
                  <a:pt x="1436" y="1051"/>
                  <a:pt x="1436" y="1051"/>
                  <a:pt x="1436" y="1051"/>
                </a:cubicBezTo>
                <a:lnTo>
                  <a:pt x="1437" y="1051"/>
                </a:lnTo>
                <a:close/>
                <a:moveTo>
                  <a:pt x="1225" y="700"/>
                </a:moveTo>
                <a:cubicBezTo>
                  <a:pt x="1225" y="700"/>
                  <a:pt x="1226" y="700"/>
                  <a:pt x="1226" y="700"/>
                </a:cubicBezTo>
                <a:cubicBezTo>
                  <a:pt x="1229" y="701"/>
                  <a:pt x="1229" y="701"/>
                  <a:pt x="1229" y="701"/>
                </a:cubicBezTo>
                <a:cubicBezTo>
                  <a:pt x="1229" y="701"/>
                  <a:pt x="1229" y="701"/>
                  <a:pt x="1230" y="701"/>
                </a:cubicBezTo>
                <a:cubicBezTo>
                  <a:pt x="1230" y="701"/>
                  <a:pt x="1230" y="701"/>
                  <a:pt x="1230" y="701"/>
                </a:cubicBezTo>
                <a:cubicBezTo>
                  <a:pt x="1230" y="702"/>
                  <a:pt x="1230" y="702"/>
                  <a:pt x="1230" y="702"/>
                </a:cubicBezTo>
                <a:cubicBezTo>
                  <a:pt x="1231" y="703"/>
                  <a:pt x="1231" y="703"/>
                  <a:pt x="1231" y="703"/>
                </a:cubicBezTo>
                <a:cubicBezTo>
                  <a:pt x="1239" y="704"/>
                  <a:pt x="1239" y="704"/>
                  <a:pt x="1239" y="704"/>
                </a:cubicBezTo>
                <a:cubicBezTo>
                  <a:pt x="1239" y="703"/>
                  <a:pt x="1239" y="703"/>
                  <a:pt x="1239" y="703"/>
                </a:cubicBezTo>
                <a:cubicBezTo>
                  <a:pt x="1245" y="697"/>
                  <a:pt x="1245" y="697"/>
                  <a:pt x="1245" y="697"/>
                </a:cubicBezTo>
                <a:cubicBezTo>
                  <a:pt x="1245" y="696"/>
                  <a:pt x="1245" y="696"/>
                  <a:pt x="1245" y="696"/>
                </a:cubicBezTo>
                <a:cubicBezTo>
                  <a:pt x="1245" y="695"/>
                  <a:pt x="1245" y="695"/>
                  <a:pt x="1245" y="695"/>
                </a:cubicBezTo>
                <a:cubicBezTo>
                  <a:pt x="1244" y="694"/>
                  <a:pt x="1244" y="694"/>
                  <a:pt x="1244" y="694"/>
                </a:cubicBezTo>
                <a:cubicBezTo>
                  <a:pt x="1242" y="692"/>
                  <a:pt x="1242" y="692"/>
                  <a:pt x="1242" y="692"/>
                </a:cubicBezTo>
                <a:cubicBezTo>
                  <a:pt x="1242" y="689"/>
                  <a:pt x="1242" y="689"/>
                  <a:pt x="1242" y="689"/>
                </a:cubicBezTo>
                <a:cubicBezTo>
                  <a:pt x="1243" y="689"/>
                  <a:pt x="1243" y="689"/>
                  <a:pt x="1243" y="689"/>
                </a:cubicBezTo>
                <a:cubicBezTo>
                  <a:pt x="1245" y="690"/>
                  <a:pt x="1245" y="690"/>
                  <a:pt x="1245" y="690"/>
                </a:cubicBezTo>
                <a:cubicBezTo>
                  <a:pt x="1245" y="690"/>
                  <a:pt x="1245" y="690"/>
                  <a:pt x="1246" y="690"/>
                </a:cubicBezTo>
                <a:cubicBezTo>
                  <a:pt x="1246" y="689"/>
                  <a:pt x="1246" y="689"/>
                  <a:pt x="1246" y="689"/>
                </a:cubicBezTo>
                <a:cubicBezTo>
                  <a:pt x="1248" y="695"/>
                  <a:pt x="1248" y="695"/>
                  <a:pt x="1248" y="695"/>
                </a:cubicBezTo>
                <a:cubicBezTo>
                  <a:pt x="1248" y="695"/>
                  <a:pt x="1248" y="695"/>
                  <a:pt x="1249" y="695"/>
                </a:cubicBezTo>
                <a:cubicBezTo>
                  <a:pt x="1249" y="695"/>
                  <a:pt x="1249" y="695"/>
                  <a:pt x="1249" y="695"/>
                </a:cubicBezTo>
                <a:cubicBezTo>
                  <a:pt x="1252" y="689"/>
                  <a:pt x="1252" y="689"/>
                  <a:pt x="1252" y="689"/>
                </a:cubicBezTo>
                <a:cubicBezTo>
                  <a:pt x="1252" y="686"/>
                  <a:pt x="1252" y="686"/>
                  <a:pt x="1252" y="686"/>
                </a:cubicBezTo>
                <a:cubicBezTo>
                  <a:pt x="1253" y="686"/>
                  <a:pt x="1253" y="686"/>
                  <a:pt x="1253" y="686"/>
                </a:cubicBezTo>
                <a:cubicBezTo>
                  <a:pt x="1255" y="688"/>
                  <a:pt x="1255" y="688"/>
                  <a:pt x="1255" y="688"/>
                </a:cubicBezTo>
                <a:cubicBezTo>
                  <a:pt x="1253" y="704"/>
                  <a:pt x="1253" y="704"/>
                  <a:pt x="1253" y="704"/>
                </a:cubicBezTo>
                <a:cubicBezTo>
                  <a:pt x="1254" y="705"/>
                  <a:pt x="1254" y="705"/>
                  <a:pt x="1254" y="705"/>
                </a:cubicBezTo>
                <a:cubicBezTo>
                  <a:pt x="1258" y="707"/>
                  <a:pt x="1258" y="707"/>
                  <a:pt x="1258" y="707"/>
                </a:cubicBezTo>
                <a:cubicBezTo>
                  <a:pt x="1259" y="706"/>
                  <a:pt x="1259" y="706"/>
                  <a:pt x="1259" y="706"/>
                </a:cubicBezTo>
                <a:cubicBezTo>
                  <a:pt x="1261" y="705"/>
                  <a:pt x="1261" y="705"/>
                  <a:pt x="1261" y="705"/>
                </a:cubicBezTo>
                <a:cubicBezTo>
                  <a:pt x="1263" y="707"/>
                  <a:pt x="1263" y="707"/>
                  <a:pt x="1263" y="707"/>
                </a:cubicBezTo>
                <a:cubicBezTo>
                  <a:pt x="1264" y="707"/>
                  <a:pt x="1264" y="707"/>
                  <a:pt x="1264" y="707"/>
                </a:cubicBezTo>
                <a:cubicBezTo>
                  <a:pt x="1266" y="705"/>
                  <a:pt x="1266" y="705"/>
                  <a:pt x="1266" y="705"/>
                </a:cubicBezTo>
                <a:cubicBezTo>
                  <a:pt x="1266" y="707"/>
                  <a:pt x="1266" y="707"/>
                  <a:pt x="1266" y="707"/>
                </a:cubicBezTo>
                <a:cubicBezTo>
                  <a:pt x="1266" y="707"/>
                  <a:pt x="1267" y="707"/>
                  <a:pt x="1267" y="707"/>
                </a:cubicBezTo>
                <a:cubicBezTo>
                  <a:pt x="1267" y="707"/>
                  <a:pt x="1267" y="707"/>
                  <a:pt x="1267" y="707"/>
                </a:cubicBezTo>
                <a:cubicBezTo>
                  <a:pt x="1273" y="706"/>
                  <a:pt x="1273" y="706"/>
                  <a:pt x="1273" y="706"/>
                </a:cubicBezTo>
                <a:cubicBezTo>
                  <a:pt x="1273" y="706"/>
                  <a:pt x="1273" y="706"/>
                  <a:pt x="1273" y="705"/>
                </a:cubicBezTo>
                <a:cubicBezTo>
                  <a:pt x="1274" y="702"/>
                  <a:pt x="1274" y="702"/>
                  <a:pt x="1274" y="702"/>
                </a:cubicBezTo>
                <a:cubicBezTo>
                  <a:pt x="1274" y="702"/>
                  <a:pt x="1274" y="702"/>
                  <a:pt x="1274" y="702"/>
                </a:cubicBezTo>
                <a:cubicBezTo>
                  <a:pt x="1274" y="705"/>
                  <a:pt x="1274" y="705"/>
                  <a:pt x="1274" y="705"/>
                </a:cubicBezTo>
                <a:cubicBezTo>
                  <a:pt x="1274" y="706"/>
                  <a:pt x="1274" y="706"/>
                  <a:pt x="1274" y="706"/>
                </a:cubicBezTo>
                <a:cubicBezTo>
                  <a:pt x="1283" y="707"/>
                  <a:pt x="1283" y="707"/>
                  <a:pt x="1283" y="707"/>
                </a:cubicBezTo>
                <a:cubicBezTo>
                  <a:pt x="1284" y="707"/>
                  <a:pt x="1284" y="707"/>
                  <a:pt x="1284" y="707"/>
                </a:cubicBezTo>
                <a:cubicBezTo>
                  <a:pt x="1286" y="706"/>
                  <a:pt x="1286" y="706"/>
                  <a:pt x="1286" y="706"/>
                </a:cubicBezTo>
                <a:cubicBezTo>
                  <a:pt x="1286" y="705"/>
                  <a:pt x="1286" y="705"/>
                  <a:pt x="1286" y="705"/>
                </a:cubicBezTo>
                <a:cubicBezTo>
                  <a:pt x="1286" y="705"/>
                  <a:pt x="1286" y="705"/>
                  <a:pt x="1286" y="705"/>
                </a:cubicBezTo>
                <a:cubicBezTo>
                  <a:pt x="1288" y="706"/>
                  <a:pt x="1288" y="706"/>
                  <a:pt x="1288" y="706"/>
                </a:cubicBezTo>
                <a:cubicBezTo>
                  <a:pt x="1288" y="706"/>
                  <a:pt x="1288" y="706"/>
                  <a:pt x="1289" y="706"/>
                </a:cubicBezTo>
                <a:cubicBezTo>
                  <a:pt x="1291" y="703"/>
                  <a:pt x="1291" y="703"/>
                  <a:pt x="1291" y="703"/>
                </a:cubicBezTo>
                <a:cubicBezTo>
                  <a:pt x="1291" y="701"/>
                  <a:pt x="1291" y="701"/>
                  <a:pt x="1291" y="701"/>
                </a:cubicBezTo>
                <a:cubicBezTo>
                  <a:pt x="1294" y="707"/>
                  <a:pt x="1294" y="707"/>
                  <a:pt x="1294" y="707"/>
                </a:cubicBezTo>
                <a:cubicBezTo>
                  <a:pt x="1294" y="707"/>
                  <a:pt x="1294" y="707"/>
                  <a:pt x="1295" y="707"/>
                </a:cubicBezTo>
                <a:cubicBezTo>
                  <a:pt x="1300" y="706"/>
                  <a:pt x="1300" y="706"/>
                  <a:pt x="1300" y="706"/>
                </a:cubicBezTo>
                <a:cubicBezTo>
                  <a:pt x="1301" y="706"/>
                  <a:pt x="1301" y="706"/>
                  <a:pt x="1301" y="706"/>
                </a:cubicBezTo>
                <a:cubicBezTo>
                  <a:pt x="1303" y="702"/>
                  <a:pt x="1303" y="702"/>
                  <a:pt x="1303" y="702"/>
                </a:cubicBezTo>
                <a:cubicBezTo>
                  <a:pt x="1303" y="698"/>
                  <a:pt x="1303" y="698"/>
                  <a:pt x="1303" y="698"/>
                </a:cubicBezTo>
                <a:cubicBezTo>
                  <a:pt x="1305" y="704"/>
                  <a:pt x="1305" y="704"/>
                  <a:pt x="1305" y="704"/>
                </a:cubicBezTo>
                <a:cubicBezTo>
                  <a:pt x="1307" y="705"/>
                  <a:pt x="1307" y="705"/>
                  <a:pt x="1307" y="705"/>
                </a:cubicBezTo>
                <a:cubicBezTo>
                  <a:pt x="1307" y="705"/>
                  <a:pt x="1308" y="705"/>
                  <a:pt x="1308" y="705"/>
                </a:cubicBezTo>
                <a:cubicBezTo>
                  <a:pt x="1308" y="705"/>
                  <a:pt x="1308" y="705"/>
                  <a:pt x="1308" y="704"/>
                </a:cubicBezTo>
                <a:cubicBezTo>
                  <a:pt x="1309" y="702"/>
                  <a:pt x="1309" y="702"/>
                  <a:pt x="1309" y="702"/>
                </a:cubicBezTo>
                <a:cubicBezTo>
                  <a:pt x="1311" y="700"/>
                  <a:pt x="1311" y="700"/>
                  <a:pt x="1311" y="700"/>
                </a:cubicBezTo>
                <a:cubicBezTo>
                  <a:pt x="1312" y="703"/>
                  <a:pt x="1312" y="703"/>
                  <a:pt x="1312" y="703"/>
                </a:cubicBezTo>
                <a:cubicBezTo>
                  <a:pt x="1312" y="703"/>
                  <a:pt x="1312" y="704"/>
                  <a:pt x="1313" y="703"/>
                </a:cubicBezTo>
                <a:cubicBezTo>
                  <a:pt x="1333" y="700"/>
                  <a:pt x="1333" y="700"/>
                  <a:pt x="1333" y="700"/>
                </a:cubicBezTo>
                <a:cubicBezTo>
                  <a:pt x="1334" y="700"/>
                  <a:pt x="1334" y="700"/>
                  <a:pt x="1334" y="700"/>
                </a:cubicBezTo>
                <a:cubicBezTo>
                  <a:pt x="1339" y="689"/>
                  <a:pt x="1339" y="689"/>
                  <a:pt x="1339" y="689"/>
                </a:cubicBezTo>
                <a:cubicBezTo>
                  <a:pt x="1339" y="689"/>
                  <a:pt x="1339" y="689"/>
                  <a:pt x="1339" y="689"/>
                </a:cubicBezTo>
                <a:cubicBezTo>
                  <a:pt x="1336" y="686"/>
                  <a:pt x="1336" y="686"/>
                  <a:pt x="1336" y="686"/>
                </a:cubicBezTo>
                <a:cubicBezTo>
                  <a:pt x="1334" y="681"/>
                  <a:pt x="1334" y="681"/>
                  <a:pt x="1334" y="681"/>
                </a:cubicBezTo>
                <a:cubicBezTo>
                  <a:pt x="1335" y="682"/>
                  <a:pt x="1335" y="682"/>
                  <a:pt x="1335" y="682"/>
                </a:cubicBezTo>
                <a:cubicBezTo>
                  <a:pt x="1337" y="686"/>
                  <a:pt x="1337" y="686"/>
                  <a:pt x="1337" y="686"/>
                </a:cubicBezTo>
                <a:cubicBezTo>
                  <a:pt x="1338" y="686"/>
                  <a:pt x="1338" y="686"/>
                  <a:pt x="1338" y="686"/>
                </a:cubicBezTo>
                <a:cubicBezTo>
                  <a:pt x="1340" y="686"/>
                  <a:pt x="1340" y="686"/>
                  <a:pt x="1340" y="686"/>
                </a:cubicBezTo>
                <a:cubicBezTo>
                  <a:pt x="1340" y="697"/>
                  <a:pt x="1340" y="697"/>
                  <a:pt x="1340" y="697"/>
                </a:cubicBezTo>
                <a:cubicBezTo>
                  <a:pt x="1340" y="697"/>
                  <a:pt x="1340" y="697"/>
                  <a:pt x="1340" y="697"/>
                </a:cubicBezTo>
                <a:cubicBezTo>
                  <a:pt x="1345" y="704"/>
                  <a:pt x="1345" y="704"/>
                  <a:pt x="1345" y="704"/>
                </a:cubicBezTo>
                <a:cubicBezTo>
                  <a:pt x="1346" y="704"/>
                  <a:pt x="1346" y="704"/>
                  <a:pt x="1346" y="704"/>
                </a:cubicBezTo>
                <a:cubicBezTo>
                  <a:pt x="1350" y="703"/>
                  <a:pt x="1350" y="703"/>
                  <a:pt x="1350" y="703"/>
                </a:cubicBezTo>
                <a:cubicBezTo>
                  <a:pt x="1350" y="703"/>
                  <a:pt x="1350" y="703"/>
                  <a:pt x="1350" y="703"/>
                </a:cubicBezTo>
                <a:cubicBezTo>
                  <a:pt x="1351" y="702"/>
                  <a:pt x="1351" y="702"/>
                  <a:pt x="1351" y="702"/>
                </a:cubicBezTo>
                <a:cubicBezTo>
                  <a:pt x="1351" y="703"/>
                  <a:pt x="1351" y="703"/>
                  <a:pt x="1351" y="703"/>
                </a:cubicBezTo>
                <a:cubicBezTo>
                  <a:pt x="1356" y="706"/>
                  <a:pt x="1356" y="706"/>
                  <a:pt x="1356" y="706"/>
                </a:cubicBezTo>
                <a:cubicBezTo>
                  <a:pt x="1360" y="707"/>
                  <a:pt x="1360" y="707"/>
                  <a:pt x="1360" y="707"/>
                </a:cubicBezTo>
                <a:cubicBezTo>
                  <a:pt x="1361" y="706"/>
                  <a:pt x="1361" y="706"/>
                  <a:pt x="1361" y="706"/>
                </a:cubicBezTo>
                <a:cubicBezTo>
                  <a:pt x="1364" y="703"/>
                  <a:pt x="1364" y="703"/>
                  <a:pt x="1364" y="703"/>
                </a:cubicBezTo>
                <a:cubicBezTo>
                  <a:pt x="1370" y="701"/>
                  <a:pt x="1370" y="701"/>
                  <a:pt x="1370" y="701"/>
                </a:cubicBezTo>
                <a:cubicBezTo>
                  <a:pt x="1379" y="701"/>
                  <a:pt x="1379" y="701"/>
                  <a:pt x="1379" y="701"/>
                </a:cubicBezTo>
                <a:cubicBezTo>
                  <a:pt x="1380" y="701"/>
                  <a:pt x="1380" y="701"/>
                  <a:pt x="1380" y="701"/>
                </a:cubicBezTo>
                <a:cubicBezTo>
                  <a:pt x="1383" y="699"/>
                  <a:pt x="1383" y="699"/>
                  <a:pt x="1383" y="699"/>
                </a:cubicBezTo>
                <a:cubicBezTo>
                  <a:pt x="1386" y="699"/>
                  <a:pt x="1386" y="699"/>
                  <a:pt x="1386" y="699"/>
                </a:cubicBezTo>
                <a:cubicBezTo>
                  <a:pt x="1387" y="699"/>
                  <a:pt x="1387" y="698"/>
                  <a:pt x="1387" y="698"/>
                </a:cubicBezTo>
                <a:cubicBezTo>
                  <a:pt x="1387" y="690"/>
                  <a:pt x="1387" y="690"/>
                  <a:pt x="1387" y="690"/>
                </a:cubicBezTo>
                <a:cubicBezTo>
                  <a:pt x="1387" y="689"/>
                  <a:pt x="1387" y="689"/>
                  <a:pt x="1387" y="689"/>
                </a:cubicBezTo>
                <a:cubicBezTo>
                  <a:pt x="1386" y="688"/>
                  <a:pt x="1386" y="688"/>
                  <a:pt x="1386" y="688"/>
                </a:cubicBezTo>
                <a:cubicBezTo>
                  <a:pt x="1386" y="686"/>
                  <a:pt x="1386" y="686"/>
                  <a:pt x="1386" y="686"/>
                </a:cubicBezTo>
                <a:cubicBezTo>
                  <a:pt x="1386" y="686"/>
                  <a:pt x="1386" y="686"/>
                  <a:pt x="1386" y="686"/>
                </a:cubicBezTo>
                <a:cubicBezTo>
                  <a:pt x="1385" y="683"/>
                  <a:pt x="1385" y="683"/>
                  <a:pt x="1385" y="683"/>
                </a:cubicBezTo>
                <a:cubicBezTo>
                  <a:pt x="1387" y="685"/>
                  <a:pt x="1387" y="685"/>
                  <a:pt x="1387" y="685"/>
                </a:cubicBezTo>
                <a:cubicBezTo>
                  <a:pt x="1388" y="686"/>
                  <a:pt x="1388" y="686"/>
                  <a:pt x="1388" y="686"/>
                </a:cubicBezTo>
                <a:cubicBezTo>
                  <a:pt x="1392" y="685"/>
                  <a:pt x="1392" y="685"/>
                  <a:pt x="1392" y="685"/>
                </a:cubicBezTo>
                <a:cubicBezTo>
                  <a:pt x="1396" y="683"/>
                  <a:pt x="1396" y="683"/>
                  <a:pt x="1396" y="683"/>
                </a:cubicBezTo>
                <a:cubicBezTo>
                  <a:pt x="1398" y="682"/>
                  <a:pt x="1398" y="682"/>
                  <a:pt x="1398" y="682"/>
                </a:cubicBezTo>
                <a:cubicBezTo>
                  <a:pt x="1398" y="682"/>
                  <a:pt x="1398" y="682"/>
                  <a:pt x="1398" y="682"/>
                </a:cubicBezTo>
                <a:cubicBezTo>
                  <a:pt x="1400" y="679"/>
                  <a:pt x="1400" y="679"/>
                  <a:pt x="1400" y="679"/>
                </a:cubicBezTo>
                <a:cubicBezTo>
                  <a:pt x="1400" y="679"/>
                  <a:pt x="1400" y="679"/>
                  <a:pt x="1400" y="678"/>
                </a:cubicBezTo>
                <a:cubicBezTo>
                  <a:pt x="1398" y="676"/>
                  <a:pt x="1398" y="676"/>
                  <a:pt x="1398" y="676"/>
                </a:cubicBezTo>
                <a:cubicBezTo>
                  <a:pt x="1397" y="671"/>
                  <a:pt x="1397" y="671"/>
                  <a:pt x="1397" y="671"/>
                </a:cubicBezTo>
                <a:cubicBezTo>
                  <a:pt x="1397" y="671"/>
                  <a:pt x="1397" y="671"/>
                  <a:pt x="1396" y="671"/>
                </a:cubicBezTo>
                <a:cubicBezTo>
                  <a:pt x="1396" y="671"/>
                  <a:pt x="1396" y="670"/>
                  <a:pt x="1396" y="671"/>
                </a:cubicBezTo>
                <a:cubicBezTo>
                  <a:pt x="1390" y="672"/>
                  <a:pt x="1390" y="672"/>
                  <a:pt x="1390" y="672"/>
                </a:cubicBezTo>
                <a:cubicBezTo>
                  <a:pt x="1387" y="673"/>
                  <a:pt x="1387" y="673"/>
                  <a:pt x="1387" y="673"/>
                </a:cubicBezTo>
                <a:cubicBezTo>
                  <a:pt x="1387" y="674"/>
                  <a:pt x="1387" y="674"/>
                  <a:pt x="1387" y="674"/>
                </a:cubicBezTo>
                <a:cubicBezTo>
                  <a:pt x="1387" y="675"/>
                  <a:pt x="1387" y="675"/>
                  <a:pt x="1387" y="675"/>
                </a:cubicBezTo>
                <a:cubicBezTo>
                  <a:pt x="1385" y="675"/>
                  <a:pt x="1385" y="675"/>
                  <a:pt x="1385" y="675"/>
                </a:cubicBezTo>
                <a:cubicBezTo>
                  <a:pt x="1384" y="675"/>
                  <a:pt x="1384" y="675"/>
                  <a:pt x="1384" y="675"/>
                </a:cubicBezTo>
                <a:cubicBezTo>
                  <a:pt x="1382" y="677"/>
                  <a:pt x="1382" y="677"/>
                  <a:pt x="1382" y="677"/>
                </a:cubicBezTo>
                <a:cubicBezTo>
                  <a:pt x="1382" y="678"/>
                  <a:pt x="1382" y="678"/>
                  <a:pt x="1382" y="678"/>
                </a:cubicBezTo>
                <a:cubicBezTo>
                  <a:pt x="1384" y="682"/>
                  <a:pt x="1384" y="682"/>
                  <a:pt x="1384" y="682"/>
                </a:cubicBezTo>
                <a:cubicBezTo>
                  <a:pt x="1381" y="678"/>
                  <a:pt x="1381" y="678"/>
                  <a:pt x="1381" y="678"/>
                </a:cubicBezTo>
                <a:cubicBezTo>
                  <a:pt x="1381" y="671"/>
                  <a:pt x="1381" y="671"/>
                  <a:pt x="1381" y="671"/>
                </a:cubicBezTo>
                <a:cubicBezTo>
                  <a:pt x="1384" y="670"/>
                  <a:pt x="1384" y="670"/>
                  <a:pt x="1384" y="670"/>
                </a:cubicBezTo>
                <a:cubicBezTo>
                  <a:pt x="1387" y="667"/>
                  <a:pt x="1387" y="667"/>
                  <a:pt x="1387" y="667"/>
                </a:cubicBezTo>
                <a:cubicBezTo>
                  <a:pt x="1388" y="664"/>
                  <a:pt x="1388" y="664"/>
                  <a:pt x="1388" y="664"/>
                </a:cubicBezTo>
                <a:cubicBezTo>
                  <a:pt x="1392" y="662"/>
                  <a:pt x="1392" y="662"/>
                  <a:pt x="1392" y="662"/>
                </a:cubicBezTo>
                <a:cubicBezTo>
                  <a:pt x="1395" y="657"/>
                  <a:pt x="1395" y="657"/>
                  <a:pt x="1395" y="657"/>
                </a:cubicBezTo>
                <a:cubicBezTo>
                  <a:pt x="1395" y="656"/>
                  <a:pt x="1395" y="656"/>
                  <a:pt x="1395" y="656"/>
                </a:cubicBezTo>
                <a:cubicBezTo>
                  <a:pt x="1395" y="646"/>
                  <a:pt x="1395" y="646"/>
                  <a:pt x="1395" y="646"/>
                </a:cubicBezTo>
                <a:cubicBezTo>
                  <a:pt x="1395" y="644"/>
                  <a:pt x="1395" y="644"/>
                  <a:pt x="1395" y="644"/>
                </a:cubicBezTo>
                <a:cubicBezTo>
                  <a:pt x="1395" y="644"/>
                  <a:pt x="1394" y="644"/>
                  <a:pt x="1394" y="644"/>
                </a:cubicBezTo>
                <a:cubicBezTo>
                  <a:pt x="1392" y="644"/>
                  <a:pt x="1392" y="644"/>
                  <a:pt x="1392" y="644"/>
                </a:cubicBezTo>
                <a:cubicBezTo>
                  <a:pt x="1392" y="643"/>
                  <a:pt x="1392" y="643"/>
                  <a:pt x="1392" y="643"/>
                </a:cubicBezTo>
                <a:cubicBezTo>
                  <a:pt x="1392" y="641"/>
                  <a:pt x="1392" y="641"/>
                  <a:pt x="1392" y="641"/>
                </a:cubicBezTo>
                <a:cubicBezTo>
                  <a:pt x="1392" y="641"/>
                  <a:pt x="1392" y="641"/>
                  <a:pt x="1392" y="640"/>
                </a:cubicBezTo>
                <a:cubicBezTo>
                  <a:pt x="1392" y="640"/>
                  <a:pt x="1392" y="640"/>
                  <a:pt x="1391" y="640"/>
                </a:cubicBezTo>
                <a:cubicBezTo>
                  <a:pt x="1385" y="641"/>
                  <a:pt x="1385" y="641"/>
                  <a:pt x="1385" y="641"/>
                </a:cubicBezTo>
                <a:cubicBezTo>
                  <a:pt x="1384" y="641"/>
                  <a:pt x="1384" y="641"/>
                  <a:pt x="1384" y="641"/>
                </a:cubicBezTo>
                <a:cubicBezTo>
                  <a:pt x="1386" y="640"/>
                  <a:pt x="1386" y="640"/>
                  <a:pt x="1386" y="640"/>
                </a:cubicBezTo>
                <a:cubicBezTo>
                  <a:pt x="1386" y="639"/>
                  <a:pt x="1386" y="639"/>
                  <a:pt x="1386" y="639"/>
                </a:cubicBezTo>
                <a:cubicBezTo>
                  <a:pt x="1386" y="636"/>
                  <a:pt x="1386" y="636"/>
                  <a:pt x="1386" y="636"/>
                </a:cubicBezTo>
                <a:cubicBezTo>
                  <a:pt x="1385" y="635"/>
                  <a:pt x="1385" y="635"/>
                  <a:pt x="1385" y="635"/>
                </a:cubicBezTo>
                <a:cubicBezTo>
                  <a:pt x="1380" y="631"/>
                  <a:pt x="1380" y="631"/>
                  <a:pt x="1380" y="631"/>
                </a:cubicBezTo>
                <a:cubicBezTo>
                  <a:pt x="1379" y="631"/>
                  <a:pt x="1379" y="631"/>
                  <a:pt x="1379" y="631"/>
                </a:cubicBezTo>
                <a:cubicBezTo>
                  <a:pt x="1376" y="632"/>
                  <a:pt x="1376" y="632"/>
                  <a:pt x="1376" y="632"/>
                </a:cubicBezTo>
                <a:cubicBezTo>
                  <a:pt x="1371" y="631"/>
                  <a:pt x="1371" y="631"/>
                  <a:pt x="1371" y="631"/>
                </a:cubicBezTo>
                <a:cubicBezTo>
                  <a:pt x="1372" y="626"/>
                  <a:pt x="1372" y="626"/>
                  <a:pt x="1372" y="626"/>
                </a:cubicBezTo>
                <a:cubicBezTo>
                  <a:pt x="1371" y="626"/>
                  <a:pt x="1371" y="626"/>
                  <a:pt x="1371" y="626"/>
                </a:cubicBezTo>
                <a:cubicBezTo>
                  <a:pt x="1370" y="624"/>
                  <a:pt x="1370" y="624"/>
                  <a:pt x="1370" y="624"/>
                </a:cubicBezTo>
                <a:cubicBezTo>
                  <a:pt x="1370" y="623"/>
                  <a:pt x="1370" y="623"/>
                  <a:pt x="1370" y="623"/>
                </a:cubicBezTo>
                <a:cubicBezTo>
                  <a:pt x="1370" y="623"/>
                  <a:pt x="1370" y="623"/>
                  <a:pt x="1369" y="623"/>
                </a:cubicBezTo>
                <a:cubicBezTo>
                  <a:pt x="1368" y="624"/>
                  <a:pt x="1368" y="624"/>
                  <a:pt x="1368" y="624"/>
                </a:cubicBezTo>
                <a:cubicBezTo>
                  <a:pt x="1353" y="620"/>
                  <a:pt x="1353" y="620"/>
                  <a:pt x="1353" y="620"/>
                </a:cubicBezTo>
                <a:cubicBezTo>
                  <a:pt x="1352" y="620"/>
                  <a:pt x="1352" y="620"/>
                  <a:pt x="1352" y="620"/>
                </a:cubicBezTo>
                <a:cubicBezTo>
                  <a:pt x="1346" y="622"/>
                  <a:pt x="1346" y="622"/>
                  <a:pt x="1346" y="622"/>
                </a:cubicBezTo>
                <a:cubicBezTo>
                  <a:pt x="1340" y="626"/>
                  <a:pt x="1340" y="626"/>
                  <a:pt x="1340" y="626"/>
                </a:cubicBezTo>
                <a:cubicBezTo>
                  <a:pt x="1337" y="626"/>
                  <a:pt x="1337" y="626"/>
                  <a:pt x="1337" y="626"/>
                </a:cubicBezTo>
                <a:cubicBezTo>
                  <a:pt x="1336" y="624"/>
                  <a:pt x="1336" y="624"/>
                  <a:pt x="1336" y="624"/>
                </a:cubicBezTo>
                <a:cubicBezTo>
                  <a:pt x="1336" y="623"/>
                  <a:pt x="1335" y="623"/>
                  <a:pt x="1335" y="623"/>
                </a:cubicBezTo>
                <a:cubicBezTo>
                  <a:pt x="1333" y="624"/>
                  <a:pt x="1333" y="624"/>
                  <a:pt x="1333" y="624"/>
                </a:cubicBezTo>
                <a:cubicBezTo>
                  <a:pt x="1331" y="622"/>
                  <a:pt x="1331" y="622"/>
                  <a:pt x="1331" y="622"/>
                </a:cubicBezTo>
                <a:cubicBezTo>
                  <a:pt x="1330" y="622"/>
                  <a:pt x="1330" y="622"/>
                  <a:pt x="1330" y="622"/>
                </a:cubicBezTo>
                <a:cubicBezTo>
                  <a:pt x="1328" y="622"/>
                  <a:pt x="1328" y="622"/>
                  <a:pt x="1328" y="622"/>
                </a:cubicBezTo>
                <a:cubicBezTo>
                  <a:pt x="1327" y="623"/>
                  <a:pt x="1327" y="623"/>
                  <a:pt x="1327" y="623"/>
                </a:cubicBezTo>
                <a:cubicBezTo>
                  <a:pt x="1325" y="626"/>
                  <a:pt x="1325" y="626"/>
                  <a:pt x="1325" y="626"/>
                </a:cubicBezTo>
                <a:cubicBezTo>
                  <a:pt x="1317" y="630"/>
                  <a:pt x="1317" y="630"/>
                  <a:pt x="1317" y="630"/>
                </a:cubicBezTo>
                <a:cubicBezTo>
                  <a:pt x="1316" y="632"/>
                  <a:pt x="1316" y="632"/>
                  <a:pt x="1316" y="632"/>
                </a:cubicBezTo>
                <a:cubicBezTo>
                  <a:pt x="1315" y="632"/>
                  <a:pt x="1315" y="632"/>
                  <a:pt x="1315" y="632"/>
                </a:cubicBezTo>
                <a:cubicBezTo>
                  <a:pt x="1316" y="634"/>
                  <a:pt x="1316" y="634"/>
                  <a:pt x="1316" y="634"/>
                </a:cubicBezTo>
                <a:cubicBezTo>
                  <a:pt x="1312" y="633"/>
                  <a:pt x="1312" y="633"/>
                  <a:pt x="1312" y="633"/>
                </a:cubicBezTo>
                <a:cubicBezTo>
                  <a:pt x="1311" y="633"/>
                  <a:pt x="1311" y="633"/>
                  <a:pt x="1311" y="633"/>
                </a:cubicBezTo>
                <a:cubicBezTo>
                  <a:pt x="1309" y="634"/>
                  <a:pt x="1309" y="634"/>
                  <a:pt x="1309" y="634"/>
                </a:cubicBezTo>
                <a:cubicBezTo>
                  <a:pt x="1308" y="634"/>
                  <a:pt x="1308" y="634"/>
                  <a:pt x="1308" y="634"/>
                </a:cubicBezTo>
                <a:cubicBezTo>
                  <a:pt x="1307" y="636"/>
                  <a:pt x="1307" y="636"/>
                  <a:pt x="1307" y="636"/>
                </a:cubicBezTo>
                <a:cubicBezTo>
                  <a:pt x="1307" y="636"/>
                  <a:pt x="1307" y="636"/>
                  <a:pt x="1307" y="636"/>
                </a:cubicBezTo>
                <a:cubicBezTo>
                  <a:pt x="1307" y="636"/>
                  <a:pt x="1306" y="636"/>
                  <a:pt x="1306" y="636"/>
                </a:cubicBezTo>
                <a:cubicBezTo>
                  <a:pt x="1306" y="636"/>
                  <a:pt x="1306" y="637"/>
                  <a:pt x="1306" y="637"/>
                </a:cubicBezTo>
                <a:cubicBezTo>
                  <a:pt x="1306" y="640"/>
                  <a:pt x="1306" y="640"/>
                  <a:pt x="1306" y="640"/>
                </a:cubicBezTo>
                <a:cubicBezTo>
                  <a:pt x="1303" y="639"/>
                  <a:pt x="1303" y="639"/>
                  <a:pt x="1303" y="639"/>
                </a:cubicBezTo>
                <a:cubicBezTo>
                  <a:pt x="1303" y="637"/>
                  <a:pt x="1303" y="637"/>
                  <a:pt x="1303" y="637"/>
                </a:cubicBezTo>
                <a:cubicBezTo>
                  <a:pt x="1303" y="637"/>
                  <a:pt x="1302" y="637"/>
                  <a:pt x="1302" y="637"/>
                </a:cubicBezTo>
                <a:cubicBezTo>
                  <a:pt x="1302" y="636"/>
                  <a:pt x="1302" y="637"/>
                  <a:pt x="1301" y="637"/>
                </a:cubicBezTo>
                <a:cubicBezTo>
                  <a:pt x="1299" y="640"/>
                  <a:pt x="1299" y="640"/>
                  <a:pt x="1299" y="640"/>
                </a:cubicBezTo>
                <a:cubicBezTo>
                  <a:pt x="1296" y="640"/>
                  <a:pt x="1296" y="640"/>
                  <a:pt x="1296" y="640"/>
                </a:cubicBezTo>
                <a:cubicBezTo>
                  <a:pt x="1296" y="640"/>
                  <a:pt x="1296" y="640"/>
                  <a:pt x="1296" y="640"/>
                </a:cubicBezTo>
                <a:cubicBezTo>
                  <a:pt x="1291" y="642"/>
                  <a:pt x="1291" y="642"/>
                  <a:pt x="1291" y="642"/>
                </a:cubicBezTo>
                <a:cubicBezTo>
                  <a:pt x="1291" y="643"/>
                  <a:pt x="1291" y="643"/>
                  <a:pt x="1291" y="643"/>
                </a:cubicBezTo>
                <a:cubicBezTo>
                  <a:pt x="1291" y="645"/>
                  <a:pt x="1291" y="645"/>
                  <a:pt x="1291" y="645"/>
                </a:cubicBezTo>
                <a:cubicBezTo>
                  <a:pt x="1291" y="646"/>
                  <a:pt x="1291" y="646"/>
                  <a:pt x="1291" y="646"/>
                </a:cubicBezTo>
                <a:cubicBezTo>
                  <a:pt x="1295" y="648"/>
                  <a:pt x="1295" y="648"/>
                  <a:pt x="1295" y="648"/>
                </a:cubicBezTo>
                <a:cubicBezTo>
                  <a:pt x="1300" y="650"/>
                  <a:pt x="1300" y="650"/>
                  <a:pt x="1300" y="650"/>
                </a:cubicBezTo>
                <a:cubicBezTo>
                  <a:pt x="1300" y="650"/>
                  <a:pt x="1300" y="650"/>
                  <a:pt x="1300" y="650"/>
                </a:cubicBezTo>
                <a:cubicBezTo>
                  <a:pt x="1298" y="649"/>
                  <a:pt x="1298" y="649"/>
                  <a:pt x="1298" y="649"/>
                </a:cubicBezTo>
                <a:cubicBezTo>
                  <a:pt x="1291" y="649"/>
                  <a:pt x="1291" y="649"/>
                  <a:pt x="1291" y="649"/>
                </a:cubicBezTo>
                <a:cubicBezTo>
                  <a:pt x="1291" y="649"/>
                  <a:pt x="1291" y="649"/>
                  <a:pt x="1291" y="649"/>
                </a:cubicBezTo>
                <a:cubicBezTo>
                  <a:pt x="1283" y="653"/>
                  <a:pt x="1283" y="653"/>
                  <a:pt x="1283" y="653"/>
                </a:cubicBezTo>
                <a:cubicBezTo>
                  <a:pt x="1283" y="653"/>
                  <a:pt x="1283" y="653"/>
                  <a:pt x="1283" y="653"/>
                </a:cubicBezTo>
                <a:cubicBezTo>
                  <a:pt x="1287" y="651"/>
                  <a:pt x="1287" y="651"/>
                  <a:pt x="1287" y="651"/>
                </a:cubicBezTo>
                <a:cubicBezTo>
                  <a:pt x="1287" y="650"/>
                  <a:pt x="1288" y="650"/>
                  <a:pt x="1288" y="650"/>
                </a:cubicBezTo>
                <a:cubicBezTo>
                  <a:pt x="1288" y="650"/>
                  <a:pt x="1288" y="650"/>
                  <a:pt x="1287" y="649"/>
                </a:cubicBezTo>
                <a:cubicBezTo>
                  <a:pt x="1286" y="647"/>
                  <a:pt x="1286" y="647"/>
                  <a:pt x="1286" y="647"/>
                </a:cubicBezTo>
                <a:cubicBezTo>
                  <a:pt x="1279" y="645"/>
                  <a:pt x="1279" y="645"/>
                  <a:pt x="1279" y="645"/>
                </a:cubicBezTo>
                <a:cubicBezTo>
                  <a:pt x="1276" y="640"/>
                  <a:pt x="1276" y="640"/>
                  <a:pt x="1276" y="640"/>
                </a:cubicBezTo>
                <a:cubicBezTo>
                  <a:pt x="1272" y="637"/>
                  <a:pt x="1272" y="637"/>
                  <a:pt x="1272" y="637"/>
                </a:cubicBezTo>
                <a:cubicBezTo>
                  <a:pt x="1271" y="637"/>
                  <a:pt x="1271" y="637"/>
                  <a:pt x="1271" y="638"/>
                </a:cubicBezTo>
                <a:cubicBezTo>
                  <a:pt x="1268" y="641"/>
                  <a:pt x="1268" y="641"/>
                  <a:pt x="1268" y="641"/>
                </a:cubicBezTo>
                <a:cubicBezTo>
                  <a:pt x="1268" y="642"/>
                  <a:pt x="1268" y="642"/>
                  <a:pt x="1268" y="642"/>
                </a:cubicBezTo>
                <a:cubicBezTo>
                  <a:pt x="1269" y="644"/>
                  <a:pt x="1269" y="644"/>
                  <a:pt x="1269" y="644"/>
                </a:cubicBezTo>
                <a:cubicBezTo>
                  <a:pt x="1268" y="641"/>
                  <a:pt x="1268" y="641"/>
                  <a:pt x="1268" y="641"/>
                </a:cubicBezTo>
                <a:cubicBezTo>
                  <a:pt x="1266" y="639"/>
                  <a:pt x="1266" y="639"/>
                  <a:pt x="1266" y="639"/>
                </a:cubicBezTo>
                <a:cubicBezTo>
                  <a:pt x="1266" y="639"/>
                  <a:pt x="1266" y="639"/>
                  <a:pt x="1266" y="639"/>
                </a:cubicBezTo>
                <a:cubicBezTo>
                  <a:pt x="1265" y="639"/>
                  <a:pt x="1265" y="639"/>
                  <a:pt x="1265" y="639"/>
                </a:cubicBezTo>
                <a:cubicBezTo>
                  <a:pt x="1262" y="643"/>
                  <a:pt x="1262" y="643"/>
                  <a:pt x="1262" y="643"/>
                </a:cubicBezTo>
                <a:cubicBezTo>
                  <a:pt x="1261" y="645"/>
                  <a:pt x="1261" y="645"/>
                  <a:pt x="1261" y="645"/>
                </a:cubicBezTo>
                <a:cubicBezTo>
                  <a:pt x="1260" y="647"/>
                  <a:pt x="1260" y="647"/>
                  <a:pt x="1260" y="647"/>
                </a:cubicBezTo>
                <a:cubicBezTo>
                  <a:pt x="1259" y="646"/>
                  <a:pt x="1259" y="646"/>
                  <a:pt x="1259" y="646"/>
                </a:cubicBezTo>
                <a:cubicBezTo>
                  <a:pt x="1260" y="644"/>
                  <a:pt x="1260" y="644"/>
                  <a:pt x="1260" y="644"/>
                </a:cubicBezTo>
                <a:cubicBezTo>
                  <a:pt x="1260" y="643"/>
                  <a:pt x="1260" y="643"/>
                  <a:pt x="1260" y="643"/>
                </a:cubicBezTo>
                <a:cubicBezTo>
                  <a:pt x="1259" y="642"/>
                  <a:pt x="1259" y="642"/>
                  <a:pt x="1259" y="642"/>
                </a:cubicBezTo>
                <a:cubicBezTo>
                  <a:pt x="1257" y="639"/>
                  <a:pt x="1257" y="639"/>
                  <a:pt x="1257" y="639"/>
                </a:cubicBezTo>
                <a:cubicBezTo>
                  <a:pt x="1256" y="637"/>
                  <a:pt x="1256" y="637"/>
                  <a:pt x="1256" y="637"/>
                </a:cubicBezTo>
                <a:cubicBezTo>
                  <a:pt x="1253" y="634"/>
                  <a:pt x="1253" y="634"/>
                  <a:pt x="1253" y="634"/>
                </a:cubicBezTo>
                <a:cubicBezTo>
                  <a:pt x="1252" y="634"/>
                  <a:pt x="1252" y="634"/>
                  <a:pt x="1252" y="634"/>
                </a:cubicBezTo>
                <a:cubicBezTo>
                  <a:pt x="1249" y="636"/>
                  <a:pt x="1249" y="636"/>
                  <a:pt x="1249" y="636"/>
                </a:cubicBezTo>
                <a:cubicBezTo>
                  <a:pt x="1249" y="637"/>
                  <a:pt x="1249" y="637"/>
                  <a:pt x="1249" y="637"/>
                </a:cubicBezTo>
                <a:cubicBezTo>
                  <a:pt x="1248" y="640"/>
                  <a:pt x="1248" y="640"/>
                  <a:pt x="1248" y="640"/>
                </a:cubicBezTo>
                <a:cubicBezTo>
                  <a:pt x="1250" y="647"/>
                  <a:pt x="1250" y="647"/>
                  <a:pt x="1250" y="647"/>
                </a:cubicBezTo>
                <a:cubicBezTo>
                  <a:pt x="1249" y="649"/>
                  <a:pt x="1249" y="649"/>
                  <a:pt x="1249" y="649"/>
                </a:cubicBezTo>
                <a:cubicBezTo>
                  <a:pt x="1248" y="648"/>
                  <a:pt x="1248" y="648"/>
                  <a:pt x="1248" y="648"/>
                </a:cubicBezTo>
                <a:cubicBezTo>
                  <a:pt x="1247" y="642"/>
                  <a:pt x="1247" y="642"/>
                  <a:pt x="1247" y="642"/>
                </a:cubicBezTo>
                <a:cubicBezTo>
                  <a:pt x="1246" y="641"/>
                  <a:pt x="1246" y="641"/>
                  <a:pt x="1246" y="641"/>
                </a:cubicBezTo>
                <a:cubicBezTo>
                  <a:pt x="1242" y="639"/>
                  <a:pt x="1242" y="639"/>
                  <a:pt x="1242" y="639"/>
                </a:cubicBezTo>
                <a:cubicBezTo>
                  <a:pt x="1242" y="639"/>
                  <a:pt x="1241" y="639"/>
                  <a:pt x="1241" y="639"/>
                </a:cubicBezTo>
                <a:cubicBezTo>
                  <a:pt x="1239" y="642"/>
                  <a:pt x="1239" y="642"/>
                  <a:pt x="1239" y="642"/>
                </a:cubicBezTo>
                <a:cubicBezTo>
                  <a:pt x="1239" y="642"/>
                  <a:pt x="1239" y="642"/>
                  <a:pt x="1239" y="642"/>
                </a:cubicBezTo>
                <a:cubicBezTo>
                  <a:pt x="1239" y="641"/>
                  <a:pt x="1239" y="641"/>
                  <a:pt x="1239" y="641"/>
                </a:cubicBezTo>
                <a:cubicBezTo>
                  <a:pt x="1239" y="640"/>
                  <a:pt x="1239" y="640"/>
                  <a:pt x="1239" y="640"/>
                </a:cubicBezTo>
                <a:cubicBezTo>
                  <a:pt x="1239" y="640"/>
                  <a:pt x="1239" y="639"/>
                  <a:pt x="1239" y="639"/>
                </a:cubicBezTo>
                <a:cubicBezTo>
                  <a:pt x="1239" y="639"/>
                  <a:pt x="1239" y="639"/>
                  <a:pt x="1238" y="639"/>
                </a:cubicBezTo>
                <a:cubicBezTo>
                  <a:pt x="1237" y="640"/>
                  <a:pt x="1237" y="640"/>
                  <a:pt x="1237" y="640"/>
                </a:cubicBezTo>
                <a:cubicBezTo>
                  <a:pt x="1237" y="639"/>
                  <a:pt x="1237" y="639"/>
                  <a:pt x="1237" y="639"/>
                </a:cubicBezTo>
                <a:cubicBezTo>
                  <a:pt x="1242" y="638"/>
                  <a:pt x="1242" y="638"/>
                  <a:pt x="1242" y="638"/>
                </a:cubicBezTo>
                <a:cubicBezTo>
                  <a:pt x="1243" y="637"/>
                  <a:pt x="1243" y="637"/>
                  <a:pt x="1243" y="637"/>
                </a:cubicBezTo>
                <a:cubicBezTo>
                  <a:pt x="1245" y="628"/>
                  <a:pt x="1245" y="628"/>
                  <a:pt x="1245" y="628"/>
                </a:cubicBezTo>
                <a:cubicBezTo>
                  <a:pt x="1245" y="628"/>
                  <a:pt x="1245" y="628"/>
                  <a:pt x="1245" y="628"/>
                </a:cubicBezTo>
                <a:cubicBezTo>
                  <a:pt x="1243" y="627"/>
                  <a:pt x="1243" y="627"/>
                  <a:pt x="1243" y="627"/>
                </a:cubicBezTo>
                <a:cubicBezTo>
                  <a:pt x="1242" y="624"/>
                  <a:pt x="1242" y="624"/>
                  <a:pt x="1242" y="624"/>
                </a:cubicBezTo>
                <a:cubicBezTo>
                  <a:pt x="1242" y="624"/>
                  <a:pt x="1242" y="623"/>
                  <a:pt x="1242" y="623"/>
                </a:cubicBezTo>
                <a:cubicBezTo>
                  <a:pt x="1242" y="623"/>
                  <a:pt x="1241" y="623"/>
                  <a:pt x="1241" y="623"/>
                </a:cubicBezTo>
                <a:cubicBezTo>
                  <a:pt x="1238" y="625"/>
                  <a:pt x="1238" y="625"/>
                  <a:pt x="1238" y="625"/>
                </a:cubicBezTo>
                <a:cubicBezTo>
                  <a:pt x="1235" y="625"/>
                  <a:pt x="1235" y="625"/>
                  <a:pt x="1235" y="625"/>
                </a:cubicBezTo>
                <a:cubicBezTo>
                  <a:pt x="1237" y="622"/>
                  <a:pt x="1237" y="622"/>
                  <a:pt x="1237" y="622"/>
                </a:cubicBezTo>
                <a:cubicBezTo>
                  <a:pt x="1237" y="622"/>
                  <a:pt x="1237" y="622"/>
                  <a:pt x="1237" y="622"/>
                </a:cubicBezTo>
                <a:cubicBezTo>
                  <a:pt x="1234" y="617"/>
                  <a:pt x="1234" y="617"/>
                  <a:pt x="1234" y="617"/>
                </a:cubicBezTo>
                <a:cubicBezTo>
                  <a:pt x="1233" y="615"/>
                  <a:pt x="1233" y="615"/>
                  <a:pt x="1233" y="615"/>
                </a:cubicBezTo>
                <a:cubicBezTo>
                  <a:pt x="1232" y="615"/>
                  <a:pt x="1232" y="615"/>
                  <a:pt x="1232" y="615"/>
                </a:cubicBezTo>
                <a:cubicBezTo>
                  <a:pt x="1232" y="615"/>
                  <a:pt x="1232" y="615"/>
                  <a:pt x="1231" y="615"/>
                </a:cubicBezTo>
                <a:cubicBezTo>
                  <a:pt x="1230" y="618"/>
                  <a:pt x="1230" y="618"/>
                  <a:pt x="1230" y="618"/>
                </a:cubicBezTo>
                <a:cubicBezTo>
                  <a:pt x="1230" y="618"/>
                  <a:pt x="1230" y="618"/>
                  <a:pt x="1230" y="618"/>
                </a:cubicBezTo>
                <a:cubicBezTo>
                  <a:pt x="1228" y="617"/>
                  <a:pt x="1228" y="617"/>
                  <a:pt x="1228" y="617"/>
                </a:cubicBezTo>
                <a:cubicBezTo>
                  <a:pt x="1228" y="617"/>
                  <a:pt x="1227" y="617"/>
                  <a:pt x="1227" y="617"/>
                </a:cubicBezTo>
                <a:cubicBezTo>
                  <a:pt x="1225" y="619"/>
                  <a:pt x="1225" y="619"/>
                  <a:pt x="1225" y="619"/>
                </a:cubicBezTo>
                <a:cubicBezTo>
                  <a:pt x="1225" y="616"/>
                  <a:pt x="1225" y="616"/>
                  <a:pt x="1225" y="616"/>
                </a:cubicBezTo>
                <a:cubicBezTo>
                  <a:pt x="1225" y="616"/>
                  <a:pt x="1225" y="616"/>
                  <a:pt x="1225" y="616"/>
                </a:cubicBezTo>
                <a:cubicBezTo>
                  <a:pt x="1225" y="616"/>
                  <a:pt x="1224" y="616"/>
                  <a:pt x="1224" y="616"/>
                </a:cubicBezTo>
                <a:cubicBezTo>
                  <a:pt x="1222" y="617"/>
                  <a:pt x="1222" y="617"/>
                  <a:pt x="1222" y="617"/>
                </a:cubicBezTo>
                <a:cubicBezTo>
                  <a:pt x="1221" y="617"/>
                  <a:pt x="1221" y="617"/>
                  <a:pt x="1221" y="617"/>
                </a:cubicBezTo>
                <a:cubicBezTo>
                  <a:pt x="1221" y="617"/>
                  <a:pt x="1221" y="617"/>
                  <a:pt x="1221" y="617"/>
                </a:cubicBezTo>
                <a:cubicBezTo>
                  <a:pt x="1221" y="616"/>
                  <a:pt x="1221" y="616"/>
                  <a:pt x="1220" y="616"/>
                </a:cubicBezTo>
                <a:cubicBezTo>
                  <a:pt x="1220" y="616"/>
                  <a:pt x="1220" y="616"/>
                  <a:pt x="1220" y="616"/>
                </a:cubicBezTo>
                <a:cubicBezTo>
                  <a:pt x="1218" y="620"/>
                  <a:pt x="1218" y="620"/>
                  <a:pt x="1218" y="620"/>
                </a:cubicBezTo>
                <a:cubicBezTo>
                  <a:pt x="1214" y="625"/>
                  <a:pt x="1214" y="625"/>
                  <a:pt x="1214" y="625"/>
                </a:cubicBezTo>
                <a:cubicBezTo>
                  <a:pt x="1214" y="621"/>
                  <a:pt x="1214" y="621"/>
                  <a:pt x="1214" y="621"/>
                </a:cubicBezTo>
                <a:cubicBezTo>
                  <a:pt x="1216" y="620"/>
                  <a:pt x="1216" y="620"/>
                  <a:pt x="1216" y="620"/>
                </a:cubicBezTo>
                <a:cubicBezTo>
                  <a:pt x="1217" y="620"/>
                  <a:pt x="1217" y="620"/>
                  <a:pt x="1217" y="620"/>
                </a:cubicBezTo>
                <a:cubicBezTo>
                  <a:pt x="1217" y="618"/>
                  <a:pt x="1217" y="618"/>
                  <a:pt x="1217" y="618"/>
                </a:cubicBezTo>
                <a:cubicBezTo>
                  <a:pt x="1217" y="618"/>
                  <a:pt x="1217" y="618"/>
                  <a:pt x="1217" y="618"/>
                </a:cubicBezTo>
                <a:cubicBezTo>
                  <a:pt x="1216" y="616"/>
                  <a:pt x="1216" y="616"/>
                  <a:pt x="1216" y="616"/>
                </a:cubicBezTo>
                <a:cubicBezTo>
                  <a:pt x="1227" y="613"/>
                  <a:pt x="1227" y="613"/>
                  <a:pt x="1227" y="613"/>
                </a:cubicBezTo>
                <a:cubicBezTo>
                  <a:pt x="1227" y="613"/>
                  <a:pt x="1227" y="613"/>
                  <a:pt x="1227" y="613"/>
                </a:cubicBezTo>
                <a:cubicBezTo>
                  <a:pt x="1227" y="613"/>
                  <a:pt x="1227" y="612"/>
                  <a:pt x="1227" y="612"/>
                </a:cubicBezTo>
                <a:cubicBezTo>
                  <a:pt x="1224" y="610"/>
                  <a:pt x="1224" y="610"/>
                  <a:pt x="1224" y="610"/>
                </a:cubicBezTo>
                <a:cubicBezTo>
                  <a:pt x="1224" y="610"/>
                  <a:pt x="1224" y="610"/>
                  <a:pt x="1224" y="610"/>
                </a:cubicBezTo>
                <a:cubicBezTo>
                  <a:pt x="1220" y="611"/>
                  <a:pt x="1220" y="611"/>
                  <a:pt x="1220" y="611"/>
                </a:cubicBezTo>
                <a:cubicBezTo>
                  <a:pt x="1219" y="610"/>
                  <a:pt x="1219" y="610"/>
                  <a:pt x="1219" y="610"/>
                </a:cubicBezTo>
                <a:cubicBezTo>
                  <a:pt x="1220" y="609"/>
                  <a:pt x="1220" y="609"/>
                  <a:pt x="1220" y="609"/>
                </a:cubicBezTo>
                <a:cubicBezTo>
                  <a:pt x="1220" y="609"/>
                  <a:pt x="1220" y="609"/>
                  <a:pt x="1220" y="609"/>
                </a:cubicBezTo>
                <a:cubicBezTo>
                  <a:pt x="1220" y="608"/>
                  <a:pt x="1220" y="608"/>
                  <a:pt x="1220" y="608"/>
                </a:cubicBezTo>
                <a:cubicBezTo>
                  <a:pt x="1220" y="608"/>
                  <a:pt x="1220" y="608"/>
                  <a:pt x="1220" y="607"/>
                </a:cubicBezTo>
                <a:cubicBezTo>
                  <a:pt x="1220" y="607"/>
                  <a:pt x="1220" y="607"/>
                  <a:pt x="1219" y="607"/>
                </a:cubicBezTo>
                <a:cubicBezTo>
                  <a:pt x="1219" y="607"/>
                  <a:pt x="1219" y="607"/>
                  <a:pt x="1219" y="607"/>
                </a:cubicBezTo>
                <a:cubicBezTo>
                  <a:pt x="1218" y="605"/>
                  <a:pt x="1218" y="605"/>
                  <a:pt x="1218" y="605"/>
                </a:cubicBezTo>
                <a:cubicBezTo>
                  <a:pt x="1214" y="603"/>
                  <a:pt x="1214" y="603"/>
                  <a:pt x="1214" y="603"/>
                </a:cubicBezTo>
                <a:cubicBezTo>
                  <a:pt x="1213" y="603"/>
                  <a:pt x="1213" y="603"/>
                  <a:pt x="1213" y="603"/>
                </a:cubicBezTo>
                <a:cubicBezTo>
                  <a:pt x="1210" y="603"/>
                  <a:pt x="1210" y="603"/>
                  <a:pt x="1210" y="603"/>
                </a:cubicBezTo>
                <a:cubicBezTo>
                  <a:pt x="1212" y="600"/>
                  <a:pt x="1212" y="600"/>
                  <a:pt x="1212" y="600"/>
                </a:cubicBezTo>
                <a:cubicBezTo>
                  <a:pt x="1214" y="602"/>
                  <a:pt x="1214" y="602"/>
                  <a:pt x="1214" y="602"/>
                </a:cubicBezTo>
                <a:cubicBezTo>
                  <a:pt x="1214" y="603"/>
                  <a:pt x="1214" y="603"/>
                  <a:pt x="1214" y="603"/>
                </a:cubicBezTo>
                <a:cubicBezTo>
                  <a:pt x="1218" y="604"/>
                  <a:pt x="1218" y="604"/>
                  <a:pt x="1218" y="604"/>
                </a:cubicBezTo>
                <a:cubicBezTo>
                  <a:pt x="1219" y="604"/>
                  <a:pt x="1219" y="604"/>
                  <a:pt x="1219" y="604"/>
                </a:cubicBezTo>
                <a:cubicBezTo>
                  <a:pt x="1221" y="604"/>
                  <a:pt x="1221" y="604"/>
                  <a:pt x="1221" y="604"/>
                </a:cubicBezTo>
                <a:cubicBezTo>
                  <a:pt x="1225" y="607"/>
                  <a:pt x="1225" y="607"/>
                  <a:pt x="1225" y="607"/>
                </a:cubicBezTo>
                <a:cubicBezTo>
                  <a:pt x="1225" y="607"/>
                  <a:pt x="1225" y="607"/>
                  <a:pt x="1225" y="607"/>
                </a:cubicBezTo>
                <a:cubicBezTo>
                  <a:pt x="1227" y="607"/>
                  <a:pt x="1227" y="607"/>
                  <a:pt x="1227" y="607"/>
                </a:cubicBezTo>
                <a:cubicBezTo>
                  <a:pt x="1227" y="607"/>
                  <a:pt x="1228" y="607"/>
                  <a:pt x="1228" y="607"/>
                </a:cubicBezTo>
                <a:cubicBezTo>
                  <a:pt x="1228" y="607"/>
                  <a:pt x="1228" y="606"/>
                  <a:pt x="1228" y="606"/>
                </a:cubicBezTo>
                <a:cubicBezTo>
                  <a:pt x="1226" y="605"/>
                  <a:pt x="1226" y="605"/>
                  <a:pt x="1226" y="605"/>
                </a:cubicBezTo>
                <a:cubicBezTo>
                  <a:pt x="1228" y="604"/>
                  <a:pt x="1228" y="604"/>
                  <a:pt x="1228" y="604"/>
                </a:cubicBezTo>
                <a:cubicBezTo>
                  <a:pt x="1236" y="606"/>
                  <a:pt x="1236" y="606"/>
                  <a:pt x="1236" y="606"/>
                </a:cubicBezTo>
                <a:cubicBezTo>
                  <a:pt x="1240" y="606"/>
                  <a:pt x="1240" y="606"/>
                  <a:pt x="1240" y="606"/>
                </a:cubicBezTo>
                <a:cubicBezTo>
                  <a:pt x="1241" y="606"/>
                  <a:pt x="1241" y="606"/>
                  <a:pt x="1241" y="606"/>
                </a:cubicBezTo>
                <a:cubicBezTo>
                  <a:pt x="1245" y="602"/>
                  <a:pt x="1245" y="602"/>
                  <a:pt x="1245" y="602"/>
                </a:cubicBezTo>
                <a:cubicBezTo>
                  <a:pt x="1246" y="597"/>
                  <a:pt x="1246" y="597"/>
                  <a:pt x="1246" y="597"/>
                </a:cubicBezTo>
                <a:cubicBezTo>
                  <a:pt x="1246" y="597"/>
                  <a:pt x="1246" y="597"/>
                  <a:pt x="1246" y="597"/>
                </a:cubicBezTo>
                <a:cubicBezTo>
                  <a:pt x="1245" y="593"/>
                  <a:pt x="1245" y="593"/>
                  <a:pt x="1245" y="593"/>
                </a:cubicBezTo>
                <a:cubicBezTo>
                  <a:pt x="1245" y="592"/>
                  <a:pt x="1245" y="592"/>
                  <a:pt x="1245" y="592"/>
                </a:cubicBezTo>
                <a:cubicBezTo>
                  <a:pt x="1240" y="593"/>
                  <a:pt x="1240" y="593"/>
                  <a:pt x="1240" y="593"/>
                </a:cubicBezTo>
                <a:cubicBezTo>
                  <a:pt x="1236" y="592"/>
                  <a:pt x="1236" y="592"/>
                  <a:pt x="1236" y="592"/>
                </a:cubicBezTo>
                <a:cubicBezTo>
                  <a:pt x="1228" y="588"/>
                  <a:pt x="1228" y="588"/>
                  <a:pt x="1228" y="588"/>
                </a:cubicBezTo>
                <a:cubicBezTo>
                  <a:pt x="1226" y="587"/>
                  <a:pt x="1226" y="587"/>
                  <a:pt x="1226" y="587"/>
                </a:cubicBezTo>
                <a:cubicBezTo>
                  <a:pt x="1225" y="587"/>
                  <a:pt x="1225" y="587"/>
                  <a:pt x="1225" y="587"/>
                </a:cubicBezTo>
                <a:cubicBezTo>
                  <a:pt x="1225" y="588"/>
                  <a:pt x="1225" y="588"/>
                  <a:pt x="1225" y="588"/>
                </a:cubicBezTo>
                <a:cubicBezTo>
                  <a:pt x="1224" y="587"/>
                  <a:pt x="1224" y="587"/>
                  <a:pt x="1224" y="587"/>
                </a:cubicBezTo>
                <a:cubicBezTo>
                  <a:pt x="1219" y="583"/>
                  <a:pt x="1219" y="583"/>
                  <a:pt x="1219" y="583"/>
                </a:cubicBezTo>
                <a:cubicBezTo>
                  <a:pt x="1218" y="583"/>
                  <a:pt x="1218" y="583"/>
                  <a:pt x="1218" y="583"/>
                </a:cubicBezTo>
                <a:cubicBezTo>
                  <a:pt x="1211" y="582"/>
                  <a:pt x="1211" y="582"/>
                  <a:pt x="1211" y="582"/>
                </a:cubicBezTo>
                <a:cubicBezTo>
                  <a:pt x="1211" y="581"/>
                  <a:pt x="1211" y="581"/>
                  <a:pt x="1211" y="581"/>
                </a:cubicBezTo>
                <a:cubicBezTo>
                  <a:pt x="1211" y="581"/>
                  <a:pt x="1211" y="581"/>
                  <a:pt x="1211" y="581"/>
                </a:cubicBezTo>
                <a:cubicBezTo>
                  <a:pt x="1217" y="582"/>
                  <a:pt x="1217" y="582"/>
                  <a:pt x="1217" y="582"/>
                </a:cubicBezTo>
                <a:cubicBezTo>
                  <a:pt x="1217" y="581"/>
                  <a:pt x="1217" y="581"/>
                  <a:pt x="1217" y="581"/>
                </a:cubicBezTo>
                <a:cubicBezTo>
                  <a:pt x="1218" y="580"/>
                  <a:pt x="1218" y="580"/>
                  <a:pt x="1218" y="580"/>
                </a:cubicBezTo>
                <a:cubicBezTo>
                  <a:pt x="1219" y="581"/>
                  <a:pt x="1219" y="581"/>
                  <a:pt x="1219" y="581"/>
                </a:cubicBezTo>
                <a:cubicBezTo>
                  <a:pt x="1224" y="584"/>
                  <a:pt x="1224" y="584"/>
                  <a:pt x="1224" y="584"/>
                </a:cubicBezTo>
                <a:cubicBezTo>
                  <a:pt x="1224" y="584"/>
                  <a:pt x="1224" y="584"/>
                  <a:pt x="1224" y="584"/>
                </a:cubicBezTo>
                <a:cubicBezTo>
                  <a:pt x="1227" y="583"/>
                  <a:pt x="1227" y="583"/>
                  <a:pt x="1227" y="583"/>
                </a:cubicBezTo>
                <a:cubicBezTo>
                  <a:pt x="1227" y="583"/>
                  <a:pt x="1227" y="583"/>
                  <a:pt x="1227" y="582"/>
                </a:cubicBezTo>
                <a:cubicBezTo>
                  <a:pt x="1226" y="580"/>
                  <a:pt x="1226" y="580"/>
                  <a:pt x="1226" y="580"/>
                </a:cubicBezTo>
                <a:cubicBezTo>
                  <a:pt x="1226" y="577"/>
                  <a:pt x="1226" y="577"/>
                  <a:pt x="1226" y="577"/>
                </a:cubicBezTo>
                <a:cubicBezTo>
                  <a:pt x="1225" y="575"/>
                  <a:pt x="1225" y="575"/>
                  <a:pt x="1225" y="575"/>
                </a:cubicBezTo>
                <a:cubicBezTo>
                  <a:pt x="1217" y="569"/>
                  <a:pt x="1217" y="569"/>
                  <a:pt x="1217" y="569"/>
                </a:cubicBezTo>
                <a:cubicBezTo>
                  <a:pt x="1214" y="568"/>
                  <a:pt x="1214" y="568"/>
                  <a:pt x="1214" y="568"/>
                </a:cubicBezTo>
                <a:cubicBezTo>
                  <a:pt x="1213" y="567"/>
                  <a:pt x="1213" y="567"/>
                  <a:pt x="1213" y="567"/>
                </a:cubicBezTo>
                <a:cubicBezTo>
                  <a:pt x="1212" y="566"/>
                  <a:pt x="1212" y="566"/>
                  <a:pt x="1212" y="566"/>
                </a:cubicBezTo>
                <a:cubicBezTo>
                  <a:pt x="1212" y="565"/>
                  <a:pt x="1212" y="565"/>
                  <a:pt x="1212" y="565"/>
                </a:cubicBezTo>
                <a:cubicBezTo>
                  <a:pt x="1209" y="564"/>
                  <a:pt x="1209" y="564"/>
                  <a:pt x="1209" y="564"/>
                </a:cubicBezTo>
                <a:cubicBezTo>
                  <a:pt x="1209" y="564"/>
                  <a:pt x="1208" y="564"/>
                  <a:pt x="1208" y="565"/>
                </a:cubicBezTo>
                <a:cubicBezTo>
                  <a:pt x="1208" y="566"/>
                  <a:pt x="1208" y="566"/>
                  <a:pt x="1208" y="566"/>
                </a:cubicBezTo>
                <a:cubicBezTo>
                  <a:pt x="1202" y="568"/>
                  <a:pt x="1202" y="568"/>
                  <a:pt x="1202" y="568"/>
                </a:cubicBezTo>
                <a:cubicBezTo>
                  <a:pt x="1202" y="568"/>
                  <a:pt x="1202" y="568"/>
                  <a:pt x="1202" y="568"/>
                </a:cubicBezTo>
                <a:cubicBezTo>
                  <a:pt x="1200" y="571"/>
                  <a:pt x="1200" y="571"/>
                  <a:pt x="1200" y="571"/>
                </a:cubicBezTo>
                <a:cubicBezTo>
                  <a:pt x="1197" y="572"/>
                  <a:pt x="1197" y="572"/>
                  <a:pt x="1197" y="572"/>
                </a:cubicBezTo>
                <a:cubicBezTo>
                  <a:pt x="1195" y="570"/>
                  <a:pt x="1195" y="570"/>
                  <a:pt x="1195" y="570"/>
                </a:cubicBezTo>
                <a:cubicBezTo>
                  <a:pt x="1195" y="570"/>
                  <a:pt x="1195" y="570"/>
                  <a:pt x="1195" y="570"/>
                </a:cubicBezTo>
                <a:cubicBezTo>
                  <a:pt x="1194" y="570"/>
                  <a:pt x="1194" y="570"/>
                  <a:pt x="1194" y="570"/>
                </a:cubicBezTo>
                <a:cubicBezTo>
                  <a:pt x="1192" y="572"/>
                  <a:pt x="1192" y="572"/>
                  <a:pt x="1192" y="572"/>
                </a:cubicBezTo>
                <a:cubicBezTo>
                  <a:pt x="1186" y="572"/>
                  <a:pt x="1186" y="572"/>
                  <a:pt x="1186" y="572"/>
                </a:cubicBezTo>
                <a:cubicBezTo>
                  <a:pt x="1185" y="572"/>
                  <a:pt x="1185" y="572"/>
                  <a:pt x="1185" y="572"/>
                </a:cubicBezTo>
                <a:cubicBezTo>
                  <a:pt x="1180" y="581"/>
                  <a:pt x="1180" y="581"/>
                  <a:pt x="1180" y="581"/>
                </a:cubicBezTo>
                <a:cubicBezTo>
                  <a:pt x="1178" y="583"/>
                  <a:pt x="1178" y="583"/>
                  <a:pt x="1178" y="583"/>
                </a:cubicBezTo>
                <a:cubicBezTo>
                  <a:pt x="1178" y="582"/>
                  <a:pt x="1178" y="582"/>
                  <a:pt x="1178" y="582"/>
                </a:cubicBezTo>
                <a:cubicBezTo>
                  <a:pt x="1178" y="580"/>
                  <a:pt x="1178" y="580"/>
                  <a:pt x="1178" y="580"/>
                </a:cubicBezTo>
                <a:cubicBezTo>
                  <a:pt x="1181" y="574"/>
                  <a:pt x="1181" y="574"/>
                  <a:pt x="1181" y="574"/>
                </a:cubicBezTo>
                <a:cubicBezTo>
                  <a:pt x="1181" y="573"/>
                  <a:pt x="1181" y="573"/>
                  <a:pt x="1181" y="573"/>
                </a:cubicBezTo>
                <a:cubicBezTo>
                  <a:pt x="1181" y="570"/>
                  <a:pt x="1181" y="570"/>
                  <a:pt x="1181" y="570"/>
                </a:cubicBezTo>
                <a:cubicBezTo>
                  <a:pt x="1183" y="563"/>
                  <a:pt x="1183" y="563"/>
                  <a:pt x="1183" y="563"/>
                </a:cubicBezTo>
                <a:cubicBezTo>
                  <a:pt x="1183" y="562"/>
                  <a:pt x="1183" y="562"/>
                  <a:pt x="1183" y="562"/>
                </a:cubicBezTo>
                <a:cubicBezTo>
                  <a:pt x="1182" y="561"/>
                  <a:pt x="1182" y="561"/>
                  <a:pt x="1182" y="561"/>
                </a:cubicBezTo>
                <a:cubicBezTo>
                  <a:pt x="1181" y="558"/>
                  <a:pt x="1181" y="558"/>
                  <a:pt x="1181" y="558"/>
                </a:cubicBezTo>
                <a:cubicBezTo>
                  <a:pt x="1181" y="558"/>
                  <a:pt x="1181" y="558"/>
                  <a:pt x="1181" y="558"/>
                </a:cubicBezTo>
                <a:cubicBezTo>
                  <a:pt x="1180" y="556"/>
                  <a:pt x="1180" y="556"/>
                  <a:pt x="1180" y="556"/>
                </a:cubicBezTo>
                <a:cubicBezTo>
                  <a:pt x="1177" y="548"/>
                  <a:pt x="1177" y="548"/>
                  <a:pt x="1177" y="548"/>
                </a:cubicBezTo>
                <a:cubicBezTo>
                  <a:pt x="1176" y="548"/>
                  <a:pt x="1176" y="548"/>
                  <a:pt x="1176" y="548"/>
                </a:cubicBezTo>
                <a:cubicBezTo>
                  <a:pt x="1174" y="548"/>
                  <a:pt x="1174" y="548"/>
                  <a:pt x="1174" y="548"/>
                </a:cubicBezTo>
                <a:cubicBezTo>
                  <a:pt x="1172" y="546"/>
                  <a:pt x="1172" y="546"/>
                  <a:pt x="1172" y="546"/>
                </a:cubicBezTo>
                <a:cubicBezTo>
                  <a:pt x="1172" y="546"/>
                  <a:pt x="1172" y="546"/>
                  <a:pt x="1172" y="546"/>
                </a:cubicBezTo>
                <a:cubicBezTo>
                  <a:pt x="1171" y="546"/>
                  <a:pt x="1171" y="546"/>
                  <a:pt x="1171" y="546"/>
                </a:cubicBezTo>
                <a:cubicBezTo>
                  <a:pt x="1170" y="549"/>
                  <a:pt x="1170" y="549"/>
                  <a:pt x="1170" y="549"/>
                </a:cubicBezTo>
                <a:cubicBezTo>
                  <a:pt x="1167" y="550"/>
                  <a:pt x="1167" y="550"/>
                  <a:pt x="1167" y="550"/>
                </a:cubicBezTo>
                <a:cubicBezTo>
                  <a:pt x="1165" y="547"/>
                  <a:pt x="1165" y="547"/>
                  <a:pt x="1165" y="547"/>
                </a:cubicBezTo>
                <a:cubicBezTo>
                  <a:pt x="1158" y="542"/>
                  <a:pt x="1158" y="542"/>
                  <a:pt x="1158" y="542"/>
                </a:cubicBezTo>
                <a:cubicBezTo>
                  <a:pt x="1157" y="542"/>
                  <a:pt x="1157" y="542"/>
                  <a:pt x="1157" y="542"/>
                </a:cubicBezTo>
                <a:cubicBezTo>
                  <a:pt x="1155" y="542"/>
                  <a:pt x="1155" y="542"/>
                  <a:pt x="1155" y="542"/>
                </a:cubicBezTo>
                <a:cubicBezTo>
                  <a:pt x="1149" y="538"/>
                  <a:pt x="1149" y="538"/>
                  <a:pt x="1149" y="538"/>
                </a:cubicBezTo>
                <a:cubicBezTo>
                  <a:pt x="1143" y="537"/>
                  <a:pt x="1143" y="537"/>
                  <a:pt x="1143" y="537"/>
                </a:cubicBezTo>
                <a:cubicBezTo>
                  <a:pt x="1143" y="537"/>
                  <a:pt x="1143" y="537"/>
                  <a:pt x="1143" y="537"/>
                </a:cubicBezTo>
                <a:cubicBezTo>
                  <a:pt x="1134" y="541"/>
                  <a:pt x="1134" y="541"/>
                  <a:pt x="1134" y="541"/>
                </a:cubicBezTo>
                <a:cubicBezTo>
                  <a:pt x="1133" y="541"/>
                  <a:pt x="1133" y="541"/>
                  <a:pt x="1133" y="541"/>
                </a:cubicBezTo>
                <a:cubicBezTo>
                  <a:pt x="1133" y="544"/>
                  <a:pt x="1133" y="544"/>
                  <a:pt x="1133" y="544"/>
                </a:cubicBezTo>
                <a:cubicBezTo>
                  <a:pt x="1132" y="545"/>
                  <a:pt x="1132" y="545"/>
                  <a:pt x="1132" y="545"/>
                </a:cubicBezTo>
                <a:cubicBezTo>
                  <a:pt x="1128" y="544"/>
                  <a:pt x="1128" y="544"/>
                  <a:pt x="1128" y="544"/>
                </a:cubicBezTo>
                <a:cubicBezTo>
                  <a:pt x="1128" y="544"/>
                  <a:pt x="1127" y="544"/>
                  <a:pt x="1127" y="545"/>
                </a:cubicBezTo>
                <a:cubicBezTo>
                  <a:pt x="1127" y="545"/>
                  <a:pt x="1127" y="545"/>
                  <a:pt x="1127" y="545"/>
                </a:cubicBezTo>
                <a:cubicBezTo>
                  <a:pt x="1128" y="547"/>
                  <a:pt x="1128" y="547"/>
                  <a:pt x="1128" y="547"/>
                </a:cubicBezTo>
                <a:cubicBezTo>
                  <a:pt x="1127" y="549"/>
                  <a:pt x="1127" y="549"/>
                  <a:pt x="1127" y="549"/>
                </a:cubicBezTo>
                <a:cubicBezTo>
                  <a:pt x="1127" y="550"/>
                  <a:pt x="1127" y="550"/>
                  <a:pt x="1127" y="550"/>
                </a:cubicBezTo>
                <a:cubicBezTo>
                  <a:pt x="1128" y="552"/>
                  <a:pt x="1128" y="552"/>
                  <a:pt x="1128" y="552"/>
                </a:cubicBezTo>
                <a:cubicBezTo>
                  <a:pt x="1128" y="552"/>
                  <a:pt x="1128" y="552"/>
                  <a:pt x="1128" y="552"/>
                </a:cubicBezTo>
                <a:cubicBezTo>
                  <a:pt x="1131" y="554"/>
                  <a:pt x="1131" y="554"/>
                  <a:pt x="1131" y="554"/>
                </a:cubicBezTo>
                <a:cubicBezTo>
                  <a:pt x="1135" y="559"/>
                  <a:pt x="1135" y="559"/>
                  <a:pt x="1135" y="559"/>
                </a:cubicBezTo>
                <a:cubicBezTo>
                  <a:pt x="1132" y="559"/>
                  <a:pt x="1132" y="559"/>
                  <a:pt x="1132" y="559"/>
                </a:cubicBezTo>
                <a:cubicBezTo>
                  <a:pt x="1128" y="556"/>
                  <a:pt x="1128" y="556"/>
                  <a:pt x="1128" y="556"/>
                </a:cubicBezTo>
                <a:cubicBezTo>
                  <a:pt x="1128" y="555"/>
                  <a:pt x="1128" y="555"/>
                  <a:pt x="1127" y="556"/>
                </a:cubicBezTo>
                <a:cubicBezTo>
                  <a:pt x="1126" y="557"/>
                  <a:pt x="1126" y="557"/>
                  <a:pt x="1126" y="557"/>
                </a:cubicBezTo>
                <a:cubicBezTo>
                  <a:pt x="1126" y="557"/>
                  <a:pt x="1126" y="557"/>
                  <a:pt x="1126" y="557"/>
                </a:cubicBezTo>
                <a:cubicBezTo>
                  <a:pt x="1125" y="562"/>
                  <a:pt x="1125" y="562"/>
                  <a:pt x="1125" y="562"/>
                </a:cubicBezTo>
                <a:cubicBezTo>
                  <a:pt x="1126" y="562"/>
                  <a:pt x="1126" y="562"/>
                  <a:pt x="1126" y="562"/>
                </a:cubicBezTo>
                <a:cubicBezTo>
                  <a:pt x="1127" y="564"/>
                  <a:pt x="1127" y="564"/>
                  <a:pt x="1127" y="564"/>
                </a:cubicBezTo>
                <a:cubicBezTo>
                  <a:pt x="1128" y="564"/>
                  <a:pt x="1128" y="564"/>
                  <a:pt x="1128" y="564"/>
                </a:cubicBezTo>
                <a:cubicBezTo>
                  <a:pt x="1132" y="565"/>
                  <a:pt x="1132" y="565"/>
                  <a:pt x="1132" y="565"/>
                </a:cubicBezTo>
                <a:cubicBezTo>
                  <a:pt x="1132" y="567"/>
                  <a:pt x="1132" y="567"/>
                  <a:pt x="1132" y="567"/>
                </a:cubicBezTo>
                <a:cubicBezTo>
                  <a:pt x="1132" y="567"/>
                  <a:pt x="1132" y="567"/>
                  <a:pt x="1132" y="567"/>
                </a:cubicBezTo>
                <a:cubicBezTo>
                  <a:pt x="1135" y="570"/>
                  <a:pt x="1135" y="570"/>
                  <a:pt x="1135" y="570"/>
                </a:cubicBezTo>
                <a:cubicBezTo>
                  <a:pt x="1136" y="570"/>
                  <a:pt x="1136" y="570"/>
                  <a:pt x="1136" y="569"/>
                </a:cubicBezTo>
                <a:cubicBezTo>
                  <a:pt x="1136" y="569"/>
                  <a:pt x="1136" y="569"/>
                  <a:pt x="1136" y="569"/>
                </a:cubicBezTo>
                <a:cubicBezTo>
                  <a:pt x="1138" y="573"/>
                  <a:pt x="1138" y="573"/>
                  <a:pt x="1138" y="573"/>
                </a:cubicBezTo>
                <a:cubicBezTo>
                  <a:pt x="1138" y="573"/>
                  <a:pt x="1139" y="574"/>
                  <a:pt x="1139" y="574"/>
                </a:cubicBezTo>
                <a:cubicBezTo>
                  <a:pt x="1140" y="573"/>
                  <a:pt x="1140" y="573"/>
                  <a:pt x="1140" y="573"/>
                </a:cubicBezTo>
                <a:cubicBezTo>
                  <a:pt x="1145" y="586"/>
                  <a:pt x="1145" y="586"/>
                  <a:pt x="1145" y="586"/>
                </a:cubicBezTo>
                <a:cubicBezTo>
                  <a:pt x="1146" y="586"/>
                  <a:pt x="1146" y="586"/>
                  <a:pt x="1146" y="586"/>
                </a:cubicBezTo>
                <a:cubicBezTo>
                  <a:pt x="1152" y="587"/>
                  <a:pt x="1152" y="587"/>
                  <a:pt x="1152" y="587"/>
                </a:cubicBezTo>
                <a:cubicBezTo>
                  <a:pt x="1154" y="590"/>
                  <a:pt x="1154" y="590"/>
                  <a:pt x="1154" y="590"/>
                </a:cubicBezTo>
                <a:cubicBezTo>
                  <a:pt x="1157" y="598"/>
                  <a:pt x="1157" y="598"/>
                  <a:pt x="1157" y="598"/>
                </a:cubicBezTo>
                <a:cubicBezTo>
                  <a:pt x="1157" y="598"/>
                  <a:pt x="1157" y="599"/>
                  <a:pt x="1157" y="598"/>
                </a:cubicBezTo>
                <a:cubicBezTo>
                  <a:pt x="1158" y="598"/>
                  <a:pt x="1158" y="598"/>
                  <a:pt x="1158" y="598"/>
                </a:cubicBezTo>
                <a:cubicBezTo>
                  <a:pt x="1158" y="595"/>
                  <a:pt x="1158" y="595"/>
                  <a:pt x="1158" y="595"/>
                </a:cubicBezTo>
                <a:cubicBezTo>
                  <a:pt x="1159" y="596"/>
                  <a:pt x="1159" y="596"/>
                  <a:pt x="1159" y="596"/>
                </a:cubicBezTo>
                <a:cubicBezTo>
                  <a:pt x="1159" y="596"/>
                  <a:pt x="1159" y="596"/>
                  <a:pt x="1159" y="596"/>
                </a:cubicBezTo>
                <a:cubicBezTo>
                  <a:pt x="1174" y="598"/>
                  <a:pt x="1174" y="598"/>
                  <a:pt x="1174" y="598"/>
                </a:cubicBezTo>
                <a:cubicBezTo>
                  <a:pt x="1176" y="598"/>
                  <a:pt x="1176" y="598"/>
                  <a:pt x="1176" y="598"/>
                </a:cubicBezTo>
                <a:cubicBezTo>
                  <a:pt x="1176" y="598"/>
                  <a:pt x="1176" y="598"/>
                  <a:pt x="1176" y="597"/>
                </a:cubicBezTo>
                <a:cubicBezTo>
                  <a:pt x="1176" y="597"/>
                  <a:pt x="1176" y="597"/>
                  <a:pt x="1176" y="597"/>
                </a:cubicBezTo>
                <a:cubicBezTo>
                  <a:pt x="1174" y="596"/>
                  <a:pt x="1174" y="596"/>
                  <a:pt x="1174" y="596"/>
                </a:cubicBezTo>
                <a:cubicBezTo>
                  <a:pt x="1174" y="594"/>
                  <a:pt x="1174" y="594"/>
                  <a:pt x="1174" y="594"/>
                </a:cubicBezTo>
                <a:cubicBezTo>
                  <a:pt x="1175" y="594"/>
                  <a:pt x="1175" y="594"/>
                  <a:pt x="1175" y="594"/>
                </a:cubicBezTo>
                <a:cubicBezTo>
                  <a:pt x="1175" y="594"/>
                  <a:pt x="1175" y="594"/>
                  <a:pt x="1175" y="594"/>
                </a:cubicBezTo>
                <a:cubicBezTo>
                  <a:pt x="1176" y="595"/>
                  <a:pt x="1176" y="595"/>
                  <a:pt x="1176" y="595"/>
                </a:cubicBezTo>
                <a:cubicBezTo>
                  <a:pt x="1176" y="595"/>
                  <a:pt x="1176" y="595"/>
                  <a:pt x="1177" y="595"/>
                </a:cubicBezTo>
                <a:cubicBezTo>
                  <a:pt x="1181" y="592"/>
                  <a:pt x="1181" y="592"/>
                  <a:pt x="1181" y="592"/>
                </a:cubicBezTo>
                <a:cubicBezTo>
                  <a:pt x="1181" y="591"/>
                  <a:pt x="1181" y="591"/>
                  <a:pt x="1181" y="591"/>
                </a:cubicBezTo>
                <a:cubicBezTo>
                  <a:pt x="1181" y="590"/>
                  <a:pt x="1181" y="590"/>
                  <a:pt x="1181" y="590"/>
                </a:cubicBezTo>
                <a:cubicBezTo>
                  <a:pt x="1182" y="589"/>
                  <a:pt x="1182" y="589"/>
                  <a:pt x="1182" y="589"/>
                </a:cubicBezTo>
                <a:cubicBezTo>
                  <a:pt x="1184" y="590"/>
                  <a:pt x="1184" y="590"/>
                  <a:pt x="1184" y="590"/>
                </a:cubicBezTo>
                <a:cubicBezTo>
                  <a:pt x="1187" y="600"/>
                  <a:pt x="1187" y="600"/>
                  <a:pt x="1187" y="600"/>
                </a:cubicBezTo>
                <a:cubicBezTo>
                  <a:pt x="1189" y="604"/>
                  <a:pt x="1189" y="604"/>
                  <a:pt x="1189" y="604"/>
                </a:cubicBezTo>
                <a:cubicBezTo>
                  <a:pt x="1190" y="614"/>
                  <a:pt x="1190" y="614"/>
                  <a:pt x="1190" y="614"/>
                </a:cubicBezTo>
                <a:cubicBezTo>
                  <a:pt x="1190" y="615"/>
                  <a:pt x="1190" y="615"/>
                  <a:pt x="1190" y="615"/>
                </a:cubicBezTo>
                <a:cubicBezTo>
                  <a:pt x="1192" y="616"/>
                  <a:pt x="1192" y="616"/>
                  <a:pt x="1192" y="616"/>
                </a:cubicBezTo>
                <a:cubicBezTo>
                  <a:pt x="1198" y="625"/>
                  <a:pt x="1198" y="625"/>
                  <a:pt x="1198" y="625"/>
                </a:cubicBezTo>
                <a:cubicBezTo>
                  <a:pt x="1199" y="636"/>
                  <a:pt x="1199" y="636"/>
                  <a:pt x="1199" y="636"/>
                </a:cubicBezTo>
                <a:cubicBezTo>
                  <a:pt x="1199" y="637"/>
                  <a:pt x="1199" y="637"/>
                  <a:pt x="1199" y="637"/>
                </a:cubicBezTo>
                <a:cubicBezTo>
                  <a:pt x="1201" y="639"/>
                  <a:pt x="1201" y="639"/>
                  <a:pt x="1201" y="639"/>
                </a:cubicBezTo>
                <a:cubicBezTo>
                  <a:pt x="1193" y="650"/>
                  <a:pt x="1193" y="650"/>
                  <a:pt x="1193" y="650"/>
                </a:cubicBezTo>
                <a:cubicBezTo>
                  <a:pt x="1193" y="651"/>
                  <a:pt x="1193" y="651"/>
                  <a:pt x="1193" y="651"/>
                </a:cubicBezTo>
                <a:cubicBezTo>
                  <a:pt x="1195" y="652"/>
                  <a:pt x="1195" y="652"/>
                  <a:pt x="1195" y="652"/>
                </a:cubicBezTo>
                <a:cubicBezTo>
                  <a:pt x="1193" y="662"/>
                  <a:pt x="1193" y="662"/>
                  <a:pt x="1193" y="662"/>
                </a:cubicBezTo>
                <a:cubicBezTo>
                  <a:pt x="1193" y="663"/>
                  <a:pt x="1193" y="663"/>
                  <a:pt x="1193" y="663"/>
                </a:cubicBezTo>
                <a:cubicBezTo>
                  <a:pt x="1195" y="667"/>
                  <a:pt x="1195" y="667"/>
                  <a:pt x="1195" y="667"/>
                </a:cubicBezTo>
                <a:cubicBezTo>
                  <a:pt x="1195" y="668"/>
                  <a:pt x="1195" y="668"/>
                  <a:pt x="1196" y="668"/>
                </a:cubicBezTo>
                <a:cubicBezTo>
                  <a:pt x="1200" y="667"/>
                  <a:pt x="1200" y="667"/>
                  <a:pt x="1200" y="667"/>
                </a:cubicBezTo>
                <a:cubicBezTo>
                  <a:pt x="1198" y="675"/>
                  <a:pt x="1198" y="675"/>
                  <a:pt x="1198" y="675"/>
                </a:cubicBezTo>
                <a:cubicBezTo>
                  <a:pt x="1198" y="685"/>
                  <a:pt x="1198" y="685"/>
                  <a:pt x="1198" y="685"/>
                </a:cubicBezTo>
                <a:cubicBezTo>
                  <a:pt x="1199" y="686"/>
                  <a:pt x="1199" y="686"/>
                  <a:pt x="1199" y="686"/>
                </a:cubicBezTo>
                <a:cubicBezTo>
                  <a:pt x="1202" y="690"/>
                  <a:pt x="1202" y="690"/>
                  <a:pt x="1202" y="690"/>
                </a:cubicBezTo>
                <a:cubicBezTo>
                  <a:pt x="1203" y="691"/>
                  <a:pt x="1203" y="691"/>
                  <a:pt x="1203" y="691"/>
                </a:cubicBezTo>
                <a:cubicBezTo>
                  <a:pt x="1206" y="692"/>
                  <a:pt x="1206" y="692"/>
                  <a:pt x="1206" y="692"/>
                </a:cubicBezTo>
                <a:cubicBezTo>
                  <a:pt x="1205" y="692"/>
                  <a:pt x="1205" y="692"/>
                  <a:pt x="1205" y="692"/>
                </a:cubicBezTo>
                <a:cubicBezTo>
                  <a:pt x="1205" y="695"/>
                  <a:pt x="1205" y="695"/>
                  <a:pt x="1205" y="695"/>
                </a:cubicBezTo>
                <a:cubicBezTo>
                  <a:pt x="1206" y="695"/>
                  <a:pt x="1206" y="695"/>
                  <a:pt x="1206" y="695"/>
                </a:cubicBezTo>
                <a:cubicBezTo>
                  <a:pt x="1207" y="697"/>
                  <a:pt x="1207" y="697"/>
                  <a:pt x="1207" y="697"/>
                </a:cubicBezTo>
                <a:cubicBezTo>
                  <a:pt x="1208" y="697"/>
                  <a:pt x="1208" y="697"/>
                  <a:pt x="1208" y="697"/>
                </a:cubicBezTo>
                <a:cubicBezTo>
                  <a:pt x="1213" y="696"/>
                  <a:pt x="1213" y="696"/>
                  <a:pt x="1213" y="696"/>
                </a:cubicBezTo>
                <a:cubicBezTo>
                  <a:pt x="1214" y="696"/>
                  <a:pt x="1214" y="696"/>
                  <a:pt x="1214" y="695"/>
                </a:cubicBezTo>
                <a:cubicBezTo>
                  <a:pt x="1214" y="691"/>
                  <a:pt x="1214" y="691"/>
                  <a:pt x="1214" y="691"/>
                </a:cubicBezTo>
                <a:cubicBezTo>
                  <a:pt x="1217" y="688"/>
                  <a:pt x="1217" y="688"/>
                  <a:pt x="1217" y="688"/>
                </a:cubicBezTo>
                <a:cubicBezTo>
                  <a:pt x="1216" y="690"/>
                  <a:pt x="1216" y="690"/>
                  <a:pt x="1216" y="690"/>
                </a:cubicBezTo>
                <a:cubicBezTo>
                  <a:pt x="1216" y="691"/>
                  <a:pt x="1216" y="691"/>
                  <a:pt x="1216" y="691"/>
                </a:cubicBezTo>
                <a:cubicBezTo>
                  <a:pt x="1220" y="698"/>
                  <a:pt x="1220" y="698"/>
                  <a:pt x="1220" y="698"/>
                </a:cubicBezTo>
                <a:cubicBezTo>
                  <a:pt x="1221" y="698"/>
                  <a:pt x="1221" y="698"/>
                  <a:pt x="1221" y="698"/>
                </a:cubicBezTo>
                <a:cubicBezTo>
                  <a:pt x="1222" y="698"/>
                  <a:pt x="1222" y="697"/>
                  <a:pt x="1222" y="697"/>
                </a:cubicBezTo>
                <a:cubicBezTo>
                  <a:pt x="1222" y="693"/>
                  <a:pt x="1222" y="693"/>
                  <a:pt x="1222" y="693"/>
                </a:cubicBezTo>
                <a:cubicBezTo>
                  <a:pt x="1223" y="697"/>
                  <a:pt x="1223" y="697"/>
                  <a:pt x="1223" y="697"/>
                </a:cubicBezTo>
                <a:cubicBezTo>
                  <a:pt x="1224" y="698"/>
                  <a:pt x="1224" y="698"/>
                  <a:pt x="1224" y="698"/>
                </a:cubicBezTo>
                <a:cubicBezTo>
                  <a:pt x="1226" y="698"/>
                  <a:pt x="1226" y="698"/>
                  <a:pt x="1226" y="698"/>
                </a:cubicBezTo>
                <a:cubicBezTo>
                  <a:pt x="1225" y="699"/>
                  <a:pt x="1225" y="699"/>
                  <a:pt x="1225" y="699"/>
                </a:cubicBezTo>
                <a:cubicBezTo>
                  <a:pt x="1225" y="700"/>
                  <a:pt x="1225" y="700"/>
                  <a:pt x="1225" y="700"/>
                </a:cubicBezTo>
                <a:close/>
                <a:moveTo>
                  <a:pt x="1205" y="79"/>
                </a:moveTo>
                <a:cubicBezTo>
                  <a:pt x="1220" y="106"/>
                  <a:pt x="1220" y="106"/>
                  <a:pt x="1220" y="106"/>
                </a:cubicBezTo>
                <a:cubicBezTo>
                  <a:pt x="1220" y="107"/>
                  <a:pt x="1220" y="107"/>
                  <a:pt x="1220" y="107"/>
                </a:cubicBezTo>
                <a:cubicBezTo>
                  <a:pt x="1227" y="109"/>
                  <a:pt x="1234" y="112"/>
                  <a:pt x="1239" y="112"/>
                </a:cubicBezTo>
                <a:cubicBezTo>
                  <a:pt x="1240" y="112"/>
                  <a:pt x="1241" y="112"/>
                  <a:pt x="1242" y="111"/>
                </a:cubicBezTo>
                <a:cubicBezTo>
                  <a:pt x="1243" y="110"/>
                  <a:pt x="1245" y="110"/>
                  <a:pt x="1247" y="110"/>
                </a:cubicBezTo>
                <a:cubicBezTo>
                  <a:pt x="1251" y="110"/>
                  <a:pt x="1256" y="111"/>
                  <a:pt x="1257" y="111"/>
                </a:cubicBezTo>
                <a:cubicBezTo>
                  <a:pt x="1266" y="120"/>
                  <a:pt x="1266" y="120"/>
                  <a:pt x="1266" y="120"/>
                </a:cubicBezTo>
                <a:cubicBezTo>
                  <a:pt x="1235" y="120"/>
                  <a:pt x="1235" y="120"/>
                  <a:pt x="1235" y="120"/>
                </a:cubicBezTo>
                <a:cubicBezTo>
                  <a:pt x="1234" y="120"/>
                  <a:pt x="1234" y="120"/>
                  <a:pt x="1234" y="120"/>
                </a:cubicBezTo>
                <a:cubicBezTo>
                  <a:pt x="1234" y="120"/>
                  <a:pt x="1234" y="120"/>
                  <a:pt x="1234" y="121"/>
                </a:cubicBezTo>
                <a:cubicBezTo>
                  <a:pt x="1234" y="131"/>
                  <a:pt x="1234" y="131"/>
                  <a:pt x="1234" y="131"/>
                </a:cubicBezTo>
                <a:cubicBezTo>
                  <a:pt x="1234" y="131"/>
                  <a:pt x="1234" y="131"/>
                  <a:pt x="1234" y="131"/>
                </a:cubicBezTo>
                <a:cubicBezTo>
                  <a:pt x="1234" y="131"/>
                  <a:pt x="1234" y="131"/>
                  <a:pt x="1235" y="131"/>
                </a:cubicBezTo>
                <a:cubicBezTo>
                  <a:pt x="1235" y="131"/>
                  <a:pt x="1235" y="131"/>
                  <a:pt x="1245" y="131"/>
                </a:cubicBezTo>
                <a:cubicBezTo>
                  <a:pt x="1253" y="131"/>
                  <a:pt x="1263" y="131"/>
                  <a:pt x="1266" y="131"/>
                </a:cubicBezTo>
                <a:cubicBezTo>
                  <a:pt x="1260" y="141"/>
                  <a:pt x="1260" y="141"/>
                  <a:pt x="1260" y="141"/>
                </a:cubicBezTo>
                <a:cubicBezTo>
                  <a:pt x="1258" y="141"/>
                  <a:pt x="1252" y="141"/>
                  <a:pt x="1244" y="141"/>
                </a:cubicBezTo>
                <a:cubicBezTo>
                  <a:pt x="1232" y="142"/>
                  <a:pt x="1227" y="168"/>
                  <a:pt x="1226" y="168"/>
                </a:cubicBezTo>
                <a:cubicBezTo>
                  <a:pt x="1226" y="169"/>
                  <a:pt x="1226" y="169"/>
                  <a:pt x="1227" y="169"/>
                </a:cubicBezTo>
                <a:cubicBezTo>
                  <a:pt x="1227" y="169"/>
                  <a:pt x="1227" y="169"/>
                  <a:pt x="1227" y="169"/>
                </a:cubicBezTo>
                <a:cubicBezTo>
                  <a:pt x="1244" y="169"/>
                  <a:pt x="1244" y="169"/>
                  <a:pt x="1244" y="169"/>
                </a:cubicBezTo>
                <a:cubicBezTo>
                  <a:pt x="1244" y="169"/>
                  <a:pt x="1244" y="169"/>
                  <a:pt x="1252" y="169"/>
                </a:cubicBezTo>
                <a:cubicBezTo>
                  <a:pt x="1256" y="169"/>
                  <a:pt x="1260" y="170"/>
                  <a:pt x="1263" y="170"/>
                </a:cubicBezTo>
                <a:cubicBezTo>
                  <a:pt x="1268" y="170"/>
                  <a:pt x="1272" y="169"/>
                  <a:pt x="1277" y="164"/>
                </a:cubicBezTo>
                <a:cubicBezTo>
                  <a:pt x="1280" y="161"/>
                  <a:pt x="1281" y="161"/>
                  <a:pt x="1282" y="161"/>
                </a:cubicBezTo>
                <a:cubicBezTo>
                  <a:pt x="1283" y="161"/>
                  <a:pt x="1283" y="162"/>
                  <a:pt x="1283" y="163"/>
                </a:cubicBezTo>
                <a:cubicBezTo>
                  <a:pt x="1283" y="163"/>
                  <a:pt x="1283" y="164"/>
                  <a:pt x="1283" y="164"/>
                </a:cubicBezTo>
                <a:cubicBezTo>
                  <a:pt x="1283" y="164"/>
                  <a:pt x="1280" y="173"/>
                  <a:pt x="1273" y="180"/>
                </a:cubicBezTo>
                <a:cubicBezTo>
                  <a:pt x="1271" y="182"/>
                  <a:pt x="1269" y="182"/>
                  <a:pt x="1267" y="182"/>
                </a:cubicBezTo>
                <a:cubicBezTo>
                  <a:pt x="1263" y="182"/>
                  <a:pt x="1260" y="179"/>
                  <a:pt x="1255" y="179"/>
                </a:cubicBezTo>
                <a:cubicBezTo>
                  <a:pt x="1253" y="179"/>
                  <a:pt x="1251" y="180"/>
                  <a:pt x="1251" y="182"/>
                </a:cubicBezTo>
                <a:cubicBezTo>
                  <a:pt x="1251" y="185"/>
                  <a:pt x="1254" y="189"/>
                  <a:pt x="1254" y="194"/>
                </a:cubicBezTo>
                <a:cubicBezTo>
                  <a:pt x="1254" y="202"/>
                  <a:pt x="1268" y="220"/>
                  <a:pt x="1268" y="220"/>
                </a:cubicBezTo>
                <a:cubicBezTo>
                  <a:pt x="1268" y="220"/>
                  <a:pt x="1268" y="220"/>
                  <a:pt x="1268" y="220"/>
                </a:cubicBezTo>
                <a:cubicBezTo>
                  <a:pt x="1269" y="220"/>
                  <a:pt x="1269" y="220"/>
                  <a:pt x="1269" y="219"/>
                </a:cubicBezTo>
                <a:cubicBezTo>
                  <a:pt x="1269" y="219"/>
                  <a:pt x="1269" y="207"/>
                  <a:pt x="1273" y="203"/>
                </a:cubicBezTo>
                <a:cubicBezTo>
                  <a:pt x="1275" y="201"/>
                  <a:pt x="1286" y="199"/>
                  <a:pt x="1292" y="199"/>
                </a:cubicBezTo>
                <a:cubicBezTo>
                  <a:pt x="1294" y="199"/>
                  <a:pt x="1296" y="199"/>
                  <a:pt x="1297" y="199"/>
                </a:cubicBezTo>
                <a:cubicBezTo>
                  <a:pt x="1298" y="200"/>
                  <a:pt x="1298" y="200"/>
                  <a:pt x="1298" y="200"/>
                </a:cubicBezTo>
                <a:cubicBezTo>
                  <a:pt x="1298" y="200"/>
                  <a:pt x="1298" y="201"/>
                  <a:pt x="1297" y="201"/>
                </a:cubicBezTo>
                <a:cubicBezTo>
                  <a:pt x="1292" y="206"/>
                  <a:pt x="1276" y="210"/>
                  <a:pt x="1276" y="226"/>
                </a:cubicBezTo>
                <a:cubicBezTo>
                  <a:pt x="1276" y="241"/>
                  <a:pt x="1287" y="263"/>
                  <a:pt x="1287" y="263"/>
                </a:cubicBezTo>
                <a:cubicBezTo>
                  <a:pt x="1288" y="263"/>
                  <a:pt x="1288" y="263"/>
                  <a:pt x="1288" y="263"/>
                </a:cubicBezTo>
                <a:cubicBezTo>
                  <a:pt x="1288" y="263"/>
                  <a:pt x="1302" y="263"/>
                  <a:pt x="1313" y="263"/>
                </a:cubicBezTo>
                <a:cubicBezTo>
                  <a:pt x="1325" y="263"/>
                  <a:pt x="1320" y="257"/>
                  <a:pt x="1333" y="257"/>
                </a:cubicBezTo>
                <a:cubicBezTo>
                  <a:pt x="1345" y="257"/>
                  <a:pt x="1346" y="249"/>
                  <a:pt x="1346" y="245"/>
                </a:cubicBezTo>
                <a:cubicBezTo>
                  <a:pt x="1346" y="245"/>
                  <a:pt x="1346" y="245"/>
                  <a:pt x="1346" y="244"/>
                </a:cubicBezTo>
                <a:cubicBezTo>
                  <a:pt x="1348" y="243"/>
                  <a:pt x="1353" y="239"/>
                  <a:pt x="1366" y="239"/>
                </a:cubicBezTo>
                <a:cubicBezTo>
                  <a:pt x="1375" y="239"/>
                  <a:pt x="1378" y="235"/>
                  <a:pt x="1378" y="231"/>
                </a:cubicBezTo>
                <a:cubicBezTo>
                  <a:pt x="1378" y="229"/>
                  <a:pt x="1377" y="227"/>
                  <a:pt x="1377" y="227"/>
                </a:cubicBezTo>
                <a:cubicBezTo>
                  <a:pt x="1379" y="224"/>
                  <a:pt x="1392" y="212"/>
                  <a:pt x="1402" y="212"/>
                </a:cubicBezTo>
                <a:cubicBezTo>
                  <a:pt x="1404" y="212"/>
                  <a:pt x="1405" y="212"/>
                  <a:pt x="1405" y="213"/>
                </a:cubicBezTo>
                <a:cubicBezTo>
                  <a:pt x="1404" y="214"/>
                  <a:pt x="1401" y="217"/>
                  <a:pt x="1401" y="222"/>
                </a:cubicBezTo>
                <a:cubicBezTo>
                  <a:pt x="1401" y="227"/>
                  <a:pt x="1401" y="231"/>
                  <a:pt x="1403" y="235"/>
                </a:cubicBezTo>
                <a:cubicBezTo>
                  <a:pt x="1405" y="238"/>
                  <a:pt x="1409" y="240"/>
                  <a:pt x="1417" y="240"/>
                </a:cubicBezTo>
                <a:cubicBezTo>
                  <a:pt x="1427" y="240"/>
                  <a:pt x="1432" y="240"/>
                  <a:pt x="1435" y="240"/>
                </a:cubicBezTo>
                <a:cubicBezTo>
                  <a:pt x="1432" y="242"/>
                  <a:pt x="1426" y="246"/>
                  <a:pt x="1418" y="246"/>
                </a:cubicBezTo>
                <a:cubicBezTo>
                  <a:pt x="1408" y="247"/>
                  <a:pt x="1404" y="256"/>
                  <a:pt x="1394" y="265"/>
                </a:cubicBezTo>
                <a:cubicBezTo>
                  <a:pt x="1389" y="271"/>
                  <a:pt x="1389" y="271"/>
                  <a:pt x="1389" y="271"/>
                </a:cubicBezTo>
                <a:cubicBezTo>
                  <a:pt x="1384" y="276"/>
                  <a:pt x="1383" y="279"/>
                  <a:pt x="1383" y="280"/>
                </a:cubicBezTo>
                <a:cubicBezTo>
                  <a:pt x="1383" y="280"/>
                  <a:pt x="1383" y="280"/>
                  <a:pt x="1383" y="280"/>
                </a:cubicBezTo>
                <a:cubicBezTo>
                  <a:pt x="1384" y="281"/>
                  <a:pt x="1384" y="281"/>
                  <a:pt x="1384" y="281"/>
                </a:cubicBezTo>
                <a:cubicBezTo>
                  <a:pt x="1384" y="281"/>
                  <a:pt x="1394" y="291"/>
                  <a:pt x="1400" y="297"/>
                </a:cubicBezTo>
                <a:cubicBezTo>
                  <a:pt x="1404" y="301"/>
                  <a:pt x="1409" y="306"/>
                  <a:pt x="1410" y="308"/>
                </a:cubicBezTo>
                <a:cubicBezTo>
                  <a:pt x="1408" y="308"/>
                  <a:pt x="1403" y="309"/>
                  <a:pt x="1398" y="309"/>
                </a:cubicBezTo>
                <a:cubicBezTo>
                  <a:pt x="1393" y="309"/>
                  <a:pt x="1389" y="308"/>
                  <a:pt x="1387" y="306"/>
                </a:cubicBezTo>
                <a:cubicBezTo>
                  <a:pt x="1372" y="291"/>
                  <a:pt x="1372" y="291"/>
                  <a:pt x="1372" y="291"/>
                </a:cubicBezTo>
                <a:cubicBezTo>
                  <a:pt x="1365" y="284"/>
                  <a:pt x="1351" y="281"/>
                  <a:pt x="1351" y="281"/>
                </a:cubicBezTo>
                <a:cubicBezTo>
                  <a:pt x="1351" y="281"/>
                  <a:pt x="1320" y="277"/>
                  <a:pt x="1305" y="277"/>
                </a:cubicBezTo>
                <a:cubicBezTo>
                  <a:pt x="1290" y="278"/>
                  <a:pt x="1288" y="294"/>
                  <a:pt x="1288" y="303"/>
                </a:cubicBezTo>
                <a:cubicBezTo>
                  <a:pt x="1288" y="308"/>
                  <a:pt x="1290" y="315"/>
                  <a:pt x="1291" y="321"/>
                </a:cubicBezTo>
                <a:cubicBezTo>
                  <a:pt x="1291" y="321"/>
                  <a:pt x="1292" y="321"/>
                  <a:pt x="1292" y="321"/>
                </a:cubicBezTo>
                <a:cubicBezTo>
                  <a:pt x="1309" y="321"/>
                  <a:pt x="1309" y="321"/>
                  <a:pt x="1309" y="321"/>
                </a:cubicBezTo>
                <a:cubicBezTo>
                  <a:pt x="1309" y="322"/>
                  <a:pt x="1309" y="324"/>
                  <a:pt x="1310" y="326"/>
                </a:cubicBezTo>
                <a:cubicBezTo>
                  <a:pt x="1298" y="326"/>
                  <a:pt x="1298" y="326"/>
                  <a:pt x="1298" y="326"/>
                </a:cubicBezTo>
                <a:cubicBezTo>
                  <a:pt x="1298" y="326"/>
                  <a:pt x="1298" y="326"/>
                  <a:pt x="1297" y="326"/>
                </a:cubicBezTo>
                <a:cubicBezTo>
                  <a:pt x="1297" y="327"/>
                  <a:pt x="1298" y="327"/>
                  <a:pt x="1298" y="327"/>
                </a:cubicBezTo>
                <a:cubicBezTo>
                  <a:pt x="1307" y="331"/>
                  <a:pt x="1307" y="331"/>
                  <a:pt x="1307" y="331"/>
                </a:cubicBezTo>
                <a:cubicBezTo>
                  <a:pt x="1310" y="333"/>
                  <a:pt x="1310" y="333"/>
                  <a:pt x="1310" y="333"/>
                </a:cubicBezTo>
                <a:cubicBezTo>
                  <a:pt x="1310" y="334"/>
                  <a:pt x="1310" y="334"/>
                  <a:pt x="1310" y="334"/>
                </a:cubicBezTo>
                <a:cubicBezTo>
                  <a:pt x="1309" y="334"/>
                  <a:pt x="1309" y="334"/>
                  <a:pt x="1309" y="334"/>
                </a:cubicBezTo>
                <a:cubicBezTo>
                  <a:pt x="1301" y="330"/>
                  <a:pt x="1301" y="330"/>
                  <a:pt x="1301" y="330"/>
                </a:cubicBezTo>
                <a:cubicBezTo>
                  <a:pt x="1299" y="328"/>
                  <a:pt x="1299" y="328"/>
                  <a:pt x="1299" y="328"/>
                </a:cubicBezTo>
                <a:cubicBezTo>
                  <a:pt x="1298" y="328"/>
                  <a:pt x="1298" y="328"/>
                  <a:pt x="1298" y="328"/>
                </a:cubicBezTo>
                <a:cubicBezTo>
                  <a:pt x="1296" y="328"/>
                  <a:pt x="1296" y="328"/>
                  <a:pt x="1296" y="328"/>
                </a:cubicBezTo>
                <a:cubicBezTo>
                  <a:pt x="1295" y="328"/>
                  <a:pt x="1295" y="328"/>
                  <a:pt x="1295" y="328"/>
                </a:cubicBezTo>
                <a:cubicBezTo>
                  <a:pt x="1294" y="329"/>
                  <a:pt x="1294" y="329"/>
                  <a:pt x="1294" y="329"/>
                </a:cubicBezTo>
                <a:cubicBezTo>
                  <a:pt x="1294" y="329"/>
                  <a:pt x="1294" y="329"/>
                  <a:pt x="1294" y="329"/>
                </a:cubicBezTo>
                <a:cubicBezTo>
                  <a:pt x="1294" y="341"/>
                  <a:pt x="1294" y="341"/>
                  <a:pt x="1294" y="341"/>
                </a:cubicBezTo>
                <a:cubicBezTo>
                  <a:pt x="1294" y="342"/>
                  <a:pt x="1294" y="342"/>
                  <a:pt x="1294" y="342"/>
                </a:cubicBezTo>
                <a:cubicBezTo>
                  <a:pt x="1297" y="345"/>
                  <a:pt x="1297" y="345"/>
                  <a:pt x="1297" y="345"/>
                </a:cubicBezTo>
                <a:cubicBezTo>
                  <a:pt x="1303" y="349"/>
                  <a:pt x="1303" y="349"/>
                  <a:pt x="1303" y="349"/>
                </a:cubicBezTo>
                <a:cubicBezTo>
                  <a:pt x="1307" y="350"/>
                  <a:pt x="1307" y="350"/>
                  <a:pt x="1307" y="350"/>
                </a:cubicBezTo>
                <a:cubicBezTo>
                  <a:pt x="1313" y="355"/>
                  <a:pt x="1313" y="355"/>
                  <a:pt x="1313" y="355"/>
                </a:cubicBezTo>
                <a:cubicBezTo>
                  <a:pt x="1315" y="363"/>
                  <a:pt x="1315" y="363"/>
                  <a:pt x="1315" y="363"/>
                </a:cubicBezTo>
                <a:cubicBezTo>
                  <a:pt x="1322" y="374"/>
                  <a:pt x="1322" y="374"/>
                  <a:pt x="1322" y="374"/>
                </a:cubicBezTo>
                <a:cubicBezTo>
                  <a:pt x="1323" y="385"/>
                  <a:pt x="1323" y="385"/>
                  <a:pt x="1323" y="385"/>
                </a:cubicBezTo>
                <a:cubicBezTo>
                  <a:pt x="1323" y="385"/>
                  <a:pt x="1323" y="385"/>
                  <a:pt x="1323" y="385"/>
                </a:cubicBezTo>
                <a:cubicBezTo>
                  <a:pt x="1323" y="386"/>
                  <a:pt x="1323" y="386"/>
                  <a:pt x="1323" y="386"/>
                </a:cubicBezTo>
                <a:cubicBezTo>
                  <a:pt x="1325" y="392"/>
                  <a:pt x="1325" y="392"/>
                  <a:pt x="1325" y="392"/>
                </a:cubicBezTo>
                <a:cubicBezTo>
                  <a:pt x="1325" y="393"/>
                  <a:pt x="1325" y="393"/>
                  <a:pt x="1326" y="393"/>
                </a:cubicBezTo>
                <a:cubicBezTo>
                  <a:pt x="1329" y="392"/>
                  <a:pt x="1329" y="392"/>
                  <a:pt x="1329" y="392"/>
                </a:cubicBezTo>
                <a:cubicBezTo>
                  <a:pt x="1328" y="393"/>
                  <a:pt x="1328" y="393"/>
                  <a:pt x="1328" y="393"/>
                </a:cubicBezTo>
                <a:cubicBezTo>
                  <a:pt x="1328" y="394"/>
                  <a:pt x="1328" y="394"/>
                  <a:pt x="1328" y="394"/>
                </a:cubicBezTo>
                <a:cubicBezTo>
                  <a:pt x="1331" y="399"/>
                  <a:pt x="1331" y="399"/>
                  <a:pt x="1331" y="399"/>
                </a:cubicBezTo>
                <a:cubicBezTo>
                  <a:pt x="1332" y="399"/>
                  <a:pt x="1332" y="399"/>
                  <a:pt x="1332" y="399"/>
                </a:cubicBezTo>
                <a:cubicBezTo>
                  <a:pt x="1333" y="399"/>
                  <a:pt x="1333" y="399"/>
                  <a:pt x="1333" y="399"/>
                </a:cubicBezTo>
                <a:cubicBezTo>
                  <a:pt x="1334" y="402"/>
                  <a:pt x="1334" y="402"/>
                  <a:pt x="1334" y="402"/>
                </a:cubicBezTo>
                <a:cubicBezTo>
                  <a:pt x="1336" y="404"/>
                  <a:pt x="1336" y="404"/>
                  <a:pt x="1336" y="404"/>
                </a:cubicBezTo>
                <a:cubicBezTo>
                  <a:pt x="1336" y="405"/>
                  <a:pt x="1336" y="405"/>
                  <a:pt x="1336" y="405"/>
                </a:cubicBezTo>
                <a:cubicBezTo>
                  <a:pt x="1338" y="404"/>
                  <a:pt x="1338" y="404"/>
                  <a:pt x="1338" y="404"/>
                </a:cubicBezTo>
                <a:cubicBezTo>
                  <a:pt x="1338" y="405"/>
                  <a:pt x="1338" y="405"/>
                  <a:pt x="1338" y="405"/>
                </a:cubicBezTo>
                <a:cubicBezTo>
                  <a:pt x="1333" y="405"/>
                  <a:pt x="1333" y="405"/>
                  <a:pt x="1333" y="405"/>
                </a:cubicBezTo>
                <a:cubicBezTo>
                  <a:pt x="1331" y="404"/>
                  <a:pt x="1331" y="404"/>
                  <a:pt x="1331" y="404"/>
                </a:cubicBezTo>
                <a:cubicBezTo>
                  <a:pt x="1328" y="399"/>
                  <a:pt x="1328" y="399"/>
                  <a:pt x="1328" y="399"/>
                </a:cubicBezTo>
                <a:cubicBezTo>
                  <a:pt x="1327" y="398"/>
                  <a:pt x="1327" y="398"/>
                  <a:pt x="1327" y="398"/>
                </a:cubicBezTo>
                <a:cubicBezTo>
                  <a:pt x="1324" y="398"/>
                  <a:pt x="1324" y="398"/>
                  <a:pt x="1324" y="398"/>
                </a:cubicBezTo>
                <a:cubicBezTo>
                  <a:pt x="1323" y="396"/>
                  <a:pt x="1323" y="396"/>
                  <a:pt x="1323" y="396"/>
                </a:cubicBezTo>
                <a:cubicBezTo>
                  <a:pt x="1323" y="395"/>
                  <a:pt x="1322" y="395"/>
                  <a:pt x="1322" y="395"/>
                </a:cubicBezTo>
                <a:cubicBezTo>
                  <a:pt x="1320" y="396"/>
                  <a:pt x="1320" y="396"/>
                  <a:pt x="1320" y="396"/>
                </a:cubicBezTo>
                <a:cubicBezTo>
                  <a:pt x="1320" y="396"/>
                  <a:pt x="1320" y="396"/>
                  <a:pt x="1320" y="396"/>
                </a:cubicBezTo>
                <a:cubicBezTo>
                  <a:pt x="1318" y="400"/>
                  <a:pt x="1318" y="400"/>
                  <a:pt x="1318" y="400"/>
                </a:cubicBezTo>
                <a:cubicBezTo>
                  <a:pt x="1318" y="401"/>
                  <a:pt x="1318" y="401"/>
                  <a:pt x="1318" y="401"/>
                </a:cubicBezTo>
                <a:cubicBezTo>
                  <a:pt x="1319" y="405"/>
                  <a:pt x="1319" y="405"/>
                  <a:pt x="1319" y="405"/>
                </a:cubicBezTo>
                <a:cubicBezTo>
                  <a:pt x="1319" y="405"/>
                  <a:pt x="1319" y="405"/>
                  <a:pt x="1319" y="405"/>
                </a:cubicBezTo>
                <a:cubicBezTo>
                  <a:pt x="1322" y="407"/>
                  <a:pt x="1322" y="407"/>
                  <a:pt x="1322" y="407"/>
                </a:cubicBezTo>
                <a:cubicBezTo>
                  <a:pt x="1327" y="412"/>
                  <a:pt x="1327" y="412"/>
                  <a:pt x="1327" y="412"/>
                </a:cubicBezTo>
                <a:cubicBezTo>
                  <a:pt x="1327" y="412"/>
                  <a:pt x="1327" y="412"/>
                  <a:pt x="1327" y="412"/>
                </a:cubicBezTo>
                <a:cubicBezTo>
                  <a:pt x="1342" y="413"/>
                  <a:pt x="1342" y="413"/>
                  <a:pt x="1342" y="413"/>
                </a:cubicBezTo>
                <a:cubicBezTo>
                  <a:pt x="1348" y="417"/>
                  <a:pt x="1348" y="417"/>
                  <a:pt x="1348" y="417"/>
                </a:cubicBezTo>
                <a:cubicBezTo>
                  <a:pt x="1348" y="417"/>
                  <a:pt x="1348" y="417"/>
                  <a:pt x="1348" y="417"/>
                </a:cubicBezTo>
                <a:cubicBezTo>
                  <a:pt x="1356" y="416"/>
                  <a:pt x="1356" y="416"/>
                  <a:pt x="1356" y="416"/>
                </a:cubicBezTo>
                <a:cubicBezTo>
                  <a:pt x="1357" y="416"/>
                  <a:pt x="1357" y="416"/>
                  <a:pt x="1357" y="416"/>
                </a:cubicBezTo>
                <a:cubicBezTo>
                  <a:pt x="1357" y="416"/>
                  <a:pt x="1357" y="416"/>
                  <a:pt x="1357" y="416"/>
                </a:cubicBezTo>
                <a:cubicBezTo>
                  <a:pt x="1358" y="415"/>
                  <a:pt x="1358" y="415"/>
                  <a:pt x="1358" y="415"/>
                </a:cubicBezTo>
                <a:cubicBezTo>
                  <a:pt x="1358" y="414"/>
                  <a:pt x="1358" y="414"/>
                  <a:pt x="1358" y="414"/>
                </a:cubicBezTo>
                <a:cubicBezTo>
                  <a:pt x="1359" y="414"/>
                  <a:pt x="1359" y="414"/>
                  <a:pt x="1359" y="414"/>
                </a:cubicBezTo>
                <a:cubicBezTo>
                  <a:pt x="1360" y="413"/>
                  <a:pt x="1360" y="413"/>
                  <a:pt x="1360" y="413"/>
                </a:cubicBezTo>
                <a:cubicBezTo>
                  <a:pt x="1363" y="409"/>
                  <a:pt x="1363" y="409"/>
                  <a:pt x="1363" y="409"/>
                </a:cubicBezTo>
                <a:cubicBezTo>
                  <a:pt x="1364" y="408"/>
                  <a:pt x="1364" y="408"/>
                  <a:pt x="1364" y="408"/>
                </a:cubicBezTo>
                <a:cubicBezTo>
                  <a:pt x="1362" y="412"/>
                  <a:pt x="1362" y="412"/>
                  <a:pt x="1362" y="412"/>
                </a:cubicBezTo>
                <a:cubicBezTo>
                  <a:pt x="1362" y="417"/>
                  <a:pt x="1362" y="417"/>
                  <a:pt x="1362" y="417"/>
                </a:cubicBezTo>
                <a:cubicBezTo>
                  <a:pt x="1362" y="417"/>
                  <a:pt x="1362" y="417"/>
                  <a:pt x="1362" y="417"/>
                </a:cubicBezTo>
                <a:cubicBezTo>
                  <a:pt x="1362" y="418"/>
                  <a:pt x="1362" y="418"/>
                  <a:pt x="1362" y="418"/>
                </a:cubicBezTo>
                <a:cubicBezTo>
                  <a:pt x="1361" y="419"/>
                  <a:pt x="1361" y="419"/>
                  <a:pt x="1361" y="419"/>
                </a:cubicBezTo>
                <a:cubicBezTo>
                  <a:pt x="1361" y="419"/>
                  <a:pt x="1361" y="419"/>
                  <a:pt x="1361" y="419"/>
                </a:cubicBezTo>
                <a:cubicBezTo>
                  <a:pt x="1360" y="419"/>
                  <a:pt x="1360" y="419"/>
                  <a:pt x="1360" y="419"/>
                </a:cubicBezTo>
                <a:cubicBezTo>
                  <a:pt x="1359" y="421"/>
                  <a:pt x="1359" y="421"/>
                  <a:pt x="1359" y="421"/>
                </a:cubicBezTo>
                <a:cubicBezTo>
                  <a:pt x="1359" y="421"/>
                  <a:pt x="1359" y="421"/>
                  <a:pt x="1359" y="421"/>
                </a:cubicBezTo>
                <a:cubicBezTo>
                  <a:pt x="1357" y="419"/>
                  <a:pt x="1357" y="419"/>
                  <a:pt x="1357" y="419"/>
                </a:cubicBezTo>
                <a:cubicBezTo>
                  <a:pt x="1357" y="418"/>
                  <a:pt x="1356" y="418"/>
                  <a:pt x="1356" y="418"/>
                </a:cubicBezTo>
                <a:cubicBezTo>
                  <a:pt x="1354" y="420"/>
                  <a:pt x="1354" y="420"/>
                  <a:pt x="1354" y="420"/>
                </a:cubicBezTo>
                <a:cubicBezTo>
                  <a:pt x="1343" y="418"/>
                  <a:pt x="1343" y="418"/>
                  <a:pt x="1343" y="418"/>
                </a:cubicBezTo>
                <a:cubicBezTo>
                  <a:pt x="1342" y="418"/>
                  <a:pt x="1342" y="418"/>
                  <a:pt x="1342" y="418"/>
                </a:cubicBezTo>
                <a:cubicBezTo>
                  <a:pt x="1340" y="421"/>
                  <a:pt x="1340" y="421"/>
                  <a:pt x="1340" y="421"/>
                </a:cubicBezTo>
                <a:cubicBezTo>
                  <a:pt x="1340" y="421"/>
                  <a:pt x="1340" y="421"/>
                  <a:pt x="1340" y="421"/>
                </a:cubicBezTo>
                <a:cubicBezTo>
                  <a:pt x="1341" y="424"/>
                  <a:pt x="1341" y="424"/>
                  <a:pt x="1341" y="424"/>
                </a:cubicBezTo>
                <a:cubicBezTo>
                  <a:pt x="1344" y="426"/>
                  <a:pt x="1344" y="426"/>
                  <a:pt x="1344" y="426"/>
                </a:cubicBezTo>
                <a:cubicBezTo>
                  <a:pt x="1345" y="427"/>
                  <a:pt x="1345" y="427"/>
                  <a:pt x="1345" y="427"/>
                </a:cubicBezTo>
                <a:cubicBezTo>
                  <a:pt x="1347" y="427"/>
                  <a:pt x="1347" y="427"/>
                  <a:pt x="1347" y="427"/>
                </a:cubicBezTo>
                <a:cubicBezTo>
                  <a:pt x="1348" y="429"/>
                  <a:pt x="1348" y="429"/>
                  <a:pt x="1348" y="429"/>
                </a:cubicBezTo>
                <a:cubicBezTo>
                  <a:pt x="1348" y="429"/>
                  <a:pt x="1348" y="429"/>
                  <a:pt x="1348" y="429"/>
                </a:cubicBezTo>
                <a:cubicBezTo>
                  <a:pt x="1354" y="429"/>
                  <a:pt x="1354" y="429"/>
                  <a:pt x="1354" y="429"/>
                </a:cubicBezTo>
                <a:cubicBezTo>
                  <a:pt x="1354" y="430"/>
                  <a:pt x="1354" y="430"/>
                  <a:pt x="1354" y="430"/>
                </a:cubicBezTo>
                <a:cubicBezTo>
                  <a:pt x="1351" y="430"/>
                  <a:pt x="1351" y="430"/>
                  <a:pt x="1351" y="430"/>
                </a:cubicBezTo>
                <a:cubicBezTo>
                  <a:pt x="1351" y="429"/>
                  <a:pt x="1351" y="430"/>
                  <a:pt x="1350" y="430"/>
                </a:cubicBezTo>
                <a:cubicBezTo>
                  <a:pt x="1350" y="430"/>
                  <a:pt x="1350" y="430"/>
                  <a:pt x="1350" y="431"/>
                </a:cubicBezTo>
                <a:cubicBezTo>
                  <a:pt x="1354" y="438"/>
                  <a:pt x="1354" y="438"/>
                  <a:pt x="1354" y="438"/>
                </a:cubicBezTo>
                <a:cubicBezTo>
                  <a:pt x="1353" y="438"/>
                  <a:pt x="1353" y="438"/>
                  <a:pt x="1353" y="438"/>
                </a:cubicBezTo>
                <a:cubicBezTo>
                  <a:pt x="1350" y="436"/>
                  <a:pt x="1350" y="436"/>
                  <a:pt x="1350" y="436"/>
                </a:cubicBezTo>
                <a:cubicBezTo>
                  <a:pt x="1349" y="434"/>
                  <a:pt x="1349" y="434"/>
                  <a:pt x="1349" y="434"/>
                </a:cubicBezTo>
                <a:cubicBezTo>
                  <a:pt x="1346" y="430"/>
                  <a:pt x="1346" y="430"/>
                  <a:pt x="1346" y="430"/>
                </a:cubicBezTo>
                <a:cubicBezTo>
                  <a:pt x="1346" y="429"/>
                  <a:pt x="1346" y="429"/>
                  <a:pt x="1346" y="429"/>
                </a:cubicBezTo>
                <a:cubicBezTo>
                  <a:pt x="1343" y="429"/>
                  <a:pt x="1343" y="429"/>
                  <a:pt x="1343" y="429"/>
                </a:cubicBezTo>
                <a:cubicBezTo>
                  <a:pt x="1332" y="417"/>
                  <a:pt x="1332" y="417"/>
                  <a:pt x="1332" y="417"/>
                </a:cubicBezTo>
                <a:cubicBezTo>
                  <a:pt x="1332" y="417"/>
                  <a:pt x="1332" y="417"/>
                  <a:pt x="1332" y="417"/>
                </a:cubicBezTo>
                <a:cubicBezTo>
                  <a:pt x="1321" y="415"/>
                  <a:pt x="1321" y="415"/>
                  <a:pt x="1321" y="415"/>
                </a:cubicBezTo>
                <a:cubicBezTo>
                  <a:pt x="1314" y="412"/>
                  <a:pt x="1314" y="412"/>
                  <a:pt x="1314" y="412"/>
                </a:cubicBezTo>
                <a:cubicBezTo>
                  <a:pt x="1313" y="411"/>
                  <a:pt x="1313" y="411"/>
                  <a:pt x="1313" y="411"/>
                </a:cubicBezTo>
                <a:cubicBezTo>
                  <a:pt x="1311" y="412"/>
                  <a:pt x="1311" y="412"/>
                  <a:pt x="1311" y="412"/>
                </a:cubicBezTo>
                <a:cubicBezTo>
                  <a:pt x="1310" y="413"/>
                  <a:pt x="1310" y="413"/>
                  <a:pt x="1310" y="413"/>
                </a:cubicBezTo>
                <a:cubicBezTo>
                  <a:pt x="1310" y="415"/>
                  <a:pt x="1310" y="415"/>
                  <a:pt x="1310" y="415"/>
                </a:cubicBezTo>
                <a:cubicBezTo>
                  <a:pt x="1308" y="417"/>
                  <a:pt x="1308" y="417"/>
                  <a:pt x="1308" y="417"/>
                </a:cubicBezTo>
                <a:cubicBezTo>
                  <a:pt x="1291" y="421"/>
                  <a:pt x="1291" y="421"/>
                  <a:pt x="1291" y="421"/>
                </a:cubicBezTo>
                <a:cubicBezTo>
                  <a:pt x="1291" y="421"/>
                  <a:pt x="1291" y="421"/>
                  <a:pt x="1291" y="421"/>
                </a:cubicBezTo>
                <a:cubicBezTo>
                  <a:pt x="1289" y="422"/>
                  <a:pt x="1289" y="422"/>
                  <a:pt x="1289" y="422"/>
                </a:cubicBezTo>
                <a:cubicBezTo>
                  <a:pt x="1285" y="436"/>
                  <a:pt x="1285" y="436"/>
                  <a:pt x="1285" y="436"/>
                </a:cubicBezTo>
                <a:cubicBezTo>
                  <a:pt x="1285" y="437"/>
                  <a:pt x="1285" y="437"/>
                  <a:pt x="1286" y="437"/>
                </a:cubicBezTo>
                <a:cubicBezTo>
                  <a:pt x="1288" y="438"/>
                  <a:pt x="1288" y="438"/>
                  <a:pt x="1288" y="438"/>
                </a:cubicBezTo>
                <a:cubicBezTo>
                  <a:pt x="1287" y="439"/>
                  <a:pt x="1287" y="439"/>
                  <a:pt x="1287" y="439"/>
                </a:cubicBezTo>
                <a:cubicBezTo>
                  <a:pt x="1283" y="440"/>
                  <a:pt x="1283" y="440"/>
                  <a:pt x="1283" y="440"/>
                </a:cubicBezTo>
                <a:cubicBezTo>
                  <a:pt x="1282" y="440"/>
                  <a:pt x="1282" y="440"/>
                  <a:pt x="1282" y="440"/>
                </a:cubicBezTo>
                <a:cubicBezTo>
                  <a:pt x="1281" y="443"/>
                  <a:pt x="1281" y="443"/>
                  <a:pt x="1281" y="443"/>
                </a:cubicBezTo>
                <a:cubicBezTo>
                  <a:pt x="1278" y="449"/>
                  <a:pt x="1278" y="449"/>
                  <a:pt x="1278" y="449"/>
                </a:cubicBezTo>
                <a:cubicBezTo>
                  <a:pt x="1278" y="450"/>
                  <a:pt x="1278" y="450"/>
                  <a:pt x="1278" y="450"/>
                </a:cubicBezTo>
                <a:cubicBezTo>
                  <a:pt x="1280" y="453"/>
                  <a:pt x="1280" y="453"/>
                  <a:pt x="1280" y="453"/>
                </a:cubicBezTo>
                <a:cubicBezTo>
                  <a:pt x="1280" y="456"/>
                  <a:pt x="1280" y="456"/>
                  <a:pt x="1280" y="456"/>
                </a:cubicBezTo>
                <a:cubicBezTo>
                  <a:pt x="1280" y="458"/>
                  <a:pt x="1280" y="458"/>
                  <a:pt x="1280" y="458"/>
                </a:cubicBezTo>
                <a:cubicBezTo>
                  <a:pt x="1280" y="463"/>
                  <a:pt x="1280" y="463"/>
                  <a:pt x="1280" y="463"/>
                </a:cubicBezTo>
                <a:cubicBezTo>
                  <a:pt x="1280" y="464"/>
                  <a:pt x="1280" y="464"/>
                  <a:pt x="1280" y="464"/>
                </a:cubicBezTo>
                <a:cubicBezTo>
                  <a:pt x="1281" y="464"/>
                  <a:pt x="1281" y="464"/>
                  <a:pt x="1281" y="464"/>
                </a:cubicBezTo>
                <a:cubicBezTo>
                  <a:pt x="1283" y="463"/>
                  <a:pt x="1283" y="463"/>
                  <a:pt x="1283" y="463"/>
                </a:cubicBezTo>
                <a:cubicBezTo>
                  <a:pt x="1285" y="464"/>
                  <a:pt x="1285" y="464"/>
                  <a:pt x="1285" y="464"/>
                </a:cubicBezTo>
                <a:cubicBezTo>
                  <a:pt x="1283" y="464"/>
                  <a:pt x="1283" y="464"/>
                  <a:pt x="1283" y="464"/>
                </a:cubicBezTo>
                <a:cubicBezTo>
                  <a:pt x="1283" y="464"/>
                  <a:pt x="1283" y="464"/>
                  <a:pt x="1283" y="464"/>
                </a:cubicBezTo>
                <a:cubicBezTo>
                  <a:pt x="1281" y="466"/>
                  <a:pt x="1281" y="466"/>
                  <a:pt x="1281" y="466"/>
                </a:cubicBezTo>
                <a:cubicBezTo>
                  <a:pt x="1280" y="468"/>
                  <a:pt x="1280" y="468"/>
                  <a:pt x="1280" y="468"/>
                </a:cubicBezTo>
                <a:cubicBezTo>
                  <a:pt x="1280" y="469"/>
                  <a:pt x="1280" y="469"/>
                  <a:pt x="1280" y="469"/>
                </a:cubicBezTo>
                <a:cubicBezTo>
                  <a:pt x="1280" y="469"/>
                  <a:pt x="1280" y="469"/>
                  <a:pt x="1280" y="469"/>
                </a:cubicBezTo>
                <a:cubicBezTo>
                  <a:pt x="1281" y="470"/>
                  <a:pt x="1281" y="470"/>
                  <a:pt x="1281" y="470"/>
                </a:cubicBezTo>
                <a:cubicBezTo>
                  <a:pt x="1288" y="471"/>
                  <a:pt x="1288" y="471"/>
                  <a:pt x="1288" y="471"/>
                </a:cubicBezTo>
                <a:cubicBezTo>
                  <a:pt x="1288" y="471"/>
                  <a:pt x="1288" y="471"/>
                  <a:pt x="1288" y="471"/>
                </a:cubicBezTo>
                <a:cubicBezTo>
                  <a:pt x="1295" y="468"/>
                  <a:pt x="1295" y="468"/>
                  <a:pt x="1295" y="468"/>
                </a:cubicBezTo>
                <a:cubicBezTo>
                  <a:pt x="1295" y="468"/>
                  <a:pt x="1295" y="468"/>
                  <a:pt x="1295" y="468"/>
                </a:cubicBezTo>
                <a:cubicBezTo>
                  <a:pt x="1297" y="463"/>
                  <a:pt x="1297" y="463"/>
                  <a:pt x="1297" y="463"/>
                </a:cubicBezTo>
                <a:cubicBezTo>
                  <a:pt x="1298" y="464"/>
                  <a:pt x="1298" y="464"/>
                  <a:pt x="1298" y="464"/>
                </a:cubicBezTo>
                <a:cubicBezTo>
                  <a:pt x="1299" y="464"/>
                  <a:pt x="1299" y="464"/>
                  <a:pt x="1299" y="464"/>
                </a:cubicBezTo>
                <a:cubicBezTo>
                  <a:pt x="1300" y="462"/>
                  <a:pt x="1300" y="462"/>
                  <a:pt x="1300" y="462"/>
                </a:cubicBezTo>
                <a:cubicBezTo>
                  <a:pt x="1300" y="462"/>
                  <a:pt x="1300" y="462"/>
                  <a:pt x="1300" y="462"/>
                </a:cubicBezTo>
                <a:cubicBezTo>
                  <a:pt x="1301" y="456"/>
                  <a:pt x="1301" y="456"/>
                  <a:pt x="1301" y="456"/>
                </a:cubicBezTo>
                <a:cubicBezTo>
                  <a:pt x="1303" y="455"/>
                  <a:pt x="1303" y="455"/>
                  <a:pt x="1303" y="455"/>
                </a:cubicBezTo>
                <a:cubicBezTo>
                  <a:pt x="1302" y="460"/>
                  <a:pt x="1302" y="460"/>
                  <a:pt x="1302" y="460"/>
                </a:cubicBezTo>
                <a:cubicBezTo>
                  <a:pt x="1298" y="466"/>
                  <a:pt x="1298" y="466"/>
                  <a:pt x="1298" y="466"/>
                </a:cubicBezTo>
                <a:cubicBezTo>
                  <a:pt x="1298" y="467"/>
                  <a:pt x="1298" y="467"/>
                  <a:pt x="1298" y="467"/>
                </a:cubicBezTo>
                <a:cubicBezTo>
                  <a:pt x="1298" y="468"/>
                  <a:pt x="1298" y="468"/>
                  <a:pt x="1298" y="468"/>
                </a:cubicBezTo>
                <a:cubicBezTo>
                  <a:pt x="1298" y="470"/>
                  <a:pt x="1298" y="470"/>
                  <a:pt x="1298" y="470"/>
                </a:cubicBezTo>
                <a:cubicBezTo>
                  <a:pt x="1299" y="472"/>
                  <a:pt x="1299" y="472"/>
                  <a:pt x="1299" y="472"/>
                </a:cubicBezTo>
                <a:cubicBezTo>
                  <a:pt x="1299" y="472"/>
                  <a:pt x="1299" y="472"/>
                  <a:pt x="1299" y="472"/>
                </a:cubicBezTo>
                <a:cubicBezTo>
                  <a:pt x="1301" y="473"/>
                  <a:pt x="1301" y="473"/>
                  <a:pt x="1301" y="473"/>
                </a:cubicBezTo>
                <a:cubicBezTo>
                  <a:pt x="1301" y="473"/>
                  <a:pt x="1301" y="473"/>
                  <a:pt x="1301" y="473"/>
                </a:cubicBezTo>
                <a:cubicBezTo>
                  <a:pt x="1308" y="470"/>
                  <a:pt x="1308" y="470"/>
                  <a:pt x="1308" y="470"/>
                </a:cubicBezTo>
                <a:cubicBezTo>
                  <a:pt x="1309" y="471"/>
                  <a:pt x="1309" y="471"/>
                  <a:pt x="1309" y="471"/>
                </a:cubicBezTo>
                <a:cubicBezTo>
                  <a:pt x="1309" y="471"/>
                  <a:pt x="1310" y="471"/>
                  <a:pt x="1310" y="471"/>
                </a:cubicBezTo>
                <a:cubicBezTo>
                  <a:pt x="1312" y="469"/>
                  <a:pt x="1312" y="469"/>
                  <a:pt x="1312" y="469"/>
                </a:cubicBezTo>
                <a:cubicBezTo>
                  <a:pt x="1319" y="447"/>
                  <a:pt x="1319" y="447"/>
                  <a:pt x="1319" y="447"/>
                </a:cubicBezTo>
                <a:cubicBezTo>
                  <a:pt x="1318" y="451"/>
                  <a:pt x="1318" y="451"/>
                  <a:pt x="1318" y="451"/>
                </a:cubicBezTo>
                <a:cubicBezTo>
                  <a:pt x="1319" y="453"/>
                  <a:pt x="1319" y="453"/>
                  <a:pt x="1319" y="453"/>
                </a:cubicBezTo>
                <a:cubicBezTo>
                  <a:pt x="1319" y="454"/>
                  <a:pt x="1319" y="454"/>
                  <a:pt x="1319" y="454"/>
                </a:cubicBezTo>
                <a:cubicBezTo>
                  <a:pt x="1320" y="454"/>
                  <a:pt x="1320" y="454"/>
                  <a:pt x="1320" y="454"/>
                </a:cubicBezTo>
                <a:cubicBezTo>
                  <a:pt x="1320" y="454"/>
                  <a:pt x="1320" y="454"/>
                  <a:pt x="1320" y="454"/>
                </a:cubicBezTo>
                <a:cubicBezTo>
                  <a:pt x="1318" y="456"/>
                  <a:pt x="1318" y="456"/>
                  <a:pt x="1318" y="456"/>
                </a:cubicBezTo>
                <a:cubicBezTo>
                  <a:pt x="1317" y="459"/>
                  <a:pt x="1317" y="459"/>
                  <a:pt x="1317" y="459"/>
                </a:cubicBezTo>
                <a:cubicBezTo>
                  <a:pt x="1317" y="464"/>
                  <a:pt x="1317" y="464"/>
                  <a:pt x="1317" y="464"/>
                </a:cubicBezTo>
                <a:cubicBezTo>
                  <a:pt x="1317" y="465"/>
                  <a:pt x="1317" y="465"/>
                  <a:pt x="1317" y="465"/>
                </a:cubicBezTo>
                <a:cubicBezTo>
                  <a:pt x="1318" y="465"/>
                  <a:pt x="1318" y="466"/>
                  <a:pt x="1318" y="466"/>
                </a:cubicBezTo>
                <a:cubicBezTo>
                  <a:pt x="1318" y="466"/>
                  <a:pt x="1318" y="466"/>
                  <a:pt x="1318" y="466"/>
                </a:cubicBezTo>
                <a:cubicBezTo>
                  <a:pt x="1322" y="464"/>
                  <a:pt x="1322" y="464"/>
                  <a:pt x="1322" y="464"/>
                </a:cubicBezTo>
                <a:cubicBezTo>
                  <a:pt x="1326" y="466"/>
                  <a:pt x="1326" y="466"/>
                  <a:pt x="1326" y="466"/>
                </a:cubicBezTo>
                <a:cubicBezTo>
                  <a:pt x="1327" y="467"/>
                  <a:pt x="1327" y="467"/>
                  <a:pt x="1327" y="467"/>
                </a:cubicBezTo>
                <a:cubicBezTo>
                  <a:pt x="1327" y="467"/>
                  <a:pt x="1327" y="467"/>
                  <a:pt x="1327" y="467"/>
                </a:cubicBezTo>
                <a:cubicBezTo>
                  <a:pt x="1327" y="467"/>
                  <a:pt x="1328" y="467"/>
                  <a:pt x="1328" y="467"/>
                </a:cubicBezTo>
                <a:cubicBezTo>
                  <a:pt x="1328" y="467"/>
                  <a:pt x="1328" y="467"/>
                  <a:pt x="1328" y="467"/>
                </a:cubicBezTo>
                <a:cubicBezTo>
                  <a:pt x="1328" y="467"/>
                  <a:pt x="1328" y="467"/>
                  <a:pt x="1328" y="467"/>
                </a:cubicBezTo>
                <a:cubicBezTo>
                  <a:pt x="1328" y="468"/>
                  <a:pt x="1328" y="468"/>
                  <a:pt x="1328" y="468"/>
                </a:cubicBezTo>
                <a:cubicBezTo>
                  <a:pt x="1322" y="466"/>
                  <a:pt x="1322" y="466"/>
                  <a:pt x="1322" y="466"/>
                </a:cubicBezTo>
                <a:cubicBezTo>
                  <a:pt x="1322" y="466"/>
                  <a:pt x="1322" y="466"/>
                  <a:pt x="1322" y="466"/>
                </a:cubicBezTo>
                <a:cubicBezTo>
                  <a:pt x="1316" y="467"/>
                  <a:pt x="1316" y="467"/>
                  <a:pt x="1316" y="467"/>
                </a:cubicBezTo>
                <a:cubicBezTo>
                  <a:pt x="1315" y="467"/>
                  <a:pt x="1315" y="467"/>
                  <a:pt x="1315" y="467"/>
                </a:cubicBezTo>
                <a:cubicBezTo>
                  <a:pt x="1314" y="470"/>
                  <a:pt x="1314" y="470"/>
                  <a:pt x="1314" y="470"/>
                </a:cubicBezTo>
                <a:cubicBezTo>
                  <a:pt x="1313" y="470"/>
                  <a:pt x="1313" y="470"/>
                  <a:pt x="1313" y="470"/>
                </a:cubicBezTo>
                <a:cubicBezTo>
                  <a:pt x="1313" y="471"/>
                  <a:pt x="1313" y="471"/>
                  <a:pt x="1313" y="471"/>
                </a:cubicBezTo>
                <a:cubicBezTo>
                  <a:pt x="1313" y="474"/>
                  <a:pt x="1313" y="474"/>
                  <a:pt x="1313" y="474"/>
                </a:cubicBezTo>
                <a:cubicBezTo>
                  <a:pt x="1313" y="474"/>
                  <a:pt x="1313" y="474"/>
                  <a:pt x="1313" y="475"/>
                </a:cubicBezTo>
                <a:cubicBezTo>
                  <a:pt x="1315" y="476"/>
                  <a:pt x="1315" y="476"/>
                  <a:pt x="1315" y="476"/>
                </a:cubicBezTo>
                <a:cubicBezTo>
                  <a:pt x="1314" y="476"/>
                  <a:pt x="1314" y="476"/>
                  <a:pt x="1314" y="476"/>
                </a:cubicBezTo>
                <a:cubicBezTo>
                  <a:pt x="1311" y="475"/>
                  <a:pt x="1311" y="475"/>
                  <a:pt x="1311" y="475"/>
                </a:cubicBezTo>
                <a:cubicBezTo>
                  <a:pt x="1310" y="475"/>
                  <a:pt x="1310" y="475"/>
                  <a:pt x="1310" y="475"/>
                </a:cubicBezTo>
                <a:cubicBezTo>
                  <a:pt x="1309" y="476"/>
                  <a:pt x="1309" y="476"/>
                  <a:pt x="1309" y="476"/>
                </a:cubicBezTo>
                <a:cubicBezTo>
                  <a:pt x="1304" y="482"/>
                  <a:pt x="1304" y="482"/>
                  <a:pt x="1304" y="482"/>
                </a:cubicBezTo>
                <a:cubicBezTo>
                  <a:pt x="1304" y="482"/>
                  <a:pt x="1304" y="482"/>
                  <a:pt x="1304" y="482"/>
                </a:cubicBezTo>
                <a:cubicBezTo>
                  <a:pt x="1304" y="483"/>
                  <a:pt x="1304" y="483"/>
                  <a:pt x="1304" y="483"/>
                </a:cubicBezTo>
                <a:cubicBezTo>
                  <a:pt x="1304" y="484"/>
                  <a:pt x="1304" y="484"/>
                  <a:pt x="1304" y="484"/>
                </a:cubicBezTo>
                <a:cubicBezTo>
                  <a:pt x="1305" y="484"/>
                  <a:pt x="1305" y="484"/>
                  <a:pt x="1305" y="484"/>
                </a:cubicBezTo>
                <a:cubicBezTo>
                  <a:pt x="1307" y="487"/>
                  <a:pt x="1307" y="487"/>
                  <a:pt x="1307" y="487"/>
                </a:cubicBezTo>
                <a:cubicBezTo>
                  <a:pt x="1307" y="487"/>
                  <a:pt x="1307" y="487"/>
                  <a:pt x="1307" y="487"/>
                </a:cubicBezTo>
                <a:cubicBezTo>
                  <a:pt x="1307" y="487"/>
                  <a:pt x="1307" y="487"/>
                  <a:pt x="1308" y="487"/>
                </a:cubicBezTo>
                <a:cubicBezTo>
                  <a:pt x="1310" y="485"/>
                  <a:pt x="1310" y="485"/>
                  <a:pt x="1310" y="485"/>
                </a:cubicBezTo>
                <a:cubicBezTo>
                  <a:pt x="1316" y="484"/>
                  <a:pt x="1316" y="484"/>
                  <a:pt x="1316" y="484"/>
                </a:cubicBezTo>
                <a:cubicBezTo>
                  <a:pt x="1317" y="484"/>
                  <a:pt x="1317" y="484"/>
                  <a:pt x="1317" y="484"/>
                </a:cubicBezTo>
                <a:cubicBezTo>
                  <a:pt x="1316" y="485"/>
                  <a:pt x="1316" y="485"/>
                  <a:pt x="1316" y="485"/>
                </a:cubicBezTo>
                <a:cubicBezTo>
                  <a:pt x="1315" y="485"/>
                  <a:pt x="1315" y="485"/>
                  <a:pt x="1315" y="485"/>
                </a:cubicBezTo>
                <a:cubicBezTo>
                  <a:pt x="1314" y="485"/>
                  <a:pt x="1314" y="485"/>
                  <a:pt x="1314" y="485"/>
                </a:cubicBezTo>
                <a:cubicBezTo>
                  <a:pt x="1310" y="486"/>
                  <a:pt x="1310" y="486"/>
                  <a:pt x="1310" y="486"/>
                </a:cubicBezTo>
                <a:cubicBezTo>
                  <a:pt x="1309" y="486"/>
                  <a:pt x="1309" y="486"/>
                  <a:pt x="1309" y="486"/>
                </a:cubicBezTo>
                <a:cubicBezTo>
                  <a:pt x="1309" y="486"/>
                  <a:pt x="1309" y="486"/>
                  <a:pt x="1309" y="486"/>
                </a:cubicBezTo>
                <a:cubicBezTo>
                  <a:pt x="1309" y="487"/>
                  <a:pt x="1309" y="487"/>
                  <a:pt x="1309" y="487"/>
                </a:cubicBezTo>
                <a:cubicBezTo>
                  <a:pt x="1309" y="490"/>
                  <a:pt x="1309" y="490"/>
                  <a:pt x="1309" y="490"/>
                </a:cubicBezTo>
                <a:cubicBezTo>
                  <a:pt x="1309" y="490"/>
                  <a:pt x="1309" y="490"/>
                  <a:pt x="1309" y="490"/>
                </a:cubicBezTo>
                <a:cubicBezTo>
                  <a:pt x="1309" y="490"/>
                  <a:pt x="1309" y="491"/>
                  <a:pt x="1310" y="490"/>
                </a:cubicBezTo>
                <a:cubicBezTo>
                  <a:pt x="1313" y="490"/>
                  <a:pt x="1313" y="490"/>
                  <a:pt x="1313" y="490"/>
                </a:cubicBezTo>
                <a:cubicBezTo>
                  <a:pt x="1312" y="491"/>
                  <a:pt x="1312" y="491"/>
                  <a:pt x="1312" y="491"/>
                </a:cubicBezTo>
                <a:cubicBezTo>
                  <a:pt x="1311" y="495"/>
                  <a:pt x="1311" y="495"/>
                  <a:pt x="1311" y="495"/>
                </a:cubicBezTo>
                <a:cubicBezTo>
                  <a:pt x="1311" y="500"/>
                  <a:pt x="1311" y="500"/>
                  <a:pt x="1311" y="500"/>
                </a:cubicBezTo>
                <a:cubicBezTo>
                  <a:pt x="1312" y="500"/>
                  <a:pt x="1312" y="500"/>
                  <a:pt x="1312" y="500"/>
                </a:cubicBezTo>
                <a:cubicBezTo>
                  <a:pt x="1316" y="503"/>
                  <a:pt x="1316" y="503"/>
                  <a:pt x="1316" y="503"/>
                </a:cubicBezTo>
                <a:cubicBezTo>
                  <a:pt x="1316" y="503"/>
                  <a:pt x="1317" y="503"/>
                  <a:pt x="1317" y="503"/>
                </a:cubicBezTo>
                <a:cubicBezTo>
                  <a:pt x="1317" y="503"/>
                  <a:pt x="1317" y="503"/>
                  <a:pt x="1317" y="503"/>
                </a:cubicBezTo>
                <a:cubicBezTo>
                  <a:pt x="1318" y="502"/>
                  <a:pt x="1318" y="502"/>
                  <a:pt x="1318" y="502"/>
                </a:cubicBezTo>
                <a:cubicBezTo>
                  <a:pt x="1317" y="504"/>
                  <a:pt x="1317" y="504"/>
                  <a:pt x="1317" y="504"/>
                </a:cubicBezTo>
                <a:cubicBezTo>
                  <a:pt x="1317" y="504"/>
                  <a:pt x="1317" y="504"/>
                  <a:pt x="1317" y="504"/>
                </a:cubicBezTo>
                <a:cubicBezTo>
                  <a:pt x="1318" y="508"/>
                  <a:pt x="1318" y="508"/>
                  <a:pt x="1318" y="508"/>
                </a:cubicBezTo>
                <a:cubicBezTo>
                  <a:pt x="1319" y="509"/>
                  <a:pt x="1319" y="509"/>
                  <a:pt x="1319" y="509"/>
                </a:cubicBezTo>
                <a:cubicBezTo>
                  <a:pt x="1322" y="509"/>
                  <a:pt x="1322" y="509"/>
                  <a:pt x="1322" y="509"/>
                </a:cubicBezTo>
                <a:cubicBezTo>
                  <a:pt x="1326" y="508"/>
                  <a:pt x="1326" y="508"/>
                  <a:pt x="1326" y="508"/>
                </a:cubicBezTo>
                <a:cubicBezTo>
                  <a:pt x="1332" y="510"/>
                  <a:pt x="1332" y="510"/>
                  <a:pt x="1332" y="510"/>
                </a:cubicBezTo>
                <a:cubicBezTo>
                  <a:pt x="1332" y="510"/>
                  <a:pt x="1332" y="510"/>
                  <a:pt x="1332" y="510"/>
                </a:cubicBezTo>
                <a:cubicBezTo>
                  <a:pt x="1337" y="508"/>
                  <a:pt x="1337" y="508"/>
                  <a:pt x="1337" y="508"/>
                </a:cubicBezTo>
                <a:cubicBezTo>
                  <a:pt x="1338" y="506"/>
                  <a:pt x="1338" y="506"/>
                  <a:pt x="1338" y="506"/>
                </a:cubicBezTo>
                <a:cubicBezTo>
                  <a:pt x="1338" y="506"/>
                  <a:pt x="1338" y="506"/>
                  <a:pt x="1338" y="506"/>
                </a:cubicBezTo>
                <a:cubicBezTo>
                  <a:pt x="1338" y="507"/>
                  <a:pt x="1338" y="507"/>
                  <a:pt x="1338" y="507"/>
                </a:cubicBezTo>
                <a:cubicBezTo>
                  <a:pt x="1334" y="512"/>
                  <a:pt x="1334" y="512"/>
                  <a:pt x="1334" y="512"/>
                </a:cubicBezTo>
                <a:cubicBezTo>
                  <a:pt x="1334" y="512"/>
                  <a:pt x="1334" y="512"/>
                  <a:pt x="1334" y="512"/>
                </a:cubicBezTo>
                <a:cubicBezTo>
                  <a:pt x="1334" y="514"/>
                  <a:pt x="1334" y="514"/>
                  <a:pt x="1334" y="514"/>
                </a:cubicBezTo>
                <a:cubicBezTo>
                  <a:pt x="1334" y="515"/>
                  <a:pt x="1334" y="515"/>
                  <a:pt x="1334" y="515"/>
                </a:cubicBezTo>
                <a:cubicBezTo>
                  <a:pt x="1335" y="516"/>
                  <a:pt x="1335" y="516"/>
                  <a:pt x="1335" y="516"/>
                </a:cubicBezTo>
                <a:cubicBezTo>
                  <a:pt x="1337" y="517"/>
                  <a:pt x="1337" y="517"/>
                  <a:pt x="1337" y="517"/>
                </a:cubicBezTo>
                <a:cubicBezTo>
                  <a:pt x="1337" y="517"/>
                  <a:pt x="1337" y="517"/>
                  <a:pt x="1337" y="517"/>
                </a:cubicBezTo>
                <a:cubicBezTo>
                  <a:pt x="1336" y="517"/>
                  <a:pt x="1336" y="517"/>
                  <a:pt x="1336" y="517"/>
                </a:cubicBezTo>
                <a:cubicBezTo>
                  <a:pt x="1332" y="516"/>
                  <a:pt x="1332" y="516"/>
                  <a:pt x="1332" y="516"/>
                </a:cubicBezTo>
                <a:cubicBezTo>
                  <a:pt x="1330" y="514"/>
                  <a:pt x="1330" y="514"/>
                  <a:pt x="1330" y="514"/>
                </a:cubicBezTo>
                <a:cubicBezTo>
                  <a:pt x="1330" y="514"/>
                  <a:pt x="1330" y="514"/>
                  <a:pt x="1330" y="514"/>
                </a:cubicBezTo>
                <a:cubicBezTo>
                  <a:pt x="1322" y="515"/>
                  <a:pt x="1322" y="515"/>
                  <a:pt x="1322" y="515"/>
                </a:cubicBezTo>
                <a:cubicBezTo>
                  <a:pt x="1322" y="515"/>
                  <a:pt x="1322" y="516"/>
                  <a:pt x="1322" y="516"/>
                </a:cubicBezTo>
                <a:cubicBezTo>
                  <a:pt x="1322" y="516"/>
                  <a:pt x="1322" y="516"/>
                  <a:pt x="1322" y="517"/>
                </a:cubicBezTo>
                <a:cubicBezTo>
                  <a:pt x="1324" y="520"/>
                  <a:pt x="1324" y="520"/>
                  <a:pt x="1324" y="520"/>
                </a:cubicBezTo>
                <a:cubicBezTo>
                  <a:pt x="1324" y="521"/>
                  <a:pt x="1324" y="521"/>
                  <a:pt x="1324" y="521"/>
                </a:cubicBezTo>
                <a:cubicBezTo>
                  <a:pt x="1324" y="522"/>
                  <a:pt x="1324" y="522"/>
                  <a:pt x="1324" y="522"/>
                </a:cubicBezTo>
                <a:cubicBezTo>
                  <a:pt x="1323" y="522"/>
                  <a:pt x="1323" y="522"/>
                  <a:pt x="1323" y="522"/>
                </a:cubicBezTo>
                <a:cubicBezTo>
                  <a:pt x="1317" y="517"/>
                  <a:pt x="1317" y="517"/>
                  <a:pt x="1317" y="517"/>
                </a:cubicBezTo>
                <a:cubicBezTo>
                  <a:pt x="1317" y="517"/>
                  <a:pt x="1317" y="517"/>
                  <a:pt x="1317" y="517"/>
                </a:cubicBezTo>
                <a:cubicBezTo>
                  <a:pt x="1311" y="516"/>
                  <a:pt x="1311" y="516"/>
                  <a:pt x="1311" y="516"/>
                </a:cubicBezTo>
                <a:cubicBezTo>
                  <a:pt x="1307" y="513"/>
                  <a:pt x="1307" y="513"/>
                  <a:pt x="1307" y="513"/>
                </a:cubicBezTo>
                <a:cubicBezTo>
                  <a:pt x="1306" y="513"/>
                  <a:pt x="1306" y="513"/>
                  <a:pt x="1306" y="513"/>
                </a:cubicBezTo>
                <a:cubicBezTo>
                  <a:pt x="1306" y="512"/>
                  <a:pt x="1306" y="512"/>
                  <a:pt x="1306" y="512"/>
                </a:cubicBezTo>
                <a:cubicBezTo>
                  <a:pt x="1302" y="498"/>
                  <a:pt x="1302" y="498"/>
                  <a:pt x="1302" y="498"/>
                </a:cubicBezTo>
                <a:cubicBezTo>
                  <a:pt x="1300" y="496"/>
                  <a:pt x="1300" y="496"/>
                  <a:pt x="1300" y="496"/>
                </a:cubicBezTo>
                <a:cubicBezTo>
                  <a:pt x="1300" y="494"/>
                  <a:pt x="1300" y="494"/>
                  <a:pt x="1300" y="494"/>
                </a:cubicBezTo>
                <a:cubicBezTo>
                  <a:pt x="1295" y="487"/>
                  <a:pt x="1295" y="487"/>
                  <a:pt x="1295" y="487"/>
                </a:cubicBezTo>
                <a:cubicBezTo>
                  <a:pt x="1295" y="486"/>
                  <a:pt x="1295" y="486"/>
                  <a:pt x="1295" y="486"/>
                </a:cubicBezTo>
                <a:cubicBezTo>
                  <a:pt x="1282" y="484"/>
                  <a:pt x="1282" y="484"/>
                  <a:pt x="1282" y="484"/>
                </a:cubicBezTo>
                <a:cubicBezTo>
                  <a:pt x="1281" y="484"/>
                  <a:pt x="1281" y="484"/>
                  <a:pt x="1281" y="484"/>
                </a:cubicBezTo>
                <a:cubicBezTo>
                  <a:pt x="1273" y="488"/>
                  <a:pt x="1273" y="488"/>
                  <a:pt x="1273" y="488"/>
                </a:cubicBezTo>
                <a:cubicBezTo>
                  <a:pt x="1272" y="488"/>
                  <a:pt x="1272" y="488"/>
                  <a:pt x="1272" y="488"/>
                </a:cubicBezTo>
                <a:cubicBezTo>
                  <a:pt x="1271" y="488"/>
                  <a:pt x="1271" y="488"/>
                  <a:pt x="1271" y="488"/>
                </a:cubicBezTo>
                <a:cubicBezTo>
                  <a:pt x="1270" y="490"/>
                  <a:pt x="1270" y="490"/>
                  <a:pt x="1270" y="490"/>
                </a:cubicBezTo>
                <a:cubicBezTo>
                  <a:pt x="1269" y="490"/>
                  <a:pt x="1269" y="490"/>
                  <a:pt x="1269" y="490"/>
                </a:cubicBezTo>
                <a:cubicBezTo>
                  <a:pt x="1268" y="490"/>
                  <a:pt x="1268" y="490"/>
                  <a:pt x="1268" y="491"/>
                </a:cubicBezTo>
                <a:cubicBezTo>
                  <a:pt x="1268" y="491"/>
                  <a:pt x="1268" y="491"/>
                  <a:pt x="1268" y="491"/>
                </a:cubicBezTo>
                <a:cubicBezTo>
                  <a:pt x="1268" y="494"/>
                  <a:pt x="1268" y="494"/>
                  <a:pt x="1268" y="494"/>
                </a:cubicBezTo>
                <a:cubicBezTo>
                  <a:pt x="1268" y="494"/>
                  <a:pt x="1268" y="494"/>
                  <a:pt x="1268" y="494"/>
                </a:cubicBezTo>
                <a:cubicBezTo>
                  <a:pt x="1268" y="495"/>
                  <a:pt x="1268" y="495"/>
                  <a:pt x="1268" y="495"/>
                </a:cubicBezTo>
                <a:cubicBezTo>
                  <a:pt x="1269" y="496"/>
                  <a:pt x="1269" y="496"/>
                  <a:pt x="1269" y="496"/>
                </a:cubicBezTo>
                <a:cubicBezTo>
                  <a:pt x="1268" y="502"/>
                  <a:pt x="1268" y="502"/>
                  <a:pt x="1268" y="502"/>
                </a:cubicBezTo>
                <a:cubicBezTo>
                  <a:pt x="1268" y="503"/>
                  <a:pt x="1268" y="503"/>
                  <a:pt x="1268" y="503"/>
                </a:cubicBezTo>
                <a:cubicBezTo>
                  <a:pt x="1273" y="506"/>
                  <a:pt x="1273" y="506"/>
                  <a:pt x="1273" y="506"/>
                </a:cubicBezTo>
                <a:cubicBezTo>
                  <a:pt x="1273" y="507"/>
                  <a:pt x="1273" y="507"/>
                  <a:pt x="1273" y="507"/>
                </a:cubicBezTo>
                <a:cubicBezTo>
                  <a:pt x="1273" y="508"/>
                  <a:pt x="1273" y="508"/>
                  <a:pt x="1273" y="508"/>
                </a:cubicBezTo>
                <a:cubicBezTo>
                  <a:pt x="1276" y="512"/>
                  <a:pt x="1276" y="512"/>
                  <a:pt x="1276" y="512"/>
                </a:cubicBezTo>
                <a:cubicBezTo>
                  <a:pt x="1275" y="516"/>
                  <a:pt x="1275" y="516"/>
                  <a:pt x="1275" y="516"/>
                </a:cubicBezTo>
                <a:cubicBezTo>
                  <a:pt x="1277" y="521"/>
                  <a:pt x="1277" y="521"/>
                  <a:pt x="1277" y="521"/>
                </a:cubicBezTo>
                <a:cubicBezTo>
                  <a:pt x="1277" y="521"/>
                  <a:pt x="1277" y="521"/>
                  <a:pt x="1277" y="521"/>
                </a:cubicBezTo>
                <a:cubicBezTo>
                  <a:pt x="1281" y="523"/>
                  <a:pt x="1281" y="523"/>
                  <a:pt x="1281" y="523"/>
                </a:cubicBezTo>
                <a:cubicBezTo>
                  <a:pt x="1282" y="523"/>
                  <a:pt x="1282" y="523"/>
                  <a:pt x="1282" y="523"/>
                </a:cubicBezTo>
                <a:cubicBezTo>
                  <a:pt x="1285" y="521"/>
                  <a:pt x="1285" y="521"/>
                  <a:pt x="1285" y="521"/>
                </a:cubicBezTo>
                <a:cubicBezTo>
                  <a:pt x="1287" y="521"/>
                  <a:pt x="1287" y="521"/>
                  <a:pt x="1287" y="521"/>
                </a:cubicBezTo>
                <a:cubicBezTo>
                  <a:pt x="1287" y="521"/>
                  <a:pt x="1287" y="521"/>
                  <a:pt x="1287" y="521"/>
                </a:cubicBezTo>
                <a:cubicBezTo>
                  <a:pt x="1283" y="524"/>
                  <a:pt x="1283" y="524"/>
                  <a:pt x="1283" y="524"/>
                </a:cubicBezTo>
                <a:cubicBezTo>
                  <a:pt x="1283" y="525"/>
                  <a:pt x="1283" y="525"/>
                  <a:pt x="1283" y="525"/>
                </a:cubicBezTo>
                <a:cubicBezTo>
                  <a:pt x="1283" y="526"/>
                  <a:pt x="1283" y="526"/>
                  <a:pt x="1283" y="526"/>
                </a:cubicBezTo>
                <a:cubicBezTo>
                  <a:pt x="1284" y="526"/>
                  <a:pt x="1284" y="526"/>
                  <a:pt x="1284" y="526"/>
                </a:cubicBezTo>
                <a:cubicBezTo>
                  <a:pt x="1286" y="527"/>
                  <a:pt x="1286" y="527"/>
                  <a:pt x="1286" y="527"/>
                </a:cubicBezTo>
                <a:cubicBezTo>
                  <a:pt x="1284" y="528"/>
                  <a:pt x="1284" y="528"/>
                  <a:pt x="1284" y="528"/>
                </a:cubicBezTo>
                <a:cubicBezTo>
                  <a:pt x="1283" y="529"/>
                  <a:pt x="1283" y="529"/>
                  <a:pt x="1283" y="529"/>
                </a:cubicBezTo>
                <a:cubicBezTo>
                  <a:pt x="1283" y="531"/>
                  <a:pt x="1283" y="531"/>
                  <a:pt x="1283" y="531"/>
                </a:cubicBezTo>
                <a:cubicBezTo>
                  <a:pt x="1284" y="532"/>
                  <a:pt x="1284" y="532"/>
                  <a:pt x="1284" y="532"/>
                </a:cubicBezTo>
                <a:cubicBezTo>
                  <a:pt x="1281" y="533"/>
                  <a:pt x="1281" y="533"/>
                  <a:pt x="1281" y="533"/>
                </a:cubicBezTo>
                <a:cubicBezTo>
                  <a:pt x="1280" y="533"/>
                  <a:pt x="1280" y="533"/>
                  <a:pt x="1280" y="533"/>
                </a:cubicBezTo>
                <a:cubicBezTo>
                  <a:pt x="1279" y="535"/>
                  <a:pt x="1279" y="535"/>
                  <a:pt x="1279" y="535"/>
                </a:cubicBezTo>
                <a:cubicBezTo>
                  <a:pt x="1279" y="536"/>
                  <a:pt x="1279" y="536"/>
                  <a:pt x="1279" y="536"/>
                </a:cubicBezTo>
                <a:cubicBezTo>
                  <a:pt x="1280" y="537"/>
                  <a:pt x="1280" y="537"/>
                  <a:pt x="1280" y="537"/>
                </a:cubicBezTo>
                <a:cubicBezTo>
                  <a:pt x="1278" y="537"/>
                  <a:pt x="1278" y="537"/>
                  <a:pt x="1278" y="537"/>
                </a:cubicBezTo>
                <a:cubicBezTo>
                  <a:pt x="1278" y="536"/>
                  <a:pt x="1278" y="536"/>
                  <a:pt x="1278" y="536"/>
                </a:cubicBezTo>
                <a:cubicBezTo>
                  <a:pt x="1278" y="536"/>
                  <a:pt x="1278" y="535"/>
                  <a:pt x="1278" y="535"/>
                </a:cubicBezTo>
                <a:cubicBezTo>
                  <a:pt x="1277" y="535"/>
                  <a:pt x="1277" y="535"/>
                  <a:pt x="1277" y="535"/>
                </a:cubicBezTo>
                <a:cubicBezTo>
                  <a:pt x="1276" y="535"/>
                  <a:pt x="1276" y="535"/>
                  <a:pt x="1276" y="535"/>
                </a:cubicBezTo>
                <a:cubicBezTo>
                  <a:pt x="1274" y="537"/>
                  <a:pt x="1274" y="537"/>
                  <a:pt x="1274" y="537"/>
                </a:cubicBezTo>
                <a:cubicBezTo>
                  <a:pt x="1273" y="536"/>
                  <a:pt x="1273" y="536"/>
                  <a:pt x="1273" y="536"/>
                </a:cubicBezTo>
                <a:cubicBezTo>
                  <a:pt x="1273" y="536"/>
                  <a:pt x="1273" y="536"/>
                  <a:pt x="1273" y="536"/>
                </a:cubicBezTo>
                <a:cubicBezTo>
                  <a:pt x="1270" y="535"/>
                  <a:pt x="1270" y="535"/>
                  <a:pt x="1270" y="535"/>
                </a:cubicBezTo>
                <a:cubicBezTo>
                  <a:pt x="1269" y="535"/>
                  <a:pt x="1269" y="535"/>
                  <a:pt x="1269" y="535"/>
                </a:cubicBezTo>
                <a:cubicBezTo>
                  <a:pt x="1268" y="536"/>
                  <a:pt x="1268" y="536"/>
                  <a:pt x="1268" y="536"/>
                </a:cubicBezTo>
                <a:cubicBezTo>
                  <a:pt x="1268" y="537"/>
                  <a:pt x="1268" y="537"/>
                  <a:pt x="1268" y="537"/>
                </a:cubicBezTo>
                <a:cubicBezTo>
                  <a:pt x="1267" y="539"/>
                  <a:pt x="1267" y="539"/>
                  <a:pt x="1267" y="539"/>
                </a:cubicBezTo>
                <a:cubicBezTo>
                  <a:pt x="1263" y="542"/>
                  <a:pt x="1263" y="542"/>
                  <a:pt x="1263" y="542"/>
                </a:cubicBezTo>
                <a:cubicBezTo>
                  <a:pt x="1262" y="545"/>
                  <a:pt x="1262" y="545"/>
                  <a:pt x="1262" y="545"/>
                </a:cubicBezTo>
                <a:cubicBezTo>
                  <a:pt x="1253" y="551"/>
                  <a:pt x="1253" y="551"/>
                  <a:pt x="1253" y="551"/>
                </a:cubicBezTo>
                <a:cubicBezTo>
                  <a:pt x="1253" y="552"/>
                  <a:pt x="1253" y="552"/>
                  <a:pt x="1253" y="552"/>
                </a:cubicBezTo>
                <a:cubicBezTo>
                  <a:pt x="1251" y="557"/>
                  <a:pt x="1251" y="557"/>
                  <a:pt x="1251" y="557"/>
                </a:cubicBezTo>
                <a:cubicBezTo>
                  <a:pt x="1251" y="564"/>
                  <a:pt x="1251" y="564"/>
                  <a:pt x="1251" y="564"/>
                </a:cubicBezTo>
                <a:cubicBezTo>
                  <a:pt x="1250" y="570"/>
                  <a:pt x="1250" y="570"/>
                  <a:pt x="1250" y="570"/>
                </a:cubicBezTo>
                <a:cubicBezTo>
                  <a:pt x="1250" y="570"/>
                  <a:pt x="1250" y="570"/>
                  <a:pt x="1250" y="570"/>
                </a:cubicBezTo>
                <a:cubicBezTo>
                  <a:pt x="1255" y="579"/>
                  <a:pt x="1255" y="579"/>
                  <a:pt x="1255" y="579"/>
                </a:cubicBezTo>
                <a:cubicBezTo>
                  <a:pt x="1255" y="579"/>
                  <a:pt x="1255" y="579"/>
                  <a:pt x="1255" y="579"/>
                </a:cubicBezTo>
                <a:cubicBezTo>
                  <a:pt x="1257" y="580"/>
                  <a:pt x="1257" y="580"/>
                  <a:pt x="1257" y="580"/>
                </a:cubicBezTo>
                <a:cubicBezTo>
                  <a:pt x="1258" y="579"/>
                  <a:pt x="1258" y="579"/>
                  <a:pt x="1258" y="579"/>
                </a:cubicBezTo>
                <a:cubicBezTo>
                  <a:pt x="1261" y="575"/>
                  <a:pt x="1261" y="575"/>
                  <a:pt x="1261" y="575"/>
                </a:cubicBezTo>
                <a:cubicBezTo>
                  <a:pt x="1261" y="575"/>
                  <a:pt x="1261" y="575"/>
                  <a:pt x="1261" y="575"/>
                </a:cubicBezTo>
                <a:cubicBezTo>
                  <a:pt x="1262" y="578"/>
                  <a:pt x="1262" y="578"/>
                  <a:pt x="1262" y="578"/>
                </a:cubicBezTo>
                <a:cubicBezTo>
                  <a:pt x="1262" y="578"/>
                  <a:pt x="1262" y="578"/>
                  <a:pt x="1263" y="578"/>
                </a:cubicBezTo>
                <a:cubicBezTo>
                  <a:pt x="1263" y="578"/>
                  <a:pt x="1263" y="578"/>
                  <a:pt x="1263" y="578"/>
                </a:cubicBezTo>
                <a:cubicBezTo>
                  <a:pt x="1265" y="573"/>
                  <a:pt x="1265" y="573"/>
                  <a:pt x="1265" y="573"/>
                </a:cubicBezTo>
                <a:cubicBezTo>
                  <a:pt x="1265" y="579"/>
                  <a:pt x="1265" y="579"/>
                  <a:pt x="1265" y="579"/>
                </a:cubicBezTo>
                <a:cubicBezTo>
                  <a:pt x="1265" y="579"/>
                  <a:pt x="1266" y="580"/>
                  <a:pt x="1266" y="580"/>
                </a:cubicBezTo>
                <a:cubicBezTo>
                  <a:pt x="1270" y="580"/>
                  <a:pt x="1270" y="580"/>
                  <a:pt x="1270" y="580"/>
                </a:cubicBezTo>
                <a:cubicBezTo>
                  <a:pt x="1272" y="583"/>
                  <a:pt x="1272" y="583"/>
                  <a:pt x="1272" y="583"/>
                </a:cubicBezTo>
                <a:cubicBezTo>
                  <a:pt x="1272" y="583"/>
                  <a:pt x="1272" y="584"/>
                  <a:pt x="1273" y="583"/>
                </a:cubicBezTo>
                <a:cubicBezTo>
                  <a:pt x="1277" y="582"/>
                  <a:pt x="1277" y="582"/>
                  <a:pt x="1277" y="582"/>
                </a:cubicBezTo>
                <a:cubicBezTo>
                  <a:pt x="1277" y="581"/>
                  <a:pt x="1277" y="581"/>
                  <a:pt x="1277" y="581"/>
                </a:cubicBezTo>
                <a:cubicBezTo>
                  <a:pt x="1278" y="577"/>
                  <a:pt x="1278" y="577"/>
                  <a:pt x="1278" y="577"/>
                </a:cubicBezTo>
                <a:cubicBezTo>
                  <a:pt x="1278" y="576"/>
                  <a:pt x="1278" y="576"/>
                  <a:pt x="1278" y="576"/>
                </a:cubicBezTo>
                <a:cubicBezTo>
                  <a:pt x="1282" y="579"/>
                  <a:pt x="1282" y="579"/>
                  <a:pt x="1282" y="579"/>
                </a:cubicBezTo>
                <a:cubicBezTo>
                  <a:pt x="1283" y="582"/>
                  <a:pt x="1283" y="582"/>
                  <a:pt x="1283" y="582"/>
                </a:cubicBezTo>
                <a:cubicBezTo>
                  <a:pt x="1284" y="582"/>
                  <a:pt x="1284" y="582"/>
                  <a:pt x="1284" y="582"/>
                </a:cubicBezTo>
                <a:cubicBezTo>
                  <a:pt x="1286" y="583"/>
                  <a:pt x="1286" y="583"/>
                  <a:pt x="1286" y="583"/>
                </a:cubicBezTo>
                <a:cubicBezTo>
                  <a:pt x="1286" y="583"/>
                  <a:pt x="1286" y="583"/>
                  <a:pt x="1286" y="584"/>
                </a:cubicBezTo>
                <a:cubicBezTo>
                  <a:pt x="1286" y="584"/>
                  <a:pt x="1286" y="584"/>
                  <a:pt x="1286" y="584"/>
                </a:cubicBezTo>
                <a:cubicBezTo>
                  <a:pt x="1286" y="589"/>
                  <a:pt x="1286" y="589"/>
                  <a:pt x="1286" y="589"/>
                </a:cubicBezTo>
                <a:cubicBezTo>
                  <a:pt x="1285" y="588"/>
                  <a:pt x="1285" y="589"/>
                  <a:pt x="1285" y="589"/>
                </a:cubicBezTo>
                <a:cubicBezTo>
                  <a:pt x="1285" y="589"/>
                  <a:pt x="1285" y="590"/>
                  <a:pt x="1285" y="590"/>
                </a:cubicBezTo>
                <a:cubicBezTo>
                  <a:pt x="1285" y="590"/>
                  <a:pt x="1285" y="590"/>
                  <a:pt x="1285" y="590"/>
                </a:cubicBezTo>
                <a:cubicBezTo>
                  <a:pt x="1294" y="592"/>
                  <a:pt x="1294" y="592"/>
                  <a:pt x="1294" y="592"/>
                </a:cubicBezTo>
                <a:cubicBezTo>
                  <a:pt x="1294" y="592"/>
                  <a:pt x="1294" y="592"/>
                  <a:pt x="1295" y="592"/>
                </a:cubicBezTo>
                <a:cubicBezTo>
                  <a:pt x="1295" y="592"/>
                  <a:pt x="1295" y="591"/>
                  <a:pt x="1295" y="591"/>
                </a:cubicBezTo>
                <a:cubicBezTo>
                  <a:pt x="1287" y="583"/>
                  <a:pt x="1287" y="583"/>
                  <a:pt x="1287" y="583"/>
                </a:cubicBezTo>
                <a:cubicBezTo>
                  <a:pt x="1288" y="583"/>
                  <a:pt x="1288" y="583"/>
                  <a:pt x="1288" y="583"/>
                </a:cubicBezTo>
                <a:cubicBezTo>
                  <a:pt x="1288" y="583"/>
                  <a:pt x="1288" y="583"/>
                  <a:pt x="1288" y="582"/>
                </a:cubicBezTo>
                <a:cubicBezTo>
                  <a:pt x="1289" y="578"/>
                  <a:pt x="1289" y="578"/>
                  <a:pt x="1289" y="578"/>
                </a:cubicBezTo>
                <a:cubicBezTo>
                  <a:pt x="1292" y="576"/>
                  <a:pt x="1292" y="576"/>
                  <a:pt x="1292" y="576"/>
                </a:cubicBezTo>
                <a:cubicBezTo>
                  <a:pt x="1292" y="577"/>
                  <a:pt x="1292" y="577"/>
                  <a:pt x="1292" y="577"/>
                </a:cubicBezTo>
                <a:cubicBezTo>
                  <a:pt x="1302" y="586"/>
                  <a:pt x="1302" y="586"/>
                  <a:pt x="1302" y="586"/>
                </a:cubicBezTo>
                <a:cubicBezTo>
                  <a:pt x="1303" y="587"/>
                  <a:pt x="1303" y="587"/>
                  <a:pt x="1303" y="587"/>
                </a:cubicBezTo>
                <a:cubicBezTo>
                  <a:pt x="1308" y="587"/>
                  <a:pt x="1308" y="587"/>
                  <a:pt x="1308" y="587"/>
                </a:cubicBezTo>
                <a:cubicBezTo>
                  <a:pt x="1309" y="589"/>
                  <a:pt x="1309" y="589"/>
                  <a:pt x="1309" y="589"/>
                </a:cubicBezTo>
                <a:cubicBezTo>
                  <a:pt x="1309" y="590"/>
                  <a:pt x="1309" y="590"/>
                  <a:pt x="1310" y="590"/>
                </a:cubicBezTo>
                <a:cubicBezTo>
                  <a:pt x="1322" y="588"/>
                  <a:pt x="1322" y="588"/>
                  <a:pt x="1322" y="588"/>
                </a:cubicBezTo>
                <a:cubicBezTo>
                  <a:pt x="1322" y="588"/>
                  <a:pt x="1322" y="588"/>
                  <a:pt x="1322" y="587"/>
                </a:cubicBezTo>
                <a:cubicBezTo>
                  <a:pt x="1322" y="587"/>
                  <a:pt x="1322" y="587"/>
                  <a:pt x="1322" y="587"/>
                </a:cubicBezTo>
                <a:cubicBezTo>
                  <a:pt x="1316" y="579"/>
                  <a:pt x="1316" y="579"/>
                  <a:pt x="1316" y="579"/>
                </a:cubicBezTo>
                <a:cubicBezTo>
                  <a:pt x="1317" y="579"/>
                  <a:pt x="1317" y="579"/>
                  <a:pt x="1317" y="579"/>
                </a:cubicBezTo>
                <a:cubicBezTo>
                  <a:pt x="1320" y="579"/>
                  <a:pt x="1320" y="579"/>
                  <a:pt x="1320" y="579"/>
                </a:cubicBezTo>
                <a:cubicBezTo>
                  <a:pt x="1321" y="579"/>
                  <a:pt x="1321" y="579"/>
                  <a:pt x="1321" y="579"/>
                </a:cubicBezTo>
                <a:cubicBezTo>
                  <a:pt x="1325" y="574"/>
                  <a:pt x="1325" y="574"/>
                  <a:pt x="1325" y="574"/>
                </a:cubicBezTo>
                <a:cubicBezTo>
                  <a:pt x="1325" y="574"/>
                  <a:pt x="1325" y="574"/>
                  <a:pt x="1325" y="574"/>
                </a:cubicBezTo>
                <a:cubicBezTo>
                  <a:pt x="1325" y="568"/>
                  <a:pt x="1325" y="568"/>
                  <a:pt x="1325" y="568"/>
                </a:cubicBezTo>
                <a:cubicBezTo>
                  <a:pt x="1330" y="576"/>
                  <a:pt x="1330" y="576"/>
                  <a:pt x="1330" y="576"/>
                </a:cubicBezTo>
                <a:cubicBezTo>
                  <a:pt x="1336" y="580"/>
                  <a:pt x="1336" y="580"/>
                  <a:pt x="1336" y="580"/>
                </a:cubicBezTo>
                <a:cubicBezTo>
                  <a:pt x="1337" y="580"/>
                  <a:pt x="1337" y="580"/>
                  <a:pt x="1337" y="580"/>
                </a:cubicBezTo>
                <a:cubicBezTo>
                  <a:pt x="1340" y="578"/>
                  <a:pt x="1340" y="578"/>
                  <a:pt x="1340" y="578"/>
                </a:cubicBezTo>
                <a:cubicBezTo>
                  <a:pt x="1340" y="577"/>
                  <a:pt x="1340" y="577"/>
                  <a:pt x="1340" y="577"/>
                </a:cubicBezTo>
                <a:cubicBezTo>
                  <a:pt x="1341" y="573"/>
                  <a:pt x="1341" y="573"/>
                  <a:pt x="1341" y="573"/>
                </a:cubicBezTo>
                <a:cubicBezTo>
                  <a:pt x="1342" y="579"/>
                  <a:pt x="1342" y="579"/>
                  <a:pt x="1342" y="579"/>
                </a:cubicBezTo>
                <a:cubicBezTo>
                  <a:pt x="1343" y="579"/>
                  <a:pt x="1343" y="579"/>
                  <a:pt x="1343" y="579"/>
                </a:cubicBezTo>
                <a:cubicBezTo>
                  <a:pt x="1347" y="582"/>
                  <a:pt x="1347" y="582"/>
                  <a:pt x="1347" y="582"/>
                </a:cubicBezTo>
                <a:cubicBezTo>
                  <a:pt x="1347" y="582"/>
                  <a:pt x="1347" y="582"/>
                  <a:pt x="1347" y="582"/>
                </a:cubicBezTo>
                <a:cubicBezTo>
                  <a:pt x="1354" y="580"/>
                  <a:pt x="1354" y="580"/>
                  <a:pt x="1354" y="580"/>
                </a:cubicBezTo>
                <a:cubicBezTo>
                  <a:pt x="1355" y="580"/>
                  <a:pt x="1355" y="580"/>
                  <a:pt x="1355" y="580"/>
                </a:cubicBezTo>
                <a:cubicBezTo>
                  <a:pt x="1356" y="573"/>
                  <a:pt x="1356" y="573"/>
                  <a:pt x="1356" y="573"/>
                </a:cubicBezTo>
                <a:cubicBezTo>
                  <a:pt x="1356" y="573"/>
                  <a:pt x="1356" y="573"/>
                  <a:pt x="1356" y="573"/>
                </a:cubicBezTo>
                <a:cubicBezTo>
                  <a:pt x="1353" y="566"/>
                  <a:pt x="1353" y="566"/>
                  <a:pt x="1353" y="566"/>
                </a:cubicBezTo>
                <a:cubicBezTo>
                  <a:pt x="1356" y="566"/>
                  <a:pt x="1356" y="566"/>
                  <a:pt x="1356" y="566"/>
                </a:cubicBezTo>
                <a:cubicBezTo>
                  <a:pt x="1357" y="572"/>
                  <a:pt x="1357" y="572"/>
                  <a:pt x="1357" y="572"/>
                </a:cubicBezTo>
                <a:cubicBezTo>
                  <a:pt x="1359" y="575"/>
                  <a:pt x="1359" y="575"/>
                  <a:pt x="1359" y="575"/>
                </a:cubicBezTo>
                <a:cubicBezTo>
                  <a:pt x="1359" y="576"/>
                  <a:pt x="1359" y="576"/>
                  <a:pt x="1359" y="576"/>
                </a:cubicBezTo>
                <a:cubicBezTo>
                  <a:pt x="1364" y="577"/>
                  <a:pt x="1364" y="577"/>
                  <a:pt x="1364" y="577"/>
                </a:cubicBezTo>
                <a:cubicBezTo>
                  <a:pt x="1365" y="577"/>
                  <a:pt x="1365" y="577"/>
                  <a:pt x="1365" y="577"/>
                </a:cubicBezTo>
                <a:cubicBezTo>
                  <a:pt x="1369" y="575"/>
                  <a:pt x="1369" y="575"/>
                  <a:pt x="1369" y="575"/>
                </a:cubicBezTo>
                <a:cubicBezTo>
                  <a:pt x="1371" y="575"/>
                  <a:pt x="1371" y="575"/>
                  <a:pt x="1371" y="575"/>
                </a:cubicBezTo>
                <a:cubicBezTo>
                  <a:pt x="1373" y="579"/>
                  <a:pt x="1373" y="579"/>
                  <a:pt x="1373" y="579"/>
                </a:cubicBezTo>
                <a:cubicBezTo>
                  <a:pt x="1373" y="582"/>
                  <a:pt x="1373" y="582"/>
                  <a:pt x="1373" y="582"/>
                </a:cubicBezTo>
                <a:cubicBezTo>
                  <a:pt x="1371" y="588"/>
                  <a:pt x="1371" y="588"/>
                  <a:pt x="1371" y="588"/>
                </a:cubicBezTo>
                <a:cubicBezTo>
                  <a:pt x="1370" y="591"/>
                  <a:pt x="1370" y="591"/>
                  <a:pt x="1370" y="591"/>
                </a:cubicBezTo>
                <a:cubicBezTo>
                  <a:pt x="1370" y="591"/>
                  <a:pt x="1370" y="591"/>
                  <a:pt x="1370" y="591"/>
                </a:cubicBezTo>
                <a:cubicBezTo>
                  <a:pt x="1371" y="595"/>
                  <a:pt x="1371" y="595"/>
                  <a:pt x="1371" y="595"/>
                </a:cubicBezTo>
                <a:cubicBezTo>
                  <a:pt x="1371" y="595"/>
                  <a:pt x="1372" y="595"/>
                  <a:pt x="1372" y="595"/>
                </a:cubicBezTo>
                <a:cubicBezTo>
                  <a:pt x="1372" y="595"/>
                  <a:pt x="1372" y="595"/>
                  <a:pt x="1372" y="595"/>
                </a:cubicBezTo>
                <a:cubicBezTo>
                  <a:pt x="1372" y="595"/>
                  <a:pt x="1372" y="595"/>
                  <a:pt x="1372" y="595"/>
                </a:cubicBezTo>
                <a:cubicBezTo>
                  <a:pt x="1391" y="587"/>
                  <a:pt x="1391" y="587"/>
                  <a:pt x="1391" y="587"/>
                </a:cubicBezTo>
                <a:cubicBezTo>
                  <a:pt x="1391" y="587"/>
                  <a:pt x="1391" y="587"/>
                  <a:pt x="1391" y="587"/>
                </a:cubicBezTo>
                <a:cubicBezTo>
                  <a:pt x="1401" y="572"/>
                  <a:pt x="1401" y="572"/>
                  <a:pt x="1401" y="572"/>
                </a:cubicBezTo>
                <a:cubicBezTo>
                  <a:pt x="1402" y="578"/>
                  <a:pt x="1402" y="578"/>
                  <a:pt x="1402" y="578"/>
                </a:cubicBezTo>
                <a:cubicBezTo>
                  <a:pt x="1402" y="578"/>
                  <a:pt x="1402" y="579"/>
                  <a:pt x="1402" y="579"/>
                </a:cubicBezTo>
                <a:cubicBezTo>
                  <a:pt x="1402" y="579"/>
                  <a:pt x="1403" y="579"/>
                  <a:pt x="1403" y="579"/>
                </a:cubicBezTo>
                <a:cubicBezTo>
                  <a:pt x="1409" y="575"/>
                  <a:pt x="1409" y="575"/>
                  <a:pt x="1409" y="575"/>
                </a:cubicBezTo>
                <a:cubicBezTo>
                  <a:pt x="1409" y="574"/>
                  <a:pt x="1409" y="574"/>
                  <a:pt x="1409" y="574"/>
                </a:cubicBezTo>
                <a:cubicBezTo>
                  <a:pt x="1410" y="571"/>
                  <a:pt x="1410" y="571"/>
                  <a:pt x="1410" y="571"/>
                </a:cubicBezTo>
                <a:cubicBezTo>
                  <a:pt x="1414" y="569"/>
                  <a:pt x="1414" y="569"/>
                  <a:pt x="1414" y="569"/>
                </a:cubicBezTo>
                <a:cubicBezTo>
                  <a:pt x="1415" y="568"/>
                  <a:pt x="1415" y="568"/>
                  <a:pt x="1415" y="568"/>
                </a:cubicBezTo>
                <a:cubicBezTo>
                  <a:pt x="1415" y="550"/>
                  <a:pt x="1415" y="550"/>
                  <a:pt x="1415" y="550"/>
                </a:cubicBezTo>
                <a:cubicBezTo>
                  <a:pt x="1413" y="544"/>
                  <a:pt x="1413" y="544"/>
                  <a:pt x="1413" y="544"/>
                </a:cubicBezTo>
                <a:cubicBezTo>
                  <a:pt x="1413" y="544"/>
                  <a:pt x="1412" y="544"/>
                  <a:pt x="1412" y="544"/>
                </a:cubicBezTo>
                <a:cubicBezTo>
                  <a:pt x="1407" y="546"/>
                  <a:pt x="1407" y="546"/>
                  <a:pt x="1407" y="546"/>
                </a:cubicBezTo>
                <a:cubicBezTo>
                  <a:pt x="1407" y="546"/>
                  <a:pt x="1407" y="546"/>
                  <a:pt x="1407" y="546"/>
                </a:cubicBezTo>
                <a:cubicBezTo>
                  <a:pt x="1402" y="553"/>
                  <a:pt x="1402" y="553"/>
                  <a:pt x="1402" y="553"/>
                </a:cubicBezTo>
                <a:cubicBezTo>
                  <a:pt x="1400" y="553"/>
                  <a:pt x="1400" y="553"/>
                  <a:pt x="1400" y="553"/>
                </a:cubicBezTo>
                <a:cubicBezTo>
                  <a:pt x="1401" y="549"/>
                  <a:pt x="1401" y="549"/>
                  <a:pt x="1401" y="549"/>
                </a:cubicBezTo>
                <a:cubicBezTo>
                  <a:pt x="1400" y="548"/>
                  <a:pt x="1400" y="548"/>
                  <a:pt x="1400" y="548"/>
                </a:cubicBezTo>
                <a:cubicBezTo>
                  <a:pt x="1395" y="546"/>
                  <a:pt x="1395" y="546"/>
                  <a:pt x="1395" y="546"/>
                </a:cubicBezTo>
                <a:cubicBezTo>
                  <a:pt x="1396" y="545"/>
                  <a:pt x="1396" y="545"/>
                  <a:pt x="1396" y="545"/>
                </a:cubicBezTo>
                <a:cubicBezTo>
                  <a:pt x="1400" y="542"/>
                  <a:pt x="1400" y="542"/>
                  <a:pt x="1400" y="542"/>
                </a:cubicBezTo>
                <a:cubicBezTo>
                  <a:pt x="1401" y="541"/>
                  <a:pt x="1401" y="541"/>
                  <a:pt x="1401" y="541"/>
                </a:cubicBezTo>
                <a:cubicBezTo>
                  <a:pt x="1402" y="538"/>
                  <a:pt x="1402" y="538"/>
                  <a:pt x="1402" y="538"/>
                </a:cubicBezTo>
                <a:cubicBezTo>
                  <a:pt x="1402" y="537"/>
                  <a:pt x="1402" y="537"/>
                  <a:pt x="1402" y="537"/>
                </a:cubicBezTo>
                <a:cubicBezTo>
                  <a:pt x="1399" y="531"/>
                  <a:pt x="1399" y="531"/>
                  <a:pt x="1399" y="531"/>
                </a:cubicBezTo>
                <a:cubicBezTo>
                  <a:pt x="1398" y="531"/>
                  <a:pt x="1398" y="531"/>
                  <a:pt x="1398" y="531"/>
                </a:cubicBezTo>
                <a:cubicBezTo>
                  <a:pt x="1395" y="530"/>
                  <a:pt x="1395" y="530"/>
                  <a:pt x="1395" y="530"/>
                </a:cubicBezTo>
                <a:cubicBezTo>
                  <a:pt x="1390" y="530"/>
                  <a:pt x="1390" y="530"/>
                  <a:pt x="1390" y="530"/>
                </a:cubicBezTo>
                <a:cubicBezTo>
                  <a:pt x="1390" y="530"/>
                  <a:pt x="1390" y="530"/>
                  <a:pt x="1390" y="530"/>
                </a:cubicBezTo>
                <a:cubicBezTo>
                  <a:pt x="1383" y="537"/>
                  <a:pt x="1383" y="537"/>
                  <a:pt x="1383" y="537"/>
                </a:cubicBezTo>
                <a:cubicBezTo>
                  <a:pt x="1385" y="534"/>
                  <a:pt x="1385" y="534"/>
                  <a:pt x="1385" y="534"/>
                </a:cubicBezTo>
                <a:cubicBezTo>
                  <a:pt x="1386" y="534"/>
                  <a:pt x="1386" y="534"/>
                  <a:pt x="1386" y="534"/>
                </a:cubicBezTo>
                <a:cubicBezTo>
                  <a:pt x="1385" y="530"/>
                  <a:pt x="1385" y="530"/>
                  <a:pt x="1385" y="530"/>
                </a:cubicBezTo>
                <a:cubicBezTo>
                  <a:pt x="1385" y="530"/>
                  <a:pt x="1385" y="530"/>
                  <a:pt x="1385" y="530"/>
                </a:cubicBezTo>
                <a:cubicBezTo>
                  <a:pt x="1373" y="528"/>
                  <a:pt x="1373" y="528"/>
                  <a:pt x="1373" y="528"/>
                </a:cubicBezTo>
                <a:cubicBezTo>
                  <a:pt x="1367" y="529"/>
                  <a:pt x="1367" y="529"/>
                  <a:pt x="1367" y="529"/>
                </a:cubicBezTo>
                <a:cubicBezTo>
                  <a:pt x="1367" y="529"/>
                  <a:pt x="1367" y="529"/>
                  <a:pt x="1367" y="529"/>
                </a:cubicBezTo>
                <a:cubicBezTo>
                  <a:pt x="1361" y="536"/>
                  <a:pt x="1361" y="536"/>
                  <a:pt x="1361" y="536"/>
                </a:cubicBezTo>
                <a:cubicBezTo>
                  <a:pt x="1360" y="530"/>
                  <a:pt x="1360" y="530"/>
                  <a:pt x="1360" y="530"/>
                </a:cubicBezTo>
                <a:cubicBezTo>
                  <a:pt x="1359" y="528"/>
                  <a:pt x="1359" y="528"/>
                  <a:pt x="1359" y="528"/>
                </a:cubicBezTo>
                <a:cubicBezTo>
                  <a:pt x="1362" y="529"/>
                  <a:pt x="1362" y="529"/>
                  <a:pt x="1362" y="529"/>
                </a:cubicBezTo>
                <a:cubicBezTo>
                  <a:pt x="1362" y="529"/>
                  <a:pt x="1362" y="529"/>
                  <a:pt x="1362" y="529"/>
                </a:cubicBezTo>
                <a:cubicBezTo>
                  <a:pt x="1370" y="525"/>
                  <a:pt x="1370" y="525"/>
                  <a:pt x="1370" y="525"/>
                </a:cubicBezTo>
                <a:cubicBezTo>
                  <a:pt x="1370" y="525"/>
                  <a:pt x="1370" y="525"/>
                  <a:pt x="1370" y="525"/>
                </a:cubicBezTo>
                <a:cubicBezTo>
                  <a:pt x="1370" y="523"/>
                  <a:pt x="1370" y="523"/>
                  <a:pt x="1370" y="523"/>
                </a:cubicBezTo>
                <a:cubicBezTo>
                  <a:pt x="1370" y="522"/>
                  <a:pt x="1370" y="522"/>
                  <a:pt x="1370" y="522"/>
                </a:cubicBezTo>
                <a:cubicBezTo>
                  <a:pt x="1365" y="520"/>
                  <a:pt x="1365" y="520"/>
                  <a:pt x="1365" y="520"/>
                </a:cubicBezTo>
                <a:cubicBezTo>
                  <a:pt x="1365" y="516"/>
                  <a:pt x="1365" y="516"/>
                  <a:pt x="1365" y="516"/>
                </a:cubicBezTo>
                <a:cubicBezTo>
                  <a:pt x="1365" y="515"/>
                  <a:pt x="1365" y="515"/>
                  <a:pt x="1365" y="515"/>
                </a:cubicBezTo>
                <a:cubicBezTo>
                  <a:pt x="1371" y="522"/>
                  <a:pt x="1371" y="522"/>
                  <a:pt x="1371" y="522"/>
                </a:cubicBezTo>
                <a:cubicBezTo>
                  <a:pt x="1379" y="527"/>
                  <a:pt x="1379" y="527"/>
                  <a:pt x="1379" y="527"/>
                </a:cubicBezTo>
                <a:cubicBezTo>
                  <a:pt x="1379" y="527"/>
                  <a:pt x="1379" y="527"/>
                  <a:pt x="1379" y="527"/>
                </a:cubicBezTo>
                <a:cubicBezTo>
                  <a:pt x="1400" y="526"/>
                  <a:pt x="1400" y="526"/>
                  <a:pt x="1400" y="526"/>
                </a:cubicBezTo>
                <a:cubicBezTo>
                  <a:pt x="1401" y="526"/>
                  <a:pt x="1401" y="526"/>
                  <a:pt x="1401" y="526"/>
                </a:cubicBezTo>
                <a:cubicBezTo>
                  <a:pt x="1402" y="523"/>
                  <a:pt x="1402" y="523"/>
                  <a:pt x="1402" y="523"/>
                </a:cubicBezTo>
                <a:cubicBezTo>
                  <a:pt x="1403" y="524"/>
                  <a:pt x="1403" y="524"/>
                  <a:pt x="1403" y="524"/>
                </a:cubicBezTo>
                <a:cubicBezTo>
                  <a:pt x="1403" y="525"/>
                  <a:pt x="1403" y="525"/>
                  <a:pt x="1403" y="525"/>
                </a:cubicBezTo>
                <a:cubicBezTo>
                  <a:pt x="1403" y="525"/>
                  <a:pt x="1403" y="525"/>
                  <a:pt x="1403" y="525"/>
                </a:cubicBezTo>
                <a:cubicBezTo>
                  <a:pt x="1403" y="526"/>
                  <a:pt x="1403" y="526"/>
                  <a:pt x="1403" y="526"/>
                </a:cubicBezTo>
                <a:cubicBezTo>
                  <a:pt x="1403" y="526"/>
                  <a:pt x="1404" y="526"/>
                  <a:pt x="1404" y="526"/>
                </a:cubicBezTo>
                <a:cubicBezTo>
                  <a:pt x="1404" y="526"/>
                  <a:pt x="1404" y="526"/>
                  <a:pt x="1404" y="526"/>
                </a:cubicBezTo>
                <a:cubicBezTo>
                  <a:pt x="1412" y="522"/>
                  <a:pt x="1412" y="522"/>
                  <a:pt x="1412" y="522"/>
                </a:cubicBezTo>
                <a:cubicBezTo>
                  <a:pt x="1416" y="514"/>
                  <a:pt x="1416" y="514"/>
                  <a:pt x="1416" y="514"/>
                </a:cubicBezTo>
                <a:cubicBezTo>
                  <a:pt x="1416" y="510"/>
                  <a:pt x="1416" y="510"/>
                  <a:pt x="1416" y="510"/>
                </a:cubicBezTo>
                <a:cubicBezTo>
                  <a:pt x="1416" y="508"/>
                  <a:pt x="1416" y="508"/>
                  <a:pt x="1416" y="508"/>
                </a:cubicBezTo>
                <a:cubicBezTo>
                  <a:pt x="1420" y="507"/>
                  <a:pt x="1420" y="507"/>
                  <a:pt x="1420" y="507"/>
                </a:cubicBezTo>
                <a:cubicBezTo>
                  <a:pt x="1420" y="506"/>
                  <a:pt x="1420" y="506"/>
                  <a:pt x="1420" y="506"/>
                </a:cubicBezTo>
                <a:cubicBezTo>
                  <a:pt x="1421" y="504"/>
                  <a:pt x="1421" y="504"/>
                  <a:pt x="1421" y="504"/>
                </a:cubicBezTo>
                <a:cubicBezTo>
                  <a:pt x="1420" y="504"/>
                  <a:pt x="1420" y="504"/>
                  <a:pt x="1420" y="504"/>
                </a:cubicBezTo>
                <a:cubicBezTo>
                  <a:pt x="1415" y="499"/>
                  <a:pt x="1415" y="499"/>
                  <a:pt x="1415" y="499"/>
                </a:cubicBezTo>
                <a:cubicBezTo>
                  <a:pt x="1415" y="497"/>
                  <a:pt x="1415" y="497"/>
                  <a:pt x="1415" y="497"/>
                </a:cubicBezTo>
                <a:cubicBezTo>
                  <a:pt x="1416" y="495"/>
                  <a:pt x="1416" y="495"/>
                  <a:pt x="1416" y="495"/>
                </a:cubicBezTo>
                <a:cubicBezTo>
                  <a:pt x="1416" y="494"/>
                  <a:pt x="1416" y="494"/>
                  <a:pt x="1416" y="494"/>
                </a:cubicBezTo>
                <a:cubicBezTo>
                  <a:pt x="1414" y="490"/>
                  <a:pt x="1414" y="490"/>
                  <a:pt x="1414" y="490"/>
                </a:cubicBezTo>
                <a:cubicBezTo>
                  <a:pt x="1414" y="489"/>
                  <a:pt x="1414" y="489"/>
                  <a:pt x="1414" y="489"/>
                </a:cubicBezTo>
                <a:cubicBezTo>
                  <a:pt x="1413" y="489"/>
                  <a:pt x="1413" y="489"/>
                  <a:pt x="1413" y="489"/>
                </a:cubicBezTo>
                <a:cubicBezTo>
                  <a:pt x="1413" y="488"/>
                  <a:pt x="1413" y="488"/>
                  <a:pt x="1413" y="488"/>
                </a:cubicBezTo>
                <a:cubicBezTo>
                  <a:pt x="1413" y="485"/>
                  <a:pt x="1413" y="485"/>
                  <a:pt x="1413" y="485"/>
                </a:cubicBezTo>
                <a:cubicBezTo>
                  <a:pt x="1412" y="482"/>
                  <a:pt x="1412" y="482"/>
                  <a:pt x="1412" y="482"/>
                </a:cubicBezTo>
                <a:cubicBezTo>
                  <a:pt x="1412" y="482"/>
                  <a:pt x="1412" y="482"/>
                  <a:pt x="1412" y="482"/>
                </a:cubicBezTo>
                <a:cubicBezTo>
                  <a:pt x="1414" y="483"/>
                  <a:pt x="1414" y="483"/>
                  <a:pt x="1414" y="483"/>
                </a:cubicBezTo>
                <a:cubicBezTo>
                  <a:pt x="1415" y="483"/>
                  <a:pt x="1415" y="483"/>
                  <a:pt x="1415" y="483"/>
                </a:cubicBezTo>
                <a:cubicBezTo>
                  <a:pt x="1426" y="484"/>
                  <a:pt x="1426" y="484"/>
                  <a:pt x="1426" y="484"/>
                </a:cubicBezTo>
                <a:cubicBezTo>
                  <a:pt x="1428" y="486"/>
                  <a:pt x="1428" y="486"/>
                  <a:pt x="1428" y="486"/>
                </a:cubicBezTo>
                <a:cubicBezTo>
                  <a:pt x="1429" y="486"/>
                  <a:pt x="1429" y="486"/>
                  <a:pt x="1429" y="486"/>
                </a:cubicBezTo>
                <a:cubicBezTo>
                  <a:pt x="1434" y="484"/>
                  <a:pt x="1434" y="484"/>
                  <a:pt x="1434" y="484"/>
                </a:cubicBezTo>
                <a:cubicBezTo>
                  <a:pt x="1434" y="484"/>
                  <a:pt x="1434" y="484"/>
                  <a:pt x="1434" y="484"/>
                </a:cubicBezTo>
                <a:cubicBezTo>
                  <a:pt x="1439" y="478"/>
                  <a:pt x="1439" y="478"/>
                  <a:pt x="1439" y="478"/>
                </a:cubicBezTo>
                <a:cubicBezTo>
                  <a:pt x="1442" y="480"/>
                  <a:pt x="1442" y="480"/>
                  <a:pt x="1442" y="480"/>
                </a:cubicBezTo>
                <a:cubicBezTo>
                  <a:pt x="1443" y="482"/>
                  <a:pt x="1443" y="482"/>
                  <a:pt x="1443" y="482"/>
                </a:cubicBezTo>
                <a:cubicBezTo>
                  <a:pt x="1443" y="482"/>
                  <a:pt x="1443" y="482"/>
                  <a:pt x="1444" y="482"/>
                </a:cubicBezTo>
                <a:cubicBezTo>
                  <a:pt x="1444" y="482"/>
                  <a:pt x="1444" y="482"/>
                  <a:pt x="1444" y="482"/>
                </a:cubicBezTo>
                <a:cubicBezTo>
                  <a:pt x="1448" y="475"/>
                  <a:pt x="1448" y="475"/>
                  <a:pt x="1448" y="475"/>
                </a:cubicBezTo>
                <a:cubicBezTo>
                  <a:pt x="1448" y="475"/>
                  <a:pt x="1448" y="475"/>
                  <a:pt x="1448" y="475"/>
                </a:cubicBezTo>
                <a:cubicBezTo>
                  <a:pt x="1448" y="474"/>
                  <a:pt x="1448" y="474"/>
                  <a:pt x="1448" y="474"/>
                </a:cubicBezTo>
                <a:cubicBezTo>
                  <a:pt x="1450" y="471"/>
                  <a:pt x="1450" y="471"/>
                  <a:pt x="1450" y="471"/>
                </a:cubicBezTo>
                <a:cubicBezTo>
                  <a:pt x="1450" y="470"/>
                  <a:pt x="1450" y="470"/>
                  <a:pt x="1450" y="470"/>
                </a:cubicBezTo>
                <a:cubicBezTo>
                  <a:pt x="1450" y="470"/>
                  <a:pt x="1450" y="469"/>
                  <a:pt x="1449" y="469"/>
                </a:cubicBezTo>
                <a:cubicBezTo>
                  <a:pt x="1431" y="465"/>
                  <a:pt x="1431" y="465"/>
                  <a:pt x="1431" y="465"/>
                </a:cubicBezTo>
                <a:cubicBezTo>
                  <a:pt x="1434" y="462"/>
                  <a:pt x="1434" y="462"/>
                  <a:pt x="1434" y="462"/>
                </a:cubicBezTo>
                <a:cubicBezTo>
                  <a:pt x="1439" y="463"/>
                  <a:pt x="1439" y="463"/>
                  <a:pt x="1439" y="463"/>
                </a:cubicBezTo>
                <a:cubicBezTo>
                  <a:pt x="1448" y="467"/>
                  <a:pt x="1448" y="467"/>
                  <a:pt x="1448" y="467"/>
                </a:cubicBezTo>
                <a:cubicBezTo>
                  <a:pt x="1448" y="467"/>
                  <a:pt x="1449" y="467"/>
                  <a:pt x="1449" y="466"/>
                </a:cubicBezTo>
                <a:cubicBezTo>
                  <a:pt x="1452" y="459"/>
                  <a:pt x="1452" y="459"/>
                  <a:pt x="1452" y="459"/>
                </a:cubicBezTo>
                <a:cubicBezTo>
                  <a:pt x="1457" y="457"/>
                  <a:pt x="1457" y="457"/>
                  <a:pt x="1457" y="457"/>
                </a:cubicBezTo>
                <a:cubicBezTo>
                  <a:pt x="1457" y="456"/>
                  <a:pt x="1457" y="456"/>
                  <a:pt x="1457" y="456"/>
                </a:cubicBezTo>
                <a:cubicBezTo>
                  <a:pt x="1458" y="454"/>
                  <a:pt x="1458" y="454"/>
                  <a:pt x="1458" y="454"/>
                </a:cubicBezTo>
                <a:cubicBezTo>
                  <a:pt x="1458" y="454"/>
                  <a:pt x="1458" y="454"/>
                  <a:pt x="1458" y="454"/>
                </a:cubicBezTo>
                <a:cubicBezTo>
                  <a:pt x="1455" y="449"/>
                  <a:pt x="1455" y="449"/>
                  <a:pt x="1455" y="449"/>
                </a:cubicBezTo>
                <a:cubicBezTo>
                  <a:pt x="1452" y="447"/>
                  <a:pt x="1452" y="447"/>
                  <a:pt x="1452" y="447"/>
                </a:cubicBezTo>
                <a:cubicBezTo>
                  <a:pt x="1445" y="445"/>
                  <a:pt x="1445" y="445"/>
                  <a:pt x="1445" y="445"/>
                </a:cubicBezTo>
                <a:cubicBezTo>
                  <a:pt x="1442" y="443"/>
                  <a:pt x="1442" y="443"/>
                  <a:pt x="1442" y="443"/>
                </a:cubicBezTo>
                <a:cubicBezTo>
                  <a:pt x="1440" y="442"/>
                  <a:pt x="1440" y="442"/>
                  <a:pt x="1440" y="442"/>
                </a:cubicBezTo>
                <a:cubicBezTo>
                  <a:pt x="1441" y="442"/>
                  <a:pt x="1441" y="442"/>
                  <a:pt x="1441" y="442"/>
                </a:cubicBezTo>
                <a:cubicBezTo>
                  <a:pt x="1454" y="442"/>
                  <a:pt x="1454" y="442"/>
                  <a:pt x="1454" y="442"/>
                </a:cubicBezTo>
                <a:cubicBezTo>
                  <a:pt x="1458" y="441"/>
                  <a:pt x="1458" y="441"/>
                  <a:pt x="1458" y="441"/>
                </a:cubicBezTo>
                <a:cubicBezTo>
                  <a:pt x="1458" y="440"/>
                  <a:pt x="1458" y="440"/>
                  <a:pt x="1458" y="440"/>
                </a:cubicBezTo>
                <a:cubicBezTo>
                  <a:pt x="1459" y="438"/>
                  <a:pt x="1459" y="438"/>
                  <a:pt x="1459" y="438"/>
                </a:cubicBezTo>
                <a:cubicBezTo>
                  <a:pt x="1463" y="436"/>
                  <a:pt x="1463" y="436"/>
                  <a:pt x="1463" y="436"/>
                </a:cubicBezTo>
                <a:cubicBezTo>
                  <a:pt x="1463" y="436"/>
                  <a:pt x="1464" y="435"/>
                  <a:pt x="1464" y="435"/>
                </a:cubicBezTo>
                <a:cubicBezTo>
                  <a:pt x="1464" y="435"/>
                  <a:pt x="1464" y="435"/>
                  <a:pt x="1463" y="435"/>
                </a:cubicBezTo>
                <a:cubicBezTo>
                  <a:pt x="1462" y="433"/>
                  <a:pt x="1462" y="433"/>
                  <a:pt x="1462" y="433"/>
                </a:cubicBezTo>
                <a:cubicBezTo>
                  <a:pt x="1462" y="430"/>
                  <a:pt x="1462" y="430"/>
                  <a:pt x="1462" y="430"/>
                </a:cubicBezTo>
                <a:cubicBezTo>
                  <a:pt x="1463" y="428"/>
                  <a:pt x="1463" y="428"/>
                  <a:pt x="1463" y="428"/>
                </a:cubicBezTo>
                <a:cubicBezTo>
                  <a:pt x="1462" y="418"/>
                  <a:pt x="1462" y="418"/>
                  <a:pt x="1462" y="418"/>
                </a:cubicBezTo>
                <a:cubicBezTo>
                  <a:pt x="1461" y="417"/>
                  <a:pt x="1461" y="417"/>
                  <a:pt x="1461" y="417"/>
                </a:cubicBezTo>
                <a:cubicBezTo>
                  <a:pt x="1459" y="415"/>
                  <a:pt x="1459" y="415"/>
                  <a:pt x="1459" y="415"/>
                </a:cubicBezTo>
                <a:cubicBezTo>
                  <a:pt x="1451" y="412"/>
                  <a:pt x="1451" y="412"/>
                  <a:pt x="1451" y="412"/>
                </a:cubicBezTo>
                <a:cubicBezTo>
                  <a:pt x="1451" y="412"/>
                  <a:pt x="1451" y="412"/>
                  <a:pt x="1451" y="412"/>
                </a:cubicBezTo>
                <a:cubicBezTo>
                  <a:pt x="1441" y="413"/>
                  <a:pt x="1441" y="413"/>
                  <a:pt x="1441" y="413"/>
                </a:cubicBezTo>
                <a:cubicBezTo>
                  <a:pt x="1441" y="413"/>
                  <a:pt x="1441" y="413"/>
                  <a:pt x="1441" y="413"/>
                </a:cubicBezTo>
                <a:cubicBezTo>
                  <a:pt x="1445" y="412"/>
                  <a:pt x="1445" y="412"/>
                  <a:pt x="1445" y="412"/>
                </a:cubicBezTo>
                <a:cubicBezTo>
                  <a:pt x="1445" y="412"/>
                  <a:pt x="1445" y="412"/>
                  <a:pt x="1445" y="412"/>
                </a:cubicBezTo>
                <a:cubicBezTo>
                  <a:pt x="1447" y="410"/>
                  <a:pt x="1447" y="410"/>
                  <a:pt x="1447" y="410"/>
                </a:cubicBezTo>
                <a:cubicBezTo>
                  <a:pt x="1447" y="409"/>
                  <a:pt x="1447" y="409"/>
                  <a:pt x="1447" y="409"/>
                </a:cubicBezTo>
                <a:cubicBezTo>
                  <a:pt x="1447" y="408"/>
                  <a:pt x="1447" y="408"/>
                  <a:pt x="1447" y="408"/>
                </a:cubicBezTo>
                <a:cubicBezTo>
                  <a:pt x="1447" y="407"/>
                  <a:pt x="1447" y="407"/>
                  <a:pt x="1447" y="407"/>
                </a:cubicBezTo>
                <a:cubicBezTo>
                  <a:pt x="1445" y="405"/>
                  <a:pt x="1445" y="405"/>
                  <a:pt x="1445" y="405"/>
                </a:cubicBezTo>
                <a:cubicBezTo>
                  <a:pt x="1445" y="404"/>
                  <a:pt x="1445" y="404"/>
                  <a:pt x="1445" y="404"/>
                </a:cubicBezTo>
                <a:cubicBezTo>
                  <a:pt x="1426" y="406"/>
                  <a:pt x="1426" y="406"/>
                  <a:pt x="1426" y="406"/>
                </a:cubicBezTo>
                <a:cubicBezTo>
                  <a:pt x="1422" y="408"/>
                  <a:pt x="1422" y="408"/>
                  <a:pt x="1422" y="408"/>
                </a:cubicBezTo>
                <a:cubicBezTo>
                  <a:pt x="1420" y="411"/>
                  <a:pt x="1420" y="411"/>
                  <a:pt x="1420" y="411"/>
                </a:cubicBezTo>
                <a:cubicBezTo>
                  <a:pt x="1419" y="411"/>
                  <a:pt x="1419" y="411"/>
                  <a:pt x="1419" y="411"/>
                </a:cubicBezTo>
                <a:cubicBezTo>
                  <a:pt x="1422" y="405"/>
                  <a:pt x="1422" y="405"/>
                  <a:pt x="1422" y="405"/>
                </a:cubicBezTo>
                <a:cubicBezTo>
                  <a:pt x="1422" y="405"/>
                  <a:pt x="1422" y="404"/>
                  <a:pt x="1422" y="404"/>
                </a:cubicBezTo>
                <a:cubicBezTo>
                  <a:pt x="1422" y="404"/>
                  <a:pt x="1421" y="404"/>
                  <a:pt x="1421" y="404"/>
                </a:cubicBezTo>
                <a:cubicBezTo>
                  <a:pt x="1419" y="403"/>
                  <a:pt x="1419" y="403"/>
                  <a:pt x="1419" y="403"/>
                </a:cubicBezTo>
                <a:cubicBezTo>
                  <a:pt x="1419" y="403"/>
                  <a:pt x="1419" y="403"/>
                  <a:pt x="1419" y="403"/>
                </a:cubicBezTo>
                <a:cubicBezTo>
                  <a:pt x="1424" y="404"/>
                  <a:pt x="1424" y="404"/>
                  <a:pt x="1424" y="404"/>
                </a:cubicBezTo>
                <a:cubicBezTo>
                  <a:pt x="1424" y="404"/>
                  <a:pt x="1424" y="404"/>
                  <a:pt x="1424" y="404"/>
                </a:cubicBezTo>
                <a:cubicBezTo>
                  <a:pt x="1435" y="401"/>
                  <a:pt x="1435" y="401"/>
                  <a:pt x="1435" y="401"/>
                </a:cubicBezTo>
                <a:cubicBezTo>
                  <a:pt x="1442" y="402"/>
                  <a:pt x="1442" y="402"/>
                  <a:pt x="1442" y="402"/>
                </a:cubicBezTo>
                <a:cubicBezTo>
                  <a:pt x="1442" y="402"/>
                  <a:pt x="1442" y="401"/>
                  <a:pt x="1443" y="401"/>
                </a:cubicBezTo>
                <a:cubicBezTo>
                  <a:pt x="1443" y="401"/>
                  <a:pt x="1443" y="401"/>
                  <a:pt x="1443" y="401"/>
                </a:cubicBezTo>
                <a:cubicBezTo>
                  <a:pt x="1443" y="399"/>
                  <a:pt x="1443" y="399"/>
                  <a:pt x="1443" y="399"/>
                </a:cubicBezTo>
                <a:cubicBezTo>
                  <a:pt x="1442" y="398"/>
                  <a:pt x="1442" y="398"/>
                  <a:pt x="1442" y="398"/>
                </a:cubicBezTo>
                <a:cubicBezTo>
                  <a:pt x="1436" y="395"/>
                  <a:pt x="1436" y="395"/>
                  <a:pt x="1436" y="395"/>
                </a:cubicBezTo>
                <a:cubicBezTo>
                  <a:pt x="1420" y="395"/>
                  <a:pt x="1420" y="395"/>
                  <a:pt x="1420" y="395"/>
                </a:cubicBezTo>
                <a:cubicBezTo>
                  <a:pt x="1419" y="394"/>
                  <a:pt x="1419" y="394"/>
                  <a:pt x="1419" y="394"/>
                </a:cubicBezTo>
                <a:cubicBezTo>
                  <a:pt x="1421" y="393"/>
                  <a:pt x="1421" y="393"/>
                  <a:pt x="1421" y="393"/>
                </a:cubicBezTo>
                <a:cubicBezTo>
                  <a:pt x="1433" y="393"/>
                  <a:pt x="1433" y="393"/>
                  <a:pt x="1433" y="393"/>
                </a:cubicBezTo>
                <a:cubicBezTo>
                  <a:pt x="1433" y="393"/>
                  <a:pt x="1433" y="393"/>
                  <a:pt x="1433" y="393"/>
                </a:cubicBezTo>
                <a:cubicBezTo>
                  <a:pt x="1436" y="391"/>
                  <a:pt x="1436" y="391"/>
                  <a:pt x="1436" y="391"/>
                </a:cubicBezTo>
                <a:cubicBezTo>
                  <a:pt x="1444" y="393"/>
                  <a:pt x="1444" y="393"/>
                  <a:pt x="1444" y="393"/>
                </a:cubicBezTo>
                <a:cubicBezTo>
                  <a:pt x="1445" y="395"/>
                  <a:pt x="1445" y="395"/>
                  <a:pt x="1445" y="395"/>
                </a:cubicBezTo>
                <a:cubicBezTo>
                  <a:pt x="1445" y="398"/>
                  <a:pt x="1445" y="398"/>
                  <a:pt x="1445" y="398"/>
                </a:cubicBezTo>
                <a:cubicBezTo>
                  <a:pt x="1446" y="402"/>
                  <a:pt x="1446" y="402"/>
                  <a:pt x="1446" y="402"/>
                </a:cubicBezTo>
                <a:cubicBezTo>
                  <a:pt x="1447" y="402"/>
                  <a:pt x="1447" y="402"/>
                  <a:pt x="1447" y="402"/>
                </a:cubicBezTo>
                <a:cubicBezTo>
                  <a:pt x="1449" y="403"/>
                  <a:pt x="1449" y="403"/>
                  <a:pt x="1449" y="403"/>
                </a:cubicBezTo>
                <a:cubicBezTo>
                  <a:pt x="1463" y="405"/>
                  <a:pt x="1463" y="405"/>
                  <a:pt x="1463" y="405"/>
                </a:cubicBezTo>
                <a:cubicBezTo>
                  <a:pt x="1463" y="405"/>
                  <a:pt x="1463" y="405"/>
                  <a:pt x="1463" y="405"/>
                </a:cubicBezTo>
                <a:cubicBezTo>
                  <a:pt x="1465" y="404"/>
                  <a:pt x="1465" y="404"/>
                  <a:pt x="1465" y="404"/>
                </a:cubicBezTo>
                <a:cubicBezTo>
                  <a:pt x="1465" y="404"/>
                  <a:pt x="1465" y="404"/>
                  <a:pt x="1465" y="404"/>
                </a:cubicBezTo>
                <a:cubicBezTo>
                  <a:pt x="1466" y="401"/>
                  <a:pt x="1466" y="401"/>
                  <a:pt x="1466" y="401"/>
                </a:cubicBezTo>
                <a:cubicBezTo>
                  <a:pt x="1466" y="397"/>
                  <a:pt x="1466" y="397"/>
                  <a:pt x="1466" y="397"/>
                </a:cubicBezTo>
                <a:cubicBezTo>
                  <a:pt x="1465" y="397"/>
                  <a:pt x="1465" y="397"/>
                  <a:pt x="1465" y="397"/>
                </a:cubicBezTo>
                <a:cubicBezTo>
                  <a:pt x="1462" y="393"/>
                  <a:pt x="1462" y="393"/>
                  <a:pt x="1462" y="393"/>
                </a:cubicBezTo>
                <a:cubicBezTo>
                  <a:pt x="1465" y="389"/>
                  <a:pt x="1465" y="389"/>
                  <a:pt x="1465" y="389"/>
                </a:cubicBezTo>
                <a:cubicBezTo>
                  <a:pt x="1465" y="389"/>
                  <a:pt x="1465" y="388"/>
                  <a:pt x="1465" y="388"/>
                </a:cubicBezTo>
                <a:cubicBezTo>
                  <a:pt x="1463" y="386"/>
                  <a:pt x="1463" y="386"/>
                  <a:pt x="1463" y="386"/>
                </a:cubicBezTo>
                <a:cubicBezTo>
                  <a:pt x="1462" y="386"/>
                  <a:pt x="1462" y="386"/>
                  <a:pt x="1462" y="386"/>
                </a:cubicBezTo>
                <a:cubicBezTo>
                  <a:pt x="1446" y="387"/>
                  <a:pt x="1446" y="387"/>
                  <a:pt x="1446" y="387"/>
                </a:cubicBezTo>
                <a:cubicBezTo>
                  <a:pt x="1444" y="385"/>
                  <a:pt x="1444" y="385"/>
                  <a:pt x="1444" y="385"/>
                </a:cubicBezTo>
                <a:cubicBezTo>
                  <a:pt x="1444" y="385"/>
                  <a:pt x="1444" y="385"/>
                  <a:pt x="1444" y="385"/>
                </a:cubicBezTo>
                <a:cubicBezTo>
                  <a:pt x="1424" y="388"/>
                  <a:pt x="1424" y="388"/>
                  <a:pt x="1424" y="388"/>
                </a:cubicBezTo>
                <a:cubicBezTo>
                  <a:pt x="1425" y="388"/>
                  <a:pt x="1425" y="388"/>
                  <a:pt x="1425" y="388"/>
                </a:cubicBezTo>
                <a:cubicBezTo>
                  <a:pt x="1425" y="388"/>
                  <a:pt x="1425" y="388"/>
                  <a:pt x="1425" y="388"/>
                </a:cubicBezTo>
                <a:cubicBezTo>
                  <a:pt x="1425" y="386"/>
                  <a:pt x="1425" y="386"/>
                  <a:pt x="1425" y="386"/>
                </a:cubicBezTo>
                <a:cubicBezTo>
                  <a:pt x="1425" y="385"/>
                  <a:pt x="1425" y="385"/>
                  <a:pt x="1425" y="385"/>
                </a:cubicBezTo>
                <a:cubicBezTo>
                  <a:pt x="1419" y="383"/>
                  <a:pt x="1419" y="383"/>
                  <a:pt x="1419" y="383"/>
                </a:cubicBezTo>
                <a:cubicBezTo>
                  <a:pt x="1418" y="382"/>
                  <a:pt x="1418" y="382"/>
                  <a:pt x="1418" y="382"/>
                </a:cubicBezTo>
                <a:cubicBezTo>
                  <a:pt x="1421" y="381"/>
                  <a:pt x="1421" y="381"/>
                  <a:pt x="1421" y="381"/>
                </a:cubicBezTo>
                <a:cubicBezTo>
                  <a:pt x="1427" y="382"/>
                  <a:pt x="1427" y="382"/>
                  <a:pt x="1427" y="382"/>
                </a:cubicBezTo>
                <a:cubicBezTo>
                  <a:pt x="1427" y="382"/>
                  <a:pt x="1428" y="382"/>
                  <a:pt x="1428" y="382"/>
                </a:cubicBezTo>
                <a:cubicBezTo>
                  <a:pt x="1428" y="382"/>
                  <a:pt x="1428" y="381"/>
                  <a:pt x="1428" y="381"/>
                </a:cubicBezTo>
                <a:cubicBezTo>
                  <a:pt x="1427" y="375"/>
                  <a:pt x="1427" y="375"/>
                  <a:pt x="1427" y="375"/>
                </a:cubicBezTo>
                <a:cubicBezTo>
                  <a:pt x="1426" y="374"/>
                  <a:pt x="1426" y="374"/>
                  <a:pt x="1426" y="374"/>
                </a:cubicBezTo>
                <a:cubicBezTo>
                  <a:pt x="1426" y="373"/>
                  <a:pt x="1426" y="373"/>
                  <a:pt x="1426" y="373"/>
                </a:cubicBezTo>
                <a:cubicBezTo>
                  <a:pt x="1427" y="375"/>
                  <a:pt x="1427" y="375"/>
                  <a:pt x="1427" y="375"/>
                </a:cubicBezTo>
                <a:cubicBezTo>
                  <a:pt x="1428" y="378"/>
                  <a:pt x="1428" y="378"/>
                  <a:pt x="1428" y="378"/>
                </a:cubicBezTo>
                <a:cubicBezTo>
                  <a:pt x="1428" y="378"/>
                  <a:pt x="1428" y="378"/>
                  <a:pt x="1428" y="378"/>
                </a:cubicBezTo>
                <a:cubicBezTo>
                  <a:pt x="1431" y="380"/>
                  <a:pt x="1431" y="380"/>
                  <a:pt x="1431" y="380"/>
                </a:cubicBezTo>
                <a:cubicBezTo>
                  <a:pt x="1431" y="380"/>
                  <a:pt x="1431" y="380"/>
                  <a:pt x="1431" y="380"/>
                </a:cubicBezTo>
                <a:cubicBezTo>
                  <a:pt x="1444" y="381"/>
                  <a:pt x="1444" y="381"/>
                  <a:pt x="1444" y="381"/>
                </a:cubicBezTo>
                <a:cubicBezTo>
                  <a:pt x="1444" y="381"/>
                  <a:pt x="1444" y="381"/>
                  <a:pt x="1444" y="381"/>
                </a:cubicBezTo>
                <a:cubicBezTo>
                  <a:pt x="1445" y="378"/>
                  <a:pt x="1445" y="378"/>
                  <a:pt x="1445" y="378"/>
                </a:cubicBezTo>
                <a:cubicBezTo>
                  <a:pt x="1445" y="378"/>
                  <a:pt x="1445" y="378"/>
                  <a:pt x="1445" y="378"/>
                </a:cubicBezTo>
                <a:cubicBezTo>
                  <a:pt x="1442" y="375"/>
                  <a:pt x="1442" y="375"/>
                  <a:pt x="1442" y="375"/>
                </a:cubicBezTo>
                <a:cubicBezTo>
                  <a:pt x="1442" y="373"/>
                  <a:pt x="1442" y="373"/>
                  <a:pt x="1442" y="373"/>
                </a:cubicBezTo>
                <a:cubicBezTo>
                  <a:pt x="1441" y="373"/>
                  <a:pt x="1441" y="373"/>
                  <a:pt x="1441" y="373"/>
                </a:cubicBezTo>
                <a:cubicBezTo>
                  <a:pt x="1429" y="370"/>
                  <a:pt x="1429" y="370"/>
                  <a:pt x="1429" y="370"/>
                </a:cubicBezTo>
                <a:cubicBezTo>
                  <a:pt x="1428" y="368"/>
                  <a:pt x="1428" y="368"/>
                  <a:pt x="1428" y="368"/>
                </a:cubicBezTo>
                <a:cubicBezTo>
                  <a:pt x="1428" y="368"/>
                  <a:pt x="1428" y="368"/>
                  <a:pt x="1428" y="368"/>
                </a:cubicBezTo>
                <a:cubicBezTo>
                  <a:pt x="1437" y="369"/>
                  <a:pt x="1437" y="369"/>
                  <a:pt x="1437" y="369"/>
                </a:cubicBezTo>
                <a:cubicBezTo>
                  <a:pt x="1448" y="376"/>
                  <a:pt x="1448" y="376"/>
                  <a:pt x="1448" y="376"/>
                </a:cubicBezTo>
                <a:cubicBezTo>
                  <a:pt x="1456" y="377"/>
                  <a:pt x="1456" y="377"/>
                  <a:pt x="1456" y="377"/>
                </a:cubicBezTo>
                <a:cubicBezTo>
                  <a:pt x="1456" y="377"/>
                  <a:pt x="1456" y="377"/>
                  <a:pt x="1456" y="377"/>
                </a:cubicBezTo>
                <a:cubicBezTo>
                  <a:pt x="1458" y="375"/>
                  <a:pt x="1458" y="375"/>
                  <a:pt x="1458" y="375"/>
                </a:cubicBezTo>
                <a:cubicBezTo>
                  <a:pt x="1459" y="374"/>
                  <a:pt x="1459" y="374"/>
                  <a:pt x="1459" y="374"/>
                </a:cubicBezTo>
                <a:cubicBezTo>
                  <a:pt x="1458" y="372"/>
                  <a:pt x="1458" y="372"/>
                  <a:pt x="1458" y="372"/>
                </a:cubicBezTo>
                <a:cubicBezTo>
                  <a:pt x="1460" y="373"/>
                  <a:pt x="1460" y="373"/>
                  <a:pt x="1460" y="373"/>
                </a:cubicBezTo>
                <a:cubicBezTo>
                  <a:pt x="1460" y="373"/>
                  <a:pt x="1460" y="373"/>
                  <a:pt x="1460" y="373"/>
                </a:cubicBezTo>
                <a:cubicBezTo>
                  <a:pt x="1467" y="373"/>
                  <a:pt x="1467" y="373"/>
                  <a:pt x="1467" y="373"/>
                </a:cubicBezTo>
                <a:cubicBezTo>
                  <a:pt x="1468" y="373"/>
                  <a:pt x="1468" y="373"/>
                  <a:pt x="1468" y="373"/>
                </a:cubicBezTo>
                <a:cubicBezTo>
                  <a:pt x="1470" y="370"/>
                  <a:pt x="1470" y="370"/>
                  <a:pt x="1470" y="370"/>
                </a:cubicBezTo>
                <a:cubicBezTo>
                  <a:pt x="1470" y="369"/>
                  <a:pt x="1470" y="369"/>
                  <a:pt x="1470" y="369"/>
                </a:cubicBezTo>
                <a:cubicBezTo>
                  <a:pt x="1470" y="368"/>
                  <a:pt x="1470" y="368"/>
                  <a:pt x="1470" y="368"/>
                </a:cubicBezTo>
                <a:cubicBezTo>
                  <a:pt x="1470" y="368"/>
                  <a:pt x="1471" y="368"/>
                  <a:pt x="1471" y="368"/>
                </a:cubicBezTo>
                <a:cubicBezTo>
                  <a:pt x="1471" y="368"/>
                  <a:pt x="1471" y="368"/>
                  <a:pt x="1471" y="367"/>
                </a:cubicBezTo>
                <a:cubicBezTo>
                  <a:pt x="1472" y="366"/>
                  <a:pt x="1472" y="366"/>
                  <a:pt x="1472" y="366"/>
                </a:cubicBezTo>
                <a:cubicBezTo>
                  <a:pt x="1473" y="368"/>
                  <a:pt x="1473" y="368"/>
                  <a:pt x="1473" y="368"/>
                </a:cubicBezTo>
                <a:cubicBezTo>
                  <a:pt x="1473" y="369"/>
                  <a:pt x="1473" y="369"/>
                  <a:pt x="1474" y="369"/>
                </a:cubicBezTo>
                <a:cubicBezTo>
                  <a:pt x="1478" y="368"/>
                  <a:pt x="1478" y="368"/>
                  <a:pt x="1478" y="368"/>
                </a:cubicBezTo>
                <a:cubicBezTo>
                  <a:pt x="1478" y="367"/>
                  <a:pt x="1478" y="367"/>
                  <a:pt x="1478" y="367"/>
                </a:cubicBezTo>
                <a:cubicBezTo>
                  <a:pt x="1479" y="363"/>
                  <a:pt x="1479" y="363"/>
                  <a:pt x="1479" y="363"/>
                </a:cubicBezTo>
                <a:cubicBezTo>
                  <a:pt x="1477" y="350"/>
                  <a:pt x="1477" y="350"/>
                  <a:pt x="1477" y="350"/>
                </a:cubicBezTo>
                <a:cubicBezTo>
                  <a:pt x="1476" y="349"/>
                  <a:pt x="1476" y="349"/>
                  <a:pt x="1476" y="349"/>
                </a:cubicBezTo>
                <a:cubicBezTo>
                  <a:pt x="1462" y="347"/>
                  <a:pt x="1462" y="347"/>
                  <a:pt x="1462" y="347"/>
                </a:cubicBezTo>
                <a:cubicBezTo>
                  <a:pt x="1462" y="344"/>
                  <a:pt x="1462" y="344"/>
                  <a:pt x="1462" y="344"/>
                </a:cubicBezTo>
                <a:cubicBezTo>
                  <a:pt x="1466" y="343"/>
                  <a:pt x="1466" y="343"/>
                  <a:pt x="1466" y="343"/>
                </a:cubicBezTo>
                <a:cubicBezTo>
                  <a:pt x="1472" y="346"/>
                  <a:pt x="1472" y="346"/>
                  <a:pt x="1472" y="346"/>
                </a:cubicBezTo>
                <a:cubicBezTo>
                  <a:pt x="1479" y="348"/>
                  <a:pt x="1479" y="348"/>
                  <a:pt x="1479" y="348"/>
                </a:cubicBezTo>
                <a:cubicBezTo>
                  <a:pt x="1478" y="350"/>
                  <a:pt x="1478" y="350"/>
                  <a:pt x="1478" y="350"/>
                </a:cubicBezTo>
                <a:cubicBezTo>
                  <a:pt x="1479" y="353"/>
                  <a:pt x="1479" y="353"/>
                  <a:pt x="1479" y="353"/>
                </a:cubicBezTo>
                <a:cubicBezTo>
                  <a:pt x="1479" y="354"/>
                  <a:pt x="1479" y="354"/>
                  <a:pt x="1479" y="354"/>
                </a:cubicBezTo>
                <a:cubicBezTo>
                  <a:pt x="1483" y="356"/>
                  <a:pt x="1483" y="356"/>
                  <a:pt x="1483" y="356"/>
                </a:cubicBezTo>
                <a:cubicBezTo>
                  <a:pt x="1483" y="356"/>
                  <a:pt x="1483" y="356"/>
                  <a:pt x="1483" y="356"/>
                </a:cubicBezTo>
                <a:cubicBezTo>
                  <a:pt x="1486" y="356"/>
                  <a:pt x="1486" y="356"/>
                  <a:pt x="1486" y="356"/>
                </a:cubicBezTo>
                <a:cubicBezTo>
                  <a:pt x="1486" y="356"/>
                  <a:pt x="1486" y="356"/>
                  <a:pt x="1486" y="356"/>
                </a:cubicBezTo>
                <a:cubicBezTo>
                  <a:pt x="1486" y="357"/>
                  <a:pt x="1486" y="357"/>
                  <a:pt x="1487" y="357"/>
                </a:cubicBezTo>
                <a:cubicBezTo>
                  <a:pt x="1487" y="357"/>
                  <a:pt x="1487" y="357"/>
                  <a:pt x="1487" y="357"/>
                </a:cubicBezTo>
                <a:cubicBezTo>
                  <a:pt x="1493" y="355"/>
                  <a:pt x="1493" y="355"/>
                  <a:pt x="1493" y="355"/>
                </a:cubicBezTo>
                <a:cubicBezTo>
                  <a:pt x="1499" y="355"/>
                  <a:pt x="1499" y="355"/>
                  <a:pt x="1499" y="355"/>
                </a:cubicBezTo>
                <a:cubicBezTo>
                  <a:pt x="1500" y="355"/>
                  <a:pt x="1500" y="355"/>
                  <a:pt x="1500" y="355"/>
                </a:cubicBezTo>
                <a:cubicBezTo>
                  <a:pt x="1502" y="353"/>
                  <a:pt x="1502" y="353"/>
                  <a:pt x="1502" y="353"/>
                </a:cubicBezTo>
                <a:cubicBezTo>
                  <a:pt x="1505" y="353"/>
                  <a:pt x="1505" y="353"/>
                  <a:pt x="1505" y="353"/>
                </a:cubicBezTo>
                <a:cubicBezTo>
                  <a:pt x="1505" y="352"/>
                  <a:pt x="1505" y="352"/>
                  <a:pt x="1505" y="352"/>
                </a:cubicBezTo>
                <a:cubicBezTo>
                  <a:pt x="1511" y="342"/>
                  <a:pt x="1511" y="342"/>
                  <a:pt x="1511" y="342"/>
                </a:cubicBezTo>
                <a:cubicBezTo>
                  <a:pt x="1511" y="342"/>
                  <a:pt x="1511" y="342"/>
                  <a:pt x="1511" y="342"/>
                </a:cubicBezTo>
                <a:cubicBezTo>
                  <a:pt x="1511" y="341"/>
                  <a:pt x="1511" y="341"/>
                  <a:pt x="1511" y="341"/>
                </a:cubicBezTo>
                <a:cubicBezTo>
                  <a:pt x="1508" y="340"/>
                  <a:pt x="1508" y="340"/>
                  <a:pt x="1508" y="340"/>
                </a:cubicBezTo>
                <a:cubicBezTo>
                  <a:pt x="1508" y="340"/>
                  <a:pt x="1508" y="340"/>
                  <a:pt x="1508" y="340"/>
                </a:cubicBezTo>
                <a:cubicBezTo>
                  <a:pt x="1505" y="340"/>
                  <a:pt x="1505" y="340"/>
                  <a:pt x="1505" y="340"/>
                </a:cubicBezTo>
                <a:cubicBezTo>
                  <a:pt x="1505" y="338"/>
                  <a:pt x="1505" y="338"/>
                  <a:pt x="1505" y="338"/>
                </a:cubicBezTo>
                <a:cubicBezTo>
                  <a:pt x="1508" y="335"/>
                  <a:pt x="1508" y="335"/>
                  <a:pt x="1508" y="335"/>
                </a:cubicBezTo>
                <a:cubicBezTo>
                  <a:pt x="1512" y="333"/>
                  <a:pt x="1512" y="333"/>
                  <a:pt x="1512" y="333"/>
                </a:cubicBezTo>
                <a:cubicBezTo>
                  <a:pt x="1513" y="332"/>
                  <a:pt x="1513" y="332"/>
                  <a:pt x="1513" y="332"/>
                </a:cubicBezTo>
                <a:cubicBezTo>
                  <a:pt x="1514" y="330"/>
                  <a:pt x="1514" y="330"/>
                  <a:pt x="1514" y="330"/>
                </a:cubicBezTo>
                <a:cubicBezTo>
                  <a:pt x="1517" y="327"/>
                  <a:pt x="1517" y="327"/>
                  <a:pt x="1517" y="327"/>
                </a:cubicBezTo>
                <a:cubicBezTo>
                  <a:pt x="1517" y="327"/>
                  <a:pt x="1517" y="327"/>
                  <a:pt x="1517" y="326"/>
                </a:cubicBezTo>
                <a:cubicBezTo>
                  <a:pt x="1517" y="326"/>
                  <a:pt x="1517" y="326"/>
                  <a:pt x="1517" y="326"/>
                </a:cubicBezTo>
                <a:cubicBezTo>
                  <a:pt x="1506" y="326"/>
                  <a:pt x="1506" y="326"/>
                  <a:pt x="1506" y="326"/>
                </a:cubicBezTo>
                <a:cubicBezTo>
                  <a:pt x="1508" y="324"/>
                  <a:pt x="1510" y="322"/>
                  <a:pt x="1511" y="322"/>
                </a:cubicBezTo>
                <a:cubicBezTo>
                  <a:pt x="1516" y="322"/>
                  <a:pt x="1517" y="317"/>
                  <a:pt x="1517" y="317"/>
                </a:cubicBezTo>
                <a:cubicBezTo>
                  <a:pt x="1517" y="316"/>
                  <a:pt x="1517" y="316"/>
                  <a:pt x="1517" y="316"/>
                </a:cubicBezTo>
                <a:cubicBezTo>
                  <a:pt x="1513" y="312"/>
                  <a:pt x="1513" y="312"/>
                  <a:pt x="1513" y="312"/>
                </a:cubicBezTo>
                <a:cubicBezTo>
                  <a:pt x="1522" y="304"/>
                  <a:pt x="1522" y="304"/>
                  <a:pt x="1522" y="304"/>
                </a:cubicBezTo>
                <a:cubicBezTo>
                  <a:pt x="1522" y="304"/>
                  <a:pt x="1525" y="301"/>
                  <a:pt x="1525" y="299"/>
                </a:cubicBezTo>
                <a:cubicBezTo>
                  <a:pt x="1525" y="297"/>
                  <a:pt x="1524" y="297"/>
                  <a:pt x="1523" y="297"/>
                </a:cubicBezTo>
                <a:cubicBezTo>
                  <a:pt x="1519" y="297"/>
                  <a:pt x="1518" y="295"/>
                  <a:pt x="1515" y="292"/>
                </a:cubicBezTo>
                <a:cubicBezTo>
                  <a:pt x="1513" y="290"/>
                  <a:pt x="1513" y="290"/>
                  <a:pt x="1510" y="287"/>
                </a:cubicBezTo>
                <a:cubicBezTo>
                  <a:pt x="1510" y="287"/>
                  <a:pt x="1509" y="286"/>
                  <a:pt x="1509" y="286"/>
                </a:cubicBezTo>
                <a:cubicBezTo>
                  <a:pt x="1511" y="287"/>
                  <a:pt x="1513" y="288"/>
                  <a:pt x="1513" y="288"/>
                </a:cubicBezTo>
                <a:cubicBezTo>
                  <a:pt x="1514" y="289"/>
                  <a:pt x="1516" y="291"/>
                  <a:pt x="1519" y="291"/>
                </a:cubicBezTo>
                <a:cubicBezTo>
                  <a:pt x="1520" y="291"/>
                  <a:pt x="1523" y="293"/>
                  <a:pt x="1525" y="293"/>
                </a:cubicBezTo>
                <a:cubicBezTo>
                  <a:pt x="1526" y="293"/>
                  <a:pt x="1527" y="293"/>
                  <a:pt x="1527" y="292"/>
                </a:cubicBezTo>
                <a:cubicBezTo>
                  <a:pt x="1529" y="290"/>
                  <a:pt x="1532" y="282"/>
                  <a:pt x="1532" y="282"/>
                </a:cubicBezTo>
                <a:cubicBezTo>
                  <a:pt x="1536" y="277"/>
                  <a:pt x="1536" y="277"/>
                  <a:pt x="1536" y="277"/>
                </a:cubicBezTo>
                <a:cubicBezTo>
                  <a:pt x="1537" y="276"/>
                  <a:pt x="1539" y="276"/>
                  <a:pt x="1539" y="274"/>
                </a:cubicBezTo>
                <a:cubicBezTo>
                  <a:pt x="1539" y="273"/>
                  <a:pt x="1538" y="272"/>
                  <a:pt x="1537" y="271"/>
                </a:cubicBezTo>
                <a:cubicBezTo>
                  <a:pt x="1535" y="269"/>
                  <a:pt x="1534" y="267"/>
                  <a:pt x="1533" y="266"/>
                </a:cubicBezTo>
                <a:cubicBezTo>
                  <a:pt x="1540" y="265"/>
                  <a:pt x="1540" y="265"/>
                  <a:pt x="1540" y="265"/>
                </a:cubicBezTo>
                <a:cubicBezTo>
                  <a:pt x="1540" y="265"/>
                  <a:pt x="1546" y="265"/>
                  <a:pt x="1546" y="259"/>
                </a:cubicBezTo>
                <a:cubicBezTo>
                  <a:pt x="1546" y="255"/>
                  <a:pt x="1551" y="249"/>
                  <a:pt x="1551" y="249"/>
                </a:cubicBezTo>
                <a:cubicBezTo>
                  <a:pt x="1552" y="248"/>
                  <a:pt x="1552" y="248"/>
                  <a:pt x="1552" y="248"/>
                </a:cubicBezTo>
                <a:cubicBezTo>
                  <a:pt x="1552" y="244"/>
                  <a:pt x="1552" y="244"/>
                  <a:pt x="1552" y="244"/>
                </a:cubicBezTo>
                <a:cubicBezTo>
                  <a:pt x="1552" y="244"/>
                  <a:pt x="1552" y="244"/>
                  <a:pt x="1552" y="244"/>
                </a:cubicBezTo>
                <a:cubicBezTo>
                  <a:pt x="1552" y="243"/>
                  <a:pt x="1552" y="240"/>
                  <a:pt x="1554" y="238"/>
                </a:cubicBezTo>
                <a:cubicBezTo>
                  <a:pt x="1557" y="234"/>
                  <a:pt x="1563" y="228"/>
                  <a:pt x="1565" y="226"/>
                </a:cubicBezTo>
                <a:cubicBezTo>
                  <a:pt x="1568" y="223"/>
                  <a:pt x="1567" y="221"/>
                  <a:pt x="1572" y="216"/>
                </a:cubicBezTo>
                <a:cubicBezTo>
                  <a:pt x="1576" y="212"/>
                  <a:pt x="1578" y="208"/>
                  <a:pt x="1579" y="207"/>
                </a:cubicBezTo>
                <a:cubicBezTo>
                  <a:pt x="1580" y="206"/>
                  <a:pt x="1588" y="205"/>
                  <a:pt x="1590" y="203"/>
                </a:cubicBezTo>
                <a:cubicBezTo>
                  <a:pt x="1591" y="202"/>
                  <a:pt x="1601" y="196"/>
                  <a:pt x="1603" y="196"/>
                </a:cubicBezTo>
                <a:cubicBezTo>
                  <a:pt x="1607" y="196"/>
                  <a:pt x="1608" y="193"/>
                  <a:pt x="1608" y="191"/>
                </a:cubicBezTo>
                <a:cubicBezTo>
                  <a:pt x="1608" y="190"/>
                  <a:pt x="1607" y="189"/>
                  <a:pt x="1606" y="189"/>
                </a:cubicBezTo>
                <a:cubicBezTo>
                  <a:pt x="1606" y="189"/>
                  <a:pt x="1606" y="189"/>
                  <a:pt x="1606" y="189"/>
                </a:cubicBezTo>
                <a:cubicBezTo>
                  <a:pt x="1606" y="189"/>
                  <a:pt x="1605" y="189"/>
                  <a:pt x="1605" y="189"/>
                </a:cubicBezTo>
                <a:cubicBezTo>
                  <a:pt x="1605" y="189"/>
                  <a:pt x="1605" y="189"/>
                  <a:pt x="1605" y="189"/>
                </a:cubicBezTo>
                <a:cubicBezTo>
                  <a:pt x="1605" y="189"/>
                  <a:pt x="1605" y="188"/>
                  <a:pt x="1605" y="187"/>
                </a:cubicBezTo>
                <a:cubicBezTo>
                  <a:pt x="1605" y="182"/>
                  <a:pt x="1604" y="179"/>
                  <a:pt x="1604" y="179"/>
                </a:cubicBezTo>
                <a:cubicBezTo>
                  <a:pt x="1604" y="179"/>
                  <a:pt x="1604" y="179"/>
                  <a:pt x="1604" y="179"/>
                </a:cubicBezTo>
                <a:cubicBezTo>
                  <a:pt x="1603" y="179"/>
                  <a:pt x="1601" y="177"/>
                  <a:pt x="1599" y="177"/>
                </a:cubicBezTo>
                <a:cubicBezTo>
                  <a:pt x="1597" y="177"/>
                  <a:pt x="1596" y="178"/>
                  <a:pt x="1595" y="179"/>
                </a:cubicBezTo>
                <a:cubicBezTo>
                  <a:pt x="1591" y="182"/>
                  <a:pt x="1592" y="192"/>
                  <a:pt x="1582" y="192"/>
                </a:cubicBezTo>
                <a:cubicBezTo>
                  <a:pt x="1571" y="192"/>
                  <a:pt x="1556" y="195"/>
                  <a:pt x="1552" y="195"/>
                </a:cubicBezTo>
                <a:cubicBezTo>
                  <a:pt x="1548" y="195"/>
                  <a:pt x="1538" y="198"/>
                  <a:pt x="1538" y="198"/>
                </a:cubicBezTo>
                <a:cubicBezTo>
                  <a:pt x="1530" y="198"/>
                  <a:pt x="1530" y="198"/>
                  <a:pt x="1530" y="198"/>
                </a:cubicBezTo>
                <a:cubicBezTo>
                  <a:pt x="1530" y="198"/>
                  <a:pt x="1529" y="196"/>
                  <a:pt x="1529" y="195"/>
                </a:cubicBezTo>
                <a:cubicBezTo>
                  <a:pt x="1529" y="194"/>
                  <a:pt x="1529" y="193"/>
                  <a:pt x="1532" y="193"/>
                </a:cubicBezTo>
                <a:cubicBezTo>
                  <a:pt x="1538" y="193"/>
                  <a:pt x="1554" y="185"/>
                  <a:pt x="1559" y="185"/>
                </a:cubicBezTo>
                <a:cubicBezTo>
                  <a:pt x="1565" y="185"/>
                  <a:pt x="1561" y="183"/>
                  <a:pt x="1569" y="181"/>
                </a:cubicBezTo>
                <a:cubicBezTo>
                  <a:pt x="1577" y="178"/>
                  <a:pt x="1582" y="174"/>
                  <a:pt x="1582" y="170"/>
                </a:cubicBezTo>
                <a:cubicBezTo>
                  <a:pt x="1582" y="168"/>
                  <a:pt x="1580" y="165"/>
                  <a:pt x="1575" y="165"/>
                </a:cubicBezTo>
                <a:cubicBezTo>
                  <a:pt x="1573" y="165"/>
                  <a:pt x="1570" y="164"/>
                  <a:pt x="1569" y="163"/>
                </a:cubicBezTo>
                <a:cubicBezTo>
                  <a:pt x="1568" y="163"/>
                  <a:pt x="1568" y="163"/>
                  <a:pt x="1567" y="162"/>
                </a:cubicBezTo>
                <a:cubicBezTo>
                  <a:pt x="1570" y="162"/>
                  <a:pt x="1575" y="162"/>
                  <a:pt x="1579" y="162"/>
                </a:cubicBezTo>
                <a:cubicBezTo>
                  <a:pt x="1581" y="162"/>
                  <a:pt x="1583" y="162"/>
                  <a:pt x="1586" y="162"/>
                </a:cubicBezTo>
                <a:cubicBezTo>
                  <a:pt x="1589" y="162"/>
                  <a:pt x="1593" y="162"/>
                  <a:pt x="1595" y="160"/>
                </a:cubicBezTo>
                <a:cubicBezTo>
                  <a:pt x="1598" y="157"/>
                  <a:pt x="1604" y="155"/>
                  <a:pt x="1609" y="146"/>
                </a:cubicBezTo>
                <a:cubicBezTo>
                  <a:pt x="1614" y="138"/>
                  <a:pt x="1622" y="136"/>
                  <a:pt x="1624" y="135"/>
                </a:cubicBezTo>
                <a:cubicBezTo>
                  <a:pt x="1624" y="134"/>
                  <a:pt x="1644" y="125"/>
                  <a:pt x="1644" y="125"/>
                </a:cubicBezTo>
                <a:cubicBezTo>
                  <a:pt x="1644" y="125"/>
                  <a:pt x="1650" y="118"/>
                  <a:pt x="1652" y="116"/>
                </a:cubicBezTo>
                <a:cubicBezTo>
                  <a:pt x="1653" y="115"/>
                  <a:pt x="1657" y="112"/>
                  <a:pt x="1661" y="110"/>
                </a:cubicBezTo>
                <a:cubicBezTo>
                  <a:pt x="1664" y="108"/>
                  <a:pt x="1667" y="106"/>
                  <a:pt x="1668" y="105"/>
                </a:cubicBezTo>
                <a:cubicBezTo>
                  <a:pt x="1670" y="103"/>
                  <a:pt x="1675" y="100"/>
                  <a:pt x="1675" y="97"/>
                </a:cubicBezTo>
                <a:cubicBezTo>
                  <a:pt x="1675" y="96"/>
                  <a:pt x="1674" y="95"/>
                  <a:pt x="1674" y="94"/>
                </a:cubicBezTo>
                <a:cubicBezTo>
                  <a:pt x="1672" y="92"/>
                  <a:pt x="1667" y="89"/>
                  <a:pt x="1661" y="87"/>
                </a:cubicBezTo>
                <a:cubicBezTo>
                  <a:pt x="1658" y="86"/>
                  <a:pt x="1654" y="85"/>
                  <a:pt x="1651" y="85"/>
                </a:cubicBezTo>
                <a:cubicBezTo>
                  <a:pt x="1644" y="85"/>
                  <a:pt x="1636" y="82"/>
                  <a:pt x="1633" y="80"/>
                </a:cubicBezTo>
                <a:cubicBezTo>
                  <a:pt x="1631" y="78"/>
                  <a:pt x="1633" y="74"/>
                  <a:pt x="1627" y="74"/>
                </a:cubicBezTo>
                <a:cubicBezTo>
                  <a:pt x="1622" y="74"/>
                  <a:pt x="1620" y="72"/>
                  <a:pt x="1617" y="72"/>
                </a:cubicBezTo>
                <a:cubicBezTo>
                  <a:pt x="1616" y="73"/>
                  <a:pt x="1609" y="62"/>
                  <a:pt x="1605" y="62"/>
                </a:cubicBezTo>
                <a:cubicBezTo>
                  <a:pt x="1604" y="62"/>
                  <a:pt x="1604" y="62"/>
                  <a:pt x="1603" y="62"/>
                </a:cubicBezTo>
                <a:cubicBezTo>
                  <a:pt x="1601" y="65"/>
                  <a:pt x="1598" y="65"/>
                  <a:pt x="1594" y="69"/>
                </a:cubicBezTo>
                <a:cubicBezTo>
                  <a:pt x="1591" y="72"/>
                  <a:pt x="1583" y="74"/>
                  <a:pt x="1580" y="75"/>
                </a:cubicBezTo>
                <a:cubicBezTo>
                  <a:pt x="1581" y="72"/>
                  <a:pt x="1583" y="68"/>
                  <a:pt x="1587" y="64"/>
                </a:cubicBezTo>
                <a:cubicBezTo>
                  <a:pt x="1589" y="62"/>
                  <a:pt x="1592" y="60"/>
                  <a:pt x="1592" y="57"/>
                </a:cubicBezTo>
                <a:cubicBezTo>
                  <a:pt x="1592" y="54"/>
                  <a:pt x="1589" y="53"/>
                  <a:pt x="1583" y="50"/>
                </a:cubicBezTo>
                <a:cubicBezTo>
                  <a:pt x="1568" y="45"/>
                  <a:pt x="1564" y="42"/>
                  <a:pt x="1561" y="38"/>
                </a:cubicBezTo>
                <a:cubicBezTo>
                  <a:pt x="1558" y="35"/>
                  <a:pt x="1545" y="34"/>
                  <a:pt x="1542" y="33"/>
                </a:cubicBezTo>
                <a:cubicBezTo>
                  <a:pt x="1541" y="29"/>
                  <a:pt x="1541" y="29"/>
                  <a:pt x="1541" y="29"/>
                </a:cubicBezTo>
                <a:cubicBezTo>
                  <a:pt x="1540" y="28"/>
                  <a:pt x="1540" y="28"/>
                  <a:pt x="1540" y="28"/>
                </a:cubicBezTo>
                <a:cubicBezTo>
                  <a:pt x="1517" y="21"/>
                  <a:pt x="1517" y="21"/>
                  <a:pt x="1517" y="21"/>
                </a:cubicBezTo>
                <a:cubicBezTo>
                  <a:pt x="1487" y="16"/>
                  <a:pt x="1487" y="16"/>
                  <a:pt x="1487" y="16"/>
                </a:cubicBezTo>
                <a:cubicBezTo>
                  <a:pt x="1487" y="16"/>
                  <a:pt x="1486" y="16"/>
                  <a:pt x="1486" y="16"/>
                </a:cubicBezTo>
                <a:cubicBezTo>
                  <a:pt x="1486" y="16"/>
                  <a:pt x="1486" y="16"/>
                  <a:pt x="1486" y="17"/>
                </a:cubicBezTo>
                <a:cubicBezTo>
                  <a:pt x="1486" y="17"/>
                  <a:pt x="1486" y="22"/>
                  <a:pt x="1480" y="22"/>
                </a:cubicBezTo>
                <a:cubicBezTo>
                  <a:pt x="1478" y="22"/>
                  <a:pt x="1478" y="22"/>
                  <a:pt x="1477" y="22"/>
                </a:cubicBezTo>
                <a:cubicBezTo>
                  <a:pt x="1477" y="21"/>
                  <a:pt x="1478" y="21"/>
                  <a:pt x="1476" y="20"/>
                </a:cubicBezTo>
                <a:cubicBezTo>
                  <a:pt x="1475" y="21"/>
                  <a:pt x="1475" y="21"/>
                  <a:pt x="1473" y="22"/>
                </a:cubicBezTo>
                <a:cubicBezTo>
                  <a:pt x="1472" y="24"/>
                  <a:pt x="1470" y="24"/>
                  <a:pt x="1468" y="24"/>
                </a:cubicBezTo>
                <a:cubicBezTo>
                  <a:pt x="1465" y="24"/>
                  <a:pt x="1463" y="24"/>
                  <a:pt x="1461" y="23"/>
                </a:cubicBezTo>
                <a:cubicBezTo>
                  <a:pt x="1459" y="23"/>
                  <a:pt x="1458" y="22"/>
                  <a:pt x="1458" y="22"/>
                </a:cubicBezTo>
                <a:cubicBezTo>
                  <a:pt x="1454" y="19"/>
                  <a:pt x="1454" y="19"/>
                  <a:pt x="1454" y="19"/>
                </a:cubicBezTo>
                <a:cubicBezTo>
                  <a:pt x="1454" y="19"/>
                  <a:pt x="1454" y="19"/>
                  <a:pt x="1454" y="19"/>
                </a:cubicBezTo>
                <a:cubicBezTo>
                  <a:pt x="1448" y="19"/>
                  <a:pt x="1448" y="19"/>
                  <a:pt x="1448" y="19"/>
                </a:cubicBezTo>
                <a:cubicBezTo>
                  <a:pt x="1446" y="17"/>
                  <a:pt x="1440" y="11"/>
                  <a:pt x="1436" y="11"/>
                </a:cubicBezTo>
                <a:cubicBezTo>
                  <a:pt x="1435" y="11"/>
                  <a:pt x="1434" y="12"/>
                  <a:pt x="1433" y="12"/>
                </a:cubicBezTo>
                <a:cubicBezTo>
                  <a:pt x="1429" y="16"/>
                  <a:pt x="1419" y="20"/>
                  <a:pt x="1419" y="20"/>
                </a:cubicBezTo>
                <a:cubicBezTo>
                  <a:pt x="1412" y="20"/>
                  <a:pt x="1406" y="15"/>
                  <a:pt x="1405" y="14"/>
                </a:cubicBezTo>
                <a:cubicBezTo>
                  <a:pt x="1405" y="13"/>
                  <a:pt x="1404" y="11"/>
                  <a:pt x="1402" y="10"/>
                </a:cubicBezTo>
                <a:cubicBezTo>
                  <a:pt x="1400" y="10"/>
                  <a:pt x="1399" y="11"/>
                  <a:pt x="1396" y="14"/>
                </a:cubicBezTo>
                <a:cubicBezTo>
                  <a:pt x="1392" y="18"/>
                  <a:pt x="1390" y="19"/>
                  <a:pt x="1390" y="20"/>
                </a:cubicBezTo>
                <a:cubicBezTo>
                  <a:pt x="1382" y="14"/>
                  <a:pt x="1382" y="14"/>
                  <a:pt x="1382" y="14"/>
                </a:cubicBezTo>
                <a:cubicBezTo>
                  <a:pt x="1382" y="13"/>
                  <a:pt x="1382" y="13"/>
                  <a:pt x="1382" y="13"/>
                </a:cubicBezTo>
                <a:cubicBezTo>
                  <a:pt x="1374" y="13"/>
                  <a:pt x="1374" y="13"/>
                  <a:pt x="1374" y="13"/>
                </a:cubicBezTo>
                <a:cubicBezTo>
                  <a:pt x="1374" y="14"/>
                  <a:pt x="1374" y="14"/>
                  <a:pt x="1374" y="14"/>
                </a:cubicBezTo>
                <a:cubicBezTo>
                  <a:pt x="1374" y="14"/>
                  <a:pt x="1372" y="14"/>
                  <a:pt x="1370" y="14"/>
                </a:cubicBezTo>
                <a:cubicBezTo>
                  <a:pt x="1367" y="14"/>
                  <a:pt x="1363" y="13"/>
                  <a:pt x="1358" y="9"/>
                </a:cubicBezTo>
                <a:cubicBezTo>
                  <a:pt x="1349" y="0"/>
                  <a:pt x="1349" y="0"/>
                  <a:pt x="1349" y="0"/>
                </a:cubicBezTo>
                <a:cubicBezTo>
                  <a:pt x="1348" y="0"/>
                  <a:pt x="1348" y="0"/>
                  <a:pt x="1348" y="0"/>
                </a:cubicBezTo>
                <a:cubicBezTo>
                  <a:pt x="1348" y="0"/>
                  <a:pt x="1333" y="3"/>
                  <a:pt x="1328" y="9"/>
                </a:cubicBezTo>
                <a:cubicBezTo>
                  <a:pt x="1326" y="10"/>
                  <a:pt x="1325" y="11"/>
                  <a:pt x="1323" y="11"/>
                </a:cubicBezTo>
                <a:cubicBezTo>
                  <a:pt x="1323" y="11"/>
                  <a:pt x="1322" y="11"/>
                  <a:pt x="1322" y="11"/>
                </a:cubicBezTo>
                <a:cubicBezTo>
                  <a:pt x="1322" y="11"/>
                  <a:pt x="1321" y="11"/>
                  <a:pt x="1321" y="12"/>
                </a:cubicBezTo>
                <a:cubicBezTo>
                  <a:pt x="1321" y="13"/>
                  <a:pt x="1321" y="13"/>
                  <a:pt x="1323" y="15"/>
                </a:cubicBezTo>
                <a:cubicBezTo>
                  <a:pt x="1326" y="18"/>
                  <a:pt x="1335" y="25"/>
                  <a:pt x="1335" y="26"/>
                </a:cubicBezTo>
                <a:cubicBezTo>
                  <a:pt x="1335" y="26"/>
                  <a:pt x="1335" y="26"/>
                  <a:pt x="1335" y="26"/>
                </a:cubicBezTo>
                <a:cubicBezTo>
                  <a:pt x="1335" y="26"/>
                  <a:pt x="1334" y="26"/>
                  <a:pt x="1333" y="26"/>
                </a:cubicBezTo>
                <a:cubicBezTo>
                  <a:pt x="1327" y="26"/>
                  <a:pt x="1322" y="26"/>
                  <a:pt x="1321" y="26"/>
                </a:cubicBezTo>
                <a:cubicBezTo>
                  <a:pt x="1309" y="14"/>
                  <a:pt x="1309" y="14"/>
                  <a:pt x="1309" y="14"/>
                </a:cubicBezTo>
                <a:cubicBezTo>
                  <a:pt x="1308" y="13"/>
                  <a:pt x="1308" y="13"/>
                  <a:pt x="1308" y="13"/>
                </a:cubicBezTo>
                <a:cubicBezTo>
                  <a:pt x="1288" y="12"/>
                  <a:pt x="1288" y="12"/>
                  <a:pt x="1288" y="12"/>
                </a:cubicBezTo>
                <a:cubicBezTo>
                  <a:pt x="1287" y="12"/>
                  <a:pt x="1287" y="12"/>
                  <a:pt x="1287" y="12"/>
                </a:cubicBezTo>
                <a:cubicBezTo>
                  <a:pt x="1283" y="16"/>
                  <a:pt x="1283" y="16"/>
                  <a:pt x="1283" y="16"/>
                </a:cubicBezTo>
                <a:cubicBezTo>
                  <a:pt x="1281" y="15"/>
                  <a:pt x="1275" y="11"/>
                  <a:pt x="1271" y="11"/>
                </a:cubicBezTo>
                <a:cubicBezTo>
                  <a:pt x="1268" y="11"/>
                  <a:pt x="1266" y="13"/>
                  <a:pt x="1266" y="17"/>
                </a:cubicBezTo>
                <a:cubicBezTo>
                  <a:pt x="1266" y="21"/>
                  <a:pt x="1266" y="23"/>
                  <a:pt x="1267" y="24"/>
                </a:cubicBezTo>
                <a:cubicBezTo>
                  <a:pt x="1267" y="24"/>
                  <a:pt x="1268" y="25"/>
                  <a:pt x="1268" y="25"/>
                </a:cubicBezTo>
                <a:cubicBezTo>
                  <a:pt x="1268" y="25"/>
                  <a:pt x="1268" y="25"/>
                  <a:pt x="1268" y="25"/>
                </a:cubicBezTo>
                <a:cubicBezTo>
                  <a:pt x="1268" y="25"/>
                  <a:pt x="1268" y="25"/>
                  <a:pt x="1268" y="26"/>
                </a:cubicBezTo>
                <a:cubicBezTo>
                  <a:pt x="1267" y="26"/>
                  <a:pt x="1267" y="27"/>
                  <a:pt x="1266" y="28"/>
                </a:cubicBezTo>
                <a:cubicBezTo>
                  <a:pt x="1262" y="32"/>
                  <a:pt x="1257" y="36"/>
                  <a:pt x="1252" y="36"/>
                </a:cubicBezTo>
                <a:cubicBezTo>
                  <a:pt x="1251" y="36"/>
                  <a:pt x="1249" y="35"/>
                  <a:pt x="1248" y="34"/>
                </a:cubicBezTo>
                <a:cubicBezTo>
                  <a:pt x="1242" y="28"/>
                  <a:pt x="1238" y="19"/>
                  <a:pt x="1238" y="19"/>
                </a:cubicBezTo>
                <a:cubicBezTo>
                  <a:pt x="1222" y="6"/>
                  <a:pt x="1222" y="6"/>
                  <a:pt x="1222" y="6"/>
                </a:cubicBezTo>
                <a:cubicBezTo>
                  <a:pt x="1222" y="6"/>
                  <a:pt x="1222" y="6"/>
                  <a:pt x="1222" y="6"/>
                </a:cubicBezTo>
                <a:cubicBezTo>
                  <a:pt x="1222" y="6"/>
                  <a:pt x="1221" y="6"/>
                  <a:pt x="1221" y="6"/>
                </a:cubicBezTo>
                <a:cubicBezTo>
                  <a:pt x="1221" y="6"/>
                  <a:pt x="1212" y="27"/>
                  <a:pt x="1212" y="34"/>
                </a:cubicBezTo>
                <a:cubicBezTo>
                  <a:pt x="1213" y="42"/>
                  <a:pt x="1224" y="53"/>
                  <a:pt x="1225" y="55"/>
                </a:cubicBezTo>
                <a:cubicBezTo>
                  <a:pt x="1227" y="72"/>
                  <a:pt x="1227" y="72"/>
                  <a:pt x="1227" y="72"/>
                </a:cubicBezTo>
                <a:cubicBezTo>
                  <a:pt x="1224" y="71"/>
                  <a:pt x="1213" y="65"/>
                  <a:pt x="1205" y="57"/>
                </a:cubicBezTo>
                <a:cubicBezTo>
                  <a:pt x="1198" y="50"/>
                  <a:pt x="1193" y="44"/>
                  <a:pt x="1190" y="44"/>
                </a:cubicBezTo>
                <a:cubicBezTo>
                  <a:pt x="1189" y="44"/>
                  <a:pt x="1189" y="45"/>
                  <a:pt x="1189" y="46"/>
                </a:cubicBezTo>
                <a:cubicBezTo>
                  <a:pt x="1189" y="47"/>
                  <a:pt x="1189" y="49"/>
                  <a:pt x="1190" y="51"/>
                </a:cubicBezTo>
                <a:cubicBezTo>
                  <a:pt x="1193" y="64"/>
                  <a:pt x="1204" y="78"/>
                  <a:pt x="1205" y="79"/>
                </a:cubicBezTo>
                <a:close/>
                <a:moveTo>
                  <a:pt x="1318" y="483"/>
                </a:moveTo>
                <a:cubicBezTo>
                  <a:pt x="1318" y="483"/>
                  <a:pt x="1318" y="483"/>
                  <a:pt x="1318" y="483"/>
                </a:cubicBezTo>
                <a:cubicBezTo>
                  <a:pt x="1317" y="484"/>
                  <a:pt x="1317" y="484"/>
                  <a:pt x="1317" y="484"/>
                </a:cubicBezTo>
                <a:cubicBezTo>
                  <a:pt x="1318" y="483"/>
                  <a:pt x="1318" y="483"/>
                  <a:pt x="1318" y="483"/>
                </a:cubicBezTo>
                <a:cubicBezTo>
                  <a:pt x="1318" y="483"/>
                  <a:pt x="1318" y="483"/>
                  <a:pt x="1318" y="483"/>
                </a:cubicBezTo>
                <a:close/>
                <a:moveTo>
                  <a:pt x="1263" y="559"/>
                </a:moveTo>
                <a:cubicBezTo>
                  <a:pt x="1264" y="558"/>
                  <a:pt x="1264" y="558"/>
                  <a:pt x="1264" y="558"/>
                </a:cubicBezTo>
                <a:cubicBezTo>
                  <a:pt x="1264" y="565"/>
                  <a:pt x="1264" y="565"/>
                  <a:pt x="1264" y="565"/>
                </a:cubicBezTo>
                <a:lnTo>
                  <a:pt x="1263" y="559"/>
                </a:lnTo>
                <a:close/>
                <a:moveTo>
                  <a:pt x="1288" y="533"/>
                </a:moveTo>
                <a:cubicBezTo>
                  <a:pt x="1288" y="533"/>
                  <a:pt x="1288" y="533"/>
                  <a:pt x="1288" y="533"/>
                </a:cubicBezTo>
                <a:cubicBezTo>
                  <a:pt x="1288" y="534"/>
                  <a:pt x="1288" y="534"/>
                  <a:pt x="1288" y="534"/>
                </a:cubicBezTo>
                <a:cubicBezTo>
                  <a:pt x="1287" y="533"/>
                  <a:pt x="1287" y="533"/>
                  <a:pt x="1287" y="533"/>
                </a:cubicBezTo>
                <a:cubicBezTo>
                  <a:pt x="1286" y="532"/>
                  <a:pt x="1286" y="532"/>
                  <a:pt x="1286" y="532"/>
                </a:cubicBezTo>
                <a:cubicBezTo>
                  <a:pt x="1286" y="532"/>
                  <a:pt x="1286" y="532"/>
                  <a:pt x="1286" y="532"/>
                </a:cubicBezTo>
                <a:cubicBezTo>
                  <a:pt x="1289" y="533"/>
                  <a:pt x="1289" y="533"/>
                  <a:pt x="1289" y="533"/>
                </a:cubicBezTo>
                <a:lnTo>
                  <a:pt x="1288" y="533"/>
                </a:lnTo>
                <a:close/>
                <a:moveTo>
                  <a:pt x="1314" y="576"/>
                </a:moveTo>
                <a:cubicBezTo>
                  <a:pt x="1314" y="575"/>
                  <a:pt x="1314" y="575"/>
                  <a:pt x="1314" y="575"/>
                </a:cubicBezTo>
                <a:cubicBezTo>
                  <a:pt x="1316" y="577"/>
                  <a:pt x="1316" y="577"/>
                  <a:pt x="1316" y="577"/>
                </a:cubicBezTo>
                <a:lnTo>
                  <a:pt x="1314" y="576"/>
                </a:lnTo>
                <a:close/>
                <a:moveTo>
                  <a:pt x="1342" y="498"/>
                </a:moveTo>
                <a:cubicBezTo>
                  <a:pt x="1344" y="492"/>
                  <a:pt x="1344" y="492"/>
                  <a:pt x="1344" y="492"/>
                </a:cubicBezTo>
                <a:cubicBezTo>
                  <a:pt x="1346" y="489"/>
                  <a:pt x="1346" y="489"/>
                  <a:pt x="1346" y="489"/>
                </a:cubicBezTo>
                <a:lnTo>
                  <a:pt x="1342" y="498"/>
                </a:lnTo>
                <a:close/>
                <a:moveTo>
                  <a:pt x="1349" y="482"/>
                </a:moveTo>
                <a:cubicBezTo>
                  <a:pt x="1346" y="489"/>
                  <a:pt x="1346" y="489"/>
                  <a:pt x="1346" y="489"/>
                </a:cubicBezTo>
                <a:cubicBezTo>
                  <a:pt x="1348" y="482"/>
                  <a:pt x="1348" y="482"/>
                  <a:pt x="1348" y="482"/>
                </a:cubicBezTo>
                <a:cubicBezTo>
                  <a:pt x="1348" y="478"/>
                  <a:pt x="1348" y="478"/>
                  <a:pt x="1348" y="478"/>
                </a:cubicBezTo>
                <a:cubicBezTo>
                  <a:pt x="1349" y="476"/>
                  <a:pt x="1349" y="476"/>
                  <a:pt x="1349" y="476"/>
                </a:cubicBezTo>
                <a:cubicBezTo>
                  <a:pt x="1350" y="475"/>
                  <a:pt x="1350" y="475"/>
                  <a:pt x="1350" y="475"/>
                </a:cubicBezTo>
                <a:cubicBezTo>
                  <a:pt x="1351" y="475"/>
                  <a:pt x="1351" y="475"/>
                  <a:pt x="1351" y="475"/>
                </a:cubicBezTo>
                <a:cubicBezTo>
                  <a:pt x="1349" y="478"/>
                  <a:pt x="1349" y="478"/>
                  <a:pt x="1349" y="478"/>
                </a:cubicBezTo>
                <a:cubicBezTo>
                  <a:pt x="1349" y="478"/>
                  <a:pt x="1349" y="478"/>
                  <a:pt x="1349" y="478"/>
                </a:cubicBezTo>
                <a:lnTo>
                  <a:pt x="1349" y="482"/>
                </a:lnTo>
                <a:close/>
                <a:moveTo>
                  <a:pt x="1390" y="958"/>
                </a:moveTo>
                <a:cubicBezTo>
                  <a:pt x="1390" y="958"/>
                  <a:pt x="1390" y="958"/>
                  <a:pt x="1390" y="958"/>
                </a:cubicBezTo>
                <a:cubicBezTo>
                  <a:pt x="1390" y="958"/>
                  <a:pt x="1390" y="958"/>
                  <a:pt x="1390" y="958"/>
                </a:cubicBezTo>
                <a:cubicBezTo>
                  <a:pt x="1390" y="952"/>
                  <a:pt x="1390" y="952"/>
                  <a:pt x="1390" y="952"/>
                </a:cubicBezTo>
                <a:cubicBezTo>
                  <a:pt x="1392" y="953"/>
                  <a:pt x="1392" y="953"/>
                  <a:pt x="1392" y="953"/>
                </a:cubicBezTo>
                <a:cubicBezTo>
                  <a:pt x="1393" y="953"/>
                  <a:pt x="1393" y="953"/>
                  <a:pt x="1393" y="953"/>
                </a:cubicBezTo>
                <a:cubicBezTo>
                  <a:pt x="1399" y="951"/>
                  <a:pt x="1399" y="951"/>
                  <a:pt x="1399" y="951"/>
                </a:cubicBezTo>
                <a:cubicBezTo>
                  <a:pt x="1400" y="950"/>
                  <a:pt x="1400" y="950"/>
                  <a:pt x="1400" y="950"/>
                </a:cubicBezTo>
                <a:cubicBezTo>
                  <a:pt x="1400" y="946"/>
                  <a:pt x="1400" y="946"/>
                  <a:pt x="1400" y="946"/>
                </a:cubicBezTo>
                <a:cubicBezTo>
                  <a:pt x="1400" y="946"/>
                  <a:pt x="1400" y="946"/>
                  <a:pt x="1400" y="946"/>
                </a:cubicBezTo>
                <a:cubicBezTo>
                  <a:pt x="1398" y="944"/>
                  <a:pt x="1398" y="944"/>
                  <a:pt x="1398" y="944"/>
                </a:cubicBezTo>
                <a:cubicBezTo>
                  <a:pt x="1398" y="943"/>
                  <a:pt x="1398" y="943"/>
                  <a:pt x="1398" y="943"/>
                </a:cubicBezTo>
                <a:cubicBezTo>
                  <a:pt x="1395" y="943"/>
                  <a:pt x="1395" y="943"/>
                  <a:pt x="1395" y="943"/>
                </a:cubicBezTo>
                <a:cubicBezTo>
                  <a:pt x="1395" y="943"/>
                  <a:pt x="1395" y="943"/>
                  <a:pt x="1395" y="943"/>
                </a:cubicBezTo>
                <a:cubicBezTo>
                  <a:pt x="1393" y="944"/>
                  <a:pt x="1393" y="944"/>
                  <a:pt x="1393" y="944"/>
                </a:cubicBezTo>
                <a:cubicBezTo>
                  <a:pt x="1391" y="946"/>
                  <a:pt x="1391" y="946"/>
                  <a:pt x="1391" y="946"/>
                </a:cubicBezTo>
                <a:cubicBezTo>
                  <a:pt x="1390" y="945"/>
                  <a:pt x="1390" y="945"/>
                  <a:pt x="1390" y="945"/>
                </a:cubicBezTo>
                <a:cubicBezTo>
                  <a:pt x="1388" y="944"/>
                  <a:pt x="1388" y="944"/>
                  <a:pt x="1388" y="944"/>
                </a:cubicBezTo>
                <a:cubicBezTo>
                  <a:pt x="1387" y="943"/>
                  <a:pt x="1387" y="943"/>
                  <a:pt x="1387" y="943"/>
                </a:cubicBezTo>
                <a:cubicBezTo>
                  <a:pt x="1387" y="943"/>
                  <a:pt x="1387" y="943"/>
                  <a:pt x="1387" y="943"/>
                </a:cubicBezTo>
                <a:cubicBezTo>
                  <a:pt x="1382" y="943"/>
                  <a:pt x="1382" y="943"/>
                  <a:pt x="1382" y="943"/>
                </a:cubicBezTo>
                <a:cubicBezTo>
                  <a:pt x="1382" y="944"/>
                  <a:pt x="1382" y="944"/>
                  <a:pt x="1382" y="944"/>
                </a:cubicBezTo>
                <a:cubicBezTo>
                  <a:pt x="1382" y="944"/>
                  <a:pt x="1382" y="944"/>
                  <a:pt x="1382" y="944"/>
                </a:cubicBezTo>
                <a:cubicBezTo>
                  <a:pt x="1384" y="952"/>
                  <a:pt x="1384" y="952"/>
                  <a:pt x="1384" y="952"/>
                </a:cubicBezTo>
                <a:cubicBezTo>
                  <a:pt x="1389" y="958"/>
                  <a:pt x="1389" y="958"/>
                  <a:pt x="1389" y="958"/>
                </a:cubicBezTo>
                <a:cubicBezTo>
                  <a:pt x="1389" y="958"/>
                  <a:pt x="1389" y="958"/>
                  <a:pt x="1390" y="958"/>
                </a:cubicBezTo>
                <a:close/>
                <a:moveTo>
                  <a:pt x="568" y="1459"/>
                </a:moveTo>
                <a:cubicBezTo>
                  <a:pt x="568" y="1459"/>
                  <a:pt x="568" y="1459"/>
                  <a:pt x="568" y="1459"/>
                </a:cubicBezTo>
                <a:cubicBezTo>
                  <a:pt x="568" y="1459"/>
                  <a:pt x="568" y="1459"/>
                  <a:pt x="568" y="1459"/>
                </a:cubicBezTo>
                <a:cubicBezTo>
                  <a:pt x="568" y="1459"/>
                  <a:pt x="569" y="1459"/>
                  <a:pt x="569" y="1459"/>
                </a:cubicBezTo>
                <a:cubicBezTo>
                  <a:pt x="570" y="1458"/>
                  <a:pt x="570" y="1458"/>
                  <a:pt x="570" y="1458"/>
                </a:cubicBezTo>
                <a:cubicBezTo>
                  <a:pt x="570" y="1457"/>
                  <a:pt x="570" y="1457"/>
                  <a:pt x="570" y="1457"/>
                </a:cubicBezTo>
                <a:cubicBezTo>
                  <a:pt x="567" y="1450"/>
                  <a:pt x="567" y="1450"/>
                  <a:pt x="567" y="1450"/>
                </a:cubicBezTo>
                <a:cubicBezTo>
                  <a:pt x="566" y="1450"/>
                  <a:pt x="566" y="1450"/>
                  <a:pt x="566" y="1450"/>
                </a:cubicBezTo>
                <a:cubicBezTo>
                  <a:pt x="566" y="1450"/>
                  <a:pt x="566" y="1450"/>
                  <a:pt x="566" y="1450"/>
                </a:cubicBezTo>
                <a:cubicBezTo>
                  <a:pt x="565" y="1446"/>
                  <a:pt x="565" y="1446"/>
                  <a:pt x="565" y="1446"/>
                </a:cubicBezTo>
                <a:cubicBezTo>
                  <a:pt x="565" y="1445"/>
                  <a:pt x="565" y="1445"/>
                  <a:pt x="565" y="1445"/>
                </a:cubicBezTo>
                <a:cubicBezTo>
                  <a:pt x="563" y="1444"/>
                  <a:pt x="563" y="1444"/>
                  <a:pt x="563" y="1444"/>
                </a:cubicBezTo>
                <a:cubicBezTo>
                  <a:pt x="562" y="1443"/>
                  <a:pt x="562" y="1443"/>
                  <a:pt x="562" y="1444"/>
                </a:cubicBezTo>
                <a:cubicBezTo>
                  <a:pt x="562" y="1444"/>
                  <a:pt x="561" y="1444"/>
                  <a:pt x="561" y="1444"/>
                </a:cubicBezTo>
                <a:cubicBezTo>
                  <a:pt x="561" y="1445"/>
                  <a:pt x="561" y="1445"/>
                  <a:pt x="561" y="1445"/>
                </a:cubicBezTo>
                <a:cubicBezTo>
                  <a:pt x="561" y="1449"/>
                  <a:pt x="561" y="1449"/>
                  <a:pt x="561" y="1449"/>
                </a:cubicBezTo>
                <a:cubicBezTo>
                  <a:pt x="566" y="1457"/>
                  <a:pt x="566" y="1457"/>
                  <a:pt x="566" y="1457"/>
                </a:cubicBezTo>
                <a:lnTo>
                  <a:pt x="568" y="1459"/>
                </a:lnTo>
                <a:close/>
                <a:moveTo>
                  <a:pt x="614" y="1492"/>
                </a:moveTo>
                <a:cubicBezTo>
                  <a:pt x="613" y="1492"/>
                  <a:pt x="613" y="1492"/>
                  <a:pt x="613" y="1492"/>
                </a:cubicBezTo>
                <a:cubicBezTo>
                  <a:pt x="614" y="1492"/>
                  <a:pt x="614" y="1492"/>
                  <a:pt x="614" y="1492"/>
                </a:cubicBezTo>
                <a:cubicBezTo>
                  <a:pt x="609" y="1488"/>
                  <a:pt x="609" y="1488"/>
                  <a:pt x="609" y="1488"/>
                </a:cubicBezTo>
                <a:cubicBezTo>
                  <a:pt x="605" y="1486"/>
                  <a:pt x="605" y="1486"/>
                  <a:pt x="605" y="1486"/>
                </a:cubicBezTo>
                <a:cubicBezTo>
                  <a:pt x="604" y="1486"/>
                  <a:pt x="604" y="1486"/>
                  <a:pt x="604" y="1486"/>
                </a:cubicBezTo>
                <a:cubicBezTo>
                  <a:pt x="604" y="1487"/>
                  <a:pt x="604" y="1487"/>
                  <a:pt x="604" y="1487"/>
                </a:cubicBezTo>
                <a:cubicBezTo>
                  <a:pt x="605" y="1490"/>
                  <a:pt x="605" y="1490"/>
                  <a:pt x="605" y="1490"/>
                </a:cubicBezTo>
                <a:cubicBezTo>
                  <a:pt x="607" y="1492"/>
                  <a:pt x="607" y="1492"/>
                  <a:pt x="607" y="1492"/>
                </a:cubicBezTo>
                <a:cubicBezTo>
                  <a:pt x="608" y="1494"/>
                  <a:pt x="608" y="1494"/>
                  <a:pt x="608" y="1494"/>
                </a:cubicBezTo>
                <a:cubicBezTo>
                  <a:pt x="611" y="1495"/>
                  <a:pt x="611" y="1495"/>
                  <a:pt x="611" y="1495"/>
                </a:cubicBezTo>
                <a:cubicBezTo>
                  <a:pt x="614" y="1499"/>
                  <a:pt x="614" y="1499"/>
                  <a:pt x="614" y="1499"/>
                </a:cubicBezTo>
                <a:cubicBezTo>
                  <a:pt x="614" y="1500"/>
                  <a:pt x="614" y="1500"/>
                  <a:pt x="614" y="1500"/>
                </a:cubicBezTo>
                <a:cubicBezTo>
                  <a:pt x="615" y="1500"/>
                  <a:pt x="615" y="1500"/>
                  <a:pt x="615" y="1500"/>
                </a:cubicBezTo>
                <a:cubicBezTo>
                  <a:pt x="616" y="1500"/>
                  <a:pt x="616" y="1500"/>
                  <a:pt x="616" y="1499"/>
                </a:cubicBezTo>
                <a:cubicBezTo>
                  <a:pt x="616" y="1499"/>
                  <a:pt x="616" y="1499"/>
                  <a:pt x="616" y="1499"/>
                </a:cubicBezTo>
                <a:cubicBezTo>
                  <a:pt x="616" y="1497"/>
                  <a:pt x="616" y="1497"/>
                  <a:pt x="616" y="1497"/>
                </a:cubicBezTo>
                <a:lnTo>
                  <a:pt x="614" y="1492"/>
                </a:lnTo>
                <a:close/>
                <a:moveTo>
                  <a:pt x="589" y="1516"/>
                </a:moveTo>
                <a:cubicBezTo>
                  <a:pt x="589" y="1516"/>
                  <a:pt x="589" y="1516"/>
                  <a:pt x="589" y="1516"/>
                </a:cubicBezTo>
                <a:cubicBezTo>
                  <a:pt x="589" y="1515"/>
                  <a:pt x="589" y="1515"/>
                  <a:pt x="589" y="1515"/>
                </a:cubicBezTo>
                <a:cubicBezTo>
                  <a:pt x="588" y="1514"/>
                  <a:pt x="588" y="1514"/>
                  <a:pt x="588" y="1514"/>
                </a:cubicBezTo>
                <a:cubicBezTo>
                  <a:pt x="584" y="1514"/>
                  <a:pt x="584" y="1514"/>
                  <a:pt x="584" y="1514"/>
                </a:cubicBezTo>
                <a:cubicBezTo>
                  <a:pt x="583" y="1510"/>
                  <a:pt x="583" y="1510"/>
                  <a:pt x="583" y="1510"/>
                </a:cubicBezTo>
                <a:cubicBezTo>
                  <a:pt x="583" y="1510"/>
                  <a:pt x="583" y="1510"/>
                  <a:pt x="583" y="1510"/>
                </a:cubicBezTo>
                <a:cubicBezTo>
                  <a:pt x="584" y="1509"/>
                  <a:pt x="584" y="1509"/>
                  <a:pt x="584" y="1509"/>
                </a:cubicBezTo>
                <a:cubicBezTo>
                  <a:pt x="584" y="1507"/>
                  <a:pt x="584" y="1507"/>
                  <a:pt x="584" y="1507"/>
                </a:cubicBezTo>
                <a:cubicBezTo>
                  <a:pt x="584" y="1507"/>
                  <a:pt x="584" y="1507"/>
                  <a:pt x="584" y="1507"/>
                </a:cubicBezTo>
                <a:cubicBezTo>
                  <a:pt x="585" y="1507"/>
                  <a:pt x="585" y="1507"/>
                  <a:pt x="585" y="1507"/>
                </a:cubicBezTo>
                <a:cubicBezTo>
                  <a:pt x="586" y="1507"/>
                  <a:pt x="586" y="1507"/>
                  <a:pt x="586" y="1507"/>
                </a:cubicBezTo>
                <a:cubicBezTo>
                  <a:pt x="587" y="1506"/>
                  <a:pt x="587" y="1506"/>
                  <a:pt x="587" y="1506"/>
                </a:cubicBezTo>
                <a:cubicBezTo>
                  <a:pt x="587" y="1505"/>
                  <a:pt x="587" y="1505"/>
                  <a:pt x="587" y="1505"/>
                </a:cubicBezTo>
                <a:cubicBezTo>
                  <a:pt x="587" y="1503"/>
                  <a:pt x="587" y="1503"/>
                  <a:pt x="587" y="1503"/>
                </a:cubicBezTo>
                <a:cubicBezTo>
                  <a:pt x="586" y="1502"/>
                  <a:pt x="586" y="1502"/>
                  <a:pt x="586" y="1502"/>
                </a:cubicBezTo>
                <a:cubicBezTo>
                  <a:pt x="585" y="1502"/>
                  <a:pt x="585" y="1502"/>
                  <a:pt x="585" y="1502"/>
                </a:cubicBezTo>
                <a:cubicBezTo>
                  <a:pt x="586" y="1502"/>
                  <a:pt x="586" y="1502"/>
                  <a:pt x="586" y="1502"/>
                </a:cubicBezTo>
                <a:cubicBezTo>
                  <a:pt x="587" y="1502"/>
                  <a:pt x="587" y="1502"/>
                  <a:pt x="587" y="1501"/>
                </a:cubicBezTo>
                <a:cubicBezTo>
                  <a:pt x="587" y="1501"/>
                  <a:pt x="587" y="1501"/>
                  <a:pt x="587" y="1501"/>
                </a:cubicBezTo>
                <a:cubicBezTo>
                  <a:pt x="585" y="1497"/>
                  <a:pt x="585" y="1497"/>
                  <a:pt x="585" y="1497"/>
                </a:cubicBezTo>
                <a:cubicBezTo>
                  <a:pt x="584" y="1496"/>
                  <a:pt x="584" y="1496"/>
                  <a:pt x="584" y="1496"/>
                </a:cubicBezTo>
                <a:cubicBezTo>
                  <a:pt x="584" y="1496"/>
                  <a:pt x="584" y="1496"/>
                  <a:pt x="584" y="1496"/>
                </a:cubicBezTo>
                <a:cubicBezTo>
                  <a:pt x="583" y="1496"/>
                  <a:pt x="583" y="1496"/>
                  <a:pt x="583" y="1496"/>
                </a:cubicBezTo>
                <a:cubicBezTo>
                  <a:pt x="582" y="1497"/>
                  <a:pt x="582" y="1497"/>
                  <a:pt x="582" y="1497"/>
                </a:cubicBezTo>
                <a:cubicBezTo>
                  <a:pt x="587" y="1478"/>
                  <a:pt x="587" y="1478"/>
                  <a:pt x="587" y="1478"/>
                </a:cubicBezTo>
                <a:cubicBezTo>
                  <a:pt x="586" y="1474"/>
                  <a:pt x="586" y="1474"/>
                  <a:pt x="586" y="1474"/>
                </a:cubicBezTo>
                <a:cubicBezTo>
                  <a:pt x="586" y="1474"/>
                  <a:pt x="586" y="1474"/>
                  <a:pt x="586" y="1474"/>
                </a:cubicBezTo>
                <a:cubicBezTo>
                  <a:pt x="585" y="1473"/>
                  <a:pt x="585" y="1473"/>
                  <a:pt x="585" y="1473"/>
                </a:cubicBezTo>
                <a:cubicBezTo>
                  <a:pt x="585" y="1473"/>
                  <a:pt x="584" y="1473"/>
                  <a:pt x="584" y="1473"/>
                </a:cubicBezTo>
                <a:cubicBezTo>
                  <a:pt x="584" y="1473"/>
                  <a:pt x="584" y="1473"/>
                  <a:pt x="584" y="1473"/>
                </a:cubicBezTo>
                <a:cubicBezTo>
                  <a:pt x="583" y="1475"/>
                  <a:pt x="583" y="1475"/>
                  <a:pt x="583" y="1475"/>
                </a:cubicBezTo>
                <a:cubicBezTo>
                  <a:pt x="580" y="1476"/>
                  <a:pt x="580" y="1476"/>
                  <a:pt x="580" y="1476"/>
                </a:cubicBezTo>
                <a:cubicBezTo>
                  <a:pt x="580" y="1476"/>
                  <a:pt x="580" y="1476"/>
                  <a:pt x="580" y="1476"/>
                </a:cubicBezTo>
                <a:cubicBezTo>
                  <a:pt x="580" y="1476"/>
                  <a:pt x="579" y="1476"/>
                  <a:pt x="579" y="1477"/>
                </a:cubicBezTo>
                <a:cubicBezTo>
                  <a:pt x="579" y="1480"/>
                  <a:pt x="579" y="1480"/>
                  <a:pt x="579" y="1480"/>
                </a:cubicBezTo>
                <a:cubicBezTo>
                  <a:pt x="577" y="1485"/>
                  <a:pt x="577" y="1485"/>
                  <a:pt x="577" y="1485"/>
                </a:cubicBezTo>
                <a:cubicBezTo>
                  <a:pt x="575" y="1487"/>
                  <a:pt x="575" y="1487"/>
                  <a:pt x="575" y="1487"/>
                </a:cubicBezTo>
                <a:cubicBezTo>
                  <a:pt x="575" y="1487"/>
                  <a:pt x="575" y="1487"/>
                  <a:pt x="575" y="1487"/>
                </a:cubicBezTo>
                <a:cubicBezTo>
                  <a:pt x="575" y="1486"/>
                  <a:pt x="575" y="1486"/>
                  <a:pt x="575" y="1486"/>
                </a:cubicBezTo>
                <a:cubicBezTo>
                  <a:pt x="575" y="1486"/>
                  <a:pt x="575" y="1486"/>
                  <a:pt x="575" y="1485"/>
                </a:cubicBezTo>
                <a:cubicBezTo>
                  <a:pt x="575" y="1485"/>
                  <a:pt x="575" y="1485"/>
                  <a:pt x="574" y="1485"/>
                </a:cubicBezTo>
                <a:cubicBezTo>
                  <a:pt x="574" y="1485"/>
                  <a:pt x="574" y="1485"/>
                  <a:pt x="574" y="1485"/>
                </a:cubicBezTo>
                <a:cubicBezTo>
                  <a:pt x="576" y="1483"/>
                  <a:pt x="576" y="1483"/>
                  <a:pt x="576" y="1483"/>
                </a:cubicBezTo>
                <a:cubicBezTo>
                  <a:pt x="578" y="1483"/>
                  <a:pt x="578" y="1483"/>
                  <a:pt x="578" y="1483"/>
                </a:cubicBezTo>
                <a:cubicBezTo>
                  <a:pt x="578" y="1483"/>
                  <a:pt x="578" y="1482"/>
                  <a:pt x="578" y="1482"/>
                </a:cubicBezTo>
                <a:cubicBezTo>
                  <a:pt x="578" y="1478"/>
                  <a:pt x="578" y="1478"/>
                  <a:pt x="578" y="1478"/>
                </a:cubicBezTo>
                <a:cubicBezTo>
                  <a:pt x="577" y="1474"/>
                  <a:pt x="577" y="1474"/>
                  <a:pt x="577" y="1474"/>
                </a:cubicBezTo>
                <a:cubicBezTo>
                  <a:pt x="576" y="1474"/>
                  <a:pt x="576" y="1474"/>
                  <a:pt x="576" y="1474"/>
                </a:cubicBezTo>
                <a:cubicBezTo>
                  <a:pt x="574" y="1474"/>
                  <a:pt x="574" y="1474"/>
                  <a:pt x="574" y="1474"/>
                </a:cubicBezTo>
                <a:cubicBezTo>
                  <a:pt x="572" y="1476"/>
                  <a:pt x="572" y="1476"/>
                  <a:pt x="572" y="1476"/>
                </a:cubicBezTo>
                <a:cubicBezTo>
                  <a:pt x="573" y="1474"/>
                  <a:pt x="573" y="1474"/>
                  <a:pt x="573" y="1474"/>
                </a:cubicBezTo>
                <a:cubicBezTo>
                  <a:pt x="572" y="1473"/>
                  <a:pt x="572" y="1473"/>
                  <a:pt x="572" y="1473"/>
                </a:cubicBezTo>
                <a:cubicBezTo>
                  <a:pt x="571" y="1473"/>
                  <a:pt x="571" y="1473"/>
                  <a:pt x="571" y="1473"/>
                </a:cubicBezTo>
                <a:cubicBezTo>
                  <a:pt x="571" y="1473"/>
                  <a:pt x="571" y="1473"/>
                  <a:pt x="571" y="1473"/>
                </a:cubicBezTo>
                <a:cubicBezTo>
                  <a:pt x="564" y="1472"/>
                  <a:pt x="564" y="1472"/>
                  <a:pt x="564" y="1472"/>
                </a:cubicBezTo>
                <a:cubicBezTo>
                  <a:pt x="564" y="1472"/>
                  <a:pt x="564" y="1473"/>
                  <a:pt x="564" y="1473"/>
                </a:cubicBezTo>
                <a:cubicBezTo>
                  <a:pt x="563" y="1479"/>
                  <a:pt x="563" y="1479"/>
                  <a:pt x="563" y="1479"/>
                </a:cubicBezTo>
                <a:cubicBezTo>
                  <a:pt x="564" y="1479"/>
                  <a:pt x="564" y="1479"/>
                  <a:pt x="564" y="1479"/>
                </a:cubicBezTo>
                <a:cubicBezTo>
                  <a:pt x="565" y="1480"/>
                  <a:pt x="565" y="1480"/>
                  <a:pt x="565" y="1480"/>
                </a:cubicBezTo>
                <a:cubicBezTo>
                  <a:pt x="567" y="1488"/>
                  <a:pt x="567" y="1488"/>
                  <a:pt x="567" y="1488"/>
                </a:cubicBezTo>
                <a:cubicBezTo>
                  <a:pt x="569" y="1490"/>
                  <a:pt x="569" y="1490"/>
                  <a:pt x="569" y="1490"/>
                </a:cubicBezTo>
                <a:cubicBezTo>
                  <a:pt x="574" y="1492"/>
                  <a:pt x="574" y="1492"/>
                  <a:pt x="574" y="1492"/>
                </a:cubicBezTo>
                <a:cubicBezTo>
                  <a:pt x="574" y="1493"/>
                  <a:pt x="574" y="1493"/>
                  <a:pt x="574" y="1493"/>
                </a:cubicBezTo>
                <a:cubicBezTo>
                  <a:pt x="573" y="1494"/>
                  <a:pt x="573" y="1494"/>
                  <a:pt x="573" y="1494"/>
                </a:cubicBezTo>
                <a:cubicBezTo>
                  <a:pt x="573" y="1493"/>
                  <a:pt x="573" y="1493"/>
                  <a:pt x="573" y="1493"/>
                </a:cubicBezTo>
                <a:cubicBezTo>
                  <a:pt x="573" y="1493"/>
                  <a:pt x="573" y="1493"/>
                  <a:pt x="572" y="1493"/>
                </a:cubicBezTo>
                <a:cubicBezTo>
                  <a:pt x="572" y="1493"/>
                  <a:pt x="572" y="1494"/>
                  <a:pt x="572" y="1494"/>
                </a:cubicBezTo>
                <a:cubicBezTo>
                  <a:pt x="573" y="1497"/>
                  <a:pt x="573" y="1497"/>
                  <a:pt x="573" y="1497"/>
                </a:cubicBezTo>
                <a:cubicBezTo>
                  <a:pt x="573" y="1498"/>
                  <a:pt x="573" y="1498"/>
                  <a:pt x="573" y="1498"/>
                </a:cubicBezTo>
                <a:cubicBezTo>
                  <a:pt x="574" y="1499"/>
                  <a:pt x="574" y="1499"/>
                  <a:pt x="574" y="1499"/>
                </a:cubicBezTo>
                <a:cubicBezTo>
                  <a:pt x="575" y="1500"/>
                  <a:pt x="575" y="1500"/>
                  <a:pt x="575" y="1500"/>
                </a:cubicBezTo>
                <a:cubicBezTo>
                  <a:pt x="575" y="1500"/>
                  <a:pt x="575" y="1501"/>
                  <a:pt x="575" y="1501"/>
                </a:cubicBezTo>
                <a:cubicBezTo>
                  <a:pt x="575" y="1501"/>
                  <a:pt x="575" y="1501"/>
                  <a:pt x="575" y="1501"/>
                </a:cubicBezTo>
                <a:cubicBezTo>
                  <a:pt x="574" y="1501"/>
                  <a:pt x="574" y="1502"/>
                  <a:pt x="574" y="1502"/>
                </a:cubicBezTo>
                <a:cubicBezTo>
                  <a:pt x="574" y="1502"/>
                  <a:pt x="575" y="1502"/>
                  <a:pt x="575" y="1503"/>
                </a:cubicBezTo>
                <a:cubicBezTo>
                  <a:pt x="577" y="1503"/>
                  <a:pt x="577" y="1503"/>
                  <a:pt x="577" y="1503"/>
                </a:cubicBezTo>
                <a:cubicBezTo>
                  <a:pt x="576" y="1504"/>
                  <a:pt x="576" y="1504"/>
                  <a:pt x="576" y="1504"/>
                </a:cubicBezTo>
                <a:cubicBezTo>
                  <a:pt x="576" y="1506"/>
                  <a:pt x="576" y="1506"/>
                  <a:pt x="576" y="1506"/>
                </a:cubicBezTo>
                <a:cubicBezTo>
                  <a:pt x="576" y="1506"/>
                  <a:pt x="576" y="1506"/>
                  <a:pt x="576" y="1506"/>
                </a:cubicBezTo>
                <a:cubicBezTo>
                  <a:pt x="577" y="1507"/>
                  <a:pt x="577" y="1507"/>
                  <a:pt x="577" y="1507"/>
                </a:cubicBezTo>
                <a:cubicBezTo>
                  <a:pt x="577" y="1508"/>
                  <a:pt x="577" y="1508"/>
                  <a:pt x="578" y="1508"/>
                </a:cubicBezTo>
                <a:cubicBezTo>
                  <a:pt x="578" y="1508"/>
                  <a:pt x="578" y="1507"/>
                  <a:pt x="578" y="1507"/>
                </a:cubicBezTo>
                <a:cubicBezTo>
                  <a:pt x="578" y="1509"/>
                  <a:pt x="578" y="1509"/>
                  <a:pt x="578" y="1509"/>
                </a:cubicBezTo>
                <a:cubicBezTo>
                  <a:pt x="578" y="1509"/>
                  <a:pt x="578" y="1509"/>
                  <a:pt x="578" y="1509"/>
                </a:cubicBezTo>
                <a:cubicBezTo>
                  <a:pt x="579" y="1511"/>
                  <a:pt x="579" y="1511"/>
                  <a:pt x="579" y="1511"/>
                </a:cubicBezTo>
                <a:cubicBezTo>
                  <a:pt x="579" y="1511"/>
                  <a:pt x="579" y="1511"/>
                  <a:pt x="579" y="1511"/>
                </a:cubicBezTo>
                <a:cubicBezTo>
                  <a:pt x="579" y="1512"/>
                  <a:pt x="579" y="1512"/>
                  <a:pt x="579" y="1512"/>
                </a:cubicBezTo>
                <a:cubicBezTo>
                  <a:pt x="584" y="1517"/>
                  <a:pt x="584" y="1517"/>
                  <a:pt x="584" y="1517"/>
                </a:cubicBezTo>
                <a:cubicBezTo>
                  <a:pt x="584" y="1517"/>
                  <a:pt x="584" y="1517"/>
                  <a:pt x="584" y="1517"/>
                </a:cubicBezTo>
                <a:cubicBezTo>
                  <a:pt x="585" y="1517"/>
                  <a:pt x="585" y="1517"/>
                  <a:pt x="585" y="1517"/>
                </a:cubicBezTo>
                <a:cubicBezTo>
                  <a:pt x="585" y="1518"/>
                  <a:pt x="585" y="1518"/>
                  <a:pt x="585" y="1518"/>
                </a:cubicBezTo>
                <a:cubicBezTo>
                  <a:pt x="585" y="1518"/>
                  <a:pt x="585" y="1518"/>
                  <a:pt x="585" y="1518"/>
                </a:cubicBezTo>
                <a:cubicBezTo>
                  <a:pt x="584" y="1519"/>
                  <a:pt x="584" y="1519"/>
                  <a:pt x="584" y="1519"/>
                </a:cubicBezTo>
                <a:cubicBezTo>
                  <a:pt x="585" y="1519"/>
                  <a:pt x="585" y="1519"/>
                  <a:pt x="585" y="1519"/>
                </a:cubicBezTo>
                <a:cubicBezTo>
                  <a:pt x="592" y="1526"/>
                  <a:pt x="592" y="1526"/>
                  <a:pt x="592" y="1526"/>
                </a:cubicBezTo>
                <a:cubicBezTo>
                  <a:pt x="593" y="1526"/>
                  <a:pt x="593" y="1526"/>
                  <a:pt x="593" y="1526"/>
                </a:cubicBezTo>
                <a:cubicBezTo>
                  <a:pt x="593" y="1526"/>
                  <a:pt x="593" y="1526"/>
                  <a:pt x="593" y="1526"/>
                </a:cubicBezTo>
                <a:cubicBezTo>
                  <a:pt x="594" y="1525"/>
                  <a:pt x="594" y="1525"/>
                  <a:pt x="594" y="1525"/>
                </a:cubicBezTo>
                <a:cubicBezTo>
                  <a:pt x="594" y="1524"/>
                  <a:pt x="594" y="1524"/>
                  <a:pt x="594" y="1524"/>
                </a:cubicBezTo>
                <a:cubicBezTo>
                  <a:pt x="590" y="1517"/>
                  <a:pt x="590" y="1517"/>
                  <a:pt x="590" y="1517"/>
                </a:cubicBezTo>
                <a:lnTo>
                  <a:pt x="589" y="1516"/>
                </a:lnTo>
                <a:close/>
                <a:moveTo>
                  <a:pt x="576" y="1500"/>
                </a:moveTo>
                <a:cubicBezTo>
                  <a:pt x="577" y="1497"/>
                  <a:pt x="577" y="1497"/>
                  <a:pt x="577" y="1497"/>
                </a:cubicBezTo>
                <a:cubicBezTo>
                  <a:pt x="577" y="1497"/>
                  <a:pt x="577" y="1497"/>
                  <a:pt x="577" y="1497"/>
                </a:cubicBezTo>
                <a:cubicBezTo>
                  <a:pt x="579" y="1497"/>
                  <a:pt x="579" y="1497"/>
                  <a:pt x="579" y="1497"/>
                </a:cubicBezTo>
                <a:cubicBezTo>
                  <a:pt x="579" y="1498"/>
                  <a:pt x="579" y="1498"/>
                  <a:pt x="579" y="1498"/>
                </a:cubicBezTo>
                <a:lnTo>
                  <a:pt x="576" y="1500"/>
                </a:lnTo>
                <a:close/>
                <a:moveTo>
                  <a:pt x="1526" y="885"/>
                </a:moveTo>
                <a:cubicBezTo>
                  <a:pt x="1526" y="884"/>
                  <a:pt x="1526" y="884"/>
                  <a:pt x="1526" y="884"/>
                </a:cubicBezTo>
                <a:cubicBezTo>
                  <a:pt x="1530" y="877"/>
                  <a:pt x="1530" y="877"/>
                  <a:pt x="1530" y="877"/>
                </a:cubicBezTo>
                <a:cubicBezTo>
                  <a:pt x="1530" y="877"/>
                  <a:pt x="1530" y="877"/>
                  <a:pt x="1530" y="877"/>
                </a:cubicBezTo>
                <a:cubicBezTo>
                  <a:pt x="1528" y="871"/>
                  <a:pt x="1528" y="871"/>
                  <a:pt x="1528" y="871"/>
                </a:cubicBezTo>
                <a:cubicBezTo>
                  <a:pt x="1524" y="864"/>
                  <a:pt x="1524" y="864"/>
                  <a:pt x="1524" y="864"/>
                </a:cubicBezTo>
                <a:cubicBezTo>
                  <a:pt x="1524" y="864"/>
                  <a:pt x="1524" y="864"/>
                  <a:pt x="1524" y="864"/>
                </a:cubicBezTo>
                <a:cubicBezTo>
                  <a:pt x="1512" y="858"/>
                  <a:pt x="1512" y="858"/>
                  <a:pt x="1512" y="858"/>
                </a:cubicBezTo>
                <a:cubicBezTo>
                  <a:pt x="1507" y="853"/>
                  <a:pt x="1507" y="853"/>
                  <a:pt x="1507" y="853"/>
                </a:cubicBezTo>
                <a:cubicBezTo>
                  <a:pt x="1506" y="853"/>
                  <a:pt x="1506" y="853"/>
                  <a:pt x="1506" y="853"/>
                </a:cubicBezTo>
                <a:cubicBezTo>
                  <a:pt x="1506" y="853"/>
                  <a:pt x="1506" y="853"/>
                  <a:pt x="1506" y="853"/>
                </a:cubicBezTo>
                <a:cubicBezTo>
                  <a:pt x="1505" y="853"/>
                  <a:pt x="1505" y="853"/>
                  <a:pt x="1505" y="853"/>
                </a:cubicBezTo>
                <a:cubicBezTo>
                  <a:pt x="1504" y="858"/>
                  <a:pt x="1504" y="858"/>
                  <a:pt x="1504" y="858"/>
                </a:cubicBezTo>
                <a:cubicBezTo>
                  <a:pt x="1501" y="862"/>
                  <a:pt x="1501" y="862"/>
                  <a:pt x="1501" y="862"/>
                </a:cubicBezTo>
                <a:cubicBezTo>
                  <a:pt x="1498" y="860"/>
                  <a:pt x="1498" y="860"/>
                  <a:pt x="1498" y="860"/>
                </a:cubicBezTo>
                <a:cubicBezTo>
                  <a:pt x="1497" y="860"/>
                  <a:pt x="1497" y="860"/>
                  <a:pt x="1497" y="860"/>
                </a:cubicBezTo>
                <a:cubicBezTo>
                  <a:pt x="1494" y="861"/>
                  <a:pt x="1494" y="861"/>
                  <a:pt x="1494" y="861"/>
                </a:cubicBezTo>
                <a:cubicBezTo>
                  <a:pt x="1493" y="861"/>
                  <a:pt x="1493" y="861"/>
                  <a:pt x="1493" y="862"/>
                </a:cubicBezTo>
                <a:cubicBezTo>
                  <a:pt x="1495" y="870"/>
                  <a:pt x="1495" y="870"/>
                  <a:pt x="1495" y="870"/>
                </a:cubicBezTo>
                <a:cubicBezTo>
                  <a:pt x="1495" y="870"/>
                  <a:pt x="1495" y="870"/>
                  <a:pt x="1495" y="870"/>
                </a:cubicBezTo>
                <a:cubicBezTo>
                  <a:pt x="1492" y="871"/>
                  <a:pt x="1492" y="871"/>
                  <a:pt x="1492" y="871"/>
                </a:cubicBezTo>
                <a:cubicBezTo>
                  <a:pt x="1492" y="870"/>
                  <a:pt x="1492" y="870"/>
                  <a:pt x="1492" y="870"/>
                </a:cubicBezTo>
                <a:cubicBezTo>
                  <a:pt x="1490" y="867"/>
                  <a:pt x="1490" y="867"/>
                  <a:pt x="1490" y="867"/>
                </a:cubicBezTo>
                <a:cubicBezTo>
                  <a:pt x="1490" y="861"/>
                  <a:pt x="1490" y="861"/>
                  <a:pt x="1490" y="861"/>
                </a:cubicBezTo>
                <a:cubicBezTo>
                  <a:pt x="1490" y="860"/>
                  <a:pt x="1490" y="860"/>
                  <a:pt x="1490" y="860"/>
                </a:cubicBezTo>
                <a:cubicBezTo>
                  <a:pt x="1487" y="859"/>
                  <a:pt x="1487" y="859"/>
                  <a:pt x="1487" y="859"/>
                </a:cubicBezTo>
                <a:cubicBezTo>
                  <a:pt x="1492" y="851"/>
                  <a:pt x="1492" y="851"/>
                  <a:pt x="1492" y="851"/>
                </a:cubicBezTo>
                <a:cubicBezTo>
                  <a:pt x="1492" y="850"/>
                  <a:pt x="1492" y="850"/>
                  <a:pt x="1492" y="850"/>
                </a:cubicBezTo>
                <a:cubicBezTo>
                  <a:pt x="1491" y="849"/>
                  <a:pt x="1491" y="849"/>
                  <a:pt x="1491" y="849"/>
                </a:cubicBezTo>
                <a:cubicBezTo>
                  <a:pt x="1491" y="848"/>
                  <a:pt x="1491" y="848"/>
                  <a:pt x="1490" y="848"/>
                </a:cubicBezTo>
                <a:cubicBezTo>
                  <a:pt x="1482" y="850"/>
                  <a:pt x="1482" y="850"/>
                  <a:pt x="1482" y="850"/>
                </a:cubicBezTo>
                <a:cubicBezTo>
                  <a:pt x="1478" y="850"/>
                  <a:pt x="1478" y="850"/>
                  <a:pt x="1478" y="850"/>
                </a:cubicBezTo>
                <a:cubicBezTo>
                  <a:pt x="1478" y="850"/>
                  <a:pt x="1478" y="850"/>
                  <a:pt x="1478" y="850"/>
                </a:cubicBezTo>
                <a:cubicBezTo>
                  <a:pt x="1473" y="856"/>
                  <a:pt x="1473" y="856"/>
                  <a:pt x="1473" y="856"/>
                </a:cubicBezTo>
                <a:cubicBezTo>
                  <a:pt x="1472" y="857"/>
                  <a:pt x="1472" y="857"/>
                  <a:pt x="1472" y="857"/>
                </a:cubicBezTo>
                <a:cubicBezTo>
                  <a:pt x="1473" y="853"/>
                  <a:pt x="1473" y="853"/>
                  <a:pt x="1473" y="853"/>
                </a:cubicBezTo>
                <a:cubicBezTo>
                  <a:pt x="1473" y="853"/>
                  <a:pt x="1473" y="852"/>
                  <a:pt x="1472" y="852"/>
                </a:cubicBezTo>
                <a:cubicBezTo>
                  <a:pt x="1472" y="852"/>
                  <a:pt x="1472" y="852"/>
                  <a:pt x="1472" y="852"/>
                </a:cubicBezTo>
                <a:cubicBezTo>
                  <a:pt x="1478" y="847"/>
                  <a:pt x="1478" y="847"/>
                  <a:pt x="1478" y="847"/>
                </a:cubicBezTo>
                <a:cubicBezTo>
                  <a:pt x="1480" y="843"/>
                  <a:pt x="1480" y="843"/>
                  <a:pt x="1480" y="843"/>
                </a:cubicBezTo>
                <a:cubicBezTo>
                  <a:pt x="1480" y="843"/>
                  <a:pt x="1480" y="843"/>
                  <a:pt x="1480" y="843"/>
                </a:cubicBezTo>
                <a:cubicBezTo>
                  <a:pt x="1479" y="836"/>
                  <a:pt x="1479" y="836"/>
                  <a:pt x="1479" y="836"/>
                </a:cubicBezTo>
                <a:cubicBezTo>
                  <a:pt x="1478" y="836"/>
                  <a:pt x="1478" y="836"/>
                  <a:pt x="1478" y="836"/>
                </a:cubicBezTo>
                <a:cubicBezTo>
                  <a:pt x="1472" y="834"/>
                  <a:pt x="1472" y="834"/>
                  <a:pt x="1472" y="834"/>
                </a:cubicBezTo>
                <a:cubicBezTo>
                  <a:pt x="1467" y="834"/>
                  <a:pt x="1467" y="834"/>
                  <a:pt x="1467" y="834"/>
                </a:cubicBezTo>
                <a:cubicBezTo>
                  <a:pt x="1466" y="833"/>
                  <a:pt x="1466" y="833"/>
                  <a:pt x="1466" y="833"/>
                </a:cubicBezTo>
                <a:cubicBezTo>
                  <a:pt x="1469" y="829"/>
                  <a:pt x="1469" y="829"/>
                  <a:pt x="1469" y="829"/>
                </a:cubicBezTo>
                <a:cubicBezTo>
                  <a:pt x="1469" y="828"/>
                  <a:pt x="1469" y="828"/>
                  <a:pt x="1469" y="828"/>
                </a:cubicBezTo>
                <a:cubicBezTo>
                  <a:pt x="1465" y="817"/>
                  <a:pt x="1465" y="817"/>
                  <a:pt x="1465" y="817"/>
                </a:cubicBezTo>
                <a:cubicBezTo>
                  <a:pt x="1465" y="816"/>
                  <a:pt x="1465" y="816"/>
                  <a:pt x="1465" y="816"/>
                </a:cubicBezTo>
                <a:cubicBezTo>
                  <a:pt x="1463" y="815"/>
                  <a:pt x="1463" y="815"/>
                  <a:pt x="1463" y="815"/>
                </a:cubicBezTo>
                <a:cubicBezTo>
                  <a:pt x="1463" y="813"/>
                  <a:pt x="1463" y="813"/>
                  <a:pt x="1463" y="813"/>
                </a:cubicBezTo>
                <a:cubicBezTo>
                  <a:pt x="1464" y="813"/>
                  <a:pt x="1463" y="812"/>
                  <a:pt x="1463" y="812"/>
                </a:cubicBezTo>
                <a:cubicBezTo>
                  <a:pt x="1457" y="809"/>
                  <a:pt x="1457" y="809"/>
                  <a:pt x="1457" y="809"/>
                </a:cubicBezTo>
                <a:cubicBezTo>
                  <a:pt x="1457" y="809"/>
                  <a:pt x="1457" y="809"/>
                  <a:pt x="1457" y="809"/>
                </a:cubicBezTo>
                <a:cubicBezTo>
                  <a:pt x="1451" y="809"/>
                  <a:pt x="1451" y="809"/>
                  <a:pt x="1451" y="809"/>
                </a:cubicBezTo>
                <a:cubicBezTo>
                  <a:pt x="1435" y="800"/>
                  <a:pt x="1435" y="800"/>
                  <a:pt x="1435" y="800"/>
                </a:cubicBezTo>
                <a:cubicBezTo>
                  <a:pt x="1427" y="800"/>
                  <a:pt x="1427" y="800"/>
                  <a:pt x="1427" y="800"/>
                </a:cubicBezTo>
                <a:cubicBezTo>
                  <a:pt x="1426" y="800"/>
                  <a:pt x="1426" y="800"/>
                  <a:pt x="1426" y="800"/>
                </a:cubicBezTo>
                <a:cubicBezTo>
                  <a:pt x="1418" y="804"/>
                  <a:pt x="1418" y="804"/>
                  <a:pt x="1418" y="804"/>
                </a:cubicBezTo>
                <a:cubicBezTo>
                  <a:pt x="1411" y="810"/>
                  <a:pt x="1411" y="810"/>
                  <a:pt x="1411" y="810"/>
                </a:cubicBezTo>
                <a:cubicBezTo>
                  <a:pt x="1411" y="811"/>
                  <a:pt x="1411" y="811"/>
                  <a:pt x="1411" y="811"/>
                </a:cubicBezTo>
                <a:cubicBezTo>
                  <a:pt x="1410" y="817"/>
                  <a:pt x="1410" y="817"/>
                  <a:pt x="1410" y="817"/>
                </a:cubicBezTo>
                <a:cubicBezTo>
                  <a:pt x="1411" y="818"/>
                  <a:pt x="1411" y="818"/>
                  <a:pt x="1411" y="818"/>
                </a:cubicBezTo>
                <a:cubicBezTo>
                  <a:pt x="1414" y="821"/>
                  <a:pt x="1414" y="821"/>
                  <a:pt x="1414" y="821"/>
                </a:cubicBezTo>
                <a:cubicBezTo>
                  <a:pt x="1412" y="822"/>
                  <a:pt x="1412" y="822"/>
                  <a:pt x="1412" y="822"/>
                </a:cubicBezTo>
                <a:cubicBezTo>
                  <a:pt x="1407" y="822"/>
                  <a:pt x="1407" y="822"/>
                  <a:pt x="1407" y="822"/>
                </a:cubicBezTo>
                <a:cubicBezTo>
                  <a:pt x="1407" y="822"/>
                  <a:pt x="1407" y="822"/>
                  <a:pt x="1407" y="822"/>
                </a:cubicBezTo>
                <a:cubicBezTo>
                  <a:pt x="1404" y="826"/>
                  <a:pt x="1404" y="826"/>
                  <a:pt x="1404" y="826"/>
                </a:cubicBezTo>
                <a:cubicBezTo>
                  <a:pt x="1400" y="819"/>
                  <a:pt x="1400" y="819"/>
                  <a:pt x="1400" y="819"/>
                </a:cubicBezTo>
                <a:cubicBezTo>
                  <a:pt x="1400" y="819"/>
                  <a:pt x="1399" y="819"/>
                  <a:pt x="1399" y="819"/>
                </a:cubicBezTo>
                <a:cubicBezTo>
                  <a:pt x="1399" y="819"/>
                  <a:pt x="1399" y="819"/>
                  <a:pt x="1399" y="819"/>
                </a:cubicBezTo>
                <a:cubicBezTo>
                  <a:pt x="1395" y="823"/>
                  <a:pt x="1395" y="823"/>
                  <a:pt x="1395" y="823"/>
                </a:cubicBezTo>
                <a:cubicBezTo>
                  <a:pt x="1393" y="822"/>
                  <a:pt x="1393" y="822"/>
                  <a:pt x="1393" y="822"/>
                </a:cubicBezTo>
                <a:cubicBezTo>
                  <a:pt x="1392" y="813"/>
                  <a:pt x="1392" y="813"/>
                  <a:pt x="1392" y="813"/>
                </a:cubicBezTo>
                <a:cubicBezTo>
                  <a:pt x="1392" y="812"/>
                  <a:pt x="1392" y="812"/>
                  <a:pt x="1392" y="812"/>
                </a:cubicBezTo>
                <a:cubicBezTo>
                  <a:pt x="1391" y="812"/>
                  <a:pt x="1391" y="812"/>
                  <a:pt x="1391" y="813"/>
                </a:cubicBezTo>
                <a:cubicBezTo>
                  <a:pt x="1386" y="828"/>
                  <a:pt x="1386" y="828"/>
                  <a:pt x="1386" y="828"/>
                </a:cubicBezTo>
                <a:cubicBezTo>
                  <a:pt x="1385" y="827"/>
                  <a:pt x="1385" y="827"/>
                  <a:pt x="1385" y="827"/>
                </a:cubicBezTo>
                <a:cubicBezTo>
                  <a:pt x="1384" y="827"/>
                  <a:pt x="1384" y="827"/>
                  <a:pt x="1384" y="827"/>
                </a:cubicBezTo>
                <a:cubicBezTo>
                  <a:pt x="1384" y="827"/>
                  <a:pt x="1384" y="828"/>
                  <a:pt x="1384" y="828"/>
                </a:cubicBezTo>
                <a:cubicBezTo>
                  <a:pt x="1382" y="833"/>
                  <a:pt x="1382" y="833"/>
                  <a:pt x="1382" y="833"/>
                </a:cubicBezTo>
                <a:cubicBezTo>
                  <a:pt x="1379" y="839"/>
                  <a:pt x="1379" y="839"/>
                  <a:pt x="1379" y="839"/>
                </a:cubicBezTo>
                <a:cubicBezTo>
                  <a:pt x="1376" y="841"/>
                  <a:pt x="1376" y="841"/>
                  <a:pt x="1376" y="841"/>
                </a:cubicBezTo>
                <a:cubicBezTo>
                  <a:pt x="1376" y="840"/>
                  <a:pt x="1376" y="840"/>
                  <a:pt x="1376" y="840"/>
                </a:cubicBezTo>
                <a:cubicBezTo>
                  <a:pt x="1376" y="840"/>
                  <a:pt x="1376" y="840"/>
                  <a:pt x="1376" y="840"/>
                </a:cubicBezTo>
                <a:cubicBezTo>
                  <a:pt x="1375" y="837"/>
                  <a:pt x="1375" y="837"/>
                  <a:pt x="1375" y="837"/>
                </a:cubicBezTo>
                <a:cubicBezTo>
                  <a:pt x="1375" y="835"/>
                  <a:pt x="1375" y="835"/>
                  <a:pt x="1375" y="835"/>
                </a:cubicBezTo>
                <a:cubicBezTo>
                  <a:pt x="1379" y="836"/>
                  <a:pt x="1379" y="836"/>
                  <a:pt x="1379" y="836"/>
                </a:cubicBezTo>
                <a:cubicBezTo>
                  <a:pt x="1379" y="836"/>
                  <a:pt x="1380" y="836"/>
                  <a:pt x="1380" y="835"/>
                </a:cubicBezTo>
                <a:cubicBezTo>
                  <a:pt x="1380" y="834"/>
                  <a:pt x="1380" y="834"/>
                  <a:pt x="1380" y="834"/>
                </a:cubicBezTo>
                <a:cubicBezTo>
                  <a:pt x="1380" y="833"/>
                  <a:pt x="1380" y="833"/>
                  <a:pt x="1380" y="833"/>
                </a:cubicBezTo>
                <a:cubicBezTo>
                  <a:pt x="1378" y="830"/>
                  <a:pt x="1378" y="830"/>
                  <a:pt x="1378" y="830"/>
                </a:cubicBezTo>
                <a:cubicBezTo>
                  <a:pt x="1377" y="829"/>
                  <a:pt x="1377" y="829"/>
                  <a:pt x="1377" y="829"/>
                </a:cubicBezTo>
                <a:cubicBezTo>
                  <a:pt x="1377" y="829"/>
                  <a:pt x="1377" y="829"/>
                  <a:pt x="1377" y="829"/>
                </a:cubicBezTo>
                <a:cubicBezTo>
                  <a:pt x="1385" y="802"/>
                  <a:pt x="1385" y="802"/>
                  <a:pt x="1385" y="802"/>
                </a:cubicBezTo>
                <a:cubicBezTo>
                  <a:pt x="1384" y="801"/>
                  <a:pt x="1384" y="801"/>
                  <a:pt x="1384" y="801"/>
                </a:cubicBezTo>
                <a:cubicBezTo>
                  <a:pt x="1380" y="797"/>
                  <a:pt x="1380" y="797"/>
                  <a:pt x="1380" y="797"/>
                </a:cubicBezTo>
                <a:cubicBezTo>
                  <a:pt x="1378" y="791"/>
                  <a:pt x="1378" y="791"/>
                  <a:pt x="1378" y="791"/>
                </a:cubicBezTo>
                <a:cubicBezTo>
                  <a:pt x="1377" y="789"/>
                  <a:pt x="1377" y="789"/>
                  <a:pt x="1377" y="789"/>
                </a:cubicBezTo>
                <a:cubicBezTo>
                  <a:pt x="1380" y="787"/>
                  <a:pt x="1380" y="787"/>
                  <a:pt x="1380" y="787"/>
                </a:cubicBezTo>
                <a:cubicBezTo>
                  <a:pt x="1380" y="787"/>
                  <a:pt x="1380" y="787"/>
                  <a:pt x="1380" y="787"/>
                </a:cubicBezTo>
                <a:cubicBezTo>
                  <a:pt x="1380" y="784"/>
                  <a:pt x="1380" y="784"/>
                  <a:pt x="1380" y="784"/>
                </a:cubicBezTo>
                <a:cubicBezTo>
                  <a:pt x="1380" y="783"/>
                  <a:pt x="1380" y="783"/>
                  <a:pt x="1380" y="783"/>
                </a:cubicBezTo>
                <a:cubicBezTo>
                  <a:pt x="1378" y="780"/>
                  <a:pt x="1378" y="780"/>
                  <a:pt x="1378" y="780"/>
                </a:cubicBezTo>
                <a:cubicBezTo>
                  <a:pt x="1373" y="776"/>
                  <a:pt x="1373" y="776"/>
                  <a:pt x="1373" y="776"/>
                </a:cubicBezTo>
                <a:cubicBezTo>
                  <a:pt x="1368" y="774"/>
                  <a:pt x="1368" y="774"/>
                  <a:pt x="1368" y="774"/>
                </a:cubicBezTo>
                <a:cubicBezTo>
                  <a:pt x="1371" y="770"/>
                  <a:pt x="1371" y="770"/>
                  <a:pt x="1371" y="770"/>
                </a:cubicBezTo>
                <a:cubicBezTo>
                  <a:pt x="1372" y="770"/>
                  <a:pt x="1372" y="770"/>
                  <a:pt x="1372" y="770"/>
                </a:cubicBezTo>
                <a:cubicBezTo>
                  <a:pt x="1370" y="755"/>
                  <a:pt x="1370" y="755"/>
                  <a:pt x="1370" y="755"/>
                </a:cubicBezTo>
                <a:cubicBezTo>
                  <a:pt x="1366" y="748"/>
                  <a:pt x="1366" y="748"/>
                  <a:pt x="1366" y="748"/>
                </a:cubicBezTo>
                <a:cubicBezTo>
                  <a:pt x="1366" y="747"/>
                  <a:pt x="1366" y="747"/>
                  <a:pt x="1366" y="747"/>
                </a:cubicBezTo>
                <a:cubicBezTo>
                  <a:pt x="1346" y="748"/>
                  <a:pt x="1346" y="748"/>
                  <a:pt x="1346" y="748"/>
                </a:cubicBezTo>
                <a:cubicBezTo>
                  <a:pt x="1346" y="748"/>
                  <a:pt x="1346" y="748"/>
                  <a:pt x="1346" y="748"/>
                </a:cubicBezTo>
                <a:cubicBezTo>
                  <a:pt x="1343" y="751"/>
                  <a:pt x="1343" y="751"/>
                  <a:pt x="1343" y="751"/>
                </a:cubicBezTo>
                <a:cubicBezTo>
                  <a:pt x="1339" y="751"/>
                  <a:pt x="1339" y="751"/>
                  <a:pt x="1339" y="751"/>
                </a:cubicBezTo>
                <a:cubicBezTo>
                  <a:pt x="1328" y="760"/>
                  <a:pt x="1328" y="760"/>
                  <a:pt x="1328" y="760"/>
                </a:cubicBezTo>
                <a:cubicBezTo>
                  <a:pt x="1328" y="761"/>
                  <a:pt x="1328" y="761"/>
                  <a:pt x="1328" y="761"/>
                </a:cubicBezTo>
                <a:cubicBezTo>
                  <a:pt x="1328" y="761"/>
                  <a:pt x="1328" y="761"/>
                  <a:pt x="1328" y="762"/>
                </a:cubicBezTo>
                <a:cubicBezTo>
                  <a:pt x="1332" y="766"/>
                  <a:pt x="1332" y="766"/>
                  <a:pt x="1332" y="766"/>
                </a:cubicBezTo>
                <a:cubicBezTo>
                  <a:pt x="1331" y="769"/>
                  <a:pt x="1331" y="769"/>
                  <a:pt x="1331" y="769"/>
                </a:cubicBezTo>
                <a:cubicBezTo>
                  <a:pt x="1329" y="764"/>
                  <a:pt x="1329" y="764"/>
                  <a:pt x="1329" y="764"/>
                </a:cubicBezTo>
                <a:cubicBezTo>
                  <a:pt x="1329" y="764"/>
                  <a:pt x="1329" y="764"/>
                  <a:pt x="1329" y="764"/>
                </a:cubicBezTo>
                <a:cubicBezTo>
                  <a:pt x="1325" y="762"/>
                  <a:pt x="1325" y="762"/>
                  <a:pt x="1325" y="762"/>
                </a:cubicBezTo>
                <a:cubicBezTo>
                  <a:pt x="1324" y="762"/>
                  <a:pt x="1324" y="762"/>
                  <a:pt x="1324" y="762"/>
                </a:cubicBezTo>
                <a:cubicBezTo>
                  <a:pt x="1319" y="764"/>
                  <a:pt x="1319" y="764"/>
                  <a:pt x="1319" y="764"/>
                </a:cubicBezTo>
                <a:cubicBezTo>
                  <a:pt x="1318" y="765"/>
                  <a:pt x="1318" y="765"/>
                  <a:pt x="1318" y="765"/>
                </a:cubicBezTo>
                <a:cubicBezTo>
                  <a:pt x="1318" y="768"/>
                  <a:pt x="1318" y="768"/>
                  <a:pt x="1318" y="768"/>
                </a:cubicBezTo>
                <a:cubicBezTo>
                  <a:pt x="1318" y="768"/>
                  <a:pt x="1318" y="768"/>
                  <a:pt x="1318" y="768"/>
                </a:cubicBezTo>
                <a:cubicBezTo>
                  <a:pt x="1320" y="774"/>
                  <a:pt x="1320" y="774"/>
                  <a:pt x="1320" y="774"/>
                </a:cubicBezTo>
                <a:cubicBezTo>
                  <a:pt x="1318" y="773"/>
                  <a:pt x="1318" y="773"/>
                  <a:pt x="1318" y="773"/>
                </a:cubicBezTo>
                <a:cubicBezTo>
                  <a:pt x="1315" y="768"/>
                  <a:pt x="1315" y="768"/>
                  <a:pt x="1315" y="768"/>
                </a:cubicBezTo>
                <a:cubicBezTo>
                  <a:pt x="1315" y="767"/>
                  <a:pt x="1315" y="767"/>
                  <a:pt x="1314" y="767"/>
                </a:cubicBezTo>
                <a:cubicBezTo>
                  <a:pt x="1311" y="769"/>
                  <a:pt x="1311" y="769"/>
                  <a:pt x="1311" y="769"/>
                </a:cubicBezTo>
                <a:cubicBezTo>
                  <a:pt x="1310" y="769"/>
                  <a:pt x="1310" y="769"/>
                  <a:pt x="1310" y="769"/>
                </a:cubicBezTo>
                <a:cubicBezTo>
                  <a:pt x="1309" y="774"/>
                  <a:pt x="1309" y="774"/>
                  <a:pt x="1309" y="774"/>
                </a:cubicBezTo>
                <a:cubicBezTo>
                  <a:pt x="1309" y="775"/>
                  <a:pt x="1309" y="775"/>
                  <a:pt x="1309" y="775"/>
                </a:cubicBezTo>
                <a:cubicBezTo>
                  <a:pt x="1312" y="779"/>
                  <a:pt x="1312" y="779"/>
                  <a:pt x="1312" y="779"/>
                </a:cubicBezTo>
                <a:cubicBezTo>
                  <a:pt x="1313" y="779"/>
                  <a:pt x="1313" y="779"/>
                  <a:pt x="1313" y="779"/>
                </a:cubicBezTo>
                <a:cubicBezTo>
                  <a:pt x="1329" y="785"/>
                  <a:pt x="1329" y="785"/>
                  <a:pt x="1329" y="785"/>
                </a:cubicBezTo>
                <a:cubicBezTo>
                  <a:pt x="1328" y="786"/>
                  <a:pt x="1328" y="786"/>
                  <a:pt x="1328" y="786"/>
                </a:cubicBezTo>
                <a:cubicBezTo>
                  <a:pt x="1308" y="780"/>
                  <a:pt x="1308" y="780"/>
                  <a:pt x="1308" y="780"/>
                </a:cubicBezTo>
                <a:cubicBezTo>
                  <a:pt x="1308" y="780"/>
                  <a:pt x="1307" y="780"/>
                  <a:pt x="1307" y="780"/>
                </a:cubicBezTo>
                <a:cubicBezTo>
                  <a:pt x="1307" y="780"/>
                  <a:pt x="1307" y="781"/>
                  <a:pt x="1307" y="781"/>
                </a:cubicBezTo>
                <a:cubicBezTo>
                  <a:pt x="1307" y="782"/>
                  <a:pt x="1307" y="782"/>
                  <a:pt x="1307" y="782"/>
                </a:cubicBezTo>
                <a:cubicBezTo>
                  <a:pt x="1305" y="782"/>
                  <a:pt x="1305" y="782"/>
                  <a:pt x="1305" y="782"/>
                </a:cubicBezTo>
                <a:cubicBezTo>
                  <a:pt x="1305" y="782"/>
                  <a:pt x="1305" y="782"/>
                  <a:pt x="1305" y="782"/>
                </a:cubicBezTo>
                <a:cubicBezTo>
                  <a:pt x="1303" y="783"/>
                  <a:pt x="1303" y="783"/>
                  <a:pt x="1303" y="783"/>
                </a:cubicBezTo>
                <a:cubicBezTo>
                  <a:pt x="1303" y="783"/>
                  <a:pt x="1302" y="783"/>
                  <a:pt x="1302" y="784"/>
                </a:cubicBezTo>
                <a:cubicBezTo>
                  <a:pt x="1302" y="784"/>
                  <a:pt x="1303" y="784"/>
                  <a:pt x="1303" y="784"/>
                </a:cubicBezTo>
                <a:cubicBezTo>
                  <a:pt x="1306" y="787"/>
                  <a:pt x="1306" y="787"/>
                  <a:pt x="1306" y="787"/>
                </a:cubicBezTo>
                <a:cubicBezTo>
                  <a:pt x="1306" y="787"/>
                  <a:pt x="1306" y="787"/>
                  <a:pt x="1306" y="787"/>
                </a:cubicBezTo>
                <a:cubicBezTo>
                  <a:pt x="1310" y="788"/>
                  <a:pt x="1310" y="788"/>
                  <a:pt x="1310" y="788"/>
                </a:cubicBezTo>
                <a:cubicBezTo>
                  <a:pt x="1315" y="793"/>
                  <a:pt x="1315" y="793"/>
                  <a:pt x="1315" y="793"/>
                </a:cubicBezTo>
                <a:cubicBezTo>
                  <a:pt x="1320" y="795"/>
                  <a:pt x="1320" y="795"/>
                  <a:pt x="1320" y="795"/>
                </a:cubicBezTo>
                <a:cubicBezTo>
                  <a:pt x="1325" y="799"/>
                  <a:pt x="1325" y="799"/>
                  <a:pt x="1325" y="799"/>
                </a:cubicBezTo>
                <a:cubicBezTo>
                  <a:pt x="1323" y="799"/>
                  <a:pt x="1323" y="799"/>
                  <a:pt x="1323" y="799"/>
                </a:cubicBezTo>
                <a:cubicBezTo>
                  <a:pt x="1312" y="791"/>
                  <a:pt x="1312" y="791"/>
                  <a:pt x="1312" y="791"/>
                </a:cubicBezTo>
                <a:cubicBezTo>
                  <a:pt x="1305" y="789"/>
                  <a:pt x="1305" y="789"/>
                  <a:pt x="1305" y="789"/>
                </a:cubicBezTo>
                <a:cubicBezTo>
                  <a:pt x="1301" y="789"/>
                  <a:pt x="1301" y="789"/>
                  <a:pt x="1301" y="789"/>
                </a:cubicBezTo>
                <a:cubicBezTo>
                  <a:pt x="1301" y="790"/>
                  <a:pt x="1301" y="790"/>
                  <a:pt x="1301" y="790"/>
                </a:cubicBezTo>
                <a:cubicBezTo>
                  <a:pt x="1299" y="793"/>
                  <a:pt x="1299" y="793"/>
                  <a:pt x="1299" y="793"/>
                </a:cubicBezTo>
                <a:cubicBezTo>
                  <a:pt x="1299" y="801"/>
                  <a:pt x="1299" y="801"/>
                  <a:pt x="1299" y="801"/>
                </a:cubicBezTo>
                <a:cubicBezTo>
                  <a:pt x="1302" y="809"/>
                  <a:pt x="1302" y="809"/>
                  <a:pt x="1302" y="809"/>
                </a:cubicBezTo>
                <a:cubicBezTo>
                  <a:pt x="1301" y="811"/>
                  <a:pt x="1301" y="811"/>
                  <a:pt x="1301" y="811"/>
                </a:cubicBezTo>
                <a:cubicBezTo>
                  <a:pt x="1300" y="812"/>
                  <a:pt x="1300" y="812"/>
                  <a:pt x="1300" y="812"/>
                </a:cubicBezTo>
                <a:cubicBezTo>
                  <a:pt x="1302" y="817"/>
                  <a:pt x="1302" y="817"/>
                  <a:pt x="1302" y="817"/>
                </a:cubicBezTo>
                <a:cubicBezTo>
                  <a:pt x="1303" y="817"/>
                  <a:pt x="1303" y="817"/>
                  <a:pt x="1303" y="817"/>
                </a:cubicBezTo>
                <a:cubicBezTo>
                  <a:pt x="1308" y="820"/>
                  <a:pt x="1308" y="820"/>
                  <a:pt x="1308" y="820"/>
                </a:cubicBezTo>
                <a:cubicBezTo>
                  <a:pt x="1309" y="820"/>
                  <a:pt x="1309" y="820"/>
                  <a:pt x="1309" y="820"/>
                </a:cubicBezTo>
                <a:cubicBezTo>
                  <a:pt x="1311" y="820"/>
                  <a:pt x="1311" y="820"/>
                  <a:pt x="1311" y="820"/>
                </a:cubicBezTo>
                <a:cubicBezTo>
                  <a:pt x="1312" y="820"/>
                  <a:pt x="1312" y="820"/>
                  <a:pt x="1312" y="820"/>
                </a:cubicBezTo>
                <a:cubicBezTo>
                  <a:pt x="1313" y="819"/>
                  <a:pt x="1313" y="819"/>
                  <a:pt x="1313" y="819"/>
                </a:cubicBezTo>
                <a:cubicBezTo>
                  <a:pt x="1313" y="819"/>
                  <a:pt x="1313" y="819"/>
                  <a:pt x="1313" y="819"/>
                </a:cubicBezTo>
                <a:cubicBezTo>
                  <a:pt x="1312" y="824"/>
                  <a:pt x="1312" y="824"/>
                  <a:pt x="1312" y="824"/>
                </a:cubicBezTo>
                <a:cubicBezTo>
                  <a:pt x="1309" y="827"/>
                  <a:pt x="1309" y="827"/>
                  <a:pt x="1309" y="827"/>
                </a:cubicBezTo>
                <a:cubicBezTo>
                  <a:pt x="1304" y="826"/>
                  <a:pt x="1304" y="826"/>
                  <a:pt x="1304" y="826"/>
                </a:cubicBezTo>
                <a:cubicBezTo>
                  <a:pt x="1304" y="826"/>
                  <a:pt x="1304" y="826"/>
                  <a:pt x="1304" y="826"/>
                </a:cubicBezTo>
                <a:cubicBezTo>
                  <a:pt x="1302" y="833"/>
                  <a:pt x="1302" y="833"/>
                  <a:pt x="1302" y="833"/>
                </a:cubicBezTo>
                <a:cubicBezTo>
                  <a:pt x="1296" y="839"/>
                  <a:pt x="1296" y="839"/>
                  <a:pt x="1296" y="839"/>
                </a:cubicBezTo>
                <a:cubicBezTo>
                  <a:pt x="1295" y="839"/>
                  <a:pt x="1295" y="839"/>
                  <a:pt x="1295" y="839"/>
                </a:cubicBezTo>
                <a:cubicBezTo>
                  <a:pt x="1297" y="842"/>
                  <a:pt x="1297" y="842"/>
                  <a:pt x="1297" y="842"/>
                </a:cubicBezTo>
                <a:cubicBezTo>
                  <a:pt x="1301" y="845"/>
                  <a:pt x="1301" y="845"/>
                  <a:pt x="1301" y="845"/>
                </a:cubicBezTo>
                <a:cubicBezTo>
                  <a:pt x="1301" y="850"/>
                  <a:pt x="1301" y="850"/>
                  <a:pt x="1301" y="850"/>
                </a:cubicBezTo>
                <a:cubicBezTo>
                  <a:pt x="1301" y="850"/>
                  <a:pt x="1301" y="850"/>
                  <a:pt x="1301" y="850"/>
                </a:cubicBezTo>
                <a:cubicBezTo>
                  <a:pt x="1305" y="855"/>
                  <a:pt x="1305" y="855"/>
                  <a:pt x="1305" y="855"/>
                </a:cubicBezTo>
                <a:cubicBezTo>
                  <a:pt x="1305" y="855"/>
                  <a:pt x="1305" y="855"/>
                  <a:pt x="1305" y="855"/>
                </a:cubicBezTo>
                <a:cubicBezTo>
                  <a:pt x="1311" y="857"/>
                  <a:pt x="1311" y="857"/>
                  <a:pt x="1311" y="857"/>
                </a:cubicBezTo>
                <a:cubicBezTo>
                  <a:pt x="1315" y="857"/>
                  <a:pt x="1315" y="857"/>
                  <a:pt x="1315" y="857"/>
                </a:cubicBezTo>
                <a:cubicBezTo>
                  <a:pt x="1316" y="861"/>
                  <a:pt x="1316" y="861"/>
                  <a:pt x="1316" y="861"/>
                </a:cubicBezTo>
                <a:cubicBezTo>
                  <a:pt x="1315" y="868"/>
                  <a:pt x="1315" y="868"/>
                  <a:pt x="1315" y="868"/>
                </a:cubicBezTo>
                <a:cubicBezTo>
                  <a:pt x="1314" y="870"/>
                  <a:pt x="1314" y="870"/>
                  <a:pt x="1314" y="870"/>
                </a:cubicBezTo>
                <a:cubicBezTo>
                  <a:pt x="1313" y="871"/>
                  <a:pt x="1313" y="871"/>
                  <a:pt x="1313" y="871"/>
                </a:cubicBezTo>
                <a:cubicBezTo>
                  <a:pt x="1313" y="885"/>
                  <a:pt x="1313" y="885"/>
                  <a:pt x="1313" y="885"/>
                </a:cubicBezTo>
                <a:cubicBezTo>
                  <a:pt x="1312" y="889"/>
                  <a:pt x="1312" y="889"/>
                  <a:pt x="1312" y="889"/>
                </a:cubicBezTo>
                <a:cubicBezTo>
                  <a:pt x="1311" y="889"/>
                  <a:pt x="1311" y="889"/>
                  <a:pt x="1311" y="889"/>
                </a:cubicBezTo>
                <a:cubicBezTo>
                  <a:pt x="1313" y="881"/>
                  <a:pt x="1313" y="881"/>
                  <a:pt x="1313" y="881"/>
                </a:cubicBezTo>
                <a:cubicBezTo>
                  <a:pt x="1312" y="881"/>
                  <a:pt x="1312" y="881"/>
                  <a:pt x="1312" y="881"/>
                </a:cubicBezTo>
                <a:cubicBezTo>
                  <a:pt x="1311" y="879"/>
                  <a:pt x="1311" y="879"/>
                  <a:pt x="1311" y="879"/>
                </a:cubicBezTo>
                <a:cubicBezTo>
                  <a:pt x="1311" y="879"/>
                  <a:pt x="1311" y="879"/>
                  <a:pt x="1310" y="879"/>
                </a:cubicBezTo>
                <a:cubicBezTo>
                  <a:pt x="1309" y="880"/>
                  <a:pt x="1309" y="880"/>
                  <a:pt x="1309" y="880"/>
                </a:cubicBezTo>
                <a:cubicBezTo>
                  <a:pt x="1304" y="879"/>
                  <a:pt x="1304" y="879"/>
                  <a:pt x="1304" y="879"/>
                </a:cubicBezTo>
                <a:cubicBezTo>
                  <a:pt x="1304" y="879"/>
                  <a:pt x="1304" y="879"/>
                  <a:pt x="1304" y="879"/>
                </a:cubicBezTo>
                <a:cubicBezTo>
                  <a:pt x="1296" y="882"/>
                  <a:pt x="1296" y="882"/>
                  <a:pt x="1296" y="882"/>
                </a:cubicBezTo>
                <a:cubicBezTo>
                  <a:pt x="1291" y="887"/>
                  <a:pt x="1291" y="887"/>
                  <a:pt x="1291" y="887"/>
                </a:cubicBezTo>
                <a:cubicBezTo>
                  <a:pt x="1288" y="887"/>
                  <a:pt x="1288" y="887"/>
                  <a:pt x="1288" y="887"/>
                </a:cubicBezTo>
                <a:cubicBezTo>
                  <a:pt x="1297" y="879"/>
                  <a:pt x="1297" y="879"/>
                  <a:pt x="1297" y="879"/>
                </a:cubicBezTo>
                <a:cubicBezTo>
                  <a:pt x="1304" y="877"/>
                  <a:pt x="1304" y="877"/>
                  <a:pt x="1304" y="877"/>
                </a:cubicBezTo>
                <a:cubicBezTo>
                  <a:pt x="1304" y="877"/>
                  <a:pt x="1304" y="877"/>
                  <a:pt x="1304" y="877"/>
                </a:cubicBezTo>
                <a:cubicBezTo>
                  <a:pt x="1306" y="875"/>
                  <a:pt x="1306" y="875"/>
                  <a:pt x="1306" y="875"/>
                </a:cubicBezTo>
                <a:cubicBezTo>
                  <a:pt x="1308" y="874"/>
                  <a:pt x="1308" y="874"/>
                  <a:pt x="1308" y="874"/>
                </a:cubicBezTo>
                <a:cubicBezTo>
                  <a:pt x="1312" y="875"/>
                  <a:pt x="1312" y="875"/>
                  <a:pt x="1312" y="875"/>
                </a:cubicBezTo>
                <a:cubicBezTo>
                  <a:pt x="1312" y="875"/>
                  <a:pt x="1312" y="875"/>
                  <a:pt x="1312" y="875"/>
                </a:cubicBezTo>
                <a:cubicBezTo>
                  <a:pt x="1313" y="875"/>
                  <a:pt x="1313" y="874"/>
                  <a:pt x="1313" y="874"/>
                </a:cubicBezTo>
                <a:cubicBezTo>
                  <a:pt x="1312" y="868"/>
                  <a:pt x="1312" y="868"/>
                  <a:pt x="1312" y="868"/>
                </a:cubicBezTo>
                <a:cubicBezTo>
                  <a:pt x="1310" y="865"/>
                  <a:pt x="1310" y="865"/>
                  <a:pt x="1310" y="865"/>
                </a:cubicBezTo>
                <a:cubicBezTo>
                  <a:pt x="1310" y="865"/>
                  <a:pt x="1310" y="865"/>
                  <a:pt x="1310" y="865"/>
                </a:cubicBezTo>
                <a:cubicBezTo>
                  <a:pt x="1305" y="864"/>
                  <a:pt x="1305" y="864"/>
                  <a:pt x="1305" y="864"/>
                </a:cubicBezTo>
                <a:cubicBezTo>
                  <a:pt x="1291" y="844"/>
                  <a:pt x="1291" y="844"/>
                  <a:pt x="1291" y="844"/>
                </a:cubicBezTo>
                <a:cubicBezTo>
                  <a:pt x="1289" y="836"/>
                  <a:pt x="1289" y="836"/>
                  <a:pt x="1289" y="836"/>
                </a:cubicBezTo>
                <a:cubicBezTo>
                  <a:pt x="1291" y="820"/>
                  <a:pt x="1291" y="820"/>
                  <a:pt x="1291" y="820"/>
                </a:cubicBezTo>
                <a:cubicBezTo>
                  <a:pt x="1291" y="819"/>
                  <a:pt x="1291" y="819"/>
                  <a:pt x="1291" y="819"/>
                </a:cubicBezTo>
                <a:cubicBezTo>
                  <a:pt x="1285" y="806"/>
                  <a:pt x="1285" y="806"/>
                  <a:pt x="1285" y="806"/>
                </a:cubicBezTo>
                <a:cubicBezTo>
                  <a:pt x="1286" y="798"/>
                  <a:pt x="1286" y="798"/>
                  <a:pt x="1286" y="798"/>
                </a:cubicBezTo>
                <a:cubicBezTo>
                  <a:pt x="1292" y="786"/>
                  <a:pt x="1292" y="786"/>
                  <a:pt x="1292" y="786"/>
                </a:cubicBezTo>
                <a:cubicBezTo>
                  <a:pt x="1293" y="777"/>
                  <a:pt x="1293" y="777"/>
                  <a:pt x="1293" y="777"/>
                </a:cubicBezTo>
                <a:cubicBezTo>
                  <a:pt x="1314" y="749"/>
                  <a:pt x="1314" y="749"/>
                  <a:pt x="1314" y="749"/>
                </a:cubicBezTo>
                <a:cubicBezTo>
                  <a:pt x="1314" y="749"/>
                  <a:pt x="1314" y="749"/>
                  <a:pt x="1314" y="749"/>
                </a:cubicBezTo>
                <a:cubicBezTo>
                  <a:pt x="1314" y="748"/>
                  <a:pt x="1314" y="748"/>
                  <a:pt x="1314" y="748"/>
                </a:cubicBezTo>
                <a:cubicBezTo>
                  <a:pt x="1313" y="747"/>
                  <a:pt x="1313" y="747"/>
                  <a:pt x="1313" y="747"/>
                </a:cubicBezTo>
                <a:cubicBezTo>
                  <a:pt x="1309" y="743"/>
                  <a:pt x="1309" y="743"/>
                  <a:pt x="1309" y="743"/>
                </a:cubicBezTo>
                <a:cubicBezTo>
                  <a:pt x="1309" y="743"/>
                  <a:pt x="1309" y="743"/>
                  <a:pt x="1309" y="743"/>
                </a:cubicBezTo>
                <a:cubicBezTo>
                  <a:pt x="1286" y="742"/>
                  <a:pt x="1286" y="742"/>
                  <a:pt x="1286" y="742"/>
                </a:cubicBezTo>
                <a:cubicBezTo>
                  <a:pt x="1286" y="742"/>
                  <a:pt x="1286" y="742"/>
                  <a:pt x="1286" y="742"/>
                </a:cubicBezTo>
                <a:cubicBezTo>
                  <a:pt x="1264" y="753"/>
                  <a:pt x="1264" y="753"/>
                  <a:pt x="1264" y="753"/>
                </a:cubicBezTo>
                <a:cubicBezTo>
                  <a:pt x="1254" y="763"/>
                  <a:pt x="1254" y="763"/>
                  <a:pt x="1254" y="763"/>
                </a:cubicBezTo>
                <a:cubicBezTo>
                  <a:pt x="1252" y="770"/>
                  <a:pt x="1252" y="770"/>
                  <a:pt x="1252" y="770"/>
                </a:cubicBezTo>
                <a:cubicBezTo>
                  <a:pt x="1249" y="775"/>
                  <a:pt x="1249" y="775"/>
                  <a:pt x="1249" y="775"/>
                </a:cubicBezTo>
                <a:cubicBezTo>
                  <a:pt x="1247" y="776"/>
                  <a:pt x="1247" y="776"/>
                  <a:pt x="1247" y="776"/>
                </a:cubicBezTo>
                <a:cubicBezTo>
                  <a:pt x="1244" y="783"/>
                  <a:pt x="1244" y="783"/>
                  <a:pt x="1244" y="783"/>
                </a:cubicBezTo>
                <a:cubicBezTo>
                  <a:pt x="1244" y="784"/>
                  <a:pt x="1244" y="784"/>
                  <a:pt x="1244" y="784"/>
                </a:cubicBezTo>
                <a:cubicBezTo>
                  <a:pt x="1246" y="788"/>
                  <a:pt x="1246" y="788"/>
                  <a:pt x="1246" y="788"/>
                </a:cubicBezTo>
                <a:cubicBezTo>
                  <a:pt x="1243" y="790"/>
                  <a:pt x="1243" y="790"/>
                  <a:pt x="1243" y="790"/>
                </a:cubicBezTo>
                <a:cubicBezTo>
                  <a:pt x="1242" y="791"/>
                  <a:pt x="1242" y="791"/>
                  <a:pt x="1242" y="791"/>
                </a:cubicBezTo>
                <a:cubicBezTo>
                  <a:pt x="1242" y="798"/>
                  <a:pt x="1242" y="798"/>
                  <a:pt x="1242" y="798"/>
                </a:cubicBezTo>
                <a:cubicBezTo>
                  <a:pt x="1242" y="799"/>
                  <a:pt x="1242" y="799"/>
                  <a:pt x="1242" y="799"/>
                </a:cubicBezTo>
                <a:cubicBezTo>
                  <a:pt x="1243" y="799"/>
                  <a:pt x="1243" y="799"/>
                  <a:pt x="1243" y="799"/>
                </a:cubicBezTo>
                <a:cubicBezTo>
                  <a:pt x="1240" y="799"/>
                  <a:pt x="1240" y="799"/>
                  <a:pt x="1240" y="799"/>
                </a:cubicBezTo>
                <a:cubicBezTo>
                  <a:pt x="1240" y="799"/>
                  <a:pt x="1240" y="799"/>
                  <a:pt x="1240" y="800"/>
                </a:cubicBezTo>
                <a:cubicBezTo>
                  <a:pt x="1238" y="807"/>
                  <a:pt x="1238" y="807"/>
                  <a:pt x="1238" y="807"/>
                </a:cubicBezTo>
                <a:cubicBezTo>
                  <a:pt x="1236" y="808"/>
                  <a:pt x="1236" y="808"/>
                  <a:pt x="1236" y="808"/>
                </a:cubicBezTo>
                <a:cubicBezTo>
                  <a:pt x="1236" y="808"/>
                  <a:pt x="1236" y="808"/>
                  <a:pt x="1236" y="808"/>
                </a:cubicBezTo>
                <a:cubicBezTo>
                  <a:pt x="1236" y="816"/>
                  <a:pt x="1236" y="816"/>
                  <a:pt x="1236" y="816"/>
                </a:cubicBezTo>
                <a:cubicBezTo>
                  <a:pt x="1234" y="819"/>
                  <a:pt x="1234" y="819"/>
                  <a:pt x="1234" y="819"/>
                </a:cubicBezTo>
                <a:cubicBezTo>
                  <a:pt x="1234" y="819"/>
                  <a:pt x="1234" y="819"/>
                  <a:pt x="1234" y="819"/>
                </a:cubicBezTo>
                <a:cubicBezTo>
                  <a:pt x="1235" y="830"/>
                  <a:pt x="1235" y="830"/>
                  <a:pt x="1235" y="830"/>
                </a:cubicBezTo>
                <a:cubicBezTo>
                  <a:pt x="1235" y="830"/>
                  <a:pt x="1235" y="830"/>
                  <a:pt x="1236" y="830"/>
                </a:cubicBezTo>
                <a:cubicBezTo>
                  <a:pt x="1237" y="830"/>
                  <a:pt x="1237" y="830"/>
                  <a:pt x="1237" y="830"/>
                </a:cubicBezTo>
                <a:cubicBezTo>
                  <a:pt x="1237" y="831"/>
                  <a:pt x="1237" y="831"/>
                  <a:pt x="1237" y="831"/>
                </a:cubicBezTo>
                <a:cubicBezTo>
                  <a:pt x="1233" y="835"/>
                  <a:pt x="1233" y="835"/>
                  <a:pt x="1233" y="835"/>
                </a:cubicBezTo>
                <a:cubicBezTo>
                  <a:pt x="1231" y="840"/>
                  <a:pt x="1231" y="840"/>
                  <a:pt x="1231" y="840"/>
                </a:cubicBezTo>
                <a:cubicBezTo>
                  <a:pt x="1231" y="840"/>
                  <a:pt x="1231" y="840"/>
                  <a:pt x="1231" y="840"/>
                </a:cubicBezTo>
                <a:cubicBezTo>
                  <a:pt x="1235" y="850"/>
                  <a:pt x="1235" y="850"/>
                  <a:pt x="1235" y="850"/>
                </a:cubicBezTo>
                <a:cubicBezTo>
                  <a:pt x="1232" y="855"/>
                  <a:pt x="1232" y="855"/>
                  <a:pt x="1232" y="855"/>
                </a:cubicBezTo>
                <a:cubicBezTo>
                  <a:pt x="1232" y="867"/>
                  <a:pt x="1232" y="867"/>
                  <a:pt x="1232" y="867"/>
                </a:cubicBezTo>
                <a:cubicBezTo>
                  <a:pt x="1235" y="873"/>
                  <a:pt x="1235" y="873"/>
                  <a:pt x="1235" y="873"/>
                </a:cubicBezTo>
                <a:cubicBezTo>
                  <a:pt x="1236" y="873"/>
                  <a:pt x="1236" y="873"/>
                  <a:pt x="1236" y="873"/>
                </a:cubicBezTo>
                <a:cubicBezTo>
                  <a:pt x="1264" y="877"/>
                  <a:pt x="1264" y="877"/>
                  <a:pt x="1264" y="877"/>
                </a:cubicBezTo>
                <a:cubicBezTo>
                  <a:pt x="1273" y="886"/>
                  <a:pt x="1273" y="886"/>
                  <a:pt x="1273" y="886"/>
                </a:cubicBezTo>
                <a:cubicBezTo>
                  <a:pt x="1276" y="888"/>
                  <a:pt x="1276" y="888"/>
                  <a:pt x="1276" y="888"/>
                </a:cubicBezTo>
                <a:cubicBezTo>
                  <a:pt x="1269" y="891"/>
                  <a:pt x="1269" y="891"/>
                  <a:pt x="1269" y="891"/>
                </a:cubicBezTo>
                <a:cubicBezTo>
                  <a:pt x="1262" y="891"/>
                  <a:pt x="1262" y="891"/>
                  <a:pt x="1262" y="891"/>
                </a:cubicBezTo>
                <a:cubicBezTo>
                  <a:pt x="1253" y="886"/>
                  <a:pt x="1253" y="886"/>
                  <a:pt x="1253" y="886"/>
                </a:cubicBezTo>
                <a:cubicBezTo>
                  <a:pt x="1243" y="884"/>
                  <a:pt x="1243" y="884"/>
                  <a:pt x="1243" y="884"/>
                </a:cubicBezTo>
                <a:cubicBezTo>
                  <a:pt x="1242" y="884"/>
                  <a:pt x="1242" y="884"/>
                  <a:pt x="1242" y="884"/>
                </a:cubicBezTo>
                <a:cubicBezTo>
                  <a:pt x="1242" y="885"/>
                  <a:pt x="1242" y="885"/>
                  <a:pt x="1242" y="885"/>
                </a:cubicBezTo>
                <a:cubicBezTo>
                  <a:pt x="1244" y="888"/>
                  <a:pt x="1244" y="888"/>
                  <a:pt x="1244" y="888"/>
                </a:cubicBezTo>
                <a:cubicBezTo>
                  <a:pt x="1242" y="893"/>
                  <a:pt x="1242" y="893"/>
                  <a:pt x="1242" y="893"/>
                </a:cubicBezTo>
                <a:cubicBezTo>
                  <a:pt x="1242" y="893"/>
                  <a:pt x="1242" y="893"/>
                  <a:pt x="1242" y="893"/>
                </a:cubicBezTo>
                <a:cubicBezTo>
                  <a:pt x="1255" y="913"/>
                  <a:pt x="1255" y="913"/>
                  <a:pt x="1255" y="913"/>
                </a:cubicBezTo>
                <a:cubicBezTo>
                  <a:pt x="1264" y="918"/>
                  <a:pt x="1264" y="918"/>
                  <a:pt x="1264" y="918"/>
                </a:cubicBezTo>
                <a:cubicBezTo>
                  <a:pt x="1262" y="919"/>
                  <a:pt x="1262" y="919"/>
                  <a:pt x="1262" y="919"/>
                </a:cubicBezTo>
                <a:cubicBezTo>
                  <a:pt x="1262" y="919"/>
                  <a:pt x="1261" y="919"/>
                  <a:pt x="1261" y="919"/>
                </a:cubicBezTo>
                <a:cubicBezTo>
                  <a:pt x="1261" y="920"/>
                  <a:pt x="1262" y="920"/>
                  <a:pt x="1262" y="920"/>
                </a:cubicBezTo>
                <a:cubicBezTo>
                  <a:pt x="1267" y="922"/>
                  <a:pt x="1267" y="922"/>
                  <a:pt x="1267" y="922"/>
                </a:cubicBezTo>
                <a:cubicBezTo>
                  <a:pt x="1267" y="922"/>
                  <a:pt x="1268" y="922"/>
                  <a:pt x="1268" y="922"/>
                </a:cubicBezTo>
                <a:cubicBezTo>
                  <a:pt x="1269" y="921"/>
                  <a:pt x="1269" y="921"/>
                  <a:pt x="1269" y="921"/>
                </a:cubicBezTo>
                <a:cubicBezTo>
                  <a:pt x="1272" y="920"/>
                  <a:pt x="1272" y="920"/>
                  <a:pt x="1272" y="920"/>
                </a:cubicBezTo>
                <a:cubicBezTo>
                  <a:pt x="1279" y="922"/>
                  <a:pt x="1279" y="922"/>
                  <a:pt x="1279" y="922"/>
                </a:cubicBezTo>
                <a:cubicBezTo>
                  <a:pt x="1280" y="922"/>
                  <a:pt x="1280" y="922"/>
                  <a:pt x="1280" y="922"/>
                </a:cubicBezTo>
                <a:cubicBezTo>
                  <a:pt x="1285" y="920"/>
                  <a:pt x="1285" y="920"/>
                  <a:pt x="1285" y="920"/>
                </a:cubicBezTo>
                <a:cubicBezTo>
                  <a:pt x="1286" y="920"/>
                  <a:pt x="1286" y="920"/>
                  <a:pt x="1286" y="920"/>
                </a:cubicBezTo>
                <a:cubicBezTo>
                  <a:pt x="1287" y="917"/>
                  <a:pt x="1287" y="917"/>
                  <a:pt x="1287" y="917"/>
                </a:cubicBezTo>
                <a:cubicBezTo>
                  <a:pt x="1287" y="922"/>
                  <a:pt x="1287" y="922"/>
                  <a:pt x="1287" y="922"/>
                </a:cubicBezTo>
                <a:cubicBezTo>
                  <a:pt x="1291" y="928"/>
                  <a:pt x="1291" y="928"/>
                  <a:pt x="1291" y="928"/>
                </a:cubicBezTo>
                <a:cubicBezTo>
                  <a:pt x="1296" y="933"/>
                  <a:pt x="1296" y="933"/>
                  <a:pt x="1296" y="933"/>
                </a:cubicBezTo>
                <a:cubicBezTo>
                  <a:pt x="1304" y="936"/>
                  <a:pt x="1304" y="936"/>
                  <a:pt x="1304" y="936"/>
                </a:cubicBezTo>
                <a:cubicBezTo>
                  <a:pt x="1307" y="936"/>
                  <a:pt x="1307" y="936"/>
                  <a:pt x="1307" y="936"/>
                </a:cubicBezTo>
                <a:cubicBezTo>
                  <a:pt x="1308" y="936"/>
                  <a:pt x="1308" y="936"/>
                  <a:pt x="1308" y="935"/>
                </a:cubicBezTo>
                <a:cubicBezTo>
                  <a:pt x="1308" y="935"/>
                  <a:pt x="1308" y="935"/>
                  <a:pt x="1308" y="934"/>
                </a:cubicBezTo>
                <a:cubicBezTo>
                  <a:pt x="1305" y="933"/>
                  <a:pt x="1305" y="933"/>
                  <a:pt x="1305" y="933"/>
                </a:cubicBezTo>
                <a:cubicBezTo>
                  <a:pt x="1307" y="932"/>
                  <a:pt x="1307" y="932"/>
                  <a:pt x="1307" y="932"/>
                </a:cubicBezTo>
                <a:cubicBezTo>
                  <a:pt x="1334" y="940"/>
                  <a:pt x="1334" y="940"/>
                  <a:pt x="1334" y="940"/>
                </a:cubicBezTo>
                <a:cubicBezTo>
                  <a:pt x="1334" y="940"/>
                  <a:pt x="1334" y="940"/>
                  <a:pt x="1334" y="940"/>
                </a:cubicBezTo>
                <a:cubicBezTo>
                  <a:pt x="1334" y="940"/>
                  <a:pt x="1335" y="939"/>
                  <a:pt x="1335" y="939"/>
                </a:cubicBezTo>
                <a:cubicBezTo>
                  <a:pt x="1335" y="938"/>
                  <a:pt x="1335" y="938"/>
                  <a:pt x="1335" y="938"/>
                </a:cubicBezTo>
                <a:cubicBezTo>
                  <a:pt x="1341" y="935"/>
                  <a:pt x="1341" y="935"/>
                  <a:pt x="1341" y="935"/>
                </a:cubicBezTo>
                <a:cubicBezTo>
                  <a:pt x="1351" y="941"/>
                  <a:pt x="1351" y="941"/>
                  <a:pt x="1351" y="941"/>
                </a:cubicBezTo>
                <a:cubicBezTo>
                  <a:pt x="1355" y="942"/>
                  <a:pt x="1355" y="942"/>
                  <a:pt x="1355" y="942"/>
                </a:cubicBezTo>
                <a:cubicBezTo>
                  <a:pt x="1356" y="943"/>
                  <a:pt x="1356" y="943"/>
                  <a:pt x="1356" y="943"/>
                </a:cubicBezTo>
                <a:cubicBezTo>
                  <a:pt x="1356" y="943"/>
                  <a:pt x="1356" y="943"/>
                  <a:pt x="1356" y="943"/>
                </a:cubicBezTo>
                <a:cubicBezTo>
                  <a:pt x="1356" y="943"/>
                  <a:pt x="1357" y="943"/>
                  <a:pt x="1357" y="943"/>
                </a:cubicBezTo>
                <a:cubicBezTo>
                  <a:pt x="1357" y="942"/>
                  <a:pt x="1357" y="942"/>
                  <a:pt x="1357" y="942"/>
                </a:cubicBezTo>
                <a:cubicBezTo>
                  <a:pt x="1359" y="943"/>
                  <a:pt x="1359" y="943"/>
                  <a:pt x="1359" y="943"/>
                </a:cubicBezTo>
                <a:cubicBezTo>
                  <a:pt x="1359" y="944"/>
                  <a:pt x="1359" y="944"/>
                  <a:pt x="1359" y="944"/>
                </a:cubicBezTo>
                <a:cubicBezTo>
                  <a:pt x="1360" y="943"/>
                  <a:pt x="1360" y="943"/>
                  <a:pt x="1360" y="943"/>
                </a:cubicBezTo>
                <a:cubicBezTo>
                  <a:pt x="1362" y="939"/>
                  <a:pt x="1362" y="939"/>
                  <a:pt x="1362" y="939"/>
                </a:cubicBezTo>
                <a:cubicBezTo>
                  <a:pt x="1365" y="937"/>
                  <a:pt x="1365" y="937"/>
                  <a:pt x="1365" y="937"/>
                </a:cubicBezTo>
                <a:cubicBezTo>
                  <a:pt x="1369" y="940"/>
                  <a:pt x="1369" y="940"/>
                  <a:pt x="1369" y="940"/>
                </a:cubicBezTo>
                <a:cubicBezTo>
                  <a:pt x="1372" y="946"/>
                  <a:pt x="1372" y="946"/>
                  <a:pt x="1372" y="946"/>
                </a:cubicBezTo>
                <a:cubicBezTo>
                  <a:pt x="1373" y="946"/>
                  <a:pt x="1373" y="946"/>
                  <a:pt x="1373" y="946"/>
                </a:cubicBezTo>
                <a:cubicBezTo>
                  <a:pt x="1376" y="946"/>
                  <a:pt x="1376" y="946"/>
                  <a:pt x="1376" y="946"/>
                </a:cubicBezTo>
                <a:cubicBezTo>
                  <a:pt x="1376" y="946"/>
                  <a:pt x="1376" y="946"/>
                  <a:pt x="1376" y="946"/>
                </a:cubicBezTo>
                <a:cubicBezTo>
                  <a:pt x="1376" y="946"/>
                  <a:pt x="1376" y="945"/>
                  <a:pt x="1376" y="945"/>
                </a:cubicBezTo>
                <a:cubicBezTo>
                  <a:pt x="1375" y="941"/>
                  <a:pt x="1375" y="941"/>
                  <a:pt x="1375" y="941"/>
                </a:cubicBezTo>
                <a:cubicBezTo>
                  <a:pt x="1369" y="934"/>
                  <a:pt x="1369" y="934"/>
                  <a:pt x="1369" y="934"/>
                </a:cubicBezTo>
                <a:cubicBezTo>
                  <a:pt x="1369" y="934"/>
                  <a:pt x="1369" y="934"/>
                  <a:pt x="1369" y="934"/>
                </a:cubicBezTo>
                <a:cubicBezTo>
                  <a:pt x="1364" y="932"/>
                  <a:pt x="1364" y="932"/>
                  <a:pt x="1364" y="932"/>
                </a:cubicBezTo>
                <a:cubicBezTo>
                  <a:pt x="1364" y="930"/>
                  <a:pt x="1364" y="930"/>
                  <a:pt x="1364" y="930"/>
                </a:cubicBezTo>
                <a:cubicBezTo>
                  <a:pt x="1382" y="936"/>
                  <a:pt x="1382" y="936"/>
                  <a:pt x="1382" y="936"/>
                </a:cubicBezTo>
                <a:cubicBezTo>
                  <a:pt x="1383" y="936"/>
                  <a:pt x="1383" y="936"/>
                  <a:pt x="1383" y="936"/>
                </a:cubicBezTo>
                <a:cubicBezTo>
                  <a:pt x="1386" y="935"/>
                  <a:pt x="1386" y="935"/>
                  <a:pt x="1386" y="935"/>
                </a:cubicBezTo>
                <a:cubicBezTo>
                  <a:pt x="1387" y="936"/>
                  <a:pt x="1387" y="936"/>
                  <a:pt x="1387" y="936"/>
                </a:cubicBezTo>
                <a:cubicBezTo>
                  <a:pt x="1388" y="936"/>
                  <a:pt x="1388" y="936"/>
                  <a:pt x="1388" y="936"/>
                </a:cubicBezTo>
                <a:cubicBezTo>
                  <a:pt x="1390" y="936"/>
                  <a:pt x="1390" y="936"/>
                  <a:pt x="1390" y="936"/>
                </a:cubicBezTo>
                <a:cubicBezTo>
                  <a:pt x="1393" y="943"/>
                  <a:pt x="1393" y="943"/>
                  <a:pt x="1393" y="943"/>
                </a:cubicBezTo>
                <a:cubicBezTo>
                  <a:pt x="1393" y="943"/>
                  <a:pt x="1393" y="943"/>
                  <a:pt x="1394" y="943"/>
                </a:cubicBezTo>
                <a:cubicBezTo>
                  <a:pt x="1408" y="940"/>
                  <a:pt x="1408" y="940"/>
                  <a:pt x="1408" y="940"/>
                </a:cubicBezTo>
                <a:cubicBezTo>
                  <a:pt x="1408" y="940"/>
                  <a:pt x="1408" y="940"/>
                  <a:pt x="1408" y="940"/>
                </a:cubicBezTo>
                <a:cubicBezTo>
                  <a:pt x="1410" y="937"/>
                  <a:pt x="1410" y="937"/>
                  <a:pt x="1410" y="937"/>
                </a:cubicBezTo>
                <a:cubicBezTo>
                  <a:pt x="1410" y="936"/>
                  <a:pt x="1410" y="936"/>
                  <a:pt x="1410" y="936"/>
                </a:cubicBezTo>
                <a:cubicBezTo>
                  <a:pt x="1405" y="919"/>
                  <a:pt x="1405" y="919"/>
                  <a:pt x="1405" y="919"/>
                </a:cubicBezTo>
                <a:cubicBezTo>
                  <a:pt x="1405" y="918"/>
                  <a:pt x="1404" y="918"/>
                  <a:pt x="1404" y="918"/>
                </a:cubicBezTo>
                <a:cubicBezTo>
                  <a:pt x="1400" y="918"/>
                  <a:pt x="1400" y="918"/>
                  <a:pt x="1400" y="918"/>
                </a:cubicBezTo>
                <a:cubicBezTo>
                  <a:pt x="1398" y="917"/>
                  <a:pt x="1398" y="917"/>
                  <a:pt x="1398" y="917"/>
                </a:cubicBezTo>
                <a:cubicBezTo>
                  <a:pt x="1401" y="915"/>
                  <a:pt x="1401" y="915"/>
                  <a:pt x="1401" y="915"/>
                </a:cubicBezTo>
                <a:cubicBezTo>
                  <a:pt x="1408" y="917"/>
                  <a:pt x="1408" y="917"/>
                  <a:pt x="1408" y="917"/>
                </a:cubicBezTo>
                <a:cubicBezTo>
                  <a:pt x="1417" y="926"/>
                  <a:pt x="1417" y="926"/>
                  <a:pt x="1417" y="926"/>
                </a:cubicBezTo>
                <a:cubicBezTo>
                  <a:pt x="1417" y="926"/>
                  <a:pt x="1417" y="927"/>
                  <a:pt x="1418" y="927"/>
                </a:cubicBezTo>
                <a:cubicBezTo>
                  <a:pt x="1418" y="926"/>
                  <a:pt x="1418" y="926"/>
                  <a:pt x="1418" y="926"/>
                </a:cubicBezTo>
                <a:cubicBezTo>
                  <a:pt x="1419" y="924"/>
                  <a:pt x="1419" y="924"/>
                  <a:pt x="1419" y="924"/>
                </a:cubicBezTo>
                <a:cubicBezTo>
                  <a:pt x="1422" y="926"/>
                  <a:pt x="1422" y="926"/>
                  <a:pt x="1422" y="926"/>
                </a:cubicBezTo>
                <a:cubicBezTo>
                  <a:pt x="1423" y="926"/>
                  <a:pt x="1423" y="926"/>
                  <a:pt x="1423" y="926"/>
                </a:cubicBezTo>
                <a:cubicBezTo>
                  <a:pt x="1425" y="925"/>
                  <a:pt x="1425" y="925"/>
                  <a:pt x="1425" y="925"/>
                </a:cubicBezTo>
                <a:cubicBezTo>
                  <a:pt x="1426" y="942"/>
                  <a:pt x="1426" y="942"/>
                  <a:pt x="1426" y="942"/>
                </a:cubicBezTo>
                <a:cubicBezTo>
                  <a:pt x="1426" y="943"/>
                  <a:pt x="1426" y="943"/>
                  <a:pt x="1426" y="943"/>
                </a:cubicBezTo>
                <a:cubicBezTo>
                  <a:pt x="1429" y="945"/>
                  <a:pt x="1429" y="945"/>
                  <a:pt x="1429" y="945"/>
                </a:cubicBezTo>
                <a:cubicBezTo>
                  <a:pt x="1429" y="946"/>
                  <a:pt x="1429" y="946"/>
                  <a:pt x="1429" y="946"/>
                </a:cubicBezTo>
                <a:cubicBezTo>
                  <a:pt x="1429" y="946"/>
                  <a:pt x="1430" y="945"/>
                  <a:pt x="1430" y="945"/>
                </a:cubicBezTo>
                <a:cubicBezTo>
                  <a:pt x="1432" y="942"/>
                  <a:pt x="1432" y="942"/>
                  <a:pt x="1432" y="942"/>
                </a:cubicBezTo>
                <a:cubicBezTo>
                  <a:pt x="1434" y="943"/>
                  <a:pt x="1434" y="943"/>
                  <a:pt x="1434" y="943"/>
                </a:cubicBezTo>
                <a:cubicBezTo>
                  <a:pt x="1434" y="943"/>
                  <a:pt x="1434" y="943"/>
                  <a:pt x="1434" y="943"/>
                </a:cubicBezTo>
                <a:cubicBezTo>
                  <a:pt x="1437" y="943"/>
                  <a:pt x="1437" y="943"/>
                  <a:pt x="1437" y="943"/>
                </a:cubicBezTo>
                <a:cubicBezTo>
                  <a:pt x="1438" y="944"/>
                  <a:pt x="1438" y="944"/>
                  <a:pt x="1438" y="944"/>
                </a:cubicBezTo>
                <a:cubicBezTo>
                  <a:pt x="1438" y="948"/>
                  <a:pt x="1438" y="948"/>
                  <a:pt x="1438" y="948"/>
                </a:cubicBezTo>
                <a:cubicBezTo>
                  <a:pt x="1434" y="950"/>
                  <a:pt x="1434" y="950"/>
                  <a:pt x="1434" y="950"/>
                </a:cubicBezTo>
                <a:cubicBezTo>
                  <a:pt x="1434" y="950"/>
                  <a:pt x="1434" y="951"/>
                  <a:pt x="1434" y="951"/>
                </a:cubicBezTo>
                <a:cubicBezTo>
                  <a:pt x="1434" y="951"/>
                  <a:pt x="1434" y="951"/>
                  <a:pt x="1435" y="951"/>
                </a:cubicBezTo>
                <a:cubicBezTo>
                  <a:pt x="1438" y="952"/>
                  <a:pt x="1438" y="952"/>
                  <a:pt x="1438" y="952"/>
                </a:cubicBezTo>
                <a:cubicBezTo>
                  <a:pt x="1455" y="967"/>
                  <a:pt x="1455" y="967"/>
                  <a:pt x="1455" y="967"/>
                </a:cubicBezTo>
                <a:cubicBezTo>
                  <a:pt x="1456" y="973"/>
                  <a:pt x="1456" y="973"/>
                  <a:pt x="1456" y="973"/>
                </a:cubicBezTo>
                <a:cubicBezTo>
                  <a:pt x="1451" y="977"/>
                  <a:pt x="1451" y="977"/>
                  <a:pt x="1451" y="977"/>
                </a:cubicBezTo>
                <a:cubicBezTo>
                  <a:pt x="1446" y="976"/>
                  <a:pt x="1446" y="976"/>
                  <a:pt x="1446" y="976"/>
                </a:cubicBezTo>
                <a:cubicBezTo>
                  <a:pt x="1441" y="976"/>
                  <a:pt x="1441" y="976"/>
                  <a:pt x="1441" y="976"/>
                </a:cubicBezTo>
                <a:cubicBezTo>
                  <a:pt x="1441" y="976"/>
                  <a:pt x="1441" y="976"/>
                  <a:pt x="1441" y="976"/>
                </a:cubicBezTo>
                <a:cubicBezTo>
                  <a:pt x="1441" y="976"/>
                  <a:pt x="1441" y="977"/>
                  <a:pt x="1441" y="977"/>
                </a:cubicBezTo>
                <a:cubicBezTo>
                  <a:pt x="1442" y="984"/>
                  <a:pt x="1442" y="984"/>
                  <a:pt x="1442" y="984"/>
                </a:cubicBezTo>
                <a:cubicBezTo>
                  <a:pt x="1442" y="993"/>
                  <a:pt x="1442" y="993"/>
                  <a:pt x="1442" y="993"/>
                </a:cubicBezTo>
                <a:cubicBezTo>
                  <a:pt x="1442" y="993"/>
                  <a:pt x="1442" y="994"/>
                  <a:pt x="1442" y="994"/>
                </a:cubicBezTo>
                <a:cubicBezTo>
                  <a:pt x="1442" y="994"/>
                  <a:pt x="1443" y="994"/>
                  <a:pt x="1443" y="994"/>
                </a:cubicBezTo>
                <a:cubicBezTo>
                  <a:pt x="1457" y="986"/>
                  <a:pt x="1457" y="986"/>
                  <a:pt x="1457" y="986"/>
                </a:cubicBezTo>
                <a:cubicBezTo>
                  <a:pt x="1457" y="986"/>
                  <a:pt x="1457" y="986"/>
                  <a:pt x="1457" y="986"/>
                </a:cubicBezTo>
                <a:cubicBezTo>
                  <a:pt x="1459" y="982"/>
                  <a:pt x="1459" y="982"/>
                  <a:pt x="1459" y="982"/>
                </a:cubicBezTo>
                <a:cubicBezTo>
                  <a:pt x="1462" y="983"/>
                  <a:pt x="1462" y="983"/>
                  <a:pt x="1462" y="983"/>
                </a:cubicBezTo>
                <a:cubicBezTo>
                  <a:pt x="1463" y="983"/>
                  <a:pt x="1463" y="983"/>
                  <a:pt x="1463" y="983"/>
                </a:cubicBezTo>
                <a:cubicBezTo>
                  <a:pt x="1468" y="979"/>
                  <a:pt x="1468" y="979"/>
                  <a:pt x="1468" y="979"/>
                </a:cubicBezTo>
                <a:cubicBezTo>
                  <a:pt x="1473" y="978"/>
                  <a:pt x="1473" y="978"/>
                  <a:pt x="1473" y="978"/>
                </a:cubicBezTo>
                <a:cubicBezTo>
                  <a:pt x="1476" y="978"/>
                  <a:pt x="1476" y="978"/>
                  <a:pt x="1476" y="978"/>
                </a:cubicBezTo>
                <a:cubicBezTo>
                  <a:pt x="1469" y="980"/>
                  <a:pt x="1469" y="980"/>
                  <a:pt x="1469" y="980"/>
                </a:cubicBezTo>
                <a:cubicBezTo>
                  <a:pt x="1469" y="980"/>
                  <a:pt x="1469" y="980"/>
                  <a:pt x="1469" y="981"/>
                </a:cubicBezTo>
                <a:cubicBezTo>
                  <a:pt x="1469" y="981"/>
                  <a:pt x="1469" y="981"/>
                  <a:pt x="1469" y="981"/>
                </a:cubicBezTo>
                <a:cubicBezTo>
                  <a:pt x="1470" y="983"/>
                  <a:pt x="1470" y="983"/>
                  <a:pt x="1470" y="983"/>
                </a:cubicBezTo>
                <a:cubicBezTo>
                  <a:pt x="1468" y="986"/>
                  <a:pt x="1468" y="986"/>
                  <a:pt x="1468" y="986"/>
                </a:cubicBezTo>
                <a:cubicBezTo>
                  <a:pt x="1469" y="987"/>
                  <a:pt x="1469" y="987"/>
                  <a:pt x="1469" y="987"/>
                </a:cubicBezTo>
                <a:cubicBezTo>
                  <a:pt x="1479" y="999"/>
                  <a:pt x="1479" y="999"/>
                  <a:pt x="1479" y="999"/>
                </a:cubicBezTo>
                <a:cubicBezTo>
                  <a:pt x="1479" y="999"/>
                  <a:pt x="1479" y="1000"/>
                  <a:pt x="1480" y="1000"/>
                </a:cubicBezTo>
                <a:cubicBezTo>
                  <a:pt x="1480" y="1000"/>
                  <a:pt x="1480" y="1000"/>
                  <a:pt x="1480" y="999"/>
                </a:cubicBezTo>
                <a:cubicBezTo>
                  <a:pt x="1482" y="998"/>
                  <a:pt x="1482" y="998"/>
                  <a:pt x="1482" y="998"/>
                </a:cubicBezTo>
                <a:cubicBezTo>
                  <a:pt x="1482" y="997"/>
                  <a:pt x="1482" y="997"/>
                  <a:pt x="1482" y="997"/>
                </a:cubicBezTo>
                <a:cubicBezTo>
                  <a:pt x="1480" y="993"/>
                  <a:pt x="1480" y="993"/>
                  <a:pt x="1480" y="993"/>
                </a:cubicBezTo>
                <a:cubicBezTo>
                  <a:pt x="1480" y="992"/>
                  <a:pt x="1480" y="992"/>
                  <a:pt x="1480" y="992"/>
                </a:cubicBezTo>
                <a:cubicBezTo>
                  <a:pt x="1484" y="993"/>
                  <a:pt x="1484" y="993"/>
                  <a:pt x="1484" y="993"/>
                </a:cubicBezTo>
                <a:cubicBezTo>
                  <a:pt x="1484" y="1003"/>
                  <a:pt x="1484" y="1003"/>
                  <a:pt x="1484" y="1003"/>
                </a:cubicBezTo>
                <a:cubicBezTo>
                  <a:pt x="1486" y="1008"/>
                  <a:pt x="1486" y="1008"/>
                  <a:pt x="1486" y="1008"/>
                </a:cubicBezTo>
                <a:cubicBezTo>
                  <a:pt x="1491" y="1011"/>
                  <a:pt x="1491" y="1011"/>
                  <a:pt x="1491" y="1011"/>
                </a:cubicBezTo>
                <a:cubicBezTo>
                  <a:pt x="1492" y="1011"/>
                  <a:pt x="1492" y="1011"/>
                  <a:pt x="1492" y="1011"/>
                </a:cubicBezTo>
                <a:cubicBezTo>
                  <a:pt x="1494" y="1010"/>
                  <a:pt x="1494" y="1010"/>
                  <a:pt x="1494" y="1010"/>
                </a:cubicBezTo>
                <a:cubicBezTo>
                  <a:pt x="1498" y="1016"/>
                  <a:pt x="1498" y="1016"/>
                  <a:pt x="1498" y="1016"/>
                </a:cubicBezTo>
                <a:cubicBezTo>
                  <a:pt x="1501" y="1027"/>
                  <a:pt x="1501" y="1027"/>
                  <a:pt x="1501" y="1027"/>
                </a:cubicBezTo>
                <a:cubicBezTo>
                  <a:pt x="1503" y="1029"/>
                  <a:pt x="1503" y="1029"/>
                  <a:pt x="1503" y="1029"/>
                </a:cubicBezTo>
                <a:cubicBezTo>
                  <a:pt x="1503" y="1036"/>
                  <a:pt x="1503" y="1036"/>
                  <a:pt x="1503" y="1036"/>
                </a:cubicBezTo>
                <a:cubicBezTo>
                  <a:pt x="1505" y="1040"/>
                  <a:pt x="1505" y="1040"/>
                  <a:pt x="1505" y="1040"/>
                </a:cubicBezTo>
                <a:cubicBezTo>
                  <a:pt x="1507" y="1050"/>
                  <a:pt x="1507" y="1050"/>
                  <a:pt x="1507" y="1050"/>
                </a:cubicBezTo>
                <a:cubicBezTo>
                  <a:pt x="1507" y="1050"/>
                  <a:pt x="1507" y="1050"/>
                  <a:pt x="1507" y="1050"/>
                </a:cubicBezTo>
                <a:cubicBezTo>
                  <a:pt x="1508" y="1051"/>
                  <a:pt x="1508" y="1051"/>
                  <a:pt x="1508" y="1051"/>
                </a:cubicBezTo>
                <a:cubicBezTo>
                  <a:pt x="1507" y="1054"/>
                  <a:pt x="1507" y="1054"/>
                  <a:pt x="1507" y="1054"/>
                </a:cubicBezTo>
                <a:cubicBezTo>
                  <a:pt x="1505" y="1057"/>
                  <a:pt x="1505" y="1057"/>
                  <a:pt x="1505" y="1057"/>
                </a:cubicBezTo>
                <a:cubicBezTo>
                  <a:pt x="1501" y="1059"/>
                  <a:pt x="1501" y="1059"/>
                  <a:pt x="1501" y="1059"/>
                </a:cubicBezTo>
                <a:cubicBezTo>
                  <a:pt x="1499" y="1062"/>
                  <a:pt x="1499" y="1062"/>
                  <a:pt x="1499" y="1062"/>
                </a:cubicBezTo>
                <a:cubicBezTo>
                  <a:pt x="1499" y="1062"/>
                  <a:pt x="1499" y="1062"/>
                  <a:pt x="1499" y="1062"/>
                </a:cubicBezTo>
                <a:cubicBezTo>
                  <a:pt x="1498" y="1072"/>
                  <a:pt x="1498" y="1072"/>
                  <a:pt x="1498" y="1072"/>
                </a:cubicBezTo>
                <a:cubicBezTo>
                  <a:pt x="1498" y="1073"/>
                  <a:pt x="1498" y="1073"/>
                  <a:pt x="1498" y="1073"/>
                </a:cubicBezTo>
                <a:cubicBezTo>
                  <a:pt x="1494" y="1074"/>
                  <a:pt x="1494" y="1074"/>
                  <a:pt x="1494" y="1074"/>
                </a:cubicBezTo>
                <a:cubicBezTo>
                  <a:pt x="1493" y="1074"/>
                  <a:pt x="1493" y="1074"/>
                  <a:pt x="1493" y="1074"/>
                </a:cubicBezTo>
                <a:cubicBezTo>
                  <a:pt x="1476" y="1094"/>
                  <a:pt x="1476" y="1094"/>
                  <a:pt x="1476" y="1094"/>
                </a:cubicBezTo>
                <a:cubicBezTo>
                  <a:pt x="1476" y="1094"/>
                  <a:pt x="1476" y="1094"/>
                  <a:pt x="1476" y="1094"/>
                </a:cubicBezTo>
                <a:cubicBezTo>
                  <a:pt x="1477" y="1098"/>
                  <a:pt x="1477" y="1098"/>
                  <a:pt x="1477" y="1098"/>
                </a:cubicBezTo>
                <a:cubicBezTo>
                  <a:pt x="1480" y="1104"/>
                  <a:pt x="1480" y="1104"/>
                  <a:pt x="1480" y="1104"/>
                </a:cubicBezTo>
                <a:cubicBezTo>
                  <a:pt x="1485" y="1109"/>
                  <a:pt x="1485" y="1109"/>
                  <a:pt x="1485" y="1109"/>
                </a:cubicBezTo>
                <a:cubicBezTo>
                  <a:pt x="1486" y="1114"/>
                  <a:pt x="1486" y="1114"/>
                  <a:pt x="1486" y="1114"/>
                </a:cubicBezTo>
                <a:cubicBezTo>
                  <a:pt x="1487" y="1114"/>
                  <a:pt x="1487" y="1114"/>
                  <a:pt x="1487" y="1114"/>
                </a:cubicBezTo>
                <a:cubicBezTo>
                  <a:pt x="1489" y="1115"/>
                  <a:pt x="1489" y="1115"/>
                  <a:pt x="1489" y="1115"/>
                </a:cubicBezTo>
                <a:cubicBezTo>
                  <a:pt x="1489" y="1120"/>
                  <a:pt x="1489" y="1120"/>
                  <a:pt x="1489" y="1120"/>
                </a:cubicBezTo>
                <a:cubicBezTo>
                  <a:pt x="1485" y="1118"/>
                  <a:pt x="1485" y="1118"/>
                  <a:pt x="1485" y="1118"/>
                </a:cubicBezTo>
                <a:cubicBezTo>
                  <a:pt x="1484" y="1118"/>
                  <a:pt x="1484" y="1118"/>
                  <a:pt x="1484" y="1118"/>
                </a:cubicBezTo>
                <a:cubicBezTo>
                  <a:pt x="1484" y="1118"/>
                  <a:pt x="1484" y="1118"/>
                  <a:pt x="1484" y="1119"/>
                </a:cubicBezTo>
                <a:cubicBezTo>
                  <a:pt x="1483" y="1119"/>
                  <a:pt x="1483" y="1119"/>
                  <a:pt x="1483" y="1119"/>
                </a:cubicBezTo>
                <a:cubicBezTo>
                  <a:pt x="1481" y="1117"/>
                  <a:pt x="1481" y="1117"/>
                  <a:pt x="1481" y="1117"/>
                </a:cubicBezTo>
                <a:cubicBezTo>
                  <a:pt x="1480" y="1117"/>
                  <a:pt x="1480" y="1117"/>
                  <a:pt x="1480" y="1117"/>
                </a:cubicBezTo>
                <a:cubicBezTo>
                  <a:pt x="1480" y="1117"/>
                  <a:pt x="1480" y="1118"/>
                  <a:pt x="1480" y="1118"/>
                </a:cubicBezTo>
                <a:cubicBezTo>
                  <a:pt x="1479" y="1120"/>
                  <a:pt x="1479" y="1120"/>
                  <a:pt x="1479" y="1120"/>
                </a:cubicBezTo>
                <a:cubicBezTo>
                  <a:pt x="1477" y="1120"/>
                  <a:pt x="1477" y="1120"/>
                  <a:pt x="1477" y="1120"/>
                </a:cubicBezTo>
                <a:cubicBezTo>
                  <a:pt x="1472" y="1123"/>
                  <a:pt x="1472" y="1123"/>
                  <a:pt x="1472" y="1123"/>
                </a:cubicBezTo>
                <a:cubicBezTo>
                  <a:pt x="1465" y="1123"/>
                  <a:pt x="1465" y="1123"/>
                  <a:pt x="1465" y="1123"/>
                </a:cubicBezTo>
                <a:cubicBezTo>
                  <a:pt x="1465" y="1123"/>
                  <a:pt x="1465" y="1123"/>
                  <a:pt x="1465" y="1124"/>
                </a:cubicBezTo>
                <a:cubicBezTo>
                  <a:pt x="1464" y="1127"/>
                  <a:pt x="1464" y="1127"/>
                  <a:pt x="1464" y="1127"/>
                </a:cubicBezTo>
                <a:cubicBezTo>
                  <a:pt x="1462" y="1128"/>
                  <a:pt x="1462" y="1128"/>
                  <a:pt x="1462" y="1128"/>
                </a:cubicBezTo>
                <a:cubicBezTo>
                  <a:pt x="1458" y="1125"/>
                  <a:pt x="1458" y="1125"/>
                  <a:pt x="1458" y="1125"/>
                </a:cubicBezTo>
                <a:cubicBezTo>
                  <a:pt x="1457" y="1125"/>
                  <a:pt x="1457" y="1125"/>
                  <a:pt x="1457" y="1125"/>
                </a:cubicBezTo>
                <a:cubicBezTo>
                  <a:pt x="1449" y="1126"/>
                  <a:pt x="1449" y="1126"/>
                  <a:pt x="1449" y="1126"/>
                </a:cubicBezTo>
                <a:cubicBezTo>
                  <a:pt x="1443" y="1124"/>
                  <a:pt x="1443" y="1124"/>
                  <a:pt x="1443" y="1124"/>
                </a:cubicBezTo>
                <a:cubicBezTo>
                  <a:pt x="1439" y="1124"/>
                  <a:pt x="1439" y="1124"/>
                  <a:pt x="1439" y="1124"/>
                </a:cubicBezTo>
                <a:cubicBezTo>
                  <a:pt x="1436" y="1123"/>
                  <a:pt x="1436" y="1123"/>
                  <a:pt x="1436" y="1123"/>
                </a:cubicBezTo>
                <a:cubicBezTo>
                  <a:pt x="1434" y="1121"/>
                  <a:pt x="1434" y="1121"/>
                  <a:pt x="1434" y="1121"/>
                </a:cubicBezTo>
                <a:cubicBezTo>
                  <a:pt x="1434" y="1121"/>
                  <a:pt x="1434" y="1121"/>
                  <a:pt x="1434" y="1121"/>
                </a:cubicBezTo>
                <a:cubicBezTo>
                  <a:pt x="1431" y="1121"/>
                  <a:pt x="1431" y="1121"/>
                  <a:pt x="1431" y="1121"/>
                </a:cubicBezTo>
                <a:cubicBezTo>
                  <a:pt x="1430" y="1121"/>
                  <a:pt x="1430" y="1121"/>
                  <a:pt x="1430" y="1121"/>
                </a:cubicBezTo>
                <a:cubicBezTo>
                  <a:pt x="1430" y="1122"/>
                  <a:pt x="1430" y="1122"/>
                  <a:pt x="1430" y="1122"/>
                </a:cubicBezTo>
                <a:cubicBezTo>
                  <a:pt x="1431" y="1124"/>
                  <a:pt x="1431" y="1124"/>
                  <a:pt x="1431" y="1124"/>
                </a:cubicBezTo>
                <a:cubicBezTo>
                  <a:pt x="1430" y="1124"/>
                  <a:pt x="1430" y="1124"/>
                  <a:pt x="1430" y="1124"/>
                </a:cubicBezTo>
                <a:cubicBezTo>
                  <a:pt x="1430" y="1124"/>
                  <a:pt x="1430" y="1124"/>
                  <a:pt x="1429" y="1124"/>
                </a:cubicBezTo>
                <a:cubicBezTo>
                  <a:pt x="1429" y="1124"/>
                  <a:pt x="1429" y="1125"/>
                  <a:pt x="1429" y="1125"/>
                </a:cubicBezTo>
                <a:cubicBezTo>
                  <a:pt x="1430" y="1131"/>
                  <a:pt x="1430" y="1131"/>
                  <a:pt x="1430" y="1131"/>
                </a:cubicBezTo>
                <a:cubicBezTo>
                  <a:pt x="1427" y="1132"/>
                  <a:pt x="1427" y="1132"/>
                  <a:pt x="1427" y="1132"/>
                </a:cubicBezTo>
                <a:cubicBezTo>
                  <a:pt x="1421" y="1137"/>
                  <a:pt x="1421" y="1137"/>
                  <a:pt x="1421" y="1137"/>
                </a:cubicBezTo>
                <a:cubicBezTo>
                  <a:pt x="1419" y="1141"/>
                  <a:pt x="1419" y="1141"/>
                  <a:pt x="1419" y="1141"/>
                </a:cubicBezTo>
                <a:cubicBezTo>
                  <a:pt x="1418" y="1151"/>
                  <a:pt x="1418" y="1151"/>
                  <a:pt x="1418" y="1151"/>
                </a:cubicBezTo>
                <a:cubicBezTo>
                  <a:pt x="1421" y="1157"/>
                  <a:pt x="1421" y="1157"/>
                  <a:pt x="1421" y="1157"/>
                </a:cubicBezTo>
                <a:cubicBezTo>
                  <a:pt x="1425" y="1160"/>
                  <a:pt x="1425" y="1160"/>
                  <a:pt x="1425" y="1160"/>
                </a:cubicBezTo>
                <a:cubicBezTo>
                  <a:pt x="1425" y="1161"/>
                  <a:pt x="1425" y="1161"/>
                  <a:pt x="1425" y="1161"/>
                </a:cubicBezTo>
                <a:cubicBezTo>
                  <a:pt x="1428" y="1160"/>
                  <a:pt x="1428" y="1160"/>
                  <a:pt x="1428" y="1160"/>
                </a:cubicBezTo>
                <a:cubicBezTo>
                  <a:pt x="1431" y="1164"/>
                  <a:pt x="1431" y="1164"/>
                  <a:pt x="1431" y="1164"/>
                </a:cubicBezTo>
                <a:cubicBezTo>
                  <a:pt x="1432" y="1165"/>
                  <a:pt x="1432" y="1165"/>
                  <a:pt x="1432" y="1165"/>
                </a:cubicBezTo>
                <a:cubicBezTo>
                  <a:pt x="1434" y="1164"/>
                  <a:pt x="1434" y="1164"/>
                  <a:pt x="1434" y="1164"/>
                </a:cubicBezTo>
                <a:cubicBezTo>
                  <a:pt x="1439" y="1166"/>
                  <a:pt x="1439" y="1166"/>
                  <a:pt x="1439" y="1166"/>
                </a:cubicBezTo>
                <a:cubicBezTo>
                  <a:pt x="1440" y="1167"/>
                  <a:pt x="1440" y="1167"/>
                  <a:pt x="1440" y="1167"/>
                </a:cubicBezTo>
                <a:cubicBezTo>
                  <a:pt x="1441" y="1167"/>
                  <a:pt x="1441" y="1167"/>
                  <a:pt x="1441" y="1167"/>
                </a:cubicBezTo>
                <a:cubicBezTo>
                  <a:pt x="1441" y="1167"/>
                  <a:pt x="1441" y="1167"/>
                  <a:pt x="1442" y="1167"/>
                </a:cubicBezTo>
                <a:cubicBezTo>
                  <a:pt x="1442" y="1166"/>
                  <a:pt x="1442" y="1166"/>
                  <a:pt x="1442" y="1166"/>
                </a:cubicBezTo>
                <a:cubicBezTo>
                  <a:pt x="1448" y="1164"/>
                  <a:pt x="1448" y="1164"/>
                  <a:pt x="1448" y="1164"/>
                </a:cubicBezTo>
                <a:cubicBezTo>
                  <a:pt x="1449" y="1164"/>
                  <a:pt x="1449" y="1164"/>
                  <a:pt x="1449" y="1164"/>
                </a:cubicBezTo>
                <a:cubicBezTo>
                  <a:pt x="1449" y="1164"/>
                  <a:pt x="1449" y="1163"/>
                  <a:pt x="1449" y="1163"/>
                </a:cubicBezTo>
                <a:cubicBezTo>
                  <a:pt x="1448" y="1162"/>
                  <a:pt x="1448" y="1162"/>
                  <a:pt x="1448" y="1162"/>
                </a:cubicBezTo>
                <a:cubicBezTo>
                  <a:pt x="1453" y="1161"/>
                  <a:pt x="1453" y="1161"/>
                  <a:pt x="1453" y="1161"/>
                </a:cubicBezTo>
                <a:cubicBezTo>
                  <a:pt x="1455" y="1160"/>
                  <a:pt x="1455" y="1160"/>
                  <a:pt x="1455" y="1160"/>
                </a:cubicBezTo>
                <a:cubicBezTo>
                  <a:pt x="1455" y="1160"/>
                  <a:pt x="1455" y="1160"/>
                  <a:pt x="1455" y="1160"/>
                </a:cubicBezTo>
                <a:cubicBezTo>
                  <a:pt x="1455" y="1157"/>
                  <a:pt x="1455" y="1157"/>
                  <a:pt x="1455" y="1157"/>
                </a:cubicBezTo>
                <a:cubicBezTo>
                  <a:pt x="1455" y="1157"/>
                  <a:pt x="1455" y="1157"/>
                  <a:pt x="1455" y="1157"/>
                </a:cubicBezTo>
                <a:cubicBezTo>
                  <a:pt x="1454" y="1154"/>
                  <a:pt x="1454" y="1154"/>
                  <a:pt x="1454" y="1154"/>
                </a:cubicBezTo>
                <a:cubicBezTo>
                  <a:pt x="1457" y="1153"/>
                  <a:pt x="1457" y="1153"/>
                  <a:pt x="1457" y="1153"/>
                </a:cubicBezTo>
                <a:cubicBezTo>
                  <a:pt x="1461" y="1153"/>
                  <a:pt x="1461" y="1153"/>
                  <a:pt x="1461" y="1153"/>
                </a:cubicBezTo>
                <a:cubicBezTo>
                  <a:pt x="1462" y="1155"/>
                  <a:pt x="1462" y="1155"/>
                  <a:pt x="1462" y="1155"/>
                </a:cubicBezTo>
                <a:cubicBezTo>
                  <a:pt x="1463" y="1158"/>
                  <a:pt x="1463" y="1158"/>
                  <a:pt x="1463" y="1158"/>
                </a:cubicBezTo>
                <a:cubicBezTo>
                  <a:pt x="1463" y="1159"/>
                  <a:pt x="1463" y="1159"/>
                  <a:pt x="1463" y="1159"/>
                </a:cubicBezTo>
                <a:cubicBezTo>
                  <a:pt x="1470" y="1159"/>
                  <a:pt x="1470" y="1159"/>
                  <a:pt x="1470" y="1159"/>
                </a:cubicBezTo>
                <a:cubicBezTo>
                  <a:pt x="1473" y="1160"/>
                  <a:pt x="1473" y="1160"/>
                  <a:pt x="1473" y="1160"/>
                </a:cubicBezTo>
                <a:cubicBezTo>
                  <a:pt x="1473" y="1160"/>
                  <a:pt x="1473" y="1160"/>
                  <a:pt x="1474" y="1160"/>
                </a:cubicBezTo>
                <a:cubicBezTo>
                  <a:pt x="1474" y="1160"/>
                  <a:pt x="1474" y="1159"/>
                  <a:pt x="1474" y="1159"/>
                </a:cubicBezTo>
                <a:cubicBezTo>
                  <a:pt x="1474" y="1156"/>
                  <a:pt x="1474" y="1156"/>
                  <a:pt x="1474" y="1156"/>
                </a:cubicBezTo>
                <a:cubicBezTo>
                  <a:pt x="1474" y="1156"/>
                  <a:pt x="1474" y="1156"/>
                  <a:pt x="1474" y="1156"/>
                </a:cubicBezTo>
                <a:cubicBezTo>
                  <a:pt x="1475" y="1156"/>
                  <a:pt x="1475" y="1156"/>
                  <a:pt x="1475" y="1156"/>
                </a:cubicBezTo>
                <a:cubicBezTo>
                  <a:pt x="1475" y="1156"/>
                  <a:pt x="1475" y="1157"/>
                  <a:pt x="1476" y="1156"/>
                </a:cubicBezTo>
                <a:cubicBezTo>
                  <a:pt x="1476" y="1156"/>
                  <a:pt x="1476" y="1156"/>
                  <a:pt x="1476" y="1155"/>
                </a:cubicBezTo>
                <a:cubicBezTo>
                  <a:pt x="1476" y="1155"/>
                  <a:pt x="1476" y="1155"/>
                  <a:pt x="1476" y="1155"/>
                </a:cubicBezTo>
                <a:cubicBezTo>
                  <a:pt x="1476" y="1155"/>
                  <a:pt x="1476" y="1155"/>
                  <a:pt x="1476" y="1155"/>
                </a:cubicBezTo>
                <a:cubicBezTo>
                  <a:pt x="1476" y="1155"/>
                  <a:pt x="1476" y="1155"/>
                  <a:pt x="1476" y="1155"/>
                </a:cubicBezTo>
                <a:cubicBezTo>
                  <a:pt x="1476" y="1154"/>
                  <a:pt x="1476" y="1154"/>
                  <a:pt x="1476" y="1154"/>
                </a:cubicBezTo>
                <a:cubicBezTo>
                  <a:pt x="1475" y="1154"/>
                  <a:pt x="1475" y="1153"/>
                  <a:pt x="1475" y="1153"/>
                </a:cubicBezTo>
                <a:cubicBezTo>
                  <a:pt x="1473" y="1150"/>
                  <a:pt x="1473" y="1150"/>
                  <a:pt x="1473" y="1150"/>
                </a:cubicBezTo>
                <a:cubicBezTo>
                  <a:pt x="1473" y="1150"/>
                  <a:pt x="1473" y="1150"/>
                  <a:pt x="1473" y="1150"/>
                </a:cubicBezTo>
                <a:cubicBezTo>
                  <a:pt x="1470" y="1149"/>
                  <a:pt x="1470" y="1149"/>
                  <a:pt x="1470" y="1149"/>
                </a:cubicBezTo>
                <a:cubicBezTo>
                  <a:pt x="1470" y="1146"/>
                  <a:pt x="1470" y="1146"/>
                  <a:pt x="1470" y="1146"/>
                </a:cubicBezTo>
                <a:cubicBezTo>
                  <a:pt x="1472" y="1145"/>
                  <a:pt x="1472" y="1145"/>
                  <a:pt x="1472" y="1145"/>
                </a:cubicBezTo>
                <a:cubicBezTo>
                  <a:pt x="1473" y="1145"/>
                  <a:pt x="1473" y="1145"/>
                  <a:pt x="1473" y="1145"/>
                </a:cubicBezTo>
                <a:cubicBezTo>
                  <a:pt x="1473" y="1144"/>
                  <a:pt x="1473" y="1144"/>
                  <a:pt x="1473" y="1144"/>
                </a:cubicBezTo>
                <a:cubicBezTo>
                  <a:pt x="1473" y="1149"/>
                  <a:pt x="1473" y="1149"/>
                  <a:pt x="1473" y="1149"/>
                </a:cubicBezTo>
                <a:cubicBezTo>
                  <a:pt x="1473" y="1149"/>
                  <a:pt x="1474" y="1149"/>
                  <a:pt x="1474" y="1150"/>
                </a:cubicBezTo>
                <a:cubicBezTo>
                  <a:pt x="1474" y="1150"/>
                  <a:pt x="1475" y="1150"/>
                  <a:pt x="1475" y="1149"/>
                </a:cubicBezTo>
                <a:cubicBezTo>
                  <a:pt x="1476" y="1148"/>
                  <a:pt x="1476" y="1148"/>
                  <a:pt x="1476" y="1148"/>
                </a:cubicBezTo>
                <a:cubicBezTo>
                  <a:pt x="1476" y="1149"/>
                  <a:pt x="1476" y="1149"/>
                  <a:pt x="1476" y="1149"/>
                </a:cubicBezTo>
                <a:cubicBezTo>
                  <a:pt x="1476" y="1150"/>
                  <a:pt x="1476" y="1150"/>
                  <a:pt x="1476" y="1150"/>
                </a:cubicBezTo>
                <a:cubicBezTo>
                  <a:pt x="1479" y="1152"/>
                  <a:pt x="1479" y="1152"/>
                  <a:pt x="1479" y="1152"/>
                </a:cubicBezTo>
                <a:cubicBezTo>
                  <a:pt x="1479" y="1152"/>
                  <a:pt x="1479" y="1152"/>
                  <a:pt x="1480" y="1152"/>
                </a:cubicBezTo>
                <a:cubicBezTo>
                  <a:pt x="1481" y="1150"/>
                  <a:pt x="1481" y="1150"/>
                  <a:pt x="1481" y="1150"/>
                </a:cubicBezTo>
                <a:cubicBezTo>
                  <a:pt x="1483" y="1150"/>
                  <a:pt x="1483" y="1150"/>
                  <a:pt x="1483" y="1150"/>
                </a:cubicBezTo>
                <a:cubicBezTo>
                  <a:pt x="1484" y="1150"/>
                  <a:pt x="1484" y="1150"/>
                  <a:pt x="1484" y="1150"/>
                </a:cubicBezTo>
                <a:cubicBezTo>
                  <a:pt x="1486" y="1154"/>
                  <a:pt x="1486" y="1154"/>
                  <a:pt x="1486" y="1154"/>
                </a:cubicBezTo>
                <a:cubicBezTo>
                  <a:pt x="1487" y="1154"/>
                  <a:pt x="1487" y="1154"/>
                  <a:pt x="1487" y="1154"/>
                </a:cubicBezTo>
                <a:cubicBezTo>
                  <a:pt x="1487" y="1154"/>
                  <a:pt x="1487" y="1154"/>
                  <a:pt x="1488" y="1154"/>
                </a:cubicBezTo>
                <a:cubicBezTo>
                  <a:pt x="1489" y="1152"/>
                  <a:pt x="1489" y="1152"/>
                  <a:pt x="1489" y="1152"/>
                </a:cubicBezTo>
                <a:cubicBezTo>
                  <a:pt x="1491" y="1153"/>
                  <a:pt x="1491" y="1153"/>
                  <a:pt x="1491" y="1153"/>
                </a:cubicBezTo>
                <a:cubicBezTo>
                  <a:pt x="1492" y="1155"/>
                  <a:pt x="1492" y="1155"/>
                  <a:pt x="1492" y="1155"/>
                </a:cubicBezTo>
                <a:cubicBezTo>
                  <a:pt x="1491" y="1156"/>
                  <a:pt x="1491" y="1156"/>
                  <a:pt x="1491" y="1156"/>
                </a:cubicBezTo>
                <a:cubicBezTo>
                  <a:pt x="1491" y="1157"/>
                  <a:pt x="1491" y="1157"/>
                  <a:pt x="1491" y="1157"/>
                </a:cubicBezTo>
                <a:cubicBezTo>
                  <a:pt x="1493" y="1163"/>
                  <a:pt x="1493" y="1163"/>
                  <a:pt x="1493" y="1163"/>
                </a:cubicBezTo>
                <a:cubicBezTo>
                  <a:pt x="1493" y="1163"/>
                  <a:pt x="1493" y="1164"/>
                  <a:pt x="1493" y="1164"/>
                </a:cubicBezTo>
                <a:cubicBezTo>
                  <a:pt x="1493" y="1164"/>
                  <a:pt x="1494" y="1164"/>
                  <a:pt x="1494" y="1164"/>
                </a:cubicBezTo>
                <a:cubicBezTo>
                  <a:pt x="1495" y="1163"/>
                  <a:pt x="1495" y="1163"/>
                  <a:pt x="1495" y="1163"/>
                </a:cubicBezTo>
                <a:cubicBezTo>
                  <a:pt x="1498" y="1167"/>
                  <a:pt x="1498" y="1167"/>
                  <a:pt x="1498" y="1167"/>
                </a:cubicBezTo>
                <a:cubicBezTo>
                  <a:pt x="1498" y="1170"/>
                  <a:pt x="1498" y="1170"/>
                  <a:pt x="1498" y="1170"/>
                </a:cubicBezTo>
                <a:cubicBezTo>
                  <a:pt x="1498" y="1172"/>
                  <a:pt x="1498" y="1172"/>
                  <a:pt x="1498" y="1172"/>
                </a:cubicBezTo>
                <a:cubicBezTo>
                  <a:pt x="1498" y="1172"/>
                  <a:pt x="1498" y="1172"/>
                  <a:pt x="1498" y="1172"/>
                </a:cubicBezTo>
                <a:cubicBezTo>
                  <a:pt x="1499" y="1173"/>
                  <a:pt x="1499" y="1173"/>
                  <a:pt x="1499" y="1173"/>
                </a:cubicBezTo>
                <a:cubicBezTo>
                  <a:pt x="1499" y="1175"/>
                  <a:pt x="1499" y="1175"/>
                  <a:pt x="1499" y="1175"/>
                </a:cubicBezTo>
                <a:cubicBezTo>
                  <a:pt x="1499" y="1176"/>
                  <a:pt x="1499" y="1176"/>
                  <a:pt x="1500" y="1176"/>
                </a:cubicBezTo>
                <a:cubicBezTo>
                  <a:pt x="1500" y="1176"/>
                  <a:pt x="1500" y="1176"/>
                  <a:pt x="1500" y="1176"/>
                </a:cubicBezTo>
                <a:cubicBezTo>
                  <a:pt x="1502" y="1175"/>
                  <a:pt x="1502" y="1175"/>
                  <a:pt x="1502" y="1175"/>
                </a:cubicBezTo>
                <a:cubicBezTo>
                  <a:pt x="1503" y="1176"/>
                  <a:pt x="1503" y="1176"/>
                  <a:pt x="1503" y="1176"/>
                </a:cubicBezTo>
                <a:cubicBezTo>
                  <a:pt x="1505" y="1180"/>
                  <a:pt x="1505" y="1180"/>
                  <a:pt x="1505" y="1180"/>
                </a:cubicBezTo>
                <a:cubicBezTo>
                  <a:pt x="1505" y="1181"/>
                  <a:pt x="1505" y="1181"/>
                  <a:pt x="1505" y="1181"/>
                </a:cubicBezTo>
                <a:cubicBezTo>
                  <a:pt x="1507" y="1181"/>
                  <a:pt x="1507" y="1181"/>
                  <a:pt x="1507" y="1181"/>
                </a:cubicBezTo>
                <a:cubicBezTo>
                  <a:pt x="1507" y="1181"/>
                  <a:pt x="1507" y="1181"/>
                  <a:pt x="1507" y="1181"/>
                </a:cubicBezTo>
                <a:cubicBezTo>
                  <a:pt x="1509" y="1180"/>
                  <a:pt x="1509" y="1180"/>
                  <a:pt x="1509" y="1180"/>
                </a:cubicBezTo>
                <a:cubicBezTo>
                  <a:pt x="1510" y="1180"/>
                  <a:pt x="1510" y="1180"/>
                  <a:pt x="1510" y="1180"/>
                </a:cubicBezTo>
                <a:cubicBezTo>
                  <a:pt x="1510" y="1182"/>
                  <a:pt x="1510" y="1182"/>
                  <a:pt x="1510" y="1182"/>
                </a:cubicBezTo>
                <a:cubicBezTo>
                  <a:pt x="1510" y="1182"/>
                  <a:pt x="1510" y="1182"/>
                  <a:pt x="1510" y="1182"/>
                </a:cubicBezTo>
                <a:cubicBezTo>
                  <a:pt x="1511" y="1185"/>
                  <a:pt x="1511" y="1185"/>
                  <a:pt x="1511" y="1185"/>
                </a:cubicBezTo>
                <a:cubicBezTo>
                  <a:pt x="1512" y="1185"/>
                  <a:pt x="1512" y="1185"/>
                  <a:pt x="1512" y="1185"/>
                </a:cubicBezTo>
                <a:cubicBezTo>
                  <a:pt x="1514" y="1186"/>
                  <a:pt x="1514" y="1186"/>
                  <a:pt x="1514" y="1186"/>
                </a:cubicBezTo>
                <a:cubicBezTo>
                  <a:pt x="1514" y="1186"/>
                  <a:pt x="1514" y="1186"/>
                  <a:pt x="1515" y="1186"/>
                </a:cubicBezTo>
                <a:cubicBezTo>
                  <a:pt x="1515" y="1186"/>
                  <a:pt x="1515" y="1186"/>
                  <a:pt x="1515" y="1185"/>
                </a:cubicBezTo>
                <a:cubicBezTo>
                  <a:pt x="1515" y="1183"/>
                  <a:pt x="1515" y="1183"/>
                  <a:pt x="1515" y="1183"/>
                </a:cubicBezTo>
                <a:cubicBezTo>
                  <a:pt x="1516" y="1181"/>
                  <a:pt x="1516" y="1181"/>
                  <a:pt x="1516" y="1181"/>
                </a:cubicBezTo>
                <a:cubicBezTo>
                  <a:pt x="1519" y="1184"/>
                  <a:pt x="1519" y="1184"/>
                  <a:pt x="1519" y="1184"/>
                </a:cubicBezTo>
                <a:cubicBezTo>
                  <a:pt x="1521" y="1186"/>
                  <a:pt x="1521" y="1186"/>
                  <a:pt x="1521" y="1186"/>
                </a:cubicBezTo>
                <a:cubicBezTo>
                  <a:pt x="1521" y="1188"/>
                  <a:pt x="1521" y="1188"/>
                  <a:pt x="1521" y="1188"/>
                </a:cubicBezTo>
                <a:cubicBezTo>
                  <a:pt x="1522" y="1188"/>
                  <a:pt x="1522" y="1188"/>
                  <a:pt x="1522" y="1188"/>
                </a:cubicBezTo>
                <a:cubicBezTo>
                  <a:pt x="1524" y="1188"/>
                  <a:pt x="1524" y="1188"/>
                  <a:pt x="1524" y="1188"/>
                </a:cubicBezTo>
                <a:cubicBezTo>
                  <a:pt x="1521" y="1192"/>
                  <a:pt x="1521" y="1192"/>
                  <a:pt x="1521" y="1192"/>
                </a:cubicBezTo>
                <a:cubicBezTo>
                  <a:pt x="1517" y="1193"/>
                  <a:pt x="1517" y="1193"/>
                  <a:pt x="1517" y="1193"/>
                </a:cubicBezTo>
                <a:cubicBezTo>
                  <a:pt x="1514" y="1189"/>
                  <a:pt x="1514" y="1189"/>
                  <a:pt x="1514" y="1189"/>
                </a:cubicBezTo>
                <a:cubicBezTo>
                  <a:pt x="1514" y="1189"/>
                  <a:pt x="1514" y="1189"/>
                  <a:pt x="1513" y="1189"/>
                </a:cubicBezTo>
                <a:cubicBezTo>
                  <a:pt x="1513" y="1189"/>
                  <a:pt x="1513" y="1190"/>
                  <a:pt x="1513" y="1190"/>
                </a:cubicBezTo>
                <a:cubicBezTo>
                  <a:pt x="1519" y="1204"/>
                  <a:pt x="1519" y="1204"/>
                  <a:pt x="1519" y="1204"/>
                </a:cubicBezTo>
                <a:cubicBezTo>
                  <a:pt x="1520" y="1204"/>
                  <a:pt x="1520" y="1204"/>
                  <a:pt x="1520" y="1204"/>
                </a:cubicBezTo>
                <a:cubicBezTo>
                  <a:pt x="1523" y="1205"/>
                  <a:pt x="1523" y="1205"/>
                  <a:pt x="1523" y="1205"/>
                </a:cubicBezTo>
                <a:cubicBezTo>
                  <a:pt x="1525" y="1208"/>
                  <a:pt x="1525" y="1208"/>
                  <a:pt x="1525" y="1208"/>
                </a:cubicBezTo>
                <a:cubicBezTo>
                  <a:pt x="1526" y="1209"/>
                  <a:pt x="1526" y="1209"/>
                  <a:pt x="1526" y="1209"/>
                </a:cubicBezTo>
                <a:cubicBezTo>
                  <a:pt x="1526" y="1209"/>
                  <a:pt x="1526" y="1209"/>
                  <a:pt x="1526" y="1209"/>
                </a:cubicBezTo>
                <a:cubicBezTo>
                  <a:pt x="1535" y="1213"/>
                  <a:pt x="1535" y="1213"/>
                  <a:pt x="1535" y="1213"/>
                </a:cubicBezTo>
                <a:cubicBezTo>
                  <a:pt x="1536" y="1214"/>
                  <a:pt x="1536" y="1214"/>
                  <a:pt x="1536" y="1214"/>
                </a:cubicBezTo>
                <a:cubicBezTo>
                  <a:pt x="1536" y="1215"/>
                  <a:pt x="1536" y="1215"/>
                  <a:pt x="1537" y="1215"/>
                </a:cubicBezTo>
                <a:cubicBezTo>
                  <a:pt x="1538" y="1215"/>
                  <a:pt x="1538" y="1215"/>
                  <a:pt x="1538" y="1215"/>
                </a:cubicBezTo>
                <a:cubicBezTo>
                  <a:pt x="1541" y="1217"/>
                  <a:pt x="1541" y="1217"/>
                  <a:pt x="1541" y="1217"/>
                </a:cubicBezTo>
                <a:cubicBezTo>
                  <a:pt x="1542" y="1217"/>
                  <a:pt x="1542" y="1217"/>
                  <a:pt x="1542" y="1217"/>
                </a:cubicBezTo>
                <a:cubicBezTo>
                  <a:pt x="1545" y="1215"/>
                  <a:pt x="1545" y="1215"/>
                  <a:pt x="1545" y="1215"/>
                </a:cubicBezTo>
                <a:cubicBezTo>
                  <a:pt x="1547" y="1213"/>
                  <a:pt x="1547" y="1213"/>
                  <a:pt x="1547" y="1213"/>
                </a:cubicBezTo>
                <a:cubicBezTo>
                  <a:pt x="1546" y="1216"/>
                  <a:pt x="1546" y="1216"/>
                  <a:pt x="1546" y="1216"/>
                </a:cubicBezTo>
                <a:cubicBezTo>
                  <a:pt x="1547" y="1217"/>
                  <a:pt x="1547" y="1217"/>
                  <a:pt x="1547" y="1217"/>
                </a:cubicBezTo>
                <a:cubicBezTo>
                  <a:pt x="1549" y="1218"/>
                  <a:pt x="1549" y="1218"/>
                  <a:pt x="1549" y="1218"/>
                </a:cubicBezTo>
                <a:cubicBezTo>
                  <a:pt x="1549" y="1218"/>
                  <a:pt x="1549" y="1218"/>
                  <a:pt x="1550" y="1218"/>
                </a:cubicBezTo>
                <a:cubicBezTo>
                  <a:pt x="1550" y="1218"/>
                  <a:pt x="1550" y="1218"/>
                  <a:pt x="1550" y="1218"/>
                </a:cubicBezTo>
                <a:cubicBezTo>
                  <a:pt x="1551" y="1216"/>
                  <a:pt x="1551" y="1216"/>
                  <a:pt x="1551" y="1216"/>
                </a:cubicBezTo>
                <a:cubicBezTo>
                  <a:pt x="1553" y="1217"/>
                  <a:pt x="1553" y="1217"/>
                  <a:pt x="1553" y="1217"/>
                </a:cubicBezTo>
                <a:cubicBezTo>
                  <a:pt x="1554" y="1217"/>
                  <a:pt x="1554" y="1217"/>
                  <a:pt x="1554" y="1217"/>
                </a:cubicBezTo>
                <a:cubicBezTo>
                  <a:pt x="1554" y="1217"/>
                  <a:pt x="1554" y="1217"/>
                  <a:pt x="1554" y="1217"/>
                </a:cubicBezTo>
                <a:cubicBezTo>
                  <a:pt x="1553" y="1218"/>
                  <a:pt x="1553" y="1218"/>
                  <a:pt x="1553" y="1218"/>
                </a:cubicBezTo>
                <a:cubicBezTo>
                  <a:pt x="1553" y="1218"/>
                  <a:pt x="1553" y="1218"/>
                  <a:pt x="1553" y="1218"/>
                </a:cubicBezTo>
                <a:cubicBezTo>
                  <a:pt x="1554" y="1221"/>
                  <a:pt x="1554" y="1221"/>
                  <a:pt x="1554" y="1221"/>
                </a:cubicBezTo>
                <a:cubicBezTo>
                  <a:pt x="1555" y="1221"/>
                  <a:pt x="1555" y="1221"/>
                  <a:pt x="1555" y="1221"/>
                </a:cubicBezTo>
                <a:cubicBezTo>
                  <a:pt x="1557" y="1221"/>
                  <a:pt x="1557" y="1221"/>
                  <a:pt x="1557" y="1221"/>
                </a:cubicBezTo>
                <a:cubicBezTo>
                  <a:pt x="1557" y="1222"/>
                  <a:pt x="1557" y="1222"/>
                  <a:pt x="1557" y="1222"/>
                </a:cubicBezTo>
                <a:cubicBezTo>
                  <a:pt x="1558" y="1225"/>
                  <a:pt x="1558" y="1225"/>
                  <a:pt x="1558" y="1225"/>
                </a:cubicBezTo>
                <a:cubicBezTo>
                  <a:pt x="1558" y="1225"/>
                  <a:pt x="1558" y="1225"/>
                  <a:pt x="1558" y="1225"/>
                </a:cubicBezTo>
                <a:cubicBezTo>
                  <a:pt x="1560" y="1229"/>
                  <a:pt x="1560" y="1229"/>
                  <a:pt x="1560" y="1229"/>
                </a:cubicBezTo>
                <a:cubicBezTo>
                  <a:pt x="1561" y="1229"/>
                  <a:pt x="1561" y="1229"/>
                  <a:pt x="1561" y="1229"/>
                </a:cubicBezTo>
                <a:cubicBezTo>
                  <a:pt x="1564" y="1230"/>
                  <a:pt x="1564" y="1230"/>
                  <a:pt x="1564" y="1230"/>
                </a:cubicBezTo>
                <a:cubicBezTo>
                  <a:pt x="1564" y="1231"/>
                  <a:pt x="1565" y="1230"/>
                  <a:pt x="1565" y="1230"/>
                </a:cubicBezTo>
                <a:cubicBezTo>
                  <a:pt x="1565" y="1230"/>
                  <a:pt x="1565" y="1230"/>
                  <a:pt x="1565" y="1230"/>
                </a:cubicBezTo>
                <a:cubicBezTo>
                  <a:pt x="1565" y="1230"/>
                  <a:pt x="1565" y="1230"/>
                  <a:pt x="1565" y="1230"/>
                </a:cubicBezTo>
                <a:cubicBezTo>
                  <a:pt x="1567" y="1231"/>
                  <a:pt x="1567" y="1231"/>
                  <a:pt x="1567" y="1231"/>
                </a:cubicBezTo>
                <a:cubicBezTo>
                  <a:pt x="1568" y="1233"/>
                  <a:pt x="1568" y="1233"/>
                  <a:pt x="1568" y="1233"/>
                </a:cubicBezTo>
                <a:cubicBezTo>
                  <a:pt x="1568" y="1233"/>
                  <a:pt x="1568" y="1233"/>
                  <a:pt x="1568" y="1233"/>
                </a:cubicBezTo>
                <a:cubicBezTo>
                  <a:pt x="1571" y="1235"/>
                  <a:pt x="1571" y="1235"/>
                  <a:pt x="1571" y="1235"/>
                </a:cubicBezTo>
                <a:cubicBezTo>
                  <a:pt x="1572" y="1235"/>
                  <a:pt x="1572" y="1235"/>
                  <a:pt x="1572" y="1235"/>
                </a:cubicBezTo>
                <a:cubicBezTo>
                  <a:pt x="1574" y="1234"/>
                  <a:pt x="1574" y="1234"/>
                  <a:pt x="1574" y="1234"/>
                </a:cubicBezTo>
                <a:cubicBezTo>
                  <a:pt x="1576" y="1236"/>
                  <a:pt x="1576" y="1236"/>
                  <a:pt x="1576" y="1236"/>
                </a:cubicBezTo>
                <a:cubicBezTo>
                  <a:pt x="1577" y="1236"/>
                  <a:pt x="1577" y="1236"/>
                  <a:pt x="1577" y="1236"/>
                </a:cubicBezTo>
                <a:cubicBezTo>
                  <a:pt x="1582" y="1236"/>
                  <a:pt x="1582" y="1236"/>
                  <a:pt x="1582" y="1236"/>
                </a:cubicBezTo>
                <a:cubicBezTo>
                  <a:pt x="1583" y="1238"/>
                  <a:pt x="1583" y="1238"/>
                  <a:pt x="1583" y="1238"/>
                </a:cubicBezTo>
                <a:cubicBezTo>
                  <a:pt x="1586" y="1241"/>
                  <a:pt x="1586" y="1241"/>
                  <a:pt x="1586" y="1241"/>
                </a:cubicBezTo>
                <a:cubicBezTo>
                  <a:pt x="1588" y="1242"/>
                  <a:pt x="1588" y="1242"/>
                  <a:pt x="1588" y="1242"/>
                </a:cubicBezTo>
                <a:cubicBezTo>
                  <a:pt x="1592" y="1242"/>
                  <a:pt x="1592" y="1242"/>
                  <a:pt x="1592" y="1242"/>
                </a:cubicBezTo>
                <a:cubicBezTo>
                  <a:pt x="1592" y="1241"/>
                  <a:pt x="1592" y="1241"/>
                  <a:pt x="1592" y="1241"/>
                </a:cubicBezTo>
                <a:cubicBezTo>
                  <a:pt x="1595" y="1239"/>
                  <a:pt x="1595" y="1239"/>
                  <a:pt x="1595" y="1239"/>
                </a:cubicBezTo>
                <a:cubicBezTo>
                  <a:pt x="1602" y="1247"/>
                  <a:pt x="1602" y="1247"/>
                  <a:pt x="1602" y="1247"/>
                </a:cubicBezTo>
                <a:cubicBezTo>
                  <a:pt x="1603" y="1247"/>
                  <a:pt x="1603" y="1247"/>
                  <a:pt x="1603" y="1247"/>
                </a:cubicBezTo>
                <a:cubicBezTo>
                  <a:pt x="1608" y="1246"/>
                  <a:pt x="1608" y="1246"/>
                  <a:pt x="1608" y="1246"/>
                </a:cubicBezTo>
                <a:cubicBezTo>
                  <a:pt x="1608" y="1246"/>
                  <a:pt x="1609" y="1246"/>
                  <a:pt x="1609" y="1246"/>
                </a:cubicBezTo>
                <a:cubicBezTo>
                  <a:pt x="1609" y="1246"/>
                  <a:pt x="1609" y="1246"/>
                  <a:pt x="1609" y="1246"/>
                </a:cubicBezTo>
                <a:cubicBezTo>
                  <a:pt x="1608" y="1243"/>
                  <a:pt x="1608" y="1243"/>
                  <a:pt x="1608" y="1243"/>
                </a:cubicBezTo>
                <a:cubicBezTo>
                  <a:pt x="1606" y="1241"/>
                  <a:pt x="1606" y="1241"/>
                  <a:pt x="1606" y="1241"/>
                </a:cubicBezTo>
                <a:cubicBezTo>
                  <a:pt x="1606" y="1239"/>
                  <a:pt x="1606" y="1239"/>
                  <a:pt x="1606" y="1239"/>
                </a:cubicBezTo>
                <a:cubicBezTo>
                  <a:pt x="1607" y="1238"/>
                  <a:pt x="1607" y="1238"/>
                  <a:pt x="1607" y="1238"/>
                </a:cubicBezTo>
                <a:cubicBezTo>
                  <a:pt x="1608" y="1238"/>
                  <a:pt x="1608" y="1238"/>
                  <a:pt x="1608" y="1238"/>
                </a:cubicBezTo>
                <a:cubicBezTo>
                  <a:pt x="1608" y="1234"/>
                  <a:pt x="1608" y="1234"/>
                  <a:pt x="1608" y="1234"/>
                </a:cubicBezTo>
                <a:cubicBezTo>
                  <a:pt x="1607" y="1231"/>
                  <a:pt x="1607" y="1231"/>
                  <a:pt x="1607" y="1231"/>
                </a:cubicBezTo>
                <a:cubicBezTo>
                  <a:pt x="1595" y="1219"/>
                  <a:pt x="1595" y="1219"/>
                  <a:pt x="1595" y="1219"/>
                </a:cubicBezTo>
                <a:cubicBezTo>
                  <a:pt x="1593" y="1218"/>
                  <a:pt x="1593" y="1218"/>
                  <a:pt x="1593" y="1218"/>
                </a:cubicBezTo>
                <a:cubicBezTo>
                  <a:pt x="1588" y="1213"/>
                  <a:pt x="1588" y="1213"/>
                  <a:pt x="1588" y="1213"/>
                </a:cubicBezTo>
                <a:cubicBezTo>
                  <a:pt x="1587" y="1211"/>
                  <a:pt x="1587" y="1211"/>
                  <a:pt x="1587" y="1211"/>
                </a:cubicBezTo>
                <a:cubicBezTo>
                  <a:pt x="1587" y="1210"/>
                  <a:pt x="1587" y="1210"/>
                  <a:pt x="1587" y="1210"/>
                </a:cubicBezTo>
                <a:cubicBezTo>
                  <a:pt x="1583" y="1208"/>
                  <a:pt x="1583" y="1208"/>
                  <a:pt x="1583" y="1208"/>
                </a:cubicBezTo>
                <a:cubicBezTo>
                  <a:pt x="1583" y="1205"/>
                  <a:pt x="1583" y="1205"/>
                  <a:pt x="1583" y="1205"/>
                </a:cubicBezTo>
                <a:cubicBezTo>
                  <a:pt x="1583" y="1205"/>
                  <a:pt x="1583" y="1205"/>
                  <a:pt x="1583" y="1204"/>
                </a:cubicBezTo>
                <a:cubicBezTo>
                  <a:pt x="1583" y="1204"/>
                  <a:pt x="1583" y="1204"/>
                  <a:pt x="1582" y="1204"/>
                </a:cubicBezTo>
                <a:cubicBezTo>
                  <a:pt x="1580" y="1205"/>
                  <a:pt x="1580" y="1205"/>
                  <a:pt x="1580" y="1205"/>
                </a:cubicBezTo>
                <a:cubicBezTo>
                  <a:pt x="1579" y="1202"/>
                  <a:pt x="1579" y="1202"/>
                  <a:pt x="1579" y="1202"/>
                </a:cubicBezTo>
                <a:cubicBezTo>
                  <a:pt x="1578" y="1200"/>
                  <a:pt x="1578" y="1200"/>
                  <a:pt x="1578" y="1200"/>
                </a:cubicBezTo>
                <a:cubicBezTo>
                  <a:pt x="1578" y="1200"/>
                  <a:pt x="1577" y="1200"/>
                  <a:pt x="1577" y="1200"/>
                </a:cubicBezTo>
                <a:cubicBezTo>
                  <a:pt x="1577" y="1201"/>
                  <a:pt x="1577" y="1201"/>
                  <a:pt x="1577" y="1201"/>
                </a:cubicBezTo>
                <a:cubicBezTo>
                  <a:pt x="1565" y="1184"/>
                  <a:pt x="1565" y="1184"/>
                  <a:pt x="1565" y="1184"/>
                </a:cubicBezTo>
                <a:cubicBezTo>
                  <a:pt x="1567" y="1183"/>
                  <a:pt x="1567" y="1183"/>
                  <a:pt x="1567" y="1183"/>
                </a:cubicBezTo>
                <a:cubicBezTo>
                  <a:pt x="1577" y="1193"/>
                  <a:pt x="1577" y="1193"/>
                  <a:pt x="1577" y="1193"/>
                </a:cubicBezTo>
                <a:cubicBezTo>
                  <a:pt x="1577" y="1193"/>
                  <a:pt x="1577" y="1193"/>
                  <a:pt x="1577" y="1193"/>
                </a:cubicBezTo>
                <a:cubicBezTo>
                  <a:pt x="1581" y="1194"/>
                  <a:pt x="1581" y="1194"/>
                  <a:pt x="1581" y="1194"/>
                </a:cubicBezTo>
                <a:cubicBezTo>
                  <a:pt x="1581" y="1194"/>
                  <a:pt x="1582" y="1194"/>
                  <a:pt x="1582" y="1193"/>
                </a:cubicBezTo>
                <a:cubicBezTo>
                  <a:pt x="1582" y="1193"/>
                  <a:pt x="1582" y="1193"/>
                  <a:pt x="1582" y="1193"/>
                </a:cubicBezTo>
                <a:cubicBezTo>
                  <a:pt x="1581" y="1190"/>
                  <a:pt x="1581" y="1190"/>
                  <a:pt x="1581" y="1190"/>
                </a:cubicBezTo>
                <a:cubicBezTo>
                  <a:pt x="1582" y="1190"/>
                  <a:pt x="1582" y="1190"/>
                  <a:pt x="1582" y="1190"/>
                </a:cubicBezTo>
                <a:cubicBezTo>
                  <a:pt x="1589" y="1199"/>
                  <a:pt x="1589" y="1199"/>
                  <a:pt x="1589" y="1199"/>
                </a:cubicBezTo>
                <a:cubicBezTo>
                  <a:pt x="1592" y="1201"/>
                  <a:pt x="1592" y="1201"/>
                  <a:pt x="1592" y="1201"/>
                </a:cubicBezTo>
                <a:cubicBezTo>
                  <a:pt x="1592" y="1202"/>
                  <a:pt x="1592" y="1202"/>
                  <a:pt x="1592" y="1202"/>
                </a:cubicBezTo>
                <a:cubicBezTo>
                  <a:pt x="1595" y="1202"/>
                  <a:pt x="1595" y="1202"/>
                  <a:pt x="1595" y="1202"/>
                </a:cubicBezTo>
                <a:cubicBezTo>
                  <a:pt x="1596" y="1208"/>
                  <a:pt x="1596" y="1208"/>
                  <a:pt x="1596" y="1208"/>
                </a:cubicBezTo>
                <a:cubicBezTo>
                  <a:pt x="1597" y="1208"/>
                  <a:pt x="1597" y="1208"/>
                  <a:pt x="1597" y="1208"/>
                </a:cubicBezTo>
                <a:cubicBezTo>
                  <a:pt x="1606" y="1208"/>
                  <a:pt x="1606" y="1208"/>
                  <a:pt x="1606" y="1208"/>
                </a:cubicBezTo>
                <a:cubicBezTo>
                  <a:pt x="1609" y="1213"/>
                  <a:pt x="1609" y="1213"/>
                  <a:pt x="1609" y="1213"/>
                </a:cubicBezTo>
                <a:cubicBezTo>
                  <a:pt x="1609" y="1213"/>
                  <a:pt x="1610" y="1213"/>
                  <a:pt x="1610" y="1213"/>
                </a:cubicBezTo>
                <a:cubicBezTo>
                  <a:pt x="1610" y="1213"/>
                  <a:pt x="1610" y="1213"/>
                  <a:pt x="1610" y="1212"/>
                </a:cubicBezTo>
                <a:cubicBezTo>
                  <a:pt x="1611" y="1211"/>
                  <a:pt x="1611" y="1211"/>
                  <a:pt x="1611" y="1211"/>
                </a:cubicBezTo>
                <a:cubicBezTo>
                  <a:pt x="1612" y="1212"/>
                  <a:pt x="1612" y="1212"/>
                  <a:pt x="1612" y="1212"/>
                </a:cubicBezTo>
                <a:cubicBezTo>
                  <a:pt x="1615" y="1213"/>
                  <a:pt x="1615" y="1213"/>
                  <a:pt x="1615" y="1213"/>
                </a:cubicBezTo>
                <a:cubicBezTo>
                  <a:pt x="1615" y="1213"/>
                  <a:pt x="1616" y="1213"/>
                  <a:pt x="1616" y="1212"/>
                </a:cubicBezTo>
                <a:cubicBezTo>
                  <a:pt x="1617" y="1210"/>
                  <a:pt x="1617" y="1210"/>
                  <a:pt x="1617" y="1210"/>
                </a:cubicBezTo>
                <a:cubicBezTo>
                  <a:pt x="1617" y="1211"/>
                  <a:pt x="1617" y="1211"/>
                  <a:pt x="1617" y="1211"/>
                </a:cubicBezTo>
                <a:cubicBezTo>
                  <a:pt x="1618" y="1212"/>
                  <a:pt x="1618" y="1212"/>
                  <a:pt x="1618" y="1212"/>
                </a:cubicBezTo>
                <a:cubicBezTo>
                  <a:pt x="1619" y="1215"/>
                  <a:pt x="1619" y="1215"/>
                  <a:pt x="1619" y="1215"/>
                </a:cubicBezTo>
                <a:cubicBezTo>
                  <a:pt x="1619" y="1216"/>
                  <a:pt x="1620" y="1216"/>
                  <a:pt x="1620" y="1216"/>
                </a:cubicBezTo>
                <a:cubicBezTo>
                  <a:pt x="1622" y="1215"/>
                  <a:pt x="1622" y="1215"/>
                  <a:pt x="1622" y="1215"/>
                </a:cubicBezTo>
                <a:cubicBezTo>
                  <a:pt x="1622" y="1216"/>
                  <a:pt x="1622" y="1216"/>
                  <a:pt x="1622" y="1216"/>
                </a:cubicBezTo>
                <a:cubicBezTo>
                  <a:pt x="1620" y="1219"/>
                  <a:pt x="1620" y="1219"/>
                  <a:pt x="1620" y="1219"/>
                </a:cubicBezTo>
                <a:cubicBezTo>
                  <a:pt x="1620" y="1220"/>
                  <a:pt x="1620" y="1220"/>
                  <a:pt x="1621" y="1220"/>
                </a:cubicBezTo>
                <a:cubicBezTo>
                  <a:pt x="1624" y="1222"/>
                  <a:pt x="1624" y="1222"/>
                  <a:pt x="1624" y="1222"/>
                </a:cubicBezTo>
                <a:cubicBezTo>
                  <a:pt x="1625" y="1224"/>
                  <a:pt x="1625" y="1224"/>
                  <a:pt x="1625" y="1224"/>
                </a:cubicBezTo>
                <a:cubicBezTo>
                  <a:pt x="1625" y="1225"/>
                  <a:pt x="1626" y="1225"/>
                  <a:pt x="1626" y="1225"/>
                </a:cubicBezTo>
                <a:cubicBezTo>
                  <a:pt x="1628" y="1224"/>
                  <a:pt x="1628" y="1224"/>
                  <a:pt x="1628" y="1224"/>
                </a:cubicBezTo>
                <a:cubicBezTo>
                  <a:pt x="1628" y="1224"/>
                  <a:pt x="1628" y="1224"/>
                  <a:pt x="1628" y="1224"/>
                </a:cubicBezTo>
                <a:cubicBezTo>
                  <a:pt x="1629" y="1224"/>
                  <a:pt x="1629" y="1223"/>
                  <a:pt x="1629" y="1223"/>
                </a:cubicBezTo>
                <a:cubicBezTo>
                  <a:pt x="1625" y="1213"/>
                  <a:pt x="1625" y="1213"/>
                  <a:pt x="1625" y="1213"/>
                </a:cubicBezTo>
                <a:cubicBezTo>
                  <a:pt x="1625" y="1211"/>
                  <a:pt x="1625" y="1211"/>
                  <a:pt x="1625" y="1211"/>
                </a:cubicBezTo>
                <a:cubicBezTo>
                  <a:pt x="1627" y="1212"/>
                  <a:pt x="1627" y="1212"/>
                  <a:pt x="1627" y="1212"/>
                </a:cubicBezTo>
                <a:cubicBezTo>
                  <a:pt x="1629" y="1214"/>
                  <a:pt x="1629" y="1214"/>
                  <a:pt x="1629" y="1214"/>
                </a:cubicBezTo>
                <a:cubicBezTo>
                  <a:pt x="1629" y="1214"/>
                  <a:pt x="1629" y="1214"/>
                  <a:pt x="1629" y="1214"/>
                </a:cubicBezTo>
                <a:cubicBezTo>
                  <a:pt x="1632" y="1215"/>
                  <a:pt x="1632" y="1215"/>
                  <a:pt x="1632" y="1215"/>
                </a:cubicBezTo>
                <a:cubicBezTo>
                  <a:pt x="1633" y="1215"/>
                  <a:pt x="1633" y="1215"/>
                  <a:pt x="1633" y="1214"/>
                </a:cubicBezTo>
                <a:cubicBezTo>
                  <a:pt x="1634" y="1212"/>
                  <a:pt x="1634" y="1212"/>
                  <a:pt x="1634" y="1212"/>
                </a:cubicBezTo>
                <a:cubicBezTo>
                  <a:pt x="1634" y="1212"/>
                  <a:pt x="1634" y="1212"/>
                  <a:pt x="1634" y="1212"/>
                </a:cubicBezTo>
                <a:cubicBezTo>
                  <a:pt x="1633" y="1210"/>
                  <a:pt x="1633" y="1210"/>
                  <a:pt x="1633" y="1210"/>
                </a:cubicBezTo>
                <a:cubicBezTo>
                  <a:pt x="1633" y="1209"/>
                  <a:pt x="1633" y="1209"/>
                  <a:pt x="1633" y="1209"/>
                </a:cubicBezTo>
                <a:cubicBezTo>
                  <a:pt x="1632" y="1209"/>
                  <a:pt x="1632" y="1209"/>
                  <a:pt x="1632" y="1209"/>
                </a:cubicBezTo>
                <a:cubicBezTo>
                  <a:pt x="1632" y="1209"/>
                  <a:pt x="1632" y="1209"/>
                  <a:pt x="1632" y="1209"/>
                </a:cubicBezTo>
                <a:cubicBezTo>
                  <a:pt x="1632" y="1208"/>
                  <a:pt x="1632" y="1208"/>
                  <a:pt x="1632" y="1208"/>
                </a:cubicBezTo>
                <a:cubicBezTo>
                  <a:pt x="1631" y="1207"/>
                  <a:pt x="1631" y="1207"/>
                  <a:pt x="1631" y="1207"/>
                </a:cubicBezTo>
                <a:cubicBezTo>
                  <a:pt x="1630" y="1207"/>
                  <a:pt x="1630" y="1207"/>
                  <a:pt x="1630" y="1207"/>
                </a:cubicBezTo>
                <a:cubicBezTo>
                  <a:pt x="1628" y="1207"/>
                  <a:pt x="1628" y="1207"/>
                  <a:pt x="1628" y="1207"/>
                </a:cubicBezTo>
                <a:cubicBezTo>
                  <a:pt x="1625" y="1199"/>
                  <a:pt x="1625" y="1199"/>
                  <a:pt x="1625" y="1199"/>
                </a:cubicBezTo>
                <a:cubicBezTo>
                  <a:pt x="1625" y="1194"/>
                  <a:pt x="1625" y="1194"/>
                  <a:pt x="1625" y="1194"/>
                </a:cubicBezTo>
                <a:cubicBezTo>
                  <a:pt x="1631" y="1199"/>
                  <a:pt x="1631" y="1199"/>
                  <a:pt x="1631" y="1199"/>
                </a:cubicBezTo>
                <a:cubicBezTo>
                  <a:pt x="1631" y="1200"/>
                  <a:pt x="1631" y="1200"/>
                  <a:pt x="1632" y="1200"/>
                </a:cubicBezTo>
                <a:cubicBezTo>
                  <a:pt x="1632" y="1200"/>
                  <a:pt x="1632" y="1199"/>
                  <a:pt x="1632" y="1199"/>
                </a:cubicBezTo>
                <a:cubicBezTo>
                  <a:pt x="1632" y="1198"/>
                  <a:pt x="1632" y="1198"/>
                  <a:pt x="1632" y="1198"/>
                </a:cubicBezTo>
                <a:cubicBezTo>
                  <a:pt x="1631" y="1194"/>
                  <a:pt x="1631" y="1194"/>
                  <a:pt x="1631" y="1194"/>
                </a:cubicBezTo>
                <a:cubicBezTo>
                  <a:pt x="1632" y="1193"/>
                  <a:pt x="1632" y="1193"/>
                  <a:pt x="1632" y="1193"/>
                </a:cubicBezTo>
                <a:cubicBezTo>
                  <a:pt x="1633" y="1193"/>
                  <a:pt x="1633" y="1193"/>
                  <a:pt x="1633" y="1193"/>
                </a:cubicBezTo>
                <a:cubicBezTo>
                  <a:pt x="1633" y="1184"/>
                  <a:pt x="1633" y="1184"/>
                  <a:pt x="1633" y="1184"/>
                </a:cubicBezTo>
                <a:cubicBezTo>
                  <a:pt x="1633" y="1184"/>
                  <a:pt x="1633" y="1184"/>
                  <a:pt x="1633" y="1184"/>
                </a:cubicBezTo>
                <a:cubicBezTo>
                  <a:pt x="1632" y="1180"/>
                  <a:pt x="1632" y="1180"/>
                  <a:pt x="1632" y="1180"/>
                </a:cubicBezTo>
                <a:cubicBezTo>
                  <a:pt x="1631" y="1173"/>
                  <a:pt x="1631" y="1173"/>
                  <a:pt x="1631" y="1173"/>
                </a:cubicBezTo>
                <a:cubicBezTo>
                  <a:pt x="1631" y="1173"/>
                  <a:pt x="1630" y="1172"/>
                  <a:pt x="1630" y="1172"/>
                </a:cubicBezTo>
                <a:cubicBezTo>
                  <a:pt x="1626" y="1172"/>
                  <a:pt x="1626" y="1172"/>
                  <a:pt x="1626" y="1172"/>
                </a:cubicBezTo>
                <a:cubicBezTo>
                  <a:pt x="1621" y="1168"/>
                  <a:pt x="1621" y="1168"/>
                  <a:pt x="1621" y="1168"/>
                </a:cubicBezTo>
                <a:cubicBezTo>
                  <a:pt x="1621" y="1164"/>
                  <a:pt x="1621" y="1164"/>
                  <a:pt x="1621" y="1164"/>
                </a:cubicBezTo>
                <a:cubicBezTo>
                  <a:pt x="1624" y="1163"/>
                  <a:pt x="1624" y="1163"/>
                  <a:pt x="1624" y="1163"/>
                </a:cubicBezTo>
                <a:cubicBezTo>
                  <a:pt x="1624" y="1162"/>
                  <a:pt x="1624" y="1162"/>
                  <a:pt x="1624" y="1162"/>
                </a:cubicBezTo>
                <a:cubicBezTo>
                  <a:pt x="1625" y="1157"/>
                  <a:pt x="1625" y="1157"/>
                  <a:pt x="1625" y="1157"/>
                </a:cubicBezTo>
                <a:cubicBezTo>
                  <a:pt x="1625" y="1153"/>
                  <a:pt x="1625" y="1153"/>
                  <a:pt x="1625" y="1153"/>
                </a:cubicBezTo>
                <a:cubicBezTo>
                  <a:pt x="1624" y="1153"/>
                  <a:pt x="1624" y="1152"/>
                  <a:pt x="1624" y="1152"/>
                </a:cubicBezTo>
                <a:cubicBezTo>
                  <a:pt x="1624" y="1152"/>
                  <a:pt x="1624" y="1152"/>
                  <a:pt x="1624" y="1152"/>
                </a:cubicBezTo>
                <a:cubicBezTo>
                  <a:pt x="1621" y="1153"/>
                  <a:pt x="1621" y="1153"/>
                  <a:pt x="1621" y="1153"/>
                </a:cubicBezTo>
                <a:cubicBezTo>
                  <a:pt x="1621" y="1152"/>
                  <a:pt x="1621" y="1152"/>
                  <a:pt x="1621" y="1152"/>
                </a:cubicBezTo>
                <a:cubicBezTo>
                  <a:pt x="1620" y="1149"/>
                  <a:pt x="1620" y="1149"/>
                  <a:pt x="1620" y="1149"/>
                </a:cubicBezTo>
                <a:cubicBezTo>
                  <a:pt x="1619" y="1148"/>
                  <a:pt x="1619" y="1148"/>
                  <a:pt x="1619" y="1148"/>
                </a:cubicBezTo>
                <a:cubicBezTo>
                  <a:pt x="1619" y="1148"/>
                  <a:pt x="1618" y="1148"/>
                  <a:pt x="1618" y="1148"/>
                </a:cubicBezTo>
                <a:cubicBezTo>
                  <a:pt x="1615" y="1151"/>
                  <a:pt x="1615" y="1151"/>
                  <a:pt x="1615" y="1151"/>
                </a:cubicBezTo>
                <a:cubicBezTo>
                  <a:pt x="1614" y="1143"/>
                  <a:pt x="1614" y="1143"/>
                  <a:pt x="1614" y="1143"/>
                </a:cubicBezTo>
                <a:cubicBezTo>
                  <a:pt x="1614" y="1142"/>
                  <a:pt x="1614" y="1142"/>
                  <a:pt x="1614" y="1142"/>
                </a:cubicBezTo>
                <a:cubicBezTo>
                  <a:pt x="1610" y="1142"/>
                  <a:pt x="1610" y="1142"/>
                  <a:pt x="1610" y="1142"/>
                </a:cubicBezTo>
                <a:cubicBezTo>
                  <a:pt x="1610" y="1142"/>
                  <a:pt x="1610" y="1142"/>
                  <a:pt x="1610" y="1142"/>
                </a:cubicBezTo>
                <a:cubicBezTo>
                  <a:pt x="1605" y="1146"/>
                  <a:pt x="1605" y="1146"/>
                  <a:pt x="1605" y="1146"/>
                </a:cubicBezTo>
                <a:cubicBezTo>
                  <a:pt x="1604" y="1145"/>
                  <a:pt x="1604" y="1145"/>
                  <a:pt x="1604" y="1145"/>
                </a:cubicBezTo>
                <a:cubicBezTo>
                  <a:pt x="1607" y="1141"/>
                  <a:pt x="1607" y="1141"/>
                  <a:pt x="1607" y="1141"/>
                </a:cubicBezTo>
                <a:cubicBezTo>
                  <a:pt x="1607" y="1140"/>
                  <a:pt x="1607" y="1140"/>
                  <a:pt x="1607" y="1140"/>
                </a:cubicBezTo>
                <a:cubicBezTo>
                  <a:pt x="1607" y="1139"/>
                  <a:pt x="1607" y="1139"/>
                  <a:pt x="1607" y="1139"/>
                </a:cubicBezTo>
                <a:cubicBezTo>
                  <a:pt x="1604" y="1140"/>
                  <a:pt x="1604" y="1140"/>
                  <a:pt x="1604" y="1140"/>
                </a:cubicBezTo>
                <a:cubicBezTo>
                  <a:pt x="1601" y="1139"/>
                  <a:pt x="1601" y="1139"/>
                  <a:pt x="1601" y="1139"/>
                </a:cubicBezTo>
                <a:cubicBezTo>
                  <a:pt x="1601" y="1139"/>
                  <a:pt x="1601" y="1139"/>
                  <a:pt x="1601" y="1139"/>
                </a:cubicBezTo>
                <a:cubicBezTo>
                  <a:pt x="1598" y="1139"/>
                  <a:pt x="1598" y="1139"/>
                  <a:pt x="1598" y="1139"/>
                </a:cubicBezTo>
                <a:cubicBezTo>
                  <a:pt x="1598" y="1140"/>
                  <a:pt x="1598" y="1140"/>
                  <a:pt x="1598" y="1140"/>
                </a:cubicBezTo>
                <a:cubicBezTo>
                  <a:pt x="1597" y="1142"/>
                  <a:pt x="1597" y="1142"/>
                  <a:pt x="1597" y="1142"/>
                </a:cubicBezTo>
                <a:cubicBezTo>
                  <a:pt x="1594" y="1131"/>
                  <a:pt x="1594" y="1131"/>
                  <a:pt x="1594" y="1131"/>
                </a:cubicBezTo>
                <a:cubicBezTo>
                  <a:pt x="1593" y="1130"/>
                  <a:pt x="1593" y="1130"/>
                  <a:pt x="1593" y="1130"/>
                </a:cubicBezTo>
                <a:cubicBezTo>
                  <a:pt x="1590" y="1129"/>
                  <a:pt x="1590" y="1129"/>
                  <a:pt x="1590" y="1129"/>
                </a:cubicBezTo>
                <a:cubicBezTo>
                  <a:pt x="1590" y="1128"/>
                  <a:pt x="1590" y="1128"/>
                  <a:pt x="1590" y="1128"/>
                </a:cubicBezTo>
                <a:cubicBezTo>
                  <a:pt x="1591" y="1126"/>
                  <a:pt x="1591" y="1126"/>
                  <a:pt x="1591" y="1126"/>
                </a:cubicBezTo>
                <a:cubicBezTo>
                  <a:pt x="1591" y="1126"/>
                  <a:pt x="1591" y="1126"/>
                  <a:pt x="1591" y="1126"/>
                </a:cubicBezTo>
                <a:cubicBezTo>
                  <a:pt x="1590" y="1124"/>
                  <a:pt x="1590" y="1124"/>
                  <a:pt x="1590" y="1124"/>
                </a:cubicBezTo>
                <a:cubicBezTo>
                  <a:pt x="1591" y="1124"/>
                  <a:pt x="1591" y="1124"/>
                  <a:pt x="1591" y="1124"/>
                </a:cubicBezTo>
                <a:cubicBezTo>
                  <a:pt x="1591" y="1124"/>
                  <a:pt x="1591" y="1123"/>
                  <a:pt x="1591" y="1123"/>
                </a:cubicBezTo>
                <a:cubicBezTo>
                  <a:pt x="1591" y="1123"/>
                  <a:pt x="1591" y="1123"/>
                  <a:pt x="1591" y="1122"/>
                </a:cubicBezTo>
                <a:cubicBezTo>
                  <a:pt x="1588" y="1120"/>
                  <a:pt x="1588" y="1120"/>
                  <a:pt x="1588" y="1120"/>
                </a:cubicBezTo>
                <a:cubicBezTo>
                  <a:pt x="1588" y="1118"/>
                  <a:pt x="1588" y="1118"/>
                  <a:pt x="1588" y="1118"/>
                </a:cubicBezTo>
                <a:cubicBezTo>
                  <a:pt x="1589" y="1115"/>
                  <a:pt x="1589" y="1115"/>
                  <a:pt x="1589" y="1115"/>
                </a:cubicBezTo>
                <a:cubicBezTo>
                  <a:pt x="1589" y="1115"/>
                  <a:pt x="1589" y="1115"/>
                  <a:pt x="1589" y="1115"/>
                </a:cubicBezTo>
                <a:cubicBezTo>
                  <a:pt x="1589" y="1115"/>
                  <a:pt x="1589" y="1114"/>
                  <a:pt x="1589" y="1114"/>
                </a:cubicBezTo>
                <a:cubicBezTo>
                  <a:pt x="1584" y="1113"/>
                  <a:pt x="1584" y="1113"/>
                  <a:pt x="1584" y="1113"/>
                </a:cubicBezTo>
                <a:cubicBezTo>
                  <a:pt x="1584" y="1113"/>
                  <a:pt x="1584" y="1113"/>
                  <a:pt x="1584" y="1113"/>
                </a:cubicBezTo>
                <a:cubicBezTo>
                  <a:pt x="1579" y="1115"/>
                  <a:pt x="1579" y="1115"/>
                  <a:pt x="1579" y="1115"/>
                </a:cubicBezTo>
                <a:cubicBezTo>
                  <a:pt x="1579" y="1115"/>
                  <a:pt x="1579" y="1115"/>
                  <a:pt x="1579" y="1115"/>
                </a:cubicBezTo>
                <a:cubicBezTo>
                  <a:pt x="1580" y="1110"/>
                  <a:pt x="1580" y="1110"/>
                  <a:pt x="1580" y="1110"/>
                </a:cubicBezTo>
                <a:cubicBezTo>
                  <a:pt x="1580" y="1106"/>
                  <a:pt x="1580" y="1106"/>
                  <a:pt x="1580" y="1106"/>
                </a:cubicBezTo>
                <a:cubicBezTo>
                  <a:pt x="1581" y="1105"/>
                  <a:pt x="1581" y="1105"/>
                  <a:pt x="1581" y="1105"/>
                </a:cubicBezTo>
                <a:cubicBezTo>
                  <a:pt x="1582" y="1106"/>
                  <a:pt x="1582" y="1106"/>
                  <a:pt x="1582" y="1106"/>
                </a:cubicBezTo>
                <a:cubicBezTo>
                  <a:pt x="1583" y="1106"/>
                  <a:pt x="1583" y="1106"/>
                  <a:pt x="1583" y="1106"/>
                </a:cubicBezTo>
                <a:cubicBezTo>
                  <a:pt x="1588" y="1103"/>
                  <a:pt x="1588" y="1103"/>
                  <a:pt x="1588" y="1103"/>
                </a:cubicBezTo>
                <a:cubicBezTo>
                  <a:pt x="1591" y="1103"/>
                  <a:pt x="1591" y="1103"/>
                  <a:pt x="1591" y="1103"/>
                </a:cubicBezTo>
                <a:cubicBezTo>
                  <a:pt x="1591" y="1103"/>
                  <a:pt x="1591" y="1103"/>
                  <a:pt x="1591" y="1103"/>
                </a:cubicBezTo>
                <a:cubicBezTo>
                  <a:pt x="1591" y="1103"/>
                  <a:pt x="1591" y="1102"/>
                  <a:pt x="1591" y="1102"/>
                </a:cubicBezTo>
                <a:cubicBezTo>
                  <a:pt x="1589" y="1097"/>
                  <a:pt x="1589" y="1097"/>
                  <a:pt x="1589" y="1097"/>
                </a:cubicBezTo>
                <a:cubicBezTo>
                  <a:pt x="1585" y="1093"/>
                  <a:pt x="1585" y="1093"/>
                  <a:pt x="1585" y="1093"/>
                </a:cubicBezTo>
                <a:cubicBezTo>
                  <a:pt x="1585" y="1093"/>
                  <a:pt x="1585" y="1093"/>
                  <a:pt x="1585" y="1093"/>
                </a:cubicBezTo>
                <a:cubicBezTo>
                  <a:pt x="1579" y="1092"/>
                  <a:pt x="1579" y="1092"/>
                  <a:pt x="1579" y="1092"/>
                </a:cubicBezTo>
                <a:cubicBezTo>
                  <a:pt x="1577" y="1090"/>
                  <a:pt x="1577" y="1090"/>
                  <a:pt x="1577" y="1090"/>
                </a:cubicBezTo>
                <a:cubicBezTo>
                  <a:pt x="1576" y="1086"/>
                  <a:pt x="1576" y="1086"/>
                  <a:pt x="1576" y="1086"/>
                </a:cubicBezTo>
                <a:cubicBezTo>
                  <a:pt x="1580" y="1087"/>
                  <a:pt x="1580" y="1087"/>
                  <a:pt x="1580" y="1087"/>
                </a:cubicBezTo>
                <a:cubicBezTo>
                  <a:pt x="1580" y="1087"/>
                  <a:pt x="1580" y="1087"/>
                  <a:pt x="1581" y="1086"/>
                </a:cubicBezTo>
                <a:cubicBezTo>
                  <a:pt x="1581" y="1086"/>
                  <a:pt x="1581" y="1086"/>
                  <a:pt x="1581" y="1086"/>
                </a:cubicBezTo>
                <a:cubicBezTo>
                  <a:pt x="1580" y="1083"/>
                  <a:pt x="1580" y="1083"/>
                  <a:pt x="1580" y="1083"/>
                </a:cubicBezTo>
                <a:cubicBezTo>
                  <a:pt x="1581" y="1083"/>
                  <a:pt x="1581" y="1083"/>
                  <a:pt x="1581" y="1083"/>
                </a:cubicBezTo>
                <a:cubicBezTo>
                  <a:pt x="1587" y="1089"/>
                  <a:pt x="1587" y="1089"/>
                  <a:pt x="1587" y="1089"/>
                </a:cubicBezTo>
                <a:cubicBezTo>
                  <a:pt x="1588" y="1090"/>
                  <a:pt x="1588" y="1090"/>
                  <a:pt x="1588" y="1090"/>
                </a:cubicBezTo>
                <a:cubicBezTo>
                  <a:pt x="1590" y="1090"/>
                  <a:pt x="1590" y="1090"/>
                  <a:pt x="1590" y="1090"/>
                </a:cubicBezTo>
                <a:cubicBezTo>
                  <a:pt x="1590" y="1090"/>
                  <a:pt x="1590" y="1090"/>
                  <a:pt x="1590" y="1089"/>
                </a:cubicBezTo>
                <a:cubicBezTo>
                  <a:pt x="1590" y="1089"/>
                  <a:pt x="1590" y="1089"/>
                  <a:pt x="1590" y="1089"/>
                </a:cubicBezTo>
                <a:cubicBezTo>
                  <a:pt x="1588" y="1084"/>
                  <a:pt x="1588" y="1084"/>
                  <a:pt x="1588" y="1084"/>
                </a:cubicBezTo>
                <a:cubicBezTo>
                  <a:pt x="1590" y="1084"/>
                  <a:pt x="1590" y="1084"/>
                  <a:pt x="1590" y="1084"/>
                </a:cubicBezTo>
                <a:cubicBezTo>
                  <a:pt x="1590" y="1084"/>
                  <a:pt x="1590" y="1084"/>
                  <a:pt x="1590" y="1084"/>
                </a:cubicBezTo>
                <a:cubicBezTo>
                  <a:pt x="1591" y="1084"/>
                  <a:pt x="1591" y="1083"/>
                  <a:pt x="1590" y="1083"/>
                </a:cubicBezTo>
                <a:cubicBezTo>
                  <a:pt x="1587" y="1080"/>
                  <a:pt x="1587" y="1080"/>
                  <a:pt x="1587" y="1080"/>
                </a:cubicBezTo>
                <a:cubicBezTo>
                  <a:pt x="1588" y="1078"/>
                  <a:pt x="1588" y="1078"/>
                  <a:pt x="1588" y="1078"/>
                </a:cubicBezTo>
                <a:cubicBezTo>
                  <a:pt x="1591" y="1081"/>
                  <a:pt x="1591" y="1081"/>
                  <a:pt x="1591" y="1081"/>
                </a:cubicBezTo>
                <a:cubicBezTo>
                  <a:pt x="1591" y="1081"/>
                  <a:pt x="1591" y="1081"/>
                  <a:pt x="1591" y="1081"/>
                </a:cubicBezTo>
                <a:cubicBezTo>
                  <a:pt x="1594" y="1081"/>
                  <a:pt x="1594" y="1081"/>
                  <a:pt x="1594" y="1081"/>
                </a:cubicBezTo>
                <a:cubicBezTo>
                  <a:pt x="1594" y="1085"/>
                  <a:pt x="1594" y="1085"/>
                  <a:pt x="1594" y="1085"/>
                </a:cubicBezTo>
                <a:cubicBezTo>
                  <a:pt x="1593" y="1088"/>
                  <a:pt x="1593" y="1088"/>
                  <a:pt x="1593" y="1088"/>
                </a:cubicBezTo>
                <a:cubicBezTo>
                  <a:pt x="1593" y="1088"/>
                  <a:pt x="1593" y="1088"/>
                  <a:pt x="1593" y="1088"/>
                </a:cubicBezTo>
                <a:cubicBezTo>
                  <a:pt x="1593" y="1089"/>
                  <a:pt x="1593" y="1089"/>
                  <a:pt x="1593" y="1089"/>
                </a:cubicBezTo>
                <a:cubicBezTo>
                  <a:pt x="1597" y="1090"/>
                  <a:pt x="1597" y="1090"/>
                  <a:pt x="1597" y="1090"/>
                </a:cubicBezTo>
                <a:cubicBezTo>
                  <a:pt x="1609" y="1097"/>
                  <a:pt x="1609" y="1097"/>
                  <a:pt x="1609" y="1097"/>
                </a:cubicBezTo>
                <a:cubicBezTo>
                  <a:pt x="1610" y="1103"/>
                  <a:pt x="1610" y="1103"/>
                  <a:pt x="1610" y="1103"/>
                </a:cubicBezTo>
                <a:cubicBezTo>
                  <a:pt x="1610" y="1103"/>
                  <a:pt x="1610" y="1103"/>
                  <a:pt x="1610" y="1103"/>
                </a:cubicBezTo>
                <a:cubicBezTo>
                  <a:pt x="1615" y="1103"/>
                  <a:pt x="1615" y="1103"/>
                  <a:pt x="1615" y="1103"/>
                </a:cubicBezTo>
                <a:cubicBezTo>
                  <a:pt x="1618" y="1102"/>
                  <a:pt x="1618" y="1102"/>
                  <a:pt x="1618" y="1102"/>
                </a:cubicBezTo>
                <a:cubicBezTo>
                  <a:pt x="1617" y="1106"/>
                  <a:pt x="1617" y="1106"/>
                  <a:pt x="1617" y="1106"/>
                </a:cubicBezTo>
                <a:cubicBezTo>
                  <a:pt x="1619" y="1115"/>
                  <a:pt x="1619" y="1115"/>
                  <a:pt x="1619" y="1115"/>
                </a:cubicBezTo>
                <a:cubicBezTo>
                  <a:pt x="1624" y="1123"/>
                  <a:pt x="1624" y="1123"/>
                  <a:pt x="1624" y="1123"/>
                </a:cubicBezTo>
                <a:cubicBezTo>
                  <a:pt x="1625" y="1123"/>
                  <a:pt x="1625" y="1123"/>
                  <a:pt x="1625" y="1123"/>
                </a:cubicBezTo>
                <a:cubicBezTo>
                  <a:pt x="1629" y="1121"/>
                  <a:pt x="1629" y="1121"/>
                  <a:pt x="1629" y="1121"/>
                </a:cubicBezTo>
                <a:cubicBezTo>
                  <a:pt x="1629" y="1123"/>
                  <a:pt x="1629" y="1123"/>
                  <a:pt x="1629" y="1123"/>
                </a:cubicBezTo>
                <a:cubicBezTo>
                  <a:pt x="1627" y="1127"/>
                  <a:pt x="1627" y="1127"/>
                  <a:pt x="1627" y="1127"/>
                </a:cubicBezTo>
                <a:cubicBezTo>
                  <a:pt x="1627" y="1128"/>
                  <a:pt x="1627" y="1128"/>
                  <a:pt x="1627" y="1128"/>
                </a:cubicBezTo>
                <a:cubicBezTo>
                  <a:pt x="1630" y="1132"/>
                  <a:pt x="1630" y="1132"/>
                  <a:pt x="1630" y="1132"/>
                </a:cubicBezTo>
                <a:cubicBezTo>
                  <a:pt x="1631" y="1132"/>
                  <a:pt x="1631" y="1133"/>
                  <a:pt x="1631" y="1132"/>
                </a:cubicBezTo>
                <a:cubicBezTo>
                  <a:pt x="1635" y="1130"/>
                  <a:pt x="1635" y="1130"/>
                  <a:pt x="1635" y="1130"/>
                </a:cubicBezTo>
                <a:cubicBezTo>
                  <a:pt x="1637" y="1136"/>
                  <a:pt x="1637" y="1136"/>
                  <a:pt x="1637" y="1136"/>
                </a:cubicBezTo>
                <a:cubicBezTo>
                  <a:pt x="1637" y="1136"/>
                  <a:pt x="1637" y="1136"/>
                  <a:pt x="1638" y="1136"/>
                </a:cubicBezTo>
                <a:cubicBezTo>
                  <a:pt x="1638" y="1137"/>
                  <a:pt x="1638" y="1137"/>
                  <a:pt x="1638" y="1136"/>
                </a:cubicBezTo>
                <a:cubicBezTo>
                  <a:pt x="1641" y="1135"/>
                  <a:pt x="1641" y="1135"/>
                  <a:pt x="1641" y="1135"/>
                </a:cubicBezTo>
                <a:cubicBezTo>
                  <a:pt x="1643" y="1140"/>
                  <a:pt x="1643" y="1140"/>
                  <a:pt x="1643" y="1140"/>
                </a:cubicBezTo>
                <a:cubicBezTo>
                  <a:pt x="1646" y="1142"/>
                  <a:pt x="1646" y="1142"/>
                  <a:pt x="1646" y="1142"/>
                </a:cubicBezTo>
                <a:cubicBezTo>
                  <a:pt x="1646" y="1142"/>
                  <a:pt x="1646" y="1142"/>
                  <a:pt x="1646" y="1142"/>
                </a:cubicBezTo>
                <a:cubicBezTo>
                  <a:pt x="1647" y="1142"/>
                  <a:pt x="1647" y="1142"/>
                  <a:pt x="1647" y="1142"/>
                </a:cubicBezTo>
                <a:cubicBezTo>
                  <a:pt x="1650" y="1128"/>
                  <a:pt x="1650" y="1128"/>
                  <a:pt x="1650" y="1128"/>
                </a:cubicBezTo>
                <a:cubicBezTo>
                  <a:pt x="1652" y="1128"/>
                  <a:pt x="1652" y="1128"/>
                  <a:pt x="1652" y="1128"/>
                </a:cubicBezTo>
                <a:cubicBezTo>
                  <a:pt x="1652" y="1128"/>
                  <a:pt x="1652" y="1128"/>
                  <a:pt x="1652" y="1127"/>
                </a:cubicBezTo>
                <a:cubicBezTo>
                  <a:pt x="1652" y="1127"/>
                  <a:pt x="1652" y="1127"/>
                  <a:pt x="1652" y="1127"/>
                </a:cubicBezTo>
                <a:cubicBezTo>
                  <a:pt x="1649" y="1114"/>
                  <a:pt x="1649" y="1114"/>
                  <a:pt x="1649" y="1114"/>
                </a:cubicBezTo>
                <a:cubicBezTo>
                  <a:pt x="1649" y="1112"/>
                  <a:pt x="1649" y="1112"/>
                  <a:pt x="1649" y="1112"/>
                </a:cubicBezTo>
                <a:cubicBezTo>
                  <a:pt x="1655" y="1117"/>
                  <a:pt x="1655" y="1117"/>
                  <a:pt x="1655" y="1117"/>
                </a:cubicBezTo>
                <a:cubicBezTo>
                  <a:pt x="1655" y="1117"/>
                  <a:pt x="1655" y="1117"/>
                  <a:pt x="1655" y="1117"/>
                </a:cubicBezTo>
                <a:cubicBezTo>
                  <a:pt x="1659" y="1117"/>
                  <a:pt x="1659" y="1117"/>
                  <a:pt x="1659" y="1117"/>
                </a:cubicBezTo>
                <a:cubicBezTo>
                  <a:pt x="1660" y="1117"/>
                  <a:pt x="1660" y="1117"/>
                  <a:pt x="1660" y="1117"/>
                </a:cubicBezTo>
                <a:cubicBezTo>
                  <a:pt x="1662" y="1111"/>
                  <a:pt x="1662" y="1111"/>
                  <a:pt x="1662" y="1111"/>
                </a:cubicBezTo>
                <a:cubicBezTo>
                  <a:pt x="1665" y="1110"/>
                  <a:pt x="1665" y="1110"/>
                  <a:pt x="1665" y="1110"/>
                </a:cubicBezTo>
                <a:cubicBezTo>
                  <a:pt x="1665" y="1109"/>
                  <a:pt x="1665" y="1109"/>
                  <a:pt x="1665" y="1109"/>
                </a:cubicBezTo>
                <a:cubicBezTo>
                  <a:pt x="1665" y="1102"/>
                  <a:pt x="1665" y="1102"/>
                  <a:pt x="1665" y="1102"/>
                </a:cubicBezTo>
                <a:cubicBezTo>
                  <a:pt x="1670" y="1101"/>
                  <a:pt x="1670" y="1101"/>
                  <a:pt x="1670" y="1101"/>
                </a:cubicBezTo>
                <a:cubicBezTo>
                  <a:pt x="1670" y="1101"/>
                  <a:pt x="1670" y="1101"/>
                  <a:pt x="1670" y="1100"/>
                </a:cubicBezTo>
                <a:cubicBezTo>
                  <a:pt x="1670" y="1100"/>
                  <a:pt x="1670" y="1100"/>
                  <a:pt x="1670" y="1100"/>
                </a:cubicBezTo>
                <a:cubicBezTo>
                  <a:pt x="1668" y="1096"/>
                  <a:pt x="1668" y="1096"/>
                  <a:pt x="1668" y="1096"/>
                </a:cubicBezTo>
                <a:cubicBezTo>
                  <a:pt x="1667" y="1096"/>
                  <a:pt x="1667" y="1096"/>
                  <a:pt x="1667" y="1096"/>
                </a:cubicBezTo>
                <a:cubicBezTo>
                  <a:pt x="1662" y="1097"/>
                  <a:pt x="1662" y="1097"/>
                  <a:pt x="1662" y="1097"/>
                </a:cubicBezTo>
                <a:cubicBezTo>
                  <a:pt x="1662" y="1095"/>
                  <a:pt x="1662" y="1095"/>
                  <a:pt x="1662" y="1095"/>
                </a:cubicBezTo>
                <a:cubicBezTo>
                  <a:pt x="1665" y="1095"/>
                  <a:pt x="1665" y="1095"/>
                  <a:pt x="1665" y="1095"/>
                </a:cubicBezTo>
                <a:cubicBezTo>
                  <a:pt x="1666" y="1095"/>
                  <a:pt x="1666" y="1095"/>
                  <a:pt x="1666" y="1094"/>
                </a:cubicBezTo>
                <a:cubicBezTo>
                  <a:pt x="1667" y="1090"/>
                  <a:pt x="1667" y="1090"/>
                  <a:pt x="1667" y="1090"/>
                </a:cubicBezTo>
                <a:cubicBezTo>
                  <a:pt x="1667" y="1090"/>
                  <a:pt x="1667" y="1090"/>
                  <a:pt x="1666" y="1090"/>
                </a:cubicBezTo>
                <a:cubicBezTo>
                  <a:pt x="1663" y="1089"/>
                  <a:pt x="1663" y="1089"/>
                  <a:pt x="1663" y="1089"/>
                </a:cubicBezTo>
                <a:cubicBezTo>
                  <a:pt x="1665" y="1088"/>
                  <a:pt x="1665" y="1088"/>
                  <a:pt x="1665" y="1088"/>
                </a:cubicBezTo>
                <a:cubicBezTo>
                  <a:pt x="1671" y="1092"/>
                  <a:pt x="1671" y="1092"/>
                  <a:pt x="1671" y="1092"/>
                </a:cubicBezTo>
                <a:cubicBezTo>
                  <a:pt x="1672" y="1092"/>
                  <a:pt x="1672" y="1092"/>
                  <a:pt x="1672" y="1092"/>
                </a:cubicBezTo>
                <a:cubicBezTo>
                  <a:pt x="1675" y="1092"/>
                  <a:pt x="1675" y="1092"/>
                  <a:pt x="1675" y="1092"/>
                </a:cubicBezTo>
                <a:cubicBezTo>
                  <a:pt x="1676" y="1092"/>
                  <a:pt x="1676" y="1092"/>
                  <a:pt x="1676" y="1092"/>
                </a:cubicBezTo>
                <a:cubicBezTo>
                  <a:pt x="1678" y="1089"/>
                  <a:pt x="1678" y="1089"/>
                  <a:pt x="1678" y="1089"/>
                </a:cubicBezTo>
                <a:cubicBezTo>
                  <a:pt x="1678" y="1088"/>
                  <a:pt x="1678" y="1088"/>
                  <a:pt x="1678" y="1088"/>
                </a:cubicBezTo>
                <a:cubicBezTo>
                  <a:pt x="1675" y="1085"/>
                  <a:pt x="1675" y="1085"/>
                  <a:pt x="1675" y="1085"/>
                </a:cubicBezTo>
                <a:cubicBezTo>
                  <a:pt x="1677" y="1082"/>
                  <a:pt x="1677" y="1082"/>
                  <a:pt x="1677" y="1082"/>
                </a:cubicBezTo>
                <a:cubicBezTo>
                  <a:pt x="1679" y="1081"/>
                  <a:pt x="1679" y="1081"/>
                  <a:pt x="1679" y="1081"/>
                </a:cubicBezTo>
                <a:cubicBezTo>
                  <a:pt x="1679" y="1081"/>
                  <a:pt x="1679" y="1081"/>
                  <a:pt x="1679" y="1081"/>
                </a:cubicBezTo>
                <a:cubicBezTo>
                  <a:pt x="1681" y="1077"/>
                  <a:pt x="1681" y="1077"/>
                  <a:pt x="1681" y="1077"/>
                </a:cubicBezTo>
                <a:cubicBezTo>
                  <a:pt x="1681" y="1077"/>
                  <a:pt x="1681" y="1077"/>
                  <a:pt x="1681" y="1077"/>
                </a:cubicBezTo>
                <a:cubicBezTo>
                  <a:pt x="1679" y="1072"/>
                  <a:pt x="1679" y="1072"/>
                  <a:pt x="1679" y="1072"/>
                </a:cubicBezTo>
                <a:cubicBezTo>
                  <a:pt x="1674" y="1066"/>
                  <a:pt x="1674" y="1066"/>
                  <a:pt x="1674" y="1066"/>
                </a:cubicBezTo>
                <a:cubicBezTo>
                  <a:pt x="1670" y="1064"/>
                  <a:pt x="1670" y="1064"/>
                  <a:pt x="1670" y="1064"/>
                </a:cubicBezTo>
                <a:cubicBezTo>
                  <a:pt x="1669" y="1062"/>
                  <a:pt x="1669" y="1062"/>
                  <a:pt x="1669" y="1062"/>
                </a:cubicBezTo>
                <a:cubicBezTo>
                  <a:pt x="1668" y="1062"/>
                  <a:pt x="1668" y="1062"/>
                  <a:pt x="1668" y="1062"/>
                </a:cubicBezTo>
                <a:cubicBezTo>
                  <a:pt x="1664" y="1063"/>
                  <a:pt x="1664" y="1063"/>
                  <a:pt x="1664" y="1063"/>
                </a:cubicBezTo>
                <a:cubicBezTo>
                  <a:pt x="1662" y="1062"/>
                  <a:pt x="1662" y="1062"/>
                  <a:pt x="1662" y="1062"/>
                </a:cubicBezTo>
                <a:cubicBezTo>
                  <a:pt x="1661" y="1062"/>
                  <a:pt x="1661" y="1062"/>
                  <a:pt x="1661" y="1062"/>
                </a:cubicBezTo>
                <a:cubicBezTo>
                  <a:pt x="1657" y="1062"/>
                  <a:pt x="1657" y="1062"/>
                  <a:pt x="1657" y="1062"/>
                </a:cubicBezTo>
                <a:cubicBezTo>
                  <a:pt x="1651" y="1065"/>
                  <a:pt x="1651" y="1065"/>
                  <a:pt x="1651" y="1065"/>
                </a:cubicBezTo>
                <a:cubicBezTo>
                  <a:pt x="1653" y="1057"/>
                  <a:pt x="1653" y="1057"/>
                  <a:pt x="1653" y="1057"/>
                </a:cubicBezTo>
                <a:cubicBezTo>
                  <a:pt x="1656" y="1054"/>
                  <a:pt x="1656" y="1054"/>
                  <a:pt x="1656" y="1054"/>
                </a:cubicBezTo>
                <a:cubicBezTo>
                  <a:pt x="1656" y="1054"/>
                  <a:pt x="1656" y="1054"/>
                  <a:pt x="1656" y="1054"/>
                </a:cubicBezTo>
                <a:cubicBezTo>
                  <a:pt x="1655" y="1051"/>
                  <a:pt x="1655" y="1051"/>
                  <a:pt x="1655" y="1051"/>
                </a:cubicBezTo>
                <a:cubicBezTo>
                  <a:pt x="1655" y="1050"/>
                  <a:pt x="1655" y="1050"/>
                  <a:pt x="1655" y="1050"/>
                </a:cubicBezTo>
                <a:cubicBezTo>
                  <a:pt x="1652" y="1050"/>
                  <a:pt x="1652" y="1050"/>
                  <a:pt x="1652" y="1050"/>
                </a:cubicBezTo>
                <a:cubicBezTo>
                  <a:pt x="1651" y="1050"/>
                  <a:pt x="1651" y="1050"/>
                  <a:pt x="1651" y="1050"/>
                </a:cubicBezTo>
                <a:cubicBezTo>
                  <a:pt x="1649" y="1052"/>
                  <a:pt x="1649" y="1052"/>
                  <a:pt x="1649" y="1052"/>
                </a:cubicBezTo>
                <a:cubicBezTo>
                  <a:pt x="1641" y="1053"/>
                  <a:pt x="1641" y="1053"/>
                  <a:pt x="1641" y="1053"/>
                </a:cubicBezTo>
                <a:cubicBezTo>
                  <a:pt x="1638" y="1053"/>
                  <a:pt x="1638" y="1053"/>
                  <a:pt x="1638" y="1053"/>
                </a:cubicBezTo>
                <a:cubicBezTo>
                  <a:pt x="1640" y="1052"/>
                  <a:pt x="1640" y="1052"/>
                  <a:pt x="1640" y="1052"/>
                </a:cubicBezTo>
                <a:cubicBezTo>
                  <a:pt x="1640" y="1052"/>
                  <a:pt x="1640" y="1051"/>
                  <a:pt x="1640" y="1051"/>
                </a:cubicBezTo>
                <a:cubicBezTo>
                  <a:pt x="1640" y="1051"/>
                  <a:pt x="1640" y="1051"/>
                  <a:pt x="1639" y="1050"/>
                </a:cubicBezTo>
                <a:cubicBezTo>
                  <a:pt x="1637" y="1050"/>
                  <a:pt x="1637" y="1050"/>
                  <a:pt x="1637" y="1050"/>
                </a:cubicBezTo>
                <a:cubicBezTo>
                  <a:pt x="1638" y="1049"/>
                  <a:pt x="1638" y="1049"/>
                  <a:pt x="1638" y="1049"/>
                </a:cubicBezTo>
                <a:cubicBezTo>
                  <a:pt x="1641" y="1049"/>
                  <a:pt x="1641" y="1049"/>
                  <a:pt x="1641" y="1049"/>
                </a:cubicBezTo>
                <a:cubicBezTo>
                  <a:pt x="1641" y="1049"/>
                  <a:pt x="1642" y="1049"/>
                  <a:pt x="1642" y="1048"/>
                </a:cubicBezTo>
                <a:cubicBezTo>
                  <a:pt x="1642" y="1045"/>
                  <a:pt x="1642" y="1045"/>
                  <a:pt x="1642" y="1045"/>
                </a:cubicBezTo>
                <a:cubicBezTo>
                  <a:pt x="1635" y="1031"/>
                  <a:pt x="1635" y="1031"/>
                  <a:pt x="1635" y="1031"/>
                </a:cubicBezTo>
                <a:cubicBezTo>
                  <a:pt x="1630" y="1028"/>
                  <a:pt x="1630" y="1028"/>
                  <a:pt x="1630" y="1028"/>
                </a:cubicBezTo>
                <a:cubicBezTo>
                  <a:pt x="1630" y="1028"/>
                  <a:pt x="1630" y="1028"/>
                  <a:pt x="1630" y="1028"/>
                </a:cubicBezTo>
                <a:cubicBezTo>
                  <a:pt x="1624" y="1029"/>
                  <a:pt x="1624" y="1029"/>
                  <a:pt x="1624" y="1029"/>
                </a:cubicBezTo>
                <a:cubicBezTo>
                  <a:pt x="1623" y="1028"/>
                  <a:pt x="1623" y="1028"/>
                  <a:pt x="1623" y="1028"/>
                </a:cubicBezTo>
                <a:cubicBezTo>
                  <a:pt x="1624" y="1025"/>
                  <a:pt x="1624" y="1025"/>
                  <a:pt x="1624" y="1025"/>
                </a:cubicBezTo>
                <a:cubicBezTo>
                  <a:pt x="1625" y="1024"/>
                  <a:pt x="1625" y="1024"/>
                  <a:pt x="1625" y="1024"/>
                </a:cubicBezTo>
                <a:cubicBezTo>
                  <a:pt x="1625" y="1024"/>
                  <a:pt x="1625" y="1024"/>
                  <a:pt x="1625" y="1024"/>
                </a:cubicBezTo>
                <a:cubicBezTo>
                  <a:pt x="1625" y="1019"/>
                  <a:pt x="1625" y="1019"/>
                  <a:pt x="1625" y="1019"/>
                </a:cubicBezTo>
                <a:cubicBezTo>
                  <a:pt x="1625" y="1019"/>
                  <a:pt x="1625" y="1019"/>
                  <a:pt x="1625" y="1019"/>
                </a:cubicBezTo>
                <a:cubicBezTo>
                  <a:pt x="1625" y="1019"/>
                  <a:pt x="1625" y="1019"/>
                  <a:pt x="1624" y="1019"/>
                </a:cubicBezTo>
                <a:cubicBezTo>
                  <a:pt x="1613" y="1021"/>
                  <a:pt x="1613" y="1021"/>
                  <a:pt x="1613" y="1021"/>
                </a:cubicBezTo>
                <a:cubicBezTo>
                  <a:pt x="1612" y="1021"/>
                  <a:pt x="1612" y="1021"/>
                  <a:pt x="1612" y="1021"/>
                </a:cubicBezTo>
                <a:cubicBezTo>
                  <a:pt x="1609" y="1024"/>
                  <a:pt x="1609" y="1024"/>
                  <a:pt x="1609" y="1024"/>
                </a:cubicBezTo>
                <a:cubicBezTo>
                  <a:pt x="1608" y="1022"/>
                  <a:pt x="1608" y="1022"/>
                  <a:pt x="1608" y="1022"/>
                </a:cubicBezTo>
                <a:cubicBezTo>
                  <a:pt x="1608" y="1022"/>
                  <a:pt x="1608" y="1022"/>
                  <a:pt x="1608" y="1022"/>
                </a:cubicBezTo>
                <a:cubicBezTo>
                  <a:pt x="1605" y="1021"/>
                  <a:pt x="1605" y="1021"/>
                  <a:pt x="1605" y="1021"/>
                </a:cubicBezTo>
                <a:cubicBezTo>
                  <a:pt x="1606" y="1019"/>
                  <a:pt x="1606" y="1019"/>
                  <a:pt x="1606" y="1019"/>
                </a:cubicBezTo>
                <a:cubicBezTo>
                  <a:pt x="1608" y="1017"/>
                  <a:pt x="1608" y="1017"/>
                  <a:pt x="1608" y="1017"/>
                </a:cubicBezTo>
                <a:cubicBezTo>
                  <a:pt x="1608" y="1017"/>
                  <a:pt x="1608" y="1017"/>
                  <a:pt x="1608" y="1016"/>
                </a:cubicBezTo>
                <a:cubicBezTo>
                  <a:pt x="1606" y="1012"/>
                  <a:pt x="1606" y="1012"/>
                  <a:pt x="1606" y="1012"/>
                </a:cubicBezTo>
                <a:cubicBezTo>
                  <a:pt x="1606" y="1011"/>
                  <a:pt x="1606" y="1011"/>
                  <a:pt x="1605" y="1011"/>
                </a:cubicBezTo>
                <a:cubicBezTo>
                  <a:pt x="1597" y="1013"/>
                  <a:pt x="1597" y="1013"/>
                  <a:pt x="1597" y="1013"/>
                </a:cubicBezTo>
                <a:cubicBezTo>
                  <a:pt x="1596" y="1012"/>
                  <a:pt x="1596" y="1012"/>
                  <a:pt x="1596" y="1012"/>
                </a:cubicBezTo>
                <a:cubicBezTo>
                  <a:pt x="1598" y="1006"/>
                  <a:pt x="1598" y="1006"/>
                  <a:pt x="1598" y="1006"/>
                </a:cubicBezTo>
                <a:cubicBezTo>
                  <a:pt x="1599" y="1005"/>
                  <a:pt x="1598" y="1005"/>
                  <a:pt x="1598" y="1005"/>
                </a:cubicBezTo>
                <a:cubicBezTo>
                  <a:pt x="1595" y="1003"/>
                  <a:pt x="1595" y="1003"/>
                  <a:pt x="1595" y="1003"/>
                </a:cubicBezTo>
                <a:cubicBezTo>
                  <a:pt x="1574" y="997"/>
                  <a:pt x="1574" y="997"/>
                  <a:pt x="1574" y="997"/>
                </a:cubicBezTo>
                <a:cubicBezTo>
                  <a:pt x="1574" y="996"/>
                  <a:pt x="1574" y="996"/>
                  <a:pt x="1574" y="996"/>
                </a:cubicBezTo>
                <a:cubicBezTo>
                  <a:pt x="1577" y="996"/>
                  <a:pt x="1577" y="996"/>
                  <a:pt x="1577" y="996"/>
                </a:cubicBezTo>
                <a:cubicBezTo>
                  <a:pt x="1577" y="996"/>
                  <a:pt x="1578" y="996"/>
                  <a:pt x="1578" y="995"/>
                </a:cubicBezTo>
                <a:cubicBezTo>
                  <a:pt x="1578" y="993"/>
                  <a:pt x="1578" y="993"/>
                  <a:pt x="1578" y="993"/>
                </a:cubicBezTo>
                <a:cubicBezTo>
                  <a:pt x="1582" y="993"/>
                  <a:pt x="1582" y="993"/>
                  <a:pt x="1582" y="993"/>
                </a:cubicBezTo>
                <a:cubicBezTo>
                  <a:pt x="1583" y="993"/>
                  <a:pt x="1583" y="993"/>
                  <a:pt x="1583" y="992"/>
                </a:cubicBezTo>
                <a:cubicBezTo>
                  <a:pt x="1583" y="992"/>
                  <a:pt x="1583" y="992"/>
                  <a:pt x="1583" y="992"/>
                </a:cubicBezTo>
                <a:cubicBezTo>
                  <a:pt x="1580" y="990"/>
                  <a:pt x="1580" y="990"/>
                  <a:pt x="1580" y="990"/>
                </a:cubicBezTo>
                <a:cubicBezTo>
                  <a:pt x="1581" y="989"/>
                  <a:pt x="1581" y="989"/>
                  <a:pt x="1581" y="989"/>
                </a:cubicBezTo>
                <a:cubicBezTo>
                  <a:pt x="1580" y="988"/>
                  <a:pt x="1580" y="988"/>
                  <a:pt x="1580" y="988"/>
                </a:cubicBezTo>
                <a:cubicBezTo>
                  <a:pt x="1576" y="983"/>
                  <a:pt x="1576" y="983"/>
                  <a:pt x="1576" y="983"/>
                </a:cubicBezTo>
                <a:cubicBezTo>
                  <a:pt x="1576" y="981"/>
                  <a:pt x="1576" y="981"/>
                  <a:pt x="1576" y="981"/>
                </a:cubicBezTo>
                <a:cubicBezTo>
                  <a:pt x="1581" y="982"/>
                  <a:pt x="1581" y="982"/>
                  <a:pt x="1581" y="982"/>
                </a:cubicBezTo>
                <a:cubicBezTo>
                  <a:pt x="1581" y="982"/>
                  <a:pt x="1581" y="982"/>
                  <a:pt x="1581" y="981"/>
                </a:cubicBezTo>
                <a:cubicBezTo>
                  <a:pt x="1582" y="979"/>
                  <a:pt x="1582" y="979"/>
                  <a:pt x="1582" y="979"/>
                </a:cubicBezTo>
                <a:cubicBezTo>
                  <a:pt x="1582" y="978"/>
                  <a:pt x="1582" y="978"/>
                  <a:pt x="1582" y="978"/>
                </a:cubicBezTo>
                <a:cubicBezTo>
                  <a:pt x="1574" y="972"/>
                  <a:pt x="1574" y="972"/>
                  <a:pt x="1574" y="972"/>
                </a:cubicBezTo>
                <a:cubicBezTo>
                  <a:pt x="1573" y="972"/>
                  <a:pt x="1573" y="972"/>
                  <a:pt x="1573" y="972"/>
                </a:cubicBezTo>
                <a:cubicBezTo>
                  <a:pt x="1570" y="972"/>
                  <a:pt x="1570" y="972"/>
                  <a:pt x="1570" y="972"/>
                </a:cubicBezTo>
                <a:cubicBezTo>
                  <a:pt x="1570" y="971"/>
                  <a:pt x="1570" y="971"/>
                  <a:pt x="1570" y="971"/>
                </a:cubicBezTo>
                <a:cubicBezTo>
                  <a:pt x="1573" y="970"/>
                  <a:pt x="1573" y="970"/>
                  <a:pt x="1573" y="970"/>
                </a:cubicBezTo>
                <a:cubicBezTo>
                  <a:pt x="1574" y="971"/>
                  <a:pt x="1574" y="971"/>
                  <a:pt x="1574" y="971"/>
                </a:cubicBezTo>
                <a:cubicBezTo>
                  <a:pt x="1575" y="971"/>
                  <a:pt x="1575" y="971"/>
                  <a:pt x="1575" y="971"/>
                </a:cubicBezTo>
                <a:cubicBezTo>
                  <a:pt x="1577" y="971"/>
                  <a:pt x="1577" y="971"/>
                  <a:pt x="1577" y="971"/>
                </a:cubicBezTo>
                <a:cubicBezTo>
                  <a:pt x="1578" y="970"/>
                  <a:pt x="1578" y="970"/>
                  <a:pt x="1578" y="970"/>
                </a:cubicBezTo>
                <a:cubicBezTo>
                  <a:pt x="1578" y="968"/>
                  <a:pt x="1578" y="968"/>
                  <a:pt x="1578" y="968"/>
                </a:cubicBezTo>
                <a:cubicBezTo>
                  <a:pt x="1586" y="973"/>
                  <a:pt x="1586" y="973"/>
                  <a:pt x="1586" y="973"/>
                </a:cubicBezTo>
                <a:cubicBezTo>
                  <a:pt x="1586" y="973"/>
                  <a:pt x="1586" y="973"/>
                  <a:pt x="1586" y="973"/>
                </a:cubicBezTo>
                <a:cubicBezTo>
                  <a:pt x="1591" y="973"/>
                  <a:pt x="1591" y="973"/>
                  <a:pt x="1591" y="973"/>
                </a:cubicBezTo>
                <a:cubicBezTo>
                  <a:pt x="1595" y="971"/>
                  <a:pt x="1595" y="971"/>
                  <a:pt x="1595" y="971"/>
                </a:cubicBezTo>
                <a:cubicBezTo>
                  <a:pt x="1599" y="973"/>
                  <a:pt x="1599" y="973"/>
                  <a:pt x="1599" y="973"/>
                </a:cubicBezTo>
                <a:cubicBezTo>
                  <a:pt x="1600" y="973"/>
                  <a:pt x="1600" y="973"/>
                  <a:pt x="1600" y="972"/>
                </a:cubicBezTo>
                <a:cubicBezTo>
                  <a:pt x="1601" y="970"/>
                  <a:pt x="1601" y="970"/>
                  <a:pt x="1601" y="970"/>
                </a:cubicBezTo>
                <a:cubicBezTo>
                  <a:pt x="1602" y="967"/>
                  <a:pt x="1602" y="967"/>
                  <a:pt x="1602" y="967"/>
                </a:cubicBezTo>
                <a:cubicBezTo>
                  <a:pt x="1601" y="966"/>
                  <a:pt x="1601" y="966"/>
                  <a:pt x="1601" y="966"/>
                </a:cubicBezTo>
                <a:cubicBezTo>
                  <a:pt x="1593" y="959"/>
                  <a:pt x="1593" y="959"/>
                  <a:pt x="1593" y="959"/>
                </a:cubicBezTo>
                <a:cubicBezTo>
                  <a:pt x="1592" y="959"/>
                  <a:pt x="1592" y="959"/>
                  <a:pt x="1592" y="959"/>
                </a:cubicBezTo>
                <a:cubicBezTo>
                  <a:pt x="1581" y="958"/>
                  <a:pt x="1581" y="958"/>
                  <a:pt x="1581" y="958"/>
                </a:cubicBezTo>
                <a:cubicBezTo>
                  <a:pt x="1576" y="956"/>
                  <a:pt x="1576" y="956"/>
                  <a:pt x="1576" y="956"/>
                </a:cubicBezTo>
                <a:cubicBezTo>
                  <a:pt x="1576" y="956"/>
                  <a:pt x="1576" y="956"/>
                  <a:pt x="1576" y="956"/>
                </a:cubicBezTo>
                <a:cubicBezTo>
                  <a:pt x="1575" y="956"/>
                  <a:pt x="1575" y="956"/>
                  <a:pt x="1575" y="956"/>
                </a:cubicBezTo>
                <a:cubicBezTo>
                  <a:pt x="1574" y="959"/>
                  <a:pt x="1574" y="959"/>
                  <a:pt x="1574" y="959"/>
                </a:cubicBezTo>
                <a:cubicBezTo>
                  <a:pt x="1571" y="955"/>
                  <a:pt x="1571" y="955"/>
                  <a:pt x="1571" y="955"/>
                </a:cubicBezTo>
                <a:cubicBezTo>
                  <a:pt x="1567" y="952"/>
                  <a:pt x="1567" y="952"/>
                  <a:pt x="1567" y="952"/>
                </a:cubicBezTo>
                <a:cubicBezTo>
                  <a:pt x="1567" y="952"/>
                  <a:pt x="1567" y="952"/>
                  <a:pt x="1567" y="952"/>
                </a:cubicBezTo>
                <a:cubicBezTo>
                  <a:pt x="1568" y="951"/>
                  <a:pt x="1568" y="951"/>
                  <a:pt x="1568" y="951"/>
                </a:cubicBezTo>
                <a:cubicBezTo>
                  <a:pt x="1573" y="951"/>
                  <a:pt x="1573" y="951"/>
                  <a:pt x="1573" y="951"/>
                </a:cubicBezTo>
                <a:cubicBezTo>
                  <a:pt x="1573" y="951"/>
                  <a:pt x="1573" y="951"/>
                  <a:pt x="1573" y="951"/>
                </a:cubicBezTo>
                <a:cubicBezTo>
                  <a:pt x="1577" y="949"/>
                  <a:pt x="1577" y="949"/>
                  <a:pt x="1577" y="949"/>
                </a:cubicBezTo>
                <a:cubicBezTo>
                  <a:pt x="1579" y="946"/>
                  <a:pt x="1579" y="946"/>
                  <a:pt x="1579" y="946"/>
                </a:cubicBezTo>
                <a:cubicBezTo>
                  <a:pt x="1583" y="945"/>
                  <a:pt x="1583" y="945"/>
                  <a:pt x="1583" y="945"/>
                </a:cubicBezTo>
                <a:cubicBezTo>
                  <a:pt x="1589" y="947"/>
                  <a:pt x="1589" y="947"/>
                  <a:pt x="1589" y="947"/>
                </a:cubicBezTo>
                <a:cubicBezTo>
                  <a:pt x="1589" y="948"/>
                  <a:pt x="1590" y="947"/>
                  <a:pt x="1590" y="947"/>
                </a:cubicBezTo>
                <a:cubicBezTo>
                  <a:pt x="1592" y="942"/>
                  <a:pt x="1592" y="942"/>
                  <a:pt x="1592" y="942"/>
                </a:cubicBezTo>
                <a:cubicBezTo>
                  <a:pt x="1592" y="941"/>
                  <a:pt x="1592" y="941"/>
                  <a:pt x="1592" y="941"/>
                </a:cubicBezTo>
                <a:cubicBezTo>
                  <a:pt x="1581" y="923"/>
                  <a:pt x="1581" y="923"/>
                  <a:pt x="1581" y="923"/>
                </a:cubicBezTo>
                <a:cubicBezTo>
                  <a:pt x="1575" y="920"/>
                  <a:pt x="1575" y="920"/>
                  <a:pt x="1575" y="920"/>
                </a:cubicBezTo>
                <a:cubicBezTo>
                  <a:pt x="1575" y="920"/>
                  <a:pt x="1575" y="920"/>
                  <a:pt x="1574" y="920"/>
                </a:cubicBezTo>
                <a:cubicBezTo>
                  <a:pt x="1574" y="920"/>
                  <a:pt x="1574" y="920"/>
                  <a:pt x="1574" y="921"/>
                </a:cubicBezTo>
                <a:cubicBezTo>
                  <a:pt x="1572" y="925"/>
                  <a:pt x="1572" y="925"/>
                  <a:pt x="1572" y="925"/>
                </a:cubicBezTo>
                <a:cubicBezTo>
                  <a:pt x="1572" y="925"/>
                  <a:pt x="1572" y="925"/>
                  <a:pt x="1572" y="925"/>
                </a:cubicBezTo>
                <a:cubicBezTo>
                  <a:pt x="1572" y="929"/>
                  <a:pt x="1572" y="929"/>
                  <a:pt x="1572" y="929"/>
                </a:cubicBezTo>
                <a:cubicBezTo>
                  <a:pt x="1568" y="932"/>
                  <a:pt x="1568" y="932"/>
                  <a:pt x="1568" y="932"/>
                </a:cubicBezTo>
                <a:cubicBezTo>
                  <a:pt x="1566" y="936"/>
                  <a:pt x="1566" y="936"/>
                  <a:pt x="1566" y="936"/>
                </a:cubicBezTo>
                <a:cubicBezTo>
                  <a:pt x="1563" y="936"/>
                  <a:pt x="1563" y="936"/>
                  <a:pt x="1563" y="936"/>
                </a:cubicBezTo>
                <a:cubicBezTo>
                  <a:pt x="1567" y="930"/>
                  <a:pt x="1567" y="930"/>
                  <a:pt x="1567" y="930"/>
                </a:cubicBezTo>
                <a:cubicBezTo>
                  <a:pt x="1567" y="929"/>
                  <a:pt x="1567" y="929"/>
                  <a:pt x="1567" y="929"/>
                </a:cubicBezTo>
                <a:cubicBezTo>
                  <a:pt x="1567" y="926"/>
                  <a:pt x="1567" y="926"/>
                  <a:pt x="1567" y="926"/>
                </a:cubicBezTo>
                <a:cubicBezTo>
                  <a:pt x="1567" y="926"/>
                  <a:pt x="1567" y="926"/>
                  <a:pt x="1567" y="925"/>
                </a:cubicBezTo>
                <a:cubicBezTo>
                  <a:pt x="1567" y="925"/>
                  <a:pt x="1567" y="925"/>
                  <a:pt x="1566" y="925"/>
                </a:cubicBezTo>
                <a:cubicBezTo>
                  <a:pt x="1556" y="926"/>
                  <a:pt x="1556" y="926"/>
                  <a:pt x="1556" y="926"/>
                </a:cubicBezTo>
                <a:cubicBezTo>
                  <a:pt x="1556" y="926"/>
                  <a:pt x="1556" y="926"/>
                  <a:pt x="1556" y="926"/>
                </a:cubicBezTo>
                <a:cubicBezTo>
                  <a:pt x="1553" y="928"/>
                  <a:pt x="1553" y="928"/>
                  <a:pt x="1553" y="928"/>
                </a:cubicBezTo>
                <a:cubicBezTo>
                  <a:pt x="1552" y="927"/>
                  <a:pt x="1552" y="927"/>
                  <a:pt x="1552" y="927"/>
                </a:cubicBezTo>
                <a:cubicBezTo>
                  <a:pt x="1556" y="924"/>
                  <a:pt x="1556" y="924"/>
                  <a:pt x="1556" y="924"/>
                </a:cubicBezTo>
                <a:cubicBezTo>
                  <a:pt x="1564" y="921"/>
                  <a:pt x="1564" y="921"/>
                  <a:pt x="1564" y="921"/>
                </a:cubicBezTo>
                <a:cubicBezTo>
                  <a:pt x="1565" y="920"/>
                  <a:pt x="1565" y="920"/>
                  <a:pt x="1565" y="920"/>
                </a:cubicBezTo>
                <a:cubicBezTo>
                  <a:pt x="1567" y="915"/>
                  <a:pt x="1567" y="915"/>
                  <a:pt x="1567" y="915"/>
                </a:cubicBezTo>
                <a:cubicBezTo>
                  <a:pt x="1569" y="918"/>
                  <a:pt x="1569" y="918"/>
                  <a:pt x="1569" y="918"/>
                </a:cubicBezTo>
                <a:cubicBezTo>
                  <a:pt x="1569" y="918"/>
                  <a:pt x="1569" y="918"/>
                  <a:pt x="1569" y="918"/>
                </a:cubicBezTo>
                <a:cubicBezTo>
                  <a:pt x="1570" y="918"/>
                  <a:pt x="1570" y="918"/>
                  <a:pt x="1570" y="917"/>
                </a:cubicBezTo>
                <a:cubicBezTo>
                  <a:pt x="1571" y="908"/>
                  <a:pt x="1571" y="908"/>
                  <a:pt x="1571" y="908"/>
                </a:cubicBezTo>
                <a:cubicBezTo>
                  <a:pt x="1570" y="907"/>
                  <a:pt x="1570" y="907"/>
                  <a:pt x="1570" y="907"/>
                </a:cubicBezTo>
                <a:cubicBezTo>
                  <a:pt x="1560" y="903"/>
                  <a:pt x="1560" y="903"/>
                  <a:pt x="1560" y="903"/>
                </a:cubicBezTo>
                <a:cubicBezTo>
                  <a:pt x="1557" y="900"/>
                  <a:pt x="1557" y="900"/>
                  <a:pt x="1557" y="900"/>
                </a:cubicBezTo>
                <a:cubicBezTo>
                  <a:pt x="1554" y="899"/>
                  <a:pt x="1554" y="899"/>
                  <a:pt x="1554" y="899"/>
                </a:cubicBezTo>
                <a:cubicBezTo>
                  <a:pt x="1553" y="899"/>
                  <a:pt x="1553" y="899"/>
                  <a:pt x="1553" y="899"/>
                </a:cubicBezTo>
                <a:cubicBezTo>
                  <a:pt x="1547" y="901"/>
                  <a:pt x="1547" y="901"/>
                  <a:pt x="1547" y="901"/>
                </a:cubicBezTo>
                <a:cubicBezTo>
                  <a:pt x="1547" y="901"/>
                  <a:pt x="1547" y="901"/>
                  <a:pt x="1547" y="901"/>
                </a:cubicBezTo>
                <a:cubicBezTo>
                  <a:pt x="1543" y="906"/>
                  <a:pt x="1543" y="906"/>
                  <a:pt x="1543" y="906"/>
                </a:cubicBezTo>
                <a:cubicBezTo>
                  <a:pt x="1542" y="907"/>
                  <a:pt x="1542" y="907"/>
                  <a:pt x="1542" y="907"/>
                </a:cubicBezTo>
                <a:cubicBezTo>
                  <a:pt x="1540" y="909"/>
                  <a:pt x="1540" y="909"/>
                  <a:pt x="1540" y="909"/>
                </a:cubicBezTo>
                <a:cubicBezTo>
                  <a:pt x="1542" y="905"/>
                  <a:pt x="1542" y="905"/>
                  <a:pt x="1542" y="905"/>
                </a:cubicBezTo>
                <a:cubicBezTo>
                  <a:pt x="1545" y="902"/>
                  <a:pt x="1545" y="902"/>
                  <a:pt x="1545" y="902"/>
                </a:cubicBezTo>
                <a:cubicBezTo>
                  <a:pt x="1548" y="896"/>
                  <a:pt x="1548" y="896"/>
                  <a:pt x="1548" y="896"/>
                </a:cubicBezTo>
                <a:cubicBezTo>
                  <a:pt x="1548" y="895"/>
                  <a:pt x="1548" y="895"/>
                  <a:pt x="1548" y="895"/>
                </a:cubicBezTo>
                <a:cubicBezTo>
                  <a:pt x="1547" y="895"/>
                  <a:pt x="1547" y="895"/>
                  <a:pt x="1547" y="895"/>
                </a:cubicBezTo>
                <a:cubicBezTo>
                  <a:pt x="1544" y="896"/>
                  <a:pt x="1544" y="896"/>
                  <a:pt x="1544" y="896"/>
                </a:cubicBezTo>
                <a:cubicBezTo>
                  <a:pt x="1541" y="899"/>
                  <a:pt x="1541" y="899"/>
                  <a:pt x="1541" y="899"/>
                </a:cubicBezTo>
                <a:cubicBezTo>
                  <a:pt x="1537" y="900"/>
                  <a:pt x="1537" y="900"/>
                  <a:pt x="1537" y="900"/>
                </a:cubicBezTo>
                <a:cubicBezTo>
                  <a:pt x="1533" y="903"/>
                  <a:pt x="1533" y="903"/>
                  <a:pt x="1533" y="903"/>
                </a:cubicBezTo>
                <a:cubicBezTo>
                  <a:pt x="1533" y="902"/>
                  <a:pt x="1533" y="902"/>
                  <a:pt x="1533" y="902"/>
                </a:cubicBezTo>
                <a:cubicBezTo>
                  <a:pt x="1538" y="892"/>
                  <a:pt x="1538" y="892"/>
                  <a:pt x="1538" y="892"/>
                </a:cubicBezTo>
                <a:cubicBezTo>
                  <a:pt x="1538" y="891"/>
                  <a:pt x="1538" y="891"/>
                  <a:pt x="1538" y="891"/>
                </a:cubicBezTo>
                <a:cubicBezTo>
                  <a:pt x="1537" y="886"/>
                  <a:pt x="1537" y="886"/>
                  <a:pt x="1537" y="886"/>
                </a:cubicBezTo>
                <a:cubicBezTo>
                  <a:pt x="1536" y="885"/>
                  <a:pt x="1536" y="885"/>
                  <a:pt x="1536" y="885"/>
                </a:cubicBezTo>
                <a:cubicBezTo>
                  <a:pt x="1533" y="885"/>
                  <a:pt x="1533" y="885"/>
                  <a:pt x="1533" y="885"/>
                </a:cubicBezTo>
                <a:cubicBezTo>
                  <a:pt x="1532" y="885"/>
                  <a:pt x="1532" y="885"/>
                  <a:pt x="1532" y="885"/>
                </a:cubicBezTo>
                <a:cubicBezTo>
                  <a:pt x="1528" y="889"/>
                  <a:pt x="1528" y="889"/>
                  <a:pt x="1528" y="889"/>
                </a:cubicBezTo>
                <a:cubicBezTo>
                  <a:pt x="1524" y="890"/>
                  <a:pt x="1524" y="890"/>
                  <a:pt x="1524" y="890"/>
                </a:cubicBezTo>
                <a:cubicBezTo>
                  <a:pt x="1522" y="887"/>
                  <a:pt x="1522" y="887"/>
                  <a:pt x="1522" y="887"/>
                </a:cubicBezTo>
                <a:cubicBezTo>
                  <a:pt x="1522" y="886"/>
                  <a:pt x="1522" y="886"/>
                  <a:pt x="1522" y="886"/>
                </a:cubicBezTo>
                <a:cubicBezTo>
                  <a:pt x="1517" y="885"/>
                  <a:pt x="1517" y="885"/>
                  <a:pt x="1517" y="885"/>
                </a:cubicBezTo>
                <a:cubicBezTo>
                  <a:pt x="1521" y="884"/>
                  <a:pt x="1521" y="884"/>
                  <a:pt x="1521" y="884"/>
                </a:cubicBezTo>
                <a:lnTo>
                  <a:pt x="1526" y="885"/>
                </a:lnTo>
                <a:close/>
                <a:moveTo>
                  <a:pt x="1351" y="1183"/>
                </a:moveTo>
                <a:cubicBezTo>
                  <a:pt x="1352" y="1185"/>
                  <a:pt x="1352" y="1185"/>
                  <a:pt x="1352" y="1185"/>
                </a:cubicBezTo>
                <a:cubicBezTo>
                  <a:pt x="1353" y="1185"/>
                  <a:pt x="1353" y="1185"/>
                  <a:pt x="1353" y="1185"/>
                </a:cubicBezTo>
                <a:cubicBezTo>
                  <a:pt x="1356" y="1186"/>
                  <a:pt x="1356" y="1186"/>
                  <a:pt x="1356" y="1186"/>
                </a:cubicBezTo>
                <a:cubicBezTo>
                  <a:pt x="1357" y="1186"/>
                  <a:pt x="1357" y="1186"/>
                  <a:pt x="1357" y="1186"/>
                </a:cubicBezTo>
                <a:cubicBezTo>
                  <a:pt x="1358" y="1185"/>
                  <a:pt x="1358" y="1185"/>
                  <a:pt x="1358" y="1185"/>
                </a:cubicBezTo>
                <a:cubicBezTo>
                  <a:pt x="1359" y="1186"/>
                  <a:pt x="1359" y="1186"/>
                  <a:pt x="1359" y="1186"/>
                </a:cubicBezTo>
                <a:cubicBezTo>
                  <a:pt x="1359" y="1186"/>
                  <a:pt x="1359" y="1186"/>
                  <a:pt x="1359" y="1186"/>
                </a:cubicBezTo>
                <a:cubicBezTo>
                  <a:pt x="1361" y="1186"/>
                  <a:pt x="1361" y="1186"/>
                  <a:pt x="1361" y="1186"/>
                </a:cubicBezTo>
                <a:cubicBezTo>
                  <a:pt x="1363" y="1187"/>
                  <a:pt x="1363" y="1187"/>
                  <a:pt x="1363" y="1187"/>
                </a:cubicBezTo>
                <a:cubicBezTo>
                  <a:pt x="1364" y="1189"/>
                  <a:pt x="1364" y="1189"/>
                  <a:pt x="1364" y="1189"/>
                </a:cubicBezTo>
                <a:cubicBezTo>
                  <a:pt x="1364" y="1189"/>
                  <a:pt x="1365" y="1189"/>
                  <a:pt x="1365" y="1190"/>
                </a:cubicBezTo>
                <a:cubicBezTo>
                  <a:pt x="1365" y="1190"/>
                  <a:pt x="1365" y="1190"/>
                  <a:pt x="1365" y="1189"/>
                </a:cubicBezTo>
                <a:cubicBezTo>
                  <a:pt x="1367" y="1189"/>
                  <a:pt x="1367" y="1189"/>
                  <a:pt x="1367" y="1189"/>
                </a:cubicBezTo>
                <a:cubicBezTo>
                  <a:pt x="1367" y="1189"/>
                  <a:pt x="1367" y="1189"/>
                  <a:pt x="1367" y="1189"/>
                </a:cubicBezTo>
                <a:cubicBezTo>
                  <a:pt x="1367" y="1190"/>
                  <a:pt x="1367" y="1190"/>
                  <a:pt x="1367" y="1190"/>
                </a:cubicBezTo>
                <a:cubicBezTo>
                  <a:pt x="1368" y="1191"/>
                  <a:pt x="1368" y="1191"/>
                  <a:pt x="1368" y="1191"/>
                </a:cubicBezTo>
                <a:cubicBezTo>
                  <a:pt x="1373" y="1193"/>
                  <a:pt x="1373" y="1193"/>
                  <a:pt x="1373" y="1193"/>
                </a:cubicBezTo>
                <a:cubicBezTo>
                  <a:pt x="1373" y="1193"/>
                  <a:pt x="1373" y="1193"/>
                  <a:pt x="1373" y="1193"/>
                </a:cubicBezTo>
                <a:cubicBezTo>
                  <a:pt x="1376" y="1192"/>
                  <a:pt x="1376" y="1192"/>
                  <a:pt x="1376" y="1192"/>
                </a:cubicBezTo>
                <a:cubicBezTo>
                  <a:pt x="1385" y="1183"/>
                  <a:pt x="1385" y="1183"/>
                  <a:pt x="1385" y="1183"/>
                </a:cubicBezTo>
                <a:cubicBezTo>
                  <a:pt x="1388" y="1182"/>
                  <a:pt x="1388" y="1182"/>
                  <a:pt x="1388" y="1182"/>
                </a:cubicBezTo>
                <a:cubicBezTo>
                  <a:pt x="1388" y="1182"/>
                  <a:pt x="1388" y="1182"/>
                  <a:pt x="1388" y="1182"/>
                </a:cubicBezTo>
                <a:cubicBezTo>
                  <a:pt x="1388" y="1182"/>
                  <a:pt x="1388" y="1182"/>
                  <a:pt x="1388" y="1182"/>
                </a:cubicBezTo>
                <a:cubicBezTo>
                  <a:pt x="1388" y="1180"/>
                  <a:pt x="1388" y="1180"/>
                  <a:pt x="1388" y="1180"/>
                </a:cubicBezTo>
                <a:cubicBezTo>
                  <a:pt x="1387" y="1179"/>
                  <a:pt x="1387" y="1179"/>
                  <a:pt x="1387" y="1179"/>
                </a:cubicBezTo>
                <a:cubicBezTo>
                  <a:pt x="1382" y="1178"/>
                  <a:pt x="1382" y="1178"/>
                  <a:pt x="1382" y="1178"/>
                </a:cubicBezTo>
                <a:cubicBezTo>
                  <a:pt x="1382" y="1177"/>
                  <a:pt x="1382" y="1177"/>
                  <a:pt x="1382" y="1177"/>
                </a:cubicBezTo>
                <a:cubicBezTo>
                  <a:pt x="1382" y="1177"/>
                  <a:pt x="1382" y="1177"/>
                  <a:pt x="1382" y="1177"/>
                </a:cubicBezTo>
                <a:cubicBezTo>
                  <a:pt x="1382" y="1174"/>
                  <a:pt x="1382" y="1174"/>
                  <a:pt x="1382" y="1174"/>
                </a:cubicBezTo>
                <a:cubicBezTo>
                  <a:pt x="1381" y="1173"/>
                  <a:pt x="1381" y="1173"/>
                  <a:pt x="1381" y="1173"/>
                </a:cubicBezTo>
                <a:cubicBezTo>
                  <a:pt x="1380" y="1172"/>
                  <a:pt x="1380" y="1172"/>
                  <a:pt x="1380" y="1172"/>
                </a:cubicBezTo>
                <a:cubicBezTo>
                  <a:pt x="1378" y="1170"/>
                  <a:pt x="1378" y="1170"/>
                  <a:pt x="1378" y="1170"/>
                </a:cubicBezTo>
                <a:cubicBezTo>
                  <a:pt x="1378" y="1169"/>
                  <a:pt x="1378" y="1169"/>
                  <a:pt x="1378" y="1169"/>
                </a:cubicBezTo>
                <a:cubicBezTo>
                  <a:pt x="1376" y="1168"/>
                  <a:pt x="1376" y="1168"/>
                  <a:pt x="1376" y="1168"/>
                </a:cubicBezTo>
                <a:cubicBezTo>
                  <a:pt x="1375" y="1168"/>
                  <a:pt x="1375" y="1168"/>
                  <a:pt x="1375" y="1168"/>
                </a:cubicBezTo>
                <a:cubicBezTo>
                  <a:pt x="1372" y="1171"/>
                  <a:pt x="1372" y="1171"/>
                  <a:pt x="1372" y="1171"/>
                </a:cubicBezTo>
                <a:cubicBezTo>
                  <a:pt x="1371" y="1171"/>
                  <a:pt x="1371" y="1171"/>
                  <a:pt x="1371" y="1171"/>
                </a:cubicBezTo>
                <a:cubicBezTo>
                  <a:pt x="1371" y="1171"/>
                  <a:pt x="1371" y="1171"/>
                  <a:pt x="1371" y="1171"/>
                </a:cubicBezTo>
                <a:cubicBezTo>
                  <a:pt x="1369" y="1171"/>
                  <a:pt x="1369" y="1171"/>
                  <a:pt x="1369" y="1171"/>
                </a:cubicBezTo>
                <a:cubicBezTo>
                  <a:pt x="1366" y="1171"/>
                  <a:pt x="1366" y="1171"/>
                  <a:pt x="1366" y="1171"/>
                </a:cubicBezTo>
                <a:cubicBezTo>
                  <a:pt x="1365" y="1171"/>
                  <a:pt x="1365" y="1171"/>
                  <a:pt x="1365" y="1171"/>
                </a:cubicBezTo>
                <a:cubicBezTo>
                  <a:pt x="1366" y="1168"/>
                  <a:pt x="1366" y="1168"/>
                  <a:pt x="1366" y="1168"/>
                </a:cubicBezTo>
                <a:cubicBezTo>
                  <a:pt x="1366" y="1167"/>
                  <a:pt x="1366" y="1167"/>
                  <a:pt x="1366" y="1167"/>
                </a:cubicBezTo>
                <a:cubicBezTo>
                  <a:pt x="1364" y="1165"/>
                  <a:pt x="1364" y="1165"/>
                  <a:pt x="1364" y="1165"/>
                </a:cubicBezTo>
                <a:cubicBezTo>
                  <a:pt x="1363" y="1156"/>
                  <a:pt x="1363" y="1156"/>
                  <a:pt x="1363" y="1156"/>
                </a:cubicBezTo>
                <a:cubicBezTo>
                  <a:pt x="1360" y="1150"/>
                  <a:pt x="1360" y="1150"/>
                  <a:pt x="1360" y="1150"/>
                </a:cubicBezTo>
                <a:cubicBezTo>
                  <a:pt x="1354" y="1146"/>
                  <a:pt x="1354" y="1146"/>
                  <a:pt x="1354" y="1146"/>
                </a:cubicBezTo>
                <a:cubicBezTo>
                  <a:pt x="1353" y="1146"/>
                  <a:pt x="1353" y="1146"/>
                  <a:pt x="1353" y="1146"/>
                </a:cubicBezTo>
                <a:cubicBezTo>
                  <a:pt x="1351" y="1146"/>
                  <a:pt x="1351" y="1146"/>
                  <a:pt x="1351" y="1146"/>
                </a:cubicBezTo>
                <a:cubicBezTo>
                  <a:pt x="1348" y="1145"/>
                  <a:pt x="1348" y="1145"/>
                  <a:pt x="1348" y="1145"/>
                </a:cubicBezTo>
                <a:cubicBezTo>
                  <a:pt x="1345" y="1141"/>
                  <a:pt x="1345" y="1141"/>
                  <a:pt x="1345" y="1141"/>
                </a:cubicBezTo>
                <a:cubicBezTo>
                  <a:pt x="1341" y="1140"/>
                  <a:pt x="1341" y="1140"/>
                  <a:pt x="1341" y="1140"/>
                </a:cubicBezTo>
                <a:cubicBezTo>
                  <a:pt x="1339" y="1137"/>
                  <a:pt x="1339" y="1137"/>
                  <a:pt x="1339" y="1137"/>
                </a:cubicBezTo>
                <a:cubicBezTo>
                  <a:pt x="1338" y="1132"/>
                  <a:pt x="1338" y="1132"/>
                  <a:pt x="1338" y="1132"/>
                </a:cubicBezTo>
                <a:cubicBezTo>
                  <a:pt x="1337" y="1132"/>
                  <a:pt x="1337" y="1132"/>
                  <a:pt x="1337" y="1132"/>
                </a:cubicBezTo>
                <a:cubicBezTo>
                  <a:pt x="1329" y="1131"/>
                  <a:pt x="1329" y="1131"/>
                  <a:pt x="1329" y="1131"/>
                </a:cubicBezTo>
                <a:cubicBezTo>
                  <a:pt x="1327" y="1129"/>
                  <a:pt x="1327" y="1129"/>
                  <a:pt x="1327" y="1129"/>
                </a:cubicBezTo>
                <a:cubicBezTo>
                  <a:pt x="1327" y="1125"/>
                  <a:pt x="1327" y="1125"/>
                  <a:pt x="1327" y="1125"/>
                </a:cubicBezTo>
                <a:cubicBezTo>
                  <a:pt x="1327" y="1124"/>
                  <a:pt x="1327" y="1124"/>
                  <a:pt x="1326" y="1124"/>
                </a:cubicBezTo>
                <a:cubicBezTo>
                  <a:pt x="1324" y="1123"/>
                  <a:pt x="1324" y="1123"/>
                  <a:pt x="1324" y="1123"/>
                </a:cubicBezTo>
                <a:cubicBezTo>
                  <a:pt x="1321" y="1120"/>
                  <a:pt x="1321" y="1120"/>
                  <a:pt x="1321" y="1120"/>
                </a:cubicBezTo>
                <a:cubicBezTo>
                  <a:pt x="1321" y="1120"/>
                  <a:pt x="1321" y="1120"/>
                  <a:pt x="1321" y="1120"/>
                </a:cubicBezTo>
                <a:cubicBezTo>
                  <a:pt x="1319" y="1120"/>
                  <a:pt x="1319" y="1120"/>
                  <a:pt x="1319" y="1120"/>
                </a:cubicBezTo>
                <a:cubicBezTo>
                  <a:pt x="1318" y="1120"/>
                  <a:pt x="1318" y="1120"/>
                  <a:pt x="1318" y="1120"/>
                </a:cubicBezTo>
                <a:cubicBezTo>
                  <a:pt x="1315" y="1124"/>
                  <a:pt x="1315" y="1124"/>
                  <a:pt x="1315" y="1124"/>
                </a:cubicBezTo>
                <a:cubicBezTo>
                  <a:pt x="1314" y="1127"/>
                  <a:pt x="1314" y="1127"/>
                  <a:pt x="1314" y="1127"/>
                </a:cubicBezTo>
                <a:cubicBezTo>
                  <a:pt x="1313" y="1127"/>
                  <a:pt x="1313" y="1127"/>
                  <a:pt x="1313" y="1127"/>
                </a:cubicBezTo>
                <a:cubicBezTo>
                  <a:pt x="1311" y="1118"/>
                  <a:pt x="1311" y="1118"/>
                  <a:pt x="1311" y="1118"/>
                </a:cubicBezTo>
                <a:cubicBezTo>
                  <a:pt x="1313" y="1115"/>
                  <a:pt x="1313" y="1115"/>
                  <a:pt x="1313" y="1115"/>
                </a:cubicBezTo>
                <a:cubicBezTo>
                  <a:pt x="1312" y="1115"/>
                  <a:pt x="1312" y="1115"/>
                  <a:pt x="1312" y="1115"/>
                </a:cubicBezTo>
                <a:cubicBezTo>
                  <a:pt x="1310" y="1111"/>
                  <a:pt x="1310" y="1111"/>
                  <a:pt x="1310" y="1111"/>
                </a:cubicBezTo>
                <a:cubicBezTo>
                  <a:pt x="1309" y="1107"/>
                  <a:pt x="1309" y="1107"/>
                  <a:pt x="1309" y="1107"/>
                </a:cubicBezTo>
                <a:cubicBezTo>
                  <a:pt x="1309" y="1107"/>
                  <a:pt x="1308" y="1106"/>
                  <a:pt x="1308" y="1106"/>
                </a:cubicBezTo>
                <a:cubicBezTo>
                  <a:pt x="1305" y="1107"/>
                  <a:pt x="1305" y="1107"/>
                  <a:pt x="1305" y="1107"/>
                </a:cubicBezTo>
                <a:cubicBezTo>
                  <a:pt x="1305" y="1104"/>
                  <a:pt x="1305" y="1104"/>
                  <a:pt x="1305" y="1104"/>
                </a:cubicBezTo>
                <a:cubicBezTo>
                  <a:pt x="1305" y="1104"/>
                  <a:pt x="1304" y="1104"/>
                  <a:pt x="1304" y="1104"/>
                </a:cubicBezTo>
                <a:cubicBezTo>
                  <a:pt x="1304" y="1103"/>
                  <a:pt x="1304" y="1103"/>
                  <a:pt x="1304" y="1103"/>
                </a:cubicBezTo>
                <a:cubicBezTo>
                  <a:pt x="1302" y="1104"/>
                  <a:pt x="1302" y="1104"/>
                  <a:pt x="1302" y="1104"/>
                </a:cubicBezTo>
                <a:cubicBezTo>
                  <a:pt x="1302" y="1104"/>
                  <a:pt x="1302" y="1104"/>
                  <a:pt x="1302" y="1104"/>
                </a:cubicBezTo>
                <a:cubicBezTo>
                  <a:pt x="1299" y="1108"/>
                  <a:pt x="1299" y="1108"/>
                  <a:pt x="1299" y="1108"/>
                </a:cubicBezTo>
                <a:cubicBezTo>
                  <a:pt x="1296" y="1112"/>
                  <a:pt x="1296" y="1112"/>
                  <a:pt x="1296" y="1112"/>
                </a:cubicBezTo>
                <a:cubicBezTo>
                  <a:pt x="1291" y="1163"/>
                  <a:pt x="1291" y="1163"/>
                  <a:pt x="1291" y="1163"/>
                </a:cubicBezTo>
                <a:cubicBezTo>
                  <a:pt x="1291" y="1163"/>
                  <a:pt x="1291" y="1163"/>
                  <a:pt x="1291" y="1163"/>
                </a:cubicBezTo>
                <a:cubicBezTo>
                  <a:pt x="1292" y="1165"/>
                  <a:pt x="1292" y="1165"/>
                  <a:pt x="1292" y="1165"/>
                </a:cubicBezTo>
                <a:cubicBezTo>
                  <a:pt x="1292" y="1167"/>
                  <a:pt x="1292" y="1167"/>
                  <a:pt x="1292" y="1167"/>
                </a:cubicBezTo>
                <a:cubicBezTo>
                  <a:pt x="1287" y="1173"/>
                  <a:pt x="1287" y="1173"/>
                  <a:pt x="1287" y="1173"/>
                </a:cubicBezTo>
                <a:cubicBezTo>
                  <a:pt x="1283" y="1174"/>
                  <a:pt x="1283" y="1174"/>
                  <a:pt x="1283" y="1174"/>
                </a:cubicBezTo>
                <a:cubicBezTo>
                  <a:pt x="1281" y="1177"/>
                  <a:pt x="1281" y="1177"/>
                  <a:pt x="1281" y="1177"/>
                </a:cubicBezTo>
                <a:cubicBezTo>
                  <a:pt x="1278" y="1184"/>
                  <a:pt x="1278" y="1184"/>
                  <a:pt x="1278" y="1184"/>
                </a:cubicBezTo>
                <a:cubicBezTo>
                  <a:pt x="1278" y="1185"/>
                  <a:pt x="1278" y="1185"/>
                  <a:pt x="1278" y="1185"/>
                </a:cubicBezTo>
                <a:cubicBezTo>
                  <a:pt x="1278" y="1188"/>
                  <a:pt x="1278" y="1188"/>
                  <a:pt x="1278" y="1188"/>
                </a:cubicBezTo>
                <a:cubicBezTo>
                  <a:pt x="1280" y="1190"/>
                  <a:pt x="1280" y="1190"/>
                  <a:pt x="1280" y="1190"/>
                </a:cubicBezTo>
                <a:cubicBezTo>
                  <a:pt x="1281" y="1190"/>
                  <a:pt x="1281" y="1190"/>
                  <a:pt x="1281" y="1190"/>
                </a:cubicBezTo>
                <a:cubicBezTo>
                  <a:pt x="1285" y="1189"/>
                  <a:pt x="1285" y="1189"/>
                  <a:pt x="1285" y="1189"/>
                </a:cubicBezTo>
                <a:cubicBezTo>
                  <a:pt x="1289" y="1186"/>
                  <a:pt x="1289" y="1186"/>
                  <a:pt x="1289" y="1186"/>
                </a:cubicBezTo>
                <a:cubicBezTo>
                  <a:pt x="1290" y="1185"/>
                  <a:pt x="1290" y="1185"/>
                  <a:pt x="1290" y="1185"/>
                </a:cubicBezTo>
                <a:cubicBezTo>
                  <a:pt x="1291" y="1186"/>
                  <a:pt x="1291" y="1186"/>
                  <a:pt x="1291" y="1186"/>
                </a:cubicBezTo>
                <a:cubicBezTo>
                  <a:pt x="1291" y="1186"/>
                  <a:pt x="1291" y="1186"/>
                  <a:pt x="1291" y="1186"/>
                </a:cubicBezTo>
                <a:cubicBezTo>
                  <a:pt x="1296" y="1186"/>
                  <a:pt x="1296" y="1186"/>
                  <a:pt x="1296" y="1186"/>
                </a:cubicBezTo>
                <a:cubicBezTo>
                  <a:pt x="1296" y="1186"/>
                  <a:pt x="1296" y="1186"/>
                  <a:pt x="1296" y="1186"/>
                </a:cubicBezTo>
                <a:cubicBezTo>
                  <a:pt x="1298" y="1185"/>
                  <a:pt x="1298" y="1185"/>
                  <a:pt x="1298" y="1185"/>
                </a:cubicBezTo>
                <a:cubicBezTo>
                  <a:pt x="1300" y="1185"/>
                  <a:pt x="1300" y="1185"/>
                  <a:pt x="1300" y="1185"/>
                </a:cubicBezTo>
                <a:cubicBezTo>
                  <a:pt x="1300" y="1185"/>
                  <a:pt x="1301" y="1184"/>
                  <a:pt x="1301" y="1184"/>
                </a:cubicBezTo>
                <a:cubicBezTo>
                  <a:pt x="1301" y="1181"/>
                  <a:pt x="1301" y="1181"/>
                  <a:pt x="1301" y="1181"/>
                </a:cubicBezTo>
                <a:cubicBezTo>
                  <a:pt x="1301" y="1185"/>
                  <a:pt x="1301" y="1185"/>
                  <a:pt x="1301" y="1185"/>
                </a:cubicBezTo>
                <a:cubicBezTo>
                  <a:pt x="1302" y="1187"/>
                  <a:pt x="1302" y="1187"/>
                  <a:pt x="1302" y="1187"/>
                </a:cubicBezTo>
                <a:cubicBezTo>
                  <a:pt x="1302" y="1198"/>
                  <a:pt x="1302" y="1198"/>
                  <a:pt x="1302" y="1198"/>
                </a:cubicBezTo>
                <a:cubicBezTo>
                  <a:pt x="1305" y="1204"/>
                  <a:pt x="1305" y="1204"/>
                  <a:pt x="1305" y="1204"/>
                </a:cubicBezTo>
                <a:cubicBezTo>
                  <a:pt x="1305" y="1204"/>
                  <a:pt x="1305" y="1204"/>
                  <a:pt x="1305" y="1204"/>
                </a:cubicBezTo>
                <a:cubicBezTo>
                  <a:pt x="1306" y="1204"/>
                  <a:pt x="1306" y="1204"/>
                  <a:pt x="1306" y="1204"/>
                </a:cubicBezTo>
                <a:cubicBezTo>
                  <a:pt x="1308" y="1203"/>
                  <a:pt x="1308" y="1203"/>
                  <a:pt x="1308" y="1203"/>
                </a:cubicBezTo>
                <a:cubicBezTo>
                  <a:pt x="1308" y="1204"/>
                  <a:pt x="1308" y="1204"/>
                  <a:pt x="1308" y="1204"/>
                </a:cubicBezTo>
                <a:cubicBezTo>
                  <a:pt x="1309" y="1204"/>
                  <a:pt x="1309" y="1204"/>
                  <a:pt x="1309" y="1204"/>
                </a:cubicBezTo>
                <a:cubicBezTo>
                  <a:pt x="1317" y="1200"/>
                  <a:pt x="1317" y="1200"/>
                  <a:pt x="1317" y="1200"/>
                </a:cubicBezTo>
                <a:cubicBezTo>
                  <a:pt x="1318" y="1200"/>
                  <a:pt x="1318" y="1200"/>
                  <a:pt x="1318" y="1200"/>
                </a:cubicBezTo>
                <a:cubicBezTo>
                  <a:pt x="1321" y="1195"/>
                  <a:pt x="1321" y="1195"/>
                  <a:pt x="1321" y="1195"/>
                </a:cubicBezTo>
                <a:cubicBezTo>
                  <a:pt x="1321" y="1195"/>
                  <a:pt x="1321" y="1195"/>
                  <a:pt x="1321" y="1195"/>
                </a:cubicBezTo>
                <a:cubicBezTo>
                  <a:pt x="1321" y="1195"/>
                  <a:pt x="1321" y="1194"/>
                  <a:pt x="1322" y="1194"/>
                </a:cubicBezTo>
                <a:cubicBezTo>
                  <a:pt x="1324" y="1189"/>
                  <a:pt x="1324" y="1189"/>
                  <a:pt x="1324" y="1189"/>
                </a:cubicBezTo>
                <a:cubicBezTo>
                  <a:pt x="1326" y="1189"/>
                  <a:pt x="1326" y="1189"/>
                  <a:pt x="1326" y="1189"/>
                </a:cubicBezTo>
                <a:cubicBezTo>
                  <a:pt x="1327" y="1189"/>
                  <a:pt x="1327" y="1189"/>
                  <a:pt x="1327" y="1189"/>
                </a:cubicBezTo>
                <a:cubicBezTo>
                  <a:pt x="1329" y="1187"/>
                  <a:pt x="1329" y="1187"/>
                  <a:pt x="1329" y="1187"/>
                </a:cubicBezTo>
                <a:cubicBezTo>
                  <a:pt x="1329" y="1185"/>
                  <a:pt x="1329" y="1185"/>
                  <a:pt x="1329" y="1185"/>
                </a:cubicBezTo>
                <a:cubicBezTo>
                  <a:pt x="1331" y="1185"/>
                  <a:pt x="1331" y="1185"/>
                  <a:pt x="1331" y="1185"/>
                </a:cubicBezTo>
                <a:cubicBezTo>
                  <a:pt x="1331" y="1184"/>
                  <a:pt x="1331" y="1184"/>
                  <a:pt x="1331" y="1184"/>
                </a:cubicBezTo>
                <a:cubicBezTo>
                  <a:pt x="1332" y="1183"/>
                  <a:pt x="1332" y="1183"/>
                  <a:pt x="1332" y="1183"/>
                </a:cubicBezTo>
                <a:cubicBezTo>
                  <a:pt x="1334" y="1183"/>
                  <a:pt x="1334" y="1183"/>
                  <a:pt x="1334" y="1183"/>
                </a:cubicBezTo>
                <a:cubicBezTo>
                  <a:pt x="1334" y="1183"/>
                  <a:pt x="1335" y="1182"/>
                  <a:pt x="1335" y="1182"/>
                </a:cubicBezTo>
                <a:cubicBezTo>
                  <a:pt x="1335" y="1179"/>
                  <a:pt x="1335" y="1179"/>
                  <a:pt x="1335" y="1179"/>
                </a:cubicBezTo>
                <a:cubicBezTo>
                  <a:pt x="1335" y="1179"/>
                  <a:pt x="1335" y="1179"/>
                  <a:pt x="1335" y="1179"/>
                </a:cubicBezTo>
                <a:cubicBezTo>
                  <a:pt x="1334" y="1177"/>
                  <a:pt x="1334" y="1177"/>
                  <a:pt x="1334" y="1177"/>
                </a:cubicBezTo>
                <a:cubicBezTo>
                  <a:pt x="1335" y="1171"/>
                  <a:pt x="1335" y="1171"/>
                  <a:pt x="1335" y="1171"/>
                </a:cubicBezTo>
                <a:cubicBezTo>
                  <a:pt x="1344" y="1168"/>
                  <a:pt x="1344" y="1168"/>
                  <a:pt x="1344" y="1168"/>
                </a:cubicBezTo>
                <a:cubicBezTo>
                  <a:pt x="1343" y="1170"/>
                  <a:pt x="1343" y="1170"/>
                  <a:pt x="1343" y="1170"/>
                </a:cubicBezTo>
                <a:cubicBezTo>
                  <a:pt x="1341" y="1174"/>
                  <a:pt x="1341" y="1174"/>
                  <a:pt x="1341" y="1174"/>
                </a:cubicBezTo>
                <a:cubicBezTo>
                  <a:pt x="1341" y="1174"/>
                  <a:pt x="1341" y="1174"/>
                  <a:pt x="1342" y="1175"/>
                </a:cubicBezTo>
                <a:cubicBezTo>
                  <a:pt x="1344" y="1176"/>
                  <a:pt x="1344" y="1176"/>
                  <a:pt x="1344" y="1176"/>
                </a:cubicBezTo>
                <a:cubicBezTo>
                  <a:pt x="1344" y="1176"/>
                  <a:pt x="1344" y="1176"/>
                  <a:pt x="1345" y="1176"/>
                </a:cubicBezTo>
                <a:cubicBezTo>
                  <a:pt x="1345" y="1176"/>
                  <a:pt x="1345" y="1176"/>
                  <a:pt x="1345" y="1175"/>
                </a:cubicBezTo>
                <a:cubicBezTo>
                  <a:pt x="1345" y="1175"/>
                  <a:pt x="1345" y="1175"/>
                  <a:pt x="1345" y="1175"/>
                </a:cubicBezTo>
                <a:cubicBezTo>
                  <a:pt x="1345" y="1174"/>
                  <a:pt x="1345" y="1174"/>
                  <a:pt x="1345" y="1174"/>
                </a:cubicBezTo>
                <a:cubicBezTo>
                  <a:pt x="1351" y="1176"/>
                  <a:pt x="1351" y="1176"/>
                  <a:pt x="1351" y="1176"/>
                </a:cubicBezTo>
                <a:cubicBezTo>
                  <a:pt x="1352" y="1177"/>
                  <a:pt x="1352" y="1177"/>
                  <a:pt x="1352" y="1177"/>
                </a:cubicBezTo>
                <a:cubicBezTo>
                  <a:pt x="1353" y="1179"/>
                  <a:pt x="1353" y="1179"/>
                  <a:pt x="1353" y="1179"/>
                </a:cubicBezTo>
                <a:cubicBezTo>
                  <a:pt x="1351" y="1182"/>
                  <a:pt x="1351" y="1182"/>
                  <a:pt x="1351" y="1182"/>
                </a:cubicBezTo>
                <a:lnTo>
                  <a:pt x="1351" y="1183"/>
                </a:lnTo>
                <a:close/>
                <a:moveTo>
                  <a:pt x="845" y="480"/>
                </a:moveTo>
                <a:cubicBezTo>
                  <a:pt x="846" y="484"/>
                  <a:pt x="846" y="484"/>
                  <a:pt x="846" y="484"/>
                </a:cubicBezTo>
                <a:cubicBezTo>
                  <a:pt x="846" y="485"/>
                  <a:pt x="846" y="485"/>
                  <a:pt x="846" y="485"/>
                </a:cubicBezTo>
                <a:cubicBezTo>
                  <a:pt x="848" y="485"/>
                  <a:pt x="848" y="485"/>
                  <a:pt x="848" y="485"/>
                </a:cubicBezTo>
                <a:cubicBezTo>
                  <a:pt x="851" y="491"/>
                  <a:pt x="851" y="491"/>
                  <a:pt x="851" y="491"/>
                </a:cubicBezTo>
                <a:cubicBezTo>
                  <a:pt x="856" y="496"/>
                  <a:pt x="856" y="496"/>
                  <a:pt x="856" y="496"/>
                </a:cubicBezTo>
                <a:cubicBezTo>
                  <a:pt x="856" y="496"/>
                  <a:pt x="856" y="496"/>
                  <a:pt x="856" y="496"/>
                </a:cubicBezTo>
                <a:cubicBezTo>
                  <a:pt x="864" y="493"/>
                  <a:pt x="864" y="493"/>
                  <a:pt x="864" y="493"/>
                </a:cubicBezTo>
                <a:cubicBezTo>
                  <a:pt x="864" y="493"/>
                  <a:pt x="864" y="493"/>
                  <a:pt x="864" y="493"/>
                </a:cubicBezTo>
                <a:cubicBezTo>
                  <a:pt x="866" y="489"/>
                  <a:pt x="866" y="489"/>
                  <a:pt x="866" y="489"/>
                </a:cubicBezTo>
                <a:cubicBezTo>
                  <a:pt x="866" y="488"/>
                  <a:pt x="866" y="488"/>
                  <a:pt x="866" y="488"/>
                </a:cubicBezTo>
                <a:cubicBezTo>
                  <a:pt x="865" y="484"/>
                  <a:pt x="865" y="484"/>
                  <a:pt x="865" y="484"/>
                </a:cubicBezTo>
                <a:cubicBezTo>
                  <a:pt x="855" y="475"/>
                  <a:pt x="855" y="475"/>
                  <a:pt x="855" y="475"/>
                </a:cubicBezTo>
                <a:cubicBezTo>
                  <a:pt x="855" y="473"/>
                  <a:pt x="855" y="473"/>
                  <a:pt x="855" y="473"/>
                </a:cubicBezTo>
                <a:cubicBezTo>
                  <a:pt x="855" y="471"/>
                  <a:pt x="855" y="471"/>
                  <a:pt x="855" y="471"/>
                </a:cubicBezTo>
                <a:cubicBezTo>
                  <a:pt x="855" y="471"/>
                  <a:pt x="855" y="471"/>
                  <a:pt x="855" y="471"/>
                </a:cubicBezTo>
                <a:cubicBezTo>
                  <a:pt x="854" y="469"/>
                  <a:pt x="854" y="469"/>
                  <a:pt x="854" y="469"/>
                </a:cubicBezTo>
                <a:cubicBezTo>
                  <a:pt x="854" y="469"/>
                  <a:pt x="854" y="469"/>
                  <a:pt x="853" y="469"/>
                </a:cubicBezTo>
                <a:cubicBezTo>
                  <a:pt x="853" y="469"/>
                  <a:pt x="853" y="469"/>
                  <a:pt x="853" y="469"/>
                </a:cubicBezTo>
                <a:cubicBezTo>
                  <a:pt x="849" y="471"/>
                  <a:pt x="849" y="471"/>
                  <a:pt x="849" y="471"/>
                </a:cubicBezTo>
                <a:cubicBezTo>
                  <a:pt x="847" y="474"/>
                  <a:pt x="847" y="474"/>
                  <a:pt x="847" y="474"/>
                </a:cubicBezTo>
                <a:cubicBezTo>
                  <a:pt x="847" y="475"/>
                  <a:pt x="847" y="475"/>
                  <a:pt x="847" y="475"/>
                </a:cubicBezTo>
                <a:cubicBezTo>
                  <a:pt x="847" y="475"/>
                  <a:pt x="847" y="475"/>
                  <a:pt x="846" y="475"/>
                </a:cubicBezTo>
                <a:cubicBezTo>
                  <a:pt x="845" y="476"/>
                  <a:pt x="845" y="476"/>
                  <a:pt x="845" y="476"/>
                </a:cubicBezTo>
                <a:cubicBezTo>
                  <a:pt x="843" y="477"/>
                  <a:pt x="843" y="477"/>
                  <a:pt x="843" y="477"/>
                </a:cubicBezTo>
                <a:cubicBezTo>
                  <a:pt x="843" y="477"/>
                  <a:pt x="843" y="477"/>
                  <a:pt x="842" y="477"/>
                </a:cubicBezTo>
                <a:cubicBezTo>
                  <a:pt x="842" y="478"/>
                  <a:pt x="842" y="478"/>
                  <a:pt x="843" y="478"/>
                </a:cubicBezTo>
                <a:lnTo>
                  <a:pt x="845" y="480"/>
                </a:lnTo>
                <a:close/>
                <a:moveTo>
                  <a:pt x="1537" y="1217"/>
                </a:moveTo>
                <a:cubicBezTo>
                  <a:pt x="1534" y="1216"/>
                  <a:pt x="1534" y="1216"/>
                  <a:pt x="1534" y="1216"/>
                </a:cubicBezTo>
                <a:cubicBezTo>
                  <a:pt x="1532" y="1215"/>
                  <a:pt x="1532" y="1215"/>
                  <a:pt x="1532" y="1215"/>
                </a:cubicBezTo>
                <a:cubicBezTo>
                  <a:pt x="1531" y="1215"/>
                  <a:pt x="1531" y="1215"/>
                  <a:pt x="1531" y="1215"/>
                </a:cubicBezTo>
                <a:cubicBezTo>
                  <a:pt x="1530" y="1215"/>
                  <a:pt x="1530" y="1215"/>
                  <a:pt x="1530" y="1215"/>
                </a:cubicBezTo>
                <a:cubicBezTo>
                  <a:pt x="1530" y="1216"/>
                  <a:pt x="1530" y="1216"/>
                  <a:pt x="1530" y="1216"/>
                </a:cubicBezTo>
                <a:cubicBezTo>
                  <a:pt x="1529" y="1217"/>
                  <a:pt x="1529" y="1217"/>
                  <a:pt x="1529" y="1217"/>
                </a:cubicBezTo>
                <a:cubicBezTo>
                  <a:pt x="1529" y="1217"/>
                  <a:pt x="1529" y="1217"/>
                  <a:pt x="1529" y="1217"/>
                </a:cubicBezTo>
                <a:cubicBezTo>
                  <a:pt x="1530" y="1220"/>
                  <a:pt x="1530" y="1220"/>
                  <a:pt x="1530" y="1220"/>
                </a:cubicBezTo>
                <a:cubicBezTo>
                  <a:pt x="1533" y="1222"/>
                  <a:pt x="1533" y="1222"/>
                  <a:pt x="1533" y="1222"/>
                </a:cubicBezTo>
                <a:cubicBezTo>
                  <a:pt x="1536" y="1224"/>
                  <a:pt x="1536" y="1224"/>
                  <a:pt x="1536" y="1224"/>
                </a:cubicBezTo>
                <a:cubicBezTo>
                  <a:pt x="1536" y="1224"/>
                  <a:pt x="1536" y="1224"/>
                  <a:pt x="1536" y="1224"/>
                </a:cubicBezTo>
                <a:cubicBezTo>
                  <a:pt x="1539" y="1223"/>
                  <a:pt x="1539" y="1223"/>
                  <a:pt x="1539" y="1223"/>
                </a:cubicBezTo>
                <a:cubicBezTo>
                  <a:pt x="1540" y="1223"/>
                  <a:pt x="1540" y="1223"/>
                  <a:pt x="1540" y="1223"/>
                </a:cubicBezTo>
                <a:cubicBezTo>
                  <a:pt x="1541" y="1221"/>
                  <a:pt x="1541" y="1221"/>
                  <a:pt x="1541" y="1221"/>
                </a:cubicBezTo>
                <a:cubicBezTo>
                  <a:pt x="1540" y="1220"/>
                  <a:pt x="1540" y="1220"/>
                  <a:pt x="1540" y="1220"/>
                </a:cubicBezTo>
                <a:cubicBezTo>
                  <a:pt x="1538" y="1217"/>
                  <a:pt x="1538" y="1217"/>
                  <a:pt x="1538" y="1217"/>
                </a:cubicBezTo>
                <a:lnTo>
                  <a:pt x="1537" y="1217"/>
                </a:lnTo>
                <a:close/>
                <a:moveTo>
                  <a:pt x="626" y="1507"/>
                </a:moveTo>
                <a:cubicBezTo>
                  <a:pt x="626" y="1507"/>
                  <a:pt x="626" y="1507"/>
                  <a:pt x="626" y="1507"/>
                </a:cubicBezTo>
                <a:cubicBezTo>
                  <a:pt x="625" y="1507"/>
                  <a:pt x="625" y="1507"/>
                  <a:pt x="625" y="1507"/>
                </a:cubicBezTo>
                <a:cubicBezTo>
                  <a:pt x="625" y="1507"/>
                  <a:pt x="624" y="1507"/>
                  <a:pt x="624" y="1507"/>
                </a:cubicBezTo>
                <a:cubicBezTo>
                  <a:pt x="624" y="1507"/>
                  <a:pt x="624" y="1507"/>
                  <a:pt x="624" y="1507"/>
                </a:cubicBezTo>
                <a:cubicBezTo>
                  <a:pt x="624" y="1510"/>
                  <a:pt x="624" y="1510"/>
                  <a:pt x="624" y="1510"/>
                </a:cubicBezTo>
                <a:cubicBezTo>
                  <a:pt x="624" y="1510"/>
                  <a:pt x="624" y="1510"/>
                  <a:pt x="624" y="1510"/>
                </a:cubicBezTo>
                <a:cubicBezTo>
                  <a:pt x="627" y="1515"/>
                  <a:pt x="627" y="1515"/>
                  <a:pt x="627" y="1515"/>
                </a:cubicBezTo>
                <a:cubicBezTo>
                  <a:pt x="627" y="1516"/>
                  <a:pt x="627" y="1516"/>
                  <a:pt x="627" y="1516"/>
                </a:cubicBezTo>
                <a:cubicBezTo>
                  <a:pt x="628" y="1516"/>
                  <a:pt x="628" y="1516"/>
                  <a:pt x="628" y="1516"/>
                </a:cubicBezTo>
                <a:cubicBezTo>
                  <a:pt x="628" y="1516"/>
                  <a:pt x="628" y="1516"/>
                  <a:pt x="628" y="1516"/>
                </a:cubicBezTo>
                <a:cubicBezTo>
                  <a:pt x="628" y="1516"/>
                  <a:pt x="629" y="1516"/>
                  <a:pt x="629" y="1516"/>
                </a:cubicBezTo>
                <a:cubicBezTo>
                  <a:pt x="629" y="1516"/>
                  <a:pt x="629" y="1516"/>
                  <a:pt x="629" y="1515"/>
                </a:cubicBezTo>
                <a:cubicBezTo>
                  <a:pt x="629" y="1513"/>
                  <a:pt x="629" y="1513"/>
                  <a:pt x="629" y="1513"/>
                </a:cubicBezTo>
                <a:lnTo>
                  <a:pt x="626" y="1507"/>
                </a:lnTo>
                <a:close/>
                <a:moveTo>
                  <a:pt x="521" y="974"/>
                </a:moveTo>
                <a:cubicBezTo>
                  <a:pt x="522" y="976"/>
                  <a:pt x="522" y="976"/>
                  <a:pt x="522" y="976"/>
                </a:cubicBezTo>
                <a:cubicBezTo>
                  <a:pt x="523" y="977"/>
                  <a:pt x="523" y="977"/>
                  <a:pt x="523" y="977"/>
                </a:cubicBezTo>
                <a:cubicBezTo>
                  <a:pt x="526" y="977"/>
                  <a:pt x="526" y="977"/>
                  <a:pt x="526" y="977"/>
                </a:cubicBezTo>
                <a:cubicBezTo>
                  <a:pt x="528" y="980"/>
                  <a:pt x="528" y="980"/>
                  <a:pt x="528" y="980"/>
                </a:cubicBezTo>
                <a:cubicBezTo>
                  <a:pt x="528" y="980"/>
                  <a:pt x="528" y="980"/>
                  <a:pt x="528" y="980"/>
                </a:cubicBezTo>
                <a:cubicBezTo>
                  <a:pt x="531" y="980"/>
                  <a:pt x="531" y="980"/>
                  <a:pt x="531" y="980"/>
                </a:cubicBezTo>
                <a:cubicBezTo>
                  <a:pt x="531" y="981"/>
                  <a:pt x="531" y="981"/>
                  <a:pt x="531" y="981"/>
                </a:cubicBezTo>
                <a:cubicBezTo>
                  <a:pt x="533" y="983"/>
                  <a:pt x="533" y="983"/>
                  <a:pt x="533" y="983"/>
                </a:cubicBezTo>
                <a:cubicBezTo>
                  <a:pt x="533" y="983"/>
                  <a:pt x="533" y="983"/>
                  <a:pt x="533" y="983"/>
                </a:cubicBezTo>
                <a:cubicBezTo>
                  <a:pt x="534" y="982"/>
                  <a:pt x="534" y="982"/>
                  <a:pt x="534" y="982"/>
                </a:cubicBezTo>
                <a:cubicBezTo>
                  <a:pt x="535" y="982"/>
                  <a:pt x="535" y="982"/>
                  <a:pt x="535" y="982"/>
                </a:cubicBezTo>
                <a:cubicBezTo>
                  <a:pt x="535" y="980"/>
                  <a:pt x="535" y="980"/>
                  <a:pt x="535" y="980"/>
                </a:cubicBezTo>
                <a:cubicBezTo>
                  <a:pt x="535" y="979"/>
                  <a:pt x="535" y="979"/>
                  <a:pt x="535" y="979"/>
                </a:cubicBezTo>
                <a:cubicBezTo>
                  <a:pt x="533" y="976"/>
                  <a:pt x="533" y="976"/>
                  <a:pt x="533" y="976"/>
                </a:cubicBezTo>
                <a:cubicBezTo>
                  <a:pt x="529" y="973"/>
                  <a:pt x="529" y="973"/>
                  <a:pt x="529" y="973"/>
                </a:cubicBezTo>
                <a:cubicBezTo>
                  <a:pt x="529" y="972"/>
                  <a:pt x="529" y="972"/>
                  <a:pt x="529" y="972"/>
                </a:cubicBezTo>
                <a:cubicBezTo>
                  <a:pt x="530" y="972"/>
                  <a:pt x="529" y="971"/>
                  <a:pt x="529" y="971"/>
                </a:cubicBezTo>
                <a:cubicBezTo>
                  <a:pt x="526" y="969"/>
                  <a:pt x="526" y="969"/>
                  <a:pt x="526" y="969"/>
                </a:cubicBezTo>
                <a:cubicBezTo>
                  <a:pt x="524" y="966"/>
                  <a:pt x="524" y="966"/>
                  <a:pt x="524" y="966"/>
                </a:cubicBezTo>
                <a:cubicBezTo>
                  <a:pt x="523" y="965"/>
                  <a:pt x="523" y="965"/>
                  <a:pt x="523" y="965"/>
                </a:cubicBezTo>
                <a:cubicBezTo>
                  <a:pt x="523" y="965"/>
                  <a:pt x="523" y="965"/>
                  <a:pt x="523" y="965"/>
                </a:cubicBezTo>
                <a:cubicBezTo>
                  <a:pt x="521" y="965"/>
                  <a:pt x="521" y="965"/>
                  <a:pt x="521" y="965"/>
                </a:cubicBezTo>
                <a:cubicBezTo>
                  <a:pt x="521" y="965"/>
                  <a:pt x="521" y="965"/>
                  <a:pt x="521" y="965"/>
                </a:cubicBezTo>
                <a:cubicBezTo>
                  <a:pt x="520" y="966"/>
                  <a:pt x="520" y="966"/>
                  <a:pt x="520" y="966"/>
                </a:cubicBezTo>
                <a:cubicBezTo>
                  <a:pt x="520" y="966"/>
                  <a:pt x="520" y="966"/>
                  <a:pt x="520" y="966"/>
                </a:cubicBezTo>
                <a:cubicBezTo>
                  <a:pt x="519" y="966"/>
                  <a:pt x="519" y="966"/>
                  <a:pt x="519" y="966"/>
                </a:cubicBezTo>
                <a:cubicBezTo>
                  <a:pt x="519" y="966"/>
                  <a:pt x="519" y="966"/>
                  <a:pt x="519" y="967"/>
                </a:cubicBezTo>
                <a:cubicBezTo>
                  <a:pt x="519" y="972"/>
                  <a:pt x="519" y="972"/>
                  <a:pt x="519" y="972"/>
                </a:cubicBezTo>
                <a:cubicBezTo>
                  <a:pt x="519" y="972"/>
                  <a:pt x="519" y="972"/>
                  <a:pt x="519" y="972"/>
                </a:cubicBezTo>
                <a:lnTo>
                  <a:pt x="521" y="974"/>
                </a:lnTo>
                <a:close/>
                <a:moveTo>
                  <a:pt x="539" y="1402"/>
                </a:moveTo>
                <a:cubicBezTo>
                  <a:pt x="539" y="1401"/>
                  <a:pt x="539" y="1401"/>
                  <a:pt x="539" y="1401"/>
                </a:cubicBezTo>
                <a:cubicBezTo>
                  <a:pt x="539" y="1398"/>
                  <a:pt x="539" y="1398"/>
                  <a:pt x="539" y="1398"/>
                </a:cubicBezTo>
                <a:cubicBezTo>
                  <a:pt x="539" y="1398"/>
                  <a:pt x="539" y="1398"/>
                  <a:pt x="539" y="1398"/>
                </a:cubicBezTo>
                <a:cubicBezTo>
                  <a:pt x="539" y="1397"/>
                  <a:pt x="539" y="1397"/>
                  <a:pt x="539" y="1397"/>
                </a:cubicBezTo>
                <a:cubicBezTo>
                  <a:pt x="539" y="1396"/>
                  <a:pt x="539" y="1396"/>
                  <a:pt x="539" y="1396"/>
                </a:cubicBezTo>
                <a:cubicBezTo>
                  <a:pt x="538" y="1394"/>
                  <a:pt x="538" y="1394"/>
                  <a:pt x="538" y="1394"/>
                </a:cubicBezTo>
                <a:cubicBezTo>
                  <a:pt x="537" y="1393"/>
                  <a:pt x="537" y="1393"/>
                  <a:pt x="537" y="1393"/>
                </a:cubicBezTo>
                <a:cubicBezTo>
                  <a:pt x="538" y="1391"/>
                  <a:pt x="538" y="1391"/>
                  <a:pt x="538" y="1391"/>
                </a:cubicBezTo>
                <a:cubicBezTo>
                  <a:pt x="537" y="1387"/>
                  <a:pt x="537" y="1387"/>
                  <a:pt x="537" y="1387"/>
                </a:cubicBezTo>
                <a:cubicBezTo>
                  <a:pt x="537" y="1386"/>
                  <a:pt x="537" y="1386"/>
                  <a:pt x="536" y="1386"/>
                </a:cubicBezTo>
                <a:cubicBezTo>
                  <a:pt x="536" y="1386"/>
                  <a:pt x="536" y="1386"/>
                  <a:pt x="536" y="1386"/>
                </a:cubicBezTo>
                <a:cubicBezTo>
                  <a:pt x="536" y="1387"/>
                  <a:pt x="536" y="1387"/>
                  <a:pt x="536" y="1387"/>
                </a:cubicBezTo>
                <a:cubicBezTo>
                  <a:pt x="535" y="1386"/>
                  <a:pt x="535" y="1386"/>
                  <a:pt x="535" y="1386"/>
                </a:cubicBezTo>
                <a:cubicBezTo>
                  <a:pt x="534" y="1385"/>
                  <a:pt x="534" y="1385"/>
                  <a:pt x="534" y="1385"/>
                </a:cubicBezTo>
                <a:cubicBezTo>
                  <a:pt x="533" y="1384"/>
                  <a:pt x="533" y="1384"/>
                  <a:pt x="533" y="1384"/>
                </a:cubicBezTo>
                <a:cubicBezTo>
                  <a:pt x="533" y="1384"/>
                  <a:pt x="533" y="1384"/>
                  <a:pt x="533" y="1384"/>
                </a:cubicBezTo>
                <a:cubicBezTo>
                  <a:pt x="531" y="1382"/>
                  <a:pt x="531" y="1382"/>
                  <a:pt x="531" y="1382"/>
                </a:cubicBezTo>
                <a:cubicBezTo>
                  <a:pt x="530" y="1382"/>
                  <a:pt x="530" y="1382"/>
                  <a:pt x="530" y="1382"/>
                </a:cubicBezTo>
                <a:cubicBezTo>
                  <a:pt x="529" y="1381"/>
                  <a:pt x="529" y="1381"/>
                  <a:pt x="529" y="1381"/>
                </a:cubicBezTo>
                <a:cubicBezTo>
                  <a:pt x="528" y="1380"/>
                  <a:pt x="528" y="1380"/>
                  <a:pt x="528" y="1380"/>
                </a:cubicBezTo>
                <a:cubicBezTo>
                  <a:pt x="527" y="1379"/>
                  <a:pt x="527" y="1379"/>
                  <a:pt x="527" y="1379"/>
                </a:cubicBezTo>
                <a:cubicBezTo>
                  <a:pt x="527" y="1379"/>
                  <a:pt x="527" y="1379"/>
                  <a:pt x="526" y="1379"/>
                </a:cubicBezTo>
                <a:cubicBezTo>
                  <a:pt x="525" y="1381"/>
                  <a:pt x="525" y="1381"/>
                  <a:pt x="525" y="1381"/>
                </a:cubicBezTo>
                <a:cubicBezTo>
                  <a:pt x="525" y="1382"/>
                  <a:pt x="525" y="1382"/>
                  <a:pt x="525" y="1382"/>
                </a:cubicBezTo>
                <a:cubicBezTo>
                  <a:pt x="525" y="1379"/>
                  <a:pt x="525" y="1379"/>
                  <a:pt x="525" y="1379"/>
                </a:cubicBezTo>
                <a:cubicBezTo>
                  <a:pt x="524" y="1378"/>
                  <a:pt x="524" y="1378"/>
                  <a:pt x="524" y="1378"/>
                </a:cubicBezTo>
                <a:cubicBezTo>
                  <a:pt x="523" y="1376"/>
                  <a:pt x="523" y="1376"/>
                  <a:pt x="523" y="1376"/>
                </a:cubicBezTo>
                <a:cubicBezTo>
                  <a:pt x="523" y="1374"/>
                  <a:pt x="523" y="1374"/>
                  <a:pt x="523" y="1374"/>
                </a:cubicBezTo>
                <a:cubicBezTo>
                  <a:pt x="524" y="1374"/>
                  <a:pt x="524" y="1374"/>
                  <a:pt x="524" y="1374"/>
                </a:cubicBezTo>
                <a:cubicBezTo>
                  <a:pt x="524" y="1376"/>
                  <a:pt x="524" y="1376"/>
                  <a:pt x="524" y="1376"/>
                </a:cubicBezTo>
                <a:cubicBezTo>
                  <a:pt x="524" y="1376"/>
                  <a:pt x="524" y="1376"/>
                  <a:pt x="524" y="1376"/>
                </a:cubicBezTo>
                <a:cubicBezTo>
                  <a:pt x="534" y="1383"/>
                  <a:pt x="534" y="1383"/>
                  <a:pt x="534" y="1383"/>
                </a:cubicBezTo>
                <a:cubicBezTo>
                  <a:pt x="534" y="1383"/>
                  <a:pt x="535" y="1383"/>
                  <a:pt x="535" y="1383"/>
                </a:cubicBezTo>
                <a:cubicBezTo>
                  <a:pt x="535" y="1382"/>
                  <a:pt x="535" y="1382"/>
                  <a:pt x="535" y="1382"/>
                </a:cubicBezTo>
                <a:cubicBezTo>
                  <a:pt x="535" y="1381"/>
                  <a:pt x="535" y="1381"/>
                  <a:pt x="535" y="1381"/>
                </a:cubicBezTo>
                <a:cubicBezTo>
                  <a:pt x="535" y="1380"/>
                  <a:pt x="535" y="1380"/>
                  <a:pt x="535" y="1380"/>
                </a:cubicBezTo>
                <a:cubicBezTo>
                  <a:pt x="536" y="1380"/>
                  <a:pt x="536" y="1380"/>
                  <a:pt x="536" y="1380"/>
                </a:cubicBezTo>
                <a:cubicBezTo>
                  <a:pt x="535" y="1374"/>
                  <a:pt x="535" y="1374"/>
                  <a:pt x="535" y="1374"/>
                </a:cubicBezTo>
                <a:cubicBezTo>
                  <a:pt x="535" y="1374"/>
                  <a:pt x="535" y="1374"/>
                  <a:pt x="535" y="1374"/>
                </a:cubicBezTo>
                <a:cubicBezTo>
                  <a:pt x="533" y="1373"/>
                  <a:pt x="533" y="1373"/>
                  <a:pt x="533" y="1373"/>
                </a:cubicBezTo>
                <a:cubicBezTo>
                  <a:pt x="534" y="1372"/>
                  <a:pt x="534" y="1372"/>
                  <a:pt x="534" y="1372"/>
                </a:cubicBezTo>
                <a:cubicBezTo>
                  <a:pt x="534" y="1370"/>
                  <a:pt x="534" y="1370"/>
                  <a:pt x="534" y="1370"/>
                </a:cubicBezTo>
                <a:cubicBezTo>
                  <a:pt x="534" y="1369"/>
                  <a:pt x="534" y="1369"/>
                  <a:pt x="534" y="1369"/>
                </a:cubicBezTo>
                <a:cubicBezTo>
                  <a:pt x="533" y="1369"/>
                  <a:pt x="533" y="1369"/>
                  <a:pt x="533" y="1369"/>
                </a:cubicBezTo>
                <a:cubicBezTo>
                  <a:pt x="534" y="1369"/>
                  <a:pt x="534" y="1369"/>
                  <a:pt x="534" y="1369"/>
                </a:cubicBezTo>
                <a:cubicBezTo>
                  <a:pt x="534" y="1369"/>
                  <a:pt x="535" y="1369"/>
                  <a:pt x="535" y="1369"/>
                </a:cubicBezTo>
                <a:cubicBezTo>
                  <a:pt x="535" y="1369"/>
                  <a:pt x="535" y="1369"/>
                  <a:pt x="535" y="1369"/>
                </a:cubicBezTo>
                <a:cubicBezTo>
                  <a:pt x="535" y="1365"/>
                  <a:pt x="535" y="1365"/>
                  <a:pt x="535" y="1365"/>
                </a:cubicBezTo>
                <a:cubicBezTo>
                  <a:pt x="535" y="1365"/>
                  <a:pt x="535" y="1365"/>
                  <a:pt x="535" y="1365"/>
                </a:cubicBezTo>
                <a:cubicBezTo>
                  <a:pt x="534" y="1364"/>
                  <a:pt x="534" y="1364"/>
                  <a:pt x="534" y="1364"/>
                </a:cubicBezTo>
                <a:cubicBezTo>
                  <a:pt x="533" y="1363"/>
                  <a:pt x="533" y="1363"/>
                  <a:pt x="533" y="1363"/>
                </a:cubicBezTo>
                <a:cubicBezTo>
                  <a:pt x="533" y="1364"/>
                  <a:pt x="533" y="1364"/>
                  <a:pt x="533" y="1364"/>
                </a:cubicBezTo>
                <a:cubicBezTo>
                  <a:pt x="532" y="1362"/>
                  <a:pt x="532" y="1362"/>
                  <a:pt x="532" y="1362"/>
                </a:cubicBezTo>
                <a:cubicBezTo>
                  <a:pt x="531" y="1362"/>
                  <a:pt x="531" y="1362"/>
                  <a:pt x="531" y="1362"/>
                </a:cubicBezTo>
                <a:cubicBezTo>
                  <a:pt x="528" y="1362"/>
                  <a:pt x="528" y="1362"/>
                  <a:pt x="528" y="1362"/>
                </a:cubicBezTo>
                <a:cubicBezTo>
                  <a:pt x="527" y="1362"/>
                  <a:pt x="527" y="1362"/>
                  <a:pt x="527" y="1362"/>
                </a:cubicBezTo>
                <a:cubicBezTo>
                  <a:pt x="527" y="1362"/>
                  <a:pt x="527" y="1362"/>
                  <a:pt x="527" y="1362"/>
                </a:cubicBezTo>
                <a:cubicBezTo>
                  <a:pt x="526" y="1362"/>
                  <a:pt x="526" y="1362"/>
                  <a:pt x="526" y="1362"/>
                </a:cubicBezTo>
                <a:cubicBezTo>
                  <a:pt x="525" y="1360"/>
                  <a:pt x="525" y="1360"/>
                  <a:pt x="525" y="1360"/>
                </a:cubicBezTo>
                <a:cubicBezTo>
                  <a:pt x="521" y="1357"/>
                  <a:pt x="521" y="1357"/>
                  <a:pt x="521" y="1357"/>
                </a:cubicBezTo>
                <a:cubicBezTo>
                  <a:pt x="520" y="1357"/>
                  <a:pt x="520" y="1357"/>
                  <a:pt x="520" y="1357"/>
                </a:cubicBezTo>
                <a:cubicBezTo>
                  <a:pt x="518" y="1359"/>
                  <a:pt x="518" y="1359"/>
                  <a:pt x="518" y="1359"/>
                </a:cubicBezTo>
                <a:cubicBezTo>
                  <a:pt x="516" y="1359"/>
                  <a:pt x="516" y="1359"/>
                  <a:pt x="516" y="1359"/>
                </a:cubicBezTo>
                <a:cubicBezTo>
                  <a:pt x="515" y="1360"/>
                  <a:pt x="515" y="1360"/>
                  <a:pt x="515" y="1360"/>
                </a:cubicBezTo>
                <a:cubicBezTo>
                  <a:pt x="515" y="1362"/>
                  <a:pt x="515" y="1362"/>
                  <a:pt x="515" y="1362"/>
                </a:cubicBezTo>
                <a:cubicBezTo>
                  <a:pt x="515" y="1362"/>
                  <a:pt x="515" y="1362"/>
                  <a:pt x="515" y="1362"/>
                </a:cubicBezTo>
                <a:cubicBezTo>
                  <a:pt x="514" y="1360"/>
                  <a:pt x="514" y="1360"/>
                  <a:pt x="514" y="1360"/>
                </a:cubicBezTo>
                <a:cubicBezTo>
                  <a:pt x="514" y="1360"/>
                  <a:pt x="514" y="1359"/>
                  <a:pt x="513" y="1359"/>
                </a:cubicBezTo>
                <a:cubicBezTo>
                  <a:pt x="513" y="1359"/>
                  <a:pt x="513" y="1360"/>
                  <a:pt x="513" y="1360"/>
                </a:cubicBezTo>
                <a:cubicBezTo>
                  <a:pt x="512" y="1362"/>
                  <a:pt x="512" y="1362"/>
                  <a:pt x="512" y="1362"/>
                </a:cubicBezTo>
                <a:cubicBezTo>
                  <a:pt x="512" y="1364"/>
                  <a:pt x="512" y="1364"/>
                  <a:pt x="512" y="1364"/>
                </a:cubicBezTo>
                <a:cubicBezTo>
                  <a:pt x="514" y="1367"/>
                  <a:pt x="514" y="1367"/>
                  <a:pt x="514" y="1367"/>
                </a:cubicBezTo>
                <a:cubicBezTo>
                  <a:pt x="514" y="1367"/>
                  <a:pt x="514" y="1367"/>
                  <a:pt x="514" y="1367"/>
                </a:cubicBezTo>
                <a:cubicBezTo>
                  <a:pt x="514" y="1367"/>
                  <a:pt x="513" y="1367"/>
                  <a:pt x="513" y="1367"/>
                </a:cubicBezTo>
                <a:cubicBezTo>
                  <a:pt x="513" y="1367"/>
                  <a:pt x="513" y="1367"/>
                  <a:pt x="513" y="1367"/>
                </a:cubicBezTo>
                <a:cubicBezTo>
                  <a:pt x="512" y="1369"/>
                  <a:pt x="512" y="1369"/>
                  <a:pt x="512" y="1369"/>
                </a:cubicBezTo>
                <a:cubicBezTo>
                  <a:pt x="513" y="1372"/>
                  <a:pt x="513" y="1372"/>
                  <a:pt x="513" y="1372"/>
                </a:cubicBezTo>
                <a:cubicBezTo>
                  <a:pt x="515" y="1374"/>
                  <a:pt x="515" y="1374"/>
                  <a:pt x="515" y="1374"/>
                </a:cubicBezTo>
                <a:cubicBezTo>
                  <a:pt x="516" y="1375"/>
                  <a:pt x="516" y="1375"/>
                  <a:pt x="516" y="1375"/>
                </a:cubicBezTo>
                <a:cubicBezTo>
                  <a:pt x="517" y="1376"/>
                  <a:pt x="517" y="1376"/>
                  <a:pt x="517" y="1376"/>
                </a:cubicBezTo>
                <a:cubicBezTo>
                  <a:pt x="517" y="1377"/>
                  <a:pt x="517" y="1377"/>
                  <a:pt x="517" y="1377"/>
                </a:cubicBezTo>
                <a:cubicBezTo>
                  <a:pt x="517" y="1378"/>
                  <a:pt x="517" y="1378"/>
                  <a:pt x="517" y="1378"/>
                </a:cubicBezTo>
                <a:cubicBezTo>
                  <a:pt x="519" y="1379"/>
                  <a:pt x="519" y="1379"/>
                  <a:pt x="519" y="1379"/>
                </a:cubicBezTo>
                <a:cubicBezTo>
                  <a:pt x="519" y="1380"/>
                  <a:pt x="519" y="1380"/>
                  <a:pt x="519" y="1380"/>
                </a:cubicBezTo>
                <a:cubicBezTo>
                  <a:pt x="519" y="1380"/>
                  <a:pt x="519" y="1380"/>
                  <a:pt x="519" y="1380"/>
                </a:cubicBezTo>
                <a:cubicBezTo>
                  <a:pt x="518" y="1381"/>
                  <a:pt x="518" y="1381"/>
                  <a:pt x="518" y="1381"/>
                </a:cubicBezTo>
                <a:cubicBezTo>
                  <a:pt x="518" y="1382"/>
                  <a:pt x="518" y="1382"/>
                  <a:pt x="518" y="1382"/>
                </a:cubicBezTo>
                <a:cubicBezTo>
                  <a:pt x="518" y="1382"/>
                  <a:pt x="518" y="1382"/>
                  <a:pt x="518" y="1382"/>
                </a:cubicBezTo>
                <a:cubicBezTo>
                  <a:pt x="520" y="1384"/>
                  <a:pt x="520" y="1384"/>
                  <a:pt x="520" y="1384"/>
                </a:cubicBezTo>
                <a:cubicBezTo>
                  <a:pt x="520" y="1384"/>
                  <a:pt x="520" y="1384"/>
                  <a:pt x="520" y="1384"/>
                </a:cubicBezTo>
                <a:cubicBezTo>
                  <a:pt x="522" y="1384"/>
                  <a:pt x="522" y="1384"/>
                  <a:pt x="522" y="1384"/>
                </a:cubicBezTo>
                <a:cubicBezTo>
                  <a:pt x="522" y="1385"/>
                  <a:pt x="522" y="1385"/>
                  <a:pt x="522" y="1385"/>
                </a:cubicBezTo>
                <a:cubicBezTo>
                  <a:pt x="524" y="1384"/>
                  <a:pt x="524" y="1384"/>
                  <a:pt x="524" y="1384"/>
                </a:cubicBezTo>
                <a:cubicBezTo>
                  <a:pt x="524" y="1384"/>
                  <a:pt x="524" y="1384"/>
                  <a:pt x="525" y="1384"/>
                </a:cubicBezTo>
                <a:cubicBezTo>
                  <a:pt x="525" y="1384"/>
                  <a:pt x="525" y="1384"/>
                  <a:pt x="525" y="1384"/>
                </a:cubicBezTo>
                <a:cubicBezTo>
                  <a:pt x="524" y="1385"/>
                  <a:pt x="524" y="1385"/>
                  <a:pt x="524" y="1385"/>
                </a:cubicBezTo>
                <a:cubicBezTo>
                  <a:pt x="524" y="1386"/>
                  <a:pt x="524" y="1386"/>
                  <a:pt x="524" y="1386"/>
                </a:cubicBezTo>
                <a:cubicBezTo>
                  <a:pt x="525" y="1387"/>
                  <a:pt x="525" y="1387"/>
                  <a:pt x="525" y="1387"/>
                </a:cubicBezTo>
                <a:cubicBezTo>
                  <a:pt x="528" y="1389"/>
                  <a:pt x="528" y="1389"/>
                  <a:pt x="528" y="1389"/>
                </a:cubicBezTo>
                <a:cubicBezTo>
                  <a:pt x="529" y="1392"/>
                  <a:pt x="529" y="1392"/>
                  <a:pt x="529" y="1392"/>
                </a:cubicBezTo>
                <a:cubicBezTo>
                  <a:pt x="530" y="1393"/>
                  <a:pt x="530" y="1393"/>
                  <a:pt x="530" y="1393"/>
                </a:cubicBezTo>
                <a:cubicBezTo>
                  <a:pt x="530" y="1395"/>
                  <a:pt x="530" y="1395"/>
                  <a:pt x="530" y="1395"/>
                </a:cubicBezTo>
                <a:cubicBezTo>
                  <a:pt x="529" y="1395"/>
                  <a:pt x="529" y="1395"/>
                  <a:pt x="529" y="1395"/>
                </a:cubicBezTo>
                <a:cubicBezTo>
                  <a:pt x="529" y="1395"/>
                  <a:pt x="529" y="1396"/>
                  <a:pt x="529" y="1396"/>
                </a:cubicBezTo>
                <a:cubicBezTo>
                  <a:pt x="529" y="1397"/>
                  <a:pt x="529" y="1397"/>
                  <a:pt x="529" y="1397"/>
                </a:cubicBezTo>
                <a:cubicBezTo>
                  <a:pt x="529" y="1398"/>
                  <a:pt x="529" y="1398"/>
                  <a:pt x="529" y="1398"/>
                </a:cubicBezTo>
                <a:cubicBezTo>
                  <a:pt x="529" y="1398"/>
                  <a:pt x="529" y="1398"/>
                  <a:pt x="529" y="1398"/>
                </a:cubicBezTo>
                <a:cubicBezTo>
                  <a:pt x="529" y="1398"/>
                  <a:pt x="528" y="1398"/>
                  <a:pt x="528" y="1398"/>
                </a:cubicBezTo>
                <a:cubicBezTo>
                  <a:pt x="528" y="1399"/>
                  <a:pt x="528" y="1399"/>
                  <a:pt x="528" y="1399"/>
                </a:cubicBezTo>
                <a:cubicBezTo>
                  <a:pt x="530" y="1401"/>
                  <a:pt x="530" y="1401"/>
                  <a:pt x="530" y="1401"/>
                </a:cubicBezTo>
                <a:cubicBezTo>
                  <a:pt x="530" y="1401"/>
                  <a:pt x="530" y="1401"/>
                  <a:pt x="530" y="1401"/>
                </a:cubicBezTo>
                <a:cubicBezTo>
                  <a:pt x="531" y="1401"/>
                  <a:pt x="531" y="1401"/>
                  <a:pt x="531" y="1401"/>
                </a:cubicBezTo>
                <a:cubicBezTo>
                  <a:pt x="532" y="1403"/>
                  <a:pt x="532" y="1403"/>
                  <a:pt x="532" y="1403"/>
                </a:cubicBezTo>
                <a:cubicBezTo>
                  <a:pt x="533" y="1404"/>
                  <a:pt x="533" y="1404"/>
                  <a:pt x="533" y="1404"/>
                </a:cubicBezTo>
                <a:cubicBezTo>
                  <a:pt x="533" y="1404"/>
                  <a:pt x="533" y="1404"/>
                  <a:pt x="533" y="1404"/>
                </a:cubicBezTo>
                <a:cubicBezTo>
                  <a:pt x="534" y="1404"/>
                  <a:pt x="534" y="1404"/>
                  <a:pt x="534" y="1404"/>
                </a:cubicBezTo>
                <a:cubicBezTo>
                  <a:pt x="533" y="1405"/>
                  <a:pt x="533" y="1405"/>
                  <a:pt x="533" y="1405"/>
                </a:cubicBezTo>
                <a:cubicBezTo>
                  <a:pt x="533" y="1407"/>
                  <a:pt x="533" y="1407"/>
                  <a:pt x="533" y="1407"/>
                </a:cubicBezTo>
                <a:cubicBezTo>
                  <a:pt x="536" y="1414"/>
                  <a:pt x="536" y="1414"/>
                  <a:pt x="536" y="1414"/>
                </a:cubicBezTo>
                <a:cubicBezTo>
                  <a:pt x="536" y="1414"/>
                  <a:pt x="536" y="1414"/>
                  <a:pt x="536" y="1414"/>
                </a:cubicBezTo>
                <a:cubicBezTo>
                  <a:pt x="536" y="1418"/>
                  <a:pt x="536" y="1418"/>
                  <a:pt x="536" y="1418"/>
                </a:cubicBezTo>
                <a:cubicBezTo>
                  <a:pt x="536" y="1418"/>
                  <a:pt x="537" y="1418"/>
                  <a:pt x="537" y="1418"/>
                </a:cubicBezTo>
                <a:cubicBezTo>
                  <a:pt x="538" y="1418"/>
                  <a:pt x="538" y="1418"/>
                  <a:pt x="538" y="1418"/>
                </a:cubicBezTo>
                <a:cubicBezTo>
                  <a:pt x="539" y="1418"/>
                  <a:pt x="539" y="1418"/>
                  <a:pt x="539" y="1418"/>
                </a:cubicBezTo>
                <a:cubicBezTo>
                  <a:pt x="540" y="1416"/>
                  <a:pt x="540" y="1416"/>
                  <a:pt x="540" y="1416"/>
                </a:cubicBezTo>
                <a:cubicBezTo>
                  <a:pt x="540" y="1416"/>
                  <a:pt x="540" y="1416"/>
                  <a:pt x="540" y="1416"/>
                </a:cubicBezTo>
                <a:cubicBezTo>
                  <a:pt x="539" y="1403"/>
                  <a:pt x="539" y="1403"/>
                  <a:pt x="539" y="1403"/>
                </a:cubicBezTo>
                <a:lnTo>
                  <a:pt x="539" y="1402"/>
                </a:lnTo>
                <a:close/>
                <a:moveTo>
                  <a:pt x="525" y="1370"/>
                </a:moveTo>
                <a:cubicBezTo>
                  <a:pt x="530" y="1373"/>
                  <a:pt x="530" y="1373"/>
                  <a:pt x="530" y="1373"/>
                </a:cubicBezTo>
                <a:cubicBezTo>
                  <a:pt x="528" y="1372"/>
                  <a:pt x="528" y="1372"/>
                  <a:pt x="528" y="1372"/>
                </a:cubicBezTo>
                <a:cubicBezTo>
                  <a:pt x="525" y="1370"/>
                  <a:pt x="525" y="1370"/>
                  <a:pt x="525" y="1370"/>
                </a:cubicBezTo>
                <a:close/>
                <a:moveTo>
                  <a:pt x="1180" y="659"/>
                </a:moveTo>
                <a:cubicBezTo>
                  <a:pt x="1176" y="654"/>
                  <a:pt x="1176" y="654"/>
                  <a:pt x="1176" y="654"/>
                </a:cubicBezTo>
                <a:cubicBezTo>
                  <a:pt x="1176" y="653"/>
                  <a:pt x="1176" y="653"/>
                  <a:pt x="1176" y="653"/>
                </a:cubicBezTo>
                <a:cubicBezTo>
                  <a:pt x="1176" y="652"/>
                  <a:pt x="1176" y="652"/>
                  <a:pt x="1176" y="652"/>
                </a:cubicBezTo>
                <a:cubicBezTo>
                  <a:pt x="1174" y="649"/>
                  <a:pt x="1174" y="649"/>
                  <a:pt x="1174" y="649"/>
                </a:cubicBezTo>
                <a:cubicBezTo>
                  <a:pt x="1174" y="649"/>
                  <a:pt x="1174" y="649"/>
                  <a:pt x="1174" y="648"/>
                </a:cubicBezTo>
                <a:cubicBezTo>
                  <a:pt x="1173" y="648"/>
                  <a:pt x="1173" y="649"/>
                  <a:pt x="1173" y="649"/>
                </a:cubicBezTo>
                <a:cubicBezTo>
                  <a:pt x="1172" y="650"/>
                  <a:pt x="1172" y="650"/>
                  <a:pt x="1172" y="650"/>
                </a:cubicBezTo>
                <a:cubicBezTo>
                  <a:pt x="1172" y="648"/>
                  <a:pt x="1172" y="648"/>
                  <a:pt x="1172" y="648"/>
                </a:cubicBezTo>
                <a:cubicBezTo>
                  <a:pt x="1172" y="647"/>
                  <a:pt x="1172" y="647"/>
                  <a:pt x="1172" y="647"/>
                </a:cubicBezTo>
                <a:cubicBezTo>
                  <a:pt x="1171" y="644"/>
                  <a:pt x="1171" y="644"/>
                  <a:pt x="1171" y="644"/>
                </a:cubicBezTo>
                <a:cubicBezTo>
                  <a:pt x="1170" y="644"/>
                  <a:pt x="1170" y="644"/>
                  <a:pt x="1170" y="644"/>
                </a:cubicBezTo>
                <a:cubicBezTo>
                  <a:pt x="1169" y="644"/>
                  <a:pt x="1169" y="644"/>
                  <a:pt x="1169" y="644"/>
                </a:cubicBezTo>
                <a:cubicBezTo>
                  <a:pt x="1169" y="642"/>
                  <a:pt x="1169" y="642"/>
                  <a:pt x="1169" y="642"/>
                </a:cubicBezTo>
                <a:cubicBezTo>
                  <a:pt x="1169" y="641"/>
                  <a:pt x="1169" y="641"/>
                  <a:pt x="1169" y="641"/>
                </a:cubicBezTo>
                <a:cubicBezTo>
                  <a:pt x="1166" y="640"/>
                  <a:pt x="1166" y="640"/>
                  <a:pt x="1166" y="640"/>
                </a:cubicBezTo>
                <a:cubicBezTo>
                  <a:pt x="1163" y="637"/>
                  <a:pt x="1163" y="637"/>
                  <a:pt x="1163" y="637"/>
                </a:cubicBezTo>
                <a:cubicBezTo>
                  <a:pt x="1158" y="634"/>
                  <a:pt x="1158" y="634"/>
                  <a:pt x="1158" y="634"/>
                </a:cubicBezTo>
                <a:cubicBezTo>
                  <a:pt x="1158" y="633"/>
                  <a:pt x="1158" y="633"/>
                  <a:pt x="1158" y="633"/>
                </a:cubicBezTo>
                <a:cubicBezTo>
                  <a:pt x="1158" y="633"/>
                  <a:pt x="1158" y="633"/>
                  <a:pt x="1158" y="633"/>
                </a:cubicBezTo>
                <a:cubicBezTo>
                  <a:pt x="1158" y="631"/>
                  <a:pt x="1158" y="631"/>
                  <a:pt x="1158" y="631"/>
                </a:cubicBezTo>
                <a:cubicBezTo>
                  <a:pt x="1157" y="631"/>
                  <a:pt x="1157" y="631"/>
                  <a:pt x="1157" y="631"/>
                </a:cubicBezTo>
                <a:cubicBezTo>
                  <a:pt x="1157" y="631"/>
                  <a:pt x="1157" y="631"/>
                  <a:pt x="1157" y="631"/>
                </a:cubicBezTo>
                <a:cubicBezTo>
                  <a:pt x="1157" y="631"/>
                  <a:pt x="1157" y="631"/>
                  <a:pt x="1157" y="631"/>
                </a:cubicBezTo>
                <a:cubicBezTo>
                  <a:pt x="1157" y="630"/>
                  <a:pt x="1157" y="630"/>
                  <a:pt x="1157" y="630"/>
                </a:cubicBezTo>
                <a:cubicBezTo>
                  <a:pt x="1156" y="630"/>
                  <a:pt x="1156" y="631"/>
                  <a:pt x="1156" y="631"/>
                </a:cubicBezTo>
                <a:cubicBezTo>
                  <a:pt x="1156" y="631"/>
                  <a:pt x="1156" y="631"/>
                  <a:pt x="1156" y="631"/>
                </a:cubicBezTo>
                <a:cubicBezTo>
                  <a:pt x="1155" y="631"/>
                  <a:pt x="1155" y="631"/>
                  <a:pt x="1155" y="631"/>
                </a:cubicBezTo>
                <a:cubicBezTo>
                  <a:pt x="1155" y="631"/>
                  <a:pt x="1155" y="631"/>
                  <a:pt x="1155" y="631"/>
                </a:cubicBezTo>
                <a:cubicBezTo>
                  <a:pt x="1152" y="632"/>
                  <a:pt x="1152" y="632"/>
                  <a:pt x="1152" y="632"/>
                </a:cubicBezTo>
                <a:cubicBezTo>
                  <a:pt x="1144" y="638"/>
                  <a:pt x="1144" y="638"/>
                  <a:pt x="1144" y="638"/>
                </a:cubicBezTo>
                <a:cubicBezTo>
                  <a:pt x="1144" y="639"/>
                  <a:pt x="1144" y="639"/>
                  <a:pt x="1144" y="639"/>
                </a:cubicBezTo>
                <a:cubicBezTo>
                  <a:pt x="1145" y="644"/>
                  <a:pt x="1145" y="644"/>
                  <a:pt x="1145" y="644"/>
                </a:cubicBezTo>
                <a:cubicBezTo>
                  <a:pt x="1142" y="643"/>
                  <a:pt x="1142" y="643"/>
                  <a:pt x="1142" y="643"/>
                </a:cubicBezTo>
                <a:cubicBezTo>
                  <a:pt x="1141" y="643"/>
                  <a:pt x="1141" y="643"/>
                  <a:pt x="1141" y="643"/>
                </a:cubicBezTo>
                <a:cubicBezTo>
                  <a:pt x="1139" y="645"/>
                  <a:pt x="1139" y="645"/>
                  <a:pt x="1139" y="645"/>
                </a:cubicBezTo>
                <a:cubicBezTo>
                  <a:pt x="1139" y="645"/>
                  <a:pt x="1139" y="645"/>
                  <a:pt x="1139" y="645"/>
                </a:cubicBezTo>
                <a:cubicBezTo>
                  <a:pt x="1139" y="648"/>
                  <a:pt x="1139" y="648"/>
                  <a:pt x="1139" y="648"/>
                </a:cubicBezTo>
                <a:cubicBezTo>
                  <a:pt x="1139" y="648"/>
                  <a:pt x="1139" y="648"/>
                  <a:pt x="1140" y="649"/>
                </a:cubicBezTo>
                <a:cubicBezTo>
                  <a:pt x="1140" y="649"/>
                  <a:pt x="1140" y="649"/>
                  <a:pt x="1141" y="648"/>
                </a:cubicBezTo>
                <a:cubicBezTo>
                  <a:pt x="1141" y="647"/>
                  <a:pt x="1141" y="647"/>
                  <a:pt x="1141" y="647"/>
                </a:cubicBezTo>
                <a:cubicBezTo>
                  <a:pt x="1140" y="650"/>
                  <a:pt x="1140" y="650"/>
                  <a:pt x="1140" y="650"/>
                </a:cubicBezTo>
                <a:cubicBezTo>
                  <a:pt x="1140" y="652"/>
                  <a:pt x="1140" y="652"/>
                  <a:pt x="1140" y="652"/>
                </a:cubicBezTo>
                <a:cubicBezTo>
                  <a:pt x="1140" y="652"/>
                  <a:pt x="1140" y="652"/>
                  <a:pt x="1140" y="652"/>
                </a:cubicBezTo>
                <a:cubicBezTo>
                  <a:pt x="1140" y="652"/>
                  <a:pt x="1140" y="653"/>
                  <a:pt x="1141" y="653"/>
                </a:cubicBezTo>
                <a:cubicBezTo>
                  <a:pt x="1143" y="653"/>
                  <a:pt x="1143" y="653"/>
                  <a:pt x="1143" y="653"/>
                </a:cubicBezTo>
                <a:cubicBezTo>
                  <a:pt x="1143" y="653"/>
                  <a:pt x="1143" y="653"/>
                  <a:pt x="1143" y="653"/>
                </a:cubicBezTo>
                <a:cubicBezTo>
                  <a:pt x="1135" y="657"/>
                  <a:pt x="1135" y="657"/>
                  <a:pt x="1135" y="657"/>
                </a:cubicBezTo>
                <a:cubicBezTo>
                  <a:pt x="1135" y="657"/>
                  <a:pt x="1135" y="657"/>
                  <a:pt x="1135" y="658"/>
                </a:cubicBezTo>
                <a:cubicBezTo>
                  <a:pt x="1136" y="659"/>
                  <a:pt x="1136" y="659"/>
                  <a:pt x="1136" y="659"/>
                </a:cubicBezTo>
                <a:cubicBezTo>
                  <a:pt x="1135" y="660"/>
                  <a:pt x="1135" y="660"/>
                  <a:pt x="1135" y="660"/>
                </a:cubicBezTo>
                <a:cubicBezTo>
                  <a:pt x="1134" y="660"/>
                  <a:pt x="1134" y="660"/>
                  <a:pt x="1134" y="660"/>
                </a:cubicBezTo>
                <a:cubicBezTo>
                  <a:pt x="1133" y="660"/>
                  <a:pt x="1133" y="660"/>
                  <a:pt x="1133" y="660"/>
                </a:cubicBezTo>
                <a:cubicBezTo>
                  <a:pt x="1133" y="663"/>
                  <a:pt x="1133" y="663"/>
                  <a:pt x="1133" y="663"/>
                </a:cubicBezTo>
                <a:cubicBezTo>
                  <a:pt x="1134" y="671"/>
                  <a:pt x="1134" y="671"/>
                  <a:pt x="1134" y="671"/>
                </a:cubicBezTo>
                <a:cubicBezTo>
                  <a:pt x="1135" y="672"/>
                  <a:pt x="1135" y="672"/>
                  <a:pt x="1135" y="672"/>
                </a:cubicBezTo>
                <a:cubicBezTo>
                  <a:pt x="1136" y="673"/>
                  <a:pt x="1136" y="673"/>
                  <a:pt x="1136" y="673"/>
                </a:cubicBezTo>
                <a:cubicBezTo>
                  <a:pt x="1137" y="676"/>
                  <a:pt x="1137" y="676"/>
                  <a:pt x="1137" y="676"/>
                </a:cubicBezTo>
                <a:cubicBezTo>
                  <a:pt x="1137" y="676"/>
                  <a:pt x="1137" y="677"/>
                  <a:pt x="1138" y="677"/>
                </a:cubicBezTo>
                <a:cubicBezTo>
                  <a:pt x="1139" y="676"/>
                  <a:pt x="1139" y="676"/>
                  <a:pt x="1139" y="676"/>
                </a:cubicBezTo>
                <a:cubicBezTo>
                  <a:pt x="1139" y="676"/>
                  <a:pt x="1139" y="676"/>
                  <a:pt x="1139" y="676"/>
                </a:cubicBezTo>
                <a:cubicBezTo>
                  <a:pt x="1140" y="673"/>
                  <a:pt x="1140" y="673"/>
                  <a:pt x="1140" y="673"/>
                </a:cubicBezTo>
                <a:cubicBezTo>
                  <a:pt x="1140" y="673"/>
                  <a:pt x="1140" y="673"/>
                  <a:pt x="1140" y="673"/>
                </a:cubicBezTo>
                <a:cubicBezTo>
                  <a:pt x="1140" y="674"/>
                  <a:pt x="1140" y="674"/>
                  <a:pt x="1140" y="674"/>
                </a:cubicBezTo>
                <a:cubicBezTo>
                  <a:pt x="1140" y="676"/>
                  <a:pt x="1140" y="676"/>
                  <a:pt x="1140" y="676"/>
                </a:cubicBezTo>
                <a:cubicBezTo>
                  <a:pt x="1141" y="676"/>
                  <a:pt x="1141" y="676"/>
                  <a:pt x="1141" y="676"/>
                </a:cubicBezTo>
                <a:cubicBezTo>
                  <a:pt x="1140" y="677"/>
                  <a:pt x="1140" y="677"/>
                  <a:pt x="1140" y="677"/>
                </a:cubicBezTo>
                <a:cubicBezTo>
                  <a:pt x="1143" y="682"/>
                  <a:pt x="1143" y="682"/>
                  <a:pt x="1143" y="682"/>
                </a:cubicBezTo>
                <a:cubicBezTo>
                  <a:pt x="1144" y="683"/>
                  <a:pt x="1144" y="683"/>
                  <a:pt x="1144" y="683"/>
                </a:cubicBezTo>
                <a:cubicBezTo>
                  <a:pt x="1144" y="684"/>
                  <a:pt x="1145" y="684"/>
                  <a:pt x="1145" y="684"/>
                </a:cubicBezTo>
                <a:cubicBezTo>
                  <a:pt x="1145" y="684"/>
                  <a:pt x="1145" y="683"/>
                  <a:pt x="1145" y="683"/>
                </a:cubicBezTo>
                <a:cubicBezTo>
                  <a:pt x="1146" y="682"/>
                  <a:pt x="1146" y="682"/>
                  <a:pt x="1146" y="682"/>
                </a:cubicBezTo>
                <a:cubicBezTo>
                  <a:pt x="1147" y="682"/>
                  <a:pt x="1147" y="682"/>
                  <a:pt x="1147" y="682"/>
                </a:cubicBezTo>
                <a:cubicBezTo>
                  <a:pt x="1147" y="682"/>
                  <a:pt x="1147" y="682"/>
                  <a:pt x="1147" y="682"/>
                </a:cubicBezTo>
                <a:cubicBezTo>
                  <a:pt x="1148" y="686"/>
                  <a:pt x="1148" y="686"/>
                  <a:pt x="1148" y="686"/>
                </a:cubicBezTo>
                <a:cubicBezTo>
                  <a:pt x="1148" y="686"/>
                  <a:pt x="1148" y="686"/>
                  <a:pt x="1148" y="686"/>
                </a:cubicBezTo>
                <a:cubicBezTo>
                  <a:pt x="1149" y="687"/>
                  <a:pt x="1149" y="687"/>
                  <a:pt x="1149" y="687"/>
                </a:cubicBezTo>
                <a:cubicBezTo>
                  <a:pt x="1149" y="688"/>
                  <a:pt x="1149" y="688"/>
                  <a:pt x="1150" y="688"/>
                </a:cubicBezTo>
                <a:cubicBezTo>
                  <a:pt x="1151" y="687"/>
                  <a:pt x="1151" y="687"/>
                  <a:pt x="1151" y="687"/>
                </a:cubicBezTo>
                <a:cubicBezTo>
                  <a:pt x="1151" y="687"/>
                  <a:pt x="1151" y="687"/>
                  <a:pt x="1151" y="686"/>
                </a:cubicBezTo>
                <a:cubicBezTo>
                  <a:pt x="1151" y="685"/>
                  <a:pt x="1151" y="685"/>
                  <a:pt x="1151" y="685"/>
                </a:cubicBezTo>
                <a:cubicBezTo>
                  <a:pt x="1151" y="684"/>
                  <a:pt x="1151" y="684"/>
                  <a:pt x="1151" y="684"/>
                </a:cubicBezTo>
                <a:cubicBezTo>
                  <a:pt x="1152" y="684"/>
                  <a:pt x="1152" y="684"/>
                  <a:pt x="1152" y="684"/>
                </a:cubicBezTo>
                <a:cubicBezTo>
                  <a:pt x="1154" y="687"/>
                  <a:pt x="1154" y="687"/>
                  <a:pt x="1154" y="687"/>
                </a:cubicBezTo>
                <a:cubicBezTo>
                  <a:pt x="1155" y="690"/>
                  <a:pt x="1155" y="690"/>
                  <a:pt x="1155" y="690"/>
                </a:cubicBezTo>
                <a:cubicBezTo>
                  <a:pt x="1155" y="690"/>
                  <a:pt x="1155" y="690"/>
                  <a:pt x="1155" y="690"/>
                </a:cubicBezTo>
                <a:cubicBezTo>
                  <a:pt x="1157" y="691"/>
                  <a:pt x="1157" y="691"/>
                  <a:pt x="1157" y="691"/>
                </a:cubicBezTo>
                <a:cubicBezTo>
                  <a:pt x="1158" y="693"/>
                  <a:pt x="1158" y="693"/>
                  <a:pt x="1158" y="693"/>
                </a:cubicBezTo>
                <a:cubicBezTo>
                  <a:pt x="1158" y="694"/>
                  <a:pt x="1158" y="694"/>
                  <a:pt x="1158" y="694"/>
                </a:cubicBezTo>
                <a:cubicBezTo>
                  <a:pt x="1161" y="696"/>
                  <a:pt x="1161" y="696"/>
                  <a:pt x="1161" y="696"/>
                </a:cubicBezTo>
                <a:cubicBezTo>
                  <a:pt x="1162" y="697"/>
                  <a:pt x="1162" y="697"/>
                  <a:pt x="1162" y="697"/>
                </a:cubicBezTo>
                <a:cubicBezTo>
                  <a:pt x="1165" y="696"/>
                  <a:pt x="1165" y="696"/>
                  <a:pt x="1165" y="696"/>
                </a:cubicBezTo>
                <a:cubicBezTo>
                  <a:pt x="1168" y="697"/>
                  <a:pt x="1168" y="697"/>
                  <a:pt x="1168" y="697"/>
                </a:cubicBezTo>
                <a:cubicBezTo>
                  <a:pt x="1169" y="697"/>
                  <a:pt x="1169" y="697"/>
                  <a:pt x="1169" y="697"/>
                </a:cubicBezTo>
                <a:cubicBezTo>
                  <a:pt x="1172" y="695"/>
                  <a:pt x="1172" y="695"/>
                  <a:pt x="1172" y="695"/>
                </a:cubicBezTo>
                <a:cubicBezTo>
                  <a:pt x="1176" y="696"/>
                  <a:pt x="1176" y="696"/>
                  <a:pt x="1176" y="696"/>
                </a:cubicBezTo>
                <a:cubicBezTo>
                  <a:pt x="1176" y="695"/>
                  <a:pt x="1176" y="695"/>
                  <a:pt x="1176" y="695"/>
                </a:cubicBezTo>
                <a:cubicBezTo>
                  <a:pt x="1179" y="693"/>
                  <a:pt x="1179" y="693"/>
                  <a:pt x="1179" y="693"/>
                </a:cubicBezTo>
                <a:cubicBezTo>
                  <a:pt x="1180" y="691"/>
                  <a:pt x="1180" y="691"/>
                  <a:pt x="1180" y="691"/>
                </a:cubicBezTo>
                <a:cubicBezTo>
                  <a:pt x="1179" y="662"/>
                  <a:pt x="1179" y="662"/>
                  <a:pt x="1179" y="662"/>
                </a:cubicBezTo>
                <a:cubicBezTo>
                  <a:pt x="1180" y="660"/>
                  <a:pt x="1180" y="660"/>
                  <a:pt x="1180" y="660"/>
                </a:cubicBezTo>
                <a:lnTo>
                  <a:pt x="1180" y="659"/>
                </a:lnTo>
                <a:close/>
                <a:moveTo>
                  <a:pt x="1144" y="648"/>
                </a:moveTo>
                <a:cubicBezTo>
                  <a:pt x="1143" y="648"/>
                  <a:pt x="1143" y="648"/>
                  <a:pt x="1143" y="648"/>
                </a:cubicBezTo>
                <a:cubicBezTo>
                  <a:pt x="1143" y="647"/>
                  <a:pt x="1143" y="647"/>
                  <a:pt x="1143" y="647"/>
                </a:cubicBezTo>
                <a:cubicBezTo>
                  <a:pt x="1143" y="647"/>
                  <a:pt x="1143" y="646"/>
                  <a:pt x="1142" y="646"/>
                </a:cubicBezTo>
                <a:cubicBezTo>
                  <a:pt x="1142" y="646"/>
                  <a:pt x="1142" y="646"/>
                  <a:pt x="1142" y="646"/>
                </a:cubicBezTo>
                <a:cubicBezTo>
                  <a:pt x="1142" y="646"/>
                  <a:pt x="1142" y="646"/>
                  <a:pt x="1142" y="646"/>
                </a:cubicBezTo>
                <a:cubicBezTo>
                  <a:pt x="1143" y="646"/>
                  <a:pt x="1143" y="646"/>
                  <a:pt x="1143" y="646"/>
                </a:cubicBezTo>
                <a:cubicBezTo>
                  <a:pt x="1144" y="646"/>
                  <a:pt x="1144" y="646"/>
                  <a:pt x="1144" y="646"/>
                </a:cubicBezTo>
                <a:lnTo>
                  <a:pt x="1144" y="648"/>
                </a:lnTo>
                <a:close/>
                <a:moveTo>
                  <a:pt x="723" y="605"/>
                </a:moveTo>
                <a:cubicBezTo>
                  <a:pt x="723" y="605"/>
                  <a:pt x="724" y="605"/>
                  <a:pt x="724" y="604"/>
                </a:cubicBezTo>
                <a:cubicBezTo>
                  <a:pt x="728" y="600"/>
                  <a:pt x="728" y="600"/>
                  <a:pt x="728" y="600"/>
                </a:cubicBezTo>
                <a:cubicBezTo>
                  <a:pt x="729" y="601"/>
                  <a:pt x="729" y="601"/>
                  <a:pt x="729" y="601"/>
                </a:cubicBezTo>
                <a:cubicBezTo>
                  <a:pt x="726" y="612"/>
                  <a:pt x="726" y="612"/>
                  <a:pt x="726" y="612"/>
                </a:cubicBezTo>
                <a:cubicBezTo>
                  <a:pt x="726" y="612"/>
                  <a:pt x="726" y="612"/>
                  <a:pt x="726" y="612"/>
                </a:cubicBezTo>
                <a:cubicBezTo>
                  <a:pt x="728" y="615"/>
                  <a:pt x="728" y="615"/>
                  <a:pt x="728" y="615"/>
                </a:cubicBezTo>
                <a:cubicBezTo>
                  <a:pt x="729" y="615"/>
                  <a:pt x="729" y="615"/>
                  <a:pt x="729" y="615"/>
                </a:cubicBezTo>
                <a:cubicBezTo>
                  <a:pt x="734" y="614"/>
                  <a:pt x="734" y="614"/>
                  <a:pt x="734" y="614"/>
                </a:cubicBezTo>
                <a:cubicBezTo>
                  <a:pt x="734" y="614"/>
                  <a:pt x="734" y="614"/>
                  <a:pt x="734" y="614"/>
                </a:cubicBezTo>
                <a:cubicBezTo>
                  <a:pt x="736" y="609"/>
                  <a:pt x="736" y="609"/>
                  <a:pt x="736" y="609"/>
                </a:cubicBezTo>
                <a:cubicBezTo>
                  <a:pt x="738" y="608"/>
                  <a:pt x="738" y="608"/>
                  <a:pt x="738" y="608"/>
                </a:cubicBezTo>
                <a:cubicBezTo>
                  <a:pt x="738" y="607"/>
                  <a:pt x="738" y="607"/>
                  <a:pt x="738" y="607"/>
                </a:cubicBezTo>
                <a:cubicBezTo>
                  <a:pt x="738" y="607"/>
                  <a:pt x="738" y="607"/>
                  <a:pt x="738" y="607"/>
                </a:cubicBezTo>
                <a:cubicBezTo>
                  <a:pt x="738" y="608"/>
                  <a:pt x="738" y="608"/>
                  <a:pt x="738" y="608"/>
                </a:cubicBezTo>
                <a:cubicBezTo>
                  <a:pt x="739" y="609"/>
                  <a:pt x="739" y="609"/>
                  <a:pt x="739" y="609"/>
                </a:cubicBezTo>
                <a:cubicBezTo>
                  <a:pt x="746" y="611"/>
                  <a:pt x="746" y="611"/>
                  <a:pt x="746" y="611"/>
                </a:cubicBezTo>
                <a:cubicBezTo>
                  <a:pt x="748" y="615"/>
                  <a:pt x="748" y="615"/>
                  <a:pt x="748" y="615"/>
                </a:cubicBezTo>
                <a:cubicBezTo>
                  <a:pt x="748" y="615"/>
                  <a:pt x="748" y="615"/>
                  <a:pt x="749" y="615"/>
                </a:cubicBezTo>
                <a:cubicBezTo>
                  <a:pt x="749" y="615"/>
                  <a:pt x="749" y="615"/>
                  <a:pt x="749" y="615"/>
                </a:cubicBezTo>
                <a:cubicBezTo>
                  <a:pt x="752" y="608"/>
                  <a:pt x="752" y="608"/>
                  <a:pt x="752" y="608"/>
                </a:cubicBezTo>
                <a:cubicBezTo>
                  <a:pt x="753" y="600"/>
                  <a:pt x="753" y="600"/>
                  <a:pt x="753" y="600"/>
                </a:cubicBezTo>
                <a:cubicBezTo>
                  <a:pt x="755" y="598"/>
                  <a:pt x="755" y="598"/>
                  <a:pt x="755" y="598"/>
                </a:cubicBezTo>
                <a:cubicBezTo>
                  <a:pt x="756" y="602"/>
                  <a:pt x="756" y="602"/>
                  <a:pt x="756" y="602"/>
                </a:cubicBezTo>
                <a:cubicBezTo>
                  <a:pt x="755" y="605"/>
                  <a:pt x="755" y="605"/>
                  <a:pt x="755" y="605"/>
                </a:cubicBezTo>
                <a:cubicBezTo>
                  <a:pt x="755" y="606"/>
                  <a:pt x="755" y="606"/>
                  <a:pt x="755" y="606"/>
                </a:cubicBezTo>
                <a:cubicBezTo>
                  <a:pt x="757" y="610"/>
                  <a:pt x="757" y="610"/>
                  <a:pt x="757" y="610"/>
                </a:cubicBezTo>
                <a:cubicBezTo>
                  <a:pt x="758" y="611"/>
                  <a:pt x="758" y="611"/>
                  <a:pt x="758" y="611"/>
                </a:cubicBezTo>
                <a:cubicBezTo>
                  <a:pt x="759" y="611"/>
                  <a:pt x="759" y="611"/>
                  <a:pt x="759" y="611"/>
                </a:cubicBezTo>
                <a:cubicBezTo>
                  <a:pt x="760" y="617"/>
                  <a:pt x="760" y="617"/>
                  <a:pt x="760" y="617"/>
                </a:cubicBezTo>
                <a:cubicBezTo>
                  <a:pt x="762" y="623"/>
                  <a:pt x="762" y="623"/>
                  <a:pt x="762" y="623"/>
                </a:cubicBezTo>
                <a:cubicBezTo>
                  <a:pt x="762" y="623"/>
                  <a:pt x="762" y="623"/>
                  <a:pt x="762" y="623"/>
                </a:cubicBezTo>
                <a:cubicBezTo>
                  <a:pt x="762" y="623"/>
                  <a:pt x="762" y="623"/>
                  <a:pt x="762" y="623"/>
                </a:cubicBezTo>
                <a:cubicBezTo>
                  <a:pt x="763" y="623"/>
                  <a:pt x="763" y="623"/>
                  <a:pt x="763" y="623"/>
                </a:cubicBezTo>
                <a:cubicBezTo>
                  <a:pt x="764" y="617"/>
                  <a:pt x="764" y="617"/>
                  <a:pt x="764" y="617"/>
                </a:cubicBezTo>
                <a:cubicBezTo>
                  <a:pt x="766" y="619"/>
                  <a:pt x="766" y="619"/>
                  <a:pt x="766" y="619"/>
                </a:cubicBezTo>
                <a:cubicBezTo>
                  <a:pt x="766" y="619"/>
                  <a:pt x="766" y="619"/>
                  <a:pt x="766" y="619"/>
                </a:cubicBezTo>
                <a:cubicBezTo>
                  <a:pt x="769" y="620"/>
                  <a:pt x="769" y="620"/>
                  <a:pt x="769" y="620"/>
                </a:cubicBezTo>
                <a:cubicBezTo>
                  <a:pt x="769" y="619"/>
                  <a:pt x="769" y="619"/>
                  <a:pt x="769" y="619"/>
                </a:cubicBezTo>
                <a:cubicBezTo>
                  <a:pt x="772" y="618"/>
                  <a:pt x="772" y="618"/>
                  <a:pt x="772" y="618"/>
                </a:cubicBezTo>
                <a:cubicBezTo>
                  <a:pt x="772" y="618"/>
                  <a:pt x="772" y="618"/>
                  <a:pt x="772" y="618"/>
                </a:cubicBezTo>
                <a:cubicBezTo>
                  <a:pt x="773" y="613"/>
                  <a:pt x="773" y="613"/>
                  <a:pt x="773" y="613"/>
                </a:cubicBezTo>
                <a:cubicBezTo>
                  <a:pt x="774" y="613"/>
                  <a:pt x="774" y="613"/>
                  <a:pt x="774" y="613"/>
                </a:cubicBezTo>
                <a:cubicBezTo>
                  <a:pt x="774" y="613"/>
                  <a:pt x="775" y="613"/>
                  <a:pt x="775" y="613"/>
                </a:cubicBezTo>
                <a:cubicBezTo>
                  <a:pt x="775" y="613"/>
                  <a:pt x="775" y="613"/>
                  <a:pt x="775" y="612"/>
                </a:cubicBezTo>
                <a:cubicBezTo>
                  <a:pt x="773" y="606"/>
                  <a:pt x="773" y="606"/>
                  <a:pt x="773" y="606"/>
                </a:cubicBezTo>
                <a:cubicBezTo>
                  <a:pt x="772" y="605"/>
                  <a:pt x="772" y="605"/>
                  <a:pt x="772" y="605"/>
                </a:cubicBezTo>
                <a:cubicBezTo>
                  <a:pt x="771" y="604"/>
                  <a:pt x="771" y="604"/>
                  <a:pt x="771" y="604"/>
                </a:cubicBezTo>
                <a:cubicBezTo>
                  <a:pt x="774" y="602"/>
                  <a:pt x="774" y="602"/>
                  <a:pt x="774" y="602"/>
                </a:cubicBezTo>
                <a:cubicBezTo>
                  <a:pt x="775" y="602"/>
                  <a:pt x="775" y="602"/>
                  <a:pt x="775" y="601"/>
                </a:cubicBezTo>
                <a:cubicBezTo>
                  <a:pt x="775" y="601"/>
                  <a:pt x="775" y="601"/>
                  <a:pt x="774" y="601"/>
                </a:cubicBezTo>
                <a:cubicBezTo>
                  <a:pt x="773" y="600"/>
                  <a:pt x="773" y="600"/>
                  <a:pt x="773" y="600"/>
                </a:cubicBezTo>
                <a:cubicBezTo>
                  <a:pt x="774" y="598"/>
                  <a:pt x="774" y="598"/>
                  <a:pt x="774" y="598"/>
                </a:cubicBezTo>
                <a:cubicBezTo>
                  <a:pt x="774" y="597"/>
                  <a:pt x="774" y="597"/>
                  <a:pt x="774" y="597"/>
                </a:cubicBezTo>
                <a:cubicBezTo>
                  <a:pt x="773" y="596"/>
                  <a:pt x="773" y="596"/>
                  <a:pt x="773" y="596"/>
                </a:cubicBezTo>
                <a:cubicBezTo>
                  <a:pt x="773" y="589"/>
                  <a:pt x="773" y="589"/>
                  <a:pt x="773" y="589"/>
                </a:cubicBezTo>
                <a:cubicBezTo>
                  <a:pt x="774" y="590"/>
                  <a:pt x="774" y="590"/>
                  <a:pt x="774" y="590"/>
                </a:cubicBezTo>
                <a:cubicBezTo>
                  <a:pt x="774" y="590"/>
                  <a:pt x="774" y="590"/>
                  <a:pt x="774" y="590"/>
                </a:cubicBezTo>
                <a:cubicBezTo>
                  <a:pt x="774" y="590"/>
                  <a:pt x="775" y="590"/>
                  <a:pt x="775" y="590"/>
                </a:cubicBezTo>
                <a:cubicBezTo>
                  <a:pt x="775" y="589"/>
                  <a:pt x="775" y="589"/>
                  <a:pt x="775" y="589"/>
                </a:cubicBezTo>
                <a:cubicBezTo>
                  <a:pt x="779" y="604"/>
                  <a:pt x="779" y="604"/>
                  <a:pt x="779" y="604"/>
                </a:cubicBezTo>
                <a:cubicBezTo>
                  <a:pt x="780" y="604"/>
                  <a:pt x="780" y="604"/>
                  <a:pt x="780" y="604"/>
                </a:cubicBezTo>
                <a:cubicBezTo>
                  <a:pt x="780" y="604"/>
                  <a:pt x="780" y="604"/>
                  <a:pt x="781" y="604"/>
                </a:cubicBezTo>
                <a:cubicBezTo>
                  <a:pt x="782" y="603"/>
                  <a:pt x="782" y="603"/>
                  <a:pt x="782" y="603"/>
                </a:cubicBezTo>
                <a:cubicBezTo>
                  <a:pt x="782" y="603"/>
                  <a:pt x="782" y="603"/>
                  <a:pt x="782" y="603"/>
                </a:cubicBezTo>
                <a:cubicBezTo>
                  <a:pt x="782" y="604"/>
                  <a:pt x="783" y="604"/>
                  <a:pt x="783" y="604"/>
                </a:cubicBezTo>
                <a:cubicBezTo>
                  <a:pt x="783" y="604"/>
                  <a:pt x="783" y="603"/>
                  <a:pt x="783" y="603"/>
                </a:cubicBezTo>
                <a:cubicBezTo>
                  <a:pt x="785" y="600"/>
                  <a:pt x="785" y="600"/>
                  <a:pt x="785" y="600"/>
                </a:cubicBezTo>
                <a:cubicBezTo>
                  <a:pt x="785" y="594"/>
                  <a:pt x="785" y="594"/>
                  <a:pt x="785" y="594"/>
                </a:cubicBezTo>
                <a:cubicBezTo>
                  <a:pt x="789" y="592"/>
                  <a:pt x="789" y="592"/>
                  <a:pt x="789" y="592"/>
                </a:cubicBezTo>
                <a:cubicBezTo>
                  <a:pt x="789" y="592"/>
                  <a:pt x="789" y="592"/>
                  <a:pt x="789" y="592"/>
                </a:cubicBezTo>
                <a:cubicBezTo>
                  <a:pt x="790" y="589"/>
                  <a:pt x="790" y="589"/>
                  <a:pt x="790" y="589"/>
                </a:cubicBezTo>
                <a:cubicBezTo>
                  <a:pt x="790" y="588"/>
                  <a:pt x="790" y="588"/>
                  <a:pt x="790" y="588"/>
                </a:cubicBezTo>
                <a:cubicBezTo>
                  <a:pt x="788" y="581"/>
                  <a:pt x="788" y="581"/>
                  <a:pt x="788" y="581"/>
                </a:cubicBezTo>
                <a:cubicBezTo>
                  <a:pt x="788" y="581"/>
                  <a:pt x="788" y="581"/>
                  <a:pt x="788" y="581"/>
                </a:cubicBezTo>
                <a:cubicBezTo>
                  <a:pt x="785" y="580"/>
                  <a:pt x="785" y="580"/>
                  <a:pt x="785" y="580"/>
                </a:cubicBezTo>
                <a:cubicBezTo>
                  <a:pt x="784" y="578"/>
                  <a:pt x="784" y="578"/>
                  <a:pt x="784" y="578"/>
                </a:cubicBezTo>
                <a:cubicBezTo>
                  <a:pt x="785" y="576"/>
                  <a:pt x="785" y="576"/>
                  <a:pt x="785" y="576"/>
                </a:cubicBezTo>
                <a:cubicBezTo>
                  <a:pt x="785" y="575"/>
                  <a:pt x="785" y="575"/>
                  <a:pt x="785" y="575"/>
                </a:cubicBezTo>
                <a:cubicBezTo>
                  <a:pt x="786" y="575"/>
                  <a:pt x="786" y="575"/>
                  <a:pt x="786" y="575"/>
                </a:cubicBezTo>
                <a:cubicBezTo>
                  <a:pt x="789" y="579"/>
                  <a:pt x="789" y="579"/>
                  <a:pt x="789" y="579"/>
                </a:cubicBezTo>
                <a:cubicBezTo>
                  <a:pt x="789" y="579"/>
                  <a:pt x="789" y="579"/>
                  <a:pt x="789" y="579"/>
                </a:cubicBezTo>
                <a:cubicBezTo>
                  <a:pt x="790" y="579"/>
                  <a:pt x="790" y="579"/>
                  <a:pt x="790" y="579"/>
                </a:cubicBezTo>
                <a:cubicBezTo>
                  <a:pt x="793" y="576"/>
                  <a:pt x="793" y="576"/>
                  <a:pt x="793" y="576"/>
                </a:cubicBezTo>
                <a:cubicBezTo>
                  <a:pt x="793" y="575"/>
                  <a:pt x="793" y="575"/>
                  <a:pt x="793" y="575"/>
                </a:cubicBezTo>
                <a:cubicBezTo>
                  <a:pt x="793" y="568"/>
                  <a:pt x="793" y="568"/>
                  <a:pt x="793" y="568"/>
                </a:cubicBezTo>
                <a:cubicBezTo>
                  <a:pt x="793" y="568"/>
                  <a:pt x="793" y="568"/>
                  <a:pt x="793" y="568"/>
                </a:cubicBezTo>
                <a:cubicBezTo>
                  <a:pt x="791" y="566"/>
                  <a:pt x="791" y="566"/>
                  <a:pt x="791" y="566"/>
                </a:cubicBezTo>
                <a:cubicBezTo>
                  <a:pt x="793" y="565"/>
                  <a:pt x="793" y="565"/>
                  <a:pt x="793" y="565"/>
                </a:cubicBezTo>
                <a:cubicBezTo>
                  <a:pt x="793" y="564"/>
                  <a:pt x="793" y="564"/>
                  <a:pt x="793" y="564"/>
                </a:cubicBezTo>
                <a:cubicBezTo>
                  <a:pt x="793" y="560"/>
                  <a:pt x="793" y="560"/>
                  <a:pt x="793" y="560"/>
                </a:cubicBezTo>
                <a:cubicBezTo>
                  <a:pt x="797" y="561"/>
                  <a:pt x="797" y="561"/>
                  <a:pt x="797" y="561"/>
                </a:cubicBezTo>
                <a:cubicBezTo>
                  <a:pt x="798" y="561"/>
                  <a:pt x="798" y="561"/>
                  <a:pt x="798" y="561"/>
                </a:cubicBezTo>
                <a:cubicBezTo>
                  <a:pt x="800" y="558"/>
                  <a:pt x="800" y="558"/>
                  <a:pt x="800" y="558"/>
                </a:cubicBezTo>
                <a:cubicBezTo>
                  <a:pt x="801" y="558"/>
                  <a:pt x="801" y="558"/>
                  <a:pt x="801" y="558"/>
                </a:cubicBezTo>
                <a:cubicBezTo>
                  <a:pt x="797" y="582"/>
                  <a:pt x="797" y="582"/>
                  <a:pt x="797" y="582"/>
                </a:cubicBezTo>
                <a:cubicBezTo>
                  <a:pt x="798" y="583"/>
                  <a:pt x="798" y="583"/>
                  <a:pt x="798" y="583"/>
                </a:cubicBezTo>
                <a:cubicBezTo>
                  <a:pt x="804" y="593"/>
                  <a:pt x="804" y="593"/>
                  <a:pt x="804" y="593"/>
                </a:cubicBezTo>
                <a:cubicBezTo>
                  <a:pt x="804" y="594"/>
                  <a:pt x="804" y="594"/>
                  <a:pt x="804" y="594"/>
                </a:cubicBezTo>
                <a:cubicBezTo>
                  <a:pt x="808" y="594"/>
                  <a:pt x="808" y="594"/>
                  <a:pt x="808" y="594"/>
                </a:cubicBezTo>
                <a:cubicBezTo>
                  <a:pt x="808" y="594"/>
                  <a:pt x="808" y="594"/>
                  <a:pt x="808" y="594"/>
                </a:cubicBezTo>
                <a:cubicBezTo>
                  <a:pt x="812" y="592"/>
                  <a:pt x="812" y="592"/>
                  <a:pt x="812" y="592"/>
                </a:cubicBezTo>
                <a:cubicBezTo>
                  <a:pt x="812" y="592"/>
                  <a:pt x="812" y="592"/>
                  <a:pt x="812" y="592"/>
                </a:cubicBezTo>
                <a:cubicBezTo>
                  <a:pt x="814" y="588"/>
                  <a:pt x="814" y="588"/>
                  <a:pt x="814" y="588"/>
                </a:cubicBezTo>
                <a:cubicBezTo>
                  <a:pt x="813" y="579"/>
                  <a:pt x="813" y="579"/>
                  <a:pt x="813" y="579"/>
                </a:cubicBezTo>
                <a:cubicBezTo>
                  <a:pt x="814" y="575"/>
                  <a:pt x="814" y="575"/>
                  <a:pt x="814" y="575"/>
                </a:cubicBezTo>
                <a:cubicBezTo>
                  <a:pt x="815" y="574"/>
                  <a:pt x="815" y="574"/>
                  <a:pt x="815" y="574"/>
                </a:cubicBezTo>
                <a:cubicBezTo>
                  <a:pt x="822" y="574"/>
                  <a:pt x="822" y="574"/>
                  <a:pt x="822" y="574"/>
                </a:cubicBezTo>
                <a:cubicBezTo>
                  <a:pt x="823" y="574"/>
                  <a:pt x="823" y="574"/>
                  <a:pt x="823" y="574"/>
                </a:cubicBezTo>
                <a:cubicBezTo>
                  <a:pt x="827" y="569"/>
                  <a:pt x="827" y="569"/>
                  <a:pt x="827" y="569"/>
                </a:cubicBezTo>
                <a:cubicBezTo>
                  <a:pt x="830" y="566"/>
                  <a:pt x="830" y="566"/>
                  <a:pt x="830" y="566"/>
                </a:cubicBezTo>
                <a:cubicBezTo>
                  <a:pt x="830" y="565"/>
                  <a:pt x="830" y="565"/>
                  <a:pt x="830" y="565"/>
                </a:cubicBezTo>
                <a:cubicBezTo>
                  <a:pt x="828" y="560"/>
                  <a:pt x="828" y="560"/>
                  <a:pt x="828" y="560"/>
                </a:cubicBezTo>
                <a:cubicBezTo>
                  <a:pt x="828" y="558"/>
                  <a:pt x="828" y="558"/>
                  <a:pt x="828" y="558"/>
                </a:cubicBezTo>
                <a:cubicBezTo>
                  <a:pt x="827" y="555"/>
                  <a:pt x="827" y="555"/>
                  <a:pt x="827" y="555"/>
                </a:cubicBezTo>
                <a:cubicBezTo>
                  <a:pt x="826" y="555"/>
                  <a:pt x="826" y="555"/>
                  <a:pt x="826" y="555"/>
                </a:cubicBezTo>
                <a:cubicBezTo>
                  <a:pt x="824" y="554"/>
                  <a:pt x="824" y="554"/>
                  <a:pt x="824" y="554"/>
                </a:cubicBezTo>
                <a:cubicBezTo>
                  <a:pt x="824" y="551"/>
                  <a:pt x="824" y="551"/>
                  <a:pt x="824" y="551"/>
                </a:cubicBezTo>
                <a:cubicBezTo>
                  <a:pt x="825" y="550"/>
                  <a:pt x="825" y="550"/>
                  <a:pt x="825" y="550"/>
                </a:cubicBezTo>
                <a:cubicBezTo>
                  <a:pt x="827" y="552"/>
                  <a:pt x="827" y="552"/>
                  <a:pt x="827" y="552"/>
                </a:cubicBezTo>
                <a:cubicBezTo>
                  <a:pt x="828" y="552"/>
                  <a:pt x="828" y="552"/>
                  <a:pt x="828" y="552"/>
                </a:cubicBezTo>
                <a:cubicBezTo>
                  <a:pt x="830" y="552"/>
                  <a:pt x="830" y="552"/>
                  <a:pt x="830" y="552"/>
                </a:cubicBezTo>
                <a:cubicBezTo>
                  <a:pt x="830" y="552"/>
                  <a:pt x="830" y="552"/>
                  <a:pt x="830" y="552"/>
                </a:cubicBezTo>
                <a:cubicBezTo>
                  <a:pt x="830" y="552"/>
                  <a:pt x="831" y="551"/>
                  <a:pt x="831" y="551"/>
                </a:cubicBezTo>
                <a:cubicBezTo>
                  <a:pt x="830" y="548"/>
                  <a:pt x="830" y="548"/>
                  <a:pt x="830" y="548"/>
                </a:cubicBezTo>
                <a:cubicBezTo>
                  <a:pt x="830" y="547"/>
                  <a:pt x="830" y="547"/>
                  <a:pt x="830" y="547"/>
                </a:cubicBezTo>
                <a:cubicBezTo>
                  <a:pt x="823" y="539"/>
                  <a:pt x="823" y="539"/>
                  <a:pt x="823" y="539"/>
                </a:cubicBezTo>
                <a:cubicBezTo>
                  <a:pt x="822" y="536"/>
                  <a:pt x="822" y="536"/>
                  <a:pt x="822" y="536"/>
                </a:cubicBezTo>
                <a:cubicBezTo>
                  <a:pt x="823" y="534"/>
                  <a:pt x="823" y="534"/>
                  <a:pt x="823" y="534"/>
                </a:cubicBezTo>
                <a:cubicBezTo>
                  <a:pt x="824" y="532"/>
                  <a:pt x="824" y="532"/>
                  <a:pt x="824" y="532"/>
                </a:cubicBezTo>
                <a:cubicBezTo>
                  <a:pt x="831" y="531"/>
                  <a:pt x="831" y="531"/>
                  <a:pt x="831" y="531"/>
                </a:cubicBezTo>
                <a:cubicBezTo>
                  <a:pt x="832" y="530"/>
                  <a:pt x="832" y="530"/>
                  <a:pt x="832" y="530"/>
                </a:cubicBezTo>
                <a:cubicBezTo>
                  <a:pt x="833" y="528"/>
                  <a:pt x="833" y="528"/>
                  <a:pt x="833" y="528"/>
                </a:cubicBezTo>
                <a:cubicBezTo>
                  <a:pt x="836" y="527"/>
                  <a:pt x="836" y="527"/>
                  <a:pt x="836" y="527"/>
                </a:cubicBezTo>
                <a:cubicBezTo>
                  <a:pt x="836" y="527"/>
                  <a:pt x="836" y="527"/>
                  <a:pt x="836" y="527"/>
                </a:cubicBezTo>
                <a:cubicBezTo>
                  <a:pt x="837" y="525"/>
                  <a:pt x="837" y="525"/>
                  <a:pt x="837" y="525"/>
                </a:cubicBezTo>
                <a:cubicBezTo>
                  <a:pt x="837" y="522"/>
                  <a:pt x="837" y="522"/>
                  <a:pt x="837" y="522"/>
                </a:cubicBezTo>
                <a:cubicBezTo>
                  <a:pt x="837" y="522"/>
                  <a:pt x="837" y="522"/>
                  <a:pt x="837" y="522"/>
                </a:cubicBezTo>
                <a:cubicBezTo>
                  <a:pt x="827" y="512"/>
                  <a:pt x="827" y="512"/>
                  <a:pt x="827" y="512"/>
                </a:cubicBezTo>
                <a:cubicBezTo>
                  <a:pt x="827" y="511"/>
                  <a:pt x="827" y="511"/>
                  <a:pt x="827" y="511"/>
                </a:cubicBezTo>
                <a:cubicBezTo>
                  <a:pt x="827" y="511"/>
                  <a:pt x="827" y="511"/>
                  <a:pt x="827" y="511"/>
                </a:cubicBezTo>
                <a:cubicBezTo>
                  <a:pt x="821" y="505"/>
                  <a:pt x="821" y="505"/>
                  <a:pt x="821" y="505"/>
                </a:cubicBezTo>
                <a:cubicBezTo>
                  <a:pt x="820" y="505"/>
                  <a:pt x="820" y="505"/>
                  <a:pt x="820" y="505"/>
                </a:cubicBezTo>
                <a:cubicBezTo>
                  <a:pt x="814" y="507"/>
                  <a:pt x="814" y="507"/>
                  <a:pt x="814" y="507"/>
                </a:cubicBezTo>
                <a:cubicBezTo>
                  <a:pt x="814" y="508"/>
                  <a:pt x="814" y="508"/>
                  <a:pt x="814" y="508"/>
                </a:cubicBezTo>
                <a:cubicBezTo>
                  <a:pt x="812" y="511"/>
                  <a:pt x="812" y="511"/>
                  <a:pt x="812" y="511"/>
                </a:cubicBezTo>
                <a:cubicBezTo>
                  <a:pt x="810" y="512"/>
                  <a:pt x="810" y="512"/>
                  <a:pt x="810" y="512"/>
                </a:cubicBezTo>
                <a:cubicBezTo>
                  <a:pt x="810" y="512"/>
                  <a:pt x="809" y="512"/>
                  <a:pt x="809" y="512"/>
                </a:cubicBezTo>
                <a:cubicBezTo>
                  <a:pt x="809" y="512"/>
                  <a:pt x="809" y="513"/>
                  <a:pt x="809" y="513"/>
                </a:cubicBezTo>
                <a:cubicBezTo>
                  <a:pt x="811" y="517"/>
                  <a:pt x="811" y="517"/>
                  <a:pt x="811" y="517"/>
                </a:cubicBezTo>
                <a:cubicBezTo>
                  <a:pt x="814" y="519"/>
                  <a:pt x="814" y="519"/>
                  <a:pt x="814" y="519"/>
                </a:cubicBezTo>
                <a:cubicBezTo>
                  <a:pt x="814" y="519"/>
                  <a:pt x="814" y="519"/>
                  <a:pt x="814" y="519"/>
                </a:cubicBezTo>
                <a:cubicBezTo>
                  <a:pt x="816" y="519"/>
                  <a:pt x="816" y="519"/>
                  <a:pt x="816" y="519"/>
                </a:cubicBezTo>
                <a:cubicBezTo>
                  <a:pt x="816" y="519"/>
                  <a:pt x="816" y="519"/>
                  <a:pt x="816" y="519"/>
                </a:cubicBezTo>
                <a:cubicBezTo>
                  <a:pt x="813" y="522"/>
                  <a:pt x="813" y="522"/>
                  <a:pt x="813" y="522"/>
                </a:cubicBezTo>
                <a:cubicBezTo>
                  <a:pt x="809" y="521"/>
                  <a:pt x="809" y="521"/>
                  <a:pt x="809" y="521"/>
                </a:cubicBezTo>
                <a:cubicBezTo>
                  <a:pt x="809" y="521"/>
                  <a:pt x="809" y="521"/>
                  <a:pt x="808" y="522"/>
                </a:cubicBezTo>
                <a:cubicBezTo>
                  <a:pt x="808" y="522"/>
                  <a:pt x="808" y="522"/>
                  <a:pt x="808" y="522"/>
                </a:cubicBezTo>
                <a:cubicBezTo>
                  <a:pt x="809" y="524"/>
                  <a:pt x="809" y="524"/>
                  <a:pt x="809" y="524"/>
                </a:cubicBezTo>
                <a:cubicBezTo>
                  <a:pt x="808" y="524"/>
                  <a:pt x="808" y="524"/>
                  <a:pt x="808" y="524"/>
                </a:cubicBezTo>
                <a:cubicBezTo>
                  <a:pt x="804" y="522"/>
                  <a:pt x="804" y="522"/>
                  <a:pt x="804" y="522"/>
                </a:cubicBezTo>
                <a:cubicBezTo>
                  <a:pt x="802" y="519"/>
                  <a:pt x="802" y="519"/>
                  <a:pt x="802" y="519"/>
                </a:cubicBezTo>
                <a:cubicBezTo>
                  <a:pt x="802" y="519"/>
                  <a:pt x="801" y="519"/>
                  <a:pt x="801" y="519"/>
                </a:cubicBezTo>
                <a:cubicBezTo>
                  <a:pt x="801" y="519"/>
                  <a:pt x="801" y="519"/>
                  <a:pt x="800" y="519"/>
                </a:cubicBezTo>
                <a:cubicBezTo>
                  <a:pt x="799" y="522"/>
                  <a:pt x="799" y="522"/>
                  <a:pt x="799" y="522"/>
                </a:cubicBezTo>
                <a:cubicBezTo>
                  <a:pt x="800" y="519"/>
                  <a:pt x="800" y="519"/>
                  <a:pt x="800" y="519"/>
                </a:cubicBezTo>
                <a:cubicBezTo>
                  <a:pt x="800" y="518"/>
                  <a:pt x="800" y="518"/>
                  <a:pt x="800" y="518"/>
                </a:cubicBezTo>
                <a:cubicBezTo>
                  <a:pt x="799" y="518"/>
                  <a:pt x="799" y="518"/>
                  <a:pt x="799" y="518"/>
                </a:cubicBezTo>
                <a:cubicBezTo>
                  <a:pt x="797" y="518"/>
                  <a:pt x="797" y="518"/>
                  <a:pt x="797" y="518"/>
                </a:cubicBezTo>
                <a:cubicBezTo>
                  <a:pt x="796" y="518"/>
                  <a:pt x="796" y="518"/>
                  <a:pt x="796" y="518"/>
                </a:cubicBezTo>
                <a:cubicBezTo>
                  <a:pt x="795" y="520"/>
                  <a:pt x="795" y="520"/>
                  <a:pt x="795" y="520"/>
                </a:cubicBezTo>
                <a:cubicBezTo>
                  <a:pt x="791" y="520"/>
                  <a:pt x="791" y="520"/>
                  <a:pt x="791" y="520"/>
                </a:cubicBezTo>
                <a:cubicBezTo>
                  <a:pt x="791" y="520"/>
                  <a:pt x="791" y="520"/>
                  <a:pt x="791" y="520"/>
                </a:cubicBezTo>
                <a:cubicBezTo>
                  <a:pt x="790" y="521"/>
                  <a:pt x="790" y="521"/>
                  <a:pt x="790" y="521"/>
                </a:cubicBezTo>
                <a:cubicBezTo>
                  <a:pt x="789" y="519"/>
                  <a:pt x="789" y="519"/>
                  <a:pt x="789" y="519"/>
                </a:cubicBezTo>
                <a:cubicBezTo>
                  <a:pt x="789" y="519"/>
                  <a:pt x="789" y="519"/>
                  <a:pt x="789" y="519"/>
                </a:cubicBezTo>
                <a:cubicBezTo>
                  <a:pt x="786" y="519"/>
                  <a:pt x="786" y="519"/>
                  <a:pt x="786" y="519"/>
                </a:cubicBezTo>
                <a:cubicBezTo>
                  <a:pt x="786" y="519"/>
                  <a:pt x="786" y="519"/>
                  <a:pt x="786" y="519"/>
                </a:cubicBezTo>
                <a:cubicBezTo>
                  <a:pt x="785" y="521"/>
                  <a:pt x="785" y="521"/>
                  <a:pt x="785" y="521"/>
                </a:cubicBezTo>
                <a:cubicBezTo>
                  <a:pt x="779" y="523"/>
                  <a:pt x="779" y="523"/>
                  <a:pt x="779" y="523"/>
                </a:cubicBezTo>
                <a:cubicBezTo>
                  <a:pt x="778" y="523"/>
                  <a:pt x="778" y="523"/>
                  <a:pt x="778" y="523"/>
                </a:cubicBezTo>
                <a:cubicBezTo>
                  <a:pt x="778" y="527"/>
                  <a:pt x="778" y="527"/>
                  <a:pt x="778" y="527"/>
                </a:cubicBezTo>
                <a:cubicBezTo>
                  <a:pt x="775" y="531"/>
                  <a:pt x="775" y="531"/>
                  <a:pt x="775" y="531"/>
                </a:cubicBezTo>
                <a:cubicBezTo>
                  <a:pt x="775" y="533"/>
                  <a:pt x="775" y="533"/>
                  <a:pt x="775" y="533"/>
                </a:cubicBezTo>
                <a:cubicBezTo>
                  <a:pt x="773" y="534"/>
                  <a:pt x="773" y="534"/>
                  <a:pt x="773" y="534"/>
                </a:cubicBezTo>
                <a:cubicBezTo>
                  <a:pt x="773" y="534"/>
                  <a:pt x="773" y="534"/>
                  <a:pt x="773" y="534"/>
                </a:cubicBezTo>
                <a:cubicBezTo>
                  <a:pt x="770" y="536"/>
                  <a:pt x="770" y="536"/>
                  <a:pt x="770" y="536"/>
                </a:cubicBezTo>
                <a:cubicBezTo>
                  <a:pt x="769" y="540"/>
                  <a:pt x="769" y="540"/>
                  <a:pt x="769" y="540"/>
                </a:cubicBezTo>
                <a:cubicBezTo>
                  <a:pt x="767" y="541"/>
                  <a:pt x="767" y="541"/>
                  <a:pt x="767" y="541"/>
                </a:cubicBezTo>
                <a:cubicBezTo>
                  <a:pt x="767" y="541"/>
                  <a:pt x="767" y="541"/>
                  <a:pt x="767" y="541"/>
                </a:cubicBezTo>
                <a:cubicBezTo>
                  <a:pt x="766" y="543"/>
                  <a:pt x="766" y="543"/>
                  <a:pt x="766" y="543"/>
                </a:cubicBezTo>
                <a:cubicBezTo>
                  <a:pt x="766" y="543"/>
                  <a:pt x="766" y="543"/>
                  <a:pt x="766" y="543"/>
                </a:cubicBezTo>
                <a:cubicBezTo>
                  <a:pt x="766" y="543"/>
                  <a:pt x="766" y="543"/>
                  <a:pt x="766" y="543"/>
                </a:cubicBezTo>
                <a:cubicBezTo>
                  <a:pt x="764" y="545"/>
                  <a:pt x="764" y="545"/>
                  <a:pt x="764" y="545"/>
                </a:cubicBezTo>
                <a:cubicBezTo>
                  <a:pt x="761" y="554"/>
                  <a:pt x="761" y="554"/>
                  <a:pt x="761" y="554"/>
                </a:cubicBezTo>
                <a:cubicBezTo>
                  <a:pt x="761" y="554"/>
                  <a:pt x="761" y="555"/>
                  <a:pt x="762" y="555"/>
                </a:cubicBezTo>
                <a:cubicBezTo>
                  <a:pt x="762" y="555"/>
                  <a:pt x="762" y="555"/>
                  <a:pt x="762" y="555"/>
                </a:cubicBezTo>
                <a:cubicBezTo>
                  <a:pt x="761" y="556"/>
                  <a:pt x="761" y="556"/>
                  <a:pt x="761" y="556"/>
                </a:cubicBezTo>
                <a:cubicBezTo>
                  <a:pt x="760" y="556"/>
                  <a:pt x="760" y="556"/>
                  <a:pt x="760" y="556"/>
                </a:cubicBezTo>
                <a:cubicBezTo>
                  <a:pt x="757" y="561"/>
                  <a:pt x="757" y="561"/>
                  <a:pt x="757" y="561"/>
                </a:cubicBezTo>
                <a:cubicBezTo>
                  <a:pt x="755" y="561"/>
                  <a:pt x="755" y="561"/>
                  <a:pt x="755" y="561"/>
                </a:cubicBezTo>
                <a:cubicBezTo>
                  <a:pt x="754" y="562"/>
                  <a:pt x="754" y="562"/>
                  <a:pt x="754" y="562"/>
                </a:cubicBezTo>
                <a:cubicBezTo>
                  <a:pt x="753" y="564"/>
                  <a:pt x="753" y="564"/>
                  <a:pt x="753" y="564"/>
                </a:cubicBezTo>
                <a:cubicBezTo>
                  <a:pt x="751" y="566"/>
                  <a:pt x="751" y="566"/>
                  <a:pt x="751" y="566"/>
                </a:cubicBezTo>
                <a:cubicBezTo>
                  <a:pt x="750" y="566"/>
                  <a:pt x="750" y="566"/>
                  <a:pt x="750" y="566"/>
                </a:cubicBezTo>
                <a:cubicBezTo>
                  <a:pt x="749" y="565"/>
                  <a:pt x="749" y="565"/>
                  <a:pt x="749" y="565"/>
                </a:cubicBezTo>
                <a:cubicBezTo>
                  <a:pt x="749" y="564"/>
                  <a:pt x="749" y="564"/>
                  <a:pt x="748" y="564"/>
                </a:cubicBezTo>
                <a:cubicBezTo>
                  <a:pt x="748" y="564"/>
                  <a:pt x="748" y="565"/>
                  <a:pt x="748" y="565"/>
                </a:cubicBezTo>
                <a:cubicBezTo>
                  <a:pt x="748" y="571"/>
                  <a:pt x="748" y="571"/>
                  <a:pt x="748" y="571"/>
                </a:cubicBezTo>
                <a:cubicBezTo>
                  <a:pt x="746" y="573"/>
                  <a:pt x="746" y="573"/>
                  <a:pt x="746" y="573"/>
                </a:cubicBezTo>
                <a:cubicBezTo>
                  <a:pt x="742" y="582"/>
                  <a:pt x="742" y="582"/>
                  <a:pt x="742" y="582"/>
                </a:cubicBezTo>
                <a:cubicBezTo>
                  <a:pt x="741" y="581"/>
                  <a:pt x="741" y="581"/>
                  <a:pt x="741" y="581"/>
                </a:cubicBezTo>
                <a:cubicBezTo>
                  <a:pt x="740" y="582"/>
                  <a:pt x="740" y="582"/>
                  <a:pt x="740" y="582"/>
                </a:cubicBezTo>
                <a:cubicBezTo>
                  <a:pt x="740" y="583"/>
                  <a:pt x="740" y="583"/>
                  <a:pt x="740" y="583"/>
                </a:cubicBezTo>
                <a:cubicBezTo>
                  <a:pt x="737" y="581"/>
                  <a:pt x="737" y="581"/>
                  <a:pt x="737" y="581"/>
                </a:cubicBezTo>
                <a:cubicBezTo>
                  <a:pt x="736" y="581"/>
                  <a:pt x="736" y="581"/>
                  <a:pt x="736" y="581"/>
                </a:cubicBezTo>
                <a:cubicBezTo>
                  <a:pt x="734" y="581"/>
                  <a:pt x="734" y="581"/>
                  <a:pt x="734" y="581"/>
                </a:cubicBezTo>
                <a:cubicBezTo>
                  <a:pt x="733" y="581"/>
                  <a:pt x="733" y="581"/>
                  <a:pt x="733" y="581"/>
                </a:cubicBezTo>
                <a:cubicBezTo>
                  <a:pt x="731" y="583"/>
                  <a:pt x="731" y="583"/>
                  <a:pt x="731" y="583"/>
                </a:cubicBezTo>
                <a:cubicBezTo>
                  <a:pt x="730" y="585"/>
                  <a:pt x="730" y="585"/>
                  <a:pt x="730" y="585"/>
                </a:cubicBezTo>
                <a:cubicBezTo>
                  <a:pt x="727" y="586"/>
                  <a:pt x="727" y="586"/>
                  <a:pt x="727" y="586"/>
                </a:cubicBezTo>
                <a:cubicBezTo>
                  <a:pt x="727" y="587"/>
                  <a:pt x="727" y="587"/>
                  <a:pt x="727" y="587"/>
                </a:cubicBezTo>
                <a:cubicBezTo>
                  <a:pt x="726" y="593"/>
                  <a:pt x="726" y="593"/>
                  <a:pt x="726" y="593"/>
                </a:cubicBezTo>
                <a:cubicBezTo>
                  <a:pt x="724" y="595"/>
                  <a:pt x="724" y="595"/>
                  <a:pt x="724" y="595"/>
                </a:cubicBezTo>
                <a:cubicBezTo>
                  <a:pt x="722" y="598"/>
                  <a:pt x="722" y="598"/>
                  <a:pt x="722" y="598"/>
                </a:cubicBezTo>
                <a:cubicBezTo>
                  <a:pt x="722" y="599"/>
                  <a:pt x="722" y="599"/>
                  <a:pt x="722" y="599"/>
                </a:cubicBezTo>
                <a:cubicBezTo>
                  <a:pt x="723" y="604"/>
                  <a:pt x="723" y="604"/>
                  <a:pt x="723" y="604"/>
                </a:cubicBezTo>
                <a:cubicBezTo>
                  <a:pt x="723" y="604"/>
                  <a:pt x="723" y="605"/>
                  <a:pt x="723" y="605"/>
                </a:cubicBezTo>
                <a:close/>
                <a:moveTo>
                  <a:pt x="799" y="523"/>
                </a:moveTo>
                <a:cubicBezTo>
                  <a:pt x="800" y="524"/>
                  <a:pt x="800" y="524"/>
                  <a:pt x="800" y="524"/>
                </a:cubicBezTo>
                <a:cubicBezTo>
                  <a:pt x="799" y="523"/>
                  <a:pt x="799" y="523"/>
                  <a:pt x="799" y="523"/>
                </a:cubicBezTo>
                <a:close/>
                <a:moveTo>
                  <a:pt x="1136" y="820"/>
                </a:moveTo>
                <a:cubicBezTo>
                  <a:pt x="1136" y="818"/>
                  <a:pt x="1136" y="818"/>
                  <a:pt x="1136" y="818"/>
                </a:cubicBezTo>
                <a:cubicBezTo>
                  <a:pt x="1136" y="816"/>
                  <a:pt x="1136" y="816"/>
                  <a:pt x="1136" y="816"/>
                </a:cubicBezTo>
                <a:cubicBezTo>
                  <a:pt x="1134" y="808"/>
                  <a:pt x="1134" y="808"/>
                  <a:pt x="1134" y="808"/>
                </a:cubicBezTo>
                <a:cubicBezTo>
                  <a:pt x="1133" y="807"/>
                  <a:pt x="1133" y="807"/>
                  <a:pt x="1133" y="807"/>
                </a:cubicBezTo>
                <a:cubicBezTo>
                  <a:pt x="1134" y="804"/>
                  <a:pt x="1134" y="804"/>
                  <a:pt x="1134" y="804"/>
                </a:cubicBezTo>
                <a:cubicBezTo>
                  <a:pt x="1133" y="803"/>
                  <a:pt x="1133" y="803"/>
                  <a:pt x="1133" y="803"/>
                </a:cubicBezTo>
                <a:cubicBezTo>
                  <a:pt x="1132" y="801"/>
                  <a:pt x="1132" y="801"/>
                  <a:pt x="1132" y="801"/>
                </a:cubicBezTo>
                <a:cubicBezTo>
                  <a:pt x="1132" y="800"/>
                  <a:pt x="1131" y="800"/>
                  <a:pt x="1131" y="800"/>
                </a:cubicBezTo>
                <a:cubicBezTo>
                  <a:pt x="1131" y="800"/>
                  <a:pt x="1130" y="801"/>
                  <a:pt x="1130" y="801"/>
                </a:cubicBezTo>
                <a:cubicBezTo>
                  <a:pt x="1130" y="804"/>
                  <a:pt x="1130" y="804"/>
                  <a:pt x="1130" y="804"/>
                </a:cubicBezTo>
                <a:cubicBezTo>
                  <a:pt x="1128" y="804"/>
                  <a:pt x="1128" y="804"/>
                  <a:pt x="1128" y="804"/>
                </a:cubicBezTo>
                <a:cubicBezTo>
                  <a:pt x="1127" y="804"/>
                  <a:pt x="1127" y="804"/>
                  <a:pt x="1127" y="804"/>
                </a:cubicBezTo>
                <a:cubicBezTo>
                  <a:pt x="1124" y="807"/>
                  <a:pt x="1124" y="807"/>
                  <a:pt x="1124" y="807"/>
                </a:cubicBezTo>
                <a:cubicBezTo>
                  <a:pt x="1124" y="806"/>
                  <a:pt x="1124" y="806"/>
                  <a:pt x="1124" y="806"/>
                </a:cubicBezTo>
                <a:cubicBezTo>
                  <a:pt x="1126" y="803"/>
                  <a:pt x="1126" y="803"/>
                  <a:pt x="1126" y="803"/>
                </a:cubicBezTo>
                <a:cubicBezTo>
                  <a:pt x="1126" y="803"/>
                  <a:pt x="1126" y="803"/>
                  <a:pt x="1126" y="803"/>
                </a:cubicBezTo>
                <a:cubicBezTo>
                  <a:pt x="1125" y="801"/>
                  <a:pt x="1125" y="801"/>
                  <a:pt x="1125" y="801"/>
                </a:cubicBezTo>
                <a:cubicBezTo>
                  <a:pt x="1124" y="799"/>
                  <a:pt x="1124" y="799"/>
                  <a:pt x="1124" y="799"/>
                </a:cubicBezTo>
                <a:cubicBezTo>
                  <a:pt x="1124" y="799"/>
                  <a:pt x="1124" y="799"/>
                  <a:pt x="1124" y="799"/>
                </a:cubicBezTo>
                <a:cubicBezTo>
                  <a:pt x="1123" y="798"/>
                  <a:pt x="1123" y="798"/>
                  <a:pt x="1123" y="798"/>
                </a:cubicBezTo>
                <a:cubicBezTo>
                  <a:pt x="1122" y="796"/>
                  <a:pt x="1122" y="796"/>
                  <a:pt x="1122" y="796"/>
                </a:cubicBezTo>
                <a:cubicBezTo>
                  <a:pt x="1122" y="795"/>
                  <a:pt x="1122" y="795"/>
                  <a:pt x="1122" y="795"/>
                </a:cubicBezTo>
                <a:cubicBezTo>
                  <a:pt x="1121" y="795"/>
                  <a:pt x="1121" y="795"/>
                  <a:pt x="1121" y="795"/>
                </a:cubicBezTo>
                <a:cubicBezTo>
                  <a:pt x="1122" y="792"/>
                  <a:pt x="1122" y="792"/>
                  <a:pt x="1122" y="792"/>
                </a:cubicBezTo>
                <a:cubicBezTo>
                  <a:pt x="1121" y="791"/>
                  <a:pt x="1121" y="791"/>
                  <a:pt x="1121" y="791"/>
                </a:cubicBezTo>
                <a:cubicBezTo>
                  <a:pt x="1117" y="787"/>
                  <a:pt x="1117" y="787"/>
                  <a:pt x="1117" y="787"/>
                </a:cubicBezTo>
                <a:cubicBezTo>
                  <a:pt x="1115" y="785"/>
                  <a:pt x="1115" y="785"/>
                  <a:pt x="1115" y="785"/>
                </a:cubicBezTo>
                <a:cubicBezTo>
                  <a:pt x="1114" y="785"/>
                  <a:pt x="1114" y="785"/>
                  <a:pt x="1114" y="785"/>
                </a:cubicBezTo>
                <a:cubicBezTo>
                  <a:pt x="1110" y="786"/>
                  <a:pt x="1110" y="786"/>
                  <a:pt x="1110" y="786"/>
                </a:cubicBezTo>
                <a:cubicBezTo>
                  <a:pt x="1110" y="786"/>
                  <a:pt x="1110" y="786"/>
                  <a:pt x="1110" y="786"/>
                </a:cubicBezTo>
                <a:cubicBezTo>
                  <a:pt x="1105" y="791"/>
                  <a:pt x="1105" y="791"/>
                  <a:pt x="1105" y="791"/>
                </a:cubicBezTo>
                <a:cubicBezTo>
                  <a:pt x="1105" y="787"/>
                  <a:pt x="1105" y="787"/>
                  <a:pt x="1105" y="787"/>
                </a:cubicBezTo>
                <a:cubicBezTo>
                  <a:pt x="1107" y="785"/>
                  <a:pt x="1107" y="785"/>
                  <a:pt x="1107" y="785"/>
                </a:cubicBezTo>
                <a:cubicBezTo>
                  <a:pt x="1108" y="782"/>
                  <a:pt x="1108" y="782"/>
                  <a:pt x="1108" y="782"/>
                </a:cubicBezTo>
                <a:cubicBezTo>
                  <a:pt x="1110" y="781"/>
                  <a:pt x="1110" y="781"/>
                  <a:pt x="1110" y="781"/>
                </a:cubicBezTo>
                <a:cubicBezTo>
                  <a:pt x="1113" y="775"/>
                  <a:pt x="1113" y="775"/>
                  <a:pt x="1113" y="775"/>
                </a:cubicBezTo>
                <a:cubicBezTo>
                  <a:pt x="1118" y="770"/>
                  <a:pt x="1118" y="770"/>
                  <a:pt x="1118" y="770"/>
                </a:cubicBezTo>
                <a:cubicBezTo>
                  <a:pt x="1120" y="769"/>
                  <a:pt x="1120" y="769"/>
                  <a:pt x="1120" y="769"/>
                </a:cubicBezTo>
                <a:cubicBezTo>
                  <a:pt x="1121" y="770"/>
                  <a:pt x="1121" y="770"/>
                  <a:pt x="1121" y="770"/>
                </a:cubicBezTo>
                <a:cubicBezTo>
                  <a:pt x="1121" y="770"/>
                  <a:pt x="1122" y="770"/>
                  <a:pt x="1122" y="770"/>
                </a:cubicBezTo>
                <a:cubicBezTo>
                  <a:pt x="1122" y="770"/>
                  <a:pt x="1122" y="770"/>
                  <a:pt x="1122" y="770"/>
                </a:cubicBezTo>
                <a:cubicBezTo>
                  <a:pt x="1122" y="762"/>
                  <a:pt x="1122" y="762"/>
                  <a:pt x="1122" y="762"/>
                </a:cubicBezTo>
                <a:cubicBezTo>
                  <a:pt x="1122" y="762"/>
                  <a:pt x="1122" y="762"/>
                  <a:pt x="1122" y="762"/>
                </a:cubicBezTo>
                <a:cubicBezTo>
                  <a:pt x="1119" y="759"/>
                  <a:pt x="1119" y="759"/>
                  <a:pt x="1119" y="759"/>
                </a:cubicBezTo>
                <a:cubicBezTo>
                  <a:pt x="1118" y="759"/>
                  <a:pt x="1118" y="759"/>
                  <a:pt x="1118" y="759"/>
                </a:cubicBezTo>
                <a:cubicBezTo>
                  <a:pt x="1119" y="758"/>
                  <a:pt x="1119" y="758"/>
                  <a:pt x="1119" y="758"/>
                </a:cubicBezTo>
                <a:cubicBezTo>
                  <a:pt x="1122" y="758"/>
                  <a:pt x="1122" y="758"/>
                  <a:pt x="1122" y="758"/>
                </a:cubicBezTo>
                <a:cubicBezTo>
                  <a:pt x="1122" y="757"/>
                  <a:pt x="1122" y="757"/>
                  <a:pt x="1122" y="757"/>
                </a:cubicBezTo>
                <a:cubicBezTo>
                  <a:pt x="1125" y="753"/>
                  <a:pt x="1125" y="753"/>
                  <a:pt x="1125" y="753"/>
                </a:cubicBezTo>
                <a:cubicBezTo>
                  <a:pt x="1126" y="746"/>
                  <a:pt x="1126" y="746"/>
                  <a:pt x="1126" y="746"/>
                </a:cubicBezTo>
                <a:cubicBezTo>
                  <a:pt x="1125" y="745"/>
                  <a:pt x="1125" y="745"/>
                  <a:pt x="1125" y="745"/>
                </a:cubicBezTo>
                <a:cubicBezTo>
                  <a:pt x="1124" y="745"/>
                  <a:pt x="1124" y="745"/>
                  <a:pt x="1124" y="745"/>
                </a:cubicBezTo>
                <a:cubicBezTo>
                  <a:pt x="1120" y="740"/>
                  <a:pt x="1120" y="740"/>
                  <a:pt x="1120" y="740"/>
                </a:cubicBezTo>
                <a:cubicBezTo>
                  <a:pt x="1120" y="738"/>
                  <a:pt x="1120" y="738"/>
                  <a:pt x="1120" y="738"/>
                </a:cubicBezTo>
                <a:cubicBezTo>
                  <a:pt x="1120" y="738"/>
                  <a:pt x="1120" y="738"/>
                  <a:pt x="1120" y="738"/>
                </a:cubicBezTo>
                <a:cubicBezTo>
                  <a:pt x="1120" y="738"/>
                  <a:pt x="1119" y="738"/>
                  <a:pt x="1119" y="738"/>
                </a:cubicBezTo>
                <a:cubicBezTo>
                  <a:pt x="1112" y="740"/>
                  <a:pt x="1112" y="740"/>
                  <a:pt x="1112" y="740"/>
                </a:cubicBezTo>
                <a:cubicBezTo>
                  <a:pt x="1103" y="746"/>
                  <a:pt x="1103" y="746"/>
                  <a:pt x="1103" y="746"/>
                </a:cubicBezTo>
                <a:cubicBezTo>
                  <a:pt x="1096" y="748"/>
                  <a:pt x="1096" y="748"/>
                  <a:pt x="1096" y="748"/>
                </a:cubicBezTo>
                <a:cubicBezTo>
                  <a:pt x="1095" y="747"/>
                  <a:pt x="1095" y="747"/>
                  <a:pt x="1095" y="747"/>
                </a:cubicBezTo>
                <a:cubicBezTo>
                  <a:pt x="1095" y="747"/>
                  <a:pt x="1095" y="747"/>
                  <a:pt x="1095" y="747"/>
                </a:cubicBezTo>
                <a:cubicBezTo>
                  <a:pt x="1091" y="748"/>
                  <a:pt x="1091" y="748"/>
                  <a:pt x="1091" y="748"/>
                </a:cubicBezTo>
                <a:cubicBezTo>
                  <a:pt x="1085" y="744"/>
                  <a:pt x="1085" y="744"/>
                  <a:pt x="1085" y="744"/>
                </a:cubicBezTo>
                <a:cubicBezTo>
                  <a:pt x="1083" y="743"/>
                  <a:pt x="1083" y="743"/>
                  <a:pt x="1083" y="743"/>
                </a:cubicBezTo>
                <a:cubicBezTo>
                  <a:pt x="1080" y="739"/>
                  <a:pt x="1080" y="739"/>
                  <a:pt x="1080" y="739"/>
                </a:cubicBezTo>
                <a:cubicBezTo>
                  <a:pt x="1079" y="737"/>
                  <a:pt x="1079" y="737"/>
                  <a:pt x="1079" y="737"/>
                </a:cubicBezTo>
                <a:cubicBezTo>
                  <a:pt x="1078" y="737"/>
                  <a:pt x="1078" y="737"/>
                  <a:pt x="1078" y="737"/>
                </a:cubicBezTo>
                <a:cubicBezTo>
                  <a:pt x="1075" y="739"/>
                  <a:pt x="1075" y="739"/>
                  <a:pt x="1075" y="739"/>
                </a:cubicBezTo>
                <a:cubicBezTo>
                  <a:pt x="1072" y="741"/>
                  <a:pt x="1072" y="741"/>
                  <a:pt x="1072" y="741"/>
                </a:cubicBezTo>
                <a:cubicBezTo>
                  <a:pt x="1072" y="741"/>
                  <a:pt x="1072" y="741"/>
                  <a:pt x="1072" y="742"/>
                </a:cubicBezTo>
                <a:cubicBezTo>
                  <a:pt x="1073" y="744"/>
                  <a:pt x="1073" y="744"/>
                  <a:pt x="1073" y="744"/>
                </a:cubicBezTo>
                <a:cubicBezTo>
                  <a:pt x="1073" y="744"/>
                  <a:pt x="1073" y="744"/>
                  <a:pt x="1073" y="744"/>
                </a:cubicBezTo>
                <a:cubicBezTo>
                  <a:pt x="1076" y="745"/>
                  <a:pt x="1076" y="745"/>
                  <a:pt x="1076" y="745"/>
                </a:cubicBezTo>
                <a:cubicBezTo>
                  <a:pt x="1077" y="747"/>
                  <a:pt x="1077" y="747"/>
                  <a:pt x="1077" y="747"/>
                </a:cubicBezTo>
                <a:cubicBezTo>
                  <a:pt x="1076" y="748"/>
                  <a:pt x="1076" y="748"/>
                  <a:pt x="1076" y="748"/>
                </a:cubicBezTo>
                <a:cubicBezTo>
                  <a:pt x="1074" y="746"/>
                  <a:pt x="1074" y="746"/>
                  <a:pt x="1074" y="746"/>
                </a:cubicBezTo>
                <a:cubicBezTo>
                  <a:pt x="1070" y="745"/>
                  <a:pt x="1070" y="745"/>
                  <a:pt x="1070" y="745"/>
                </a:cubicBezTo>
                <a:cubicBezTo>
                  <a:pt x="1069" y="744"/>
                  <a:pt x="1069" y="744"/>
                  <a:pt x="1069" y="744"/>
                </a:cubicBezTo>
                <a:cubicBezTo>
                  <a:pt x="1069" y="743"/>
                  <a:pt x="1068" y="743"/>
                  <a:pt x="1068" y="743"/>
                </a:cubicBezTo>
                <a:cubicBezTo>
                  <a:pt x="1063" y="746"/>
                  <a:pt x="1063" y="746"/>
                  <a:pt x="1063" y="746"/>
                </a:cubicBezTo>
                <a:cubicBezTo>
                  <a:pt x="1060" y="751"/>
                  <a:pt x="1060" y="751"/>
                  <a:pt x="1060" y="751"/>
                </a:cubicBezTo>
                <a:cubicBezTo>
                  <a:pt x="1060" y="751"/>
                  <a:pt x="1060" y="751"/>
                  <a:pt x="1060" y="751"/>
                </a:cubicBezTo>
                <a:cubicBezTo>
                  <a:pt x="1061" y="755"/>
                  <a:pt x="1061" y="755"/>
                  <a:pt x="1061" y="755"/>
                </a:cubicBezTo>
                <a:cubicBezTo>
                  <a:pt x="1062" y="755"/>
                  <a:pt x="1062" y="755"/>
                  <a:pt x="1062" y="755"/>
                </a:cubicBezTo>
                <a:cubicBezTo>
                  <a:pt x="1064" y="756"/>
                  <a:pt x="1064" y="756"/>
                  <a:pt x="1064" y="756"/>
                </a:cubicBezTo>
                <a:cubicBezTo>
                  <a:pt x="1065" y="758"/>
                  <a:pt x="1065" y="758"/>
                  <a:pt x="1065" y="758"/>
                </a:cubicBezTo>
                <a:cubicBezTo>
                  <a:pt x="1065" y="758"/>
                  <a:pt x="1065" y="758"/>
                  <a:pt x="1065" y="758"/>
                </a:cubicBezTo>
                <a:cubicBezTo>
                  <a:pt x="1069" y="759"/>
                  <a:pt x="1069" y="759"/>
                  <a:pt x="1069" y="759"/>
                </a:cubicBezTo>
                <a:cubicBezTo>
                  <a:pt x="1068" y="760"/>
                  <a:pt x="1068" y="760"/>
                  <a:pt x="1068" y="760"/>
                </a:cubicBezTo>
                <a:cubicBezTo>
                  <a:pt x="1070" y="764"/>
                  <a:pt x="1070" y="764"/>
                  <a:pt x="1070" y="764"/>
                </a:cubicBezTo>
                <a:cubicBezTo>
                  <a:pt x="1069" y="765"/>
                  <a:pt x="1069" y="765"/>
                  <a:pt x="1069" y="765"/>
                </a:cubicBezTo>
                <a:cubicBezTo>
                  <a:pt x="1068" y="764"/>
                  <a:pt x="1068" y="764"/>
                  <a:pt x="1068" y="764"/>
                </a:cubicBezTo>
                <a:cubicBezTo>
                  <a:pt x="1067" y="762"/>
                  <a:pt x="1067" y="762"/>
                  <a:pt x="1067" y="762"/>
                </a:cubicBezTo>
                <a:cubicBezTo>
                  <a:pt x="1065" y="760"/>
                  <a:pt x="1065" y="760"/>
                  <a:pt x="1065" y="760"/>
                </a:cubicBezTo>
                <a:cubicBezTo>
                  <a:pt x="1064" y="759"/>
                  <a:pt x="1064" y="759"/>
                  <a:pt x="1064" y="759"/>
                </a:cubicBezTo>
                <a:cubicBezTo>
                  <a:pt x="1058" y="760"/>
                  <a:pt x="1058" y="760"/>
                  <a:pt x="1058" y="760"/>
                </a:cubicBezTo>
                <a:cubicBezTo>
                  <a:pt x="1058" y="760"/>
                  <a:pt x="1058" y="760"/>
                  <a:pt x="1058" y="760"/>
                </a:cubicBezTo>
                <a:cubicBezTo>
                  <a:pt x="1057" y="763"/>
                  <a:pt x="1057" y="763"/>
                  <a:pt x="1057" y="763"/>
                </a:cubicBezTo>
                <a:cubicBezTo>
                  <a:pt x="1058" y="768"/>
                  <a:pt x="1058" y="768"/>
                  <a:pt x="1058" y="768"/>
                </a:cubicBezTo>
                <a:cubicBezTo>
                  <a:pt x="1059" y="768"/>
                  <a:pt x="1059" y="768"/>
                  <a:pt x="1059" y="768"/>
                </a:cubicBezTo>
                <a:cubicBezTo>
                  <a:pt x="1061" y="769"/>
                  <a:pt x="1061" y="769"/>
                  <a:pt x="1061" y="769"/>
                </a:cubicBezTo>
                <a:cubicBezTo>
                  <a:pt x="1063" y="773"/>
                  <a:pt x="1063" y="773"/>
                  <a:pt x="1063" y="773"/>
                </a:cubicBezTo>
                <a:cubicBezTo>
                  <a:pt x="1067" y="776"/>
                  <a:pt x="1067" y="776"/>
                  <a:pt x="1067" y="776"/>
                </a:cubicBezTo>
                <a:cubicBezTo>
                  <a:pt x="1068" y="777"/>
                  <a:pt x="1068" y="777"/>
                  <a:pt x="1068" y="777"/>
                </a:cubicBezTo>
                <a:cubicBezTo>
                  <a:pt x="1074" y="775"/>
                  <a:pt x="1074" y="775"/>
                  <a:pt x="1074" y="775"/>
                </a:cubicBezTo>
                <a:cubicBezTo>
                  <a:pt x="1074" y="774"/>
                  <a:pt x="1074" y="774"/>
                  <a:pt x="1074" y="774"/>
                </a:cubicBezTo>
                <a:cubicBezTo>
                  <a:pt x="1075" y="772"/>
                  <a:pt x="1075" y="772"/>
                  <a:pt x="1075" y="772"/>
                </a:cubicBezTo>
                <a:cubicBezTo>
                  <a:pt x="1075" y="771"/>
                  <a:pt x="1075" y="771"/>
                  <a:pt x="1075" y="771"/>
                </a:cubicBezTo>
                <a:cubicBezTo>
                  <a:pt x="1080" y="779"/>
                  <a:pt x="1080" y="779"/>
                  <a:pt x="1080" y="779"/>
                </a:cubicBezTo>
                <a:cubicBezTo>
                  <a:pt x="1080" y="780"/>
                  <a:pt x="1080" y="780"/>
                  <a:pt x="1080" y="780"/>
                </a:cubicBezTo>
                <a:cubicBezTo>
                  <a:pt x="1076" y="776"/>
                  <a:pt x="1076" y="776"/>
                  <a:pt x="1076" y="776"/>
                </a:cubicBezTo>
                <a:cubicBezTo>
                  <a:pt x="1076" y="776"/>
                  <a:pt x="1076" y="776"/>
                  <a:pt x="1076" y="776"/>
                </a:cubicBezTo>
                <a:cubicBezTo>
                  <a:pt x="1073" y="777"/>
                  <a:pt x="1073" y="777"/>
                  <a:pt x="1073" y="777"/>
                </a:cubicBezTo>
                <a:cubicBezTo>
                  <a:pt x="1073" y="777"/>
                  <a:pt x="1073" y="777"/>
                  <a:pt x="1073" y="777"/>
                </a:cubicBezTo>
                <a:cubicBezTo>
                  <a:pt x="1072" y="778"/>
                  <a:pt x="1072" y="778"/>
                  <a:pt x="1072" y="778"/>
                </a:cubicBezTo>
                <a:cubicBezTo>
                  <a:pt x="1072" y="786"/>
                  <a:pt x="1072" y="786"/>
                  <a:pt x="1072" y="786"/>
                </a:cubicBezTo>
                <a:cubicBezTo>
                  <a:pt x="1073" y="787"/>
                  <a:pt x="1073" y="787"/>
                  <a:pt x="1073" y="787"/>
                </a:cubicBezTo>
                <a:cubicBezTo>
                  <a:pt x="1074" y="787"/>
                  <a:pt x="1074" y="787"/>
                  <a:pt x="1074" y="787"/>
                </a:cubicBezTo>
                <a:cubicBezTo>
                  <a:pt x="1074" y="790"/>
                  <a:pt x="1074" y="790"/>
                  <a:pt x="1074" y="790"/>
                </a:cubicBezTo>
                <a:cubicBezTo>
                  <a:pt x="1074" y="790"/>
                  <a:pt x="1075" y="790"/>
                  <a:pt x="1075" y="790"/>
                </a:cubicBezTo>
                <a:cubicBezTo>
                  <a:pt x="1077" y="791"/>
                  <a:pt x="1077" y="791"/>
                  <a:pt x="1077" y="791"/>
                </a:cubicBezTo>
                <a:cubicBezTo>
                  <a:pt x="1078" y="792"/>
                  <a:pt x="1078" y="792"/>
                  <a:pt x="1078" y="792"/>
                </a:cubicBezTo>
                <a:cubicBezTo>
                  <a:pt x="1078" y="795"/>
                  <a:pt x="1078" y="795"/>
                  <a:pt x="1078" y="795"/>
                </a:cubicBezTo>
                <a:cubicBezTo>
                  <a:pt x="1078" y="796"/>
                  <a:pt x="1078" y="796"/>
                  <a:pt x="1078" y="796"/>
                </a:cubicBezTo>
                <a:cubicBezTo>
                  <a:pt x="1076" y="793"/>
                  <a:pt x="1076" y="793"/>
                  <a:pt x="1076" y="793"/>
                </a:cubicBezTo>
                <a:cubicBezTo>
                  <a:pt x="1076" y="793"/>
                  <a:pt x="1076" y="793"/>
                  <a:pt x="1076" y="793"/>
                </a:cubicBezTo>
                <a:cubicBezTo>
                  <a:pt x="1075" y="793"/>
                  <a:pt x="1075" y="793"/>
                  <a:pt x="1075" y="793"/>
                </a:cubicBezTo>
                <a:cubicBezTo>
                  <a:pt x="1074" y="793"/>
                  <a:pt x="1074" y="793"/>
                  <a:pt x="1074" y="793"/>
                </a:cubicBezTo>
                <a:cubicBezTo>
                  <a:pt x="1074" y="793"/>
                  <a:pt x="1074" y="793"/>
                  <a:pt x="1074" y="794"/>
                </a:cubicBezTo>
                <a:cubicBezTo>
                  <a:pt x="1074" y="798"/>
                  <a:pt x="1074" y="798"/>
                  <a:pt x="1074" y="798"/>
                </a:cubicBezTo>
                <a:cubicBezTo>
                  <a:pt x="1076" y="801"/>
                  <a:pt x="1076" y="801"/>
                  <a:pt x="1076" y="801"/>
                </a:cubicBezTo>
                <a:cubicBezTo>
                  <a:pt x="1073" y="804"/>
                  <a:pt x="1073" y="804"/>
                  <a:pt x="1073" y="804"/>
                </a:cubicBezTo>
                <a:cubicBezTo>
                  <a:pt x="1071" y="805"/>
                  <a:pt x="1071" y="805"/>
                  <a:pt x="1071" y="805"/>
                </a:cubicBezTo>
                <a:cubicBezTo>
                  <a:pt x="1070" y="804"/>
                  <a:pt x="1070" y="804"/>
                  <a:pt x="1070" y="804"/>
                </a:cubicBezTo>
                <a:cubicBezTo>
                  <a:pt x="1069" y="804"/>
                  <a:pt x="1069" y="804"/>
                  <a:pt x="1069" y="805"/>
                </a:cubicBezTo>
                <a:cubicBezTo>
                  <a:pt x="1068" y="806"/>
                  <a:pt x="1068" y="806"/>
                  <a:pt x="1068" y="806"/>
                </a:cubicBezTo>
                <a:cubicBezTo>
                  <a:pt x="1067" y="807"/>
                  <a:pt x="1067" y="807"/>
                  <a:pt x="1067" y="807"/>
                </a:cubicBezTo>
                <a:cubicBezTo>
                  <a:pt x="1062" y="806"/>
                  <a:pt x="1062" y="806"/>
                  <a:pt x="1062" y="806"/>
                </a:cubicBezTo>
                <a:cubicBezTo>
                  <a:pt x="1060" y="802"/>
                  <a:pt x="1060" y="802"/>
                  <a:pt x="1060" y="802"/>
                </a:cubicBezTo>
                <a:cubicBezTo>
                  <a:pt x="1060" y="800"/>
                  <a:pt x="1060" y="800"/>
                  <a:pt x="1060" y="800"/>
                </a:cubicBezTo>
                <a:cubicBezTo>
                  <a:pt x="1060" y="799"/>
                  <a:pt x="1060" y="799"/>
                  <a:pt x="1060" y="799"/>
                </a:cubicBezTo>
                <a:cubicBezTo>
                  <a:pt x="1059" y="798"/>
                  <a:pt x="1059" y="798"/>
                  <a:pt x="1059" y="798"/>
                </a:cubicBezTo>
                <a:cubicBezTo>
                  <a:pt x="1058" y="797"/>
                  <a:pt x="1058" y="797"/>
                  <a:pt x="1058" y="797"/>
                </a:cubicBezTo>
                <a:cubicBezTo>
                  <a:pt x="1055" y="797"/>
                  <a:pt x="1055" y="797"/>
                  <a:pt x="1055" y="797"/>
                </a:cubicBezTo>
                <a:cubicBezTo>
                  <a:pt x="1054" y="795"/>
                  <a:pt x="1054" y="795"/>
                  <a:pt x="1054" y="795"/>
                </a:cubicBezTo>
                <a:cubicBezTo>
                  <a:pt x="1055" y="794"/>
                  <a:pt x="1055" y="794"/>
                  <a:pt x="1055" y="794"/>
                </a:cubicBezTo>
                <a:cubicBezTo>
                  <a:pt x="1055" y="793"/>
                  <a:pt x="1055" y="793"/>
                  <a:pt x="1055" y="793"/>
                </a:cubicBezTo>
                <a:cubicBezTo>
                  <a:pt x="1054" y="793"/>
                  <a:pt x="1054" y="793"/>
                  <a:pt x="1054" y="793"/>
                </a:cubicBezTo>
                <a:cubicBezTo>
                  <a:pt x="1052" y="791"/>
                  <a:pt x="1052" y="791"/>
                  <a:pt x="1052" y="791"/>
                </a:cubicBezTo>
                <a:cubicBezTo>
                  <a:pt x="1050" y="788"/>
                  <a:pt x="1050" y="788"/>
                  <a:pt x="1050" y="788"/>
                </a:cubicBezTo>
                <a:cubicBezTo>
                  <a:pt x="1049" y="788"/>
                  <a:pt x="1049" y="788"/>
                  <a:pt x="1049" y="788"/>
                </a:cubicBezTo>
                <a:cubicBezTo>
                  <a:pt x="1046" y="789"/>
                  <a:pt x="1046" y="789"/>
                  <a:pt x="1046" y="789"/>
                </a:cubicBezTo>
                <a:cubicBezTo>
                  <a:pt x="1045" y="789"/>
                  <a:pt x="1045" y="789"/>
                  <a:pt x="1045" y="789"/>
                </a:cubicBezTo>
                <a:cubicBezTo>
                  <a:pt x="1043" y="791"/>
                  <a:pt x="1043" y="791"/>
                  <a:pt x="1043" y="791"/>
                </a:cubicBezTo>
                <a:cubicBezTo>
                  <a:pt x="1042" y="792"/>
                  <a:pt x="1042" y="792"/>
                  <a:pt x="1042" y="792"/>
                </a:cubicBezTo>
                <a:cubicBezTo>
                  <a:pt x="1041" y="808"/>
                  <a:pt x="1041" y="808"/>
                  <a:pt x="1041" y="808"/>
                </a:cubicBezTo>
                <a:cubicBezTo>
                  <a:pt x="1041" y="808"/>
                  <a:pt x="1041" y="808"/>
                  <a:pt x="1041" y="808"/>
                </a:cubicBezTo>
                <a:cubicBezTo>
                  <a:pt x="1052" y="821"/>
                  <a:pt x="1052" y="821"/>
                  <a:pt x="1052" y="821"/>
                </a:cubicBezTo>
                <a:cubicBezTo>
                  <a:pt x="1052" y="823"/>
                  <a:pt x="1052" y="823"/>
                  <a:pt x="1052" y="823"/>
                </a:cubicBezTo>
                <a:cubicBezTo>
                  <a:pt x="1053" y="823"/>
                  <a:pt x="1053" y="823"/>
                  <a:pt x="1053" y="823"/>
                </a:cubicBezTo>
                <a:cubicBezTo>
                  <a:pt x="1055" y="826"/>
                  <a:pt x="1055" y="826"/>
                  <a:pt x="1055" y="826"/>
                </a:cubicBezTo>
                <a:cubicBezTo>
                  <a:pt x="1056" y="830"/>
                  <a:pt x="1056" y="830"/>
                  <a:pt x="1056" y="830"/>
                </a:cubicBezTo>
                <a:cubicBezTo>
                  <a:pt x="1057" y="830"/>
                  <a:pt x="1057" y="830"/>
                  <a:pt x="1057" y="830"/>
                </a:cubicBezTo>
                <a:cubicBezTo>
                  <a:pt x="1064" y="831"/>
                  <a:pt x="1064" y="831"/>
                  <a:pt x="1064" y="831"/>
                </a:cubicBezTo>
                <a:cubicBezTo>
                  <a:pt x="1064" y="831"/>
                  <a:pt x="1064" y="831"/>
                  <a:pt x="1064" y="831"/>
                </a:cubicBezTo>
                <a:cubicBezTo>
                  <a:pt x="1065" y="829"/>
                  <a:pt x="1065" y="829"/>
                  <a:pt x="1065" y="829"/>
                </a:cubicBezTo>
                <a:cubicBezTo>
                  <a:pt x="1066" y="829"/>
                  <a:pt x="1066" y="829"/>
                  <a:pt x="1066" y="829"/>
                </a:cubicBezTo>
                <a:cubicBezTo>
                  <a:pt x="1069" y="835"/>
                  <a:pt x="1069" y="835"/>
                  <a:pt x="1069" y="835"/>
                </a:cubicBezTo>
                <a:cubicBezTo>
                  <a:pt x="1069" y="835"/>
                  <a:pt x="1069" y="836"/>
                  <a:pt x="1069" y="836"/>
                </a:cubicBezTo>
                <a:cubicBezTo>
                  <a:pt x="1070" y="836"/>
                  <a:pt x="1070" y="836"/>
                  <a:pt x="1070" y="836"/>
                </a:cubicBezTo>
                <a:cubicBezTo>
                  <a:pt x="1073" y="834"/>
                  <a:pt x="1073" y="834"/>
                  <a:pt x="1073" y="834"/>
                </a:cubicBezTo>
                <a:cubicBezTo>
                  <a:pt x="1074" y="834"/>
                  <a:pt x="1074" y="834"/>
                  <a:pt x="1074" y="834"/>
                </a:cubicBezTo>
                <a:cubicBezTo>
                  <a:pt x="1076" y="836"/>
                  <a:pt x="1076" y="836"/>
                  <a:pt x="1076" y="836"/>
                </a:cubicBezTo>
                <a:cubicBezTo>
                  <a:pt x="1076" y="838"/>
                  <a:pt x="1076" y="838"/>
                  <a:pt x="1076" y="838"/>
                </a:cubicBezTo>
                <a:cubicBezTo>
                  <a:pt x="1078" y="844"/>
                  <a:pt x="1078" y="844"/>
                  <a:pt x="1078" y="844"/>
                </a:cubicBezTo>
                <a:cubicBezTo>
                  <a:pt x="1080" y="845"/>
                  <a:pt x="1080" y="845"/>
                  <a:pt x="1080" y="845"/>
                </a:cubicBezTo>
                <a:cubicBezTo>
                  <a:pt x="1082" y="848"/>
                  <a:pt x="1082" y="848"/>
                  <a:pt x="1082" y="848"/>
                </a:cubicBezTo>
                <a:cubicBezTo>
                  <a:pt x="1086" y="851"/>
                  <a:pt x="1086" y="851"/>
                  <a:pt x="1086" y="851"/>
                </a:cubicBezTo>
                <a:cubicBezTo>
                  <a:pt x="1088" y="854"/>
                  <a:pt x="1088" y="854"/>
                  <a:pt x="1088" y="854"/>
                </a:cubicBezTo>
                <a:cubicBezTo>
                  <a:pt x="1089" y="858"/>
                  <a:pt x="1089" y="858"/>
                  <a:pt x="1089" y="858"/>
                </a:cubicBezTo>
                <a:cubicBezTo>
                  <a:pt x="1091" y="861"/>
                  <a:pt x="1091" y="861"/>
                  <a:pt x="1091" y="861"/>
                </a:cubicBezTo>
                <a:cubicBezTo>
                  <a:pt x="1094" y="872"/>
                  <a:pt x="1094" y="872"/>
                  <a:pt x="1094" y="872"/>
                </a:cubicBezTo>
                <a:cubicBezTo>
                  <a:pt x="1094" y="873"/>
                  <a:pt x="1094" y="873"/>
                  <a:pt x="1094" y="873"/>
                </a:cubicBezTo>
                <a:cubicBezTo>
                  <a:pt x="1097" y="873"/>
                  <a:pt x="1097" y="873"/>
                  <a:pt x="1097" y="873"/>
                </a:cubicBezTo>
                <a:cubicBezTo>
                  <a:pt x="1097" y="873"/>
                  <a:pt x="1097" y="873"/>
                  <a:pt x="1097" y="873"/>
                </a:cubicBezTo>
                <a:cubicBezTo>
                  <a:pt x="1099" y="871"/>
                  <a:pt x="1099" y="871"/>
                  <a:pt x="1099" y="871"/>
                </a:cubicBezTo>
                <a:cubicBezTo>
                  <a:pt x="1099" y="871"/>
                  <a:pt x="1099" y="871"/>
                  <a:pt x="1099" y="871"/>
                </a:cubicBezTo>
                <a:cubicBezTo>
                  <a:pt x="1101" y="875"/>
                  <a:pt x="1101" y="875"/>
                  <a:pt x="1101" y="875"/>
                </a:cubicBezTo>
                <a:cubicBezTo>
                  <a:pt x="1102" y="876"/>
                  <a:pt x="1102" y="876"/>
                  <a:pt x="1102" y="876"/>
                </a:cubicBezTo>
                <a:cubicBezTo>
                  <a:pt x="1104" y="876"/>
                  <a:pt x="1104" y="876"/>
                  <a:pt x="1104" y="876"/>
                </a:cubicBezTo>
                <a:cubicBezTo>
                  <a:pt x="1105" y="876"/>
                  <a:pt x="1105" y="876"/>
                  <a:pt x="1105" y="876"/>
                </a:cubicBezTo>
                <a:cubicBezTo>
                  <a:pt x="1107" y="873"/>
                  <a:pt x="1107" y="873"/>
                  <a:pt x="1107" y="873"/>
                </a:cubicBezTo>
                <a:cubicBezTo>
                  <a:pt x="1107" y="873"/>
                  <a:pt x="1107" y="873"/>
                  <a:pt x="1107" y="873"/>
                </a:cubicBezTo>
                <a:cubicBezTo>
                  <a:pt x="1108" y="871"/>
                  <a:pt x="1108" y="871"/>
                  <a:pt x="1108" y="871"/>
                </a:cubicBezTo>
                <a:cubicBezTo>
                  <a:pt x="1112" y="868"/>
                  <a:pt x="1112" y="868"/>
                  <a:pt x="1112" y="868"/>
                </a:cubicBezTo>
                <a:cubicBezTo>
                  <a:pt x="1113" y="867"/>
                  <a:pt x="1113" y="867"/>
                  <a:pt x="1113" y="867"/>
                </a:cubicBezTo>
                <a:cubicBezTo>
                  <a:pt x="1113" y="864"/>
                  <a:pt x="1113" y="864"/>
                  <a:pt x="1113" y="864"/>
                </a:cubicBezTo>
                <a:cubicBezTo>
                  <a:pt x="1113" y="864"/>
                  <a:pt x="1113" y="864"/>
                  <a:pt x="1113" y="864"/>
                </a:cubicBezTo>
                <a:cubicBezTo>
                  <a:pt x="1109" y="859"/>
                  <a:pt x="1109" y="859"/>
                  <a:pt x="1109" y="859"/>
                </a:cubicBezTo>
                <a:cubicBezTo>
                  <a:pt x="1110" y="859"/>
                  <a:pt x="1110" y="859"/>
                  <a:pt x="1110" y="859"/>
                </a:cubicBezTo>
                <a:cubicBezTo>
                  <a:pt x="1112" y="859"/>
                  <a:pt x="1112" y="859"/>
                  <a:pt x="1112" y="859"/>
                </a:cubicBezTo>
                <a:cubicBezTo>
                  <a:pt x="1112" y="859"/>
                  <a:pt x="1112" y="859"/>
                  <a:pt x="1112" y="859"/>
                </a:cubicBezTo>
                <a:cubicBezTo>
                  <a:pt x="1117" y="859"/>
                  <a:pt x="1117" y="859"/>
                  <a:pt x="1117" y="859"/>
                </a:cubicBezTo>
                <a:cubicBezTo>
                  <a:pt x="1121" y="860"/>
                  <a:pt x="1121" y="860"/>
                  <a:pt x="1121" y="860"/>
                </a:cubicBezTo>
                <a:cubicBezTo>
                  <a:pt x="1121" y="860"/>
                  <a:pt x="1121" y="860"/>
                  <a:pt x="1121" y="860"/>
                </a:cubicBezTo>
                <a:cubicBezTo>
                  <a:pt x="1128" y="855"/>
                  <a:pt x="1128" y="855"/>
                  <a:pt x="1128" y="855"/>
                </a:cubicBezTo>
                <a:cubicBezTo>
                  <a:pt x="1128" y="855"/>
                  <a:pt x="1128" y="855"/>
                  <a:pt x="1128" y="855"/>
                </a:cubicBezTo>
                <a:cubicBezTo>
                  <a:pt x="1129" y="850"/>
                  <a:pt x="1129" y="850"/>
                  <a:pt x="1129" y="850"/>
                </a:cubicBezTo>
                <a:cubicBezTo>
                  <a:pt x="1132" y="848"/>
                  <a:pt x="1132" y="848"/>
                  <a:pt x="1132" y="848"/>
                </a:cubicBezTo>
                <a:cubicBezTo>
                  <a:pt x="1132" y="849"/>
                  <a:pt x="1132" y="849"/>
                  <a:pt x="1132" y="849"/>
                </a:cubicBezTo>
                <a:cubicBezTo>
                  <a:pt x="1133" y="849"/>
                  <a:pt x="1133" y="849"/>
                  <a:pt x="1133" y="849"/>
                </a:cubicBezTo>
                <a:cubicBezTo>
                  <a:pt x="1135" y="848"/>
                  <a:pt x="1135" y="848"/>
                  <a:pt x="1135" y="848"/>
                </a:cubicBezTo>
                <a:cubicBezTo>
                  <a:pt x="1135" y="847"/>
                  <a:pt x="1135" y="847"/>
                  <a:pt x="1135" y="847"/>
                </a:cubicBezTo>
                <a:cubicBezTo>
                  <a:pt x="1135" y="840"/>
                  <a:pt x="1135" y="840"/>
                  <a:pt x="1135" y="840"/>
                </a:cubicBezTo>
                <a:cubicBezTo>
                  <a:pt x="1134" y="838"/>
                  <a:pt x="1134" y="838"/>
                  <a:pt x="1134" y="838"/>
                </a:cubicBezTo>
                <a:cubicBezTo>
                  <a:pt x="1134" y="838"/>
                  <a:pt x="1133" y="837"/>
                  <a:pt x="1133" y="837"/>
                </a:cubicBezTo>
                <a:cubicBezTo>
                  <a:pt x="1133" y="838"/>
                  <a:pt x="1133" y="838"/>
                  <a:pt x="1133" y="838"/>
                </a:cubicBezTo>
                <a:cubicBezTo>
                  <a:pt x="1134" y="836"/>
                  <a:pt x="1134" y="836"/>
                  <a:pt x="1134" y="836"/>
                </a:cubicBezTo>
                <a:cubicBezTo>
                  <a:pt x="1134" y="834"/>
                  <a:pt x="1134" y="834"/>
                  <a:pt x="1134" y="834"/>
                </a:cubicBezTo>
                <a:cubicBezTo>
                  <a:pt x="1134" y="829"/>
                  <a:pt x="1134" y="829"/>
                  <a:pt x="1134" y="829"/>
                </a:cubicBezTo>
                <a:cubicBezTo>
                  <a:pt x="1132" y="824"/>
                  <a:pt x="1132" y="824"/>
                  <a:pt x="1132" y="824"/>
                </a:cubicBezTo>
                <a:cubicBezTo>
                  <a:pt x="1132" y="824"/>
                  <a:pt x="1132" y="824"/>
                  <a:pt x="1132" y="824"/>
                </a:cubicBezTo>
                <a:cubicBezTo>
                  <a:pt x="1135" y="821"/>
                  <a:pt x="1135" y="821"/>
                  <a:pt x="1135" y="821"/>
                </a:cubicBezTo>
                <a:cubicBezTo>
                  <a:pt x="1135" y="820"/>
                  <a:pt x="1135" y="820"/>
                  <a:pt x="1135" y="820"/>
                </a:cubicBezTo>
                <a:cubicBezTo>
                  <a:pt x="1135" y="820"/>
                  <a:pt x="1135" y="820"/>
                  <a:pt x="1135" y="820"/>
                </a:cubicBezTo>
                <a:lnTo>
                  <a:pt x="1136" y="820"/>
                </a:lnTo>
                <a:close/>
                <a:moveTo>
                  <a:pt x="564" y="1395"/>
                </a:moveTo>
                <a:cubicBezTo>
                  <a:pt x="564" y="1395"/>
                  <a:pt x="564" y="1395"/>
                  <a:pt x="564" y="1395"/>
                </a:cubicBezTo>
                <a:cubicBezTo>
                  <a:pt x="561" y="1394"/>
                  <a:pt x="561" y="1394"/>
                  <a:pt x="561" y="1394"/>
                </a:cubicBezTo>
                <a:cubicBezTo>
                  <a:pt x="559" y="1394"/>
                  <a:pt x="559" y="1394"/>
                  <a:pt x="559" y="1394"/>
                </a:cubicBezTo>
                <a:cubicBezTo>
                  <a:pt x="552" y="1392"/>
                  <a:pt x="552" y="1392"/>
                  <a:pt x="552" y="1392"/>
                </a:cubicBezTo>
                <a:cubicBezTo>
                  <a:pt x="551" y="1392"/>
                  <a:pt x="551" y="1392"/>
                  <a:pt x="551" y="1392"/>
                </a:cubicBezTo>
                <a:cubicBezTo>
                  <a:pt x="550" y="1392"/>
                  <a:pt x="550" y="1392"/>
                  <a:pt x="550" y="1392"/>
                </a:cubicBezTo>
                <a:cubicBezTo>
                  <a:pt x="550" y="1393"/>
                  <a:pt x="550" y="1393"/>
                  <a:pt x="550" y="1393"/>
                </a:cubicBezTo>
                <a:cubicBezTo>
                  <a:pt x="549" y="1394"/>
                  <a:pt x="549" y="1394"/>
                  <a:pt x="549" y="1394"/>
                </a:cubicBezTo>
                <a:cubicBezTo>
                  <a:pt x="549" y="1394"/>
                  <a:pt x="549" y="1394"/>
                  <a:pt x="549" y="1394"/>
                </a:cubicBezTo>
                <a:cubicBezTo>
                  <a:pt x="550" y="1396"/>
                  <a:pt x="550" y="1396"/>
                  <a:pt x="550" y="1396"/>
                </a:cubicBezTo>
                <a:cubicBezTo>
                  <a:pt x="552" y="1397"/>
                  <a:pt x="552" y="1397"/>
                  <a:pt x="552" y="1397"/>
                </a:cubicBezTo>
                <a:cubicBezTo>
                  <a:pt x="552" y="1397"/>
                  <a:pt x="552" y="1397"/>
                  <a:pt x="552" y="1397"/>
                </a:cubicBezTo>
                <a:cubicBezTo>
                  <a:pt x="552" y="1397"/>
                  <a:pt x="552" y="1398"/>
                  <a:pt x="552" y="1398"/>
                </a:cubicBezTo>
                <a:cubicBezTo>
                  <a:pt x="552" y="1398"/>
                  <a:pt x="552" y="1398"/>
                  <a:pt x="552" y="1398"/>
                </a:cubicBezTo>
                <a:cubicBezTo>
                  <a:pt x="552" y="1399"/>
                  <a:pt x="552" y="1399"/>
                  <a:pt x="552" y="1399"/>
                </a:cubicBezTo>
                <a:cubicBezTo>
                  <a:pt x="553" y="1400"/>
                  <a:pt x="553" y="1400"/>
                  <a:pt x="553" y="1400"/>
                </a:cubicBezTo>
                <a:cubicBezTo>
                  <a:pt x="553" y="1400"/>
                  <a:pt x="553" y="1400"/>
                  <a:pt x="553" y="1400"/>
                </a:cubicBezTo>
                <a:cubicBezTo>
                  <a:pt x="554" y="1400"/>
                  <a:pt x="554" y="1400"/>
                  <a:pt x="554" y="1400"/>
                </a:cubicBezTo>
                <a:cubicBezTo>
                  <a:pt x="554" y="1400"/>
                  <a:pt x="554" y="1400"/>
                  <a:pt x="554" y="1400"/>
                </a:cubicBezTo>
                <a:cubicBezTo>
                  <a:pt x="556" y="1411"/>
                  <a:pt x="556" y="1411"/>
                  <a:pt x="556" y="1411"/>
                </a:cubicBezTo>
                <a:cubicBezTo>
                  <a:pt x="556" y="1411"/>
                  <a:pt x="556" y="1411"/>
                  <a:pt x="557" y="1411"/>
                </a:cubicBezTo>
                <a:cubicBezTo>
                  <a:pt x="557" y="1411"/>
                  <a:pt x="557" y="1411"/>
                  <a:pt x="557" y="1411"/>
                </a:cubicBezTo>
                <a:cubicBezTo>
                  <a:pt x="559" y="1411"/>
                  <a:pt x="559" y="1411"/>
                  <a:pt x="559" y="1411"/>
                </a:cubicBezTo>
                <a:cubicBezTo>
                  <a:pt x="559" y="1411"/>
                  <a:pt x="559" y="1411"/>
                  <a:pt x="559" y="1411"/>
                </a:cubicBezTo>
                <a:cubicBezTo>
                  <a:pt x="560" y="1410"/>
                  <a:pt x="560" y="1410"/>
                  <a:pt x="560" y="1410"/>
                </a:cubicBezTo>
                <a:cubicBezTo>
                  <a:pt x="562" y="1411"/>
                  <a:pt x="562" y="1411"/>
                  <a:pt x="562" y="1411"/>
                </a:cubicBezTo>
                <a:cubicBezTo>
                  <a:pt x="562" y="1411"/>
                  <a:pt x="562" y="1411"/>
                  <a:pt x="562" y="1411"/>
                </a:cubicBezTo>
                <a:cubicBezTo>
                  <a:pt x="563" y="1411"/>
                  <a:pt x="563" y="1411"/>
                  <a:pt x="563" y="1411"/>
                </a:cubicBezTo>
                <a:cubicBezTo>
                  <a:pt x="564" y="1411"/>
                  <a:pt x="564" y="1410"/>
                  <a:pt x="564" y="1410"/>
                </a:cubicBezTo>
                <a:cubicBezTo>
                  <a:pt x="564" y="1406"/>
                  <a:pt x="564" y="1406"/>
                  <a:pt x="564" y="1406"/>
                </a:cubicBezTo>
                <a:cubicBezTo>
                  <a:pt x="563" y="1406"/>
                  <a:pt x="563" y="1406"/>
                  <a:pt x="563" y="1406"/>
                </a:cubicBezTo>
                <a:cubicBezTo>
                  <a:pt x="561" y="1402"/>
                  <a:pt x="561" y="1402"/>
                  <a:pt x="561" y="1402"/>
                </a:cubicBezTo>
                <a:cubicBezTo>
                  <a:pt x="561" y="1401"/>
                  <a:pt x="561" y="1401"/>
                  <a:pt x="561" y="1401"/>
                </a:cubicBezTo>
                <a:cubicBezTo>
                  <a:pt x="564" y="1406"/>
                  <a:pt x="564" y="1406"/>
                  <a:pt x="564" y="1406"/>
                </a:cubicBezTo>
                <a:cubicBezTo>
                  <a:pt x="565" y="1406"/>
                  <a:pt x="565" y="1406"/>
                  <a:pt x="565" y="1406"/>
                </a:cubicBezTo>
                <a:cubicBezTo>
                  <a:pt x="565" y="1406"/>
                  <a:pt x="565" y="1406"/>
                  <a:pt x="565" y="1406"/>
                </a:cubicBezTo>
                <a:cubicBezTo>
                  <a:pt x="566" y="1405"/>
                  <a:pt x="566" y="1405"/>
                  <a:pt x="566" y="1405"/>
                </a:cubicBezTo>
                <a:cubicBezTo>
                  <a:pt x="566" y="1398"/>
                  <a:pt x="566" y="1398"/>
                  <a:pt x="566" y="1398"/>
                </a:cubicBezTo>
                <a:cubicBezTo>
                  <a:pt x="566" y="1397"/>
                  <a:pt x="566" y="1397"/>
                  <a:pt x="566" y="1397"/>
                </a:cubicBezTo>
                <a:lnTo>
                  <a:pt x="564" y="1395"/>
                </a:lnTo>
                <a:close/>
                <a:moveTo>
                  <a:pt x="554" y="1406"/>
                </a:moveTo>
                <a:cubicBezTo>
                  <a:pt x="554" y="1406"/>
                  <a:pt x="554" y="1406"/>
                  <a:pt x="554" y="1406"/>
                </a:cubicBezTo>
                <a:cubicBezTo>
                  <a:pt x="553" y="1401"/>
                  <a:pt x="553" y="1401"/>
                  <a:pt x="553" y="1401"/>
                </a:cubicBezTo>
                <a:cubicBezTo>
                  <a:pt x="553" y="1401"/>
                  <a:pt x="553" y="1401"/>
                  <a:pt x="553" y="1400"/>
                </a:cubicBezTo>
                <a:cubicBezTo>
                  <a:pt x="553" y="1400"/>
                  <a:pt x="553" y="1400"/>
                  <a:pt x="552" y="1400"/>
                </a:cubicBezTo>
                <a:cubicBezTo>
                  <a:pt x="550" y="1401"/>
                  <a:pt x="550" y="1401"/>
                  <a:pt x="550" y="1401"/>
                </a:cubicBezTo>
                <a:cubicBezTo>
                  <a:pt x="547" y="1397"/>
                  <a:pt x="547" y="1397"/>
                  <a:pt x="547" y="1397"/>
                </a:cubicBezTo>
                <a:cubicBezTo>
                  <a:pt x="547" y="1397"/>
                  <a:pt x="547" y="1397"/>
                  <a:pt x="547" y="1397"/>
                </a:cubicBezTo>
                <a:cubicBezTo>
                  <a:pt x="546" y="1397"/>
                  <a:pt x="546" y="1397"/>
                  <a:pt x="546" y="1397"/>
                </a:cubicBezTo>
                <a:cubicBezTo>
                  <a:pt x="546" y="1398"/>
                  <a:pt x="546" y="1398"/>
                  <a:pt x="546" y="1398"/>
                </a:cubicBezTo>
                <a:cubicBezTo>
                  <a:pt x="544" y="1398"/>
                  <a:pt x="544" y="1398"/>
                  <a:pt x="544" y="1398"/>
                </a:cubicBezTo>
                <a:cubicBezTo>
                  <a:pt x="543" y="1399"/>
                  <a:pt x="543" y="1399"/>
                  <a:pt x="543" y="1399"/>
                </a:cubicBezTo>
                <a:cubicBezTo>
                  <a:pt x="543" y="1400"/>
                  <a:pt x="543" y="1400"/>
                  <a:pt x="543" y="1400"/>
                </a:cubicBezTo>
                <a:cubicBezTo>
                  <a:pt x="542" y="1401"/>
                  <a:pt x="542" y="1401"/>
                  <a:pt x="542" y="1401"/>
                </a:cubicBezTo>
                <a:cubicBezTo>
                  <a:pt x="543" y="1403"/>
                  <a:pt x="543" y="1403"/>
                  <a:pt x="543" y="1403"/>
                </a:cubicBezTo>
                <a:cubicBezTo>
                  <a:pt x="543" y="1403"/>
                  <a:pt x="543" y="1403"/>
                  <a:pt x="543" y="1403"/>
                </a:cubicBezTo>
                <a:cubicBezTo>
                  <a:pt x="544" y="1404"/>
                  <a:pt x="544" y="1404"/>
                  <a:pt x="544" y="1404"/>
                </a:cubicBezTo>
                <a:cubicBezTo>
                  <a:pt x="545" y="1405"/>
                  <a:pt x="545" y="1405"/>
                  <a:pt x="545" y="1405"/>
                </a:cubicBezTo>
                <a:cubicBezTo>
                  <a:pt x="545" y="1406"/>
                  <a:pt x="545" y="1406"/>
                  <a:pt x="546" y="1406"/>
                </a:cubicBezTo>
                <a:cubicBezTo>
                  <a:pt x="546" y="1406"/>
                  <a:pt x="546" y="1406"/>
                  <a:pt x="546" y="1406"/>
                </a:cubicBezTo>
                <a:cubicBezTo>
                  <a:pt x="546" y="1406"/>
                  <a:pt x="546" y="1406"/>
                  <a:pt x="546" y="1406"/>
                </a:cubicBezTo>
                <a:cubicBezTo>
                  <a:pt x="546" y="1406"/>
                  <a:pt x="545" y="1406"/>
                  <a:pt x="545" y="1406"/>
                </a:cubicBezTo>
                <a:cubicBezTo>
                  <a:pt x="545" y="1407"/>
                  <a:pt x="545" y="1407"/>
                  <a:pt x="546" y="1407"/>
                </a:cubicBezTo>
                <a:cubicBezTo>
                  <a:pt x="547" y="1409"/>
                  <a:pt x="547" y="1409"/>
                  <a:pt x="547" y="1409"/>
                </a:cubicBezTo>
                <a:cubicBezTo>
                  <a:pt x="548" y="1409"/>
                  <a:pt x="548" y="1409"/>
                  <a:pt x="548" y="1409"/>
                </a:cubicBezTo>
                <a:cubicBezTo>
                  <a:pt x="547" y="1410"/>
                  <a:pt x="547" y="1410"/>
                  <a:pt x="547" y="1410"/>
                </a:cubicBezTo>
                <a:cubicBezTo>
                  <a:pt x="546" y="1410"/>
                  <a:pt x="546" y="1410"/>
                  <a:pt x="546" y="1410"/>
                </a:cubicBezTo>
                <a:cubicBezTo>
                  <a:pt x="546" y="1410"/>
                  <a:pt x="546" y="1410"/>
                  <a:pt x="546" y="1410"/>
                </a:cubicBezTo>
                <a:cubicBezTo>
                  <a:pt x="545" y="1411"/>
                  <a:pt x="545" y="1411"/>
                  <a:pt x="545" y="1411"/>
                </a:cubicBezTo>
                <a:cubicBezTo>
                  <a:pt x="546" y="1416"/>
                  <a:pt x="546" y="1416"/>
                  <a:pt x="546" y="1416"/>
                </a:cubicBezTo>
                <a:cubicBezTo>
                  <a:pt x="547" y="1418"/>
                  <a:pt x="547" y="1418"/>
                  <a:pt x="547" y="1418"/>
                </a:cubicBezTo>
                <a:cubicBezTo>
                  <a:pt x="548" y="1419"/>
                  <a:pt x="548" y="1419"/>
                  <a:pt x="548" y="1419"/>
                </a:cubicBezTo>
                <a:cubicBezTo>
                  <a:pt x="549" y="1419"/>
                  <a:pt x="549" y="1418"/>
                  <a:pt x="549" y="1418"/>
                </a:cubicBezTo>
                <a:cubicBezTo>
                  <a:pt x="549" y="1417"/>
                  <a:pt x="549" y="1417"/>
                  <a:pt x="549" y="1417"/>
                </a:cubicBezTo>
                <a:cubicBezTo>
                  <a:pt x="549" y="1417"/>
                  <a:pt x="549" y="1417"/>
                  <a:pt x="549" y="1417"/>
                </a:cubicBezTo>
                <a:cubicBezTo>
                  <a:pt x="550" y="1420"/>
                  <a:pt x="550" y="1420"/>
                  <a:pt x="550" y="1420"/>
                </a:cubicBezTo>
                <a:cubicBezTo>
                  <a:pt x="550" y="1420"/>
                  <a:pt x="550" y="1421"/>
                  <a:pt x="551" y="1421"/>
                </a:cubicBezTo>
                <a:cubicBezTo>
                  <a:pt x="551" y="1421"/>
                  <a:pt x="551" y="1421"/>
                  <a:pt x="551" y="1421"/>
                </a:cubicBezTo>
                <a:cubicBezTo>
                  <a:pt x="551" y="1421"/>
                  <a:pt x="551" y="1420"/>
                  <a:pt x="551" y="1420"/>
                </a:cubicBezTo>
                <a:cubicBezTo>
                  <a:pt x="551" y="1406"/>
                  <a:pt x="551" y="1406"/>
                  <a:pt x="551" y="1406"/>
                </a:cubicBezTo>
                <a:cubicBezTo>
                  <a:pt x="553" y="1406"/>
                  <a:pt x="553" y="1406"/>
                  <a:pt x="553" y="1406"/>
                </a:cubicBezTo>
                <a:cubicBezTo>
                  <a:pt x="553" y="1407"/>
                  <a:pt x="553" y="1406"/>
                  <a:pt x="554" y="1406"/>
                </a:cubicBezTo>
                <a:close/>
                <a:moveTo>
                  <a:pt x="564" y="1435"/>
                </a:moveTo>
                <a:cubicBezTo>
                  <a:pt x="565" y="1434"/>
                  <a:pt x="565" y="1434"/>
                  <a:pt x="565" y="1434"/>
                </a:cubicBezTo>
                <a:cubicBezTo>
                  <a:pt x="566" y="1434"/>
                  <a:pt x="566" y="1434"/>
                  <a:pt x="566" y="1434"/>
                </a:cubicBezTo>
                <a:cubicBezTo>
                  <a:pt x="566" y="1435"/>
                  <a:pt x="566" y="1435"/>
                  <a:pt x="566" y="1435"/>
                </a:cubicBezTo>
                <a:cubicBezTo>
                  <a:pt x="564" y="1436"/>
                  <a:pt x="564" y="1436"/>
                  <a:pt x="564" y="1436"/>
                </a:cubicBezTo>
                <a:cubicBezTo>
                  <a:pt x="564" y="1437"/>
                  <a:pt x="564" y="1437"/>
                  <a:pt x="564" y="1437"/>
                </a:cubicBezTo>
                <a:cubicBezTo>
                  <a:pt x="565" y="1440"/>
                  <a:pt x="565" y="1440"/>
                  <a:pt x="565" y="1440"/>
                </a:cubicBezTo>
                <a:cubicBezTo>
                  <a:pt x="562" y="1440"/>
                  <a:pt x="562" y="1440"/>
                  <a:pt x="562" y="1440"/>
                </a:cubicBezTo>
                <a:cubicBezTo>
                  <a:pt x="562" y="1440"/>
                  <a:pt x="562" y="1441"/>
                  <a:pt x="562" y="1441"/>
                </a:cubicBezTo>
                <a:cubicBezTo>
                  <a:pt x="562" y="1441"/>
                  <a:pt x="562" y="1442"/>
                  <a:pt x="562" y="1442"/>
                </a:cubicBezTo>
                <a:cubicBezTo>
                  <a:pt x="565" y="1443"/>
                  <a:pt x="565" y="1443"/>
                  <a:pt x="565" y="1443"/>
                </a:cubicBezTo>
                <a:cubicBezTo>
                  <a:pt x="566" y="1444"/>
                  <a:pt x="566" y="1444"/>
                  <a:pt x="566" y="1444"/>
                </a:cubicBezTo>
                <a:cubicBezTo>
                  <a:pt x="567" y="1445"/>
                  <a:pt x="567" y="1445"/>
                  <a:pt x="567" y="1445"/>
                </a:cubicBezTo>
                <a:cubicBezTo>
                  <a:pt x="568" y="1444"/>
                  <a:pt x="568" y="1444"/>
                  <a:pt x="568" y="1444"/>
                </a:cubicBezTo>
                <a:cubicBezTo>
                  <a:pt x="571" y="1446"/>
                  <a:pt x="571" y="1446"/>
                  <a:pt x="571" y="1446"/>
                </a:cubicBezTo>
                <a:cubicBezTo>
                  <a:pt x="572" y="1448"/>
                  <a:pt x="572" y="1448"/>
                  <a:pt x="572" y="1448"/>
                </a:cubicBezTo>
                <a:cubicBezTo>
                  <a:pt x="573" y="1451"/>
                  <a:pt x="573" y="1451"/>
                  <a:pt x="573" y="1451"/>
                </a:cubicBezTo>
                <a:cubicBezTo>
                  <a:pt x="573" y="1452"/>
                  <a:pt x="573" y="1452"/>
                  <a:pt x="573" y="1452"/>
                </a:cubicBezTo>
                <a:cubicBezTo>
                  <a:pt x="574" y="1453"/>
                  <a:pt x="574" y="1453"/>
                  <a:pt x="574" y="1453"/>
                </a:cubicBezTo>
                <a:cubicBezTo>
                  <a:pt x="574" y="1453"/>
                  <a:pt x="574" y="1453"/>
                  <a:pt x="575" y="1453"/>
                </a:cubicBezTo>
                <a:cubicBezTo>
                  <a:pt x="575" y="1453"/>
                  <a:pt x="575" y="1453"/>
                  <a:pt x="575" y="1453"/>
                </a:cubicBezTo>
                <a:cubicBezTo>
                  <a:pt x="575" y="1452"/>
                  <a:pt x="575" y="1452"/>
                  <a:pt x="575" y="1452"/>
                </a:cubicBezTo>
                <a:cubicBezTo>
                  <a:pt x="576" y="1458"/>
                  <a:pt x="576" y="1458"/>
                  <a:pt x="576" y="1458"/>
                </a:cubicBezTo>
                <a:cubicBezTo>
                  <a:pt x="576" y="1459"/>
                  <a:pt x="576" y="1459"/>
                  <a:pt x="577" y="1459"/>
                </a:cubicBezTo>
                <a:cubicBezTo>
                  <a:pt x="577" y="1459"/>
                  <a:pt x="577" y="1459"/>
                  <a:pt x="577" y="1459"/>
                </a:cubicBezTo>
                <a:cubicBezTo>
                  <a:pt x="577" y="1459"/>
                  <a:pt x="577" y="1459"/>
                  <a:pt x="577" y="1459"/>
                </a:cubicBezTo>
                <a:cubicBezTo>
                  <a:pt x="580" y="1458"/>
                  <a:pt x="580" y="1458"/>
                  <a:pt x="580" y="1458"/>
                </a:cubicBezTo>
                <a:cubicBezTo>
                  <a:pt x="580" y="1459"/>
                  <a:pt x="580" y="1459"/>
                  <a:pt x="580" y="1459"/>
                </a:cubicBezTo>
                <a:cubicBezTo>
                  <a:pt x="580" y="1459"/>
                  <a:pt x="581" y="1459"/>
                  <a:pt x="581" y="1459"/>
                </a:cubicBezTo>
                <a:cubicBezTo>
                  <a:pt x="581" y="1459"/>
                  <a:pt x="582" y="1458"/>
                  <a:pt x="582" y="1458"/>
                </a:cubicBezTo>
                <a:cubicBezTo>
                  <a:pt x="581" y="1454"/>
                  <a:pt x="581" y="1454"/>
                  <a:pt x="581" y="1454"/>
                </a:cubicBezTo>
                <a:cubicBezTo>
                  <a:pt x="582" y="1454"/>
                  <a:pt x="582" y="1454"/>
                  <a:pt x="582" y="1454"/>
                </a:cubicBezTo>
                <a:cubicBezTo>
                  <a:pt x="582" y="1453"/>
                  <a:pt x="582" y="1453"/>
                  <a:pt x="582" y="1453"/>
                </a:cubicBezTo>
                <a:cubicBezTo>
                  <a:pt x="582" y="1451"/>
                  <a:pt x="582" y="1451"/>
                  <a:pt x="582" y="1451"/>
                </a:cubicBezTo>
                <a:cubicBezTo>
                  <a:pt x="581" y="1451"/>
                  <a:pt x="581" y="1451"/>
                  <a:pt x="581" y="1451"/>
                </a:cubicBezTo>
                <a:cubicBezTo>
                  <a:pt x="580" y="1450"/>
                  <a:pt x="580" y="1450"/>
                  <a:pt x="580" y="1450"/>
                </a:cubicBezTo>
                <a:cubicBezTo>
                  <a:pt x="580" y="1450"/>
                  <a:pt x="580" y="1450"/>
                  <a:pt x="580" y="1450"/>
                </a:cubicBezTo>
                <a:cubicBezTo>
                  <a:pt x="581" y="1449"/>
                  <a:pt x="581" y="1449"/>
                  <a:pt x="581" y="1449"/>
                </a:cubicBezTo>
                <a:cubicBezTo>
                  <a:pt x="581" y="1448"/>
                  <a:pt x="581" y="1448"/>
                  <a:pt x="581" y="1448"/>
                </a:cubicBezTo>
                <a:cubicBezTo>
                  <a:pt x="582" y="1448"/>
                  <a:pt x="582" y="1448"/>
                  <a:pt x="582" y="1448"/>
                </a:cubicBezTo>
                <a:cubicBezTo>
                  <a:pt x="582" y="1445"/>
                  <a:pt x="582" y="1445"/>
                  <a:pt x="582" y="1445"/>
                </a:cubicBezTo>
                <a:cubicBezTo>
                  <a:pt x="581" y="1445"/>
                  <a:pt x="581" y="1445"/>
                  <a:pt x="581" y="1445"/>
                </a:cubicBezTo>
                <a:cubicBezTo>
                  <a:pt x="580" y="1444"/>
                  <a:pt x="580" y="1444"/>
                  <a:pt x="580" y="1444"/>
                </a:cubicBezTo>
                <a:cubicBezTo>
                  <a:pt x="580" y="1444"/>
                  <a:pt x="580" y="1444"/>
                  <a:pt x="580" y="1444"/>
                </a:cubicBezTo>
                <a:cubicBezTo>
                  <a:pt x="579" y="1444"/>
                  <a:pt x="579" y="1444"/>
                  <a:pt x="579" y="1444"/>
                </a:cubicBezTo>
                <a:cubicBezTo>
                  <a:pt x="579" y="1444"/>
                  <a:pt x="579" y="1444"/>
                  <a:pt x="579" y="1444"/>
                </a:cubicBezTo>
                <a:cubicBezTo>
                  <a:pt x="579" y="1444"/>
                  <a:pt x="579" y="1444"/>
                  <a:pt x="579" y="1444"/>
                </a:cubicBezTo>
                <a:cubicBezTo>
                  <a:pt x="580" y="1443"/>
                  <a:pt x="580" y="1443"/>
                  <a:pt x="580" y="1443"/>
                </a:cubicBezTo>
                <a:cubicBezTo>
                  <a:pt x="580" y="1442"/>
                  <a:pt x="580" y="1442"/>
                  <a:pt x="580" y="1442"/>
                </a:cubicBezTo>
                <a:cubicBezTo>
                  <a:pt x="579" y="1441"/>
                  <a:pt x="579" y="1441"/>
                  <a:pt x="579" y="1441"/>
                </a:cubicBezTo>
                <a:cubicBezTo>
                  <a:pt x="577" y="1440"/>
                  <a:pt x="577" y="1440"/>
                  <a:pt x="577" y="1440"/>
                </a:cubicBezTo>
                <a:cubicBezTo>
                  <a:pt x="576" y="1439"/>
                  <a:pt x="576" y="1439"/>
                  <a:pt x="576" y="1439"/>
                </a:cubicBezTo>
                <a:cubicBezTo>
                  <a:pt x="576" y="1440"/>
                  <a:pt x="576" y="1440"/>
                  <a:pt x="576" y="1440"/>
                </a:cubicBezTo>
                <a:cubicBezTo>
                  <a:pt x="575" y="1440"/>
                  <a:pt x="575" y="1440"/>
                  <a:pt x="575" y="1440"/>
                </a:cubicBezTo>
                <a:cubicBezTo>
                  <a:pt x="576" y="1439"/>
                  <a:pt x="576" y="1439"/>
                  <a:pt x="576" y="1439"/>
                </a:cubicBezTo>
                <a:cubicBezTo>
                  <a:pt x="575" y="1438"/>
                  <a:pt x="575" y="1438"/>
                  <a:pt x="575" y="1438"/>
                </a:cubicBezTo>
                <a:cubicBezTo>
                  <a:pt x="574" y="1436"/>
                  <a:pt x="574" y="1436"/>
                  <a:pt x="574" y="1436"/>
                </a:cubicBezTo>
                <a:cubicBezTo>
                  <a:pt x="574" y="1436"/>
                  <a:pt x="574" y="1436"/>
                  <a:pt x="574" y="1436"/>
                </a:cubicBezTo>
                <a:cubicBezTo>
                  <a:pt x="578" y="1439"/>
                  <a:pt x="578" y="1439"/>
                  <a:pt x="578" y="1439"/>
                </a:cubicBezTo>
                <a:cubicBezTo>
                  <a:pt x="578" y="1439"/>
                  <a:pt x="578" y="1439"/>
                  <a:pt x="579" y="1439"/>
                </a:cubicBezTo>
                <a:cubicBezTo>
                  <a:pt x="579" y="1438"/>
                  <a:pt x="579" y="1438"/>
                  <a:pt x="579" y="1438"/>
                </a:cubicBezTo>
                <a:cubicBezTo>
                  <a:pt x="575" y="1432"/>
                  <a:pt x="575" y="1432"/>
                  <a:pt x="575" y="1432"/>
                </a:cubicBezTo>
                <a:cubicBezTo>
                  <a:pt x="575" y="1432"/>
                  <a:pt x="575" y="1432"/>
                  <a:pt x="575" y="1432"/>
                </a:cubicBezTo>
                <a:cubicBezTo>
                  <a:pt x="575" y="1432"/>
                  <a:pt x="575" y="1431"/>
                  <a:pt x="575" y="1431"/>
                </a:cubicBezTo>
                <a:cubicBezTo>
                  <a:pt x="574" y="1429"/>
                  <a:pt x="574" y="1429"/>
                  <a:pt x="574" y="1429"/>
                </a:cubicBezTo>
                <a:cubicBezTo>
                  <a:pt x="574" y="1428"/>
                  <a:pt x="574" y="1428"/>
                  <a:pt x="574" y="1428"/>
                </a:cubicBezTo>
                <a:cubicBezTo>
                  <a:pt x="571" y="1424"/>
                  <a:pt x="571" y="1424"/>
                  <a:pt x="571" y="1424"/>
                </a:cubicBezTo>
                <a:cubicBezTo>
                  <a:pt x="570" y="1422"/>
                  <a:pt x="570" y="1422"/>
                  <a:pt x="570" y="1422"/>
                </a:cubicBezTo>
                <a:cubicBezTo>
                  <a:pt x="569" y="1422"/>
                  <a:pt x="569" y="1422"/>
                  <a:pt x="569" y="1422"/>
                </a:cubicBezTo>
                <a:cubicBezTo>
                  <a:pt x="567" y="1421"/>
                  <a:pt x="567" y="1421"/>
                  <a:pt x="567" y="1421"/>
                </a:cubicBezTo>
                <a:cubicBezTo>
                  <a:pt x="566" y="1421"/>
                  <a:pt x="566" y="1421"/>
                  <a:pt x="566" y="1421"/>
                </a:cubicBezTo>
                <a:cubicBezTo>
                  <a:pt x="565" y="1421"/>
                  <a:pt x="565" y="1421"/>
                  <a:pt x="565" y="1421"/>
                </a:cubicBezTo>
                <a:cubicBezTo>
                  <a:pt x="565" y="1420"/>
                  <a:pt x="565" y="1420"/>
                  <a:pt x="565" y="1420"/>
                </a:cubicBezTo>
                <a:cubicBezTo>
                  <a:pt x="565" y="1419"/>
                  <a:pt x="565" y="1419"/>
                  <a:pt x="565" y="1419"/>
                </a:cubicBezTo>
                <a:cubicBezTo>
                  <a:pt x="565" y="1416"/>
                  <a:pt x="565" y="1416"/>
                  <a:pt x="565" y="1416"/>
                </a:cubicBezTo>
                <a:cubicBezTo>
                  <a:pt x="565" y="1416"/>
                  <a:pt x="565" y="1416"/>
                  <a:pt x="565" y="1416"/>
                </a:cubicBezTo>
                <a:cubicBezTo>
                  <a:pt x="563" y="1414"/>
                  <a:pt x="563" y="1414"/>
                  <a:pt x="563" y="1414"/>
                </a:cubicBezTo>
                <a:cubicBezTo>
                  <a:pt x="562" y="1413"/>
                  <a:pt x="562" y="1413"/>
                  <a:pt x="562" y="1413"/>
                </a:cubicBezTo>
                <a:cubicBezTo>
                  <a:pt x="561" y="1413"/>
                  <a:pt x="561" y="1413"/>
                  <a:pt x="561" y="1413"/>
                </a:cubicBezTo>
                <a:cubicBezTo>
                  <a:pt x="560" y="1414"/>
                  <a:pt x="560" y="1414"/>
                  <a:pt x="560" y="1414"/>
                </a:cubicBezTo>
                <a:cubicBezTo>
                  <a:pt x="559" y="1413"/>
                  <a:pt x="559" y="1413"/>
                  <a:pt x="559" y="1413"/>
                </a:cubicBezTo>
                <a:cubicBezTo>
                  <a:pt x="559" y="1413"/>
                  <a:pt x="559" y="1413"/>
                  <a:pt x="559" y="1413"/>
                </a:cubicBezTo>
                <a:cubicBezTo>
                  <a:pt x="556" y="1413"/>
                  <a:pt x="556" y="1413"/>
                  <a:pt x="556" y="1413"/>
                </a:cubicBezTo>
                <a:cubicBezTo>
                  <a:pt x="555" y="1413"/>
                  <a:pt x="555" y="1413"/>
                  <a:pt x="555" y="1413"/>
                </a:cubicBezTo>
                <a:cubicBezTo>
                  <a:pt x="555" y="1414"/>
                  <a:pt x="555" y="1414"/>
                  <a:pt x="555" y="1414"/>
                </a:cubicBezTo>
                <a:cubicBezTo>
                  <a:pt x="555" y="1415"/>
                  <a:pt x="555" y="1415"/>
                  <a:pt x="555" y="1415"/>
                </a:cubicBezTo>
                <a:cubicBezTo>
                  <a:pt x="555" y="1416"/>
                  <a:pt x="555" y="1416"/>
                  <a:pt x="555" y="1416"/>
                </a:cubicBezTo>
                <a:cubicBezTo>
                  <a:pt x="557" y="1418"/>
                  <a:pt x="557" y="1418"/>
                  <a:pt x="557" y="1418"/>
                </a:cubicBezTo>
                <a:cubicBezTo>
                  <a:pt x="554" y="1422"/>
                  <a:pt x="554" y="1422"/>
                  <a:pt x="554" y="1422"/>
                </a:cubicBezTo>
                <a:cubicBezTo>
                  <a:pt x="553" y="1425"/>
                  <a:pt x="553" y="1425"/>
                  <a:pt x="553" y="1425"/>
                </a:cubicBezTo>
                <a:cubicBezTo>
                  <a:pt x="553" y="1425"/>
                  <a:pt x="553" y="1425"/>
                  <a:pt x="553" y="1426"/>
                </a:cubicBezTo>
                <a:cubicBezTo>
                  <a:pt x="553" y="1426"/>
                  <a:pt x="554" y="1426"/>
                  <a:pt x="554" y="1426"/>
                </a:cubicBezTo>
                <a:cubicBezTo>
                  <a:pt x="556" y="1426"/>
                  <a:pt x="556" y="1426"/>
                  <a:pt x="556" y="1426"/>
                </a:cubicBezTo>
                <a:cubicBezTo>
                  <a:pt x="556" y="1426"/>
                  <a:pt x="556" y="1426"/>
                  <a:pt x="556" y="1426"/>
                </a:cubicBezTo>
                <a:cubicBezTo>
                  <a:pt x="559" y="1423"/>
                  <a:pt x="559" y="1423"/>
                  <a:pt x="559" y="1423"/>
                </a:cubicBezTo>
                <a:cubicBezTo>
                  <a:pt x="560" y="1423"/>
                  <a:pt x="560" y="1423"/>
                  <a:pt x="560" y="1423"/>
                </a:cubicBezTo>
                <a:cubicBezTo>
                  <a:pt x="561" y="1422"/>
                  <a:pt x="561" y="1422"/>
                  <a:pt x="561" y="1422"/>
                </a:cubicBezTo>
                <a:cubicBezTo>
                  <a:pt x="561" y="1422"/>
                  <a:pt x="561" y="1422"/>
                  <a:pt x="561" y="1422"/>
                </a:cubicBezTo>
                <a:cubicBezTo>
                  <a:pt x="561" y="1428"/>
                  <a:pt x="561" y="1428"/>
                  <a:pt x="561" y="1428"/>
                </a:cubicBezTo>
                <a:cubicBezTo>
                  <a:pt x="560" y="1430"/>
                  <a:pt x="560" y="1430"/>
                  <a:pt x="560" y="1430"/>
                </a:cubicBezTo>
                <a:cubicBezTo>
                  <a:pt x="559" y="1433"/>
                  <a:pt x="559" y="1433"/>
                  <a:pt x="559" y="1433"/>
                </a:cubicBezTo>
                <a:cubicBezTo>
                  <a:pt x="559" y="1433"/>
                  <a:pt x="559" y="1433"/>
                  <a:pt x="559" y="1433"/>
                </a:cubicBezTo>
                <a:cubicBezTo>
                  <a:pt x="561" y="1435"/>
                  <a:pt x="561" y="1435"/>
                  <a:pt x="561" y="1435"/>
                </a:cubicBezTo>
                <a:cubicBezTo>
                  <a:pt x="562" y="1435"/>
                  <a:pt x="562" y="1435"/>
                  <a:pt x="562" y="1435"/>
                </a:cubicBezTo>
                <a:lnTo>
                  <a:pt x="564" y="1435"/>
                </a:lnTo>
                <a:close/>
                <a:moveTo>
                  <a:pt x="568" y="1409"/>
                </a:moveTo>
                <a:cubicBezTo>
                  <a:pt x="570" y="1409"/>
                  <a:pt x="570" y="1409"/>
                  <a:pt x="570" y="1409"/>
                </a:cubicBezTo>
                <a:cubicBezTo>
                  <a:pt x="570" y="1409"/>
                  <a:pt x="570" y="1409"/>
                  <a:pt x="570" y="1409"/>
                </a:cubicBezTo>
                <a:cubicBezTo>
                  <a:pt x="570" y="1408"/>
                  <a:pt x="570" y="1408"/>
                  <a:pt x="570" y="1408"/>
                </a:cubicBezTo>
                <a:cubicBezTo>
                  <a:pt x="571" y="1408"/>
                  <a:pt x="571" y="1408"/>
                  <a:pt x="571" y="1408"/>
                </a:cubicBezTo>
                <a:cubicBezTo>
                  <a:pt x="572" y="1408"/>
                  <a:pt x="572" y="1408"/>
                  <a:pt x="572" y="1408"/>
                </a:cubicBezTo>
                <a:cubicBezTo>
                  <a:pt x="572" y="1408"/>
                  <a:pt x="572" y="1408"/>
                  <a:pt x="572" y="1408"/>
                </a:cubicBezTo>
                <a:cubicBezTo>
                  <a:pt x="572" y="1407"/>
                  <a:pt x="572" y="1407"/>
                  <a:pt x="572" y="1407"/>
                </a:cubicBezTo>
                <a:cubicBezTo>
                  <a:pt x="572" y="1406"/>
                  <a:pt x="572" y="1406"/>
                  <a:pt x="572" y="1406"/>
                </a:cubicBezTo>
                <a:cubicBezTo>
                  <a:pt x="569" y="1401"/>
                  <a:pt x="569" y="1401"/>
                  <a:pt x="569" y="1401"/>
                </a:cubicBezTo>
                <a:cubicBezTo>
                  <a:pt x="569" y="1400"/>
                  <a:pt x="569" y="1400"/>
                  <a:pt x="568" y="1400"/>
                </a:cubicBezTo>
                <a:cubicBezTo>
                  <a:pt x="567" y="1400"/>
                  <a:pt x="567" y="1400"/>
                  <a:pt x="567" y="1400"/>
                </a:cubicBezTo>
                <a:cubicBezTo>
                  <a:pt x="567" y="1400"/>
                  <a:pt x="567" y="1400"/>
                  <a:pt x="567" y="1400"/>
                </a:cubicBezTo>
                <a:cubicBezTo>
                  <a:pt x="566" y="1400"/>
                  <a:pt x="566" y="1400"/>
                  <a:pt x="566" y="1401"/>
                </a:cubicBezTo>
                <a:cubicBezTo>
                  <a:pt x="567" y="1407"/>
                  <a:pt x="567" y="1407"/>
                  <a:pt x="567" y="1407"/>
                </a:cubicBezTo>
                <a:cubicBezTo>
                  <a:pt x="568" y="1409"/>
                  <a:pt x="568" y="1409"/>
                  <a:pt x="568" y="1409"/>
                </a:cubicBezTo>
                <a:close/>
                <a:moveTo>
                  <a:pt x="565" y="1411"/>
                </a:moveTo>
                <a:cubicBezTo>
                  <a:pt x="564" y="1412"/>
                  <a:pt x="564" y="1412"/>
                  <a:pt x="564" y="1412"/>
                </a:cubicBezTo>
                <a:cubicBezTo>
                  <a:pt x="564" y="1413"/>
                  <a:pt x="564" y="1413"/>
                  <a:pt x="564" y="1413"/>
                </a:cubicBezTo>
                <a:cubicBezTo>
                  <a:pt x="565" y="1415"/>
                  <a:pt x="565" y="1415"/>
                  <a:pt x="565" y="1415"/>
                </a:cubicBezTo>
                <a:cubicBezTo>
                  <a:pt x="565" y="1415"/>
                  <a:pt x="565" y="1415"/>
                  <a:pt x="565" y="1415"/>
                </a:cubicBezTo>
                <a:cubicBezTo>
                  <a:pt x="568" y="1416"/>
                  <a:pt x="568" y="1416"/>
                  <a:pt x="568" y="1416"/>
                </a:cubicBezTo>
                <a:cubicBezTo>
                  <a:pt x="569" y="1416"/>
                  <a:pt x="569" y="1416"/>
                  <a:pt x="569" y="1416"/>
                </a:cubicBezTo>
                <a:cubicBezTo>
                  <a:pt x="570" y="1416"/>
                  <a:pt x="570" y="1416"/>
                  <a:pt x="570" y="1416"/>
                </a:cubicBezTo>
                <a:cubicBezTo>
                  <a:pt x="571" y="1416"/>
                  <a:pt x="571" y="1416"/>
                  <a:pt x="571" y="1416"/>
                </a:cubicBezTo>
                <a:cubicBezTo>
                  <a:pt x="571" y="1415"/>
                  <a:pt x="571" y="1415"/>
                  <a:pt x="571" y="1415"/>
                </a:cubicBezTo>
                <a:cubicBezTo>
                  <a:pt x="571" y="1412"/>
                  <a:pt x="571" y="1412"/>
                  <a:pt x="571" y="1412"/>
                </a:cubicBezTo>
                <a:cubicBezTo>
                  <a:pt x="572" y="1412"/>
                  <a:pt x="571" y="1411"/>
                  <a:pt x="571" y="1411"/>
                </a:cubicBezTo>
                <a:cubicBezTo>
                  <a:pt x="570" y="1411"/>
                  <a:pt x="570" y="1411"/>
                  <a:pt x="570" y="1411"/>
                </a:cubicBezTo>
                <a:cubicBezTo>
                  <a:pt x="570" y="1411"/>
                  <a:pt x="570" y="1411"/>
                  <a:pt x="570" y="1411"/>
                </a:cubicBezTo>
                <a:cubicBezTo>
                  <a:pt x="570" y="1410"/>
                  <a:pt x="570" y="1410"/>
                  <a:pt x="570" y="1410"/>
                </a:cubicBezTo>
                <a:cubicBezTo>
                  <a:pt x="568" y="1410"/>
                  <a:pt x="568" y="1410"/>
                  <a:pt x="568" y="1410"/>
                </a:cubicBezTo>
                <a:cubicBezTo>
                  <a:pt x="568" y="1410"/>
                  <a:pt x="568" y="1410"/>
                  <a:pt x="568" y="1410"/>
                </a:cubicBezTo>
                <a:cubicBezTo>
                  <a:pt x="565" y="1411"/>
                  <a:pt x="565" y="1411"/>
                  <a:pt x="565" y="1411"/>
                </a:cubicBezTo>
                <a:close/>
                <a:moveTo>
                  <a:pt x="676" y="843"/>
                </a:moveTo>
                <a:cubicBezTo>
                  <a:pt x="676" y="843"/>
                  <a:pt x="676" y="843"/>
                  <a:pt x="676" y="843"/>
                </a:cubicBezTo>
                <a:cubicBezTo>
                  <a:pt x="684" y="840"/>
                  <a:pt x="684" y="840"/>
                  <a:pt x="684" y="840"/>
                </a:cubicBezTo>
                <a:cubicBezTo>
                  <a:pt x="686" y="840"/>
                  <a:pt x="686" y="840"/>
                  <a:pt x="686" y="840"/>
                </a:cubicBezTo>
                <a:cubicBezTo>
                  <a:pt x="686" y="841"/>
                  <a:pt x="686" y="841"/>
                  <a:pt x="686" y="841"/>
                </a:cubicBezTo>
                <a:cubicBezTo>
                  <a:pt x="686" y="842"/>
                  <a:pt x="686" y="842"/>
                  <a:pt x="686" y="842"/>
                </a:cubicBezTo>
                <a:cubicBezTo>
                  <a:pt x="687" y="843"/>
                  <a:pt x="687" y="843"/>
                  <a:pt x="687" y="843"/>
                </a:cubicBezTo>
                <a:cubicBezTo>
                  <a:pt x="692" y="846"/>
                  <a:pt x="692" y="846"/>
                  <a:pt x="692" y="846"/>
                </a:cubicBezTo>
                <a:cubicBezTo>
                  <a:pt x="693" y="848"/>
                  <a:pt x="693" y="848"/>
                  <a:pt x="693" y="848"/>
                </a:cubicBezTo>
                <a:cubicBezTo>
                  <a:pt x="693" y="848"/>
                  <a:pt x="694" y="848"/>
                  <a:pt x="694" y="848"/>
                </a:cubicBezTo>
                <a:cubicBezTo>
                  <a:pt x="694" y="848"/>
                  <a:pt x="695" y="848"/>
                  <a:pt x="695" y="848"/>
                </a:cubicBezTo>
                <a:cubicBezTo>
                  <a:pt x="695" y="845"/>
                  <a:pt x="695" y="845"/>
                  <a:pt x="695" y="845"/>
                </a:cubicBezTo>
                <a:cubicBezTo>
                  <a:pt x="696" y="846"/>
                  <a:pt x="696" y="846"/>
                  <a:pt x="696" y="846"/>
                </a:cubicBezTo>
                <a:cubicBezTo>
                  <a:pt x="696" y="848"/>
                  <a:pt x="696" y="848"/>
                  <a:pt x="696" y="848"/>
                </a:cubicBezTo>
                <a:cubicBezTo>
                  <a:pt x="696" y="849"/>
                  <a:pt x="696" y="849"/>
                  <a:pt x="696" y="849"/>
                </a:cubicBezTo>
                <a:cubicBezTo>
                  <a:pt x="703" y="852"/>
                  <a:pt x="703" y="852"/>
                  <a:pt x="703" y="852"/>
                </a:cubicBezTo>
                <a:cubicBezTo>
                  <a:pt x="707" y="857"/>
                  <a:pt x="707" y="857"/>
                  <a:pt x="707" y="857"/>
                </a:cubicBezTo>
                <a:cubicBezTo>
                  <a:pt x="708" y="861"/>
                  <a:pt x="708" y="861"/>
                  <a:pt x="708" y="861"/>
                </a:cubicBezTo>
                <a:cubicBezTo>
                  <a:pt x="710" y="864"/>
                  <a:pt x="710" y="864"/>
                  <a:pt x="710" y="864"/>
                </a:cubicBezTo>
                <a:cubicBezTo>
                  <a:pt x="714" y="877"/>
                  <a:pt x="714" y="877"/>
                  <a:pt x="714" y="877"/>
                </a:cubicBezTo>
                <a:cubicBezTo>
                  <a:pt x="717" y="883"/>
                  <a:pt x="717" y="883"/>
                  <a:pt x="717" y="883"/>
                </a:cubicBezTo>
                <a:cubicBezTo>
                  <a:pt x="718" y="883"/>
                  <a:pt x="718" y="883"/>
                  <a:pt x="718" y="883"/>
                </a:cubicBezTo>
                <a:cubicBezTo>
                  <a:pt x="722" y="883"/>
                  <a:pt x="722" y="883"/>
                  <a:pt x="722" y="883"/>
                </a:cubicBezTo>
                <a:cubicBezTo>
                  <a:pt x="722" y="882"/>
                  <a:pt x="722" y="882"/>
                  <a:pt x="722" y="882"/>
                </a:cubicBezTo>
                <a:cubicBezTo>
                  <a:pt x="727" y="876"/>
                  <a:pt x="727" y="876"/>
                  <a:pt x="727" y="876"/>
                </a:cubicBezTo>
                <a:cubicBezTo>
                  <a:pt x="730" y="875"/>
                  <a:pt x="730" y="875"/>
                  <a:pt x="730" y="875"/>
                </a:cubicBezTo>
                <a:cubicBezTo>
                  <a:pt x="731" y="875"/>
                  <a:pt x="731" y="875"/>
                  <a:pt x="731" y="875"/>
                </a:cubicBezTo>
                <a:cubicBezTo>
                  <a:pt x="739" y="866"/>
                  <a:pt x="739" y="866"/>
                  <a:pt x="739" y="866"/>
                </a:cubicBezTo>
                <a:cubicBezTo>
                  <a:pt x="741" y="863"/>
                  <a:pt x="741" y="863"/>
                  <a:pt x="741" y="863"/>
                </a:cubicBezTo>
                <a:cubicBezTo>
                  <a:pt x="742" y="865"/>
                  <a:pt x="742" y="865"/>
                  <a:pt x="742" y="865"/>
                </a:cubicBezTo>
                <a:cubicBezTo>
                  <a:pt x="742" y="865"/>
                  <a:pt x="742" y="865"/>
                  <a:pt x="742" y="865"/>
                </a:cubicBezTo>
                <a:cubicBezTo>
                  <a:pt x="742" y="867"/>
                  <a:pt x="742" y="867"/>
                  <a:pt x="742" y="867"/>
                </a:cubicBezTo>
                <a:cubicBezTo>
                  <a:pt x="742" y="867"/>
                  <a:pt x="742" y="868"/>
                  <a:pt x="742" y="868"/>
                </a:cubicBezTo>
                <a:cubicBezTo>
                  <a:pt x="742" y="868"/>
                  <a:pt x="742" y="868"/>
                  <a:pt x="743" y="868"/>
                </a:cubicBezTo>
                <a:cubicBezTo>
                  <a:pt x="746" y="869"/>
                  <a:pt x="746" y="869"/>
                  <a:pt x="746" y="869"/>
                </a:cubicBezTo>
                <a:cubicBezTo>
                  <a:pt x="749" y="868"/>
                  <a:pt x="749" y="868"/>
                  <a:pt x="749" y="868"/>
                </a:cubicBezTo>
                <a:cubicBezTo>
                  <a:pt x="749" y="868"/>
                  <a:pt x="749" y="868"/>
                  <a:pt x="749" y="868"/>
                </a:cubicBezTo>
                <a:cubicBezTo>
                  <a:pt x="750" y="865"/>
                  <a:pt x="750" y="865"/>
                  <a:pt x="750" y="865"/>
                </a:cubicBezTo>
                <a:cubicBezTo>
                  <a:pt x="750" y="865"/>
                  <a:pt x="750" y="865"/>
                  <a:pt x="750" y="865"/>
                </a:cubicBezTo>
                <a:cubicBezTo>
                  <a:pt x="751" y="865"/>
                  <a:pt x="751" y="865"/>
                  <a:pt x="751" y="865"/>
                </a:cubicBezTo>
                <a:cubicBezTo>
                  <a:pt x="751" y="866"/>
                  <a:pt x="751" y="866"/>
                  <a:pt x="751" y="866"/>
                </a:cubicBezTo>
                <a:cubicBezTo>
                  <a:pt x="752" y="866"/>
                  <a:pt x="752" y="866"/>
                  <a:pt x="752" y="866"/>
                </a:cubicBezTo>
                <a:cubicBezTo>
                  <a:pt x="753" y="866"/>
                  <a:pt x="753" y="866"/>
                  <a:pt x="753" y="866"/>
                </a:cubicBezTo>
                <a:cubicBezTo>
                  <a:pt x="755" y="865"/>
                  <a:pt x="755" y="865"/>
                  <a:pt x="755" y="865"/>
                </a:cubicBezTo>
                <a:cubicBezTo>
                  <a:pt x="758" y="861"/>
                  <a:pt x="758" y="861"/>
                  <a:pt x="758" y="861"/>
                </a:cubicBezTo>
                <a:cubicBezTo>
                  <a:pt x="760" y="857"/>
                  <a:pt x="760" y="857"/>
                  <a:pt x="760" y="857"/>
                </a:cubicBezTo>
                <a:cubicBezTo>
                  <a:pt x="761" y="853"/>
                  <a:pt x="761" y="853"/>
                  <a:pt x="761" y="853"/>
                </a:cubicBezTo>
                <a:cubicBezTo>
                  <a:pt x="761" y="851"/>
                  <a:pt x="761" y="851"/>
                  <a:pt x="761" y="851"/>
                </a:cubicBezTo>
                <a:cubicBezTo>
                  <a:pt x="761" y="851"/>
                  <a:pt x="761" y="851"/>
                  <a:pt x="761" y="851"/>
                </a:cubicBezTo>
                <a:cubicBezTo>
                  <a:pt x="760" y="849"/>
                  <a:pt x="760" y="849"/>
                  <a:pt x="760" y="849"/>
                </a:cubicBezTo>
                <a:cubicBezTo>
                  <a:pt x="761" y="842"/>
                  <a:pt x="761" y="842"/>
                  <a:pt x="761" y="842"/>
                </a:cubicBezTo>
                <a:cubicBezTo>
                  <a:pt x="760" y="840"/>
                  <a:pt x="760" y="840"/>
                  <a:pt x="760" y="840"/>
                </a:cubicBezTo>
                <a:cubicBezTo>
                  <a:pt x="764" y="832"/>
                  <a:pt x="764" y="832"/>
                  <a:pt x="764" y="832"/>
                </a:cubicBezTo>
                <a:cubicBezTo>
                  <a:pt x="765" y="825"/>
                  <a:pt x="765" y="825"/>
                  <a:pt x="765" y="825"/>
                </a:cubicBezTo>
                <a:cubicBezTo>
                  <a:pt x="768" y="827"/>
                  <a:pt x="768" y="827"/>
                  <a:pt x="768" y="827"/>
                </a:cubicBezTo>
                <a:cubicBezTo>
                  <a:pt x="768" y="827"/>
                  <a:pt x="768" y="827"/>
                  <a:pt x="769" y="827"/>
                </a:cubicBezTo>
                <a:cubicBezTo>
                  <a:pt x="771" y="825"/>
                  <a:pt x="771" y="825"/>
                  <a:pt x="771" y="825"/>
                </a:cubicBezTo>
                <a:cubicBezTo>
                  <a:pt x="774" y="824"/>
                  <a:pt x="774" y="824"/>
                  <a:pt x="774" y="824"/>
                </a:cubicBezTo>
                <a:cubicBezTo>
                  <a:pt x="778" y="821"/>
                  <a:pt x="778" y="821"/>
                  <a:pt x="778" y="821"/>
                </a:cubicBezTo>
                <a:cubicBezTo>
                  <a:pt x="779" y="820"/>
                  <a:pt x="779" y="820"/>
                  <a:pt x="779" y="820"/>
                </a:cubicBezTo>
                <a:cubicBezTo>
                  <a:pt x="781" y="806"/>
                  <a:pt x="781" y="806"/>
                  <a:pt x="781" y="806"/>
                </a:cubicBezTo>
                <a:cubicBezTo>
                  <a:pt x="841" y="761"/>
                  <a:pt x="841" y="761"/>
                  <a:pt x="841" y="761"/>
                </a:cubicBezTo>
                <a:cubicBezTo>
                  <a:pt x="841" y="761"/>
                  <a:pt x="841" y="761"/>
                  <a:pt x="841" y="761"/>
                </a:cubicBezTo>
                <a:cubicBezTo>
                  <a:pt x="841" y="755"/>
                  <a:pt x="841" y="755"/>
                  <a:pt x="841" y="755"/>
                </a:cubicBezTo>
                <a:cubicBezTo>
                  <a:pt x="840" y="754"/>
                  <a:pt x="840" y="754"/>
                  <a:pt x="840" y="754"/>
                </a:cubicBezTo>
                <a:cubicBezTo>
                  <a:pt x="838" y="753"/>
                  <a:pt x="838" y="753"/>
                  <a:pt x="838" y="753"/>
                </a:cubicBezTo>
                <a:cubicBezTo>
                  <a:pt x="835" y="748"/>
                  <a:pt x="835" y="748"/>
                  <a:pt x="835" y="748"/>
                </a:cubicBezTo>
                <a:cubicBezTo>
                  <a:pt x="835" y="748"/>
                  <a:pt x="835" y="748"/>
                  <a:pt x="835" y="748"/>
                </a:cubicBezTo>
                <a:cubicBezTo>
                  <a:pt x="832" y="747"/>
                  <a:pt x="832" y="747"/>
                  <a:pt x="832" y="747"/>
                </a:cubicBezTo>
                <a:cubicBezTo>
                  <a:pt x="814" y="724"/>
                  <a:pt x="814" y="724"/>
                  <a:pt x="814" y="724"/>
                </a:cubicBezTo>
                <a:cubicBezTo>
                  <a:pt x="811" y="722"/>
                  <a:pt x="811" y="722"/>
                  <a:pt x="811" y="722"/>
                </a:cubicBezTo>
                <a:cubicBezTo>
                  <a:pt x="807" y="717"/>
                  <a:pt x="807" y="717"/>
                  <a:pt x="807" y="717"/>
                </a:cubicBezTo>
                <a:cubicBezTo>
                  <a:pt x="806" y="716"/>
                  <a:pt x="806" y="716"/>
                  <a:pt x="806" y="716"/>
                </a:cubicBezTo>
                <a:cubicBezTo>
                  <a:pt x="794" y="714"/>
                  <a:pt x="794" y="714"/>
                  <a:pt x="794" y="714"/>
                </a:cubicBezTo>
                <a:cubicBezTo>
                  <a:pt x="794" y="714"/>
                  <a:pt x="794" y="714"/>
                  <a:pt x="794" y="714"/>
                </a:cubicBezTo>
                <a:cubicBezTo>
                  <a:pt x="784" y="719"/>
                  <a:pt x="784" y="719"/>
                  <a:pt x="784" y="719"/>
                </a:cubicBezTo>
                <a:cubicBezTo>
                  <a:pt x="784" y="719"/>
                  <a:pt x="784" y="719"/>
                  <a:pt x="784" y="719"/>
                </a:cubicBezTo>
                <a:cubicBezTo>
                  <a:pt x="783" y="722"/>
                  <a:pt x="783" y="722"/>
                  <a:pt x="783" y="722"/>
                </a:cubicBezTo>
                <a:cubicBezTo>
                  <a:pt x="783" y="722"/>
                  <a:pt x="783" y="722"/>
                  <a:pt x="783" y="722"/>
                </a:cubicBezTo>
                <a:cubicBezTo>
                  <a:pt x="785" y="725"/>
                  <a:pt x="785" y="725"/>
                  <a:pt x="785" y="725"/>
                </a:cubicBezTo>
                <a:cubicBezTo>
                  <a:pt x="783" y="727"/>
                  <a:pt x="783" y="727"/>
                  <a:pt x="783" y="727"/>
                </a:cubicBezTo>
                <a:cubicBezTo>
                  <a:pt x="783" y="729"/>
                  <a:pt x="783" y="729"/>
                  <a:pt x="783" y="729"/>
                </a:cubicBezTo>
                <a:cubicBezTo>
                  <a:pt x="781" y="730"/>
                  <a:pt x="781" y="730"/>
                  <a:pt x="781" y="730"/>
                </a:cubicBezTo>
                <a:cubicBezTo>
                  <a:pt x="780" y="728"/>
                  <a:pt x="780" y="728"/>
                  <a:pt x="780" y="728"/>
                </a:cubicBezTo>
                <a:cubicBezTo>
                  <a:pt x="782" y="727"/>
                  <a:pt x="782" y="727"/>
                  <a:pt x="782" y="727"/>
                </a:cubicBezTo>
                <a:cubicBezTo>
                  <a:pt x="782" y="726"/>
                  <a:pt x="782" y="726"/>
                  <a:pt x="782" y="726"/>
                </a:cubicBezTo>
                <a:cubicBezTo>
                  <a:pt x="782" y="719"/>
                  <a:pt x="782" y="719"/>
                  <a:pt x="782" y="719"/>
                </a:cubicBezTo>
                <a:cubicBezTo>
                  <a:pt x="782" y="719"/>
                  <a:pt x="781" y="719"/>
                  <a:pt x="781" y="719"/>
                </a:cubicBezTo>
                <a:cubicBezTo>
                  <a:pt x="777" y="718"/>
                  <a:pt x="777" y="718"/>
                  <a:pt x="777" y="718"/>
                </a:cubicBezTo>
                <a:cubicBezTo>
                  <a:pt x="776" y="718"/>
                  <a:pt x="776" y="718"/>
                  <a:pt x="776" y="718"/>
                </a:cubicBezTo>
                <a:cubicBezTo>
                  <a:pt x="775" y="720"/>
                  <a:pt x="775" y="720"/>
                  <a:pt x="775" y="720"/>
                </a:cubicBezTo>
                <a:cubicBezTo>
                  <a:pt x="775" y="721"/>
                  <a:pt x="775" y="721"/>
                  <a:pt x="775" y="721"/>
                </a:cubicBezTo>
                <a:cubicBezTo>
                  <a:pt x="775" y="721"/>
                  <a:pt x="775" y="721"/>
                  <a:pt x="775" y="721"/>
                </a:cubicBezTo>
                <a:cubicBezTo>
                  <a:pt x="773" y="723"/>
                  <a:pt x="773" y="723"/>
                  <a:pt x="773" y="723"/>
                </a:cubicBezTo>
                <a:cubicBezTo>
                  <a:pt x="772" y="723"/>
                  <a:pt x="772" y="723"/>
                  <a:pt x="772" y="723"/>
                </a:cubicBezTo>
                <a:cubicBezTo>
                  <a:pt x="772" y="725"/>
                  <a:pt x="772" y="725"/>
                  <a:pt x="772" y="725"/>
                </a:cubicBezTo>
                <a:cubicBezTo>
                  <a:pt x="771" y="723"/>
                  <a:pt x="771" y="723"/>
                  <a:pt x="771" y="723"/>
                </a:cubicBezTo>
                <a:cubicBezTo>
                  <a:pt x="774" y="720"/>
                  <a:pt x="774" y="720"/>
                  <a:pt x="774" y="720"/>
                </a:cubicBezTo>
                <a:cubicBezTo>
                  <a:pt x="774" y="719"/>
                  <a:pt x="774" y="719"/>
                  <a:pt x="774" y="719"/>
                </a:cubicBezTo>
                <a:cubicBezTo>
                  <a:pt x="755" y="704"/>
                  <a:pt x="755" y="704"/>
                  <a:pt x="755" y="704"/>
                </a:cubicBezTo>
                <a:cubicBezTo>
                  <a:pt x="754" y="701"/>
                  <a:pt x="754" y="701"/>
                  <a:pt x="754" y="701"/>
                </a:cubicBezTo>
                <a:cubicBezTo>
                  <a:pt x="754" y="700"/>
                  <a:pt x="754" y="700"/>
                  <a:pt x="754" y="700"/>
                </a:cubicBezTo>
                <a:cubicBezTo>
                  <a:pt x="745" y="697"/>
                  <a:pt x="745" y="697"/>
                  <a:pt x="745" y="697"/>
                </a:cubicBezTo>
                <a:cubicBezTo>
                  <a:pt x="744" y="697"/>
                  <a:pt x="744" y="697"/>
                  <a:pt x="744" y="697"/>
                </a:cubicBezTo>
                <a:cubicBezTo>
                  <a:pt x="741" y="698"/>
                  <a:pt x="741" y="698"/>
                  <a:pt x="741" y="698"/>
                </a:cubicBezTo>
                <a:cubicBezTo>
                  <a:pt x="740" y="698"/>
                  <a:pt x="740" y="698"/>
                  <a:pt x="740" y="698"/>
                </a:cubicBezTo>
                <a:cubicBezTo>
                  <a:pt x="739" y="700"/>
                  <a:pt x="739" y="700"/>
                  <a:pt x="739" y="700"/>
                </a:cubicBezTo>
                <a:cubicBezTo>
                  <a:pt x="736" y="699"/>
                  <a:pt x="736" y="699"/>
                  <a:pt x="736" y="699"/>
                </a:cubicBezTo>
                <a:cubicBezTo>
                  <a:pt x="735" y="699"/>
                  <a:pt x="735" y="699"/>
                  <a:pt x="735" y="699"/>
                </a:cubicBezTo>
                <a:cubicBezTo>
                  <a:pt x="731" y="701"/>
                  <a:pt x="731" y="701"/>
                  <a:pt x="731" y="701"/>
                </a:cubicBezTo>
                <a:cubicBezTo>
                  <a:pt x="720" y="702"/>
                  <a:pt x="720" y="702"/>
                  <a:pt x="720" y="702"/>
                </a:cubicBezTo>
                <a:cubicBezTo>
                  <a:pt x="719" y="702"/>
                  <a:pt x="719" y="702"/>
                  <a:pt x="719" y="702"/>
                </a:cubicBezTo>
                <a:cubicBezTo>
                  <a:pt x="719" y="704"/>
                  <a:pt x="719" y="704"/>
                  <a:pt x="719" y="704"/>
                </a:cubicBezTo>
                <a:cubicBezTo>
                  <a:pt x="719" y="706"/>
                  <a:pt x="719" y="706"/>
                  <a:pt x="719" y="706"/>
                </a:cubicBezTo>
                <a:cubicBezTo>
                  <a:pt x="719" y="706"/>
                  <a:pt x="719" y="706"/>
                  <a:pt x="719" y="706"/>
                </a:cubicBezTo>
                <a:cubicBezTo>
                  <a:pt x="718" y="703"/>
                  <a:pt x="718" y="703"/>
                  <a:pt x="718" y="703"/>
                </a:cubicBezTo>
                <a:cubicBezTo>
                  <a:pt x="718" y="703"/>
                  <a:pt x="718" y="703"/>
                  <a:pt x="718" y="703"/>
                </a:cubicBezTo>
                <a:cubicBezTo>
                  <a:pt x="717" y="702"/>
                  <a:pt x="717" y="702"/>
                  <a:pt x="717" y="702"/>
                </a:cubicBezTo>
                <a:cubicBezTo>
                  <a:pt x="717" y="702"/>
                  <a:pt x="717" y="702"/>
                  <a:pt x="716" y="702"/>
                </a:cubicBezTo>
                <a:cubicBezTo>
                  <a:pt x="716" y="702"/>
                  <a:pt x="716" y="702"/>
                  <a:pt x="716" y="702"/>
                </a:cubicBezTo>
                <a:cubicBezTo>
                  <a:pt x="715" y="705"/>
                  <a:pt x="715" y="705"/>
                  <a:pt x="715" y="705"/>
                </a:cubicBezTo>
                <a:cubicBezTo>
                  <a:pt x="715" y="704"/>
                  <a:pt x="715" y="704"/>
                  <a:pt x="715" y="704"/>
                </a:cubicBezTo>
                <a:cubicBezTo>
                  <a:pt x="714" y="703"/>
                  <a:pt x="714" y="703"/>
                  <a:pt x="714" y="703"/>
                </a:cubicBezTo>
                <a:cubicBezTo>
                  <a:pt x="714" y="703"/>
                  <a:pt x="714" y="702"/>
                  <a:pt x="714" y="703"/>
                </a:cubicBezTo>
                <a:cubicBezTo>
                  <a:pt x="709" y="703"/>
                  <a:pt x="709" y="703"/>
                  <a:pt x="709" y="703"/>
                </a:cubicBezTo>
                <a:cubicBezTo>
                  <a:pt x="709" y="704"/>
                  <a:pt x="709" y="704"/>
                  <a:pt x="709" y="704"/>
                </a:cubicBezTo>
                <a:cubicBezTo>
                  <a:pt x="705" y="703"/>
                  <a:pt x="705" y="703"/>
                  <a:pt x="705" y="703"/>
                </a:cubicBezTo>
                <a:cubicBezTo>
                  <a:pt x="703" y="704"/>
                  <a:pt x="703" y="704"/>
                  <a:pt x="703" y="704"/>
                </a:cubicBezTo>
                <a:cubicBezTo>
                  <a:pt x="703" y="704"/>
                  <a:pt x="702" y="704"/>
                  <a:pt x="702" y="705"/>
                </a:cubicBezTo>
                <a:cubicBezTo>
                  <a:pt x="702" y="706"/>
                  <a:pt x="702" y="706"/>
                  <a:pt x="702" y="706"/>
                </a:cubicBezTo>
                <a:cubicBezTo>
                  <a:pt x="695" y="708"/>
                  <a:pt x="695" y="708"/>
                  <a:pt x="695" y="708"/>
                </a:cubicBezTo>
                <a:cubicBezTo>
                  <a:pt x="695" y="708"/>
                  <a:pt x="694" y="708"/>
                  <a:pt x="694" y="708"/>
                </a:cubicBezTo>
                <a:cubicBezTo>
                  <a:pt x="694" y="709"/>
                  <a:pt x="695" y="709"/>
                  <a:pt x="695" y="709"/>
                </a:cubicBezTo>
                <a:cubicBezTo>
                  <a:pt x="696" y="710"/>
                  <a:pt x="696" y="710"/>
                  <a:pt x="696" y="710"/>
                </a:cubicBezTo>
                <a:cubicBezTo>
                  <a:pt x="697" y="715"/>
                  <a:pt x="697" y="715"/>
                  <a:pt x="697" y="715"/>
                </a:cubicBezTo>
                <a:cubicBezTo>
                  <a:pt x="697" y="716"/>
                  <a:pt x="697" y="716"/>
                  <a:pt x="697" y="716"/>
                </a:cubicBezTo>
                <a:cubicBezTo>
                  <a:pt x="700" y="718"/>
                  <a:pt x="700" y="718"/>
                  <a:pt x="700" y="718"/>
                </a:cubicBezTo>
                <a:cubicBezTo>
                  <a:pt x="699" y="719"/>
                  <a:pt x="699" y="719"/>
                  <a:pt x="699" y="719"/>
                </a:cubicBezTo>
                <a:cubicBezTo>
                  <a:pt x="698" y="719"/>
                  <a:pt x="698" y="719"/>
                  <a:pt x="698" y="719"/>
                </a:cubicBezTo>
                <a:cubicBezTo>
                  <a:pt x="698" y="723"/>
                  <a:pt x="698" y="723"/>
                  <a:pt x="698" y="723"/>
                </a:cubicBezTo>
                <a:cubicBezTo>
                  <a:pt x="701" y="731"/>
                  <a:pt x="701" y="731"/>
                  <a:pt x="701" y="731"/>
                </a:cubicBezTo>
                <a:cubicBezTo>
                  <a:pt x="703" y="735"/>
                  <a:pt x="703" y="735"/>
                  <a:pt x="703" y="735"/>
                </a:cubicBezTo>
                <a:cubicBezTo>
                  <a:pt x="705" y="737"/>
                  <a:pt x="705" y="737"/>
                  <a:pt x="705" y="737"/>
                </a:cubicBezTo>
                <a:cubicBezTo>
                  <a:pt x="707" y="739"/>
                  <a:pt x="707" y="739"/>
                  <a:pt x="707" y="739"/>
                </a:cubicBezTo>
                <a:cubicBezTo>
                  <a:pt x="701" y="753"/>
                  <a:pt x="701" y="753"/>
                  <a:pt x="701" y="753"/>
                </a:cubicBezTo>
                <a:cubicBezTo>
                  <a:pt x="699" y="756"/>
                  <a:pt x="699" y="756"/>
                  <a:pt x="699" y="756"/>
                </a:cubicBezTo>
                <a:cubicBezTo>
                  <a:pt x="698" y="756"/>
                  <a:pt x="698" y="756"/>
                  <a:pt x="698" y="756"/>
                </a:cubicBezTo>
                <a:cubicBezTo>
                  <a:pt x="698" y="758"/>
                  <a:pt x="698" y="758"/>
                  <a:pt x="698" y="758"/>
                </a:cubicBezTo>
                <a:cubicBezTo>
                  <a:pt x="697" y="761"/>
                  <a:pt x="697" y="761"/>
                  <a:pt x="697" y="761"/>
                </a:cubicBezTo>
                <a:cubicBezTo>
                  <a:pt x="696" y="762"/>
                  <a:pt x="696" y="762"/>
                  <a:pt x="696" y="762"/>
                </a:cubicBezTo>
                <a:cubicBezTo>
                  <a:pt x="695" y="766"/>
                  <a:pt x="695" y="766"/>
                  <a:pt x="695" y="766"/>
                </a:cubicBezTo>
                <a:cubicBezTo>
                  <a:pt x="695" y="769"/>
                  <a:pt x="695" y="769"/>
                  <a:pt x="695" y="769"/>
                </a:cubicBezTo>
                <a:cubicBezTo>
                  <a:pt x="693" y="772"/>
                  <a:pt x="693" y="772"/>
                  <a:pt x="693" y="772"/>
                </a:cubicBezTo>
                <a:cubicBezTo>
                  <a:pt x="693" y="772"/>
                  <a:pt x="693" y="772"/>
                  <a:pt x="693" y="772"/>
                </a:cubicBezTo>
                <a:cubicBezTo>
                  <a:pt x="693" y="774"/>
                  <a:pt x="693" y="774"/>
                  <a:pt x="693" y="774"/>
                </a:cubicBezTo>
                <a:cubicBezTo>
                  <a:pt x="693" y="775"/>
                  <a:pt x="693" y="775"/>
                  <a:pt x="693" y="775"/>
                </a:cubicBezTo>
                <a:cubicBezTo>
                  <a:pt x="691" y="778"/>
                  <a:pt x="691" y="778"/>
                  <a:pt x="691" y="778"/>
                </a:cubicBezTo>
                <a:cubicBezTo>
                  <a:pt x="690" y="779"/>
                  <a:pt x="690" y="779"/>
                  <a:pt x="690" y="779"/>
                </a:cubicBezTo>
                <a:cubicBezTo>
                  <a:pt x="690" y="779"/>
                  <a:pt x="690" y="779"/>
                  <a:pt x="690" y="779"/>
                </a:cubicBezTo>
                <a:cubicBezTo>
                  <a:pt x="691" y="782"/>
                  <a:pt x="691" y="782"/>
                  <a:pt x="691" y="782"/>
                </a:cubicBezTo>
                <a:cubicBezTo>
                  <a:pt x="691" y="783"/>
                  <a:pt x="691" y="783"/>
                  <a:pt x="691" y="783"/>
                </a:cubicBezTo>
                <a:cubicBezTo>
                  <a:pt x="693" y="783"/>
                  <a:pt x="693" y="783"/>
                  <a:pt x="693" y="783"/>
                </a:cubicBezTo>
                <a:cubicBezTo>
                  <a:pt x="693" y="784"/>
                  <a:pt x="693" y="784"/>
                  <a:pt x="693" y="784"/>
                </a:cubicBezTo>
                <a:cubicBezTo>
                  <a:pt x="695" y="786"/>
                  <a:pt x="695" y="786"/>
                  <a:pt x="695" y="786"/>
                </a:cubicBezTo>
                <a:cubicBezTo>
                  <a:pt x="695" y="787"/>
                  <a:pt x="695" y="787"/>
                  <a:pt x="695" y="787"/>
                </a:cubicBezTo>
                <a:cubicBezTo>
                  <a:pt x="695" y="788"/>
                  <a:pt x="695" y="788"/>
                  <a:pt x="695" y="788"/>
                </a:cubicBezTo>
                <a:cubicBezTo>
                  <a:pt x="690" y="790"/>
                  <a:pt x="690" y="790"/>
                  <a:pt x="690" y="790"/>
                </a:cubicBezTo>
                <a:cubicBezTo>
                  <a:pt x="688" y="790"/>
                  <a:pt x="688" y="790"/>
                  <a:pt x="688" y="790"/>
                </a:cubicBezTo>
                <a:cubicBezTo>
                  <a:pt x="687" y="789"/>
                  <a:pt x="687" y="789"/>
                  <a:pt x="687" y="790"/>
                </a:cubicBezTo>
                <a:cubicBezTo>
                  <a:pt x="687" y="790"/>
                  <a:pt x="687" y="790"/>
                  <a:pt x="687" y="790"/>
                </a:cubicBezTo>
                <a:cubicBezTo>
                  <a:pt x="686" y="792"/>
                  <a:pt x="686" y="792"/>
                  <a:pt x="686" y="792"/>
                </a:cubicBezTo>
                <a:cubicBezTo>
                  <a:pt x="687" y="795"/>
                  <a:pt x="687" y="795"/>
                  <a:pt x="687" y="795"/>
                </a:cubicBezTo>
                <a:cubicBezTo>
                  <a:pt x="687" y="796"/>
                  <a:pt x="687" y="796"/>
                  <a:pt x="687" y="796"/>
                </a:cubicBezTo>
                <a:cubicBezTo>
                  <a:pt x="687" y="799"/>
                  <a:pt x="687" y="799"/>
                  <a:pt x="687" y="799"/>
                </a:cubicBezTo>
                <a:cubicBezTo>
                  <a:pt x="688" y="799"/>
                  <a:pt x="688" y="799"/>
                  <a:pt x="688" y="799"/>
                </a:cubicBezTo>
                <a:cubicBezTo>
                  <a:pt x="688" y="800"/>
                  <a:pt x="688" y="800"/>
                  <a:pt x="688" y="800"/>
                </a:cubicBezTo>
                <a:cubicBezTo>
                  <a:pt x="687" y="805"/>
                  <a:pt x="687" y="805"/>
                  <a:pt x="687" y="805"/>
                </a:cubicBezTo>
                <a:cubicBezTo>
                  <a:pt x="687" y="806"/>
                  <a:pt x="687" y="806"/>
                  <a:pt x="687" y="806"/>
                </a:cubicBezTo>
                <a:cubicBezTo>
                  <a:pt x="687" y="806"/>
                  <a:pt x="688" y="806"/>
                  <a:pt x="688" y="806"/>
                </a:cubicBezTo>
                <a:cubicBezTo>
                  <a:pt x="688" y="806"/>
                  <a:pt x="688" y="806"/>
                  <a:pt x="688" y="806"/>
                </a:cubicBezTo>
                <a:cubicBezTo>
                  <a:pt x="689" y="807"/>
                  <a:pt x="689" y="807"/>
                  <a:pt x="689" y="807"/>
                </a:cubicBezTo>
                <a:cubicBezTo>
                  <a:pt x="687" y="808"/>
                  <a:pt x="687" y="808"/>
                  <a:pt x="687" y="808"/>
                </a:cubicBezTo>
                <a:cubicBezTo>
                  <a:pt x="685" y="810"/>
                  <a:pt x="685" y="810"/>
                  <a:pt x="685" y="810"/>
                </a:cubicBezTo>
                <a:cubicBezTo>
                  <a:pt x="685" y="810"/>
                  <a:pt x="685" y="811"/>
                  <a:pt x="685" y="811"/>
                </a:cubicBezTo>
                <a:cubicBezTo>
                  <a:pt x="687" y="812"/>
                  <a:pt x="687" y="812"/>
                  <a:pt x="687" y="812"/>
                </a:cubicBezTo>
                <a:cubicBezTo>
                  <a:pt x="686" y="813"/>
                  <a:pt x="686" y="813"/>
                  <a:pt x="686" y="813"/>
                </a:cubicBezTo>
                <a:cubicBezTo>
                  <a:pt x="685" y="812"/>
                  <a:pt x="685" y="812"/>
                  <a:pt x="685" y="812"/>
                </a:cubicBezTo>
                <a:cubicBezTo>
                  <a:pt x="684" y="812"/>
                  <a:pt x="684" y="812"/>
                  <a:pt x="684" y="812"/>
                </a:cubicBezTo>
                <a:cubicBezTo>
                  <a:pt x="682" y="816"/>
                  <a:pt x="682" y="816"/>
                  <a:pt x="682" y="816"/>
                </a:cubicBezTo>
                <a:cubicBezTo>
                  <a:pt x="682" y="819"/>
                  <a:pt x="682" y="819"/>
                  <a:pt x="682" y="819"/>
                </a:cubicBezTo>
                <a:cubicBezTo>
                  <a:pt x="680" y="820"/>
                  <a:pt x="680" y="820"/>
                  <a:pt x="680" y="820"/>
                </a:cubicBezTo>
                <a:cubicBezTo>
                  <a:pt x="680" y="821"/>
                  <a:pt x="680" y="821"/>
                  <a:pt x="680" y="821"/>
                </a:cubicBezTo>
                <a:cubicBezTo>
                  <a:pt x="681" y="823"/>
                  <a:pt x="681" y="823"/>
                  <a:pt x="681" y="823"/>
                </a:cubicBezTo>
                <a:cubicBezTo>
                  <a:pt x="682" y="824"/>
                  <a:pt x="682" y="824"/>
                  <a:pt x="682" y="824"/>
                </a:cubicBezTo>
                <a:cubicBezTo>
                  <a:pt x="678" y="826"/>
                  <a:pt x="678" y="826"/>
                  <a:pt x="678" y="826"/>
                </a:cubicBezTo>
                <a:cubicBezTo>
                  <a:pt x="678" y="826"/>
                  <a:pt x="678" y="826"/>
                  <a:pt x="678" y="826"/>
                </a:cubicBezTo>
                <a:cubicBezTo>
                  <a:pt x="678" y="827"/>
                  <a:pt x="678" y="827"/>
                  <a:pt x="678" y="827"/>
                </a:cubicBezTo>
                <a:cubicBezTo>
                  <a:pt x="679" y="828"/>
                  <a:pt x="679" y="828"/>
                  <a:pt x="679" y="828"/>
                </a:cubicBezTo>
                <a:cubicBezTo>
                  <a:pt x="679" y="828"/>
                  <a:pt x="679" y="828"/>
                  <a:pt x="679" y="828"/>
                </a:cubicBezTo>
                <a:cubicBezTo>
                  <a:pt x="679" y="828"/>
                  <a:pt x="679" y="828"/>
                  <a:pt x="678" y="829"/>
                </a:cubicBezTo>
                <a:cubicBezTo>
                  <a:pt x="677" y="831"/>
                  <a:pt x="677" y="831"/>
                  <a:pt x="677" y="831"/>
                </a:cubicBezTo>
                <a:cubicBezTo>
                  <a:pt x="677" y="831"/>
                  <a:pt x="677" y="831"/>
                  <a:pt x="677" y="831"/>
                </a:cubicBezTo>
                <a:cubicBezTo>
                  <a:pt x="678" y="833"/>
                  <a:pt x="678" y="833"/>
                  <a:pt x="678" y="833"/>
                </a:cubicBezTo>
                <a:cubicBezTo>
                  <a:pt x="678" y="834"/>
                  <a:pt x="678" y="834"/>
                  <a:pt x="678" y="834"/>
                </a:cubicBezTo>
                <a:cubicBezTo>
                  <a:pt x="679" y="834"/>
                  <a:pt x="679" y="834"/>
                  <a:pt x="679" y="834"/>
                </a:cubicBezTo>
                <a:cubicBezTo>
                  <a:pt x="677" y="838"/>
                  <a:pt x="677" y="838"/>
                  <a:pt x="677" y="838"/>
                </a:cubicBezTo>
                <a:cubicBezTo>
                  <a:pt x="675" y="839"/>
                  <a:pt x="675" y="839"/>
                  <a:pt x="675" y="839"/>
                </a:cubicBezTo>
                <a:cubicBezTo>
                  <a:pt x="675" y="839"/>
                  <a:pt x="675" y="839"/>
                  <a:pt x="675" y="839"/>
                </a:cubicBezTo>
                <a:cubicBezTo>
                  <a:pt x="674" y="839"/>
                  <a:pt x="674" y="840"/>
                  <a:pt x="675" y="840"/>
                </a:cubicBezTo>
                <a:cubicBezTo>
                  <a:pt x="675" y="842"/>
                  <a:pt x="675" y="842"/>
                  <a:pt x="675" y="842"/>
                </a:cubicBezTo>
                <a:cubicBezTo>
                  <a:pt x="675" y="842"/>
                  <a:pt x="676" y="842"/>
                  <a:pt x="676" y="843"/>
                </a:cubicBezTo>
                <a:close/>
                <a:moveTo>
                  <a:pt x="1674" y="1601"/>
                </a:moveTo>
                <a:cubicBezTo>
                  <a:pt x="1676" y="1600"/>
                  <a:pt x="1676" y="1600"/>
                  <a:pt x="1676" y="1600"/>
                </a:cubicBezTo>
                <a:cubicBezTo>
                  <a:pt x="1676" y="1599"/>
                  <a:pt x="1676" y="1599"/>
                  <a:pt x="1676" y="1599"/>
                </a:cubicBezTo>
                <a:cubicBezTo>
                  <a:pt x="1675" y="1597"/>
                  <a:pt x="1675" y="1597"/>
                  <a:pt x="1675" y="1597"/>
                </a:cubicBezTo>
                <a:cubicBezTo>
                  <a:pt x="1674" y="1595"/>
                  <a:pt x="1674" y="1595"/>
                  <a:pt x="1674" y="1595"/>
                </a:cubicBezTo>
                <a:cubicBezTo>
                  <a:pt x="1674" y="1594"/>
                  <a:pt x="1674" y="1594"/>
                  <a:pt x="1674" y="1594"/>
                </a:cubicBezTo>
                <a:cubicBezTo>
                  <a:pt x="1673" y="1593"/>
                  <a:pt x="1673" y="1593"/>
                  <a:pt x="1673" y="1593"/>
                </a:cubicBezTo>
                <a:cubicBezTo>
                  <a:pt x="1673" y="1593"/>
                  <a:pt x="1673" y="1593"/>
                  <a:pt x="1673" y="1593"/>
                </a:cubicBezTo>
                <a:cubicBezTo>
                  <a:pt x="1671" y="1593"/>
                  <a:pt x="1671" y="1593"/>
                  <a:pt x="1671" y="1593"/>
                </a:cubicBezTo>
                <a:cubicBezTo>
                  <a:pt x="1670" y="1592"/>
                  <a:pt x="1670" y="1592"/>
                  <a:pt x="1670" y="1592"/>
                </a:cubicBezTo>
                <a:cubicBezTo>
                  <a:pt x="1667" y="1591"/>
                  <a:pt x="1667" y="1591"/>
                  <a:pt x="1667" y="1591"/>
                </a:cubicBezTo>
                <a:cubicBezTo>
                  <a:pt x="1663" y="1587"/>
                  <a:pt x="1663" y="1587"/>
                  <a:pt x="1663" y="1587"/>
                </a:cubicBezTo>
                <a:cubicBezTo>
                  <a:pt x="1642" y="1580"/>
                  <a:pt x="1642" y="1580"/>
                  <a:pt x="1642" y="1580"/>
                </a:cubicBezTo>
                <a:cubicBezTo>
                  <a:pt x="1637" y="1579"/>
                  <a:pt x="1637" y="1579"/>
                  <a:pt x="1637" y="1579"/>
                </a:cubicBezTo>
                <a:cubicBezTo>
                  <a:pt x="1633" y="1579"/>
                  <a:pt x="1633" y="1579"/>
                  <a:pt x="1633" y="1579"/>
                </a:cubicBezTo>
                <a:cubicBezTo>
                  <a:pt x="1632" y="1579"/>
                  <a:pt x="1632" y="1580"/>
                  <a:pt x="1632" y="1580"/>
                </a:cubicBezTo>
                <a:cubicBezTo>
                  <a:pt x="1632" y="1582"/>
                  <a:pt x="1632" y="1582"/>
                  <a:pt x="1632" y="1582"/>
                </a:cubicBezTo>
                <a:cubicBezTo>
                  <a:pt x="1633" y="1582"/>
                  <a:pt x="1633" y="1582"/>
                  <a:pt x="1633" y="1582"/>
                </a:cubicBezTo>
                <a:cubicBezTo>
                  <a:pt x="1645" y="1589"/>
                  <a:pt x="1645" y="1589"/>
                  <a:pt x="1645" y="1589"/>
                </a:cubicBezTo>
                <a:cubicBezTo>
                  <a:pt x="1646" y="1592"/>
                  <a:pt x="1646" y="1592"/>
                  <a:pt x="1646" y="1592"/>
                </a:cubicBezTo>
                <a:cubicBezTo>
                  <a:pt x="1649" y="1595"/>
                  <a:pt x="1649" y="1595"/>
                  <a:pt x="1649" y="1595"/>
                </a:cubicBezTo>
                <a:cubicBezTo>
                  <a:pt x="1658" y="1599"/>
                  <a:pt x="1658" y="1599"/>
                  <a:pt x="1658" y="1599"/>
                </a:cubicBezTo>
                <a:cubicBezTo>
                  <a:pt x="1673" y="1601"/>
                  <a:pt x="1673" y="1601"/>
                  <a:pt x="1673" y="1601"/>
                </a:cubicBezTo>
                <a:lnTo>
                  <a:pt x="1674" y="1601"/>
                </a:lnTo>
                <a:close/>
                <a:moveTo>
                  <a:pt x="1769" y="1546"/>
                </a:moveTo>
                <a:cubicBezTo>
                  <a:pt x="1770" y="1546"/>
                  <a:pt x="1770" y="1546"/>
                  <a:pt x="1770" y="1546"/>
                </a:cubicBezTo>
                <a:cubicBezTo>
                  <a:pt x="1772" y="1541"/>
                  <a:pt x="1772" y="1541"/>
                  <a:pt x="1772" y="1541"/>
                </a:cubicBezTo>
                <a:cubicBezTo>
                  <a:pt x="1772" y="1541"/>
                  <a:pt x="1772" y="1541"/>
                  <a:pt x="1772" y="1541"/>
                </a:cubicBezTo>
                <a:cubicBezTo>
                  <a:pt x="1772" y="1539"/>
                  <a:pt x="1772" y="1539"/>
                  <a:pt x="1772" y="1539"/>
                </a:cubicBezTo>
                <a:cubicBezTo>
                  <a:pt x="1772" y="1538"/>
                  <a:pt x="1772" y="1538"/>
                  <a:pt x="1772" y="1538"/>
                </a:cubicBezTo>
                <a:cubicBezTo>
                  <a:pt x="1771" y="1538"/>
                  <a:pt x="1771" y="1538"/>
                  <a:pt x="1771" y="1538"/>
                </a:cubicBezTo>
                <a:cubicBezTo>
                  <a:pt x="1769" y="1540"/>
                  <a:pt x="1769" y="1540"/>
                  <a:pt x="1769" y="1540"/>
                </a:cubicBezTo>
                <a:cubicBezTo>
                  <a:pt x="1768" y="1539"/>
                  <a:pt x="1768" y="1539"/>
                  <a:pt x="1768" y="1539"/>
                </a:cubicBezTo>
                <a:cubicBezTo>
                  <a:pt x="1767" y="1539"/>
                  <a:pt x="1767" y="1539"/>
                  <a:pt x="1767" y="1539"/>
                </a:cubicBezTo>
                <a:cubicBezTo>
                  <a:pt x="1764" y="1539"/>
                  <a:pt x="1764" y="1539"/>
                  <a:pt x="1764" y="1539"/>
                </a:cubicBezTo>
                <a:cubicBezTo>
                  <a:pt x="1761" y="1541"/>
                  <a:pt x="1761" y="1541"/>
                  <a:pt x="1761" y="1541"/>
                </a:cubicBezTo>
                <a:cubicBezTo>
                  <a:pt x="1754" y="1545"/>
                  <a:pt x="1754" y="1545"/>
                  <a:pt x="1754" y="1545"/>
                </a:cubicBezTo>
                <a:cubicBezTo>
                  <a:pt x="1753" y="1545"/>
                  <a:pt x="1753" y="1545"/>
                  <a:pt x="1753" y="1545"/>
                </a:cubicBezTo>
                <a:cubicBezTo>
                  <a:pt x="1753" y="1548"/>
                  <a:pt x="1753" y="1548"/>
                  <a:pt x="1753" y="1548"/>
                </a:cubicBezTo>
                <a:cubicBezTo>
                  <a:pt x="1751" y="1550"/>
                  <a:pt x="1751" y="1550"/>
                  <a:pt x="1751" y="1550"/>
                </a:cubicBezTo>
                <a:cubicBezTo>
                  <a:pt x="1750" y="1551"/>
                  <a:pt x="1750" y="1551"/>
                  <a:pt x="1750" y="1551"/>
                </a:cubicBezTo>
                <a:cubicBezTo>
                  <a:pt x="1750" y="1552"/>
                  <a:pt x="1750" y="1552"/>
                  <a:pt x="1750" y="1552"/>
                </a:cubicBezTo>
                <a:cubicBezTo>
                  <a:pt x="1750" y="1552"/>
                  <a:pt x="1750" y="1552"/>
                  <a:pt x="1750" y="1552"/>
                </a:cubicBezTo>
                <a:cubicBezTo>
                  <a:pt x="1749" y="1552"/>
                  <a:pt x="1749" y="1552"/>
                  <a:pt x="1749" y="1552"/>
                </a:cubicBezTo>
                <a:cubicBezTo>
                  <a:pt x="1748" y="1553"/>
                  <a:pt x="1748" y="1553"/>
                  <a:pt x="1748" y="1553"/>
                </a:cubicBezTo>
                <a:cubicBezTo>
                  <a:pt x="1747" y="1558"/>
                  <a:pt x="1747" y="1558"/>
                  <a:pt x="1747" y="1558"/>
                </a:cubicBezTo>
                <a:cubicBezTo>
                  <a:pt x="1746" y="1559"/>
                  <a:pt x="1746" y="1559"/>
                  <a:pt x="1746" y="1559"/>
                </a:cubicBezTo>
                <a:cubicBezTo>
                  <a:pt x="1744" y="1560"/>
                  <a:pt x="1744" y="1560"/>
                  <a:pt x="1744" y="1560"/>
                </a:cubicBezTo>
                <a:cubicBezTo>
                  <a:pt x="1742" y="1561"/>
                  <a:pt x="1742" y="1561"/>
                  <a:pt x="1742" y="1561"/>
                </a:cubicBezTo>
                <a:cubicBezTo>
                  <a:pt x="1742" y="1561"/>
                  <a:pt x="1742" y="1562"/>
                  <a:pt x="1742" y="1562"/>
                </a:cubicBezTo>
                <a:cubicBezTo>
                  <a:pt x="1742" y="1562"/>
                  <a:pt x="1742" y="1562"/>
                  <a:pt x="1742" y="1562"/>
                </a:cubicBezTo>
                <a:cubicBezTo>
                  <a:pt x="1744" y="1564"/>
                  <a:pt x="1744" y="1564"/>
                  <a:pt x="1744" y="1564"/>
                </a:cubicBezTo>
                <a:cubicBezTo>
                  <a:pt x="1743" y="1565"/>
                  <a:pt x="1743" y="1565"/>
                  <a:pt x="1743" y="1565"/>
                </a:cubicBezTo>
                <a:cubicBezTo>
                  <a:pt x="1741" y="1572"/>
                  <a:pt x="1741" y="1572"/>
                  <a:pt x="1741" y="1572"/>
                </a:cubicBezTo>
                <a:cubicBezTo>
                  <a:pt x="1741" y="1573"/>
                  <a:pt x="1741" y="1573"/>
                  <a:pt x="1741" y="1573"/>
                </a:cubicBezTo>
                <a:cubicBezTo>
                  <a:pt x="1741" y="1573"/>
                  <a:pt x="1741" y="1573"/>
                  <a:pt x="1741" y="1573"/>
                </a:cubicBezTo>
                <a:cubicBezTo>
                  <a:pt x="1742" y="1574"/>
                  <a:pt x="1742" y="1574"/>
                  <a:pt x="1742" y="1574"/>
                </a:cubicBezTo>
                <a:cubicBezTo>
                  <a:pt x="1739" y="1576"/>
                  <a:pt x="1739" y="1576"/>
                  <a:pt x="1739" y="1576"/>
                </a:cubicBezTo>
                <a:cubicBezTo>
                  <a:pt x="1738" y="1576"/>
                  <a:pt x="1738" y="1576"/>
                  <a:pt x="1738" y="1576"/>
                </a:cubicBezTo>
                <a:cubicBezTo>
                  <a:pt x="1735" y="1585"/>
                  <a:pt x="1735" y="1585"/>
                  <a:pt x="1735" y="1585"/>
                </a:cubicBezTo>
                <a:cubicBezTo>
                  <a:pt x="1734" y="1588"/>
                  <a:pt x="1734" y="1588"/>
                  <a:pt x="1734" y="1588"/>
                </a:cubicBezTo>
                <a:cubicBezTo>
                  <a:pt x="1734" y="1588"/>
                  <a:pt x="1734" y="1588"/>
                  <a:pt x="1734" y="1588"/>
                </a:cubicBezTo>
                <a:cubicBezTo>
                  <a:pt x="1735" y="1589"/>
                  <a:pt x="1735" y="1589"/>
                  <a:pt x="1735" y="1589"/>
                </a:cubicBezTo>
                <a:cubicBezTo>
                  <a:pt x="1735" y="1589"/>
                  <a:pt x="1735" y="1589"/>
                  <a:pt x="1735" y="1589"/>
                </a:cubicBezTo>
                <a:cubicBezTo>
                  <a:pt x="1733" y="1589"/>
                  <a:pt x="1733" y="1589"/>
                  <a:pt x="1733" y="1589"/>
                </a:cubicBezTo>
                <a:cubicBezTo>
                  <a:pt x="1733" y="1590"/>
                  <a:pt x="1733" y="1590"/>
                  <a:pt x="1733" y="1590"/>
                </a:cubicBezTo>
                <a:cubicBezTo>
                  <a:pt x="1730" y="1593"/>
                  <a:pt x="1730" y="1593"/>
                  <a:pt x="1730" y="1593"/>
                </a:cubicBezTo>
                <a:cubicBezTo>
                  <a:pt x="1729" y="1596"/>
                  <a:pt x="1729" y="1596"/>
                  <a:pt x="1729" y="1596"/>
                </a:cubicBezTo>
                <a:cubicBezTo>
                  <a:pt x="1729" y="1596"/>
                  <a:pt x="1729" y="1596"/>
                  <a:pt x="1729" y="1596"/>
                </a:cubicBezTo>
                <a:cubicBezTo>
                  <a:pt x="1730" y="1597"/>
                  <a:pt x="1730" y="1597"/>
                  <a:pt x="1730" y="1597"/>
                </a:cubicBezTo>
                <a:cubicBezTo>
                  <a:pt x="1730" y="1598"/>
                  <a:pt x="1730" y="1598"/>
                  <a:pt x="1730" y="1598"/>
                </a:cubicBezTo>
                <a:cubicBezTo>
                  <a:pt x="1732" y="1598"/>
                  <a:pt x="1732" y="1598"/>
                  <a:pt x="1732" y="1598"/>
                </a:cubicBezTo>
                <a:cubicBezTo>
                  <a:pt x="1732" y="1598"/>
                  <a:pt x="1732" y="1598"/>
                  <a:pt x="1732" y="1598"/>
                </a:cubicBezTo>
                <a:cubicBezTo>
                  <a:pt x="1731" y="1599"/>
                  <a:pt x="1731" y="1599"/>
                  <a:pt x="1731" y="1599"/>
                </a:cubicBezTo>
                <a:cubicBezTo>
                  <a:pt x="1731" y="1600"/>
                  <a:pt x="1731" y="1600"/>
                  <a:pt x="1731" y="1600"/>
                </a:cubicBezTo>
                <a:cubicBezTo>
                  <a:pt x="1731" y="1600"/>
                  <a:pt x="1731" y="1600"/>
                  <a:pt x="1731" y="1600"/>
                </a:cubicBezTo>
                <a:cubicBezTo>
                  <a:pt x="1728" y="1600"/>
                  <a:pt x="1728" y="1600"/>
                  <a:pt x="1728" y="1600"/>
                </a:cubicBezTo>
                <a:cubicBezTo>
                  <a:pt x="1727" y="1600"/>
                  <a:pt x="1727" y="1600"/>
                  <a:pt x="1727" y="1600"/>
                </a:cubicBezTo>
                <a:cubicBezTo>
                  <a:pt x="1723" y="1610"/>
                  <a:pt x="1723" y="1610"/>
                  <a:pt x="1723" y="1610"/>
                </a:cubicBezTo>
                <a:cubicBezTo>
                  <a:pt x="1722" y="1611"/>
                  <a:pt x="1722" y="1611"/>
                  <a:pt x="1722" y="1611"/>
                </a:cubicBezTo>
                <a:cubicBezTo>
                  <a:pt x="1721" y="1610"/>
                  <a:pt x="1721" y="1610"/>
                  <a:pt x="1721" y="1610"/>
                </a:cubicBezTo>
                <a:cubicBezTo>
                  <a:pt x="1721" y="1610"/>
                  <a:pt x="1721" y="1609"/>
                  <a:pt x="1720" y="1609"/>
                </a:cubicBezTo>
                <a:cubicBezTo>
                  <a:pt x="1720" y="1609"/>
                  <a:pt x="1720" y="1609"/>
                  <a:pt x="1720" y="1610"/>
                </a:cubicBezTo>
                <a:cubicBezTo>
                  <a:pt x="1715" y="1613"/>
                  <a:pt x="1715" y="1613"/>
                  <a:pt x="1715" y="1613"/>
                </a:cubicBezTo>
                <a:cubicBezTo>
                  <a:pt x="1715" y="1613"/>
                  <a:pt x="1715" y="1613"/>
                  <a:pt x="1715" y="1613"/>
                </a:cubicBezTo>
                <a:cubicBezTo>
                  <a:pt x="1715" y="1614"/>
                  <a:pt x="1715" y="1614"/>
                  <a:pt x="1715" y="1614"/>
                </a:cubicBezTo>
                <a:cubicBezTo>
                  <a:pt x="1715" y="1615"/>
                  <a:pt x="1715" y="1615"/>
                  <a:pt x="1715" y="1615"/>
                </a:cubicBezTo>
                <a:cubicBezTo>
                  <a:pt x="1715" y="1615"/>
                  <a:pt x="1715" y="1615"/>
                  <a:pt x="1716" y="1615"/>
                </a:cubicBezTo>
                <a:cubicBezTo>
                  <a:pt x="1722" y="1614"/>
                  <a:pt x="1722" y="1614"/>
                  <a:pt x="1722" y="1614"/>
                </a:cubicBezTo>
                <a:cubicBezTo>
                  <a:pt x="1724" y="1615"/>
                  <a:pt x="1724" y="1615"/>
                  <a:pt x="1724" y="1615"/>
                </a:cubicBezTo>
                <a:cubicBezTo>
                  <a:pt x="1725" y="1616"/>
                  <a:pt x="1725" y="1616"/>
                  <a:pt x="1725" y="1616"/>
                </a:cubicBezTo>
                <a:cubicBezTo>
                  <a:pt x="1712" y="1628"/>
                  <a:pt x="1712" y="1628"/>
                  <a:pt x="1712" y="1628"/>
                </a:cubicBezTo>
                <a:cubicBezTo>
                  <a:pt x="1712" y="1629"/>
                  <a:pt x="1712" y="1629"/>
                  <a:pt x="1712" y="1629"/>
                </a:cubicBezTo>
                <a:cubicBezTo>
                  <a:pt x="1712" y="1633"/>
                  <a:pt x="1712" y="1633"/>
                  <a:pt x="1712" y="1633"/>
                </a:cubicBezTo>
                <a:cubicBezTo>
                  <a:pt x="1712" y="1633"/>
                  <a:pt x="1712" y="1633"/>
                  <a:pt x="1712" y="1633"/>
                </a:cubicBezTo>
                <a:cubicBezTo>
                  <a:pt x="1713" y="1636"/>
                  <a:pt x="1713" y="1636"/>
                  <a:pt x="1713" y="1636"/>
                </a:cubicBezTo>
                <a:cubicBezTo>
                  <a:pt x="1714" y="1636"/>
                  <a:pt x="1714" y="1636"/>
                  <a:pt x="1714" y="1636"/>
                </a:cubicBezTo>
                <a:cubicBezTo>
                  <a:pt x="1718" y="1637"/>
                  <a:pt x="1718" y="1637"/>
                  <a:pt x="1718" y="1637"/>
                </a:cubicBezTo>
                <a:cubicBezTo>
                  <a:pt x="1732" y="1634"/>
                  <a:pt x="1732" y="1634"/>
                  <a:pt x="1732" y="1634"/>
                </a:cubicBezTo>
                <a:cubicBezTo>
                  <a:pt x="1742" y="1635"/>
                  <a:pt x="1742" y="1635"/>
                  <a:pt x="1742" y="1635"/>
                </a:cubicBezTo>
                <a:cubicBezTo>
                  <a:pt x="1744" y="1636"/>
                  <a:pt x="1744" y="1636"/>
                  <a:pt x="1744" y="1636"/>
                </a:cubicBezTo>
                <a:cubicBezTo>
                  <a:pt x="1744" y="1636"/>
                  <a:pt x="1744" y="1636"/>
                  <a:pt x="1744" y="1636"/>
                </a:cubicBezTo>
                <a:cubicBezTo>
                  <a:pt x="1762" y="1635"/>
                  <a:pt x="1762" y="1635"/>
                  <a:pt x="1762" y="1635"/>
                </a:cubicBezTo>
                <a:cubicBezTo>
                  <a:pt x="1762" y="1635"/>
                  <a:pt x="1762" y="1635"/>
                  <a:pt x="1762" y="1635"/>
                </a:cubicBezTo>
                <a:cubicBezTo>
                  <a:pt x="1764" y="1633"/>
                  <a:pt x="1764" y="1633"/>
                  <a:pt x="1764" y="1633"/>
                </a:cubicBezTo>
                <a:cubicBezTo>
                  <a:pt x="1767" y="1631"/>
                  <a:pt x="1767" y="1631"/>
                  <a:pt x="1767" y="1631"/>
                </a:cubicBezTo>
                <a:cubicBezTo>
                  <a:pt x="1767" y="1634"/>
                  <a:pt x="1767" y="1634"/>
                  <a:pt x="1767" y="1634"/>
                </a:cubicBezTo>
                <a:cubicBezTo>
                  <a:pt x="1763" y="1636"/>
                  <a:pt x="1763" y="1636"/>
                  <a:pt x="1763" y="1636"/>
                </a:cubicBezTo>
                <a:cubicBezTo>
                  <a:pt x="1763" y="1636"/>
                  <a:pt x="1763" y="1636"/>
                  <a:pt x="1763" y="1636"/>
                </a:cubicBezTo>
                <a:cubicBezTo>
                  <a:pt x="1762" y="1638"/>
                  <a:pt x="1762" y="1638"/>
                  <a:pt x="1762" y="1638"/>
                </a:cubicBezTo>
                <a:cubicBezTo>
                  <a:pt x="1762" y="1638"/>
                  <a:pt x="1762" y="1638"/>
                  <a:pt x="1762" y="1638"/>
                </a:cubicBezTo>
                <a:cubicBezTo>
                  <a:pt x="1762" y="1639"/>
                  <a:pt x="1762" y="1639"/>
                  <a:pt x="1763" y="1639"/>
                </a:cubicBezTo>
                <a:cubicBezTo>
                  <a:pt x="1765" y="1639"/>
                  <a:pt x="1765" y="1639"/>
                  <a:pt x="1765" y="1639"/>
                </a:cubicBezTo>
                <a:cubicBezTo>
                  <a:pt x="1765" y="1639"/>
                  <a:pt x="1765" y="1639"/>
                  <a:pt x="1765" y="1639"/>
                </a:cubicBezTo>
                <a:cubicBezTo>
                  <a:pt x="1766" y="1640"/>
                  <a:pt x="1766" y="1640"/>
                  <a:pt x="1766" y="1640"/>
                </a:cubicBezTo>
                <a:cubicBezTo>
                  <a:pt x="1772" y="1639"/>
                  <a:pt x="1772" y="1639"/>
                  <a:pt x="1772" y="1639"/>
                </a:cubicBezTo>
                <a:cubicBezTo>
                  <a:pt x="1773" y="1639"/>
                  <a:pt x="1773" y="1639"/>
                  <a:pt x="1773" y="1639"/>
                </a:cubicBezTo>
                <a:cubicBezTo>
                  <a:pt x="1776" y="1635"/>
                  <a:pt x="1776" y="1635"/>
                  <a:pt x="1776" y="1635"/>
                </a:cubicBezTo>
                <a:cubicBezTo>
                  <a:pt x="1777" y="1636"/>
                  <a:pt x="1777" y="1636"/>
                  <a:pt x="1777" y="1636"/>
                </a:cubicBezTo>
                <a:cubicBezTo>
                  <a:pt x="1782" y="1636"/>
                  <a:pt x="1782" y="1636"/>
                  <a:pt x="1782" y="1636"/>
                </a:cubicBezTo>
                <a:cubicBezTo>
                  <a:pt x="1782" y="1636"/>
                  <a:pt x="1782" y="1636"/>
                  <a:pt x="1782" y="1636"/>
                </a:cubicBezTo>
                <a:cubicBezTo>
                  <a:pt x="1776" y="1640"/>
                  <a:pt x="1776" y="1640"/>
                  <a:pt x="1776" y="1640"/>
                </a:cubicBezTo>
                <a:cubicBezTo>
                  <a:pt x="1772" y="1645"/>
                  <a:pt x="1772" y="1645"/>
                  <a:pt x="1772" y="1645"/>
                </a:cubicBezTo>
                <a:cubicBezTo>
                  <a:pt x="1766" y="1648"/>
                  <a:pt x="1766" y="1648"/>
                  <a:pt x="1766" y="1648"/>
                </a:cubicBezTo>
                <a:cubicBezTo>
                  <a:pt x="1766" y="1648"/>
                  <a:pt x="1766" y="1648"/>
                  <a:pt x="1766" y="1648"/>
                </a:cubicBezTo>
                <a:cubicBezTo>
                  <a:pt x="1765" y="1651"/>
                  <a:pt x="1765" y="1651"/>
                  <a:pt x="1765" y="1651"/>
                </a:cubicBezTo>
                <a:cubicBezTo>
                  <a:pt x="1765" y="1651"/>
                  <a:pt x="1766" y="1652"/>
                  <a:pt x="1766" y="1652"/>
                </a:cubicBezTo>
                <a:cubicBezTo>
                  <a:pt x="1769" y="1653"/>
                  <a:pt x="1769" y="1653"/>
                  <a:pt x="1769" y="1653"/>
                </a:cubicBezTo>
                <a:cubicBezTo>
                  <a:pt x="1769" y="1653"/>
                  <a:pt x="1769" y="1653"/>
                  <a:pt x="1769" y="1653"/>
                </a:cubicBezTo>
                <a:cubicBezTo>
                  <a:pt x="1776" y="1650"/>
                  <a:pt x="1776" y="1650"/>
                  <a:pt x="1776" y="1650"/>
                </a:cubicBezTo>
                <a:cubicBezTo>
                  <a:pt x="1777" y="1650"/>
                  <a:pt x="1777" y="1650"/>
                  <a:pt x="1777" y="1650"/>
                </a:cubicBezTo>
                <a:cubicBezTo>
                  <a:pt x="1783" y="1641"/>
                  <a:pt x="1783" y="1641"/>
                  <a:pt x="1783" y="1641"/>
                </a:cubicBezTo>
                <a:cubicBezTo>
                  <a:pt x="1787" y="1640"/>
                  <a:pt x="1787" y="1640"/>
                  <a:pt x="1787" y="1640"/>
                </a:cubicBezTo>
                <a:cubicBezTo>
                  <a:pt x="1788" y="1640"/>
                  <a:pt x="1788" y="1640"/>
                  <a:pt x="1788" y="1640"/>
                </a:cubicBezTo>
                <a:cubicBezTo>
                  <a:pt x="1788" y="1640"/>
                  <a:pt x="1788" y="1640"/>
                  <a:pt x="1789" y="1640"/>
                </a:cubicBezTo>
                <a:cubicBezTo>
                  <a:pt x="1789" y="1640"/>
                  <a:pt x="1789" y="1640"/>
                  <a:pt x="1789" y="1640"/>
                </a:cubicBezTo>
                <a:cubicBezTo>
                  <a:pt x="1793" y="1629"/>
                  <a:pt x="1793" y="1629"/>
                  <a:pt x="1793" y="1629"/>
                </a:cubicBezTo>
                <a:cubicBezTo>
                  <a:pt x="1794" y="1629"/>
                  <a:pt x="1794" y="1629"/>
                  <a:pt x="1794" y="1629"/>
                </a:cubicBezTo>
                <a:cubicBezTo>
                  <a:pt x="1796" y="1641"/>
                  <a:pt x="1796" y="1641"/>
                  <a:pt x="1796" y="1641"/>
                </a:cubicBezTo>
                <a:cubicBezTo>
                  <a:pt x="1793" y="1652"/>
                  <a:pt x="1793" y="1652"/>
                  <a:pt x="1793" y="1652"/>
                </a:cubicBezTo>
                <a:cubicBezTo>
                  <a:pt x="1793" y="1652"/>
                  <a:pt x="1793" y="1653"/>
                  <a:pt x="1794" y="1653"/>
                </a:cubicBezTo>
                <a:cubicBezTo>
                  <a:pt x="1796" y="1654"/>
                  <a:pt x="1796" y="1654"/>
                  <a:pt x="1796" y="1654"/>
                </a:cubicBezTo>
                <a:cubicBezTo>
                  <a:pt x="1796" y="1654"/>
                  <a:pt x="1796" y="1654"/>
                  <a:pt x="1797" y="1653"/>
                </a:cubicBezTo>
                <a:cubicBezTo>
                  <a:pt x="1802" y="1646"/>
                  <a:pt x="1802" y="1646"/>
                  <a:pt x="1802" y="1646"/>
                </a:cubicBezTo>
                <a:cubicBezTo>
                  <a:pt x="1802" y="1647"/>
                  <a:pt x="1802" y="1647"/>
                  <a:pt x="1802" y="1647"/>
                </a:cubicBezTo>
                <a:cubicBezTo>
                  <a:pt x="1801" y="1649"/>
                  <a:pt x="1801" y="1649"/>
                  <a:pt x="1801" y="1649"/>
                </a:cubicBezTo>
                <a:cubicBezTo>
                  <a:pt x="1801" y="1655"/>
                  <a:pt x="1801" y="1655"/>
                  <a:pt x="1801" y="1655"/>
                </a:cubicBezTo>
                <a:cubicBezTo>
                  <a:pt x="1803" y="1658"/>
                  <a:pt x="1803" y="1658"/>
                  <a:pt x="1803" y="1658"/>
                </a:cubicBezTo>
                <a:cubicBezTo>
                  <a:pt x="1803" y="1658"/>
                  <a:pt x="1803" y="1659"/>
                  <a:pt x="1803" y="1659"/>
                </a:cubicBezTo>
                <a:cubicBezTo>
                  <a:pt x="1803" y="1659"/>
                  <a:pt x="1803" y="1659"/>
                  <a:pt x="1803" y="1659"/>
                </a:cubicBezTo>
                <a:cubicBezTo>
                  <a:pt x="1804" y="1659"/>
                  <a:pt x="1804" y="1659"/>
                  <a:pt x="1804" y="1658"/>
                </a:cubicBezTo>
                <a:cubicBezTo>
                  <a:pt x="1807" y="1656"/>
                  <a:pt x="1807" y="1656"/>
                  <a:pt x="1807" y="1656"/>
                </a:cubicBezTo>
                <a:cubicBezTo>
                  <a:pt x="1810" y="1657"/>
                  <a:pt x="1810" y="1657"/>
                  <a:pt x="1810" y="1657"/>
                </a:cubicBezTo>
                <a:cubicBezTo>
                  <a:pt x="1810" y="1657"/>
                  <a:pt x="1811" y="1657"/>
                  <a:pt x="1811" y="1656"/>
                </a:cubicBezTo>
                <a:cubicBezTo>
                  <a:pt x="1816" y="1639"/>
                  <a:pt x="1816" y="1639"/>
                  <a:pt x="1816" y="1639"/>
                </a:cubicBezTo>
                <a:cubicBezTo>
                  <a:pt x="1816" y="1633"/>
                  <a:pt x="1816" y="1633"/>
                  <a:pt x="1816" y="1633"/>
                </a:cubicBezTo>
                <a:cubicBezTo>
                  <a:pt x="1816" y="1632"/>
                  <a:pt x="1816" y="1632"/>
                  <a:pt x="1816" y="1632"/>
                </a:cubicBezTo>
                <a:cubicBezTo>
                  <a:pt x="1814" y="1631"/>
                  <a:pt x="1814" y="1631"/>
                  <a:pt x="1814" y="1631"/>
                </a:cubicBezTo>
                <a:cubicBezTo>
                  <a:pt x="1814" y="1631"/>
                  <a:pt x="1814" y="1631"/>
                  <a:pt x="1814" y="1631"/>
                </a:cubicBezTo>
                <a:cubicBezTo>
                  <a:pt x="1814" y="1631"/>
                  <a:pt x="1813" y="1631"/>
                  <a:pt x="1813" y="1632"/>
                </a:cubicBezTo>
                <a:cubicBezTo>
                  <a:pt x="1810" y="1637"/>
                  <a:pt x="1810" y="1637"/>
                  <a:pt x="1810" y="1637"/>
                </a:cubicBezTo>
                <a:cubicBezTo>
                  <a:pt x="1810" y="1637"/>
                  <a:pt x="1810" y="1637"/>
                  <a:pt x="1810" y="1637"/>
                </a:cubicBezTo>
                <a:cubicBezTo>
                  <a:pt x="1809" y="1633"/>
                  <a:pt x="1809" y="1633"/>
                  <a:pt x="1809" y="1633"/>
                </a:cubicBezTo>
                <a:cubicBezTo>
                  <a:pt x="1812" y="1626"/>
                  <a:pt x="1812" y="1626"/>
                  <a:pt x="1812" y="1626"/>
                </a:cubicBezTo>
                <a:cubicBezTo>
                  <a:pt x="1813" y="1624"/>
                  <a:pt x="1813" y="1624"/>
                  <a:pt x="1813" y="1624"/>
                </a:cubicBezTo>
                <a:cubicBezTo>
                  <a:pt x="1813" y="1624"/>
                  <a:pt x="1813" y="1624"/>
                  <a:pt x="1813" y="1624"/>
                </a:cubicBezTo>
                <a:cubicBezTo>
                  <a:pt x="1813" y="1622"/>
                  <a:pt x="1813" y="1622"/>
                  <a:pt x="1813" y="1622"/>
                </a:cubicBezTo>
                <a:cubicBezTo>
                  <a:pt x="1813" y="1621"/>
                  <a:pt x="1813" y="1621"/>
                  <a:pt x="1813" y="1621"/>
                </a:cubicBezTo>
                <a:cubicBezTo>
                  <a:pt x="1813" y="1621"/>
                  <a:pt x="1813" y="1621"/>
                  <a:pt x="1812" y="1621"/>
                </a:cubicBezTo>
                <a:cubicBezTo>
                  <a:pt x="1806" y="1625"/>
                  <a:pt x="1806" y="1625"/>
                  <a:pt x="1806" y="1625"/>
                </a:cubicBezTo>
                <a:cubicBezTo>
                  <a:pt x="1802" y="1633"/>
                  <a:pt x="1802" y="1633"/>
                  <a:pt x="1802" y="1633"/>
                </a:cubicBezTo>
                <a:cubicBezTo>
                  <a:pt x="1801" y="1633"/>
                  <a:pt x="1801" y="1633"/>
                  <a:pt x="1801" y="1633"/>
                </a:cubicBezTo>
                <a:cubicBezTo>
                  <a:pt x="1800" y="1632"/>
                  <a:pt x="1800" y="1632"/>
                  <a:pt x="1800" y="1632"/>
                </a:cubicBezTo>
                <a:cubicBezTo>
                  <a:pt x="1800" y="1631"/>
                  <a:pt x="1800" y="1631"/>
                  <a:pt x="1800" y="1631"/>
                </a:cubicBezTo>
                <a:cubicBezTo>
                  <a:pt x="1801" y="1626"/>
                  <a:pt x="1801" y="1626"/>
                  <a:pt x="1801" y="1626"/>
                </a:cubicBezTo>
                <a:cubicBezTo>
                  <a:pt x="1801" y="1625"/>
                  <a:pt x="1801" y="1625"/>
                  <a:pt x="1801" y="1625"/>
                </a:cubicBezTo>
                <a:cubicBezTo>
                  <a:pt x="1801" y="1625"/>
                  <a:pt x="1801" y="1625"/>
                  <a:pt x="1801" y="1625"/>
                </a:cubicBezTo>
                <a:cubicBezTo>
                  <a:pt x="1800" y="1623"/>
                  <a:pt x="1800" y="1623"/>
                  <a:pt x="1800" y="1623"/>
                </a:cubicBezTo>
                <a:cubicBezTo>
                  <a:pt x="1799" y="1621"/>
                  <a:pt x="1799" y="1621"/>
                  <a:pt x="1799" y="1621"/>
                </a:cubicBezTo>
                <a:cubicBezTo>
                  <a:pt x="1803" y="1620"/>
                  <a:pt x="1803" y="1620"/>
                  <a:pt x="1803" y="1620"/>
                </a:cubicBezTo>
                <a:cubicBezTo>
                  <a:pt x="1804" y="1620"/>
                  <a:pt x="1804" y="1620"/>
                  <a:pt x="1804" y="1620"/>
                </a:cubicBezTo>
                <a:cubicBezTo>
                  <a:pt x="1806" y="1617"/>
                  <a:pt x="1806" y="1617"/>
                  <a:pt x="1806" y="1617"/>
                </a:cubicBezTo>
                <a:cubicBezTo>
                  <a:pt x="1808" y="1616"/>
                  <a:pt x="1808" y="1616"/>
                  <a:pt x="1808" y="1616"/>
                </a:cubicBezTo>
                <a:cubicBezTo>
                  <a:pt x="1809" y="1616"/>
                  <a:pt x="1809" y="1616"/>
                  <a:pt x="1809" y="1616"/>
                </a:cubicBezTo>
                <a:cubicBezTo>
                  <a:pt x="1810" y="1613"/>
                  <a:pt x="1810" y="1613"/>
                  <a:pt x="1810" y="1613"/>
                </a:cubicBezTo>
                <a:cubicBezTo>
                  <a:pt x="1810" y="1612"/>
                  <a:pt x="1810" y="1612"/>
                  <a:pt x="1810" y="1612"/>
                </a:cubicBezTo>
                <a:cubicBezTo>
                  <a:pt x="1810" y="1610"/>
                  <a:pt x="1810" y="1610"/>
                  <a:pt x="1810" y="1610"/>
                </a:cubicBezTo>
                <a:cubicBezTo>
                  <a:pt x="1810" y="1610"/>
                  <a:pt x="1810" y="1610"/>
                  <a:pt x="1809" y="1610"/>
                </a:cubicBezTo>
                <a:cubicBezTo>
                  <a:pt x="1809" y="1610"/>
                  <a:pt x="1809" y="1610"/>
                  <a:pt x="1809" y="1610"/>
                </a:cubicBezTo>
                <a:cubicBezTo>
                  <a:pt x="1801" y="1613"/>
                  <a:pt x="1801" y="1613"/>
                  <a:pt x="1801" y="1613"/>
                </a:cubicBezTo>
                <a:cubicBezTo>
                  <a:pt x="1800" y="1613"/>
                  <a:pt x="1800" y="1613"/>
                  <a:pt x="1800" y="1613"/>
                </a:cubicBezTo>
                <a:cubicBezTo>
                  <a:pt x="1800" y="1613"/>
                  <a:pt x="1800" y="1613"/>
                  <a:pt x="1800" y="1613"/>
                </a:cubicBezTo>
                <a:cubicBezTo>
                  <a:pt x="1796" y="1615"/>
                  <a:pt x="1796" y="1615"/>
                  <a:pt x="1796" y="1615"/>
                </a:cubicBezTo>
                <a:cubicBezTo>
                  <a:pt x="1796" y="1614"/>
                  <a:pt x="1796" y="1614"/>
                  <a:pt x="1796" y="1614"/>
                </a:cubicBezTo>
                <a:cubicBezTo>
                  <a:pt x="1800" y="1609"/>
                  <a:pt x="1800" y="1609"/>
                  <a:pt x="1800" y="1609"/>
                </a:cubicBezTo>
                <a:cubicBezTo>
                  <a:pt x="1800" y="1608"/>
                  <a:pt x="1800" y="1608"/>
                  <a:pt x="1800" y="1608"/>
                </a:cubicBezTo>
                <a:cubicBezTo>
                  <a:pt x="1798" y="1607"/>
                  <a:pt x="1798" y="1607"/>
                  <a:pt x="1798" y="1607"/>
                </a:cubicBezTo>
                <a:cubicBezTo>
                  <a:pt x="1798" y="1606"/>
                  <a:pt x="1798" y="1606"/>
                  <a:pt x="1798" y="1606"/>
                </a:cubicBezTo>
                <a:cubicBezTo>
                  <a:pt x="1797" y="1606"/>
                  <a:pt x="1797" y="1606"/>
                  <a:pt x="1797" y="1606"/>
                </a:cubicBezTo>
                <a:cubicBezTo>
                  <a:pt x="1799" y="1603"/>
                  <a:pt x="1799" y="1603"/>
                  <a:pt x="1799" y="1603"/>
                </a:cubicBezTo>
                <a:cubicBezTo>
                  <a:pt x="1802" y="1600"/>
                  <a:pt x="1802" y="1600"/>
                  <a:pt x="1802" y="1600"/>
                </a:cubicBezTo>
                <a:cubicBezTo>
                  <a:pt x="1804" y="1596"/>
                  <a:pt x="1804" y="1596"/>
                  <a:pt x="1804" y="1596"/>
                </a:cubicBezTo>
                <a:cubicBezTo>
                  <a:pt x="1804" y="1595"/>
                  <a:pt x="1804" y="1595"/>
                  <a:pt x="1804" y="1595"/>
                </a:cubicBezTo>
                <a:cubicBezTo>
                  <a:pt x="1803" y="1594"/>
                  <a:pt x="1803" y="1594"/>
                  <a:pt x="1803" y="1594"/>
                </a:cubicBezTo>
                <a:cubicBezTo>
                  <a:pt x="1803" y="1594"/>
                  <a:pt x="1803" y="1594"/>
                  <a:pt x="1803" y="1594"/>
                </a:cubicBezTo>
                <a:cubicBezTo>
                  <a:pt x="1796" y="1592"/>
                  <a:pt x="1796" y="1592"/>
                  <a:pt x="1796" y="1592"/>
                </a:cubicBezTo>
                <a:cubicBezTo>
                  <a:pt x="1791" y="1592"/>
                  <a:pt x="1791" y="1592"/>
                  <a:pt x="1791" y="1592"/>
                </a:cubicBezTo>
                <a:cubicBezTo>
                  <a:pt x="1789" y="1590"/>
                  <a:pt x="1789" y="1590"/>
                  <a:pt x="1789" y="1590"/>
                </a:cubicBezTo>
                <a:cubicBezTo>
                  <a:pt x="1788" y="1590"/>
                  <a:pt x="1788" y="1590"/>
                  <a:pt x="1788" y="1590"/>
                </a:cubicBezTo>
                <a:cubicBezTo>
                  <a:pt x="1777" y="1595"/>
                  <a:pt x="1777" y="1595"/>
                  <a:pt x="1777" y="1595"/>
                </a:cubicBezTo>
                <a:cubicBezTo>
                  <a:pt x="1776" y="1595"/>
                  <a:pt x="1776" y="1595"/>
                  <a:pt x="1776" y="1595"/>
                </a:cubicBezTo>
                <a:cubicBezTo>
                  <a:pt x="1778" y="1591"/>
                  <a:pt x="1778" y="1591"/>
                  <a:pt x="1778" y="1591"/>
                </a:cubicBezTo>
                <a:cubicBezTo>
                  <a:pt x="1778" y="1589"/>
                  <a:pt x="1778" y="1589"/>
                  <a:pt x="1778" y="1589"/>
                </a:cubicBezTo>
                <a:cubicBezTo>
                  <a:pt x="1778" y="1589"/>
                  <a:pt x="1778" y="1589"/>
                  <a:pt x="1778" y="1588"/>
                </a:cubicBezTo>
                <a:cubicBezTo>
                  <a:pt x="1778" y="1588"/>
                  <a:pt x="1777" y="1588"/>
                  <a:pt x="1777" y="1588"/>
                </a:cubicBezTo>
                <a:cubicBezTo>
                  <a:pt x="1774" y="1590"/>
                  <a:pt x="1774" y="1590"/>
                  <a:pt x="1774" y="1590"/>
                </a:cubicBezTo>
                <a:cubicBezTo>
                  <a:pt x="1774" y="1591"/>
                  <a:pt x="1774" y="1591"/>
                  <a:pt x="1774" y="1591"/>
                </a:cubicBezTo>
                <a:cubicBezTo>
                  <a:pt x="1773" y="1591"/>
                  <a:pt x="1773" y="1591"/>
                  <a:pt x="1773" y="1591"/>
                </a:cubicBezTo>
                <a:cubicBezTo>
                  <a:pt x="1772" y="1591"/>
                  <a:pt x="1772" y="1591"/>
                  <a:pt x="1772" y="1591"/>
                </a:cubicBezTo>
                <a:cubicBezTo>
                  <a:pt x="1767" y="1590"/>
                  <a:pt x="1767" y="1590"/>
                  <a:pt x="1767" y="1590"/>
                </a:cubicBezTo>
                <a:cubicBezTo>
                  <a:pt x="1767" y="1587"/>
                  <a:pt x="1767" y="1587"/>
                  <a:pt x="1767" y="1587"/>
                </a:cubicBezTo>
                <a:cubicBezTo>
                  <a:pt x="1767" y="1587"/>
                  <a:pt x="1767" y="1587"/>
                  <a:pt x="1767" y="1587"/>
                </a:cubicBezTo>
                <a:cubicBezTo>
                  <a:pt x="1765" y="1586"/>
                  <a:pt x="1765" y="1586"/>
                  <a:pt x="1765" y="1586"/>
                </a:cubicBezTo>
                <a:cubicBezTo>
                  <a:pt x="1772" y="1581"/>
                  <a:pt x="1772" y="1581"/>
                  <a:pt x="1772" y="1581"/>
                </a:cubicBezTo>
                <a:cubicBezTo>
                  <a:pt x="1773" y="1581"/>
                  <a:pt x="1773" y="1581"/>
                  <a:pt x="1773" y="1581"/>
                </a:cubicBezTo>
                <a:cubicBezTo>
                  <a:pt x="1773" y="1580"/>
                  <a:pt x="1773" y="1580"/>
                  <a:pt x="1772" y="1580"/>
                </a:cubicBezTo>
                <a:cubicBezTo>
                  <a:pt x="1770" y="1579"/>
                  <a:pt x="1770" y="1579"/>
                  <a:pt x="1770" y="1579"/>
                </a:cubicBezTo>
                <a:cubicBezTo>
                  <a:pt x="1764" y="1579"/>
                  <a:pt x="1764" y="1579"/>
                  <a:pt x="1764" y="1579"/>
                </a:cubicBezTo>
                <a:cubicBezTo>
                  <a:pt x="1764" y="1576"/>
                  <a:pt x="1764" y="1576"/>
                  <a:pt x="1764" y="1576"/>
                </a:cubicBezTo>
                <a:cubicBezTo>
                  <a:pt x="1764" y="1576"/>
                  <a:pt x="1764" y="1576"/>
                  <a:pt x="1764" y="1575"/>
                </a:cubicBezTo>
                <a:cubicBezTo>
                  <a:pt x="1764" y="1575"/>
                  <a:pt x="1764" y="1575"/>
                  <a:pt x="1763" y="1575"/>
                </a:cubicBezTo>
                <a:cubicBezTo>
                  <a:pt x="1761" y="1575"/>
                  <a:pt x="1761" y="1575"/>
                  <a:pt x="1761" y="1575"/>
                </a:cubicBezTo>
                <a:cubicBezTo>
                  <a:pt x="1761" y="1575"/>
                  <a:pt x="1761" y="1575"/>
                  <a:pt x="1761" y="1575"/>
                </a:cubicBezTo>
                <a:cubicBezTo>
                  <a:pt x="1753" y="1586"/>
                  <a:pt x="1753" y="1586"/>
                  <a:pt x="1753" y="1586"/>
                </a:cubicBezTo>
                <a:cubicBezTo>
                  <a:pt x="1752" y="1584"/>
                  <a:pt x="1752" y="1584"/>
                  <a:pt x="1752" y="1584"/>
                </a:cubicBezTo>
                <a:cubicBezTo>
                  <a:pt x="1754" y="1581"/>
                  <a:pt x="1754" y="1581"/>
                  <a:pt x="1754" y="1581"/>
                </a:cubicBezTo>
                <a:cubicBezTo>
                  <a:pt x="1754" y="1578"/>
                  <a:pt x="1754" y="1578"/>
                  <a:pt x="1754" y="1578"/>
                </a:cubicBezTo>
                <a:cubicBezTo>
                  <a:pt x="1762" y="1565"/>
                  <a:pt x="1762" y="1565"/>
                  <a:pt x="1762" y="1565"/>
                </a:cubicBezTo>
                <a:cubicBezTo>
                  <a:pt x="1762" y="1564"/>
                  <a:pt x="1762" y="1564"/>
                  <a:pt x="1762" y="1564"/>
                </a:cubicBezTo>
                <a:cubicBezTo>
                  <a:pt x="1762" y="1559"/>
                  <a:pt x="1762" y="1559"/>
                  <a:pt x="1762" y="1559"/>
                </a:cubicBezTo>
                <a:cubicBezTo>
                  <a:pt x="1762" y="1559"/>
                  <a:pt x="1762" y="1559"/>
                  <a:pt x="1762" y="1559"/>
                </a:cubicBezTo>
                <a:cubicBezTo>
                  <a:pt x="1763" y="1559"/>
                  <a:pt x="1763" y="1559"/>
                  <a:pt x="1763" y="1559"/>
                </a:cubicBezTo>
                <a:cubicBezTo>
                  <a:pt x="1766" y="1557"/>
                  <a:pt x="1766" y="1557"/>
                  <a:pt x="1766" y="1557"/>
                </a:cubicBezTo>
                <a:cubicBezTo>
                  <a:pt x="1766" y="1557"/>
                  <a:pt x="1766" y="1557"/>
                  <a:pt x="1766" y="1557"/>
                </a:cubicBezTo>
                <a:cubicBezTo>
                  <a:pt x="1768" y="1550"/>
                  <a:pt x="1768" y="1550"/>
                  <a:pt x="1768" y="1550"/>
                </a:cubicBezTo>
                <a:cubicBezTo>
                  <a:pt x="1768" y="1550"/>
                  <a:pt x="1768" y="1550"/>
                  <a:pt x="1768" y="1550"/>
                </a:cubicBezTo>
                <a:cubicBezTo>
                  <a:pt x="1766" y="1548"/>
                  <a:pt x="1766" y="1548"/>
                  <a:pt x="1766" y="1548"/>
                </a:cubicBezTo>
                <a:cubicBezTo>
                  <a:pt x="1766" y="1546"/>
                  <a:pt x="1766" y="1546"/>
                  <a:pt x="1766" y="1546"/>
                </a:cubicBezTo>
                <a:lnTo>
                  <a:pt x="1769" y="1546"/>
                </a:lnTo>
                <a:close/>
                <a:moveTo>
                  <a:pt x="1668" y="1664"/>
                </a:moveTo>
                <a:cubicBezTo>
                  <a:pt x="1671" y="1663"/>
                  <a:pt x="1671" y="1663"/>
                  <a:pt x="1671" y="1663"/>
                </a:cubicBezTo>
                <a:cubicBezTo>
                  <a:pt x="1671" y="1663"/>
                  <a:pt x="1671" y="1663"/>
                  <a:pt x="1671" y="1662"/>
                </a:cubicBezTo>
                <a:cubicBezTo>
                  <a:pt x="1671" y="1661"/>
                  <a:pt x="1671" y="1661"/>
                  <a:pt x="1671" y="1661"/>
                </a:cubicBezTo>
                <a:cubicBezTo>
                  <a:pt x="1671" y="1660"/>
                  <a:pt x="1671" y="1660"/>
                  <a:pt x="1670" y="1660"/>
                </a:cubicBezTo>
                <a:cubicBezTo>
                  <a:pt x="1664" y="1660"/>
                  <a:pt x="1664" y="1660"/>
                  <a:pt x="1664" y="1660"/>
                </a:cubicBezTo>
                <a:cubicBezTo>
                  <a:pt x="1657" y="1662"/>
                  <a:pt x="1657" y="1662"/>
                  <a:pt x="1657" y="1662"/>
                </a:cubicBezTo>
                <a:cubicBezTo>
                  <a:pt x="1646" y="1658"/>
                  <a:pt x="1646" y="1658"/>
                  <a:pt x="1646" y="1658"/>
                </a:cubicBezTo>
                <a:cubicBezTo>
                  <a:pt x="1645" y="1658"/>
                  <a:pt x="1645" y="1658"/>
                  <a:pt x="1645" y="1658"/>
                </a:cubicBezTo>
                <a:cubicBezTo>
                  <a:pt x="1644" y="1659"/>
                  <a:pt x="1644" y="1659"/>
                  <a:pt x="1644" y="1659"/>
                </a:cubicBezTo>
                <a:cubicBezTo>
                  <a:pt x="1643" y="1658"/>
                  <a:pt x="1643" y="1658"/>
                  <a:pt x="1643" y="1658"/>
                </a:cubicBezTo>
                <a:cubicBezTo>
                  <a:pt x="1640" y="1654"/>
                  <a:pt x="1640" y="1654"/>
                  <a:pt x="1640" y="1654"/>
                </a:cubicBezTo>
                <a:cubicBezTo>
                  <a:pt x="1641" y="1651"/>
                  <a:pt x="1641" y="1651"/>
                  <a:pt x="1641" y="1651"/>
                </a:cubicBezTo>
                <a:cubicBezTo>
                  <a:pt x="1642" y="1647"/>
                  <a:pt x="1642" y="1647"/>
                  <a:pt x="1642" y="1647"/>
                </a:cubicBezTo>
                <a:cubicBezTo>
                  <a:pt x="1642" y="1647"/>
                  <a:pt x="1641" y="1646"/>
                  <a:pt x="1641" y="1646"/>
                </a:cubicBezTo>
                <a:cubicBezTo>
                  <a:pt x="1641" y="1646"/>
                  <a:pt x="1640" y="1646"/>
                  <a:pt x="1640" y="1646"/>
                </a:cubicBezTo>
                <a:cubicBezTo>
                  <a:pt x="1634" y="1653"/>
                  <a:pt x="1634" y="1653"/>
                  <a:pt x="1634" y="1653"/>
                </a:cubicBezTo>
                <a:cubicBezTo>
                  <a:pt x="1634" y="1653"/>
                  <a:pt x="1634" y="1653"/>
                  <a:pt x="1634" y="1653"/>
                </a:cubicBezTo>
                <a:cubicBezTo>
                  <a:pt x="1634" y="1656"/>
                  <a:pt x="1634" y="1656"/>
                  <a:pt x="1634" y="1656"/>
                </a:cubicBezTo>
                <a:cubicBezTo>
                  <a:pt x="1635" y="1657"/>
                  <a:pt x="1635" y="1657"/>
                  <a:pt x="1635" y="1657"/>
                </a:cubicBezTo>
                <a:cubicBezTo>
                  <a:pt x="1638" y="1658"/>
                  <a:pt x="1638" y="1658"/>
                  <a:pt x="1638" y="1658"/>
                </a:cubicBezTo>
                <a:cubicBezTo>
                  <a:pt x="1638" y="1659"/>
                  <a:pt x="1638" y="1659"/>
                  <a:pt x="1638" y="1659"/>
                </a:cubicBezTo>
                <a:cubicBezTo>
                  <a:pt x="1638" y="1660"/>
                  <a:pt x="1638" y="1660"/>
                  <a:pt x="1638" y="1660"/>
                </a:cubicBezTo>
                <a:cubicBezTo>
                  <a:pt x="1640" y="1663"/>
                  <a:pt x="1640" y="1663"/>
                  <a:pt x="1640" y="1663"/>
                </a:cubicBezTo>
                <a:cubicBezTo>
                  <a:pt x="1641" y="1663"/>
                  <a:pt x="1641" y="1663"/>
                  <a:pt x="1641" y="1663"/>
                </a:cubicBezTo>
                <a:cubicBezTo>
                  <a:pt x="1643" y="1663"/>
                  <a:pt x="1643" y="1663"/>
                  <a:pt x="1643" y="1663"/>
                </a:cubicBezTo>
                <a:cubicBezTo>
                  <a:pt x="1644" y="1665"/>
                  <a:pt x="1644" y="1665"/>
                  <a:pt x="1644" y="1665"/>
                </a:cubicBezTo>
                <a:cubicBezTo>
                  <a:pt x="1645" y="1665"/>
                  <a:pt x="1645" y="1665"/>
                  <a:pt x="1645" y="1665"/>
                </a:cubicBezTo>
                <a:cubicBezTo>
                  <a:pt x="1651" y="1668"/>
                  <a:pt x="1651" y="1668"/>
                  <a:pt x="1651" y="1668"/>
                </a:cubicBezTo>
                <a:cubicBezTo>
                  <a:pt x="1654" y="1668"/>
                  <a:pt x="1654" y="1668"/>
                  <a:pt x="1654" y="1668"/>
                </a:cubicBezTo>
                <a:cubicBezTo>
                  <a:pt x="1654" y="1668"/>
                  <a:pt x="1654" y="1668"/>
                  <a:pt x="1654" y="1667"/>
                </a:cubicBezTo>
                <a:cubicBezTo>
                  <a:pt x="1655" y="1666"/>
                  <a:pt x="1655" y="1666"/>
                  <a:pt x="1655" y="1666"/>
                </a:cubicBezTo>
                <a:cubicBezTo>
                  <a:pt x="1655" y="1666"/>
                  <a:pt x="1655" y="1666"/>
                  <a:pt x="1655" y="1666"/>
                </a:cubicBezTo>
                <a:cubicBezTo>
                  <a:pt x="1656" y="1667"/>
                  <a:pt x="1656" y="1667"/>
                  <a:pt x="1656" y="1667"/>
                </a:cubicBezTo>
                <a:cubicBezTo>
                  <a:pt x="1656" y="1669"/>
                  <a:pt x="1656" y="1669"/>
                  <a:pt x="1656" y="1669"/>
                </a:cubicBezTo>
                <a:cubicBezTo>
                  <a:pt x="1657" y="1671"/>
                  <a:pt x="1657" y="1671"/>
                  <a:pt x="1657" y="1671"/>
                </a:cubicBezTo>
                <a:cubicBezTo>
                  <a:pt x="1658" y="1671"/>
                  <a:pt x="1658" y="1671"/>
                  <a:pt x="1658" y="1671"/>
                </a:cubicBezTo>
                <a:cubicBezTo>
                  <a:pt x="1661" y="1672"/>
                  <a:pt x="1661" y="1672"/>
                  <a:pt x="1661" y="1672"/>
                </a:cubicBezTo>
                <a:cubicBezTo>
                  <a:pt x="1662" y="1672"/>
                  <a:pt x="1662" y="1672"/>
                  <a:pt x="1662" y="1672"/>
                </a:cubicBezTo>
                <a:cubicBezTo>
                  <a:pt x="1665" y="1672"/>
                  <a:pt x="1665" y="1672"/>
                  <a:pt x="1665" y="1672"/>
                </a:cubicBezTo>
                <a:cubicBezTo>
                  <a:pt x="1665" y="1671"/>
                  <a:pt x="1665" y="1671"/>
                  <a:pt x="1665" y="1671"/>
                </a:cubicBezTo>
                <a:cubicBezTo>
                  <a:pt x="1665" y="1671"/>
                  <a:pt x="1665" y="1671"/>
                  <a:pt x="1665" y="1670"/>
                </a:cubicBezTo>
                <a:cubicBezTo>
                  <a:pt x="1665" y="1670"/>
                  <a:pt x="1665" y="1670"/>
                  <a:pt x="1665" y="1670"/>
                </a:cubicBezTo>
                <a:cubicBezTo>
                  <a:pt x="1665" y="1667"/>
                  <a:pt x="1665" y="1667"/>
                  <a:pt x="1665" y="1667"/>
                </a:cubicBezTo>
                <a:cubicBezTo>
                  <a:pt x="1666" y="1666"/>
                  <a:pt x="1666" y="1666"/>
                  <a:pt x="1666" y="1666"/>
                </a:cubicBezTo>
                <a:cubicBezTo>
                  <a:pt x="1666" y="1665"/>
                  <a:pt x="1666" y="1665"/>
                  <a:pt x="1666" y="1665"/>
                </a:cubicBezTo>
                <a:cubicBezTo>
                  <a:pt x="1667" y="1666"/>
                  <a:pt x="1667" y="1666"/>
                  <a:pt x="1667" y="1666"/>
                </a:cubicBezTo>
                <a:lnTo>
                  <a:pt x="1668" y="1664"/>
                </a:lnTo>
                <a:close/>
                <a:moveTo>
                  <a:pt x="1061" y="109"/>
                </a:moveTo>
                <a:cubicBezTo>
                  <a:pt x="1079" y="120"/>
                  <a:pt x="1079" y="120"/>
                  <a:pt x="1079" y="120"/>
                </a:cubicBezTo>
                <a:cubicBezTo>
                  <a:pt x="1079" y="120"/>
                  <a:pt x="1079" y="120"/>
                  <a:pt x="1079" y="120"/>
                </a:cubicBezTo>
                <a:cubicBezTo>
                  <a:pt x="1079" y="123"/>
                  <a:pt x="1079" y="131"/>
                  <a:pt x="1068" y="142"/>
                </a:cubicBezTo>
                <a:cubicBezTo>
                  <a:pt x="1061" y="149"/>
                  <a:pt x="1056" y="155"/>
                  <a:pt x="1056" y="160"/>
                </a:cubicBezTo>
                <a:cubicBezTo>
                  <a:pt x="1056" y="163"/>
                  <a:pt x="1059" y="165"/>
                  <a:pt x="1065" y="165"/>
                </a:cubicBezTo>
                <a:cubicBezTo>
                  <a:pt x="1072" y="165"/>
                  <a:pt x="1079" y="166"/>
                  <a:pt x="1085" y="167"/>
                </a:cubicBezTo>
                <a:cubicBezTo>
                  <a:pt x="1090" y="169"/>
                  <a:pt x="1094" y="170"/>
                  <a:pt x="1094" y="170"/>
                </a:cubicBezTo>
                <a:cubicBezTo>
                  <a:pt x="1094" y="170"/>
                  <a:pt x="1097" y="171"/>
                  <a:pt x="1097" y="173"/>
                </a:cubicBezTo>
                <a:cubicBezTo>
                  <a:pt x="1097" y="175"/>
                  <a:pt x="1095" y="177"/>
                  <a:pt x="1091" y="182"/>
                </a:cubicBezTo>
                <a:cubicBezTo>
                  <a:pt x="1080" y="192"/>
                  <a:pt x="1075" y="198"/>
                  <a:pt x="1075" y="198"/>
                </a:cubicBezTo>
                <a:cubicBezTo>
                  <a:pt x="1075" y="198"/>
                  <a:pt x="1070" y="200"/>
                  <a:pt x="1070" y="204"/>
                </a:cubicBezTo>
                <a:cubicBezTo>
                  <a:pt x="1070" y="207"/>
                  <a:pt x="1074" y="208"/>
                  <a:pt x="1085" y="208"/>
                </a:cubicBezTo>
                <a:cubicBezTo>
                  <a:pt x="1098" y="208"/>
                  <a:pt x="1104" y="211"/>
                  <a:pt x="1107" y="214"/>
                </a:cubicBezTo>
                <a:cubicBezTo>
                  <a:pt x="1110" y="217"/>
                  <a:pt x="1110" y="219"/>
                  <a:pt x="1110" y="219"/>
                </a:cubicBezTo>
                <a:cubicBezTo>
                  <a:pt x="1110" y="220"/>
                  <a:pt x="1117" y="241"/>
                  <a:pt x="1122" y="247"/>
                </a:cubicBezTo>
                <a:cubicBezTo>
                  <a:pt x="1127" y="251"/>
                  <a:pt x="1127" y="272"/>
                  <a:pt x="1127" y="272"/>
                </a:cubicBezTo>
                <a:cubicBezTo>
                  <a:pt x="1127" y="272"/>
                  <a:pt x="1127" y="273"/>
                  <a:pt x="1128" y="273"/>
                </a:cubicBezTo>
                <a:cubicBezTo>
                  <a:pt x="1128" y="273"/>
                  <a:pt x="1131" y="273"/>
                  <a:pt x="1131" y="275"/>
                </a:cubicBezTo>
                <a:cubicBezTo>
                  <a:pt x="1131" y="276"/>
                  <a:pt x="1130" y="277"/>
                  <a:pt x="1128" y="279"/>
                </a:cubicBezTo>
                <a:cubicBezTo>
                  <a:pt x="1126" y="282"/>
                  <a:pt x="1124" y="286"/>
                  <a:pt x="1124" y="289"/>
                </a:cubicBezTo>
                <a:cubicBezTo>
                  <a:pt x="1124" y="294"/>
                  <a:pt x="1127" y="299"/>
                  <a:pt x="1131" y="300"/>
                </a:cubicBezTo>
                <a:cubicBezTo>
                  <a:pt x="1135" y="300"/>
                  <a:pt x="1137" y="301"/>
                  <a:pt x="1139" y="302"/>
                </a:cubicBezTo>
                <a:cubicBezTo>
                  <a:pt x="1141" y="303"/>
                  <a:pt x="1142" y="304"/>
                  <a:pt x="1142" y="304"/>
                </a:cubicBezTo>
                <a:cubicBezTo>
                  <a:pt x="1147" y="318"/>
                  <a:pt x="1147" y="318"/>
                  <a:pt x="1147" y="318"/>
                </a:cubicBezTo>
                <a:cubicBezTo>
                  <a:pt x="1146" y="319"/>
                  <a:pt x="1146" y="319"/>
                  <a:pt x="1146" y="319"/>
                </a:cubicBezTo>
                <a:cubicBezTo>
                  <a:pt x="1146" y="320"/>
                  <a:pt x="1146" y="320"/>
                  <a:pt x="1146" y="320"/>
                </a:cubicBezTo>
                <a:cubicBezTo>
                  <a:pt x="1147" y="323"/>
                  <a:pt x="1147" y="323"/>
                  <a:pt x="1147" y="323"/>
                </a:cubicBezTo>
                <a:cubicBezTo>
                  <a:pt x="1148" y="324"/>
                  <a:pt x="1148" y="324"/>
                  <a:pt x="1148" y="324"/>
                </a:cubicBezTo>
                <a:cubicBezTo>
                  <a:pt x="1152" y="325"/>
                  <a:pt x="1152" y="325"/>
                  <a:pt x="1152" y="325"/>
                </a:cubicBezTo>
                <a:cubicBezTo>
                  <a:pt x="1153" y="326"/>
                  <a:pt x="1153" y="326"/>
                  <a:pt x="1153" y="326"/>
                </a:cubicBezTo>
                <a:cubicBezTo>
                  <a:pt x="1152" y="327"/>
                  <a:pt x="1152" y="327"/>
                  <a:pt x="1152" y="327"/>
                </a:cubicBezTo>
                <a:cubicBezTo>
                  <a:pt x="1147" y="328"/>
                  <a:pt x="1147" y="328"/>
                  <a:pt x="1147" y="328"/>
                </a:cubicBezTo>
                <a:cubicBezTo>
                  <a:pt x="1147" y="328"/>
                  <a:pt x="1146" y="328"/>
                  <a:pt x="1146" y="328"/>
                </a:cubicBezTo>
                <a:cubicBezTo>
                  <a:pt x="1146" y="328"/>
                  <a:pt x="1146" y="329"/>
                  <a:pt x="1147" y="329"/>
                </a:cubicBezTo>
                <a:cubicBezTo>
                  <a:pt x="1149" y="331"/>
                  <a:pt x="1149" y="331"/>
                  <a:pt x="1149" y="331"/>
                </a:cubicBezTo>
                <a:cubicBezTo>
                  <a:pt x="1149" y="332"/>
                  <a:pt x="1149" y="332"/>
                  <a:pt x="1149" y="332"/>
                </a:cubicBezTo>
                <a:cubicBezTo>
                  <a:pt x="1149" y="333"/>
                  <a:pt x="1149" y="333"/>
                  <a:pt x="1149" y="333"/>
                </a:cubicBezTo>
                <a:cubicBezTo>
                  <a:pt x="1151" y="336"/>
                  <a:pt x="1151" y="336"/>
                  <a:pt x="1151" y="336"/>
                </a:cubicBezTo>
                <a:cubicBezTo>
                  <a:pt x="1155" y="345"/>
                  <a:pt x="1155" y="345"/>
                  <a:pt x="1155" y="345"/>
                </a:cubicBezTo>
                <a:cubicBezTo>
                  <a:pt x="1161" y="349"/>
                  <a:pt x="1161" y="349"/>
                  <a:pt x="1161" y="349"/>
                </a:cubicBezTo>
                <a:cubicBezTo>
                  <a:pt x="1162" y="351"/>
                  <a:pt x="1162" y="351"/>
                  <a:pt x="1162" y="351"/>
                </a:cubicBezTo>
                <a:cubicBezTo>
                  <a:pt x="1162" y="351"/>
                  <a:pt x="1162" y="351"/>
                  <a:pt x="1163" y="351"/>
                </a:cubicBezTo>
                <a:cubicBezTo>
                  <a:pt x="1170" y="349"/>
                  <a:pt x="1170" y="349"/>
                  <a:pt x="1170" y="349"/>
                </a:cubicBezTo>
                <a:cubicBezTo>
                  <a:pt x="1174" y="352"/>
                  <a:pt x="1174" y="352"/>
                  <a:pt x="1174" y="352"/>
                </a:cubicBezTo>
                <a:cubicBezTo>
                  <a:pt x="1174" y="352"/>
                  <a:pt x="1175" y="352"/>
                  <a:pt x="1175" y="351"/>
                </a:cubicBezTo>
                <a:cubicBezTo>
                  <a:pt x="1178" y="348"/>
                  <a:pt x="1178" y="348"/>
                  <a:pt x="1178" y="348"/>
                </a:cubicBezTo>
                <a:cubicBezTo>
                  <a:pt x="1177" y="351"/>
                  <a:pt x="1177" y="351"/>
                  <a:pt x="1177" y="351"/>
                </a:cubicBezTo>
                <a:cubicBezTo>
                  <a:pt x="1174" y="354"/>
                  <a:pt x="1174" y="354"/>
                  <a:pt x="1174" y="354"/>
                </a:cubicBezTo>
                <a:cubicBezTo>
                  <a:pt x="1168" y="354"/>
                  <a:pt x="1168" y="354"/>
                  <a:pt x="1168" y="354"/>
                </a:cubicBezTo>
                <a:cubicBezTo>
                  <a:pt x="1167" y="355"/>
                  <a:pt x="1167" y="355"/>
                  <a:pt x="1167" y="355"/>
                </a:cubicBezTo>
                <a:cubicBezTo>
                  <a:pt x="1167" y="356"/>
                  <a:pt x="1167" y="356"/>
                  <a:pt x="1167" y="356"/>
                </a:cubicBezTo>
                <a:cubicBezTo>
                  <a:pt x="1163" y="357"/>
                  <a:pt x="1163" y="357"/>
                  <a:pt x="1163" y="357"/>
                </a:cubicBezTo>
                <a:cubicBezTo>
                  <a:pt x="1159" y="355"/>
                  <a:pt x="1159" y="355"/>
                  <a:pt x="1159" y="355"/>
                </a:cubicBezTo>
                <a:cubicBezTo>
                  <a:pt x="1159" y="355"/>
                  <a:pt x="1158" y="355"/>
                  <a:pt x="1158" y="355"/>
                </a:cubicBezTo>
                <a:cubicBezTo>
                  <a:pt x="1157" y="357"/>
                  <a:pt x="1157" y="357"/>
                  <a:pt x="1157" y="357"/>
                </a:cubicBezTo>
                <a:cubicBezTo>
                  <a:pt x="1156" y="357"/>
                  <a:pt x="1156" y="357"/>
                  <a:pt x="1156" y="357"/>
                </a:cubicBezTo>
                <a:cubicBezTo>
                  <a:pt x="1156" y="360"/>
                  <a:pt x="1156" y="360"/>
                  <a:pt x="1156" y="360"/>
                </a:cubicBezTo>
                <a:cubicBezTo>
                  <a:pt x="1156" y="360"/>
                  <a:pt x="1156" y="360"/>
                  <a:pt x="1156" y="360"/>
                </a:cubicBezTo>
                <a:cubicBezTo>
                  <a:pt x="1157" y="362"/>
                  <a:pt x="1157" y="362"/>
                  <a:pt x="1157" y="362"/>
                </a:cubicBezTo>
                <a:cubicBezTo>
                  <a:pt x="1156" y="364"/>
                  <a:pt x="1156" y="364"/>
                  <a:pt x="1156" y="364"/>
                </a:cubicBezTo>
                <a:cubicBezTo>
                  <a:pt x="1156" y="365"/>
                  <a:pt x="1156" y="365"/>
                  <a:pt x="1156" y="365"/>
                </a:cubicBezTo>
                <a:cubicBezTo>
                  <a:pt x="1159" y="368"/>
                  <a:pt x="1159" y="368"/>
                  <a:pt x="1159" y="368"/>
                </a:cubicBezTo>
                <a:cubicBezTo>
                  <a:pt x="1160" y="368"/>
                  <a:pt x="1160" y="368"/>
                  <a:pt x="1160" y="368"/>
                </a:cubicBezTo>
                <a:cubicBezTo>
                  <a:pt x="1161" y="367"/>
                  <a:pt x="1161" y="367"/>
                  <a:pt x="1161" y="367"/>
                </a:cubicBezTo>
                <a:cubicBezTo>
                  <a:pt x="1162" y="369"/>
                  <a:pt x="1162" y="369"/>
                  <a:pt x="1162" y="369"/>
                </a:cubicBezTo>
                <a:cubicBezTo>
                  <a:pt x="1162" y="369"/>
                  <a:pt x="1162" y="369"/>
                  <a:pt x="1162" y="369"/>
                </a:cubicBezTo>
                <a:cubicBezTo>
                  <a:pt x="1162" y="369"/>
                  <a:pt x="1163" y="369"/>
                  <a:pt x="1163" y="369"/>
                </a:cubicBezTo>
                <a:cubicBezTo>
                  <a:pt x="1165" y="368"/>
                  <a:pt x="1165" y="368"/>
                  <a:pt x="1165" y="368"/>
                </a:cubicBezTo>
                <a:cubicBezTo>
                  <a:pt x="1165" y="370"/>
                  <a:pt x="1165" y="370"/>
                  <a:pt x="1165" y="370"/>
                </a:cubicBezTo>
                <a:cubicBezTo>
                  <a:pt x="1166" y="372"/>
                  <a:pt x="1166" y="372"/>
                  <a:pt x="1166" y="372"/>
                </a:cubicBezTo>
                <a:cubicBezTo>
                  <a:pt x="1166" y="373"/>
                  <a:pt x="1166" y="373"/>
                  <a:pt x="1166" y="373"/>
                </a:cubicBezTo>
                <a:cubicBezTo>
                  <a:pt x="1166" y="374"/>
                  <a:pt x="1166" y="374"/>
                  <a:pt x="1166" y="374"/>
                </a:cubicBezTo>
                <a:cubicBezTo>
                  <a:pt x="1168" y="379"/>
                  <a:pt x="1168" y="379"/>
                  <a:pt x="1168" y="379"/>
                </a:cubicBezTo>
                <a:cubicBezTo>
                  <a:pt x="1168" y="379"/>
                  <a:pt x="1168" y="379"/>
                  <a:pt x="1169" y="379"/>
                </a:cubicBezTo>
                <a:cubicBezTo>
                  <a:pt x="1169" y="379"/>
                  <a:pt x="1169" y="379"/>
                  <a:pt x="1169" y="379"/>
                </a:cubicBezTo>
                <a:cubicBezTo>
                  <a:pt x="1171" y="376"/>
                  <a:pt x="1171" y="376"/>
                  <a:pt x="1171" y="376"/>
                </a:cubicBezTo>
                <a:cubicBezTo>
                  <a:pt x="1173" y="374"/>
                  <a:pt x="1173" y="374"/>
                  <a:pt x="1173" y="374"/>
                </a:cubicBezTo>
                <a:cubicBezTo>
                  <a:pt x="1175" y="373"/>
                  <a:pt x="1175" y="373"/>
                  <a:pt x="1175" y="373"/>
                </a:cubicBezTo>
                <a:cubicBezTo>
                  <a:pt x="1176" y="372"/>
                  <a:pt x="1176" y="372"/>
                  <a:pt x="1176" y="372"/>
                </a:cubicBezTo>
                <a:cubicBezTo>
                  <a:pt x="1176" y="370"/>
                  <a:pt x="1176" y="370"/>
                  <a:pt x="1176" y="370"/>
                </a:cubicBezTo>
                <a:cubicBezTo>
                  <a:pt x="1176" y="368"/>
                  <a:pt x="1176" y="368"/>
                  <a:pt x="1176" y="368"/>
                </a:cubicBezTo>
                <a:cubicBezTo>
                  <a:pt x="1177" y="366"/>
                  <a:pt x="1177" y="366"/>
                  <a:pt x="1177" y="366"/>
                </a:cubicBezTo>
                <a:cubicBezTo>
                  <a:pt x="1182" y="369"/>
                  <a:pt x="1182" y="369"/>
                  <a:pt x="1182" y="369"/>
                </a:cubicBezTo>
                <a:cubicBezTo>
                  <a:pt x="1182" y="369"/>
                  <a:pt x="1182" y="369"/>
                  <a:pt x="1182" y="369"/>
                </a:cubicBezTo>
                <a:cubicBezTo>
                  <a:pt x="1181" y="370"/>
                  <a:pt x="1181" y="370"/>
                  <a:pt x="1181" y="370"/>
                </a:cubicBezTo>
                <a:cubicBezTo>
                  <a:pt x="1180" y="372"/>
                  <a:pt x="1180" y="372"/>
                  <a:pt x="1180" y="372"/>
                </a:cubicBezTo>
                <a:cubicBezTo>
                  <a:pt x="1180" y="376"/>
                  <a:pt x="1180" y="376"/>
                  <a:pt x="1180" y="376"/>
                </a:cubicBezTo>
                <a:cubicBezTo>
                  <a:pt x="1180" y="377"/>
                  <a:pt x="1180" y="377"/>
                  <a:pt x="1180" y="377"/>
                </a:cubicBezTo>
                <a:cubicBezTo>
                  <a:pt x="1180" y="377"/>
                  <a:pt x="1180" y="377"/>
                  <a:pt x="1180" y="377"/>
                </a:cubicBezTo>
                <a:cubicBezTo>
                  <a:pt x="1181" y="377"/>
                  <a:pt x="1181" y="377"/>
                  <a:pt x="1181" y="377"/>
                </a:cubicBezTo>
                <a:cubicBezTo>
                  <a:pt x="1182" y="380"/>
                  <a:pt x="1182" y="380"/>
                  <a:pt x="1182" y="380"/>
                </a:cubicBezTo>
                <a:cubicBezTo>
                  <a:pt x="1183" y="380"/>
                  <a:pt x="1183" y="380"/>
                  <a:pt x="1183" y="380"/>
                </a:cubicBezTo>
                <a:cubicBezTo>
                  <a:pt x="1185" y="379"/>
                  <a:pt x="1185" y="379"/>
                  <a:pt x="1185" y="379"/>
                </a:cubicBezTo>
                <a:cubicBezTo>
                  <a:pt x="1186" y="379"/>
                  <a:pt x="1186" y="379"/>
                  <a:pt x="1186" y="379"/>
                </a:cubicBezTo>
                <a:cubicBezTo>
                  <a:pt x="1188" y="376"/>
                  <a:pt x="1188" y="376"/>
                  <a:pt x="1188" y="376"/>
                </a:cubicBezTo>
                <a:cubicBezTo>
                  <a:pt x="1189" y="371"/>
                  <a:pt x="1189" y="371"/>
                  <a:pt x="1189" y="371"/>
                </a:cubicBezTo>
                <a:cubicBezTo>
                  <a:pt x="1191" y="370"/>
                  <a:pt x="1191" y="370"/>
                  <a:pt x="1191" y="370"/>
                </a:cubicBezTo>
                <a:cubicBezTo>
                  <a:pt x="1191" y="372"/>
                  <a:pt x="1191" y="372"/>
                  <a:pt x="1191" y="372"/>
                </a:cubicBezTo>
                <a:cubicBezTo>
                  <a:pt x="1191" y="372"/>
                  <a:pt x="1191" y="372"/>
                  <a:pt x="1191" y="372"/>
                </a:cubicBezTo>
                <a:cubicBezTo>
                  <a:pt x="1192" y="373"/>
                  <a:pt x="1192" y="373"/>
                  <a:pt x="1192" y="373"/>
                </a:cubicBezTo>
                <a:cubicBezTo>
                  <a:pt x="1193" y="374"/>
                  <a:pt x="1193" y="374"/>
                  <a:pt x="1193" y="374"/>
                </a:cubicBezTo>
                <a:cubicBezTo>
                  <a:pt x="1197" y="372"/>
                  <a:pt x="1197" y="372"/>
                  <a:pt x="1197" y="372"/>
                </a:cubicBezTo>
                <a:cubicBezTo>
                  <a:pt x="1198" y="371"/>
                  <a:pt x="1198" y="371"/>
                  <a:pt x="1198" y="371"/>
                </a:cubicBezTo>
                <a:cubicBezTo>
                  <a:pt x="1198" y="368"/>
                  <a:pt x="1198" y="368"/>
                  <a:pt x="1198" y="368"/>
                </a:cubicBezTo>
                <a:cubicBezTo>
                  <a:pt x="1203" y="366"/>
                  <a:pt x="1203" y="366"/>
                  <a:pt x="1203" y="366"/>
                </a:cubicBezTo>
                <a:cubicBezTo>
                  <a:pt x="1202" y="370"/>
                  <a:pt x="1202" y="370"/>
                  <a:pt x="1202" y="370"/>
                </a:cubicBezTo>
                <a:cubicBezTo>
                  <a:pt x="1203" y="370"/>
                  <a:pt x="1203" y="370"/>
                  <a:pt x="1203" y="370"/>
                </a:cubicBezTo>
                <a:cubicBezTo>
                  <a:pt x="1207" y="373"/>
                  <a:pt x="1207" y="373"/>
                  <a:pt x="1207" y="373"/>
                </a:cubicBezTo>
                <a:cubicBezTo>
                  <a:pt x="1207" y="373"/>
                  <a:pt x="1207" y="373"/>
                  <a:pt x="1207" y="373"/>
                </a:cubicBezTo>
                <a:cubicBezTo>
                  <a:pt x="1219" y="371"/>
                  <a:pt x="1219" y="371"/>
                  <a:pt x="1219" y="371"/>
                </a:cubicBezTo>
                <a:cubicBezTo>
                  <a:pt x="1218" y="372"/>
                  <a:pt x="1218" y="372"/>
                  <a:pt x="1218" y="372"/>
                </a:cubicBezTo>
                <a:cubicBezTo>
                  <a:pt x="1215" y="373"/>
                  <a:pt x="1215" y="373"/>
                  <a:pt x="1215" y="373"/>
                </a:cubicBezTo>
                <a:cubicBezTo>
                  <a:pt x="1205" y="373"/>
                  <a:pt x="1205" y="373"/>
                  <a:pt x="1205" y="373"/>
                </a:cubicBezTo>
                <a:cubicBezTo>
                  <a:pt x="1204" y="374"/>
                  <a:pt x="1204" y="374"/>
                  <a:pt x="1204" y="374"/>
                </a:cubicBezTo>
                <a:cubicBezTo>
                  <a:pt x="1204" y="375"/>
                  <a:pt x="1204" y="375"/>
                  <a:pt x="1204" y="375"/>
                </a:cubicBezTo>
                <a:cubicBezTo>
                  <a:pt x="1202" y="375"/>
                  <a:pt x="1202" y="375"/>
                  <a:pt x="1202" y="375"/>
                </a:cubicBezTo>
                <a:cubicBezTo>
                  <a:pt x="1201" y="375"/>
                  <a:pt x="1201" y="376"/>
                  <a:pt x="1201" y="376"/>
                </a:cubicBezTo>
                <a:cubicBezTo>
                  <a:pt x="1201" y="378"/>
                  <a:pt x="1201" y="378"/>
                  <a:pt x="1201" y="378"/>
                </a:cubicBezTo>
                <a:cubicBezTo>
                  <a:pt x="1201" y="379"/>
                  <a:pt x="1201" y="379"/>
                  <a:pt x="1201" y="379"/>
                </a:cubicBezTo>
                <a:cubicBezTo>
                  <a:pt x="1202" y="380"/>
                  <a:pt x="1202" y="380"/>
                  <a:pt x="1202" y="380"/>
                </a:cubicBezTo>
                <a:cubicBezTo>
                  <a:pt x="1206" y="382"/>
                  <a:pt x="1206" y="382"/>
                  <a:pt x="1206" y="382"/>
                </a:cubicBezTo>
                <a:cubicBezTo>
                  <a:pt x="1206" y="382"/>
                  <a:pt x="1206" y="382"/>
                  <a:pt x="1206" y="382"/>
                </a:cubicBezTo>
                <a:cubicBezTo>
                  <a:pt x="1215" y="382"/>
                  <a:pt x="1215" y="382"/>
                  <a:pt x="1215" y="382"/>
                </a:cubicBezTo>
                <a:cubicBezTo>
                  <a:pt x="1215" y="382"/>
                  <a:pt x="1215" y="382"/>
                  <a:pt x="1215" y="382"/>
                </a:cubicBezTo>
                <a:cubicBezTo>
                  <a:pt x="1217" y="380"/>
                  <a:pt x="1217" y="380"/>
                  <a:pt x="1217" y="380"/>
                </a:cubicBezTo>
                <a:cubicBezTo>
                  <a:pt x="1228" y="379"/>
                  <a:pt x="1228" y="379"/>
                  <a:pt x="1228" y="379"/>
                </a:cubicBezTo>
                <a:cubicBezTo>
                  <a:pt x="1229" y="379"/>
                  <a:pt x="1229" y="379"/>
                  <a:pt x="1229" y="379"/>
                </a:cubicBezTo>
                <a:cubicBezTo>
                  <a:pt x="1230" y="378"/>
                  <a:pt x="1230" y="378"/>
                  <a:pt x="1230" y="378"/>
                </a:cubicBezTo>
                <a:cubicBezTo>
                  <a:pt x="1229" y="380"/>
                  <a:pt x="1229" y="380"/>
                  <a:pt x="1229" y="380"/>
                </a:cubicBezTo>
                <a:cubicBezTo>
                  <a:pt x="1228" y="380"/>
                  <a:pt x="1228" y="380"/>
                  <a:pt x="1228" y="380"/>
                </a:cubicBezTo>
                <a:cubicBezTo>
                  <a:pt x="1192" y="386"/>
                  <a:pt x="1192" y="386"/>
                  <a:pt x="1192" y="386"/>
                </a:cubicBezTo>
                <a:cubicBezTo>
                  <a:pt x="1192" y="386"/>
                  <a:pt x="1192" y="386"/>
                  <a:pt x="1192" y="386"/>
                </a:cubicBezTo>
                <a:cubicBezTo>
                  <a:pt x="1187" y="394"/>
                  <a:pt x="1187" y="394"/>
                  <a:pt x="1187" y="394"/>
                </a:cubicBezTo>
                <a:cubicBezTo>
                  <a:pt x="1183" y="395"/>
                  <a:pt x="1183" y="395"/>
                  <a:pt x="1183" y="395"/>
                </a:cubicBezTo>
                <a:cubicBezTo>
                  <a:pt x="1179" y="399"/>
                  <a:pt x="1179" y="399"/>
                  <a:pt x="1179" y="399"/>
                </a:cubicBezTo>
                <a:cubicBezTo>
                  <a:pt x="1179" y="400"/>
                  <a:pt x="1179" y="400"/>
                  <a:pt x="1179" y="400"/>
                </a:cubicBezTo>
                <a:cubicBezTo>
                  <a:pt x="1184" y="412"/>
                  <a:pt x="1184" y="412"/>
                  <a:pt x="1184" y="412"/>
                </a:cubicBezTo>
                <a:cubicBezTo>
                  <a:pt x="1184" y="412"/>
                  <a:pt x="1184" y="412"/>
                  <a:pt x="1185" y="412"/>
                </a:cubicBezTo>
                <a:cubicBezTo>
                  <a:pt x="1189" y="412"/>
                  <a:pt x="1189" y="412"/>
                  <a:pt x="1189" y="412"/>
                </a:cubicBezTo>
                <a:cubicBezTo>
                  <a:pt x="1194" y="415"/>
                  <a:pt x="1194" y="415"/>
                  <a:pt x="1194" y="415"/>
                </a:cubicBezTo>
                <a:cubicBezTo>
                  <a:pt x="1194" y="417"/>
                  <a:pt x="1194" y="417"/>
                  <a:pt x="1194" y="417"/>
                </a:cubicBezTo>
                <a:cubicBezTo>
                  <a:pt x="1190" y="416"/>
                  <a:pt x="1190" y="416"/>
                  <a:pt x="1190" y="416"/>
                </a:cubicBezTo>
                <a:cubicBezTo>
                  <a:pt x="1188" y="415"/>
                  <a:pt x="1188" y="415"/>
                  <a:pt x="1188" y="415"/>
                </a:cubicBezTo>
                <a:cubicBezTo>
                  <a:pt x="1188" y="415"/>
                  <a:pt x="1187" y="415"/>
                  <a:pt x="1187" y="415"/>
                </a:cubicBezTo>
                <a:cubicBezTo>
                  <a:pt x="1186" y="416"/>
                  <a:pt x="1186" y="416"/>
                  <a:pt x="1186" y="416"/>
                </a:cubicBezTo>
                <a:cubicBezTo>
                  <a:pt x="1186" y="416"/>
                  <a:pt x="1186" y="416"/>
                  <a:pt x="1186" y="416"/>
                </a:cubicBezTo>
                <a:cubicBezTo>
                  <a:pt x="1186" y="420"/>
                  <a:pt x="1186" y="420"/>
                  <a:pt x="1186" y="420"/>
                </a:cubicBezTo>
                <a:cubicBezTo>
                  <a:pt x="1188" y="424"/>
                  <a:pt x="1188" y="424"/>
                  <a:pt x="1188" y="424"/>
                </a:cubicBezTo>
                <a:cubicBezTo>
                  <a:pt x="1188" y="424"/>
                  <a:pt x="1188" y="424"/>
                  <a:pt x="1188" y="424"/>
                </a:cubicBezTo>
                <a:cubicBezTo>
                  <a:pt x="1189" y="424"/>
                  <a:pt x="1189" y="424"/>
                  <a:pt x="1189" y="424"/>
                </a:cubicBezTo>
                <a:cubicBezTo>
                  <a:pt x="1189" y="425"/>
                  <a:pt x="1189" y="425"/>
                  <a:pt x="1189" y="425"/>
                </a:cubicBezTo>
                <a:cubicBezTo>
                  <a:pt x="1189" y="425"/>
                  <a:pt x="1189" y="425"/>
                  <a:pt x="1189" y="425"/>
                </a:cubicBezTo>
                <a:cubicBezTo>
                  <a:pt x="1189" y="427"/>
                  <a:pt x="1189" y="427"/>
                  <a:pt x="1189" y="427"/>
                </a:cubicBezTo>
                <a:cubicBezTo>
                  <a:pt x="1191" y="429"/>
                  <a:pt x="1191" y="429"/>
                  <a:pt x="1191" y="429"/>
                </a:cubicBezTo>
                <a:cubicBezTo>
                  <a:pt x="1192" y="430"/>
                  <a:pt x="1192" y="430"/>
                  <a:pt x="1192" y="430"/>
                </a:cubicBezTo>
                <a:cubicBezTo>
                  <a:pt x="1197" y="428"/>
                  <a:pt x="1197" y="428"/>
                  <a:pt x="1197" y="428"/>
                </a:cubicBezTo>
                <a:cubicBezTo>
                  <a:pt x="1199" y="430"/>
                  <a:pt x="1199" y="430"/>
                  <a:pt x="1199" y="430"/>
                </a:cubicBezTo>
                <a:cubicBezTo>
                  <a:pt x="1209" y="434"/>
                  <a:pt x="1209" y="434"/>
                  <a:pt x="1209" y="434"/>
                </a:cubicBezTo>
                <a:cubicBezTo>
                  <a:pt x="1209" y="434"/>
                  <a:pt x="1209" y="434"/>
                  <a:pt x="1209" y="434"/>
                </a:cubicBezTo>
                <a:cubicBezTo>
                  <a:pt x="1193" y="437"/>
                  <a:pt x="1193" y="437"/>
                  <a:pt x="1193" y="437"/>
                </a:cubicBezTo>
                <a:cubicBezTo>
                  <a:pt x="1193" y="437"/>
                  <a:pt x="1193" y="437"/>
                  <a:pt x="1193" y="437"/>
                </a:cubicBezTo>
                <a:cubicBezTo>
                  <a:pt x="1193" y="441"/>
                  <a:pt x="1193" y="441"/>
                  <a:pt x="1193" y="441"/>
                </a:cubicBezTo>
                <a:cubicBezTo>
                  <a:pt x="1194" y="445"/>
                  <a:pt x="1194" y="445"/>
                  <a:pt x="1194" y="445"/>
                </a:cubicBezTo>
                <a:cubicBezTo>
                  <a:pt x="1197" y="447"/>
                  <a:pt x="1197" y="447"/>
                  <a:pt x="1197" y="447"/>
                </a:cubicBezTo>
                <a:cubicBezTo>
                  <a:pt x="1198" y="450"/>
                  <a:pt x="1198" y="450"/>
                  <a:pt x="1198" y="450"/>
                </a:cubicBezTo>
                <a:cubicBezTo>
                  <a:pt x="1200" y="451"/>
                  <a:pt x="1200" y="451"/>
                  <a:pt x="1200" y="451"/>
                </a:cubicBezTo>
                <a:cubicBezTo>
                  <a:pt x="1201" y="451"/>
                  <a:pt x="1201" y="451"/>
                  <a:pt x="1201" y="451"/>
                </a:cubicBezTo>
                <a:cubicBezTo>
                  <a:pt x="1202" y="451"/>
                  <a:pt x="1202" y="451"/>
                  <a:pt x="1202" y="451"/>
                </a:cubicBezTo>
                <a:cubicBezTo>
                  <a:pt x="1201" y="451"/>
                  <a:pt x="1201" y="451"/>
                  <a:pt x="1201" y="451"/>
                </a:cubicBezTo>
                <a:cubicBezTo>
                  <a:pt x="1201" y="452"/>
                  <a:pt x="1201" y="452"/>
                  <a:pt x="1201" y="452"/>
                </a:cubicBezTo>
                <a:cubicBezTo>
                  <a:pt x="1203" y="455"/>
                  <a:pt x="1203" y="455"/>
                  <a:pt x="1203" y="455"/>
                </a:cubicBezTo>
                <a:cubicBezTo>
                  <a:pt x="1205" y="458"/>
                  <a:pt x="1205" y="458"/>
                  <a:pt x="1205" y="458"/>
                </a:cubicBezTo>
                <a:cubicBezTo>
                  <a:pt x="1205" y="459"/>
                  <a:pt x="1205" y="459"/>
                  <a:pt x="1205" y="459"/>
                </a:cubicBezTo>
                <a:cubicBezTo>
                  <a:pt x="1210" y="459"/>
                  <a:pt x="1210" y="459"/>
                  <a:pt x="1210" y="459"/>
                </a:cubicBezTo>
                <a:cubicBezTo>
                  <a:pt x="1212" y="461"/>
                  <a:pt x="1212" y="461"/>
                  <a:pt x="1212" y="461"/>
                </a:cubicBezTo>
                <a:cubicBezTo>
                  <a:pt x="1212" y="461"/>
                  <a:pt x="1212" y="461"/>
                  <a:pt x="1212" y="461"/>
                </a:cubicBezTo>
                <a:cubicBezTo>
                  <a:pt x="1222" y="464"/>
                  <a:pt x="1222" y="464"/>
                  <a:pt x="1222" y="464"/>
                </a:cubicBezTo>
                <a:cubicBezTo>
                  <a:pt x="1232" y="464"/>
                  <a:pt x="1232" y="464"/>
                  <a:pt x="1232" y="464"/>
                </a:cubicBezTo>
                <a:cubicBezTo>
                  <a:pt x="1232" y="464"/>
                  <a:pt x="1232" y="464"/>
                  <a:pt x="1232" y="464"/>
                </a:cubicBezTo>
                <a:cubicBezTo>
                  <a:pt x="1233" y="461"/>
                  <a:pt x="1233" y="461"/>
                  <a:pt x="1233" y="461"/>
                </a:cubicBezTo>
                <a:cubicBezTo>
                  <a:pt x="1233" y="461"/>
                  <a:pt x="1233" y="461"/>
                  <a:pt x="1233" y="461"/>
                </a:cubicBezTo>
                <a:cubicBezTo>
                  <a:pt x="1232" y="457"/>
                  <a:pt x="1232" y="457"/>
                  <a:pt x="1232" y="457"/>
                </a:cubicBezTo>
                <a:cubicBezTo>
                  <a:pt x="1232" y="456"/>
                  <a:pt x="1232" y="456"/>
                  <a:pt x="1232" y="456"/>
                </a:cubicBezTo>
                <a:cubicBezTo>
                  <a:pt x="1227" y="454"/>
                  <a:pt x="1227" y="454"/>
                  <a:pt x="1227" y="454"/>
                </a:cubicBezTo>
                <a:cubicBezTo>
                  <a:pt x="1227" y="452"/>
                  <a:pt x="1227" y="452"/>
                  <a:pt x="1227" y="452"/>
                </a:cubicBezTo>
                <a:cubicBezTo>
                  <a:pt x="1232" y="452"/>
                  <a:pt x="1232" y="452"/>
                  <a:pt x="1232" y="452"/>
                </a:cubicBezTo>
                <a:cubicBezTo>
                  <a:pt x="1235" y="453"/>
                  <a:pt x="1235" y="453"/>
                  <a:pt x="1235" y="453"/>
                </a:cubicBezTo>
                <a:cubicBezTo>
                  <a:pt x="1237" y="457"/>
                  <a:pt x="1237" y="457"/>
                  <a:pt x="1237" y="457"/>
                </a:cubicBezTo>
                <a:cubicBezTo>
                  <a:pt x="1237" y="457"/>
                  <a:pt x="1237" y="457"/>
                  <a:pt x="1237" y="457"/>
                </a:cubicBezTo>
                <a:cubicBezTo>
                  <a:pt x="1240" y="459"/>
                  <a:pt x="1240" y="459"/>
                  <a:pt x="1240" y="459"/>
                </a:cubicBezTo>
                <a:cubicBezTo>
                  <a:pt x="1242" y="462"/>
                  <a:pt x="1242" y="462"/>
                  <a:pt x="1242" y="462"/>
                </a:cubicBezTo>
                <a:cubicBezTo>
                  <a:pt x="1242" y="462"/>
                  <a:pt x="1242" y="463"/>
                  <a:pt x="1242" y="463"/>
                </a:cubicBezTo>
                <a:cubicBezTo>
                  <a:pt x="1243" y="463"/>
                  <a:pt x="1243" y="462"/>
                  <a:pt x="1243" y="462"/>
                </a:cubicBezTo>
                <a:cubicBezTo>
                  <a:pt x="1244" y="461"/>
                  <a:pt x="1244" y="461"/>
                  <a:pt x="1244" y="461"/>
                </a:cubicBezTo>
                <a:cubicBezTo>
                  <a:pt x="1243" y="460"/>
                  <a:pt x="1243" y="460"/>
                  <a:pt x="1243" y="460"/>
                </a:cubicBezTo>
                <a:cubicBezTo>
                  <a:pt x="1232" y="434"/>
                  <a:pt x="1232" y="434"/>
                  <a:pt x="1232" y="434"/>
                </a:cubicBezTo>
                <a:cubicBezTo>
                  <a:pt x="1232" y="430"/>
                  <a:pt x="1232" y="430"/>
                  <a:pt x="1232" y="430"/>
                </a:cubicBezTo>
                <a:cubicBezTo>
                  <a:pt x="1232" y="430"/>
                  <a:pt x="1232" y="430"/>
                  <a:pt x="1232" y="430"/>
                </a:cubicBezTo>
                <a:cubicBezTo>
                  <a:pt x="1237" y="441"/>
                  <a:pt x="1237" y="441"/>
                  <a:pt x="1237" y="441"/>
                </a:cubicBezTo>
                <a:cubicBezTo>
                  <a:pt x="1242" y="445"/>
                  <a:pt x="1242" y="445"/>
                  <a:pt x="1242" y="445"/>
                </a:cubicBezTo>
                <a:cubicBezTo>
                  <a:pt x="1247" y="457"/>
                  <a:pt x="1247" y="457"/>
                  <a:pt x="1247" y="457"/>
                </a:cubicBezTo>
                <a:cubicBezTo>
                  <a:pt x="1249" y="461"/>
                  <a:pt x="1249" y="461"/>
                  <a:pt x="1249" y="461"/>
                </a:cubicBezTo>
                <a:cubicBezTo>
                  <a:pt x="1250" y="461"/>
                  <a:pt x="1250" y="461"/>
                  <a:pt x="1250" y="461"/>
                </a:cubicBezTo>
                <a:cubicBezTo>
                  <a:pt x="1252" y="461"/>
                  <a:pt x="1252" y="461"/>
                  <a:pt x="1252" y="461"/>
                </a:cubicBezTo>
                <a:cubicBezTo>
                  <a:pt x="1252" y="461"/>
                  <a:pt x="1253" y="461"/>
                  <a:pt x="1253" y="460"/>
                </a:cubicBezTo>
                <a:cubicBezTo>
                  <a:pt x="1256" y="444"/>
                  <a:pt x="1256" y="444"/>
                  <a:pt x="1256" y="444"/>
                </a:cubicBezTo>
                <a:cubicBezTo>
                  <a:pt x="1255" y="443"/>
                  <a:pt x="1255" y="443"/>
                  <a:pt x="1255" y="443"/>
                </a:cubicBezTo>
                <a:cubicBezTo>
                  <a:pt x="1251" y="435"/>
                  <a:pt x="1251" y="435"/>
                  <a:pt x="1251" y="435"/>
                </a:cubicBezTo>
                <a:cubicBezTo>
                  <a:pt x="1252" y="429"/>
                  <a:pt x="1252" y="429"/>
                  <a:pt x="1252" y="429"/>
                </a:cubicBezTo>
                <a:cubicBezTo>
                  <a:pt x="1252" y="429"/>
                  <a:pt x="1252" y="429"/>
                  <a:pt x="1252" y="429"/>
                </a:cubicBezTo>
                <a:cubicBezTo>
                  <a:pt x="1255" y="435"/>
                  <a:pt x="1255" y="435"/>
                  <a:pt x="1255" y="435"/>
                </a:cubicBezTo>
                <a:cubicBezTo>
                  <a:pt x="1256" y="438"/>
                  <a:pt x="1256" y="438"/>
                  <a:pt x="1256" y="438"/>
                </a:cubicBezTo>
                <a:cubicBezTo>
                  <a:pt x="1257" y="439"/>
                  <a:pt x="1257" y="439"/>
                  <a:pt x="1257" y="439"/>
                </a:cubicBezTo>
                <a:cubicBezTo>
                  <a:pt x="1261" y="439"/>
                  <a:pt x="1261" y="439"/>
                  <a:pt x="1261" y="439"/>
                </a:cubicBezTo>
                <a:cubicBezTo>
                  <a:pt x="1261" y="439"/>
                  <a:pt x="1262" y="439"/>
                  <a:pt x="1262" y="438"/>
                </a:cubicBezTo>
                <a:cubicBezTo>
                  <a:pt x="1262" y="431"/>
                  <a:pt x="1262" y="431"/>
                  <a:pt x="1262" y="431"/>
                </a:cubicBezTo>
                <a:cubicBezTo>
                  <a:pt x="1261" y="426"/>
                  <a:pt x="1261" y="426"/>
                  <a:pt x="1261" y="426"/>
                </a:cubicBezTo>
                <a:cubicBezTo>
                  <a:pt x="1261" y="426"/>
                  <a:pt x="1261" y="426"/>
                  <a:pt x="1261" y="426"/>
                </a:cubicBezTo>
                <a:cubicBezTo>
                  <a:pt x="1259" y="424"/>
                  <a:pt x="1259" y="424"/>
                  <a:pt x="1259" y="424"/>
                </a:cubicBezTo>
                <a:cubicBezTo>
                  <a:pt x="1260" y="399"/>
                  <a:pt x="1260" y="399"/>
                  <a:pt x="1260" y="399"/>
                </a:cubicBezTo>
                <a:cubicBezTo>
                  <a:pt x="1261" y="417"/>
                  <a:pt x="1261" y="417"/>
                  <a:pt x="1261" y="417"/>
                </a:cubicBezTo>
                <a:cubicBezTo>
                  <a:pt x="1261" y="417"/>
                  <a:pt x="1261" y="417"/>
                  <a:pt x="1261" y="417"/>
                </a:cubicBezTo>
                <a:cubicBezTo>
                  <a:pt x="1265" y="424"/>
                  <a:pt x="1265" y="424"/>
                  <a:pt x="1265" y="424"/>
                </a:cubicBezTo>
                <a:cubicBezTo>
                  <a:pt x="1266" y="425"/>
                  <a:pt x="1266" y="425"/>
                  <a:pt x="1266" y="425"/>
                </a:cubicBezTo>
                <a:cubicBezTo>
                  <a:pt x="1268" y="424"/>
                  <a:pt x="1268" y="424"/>
                  <a:pt x="1268" y="424"/>
                </a:cubicBezTo>
                <a:cubicBezTo>
                  <a:pt x="1268" y="424"/>
                  <a:pt x="1268" y="424"/>
                  <a:pt x="1268" y="424"/>
                </a:cubicBezTo>
                <a:cubicBezTo>
                  <a:pt x="1275" y="408"/>
                  <a:pt x="1275" y="408"/>
                  <a:pt x="1275" y="408"/>
                </a:cubicBezTo>
                <a:cubicBezTo>
                  <a:pt x="1275" y="395"/>
                  <a:pt x="1275" y="395"/>
                  <a:pt x="1275" y="395"/>
                </a:cubicBezTo>
                <a:cubicBezTo>
                  <a:pt x="1276" y="396"/>
                  <a:pt x="1276" y="396"/>
                  <a:pt x="1276" y="396"/>
                </a:cubicBezTo>
                <a:cubicBezTo>
                  <a:pt x="1277" y="404"/>
                  <a:pt x="1277" y="404"/>
                  <a:pt x="1277" y="404"/>
                </a:cubicBezTo>
                <a:cubicBezTo>
                  <a:pt x="1277" y="404"/>
                  <a:pt x="1277" y="404"/>
                  <a:pt x="1277" y="404"/>
                </a:cubicBezTo>
                <a:cubicBezTo>
                  <a:pt x="1278" y="404"/>
                  <a:pt x="1278" y="404"/>
                  <a:pt x="1278" y="404"/>
                </a:cubicBezTo>
                <a:cubicBezTo>
                  <a:pt x="1282" y="399"/>
                  <a:pt x="1282" y="399"/>
                  <a:pt x="1282" y="399"/>
                </a:cubicBezTo>
                <a:cubicBezTo>
                  <a:pt x="1282" y="399"/>
                  <a:pt x="1282" y="398"/>
                  <a:pt x="1282" y="398"/>
                </a:cubicBezTo>
                <a:cubicBezTo>
                  <a:pt x="1281" y="398"/>
                  <a:pt x="1281" y="398"/>
                  <a:pt x="1281" y="398"/>
                </a:cubicBezTo>
                <a:cubicBezTo>
                  <a:pt x="1282" y="395"/>
                  <a:pt x="1282" y="395"/>
                  <a:pt x="1282" y="395"/>
                </a:cubicBezTo>
                <a:cubicBezTo>
                  <a:pt x="1295" y="388"/>
                  <a:pt x="1295" y="388"/>
                  <a:pt x="1295" y="388"/>
                </a:cubicBezTo>
                <a:cubicBezTo>
                  <a:pt x="1305" y="379"/>
                  <a:pt x="1305" y="379"/>
                  <a:pt x="1305" y="379"/>
                </a:cubicBezTo>
                <a:cubicBezTo>
                  <a:pt x="1305" y="378"/>
                  <a:pt x="1305" y="378"/>
                  <a:pt x="1305" y="378"/>
                </a:cubicBezTo>
                <a:cubicBezTo>
                  <a:pt x="1306" y="371"/>
                  <a:pt x="1306" y="371"/>
                  <a:pt x="1306" y="371"/>
                </a:cubicBezTo>
                <a:cubicBezTo>
                  <a:pt x="1305" y="368"/>
                  <a:pt x="1305" y="368"/>
                  <a:pt x="1305" y="368"/>
                </a:cubicBezTo>
                <a:cubicBezTo>
                  <a:pt x="1302" y="365"/>
                  <a:pt x="1302" y="365"/>
                  <a:pt x="1302" y="365"/>
                </a:cubicBezTo>
                <a:cubicBezTo>
                  <a:pt x="1302" y="362"/>
                  <a:pt x="1302" y="362"/>
                  <a:pt x="1302" y="362"/>
                </a:cubicBezTo>
                <a:cubicBezTo>
                  <a:pt x="1294" y="349"/>
                  <a:pt x="1294" y="349"/>
                  <a:pt x="1294" y="349"/>
                </a:cubicBezTo>
                <a:cubicBezTo>
                  <a:pt x="1294" y="349"/>
                  <a:pt x="1294" y="349"/>
                  <a:pt x="1294" y="349"/>
                </a:cubicBezTo>
                <a:cubicBezTo>
                  <a:pt x="1293" y="349"/>
                  <a:pt x="1293" y="349"/>
                  <a:pt x="1293" y="349"/>
                </a:cubicBezTo>
                <a:cubicBezTo>
                  <a:pt x="1291" y="350"/>
                  <a:pt x="1291" y="350"/>
                  <a:pt x="1291" y="350"/>
                </a:cubicBezTo>
                <a:cubicBezTo>
                  <a:pt x="1291" y="351"/>
                  <a:pt x="1291" y="351"/>
                  <a:pt x="1291" y="351"/>
                </a:cubicBezTo>
                <a:cubicBezTo>
                  <a:pt x="1291" y="353"/>
                  <a:pt x="1291" y="353"/>
                  <a:pt x="1291" y="353"/>
                </a:cubicBezTo>
                <a:cubicBezTo>
                  <a:pt x="1290" y="355"/>
                  <a:pt x="1290" y="355"/>
                  <a:pt x="1290" y="355"/>
                </a:cubicBezTo>
                <a:cubicBezTo>
                  <a:pt x="1290" y="358"/>
                  <a:pt x="1290" y="358"/>
                  <a:pt x="1290" y="358"/>
                </a:cubicBezTo>
                <a:cubicBezTo>
                  <a:pt x="1289" y="360"/>
                  <a:pt x="1289" y="360"/>
                  <a:pt x="1289" y="360"/>
                </a:cubicBezTo>
                <a:cubicBezTo>
                  <a:pt x="1289" y="361"/>
                  <a:pt x="1289" y="361"/>
                  <a:pt x="1289" y="361"/>
                </a:cubicBezTo>
                <a:cubicBezTo>
                  <a:pt x="1289" y="360"/>
                  <a:pt x="1289" y="360"/>
                  <a:pt x="1289" y="360"/>
                </a:cubicBezTo>
                <a:cubicBezTo>
                  <a:pt x="1289" y="360"/>
                  <a:pt x="1289" y="360"/>
                  <a:pt x="1289" y="360"/>
                </a:cubicBezTo>
                <a:cubicBezTo>
                  <a:pt x="1288" y="352"/>
                  <a:pt x="1288" y="352"/>
                  <a:pt x="1288" y="352"/>
                </a:cubicBezTo>
                <a:cubicBezTo>
                  <a:pt x="1288" y="351"/>
                  <a:pt x="1288" y="351"/>
                  <a:pt x="1288" y="351"/>
                </a:cubicBezTo>
                <a:cubicBezTo>
                  <a:pt x="1286" y="349"/>
                  <a:pt x="1286" y="349"/>
                  <a:pt x="1286" y="349"/>
                </a:cubicBezTo>
                <a:cubicBezTo>
                  <a:pt x="1283" y="344"/>
                  <a:pt x="1283" y="344"/>
                  <a:pt x="1283" y="344"/>
                </a:cubicBezTo>
                <a:cubicBezTo>
                  <a:pt x="1280" y="341"/>
                  <a:pt x="1280" y="341"/>
                  <a:pt x="1280" y="341"/>
                </a:cubicBezTo>
                <a:cubicBezTo>
                  <a:pt x="1280" y="341"/>
                  <a:pt x="1280" y="341"/>
                  <a:pt x="1280" y="341"/>
                </a:cubicBezTo>
                <a:cubicBezTo>
                  <a:pt x="1279" y="341"/>
                  <a:pt x="1279" y="341"/>
                  <a:pt x="1279" y="341"/>
                </a:cubicBezTo>
                <a:cubicBezTo>
                  <a:pt x="1278" y="341"/>
                  <a:pt x="1278" y="341"/>
                  <a:pt x="1278" y="341"/>
                </a:cubicBezTo>
                <a:cubicBezTo>
                  <a:pt x="1275" y="345"/>
                  <a:pt x="1275" y="345"/>
                  <a:pt x="1275" y="345"/>
                </a:cubicBezTo>
                <a:cubicBezTo>
                  <a:pt x="1272" y="345"/>
                  <a:pt x="1272" y="345"/>
                  <a:pt x="1272" y="345"/>
                </a:cubicBezTo>
                <a:cubicBezTo>
                  <a:pt x="1272" y="345"/>
                  <a:pt x="1272" y="345"/>
                  <a:pt x="1272" y="345"/>
                </a:cubicBezTo>
                <a:cubicBezTo>
                  <a:pt x="1269" y="350"/>
                  <a:pt x="1269" y="350"/>
                  <a:pt x="1269" y="350"/>
                </a:cubicBezTo>
                <a:cubicBezTo>
                  <a:pt x="1269" y="348"/>
                  <a:pt x="1269" y="348"/>
                  <a:pt x="1269" y="348"/>
                </a:cubicBezTo>
                <a:cubicBezTo>
                  <a:pt x="1271" y="345"/>
                  <a:pt x="1271" y="345"/>
                  <a:pt x="1271" y="345"/>
                </a:cubicBezTo>
                <a:cubicBezTo>
                  <a:pt x="1273" y="343"/>
                  <a:pt x="1273" y="343"/>
                  <a:pt x="1273" y="343"/>
                </a:cubicBezTo>
                <a:cubicBezTo>
                  <a:pt x="1273" y="343"/>
                  <a:pt x="1273" y="343"/>
                  <a:pt x="1273" y="343"/>
                </a:cubicBezTo>
                <a:cubicBezTo>
                  <a:pt x="1278" y="325"/>
                  <a:pt x="1278" y="325"/>
                  <a:pt x="1278" y="325"/>
                </a:cubicBezTo>
                <a:cubicBezTo>
                  <a:pt x="1278" y="324"/>
                  <a:pt x="1277" y="324"/>
                  <a:pt x="1277" y="324"/>
                </a:cubicBezTo>
                <a:cubicBezTo>
                  <a:pt x="1277" y="324"/>
                  <a:pt x="1277" y="324"/>
                  <a:pt x="1277" y="324"/>
                </a:cubicBezTo>
                <a:cubicBezTo>
                  <a:pt x="1274" y="325"/>
                  <a:pt x="1274" y="325"/>
                  <a:pt x="1274" y="325"/>
                </a:cubicBezTo>
                <a:cubicBezTo>
                  <a:pt x="1276" y="322"/>
                  <a:pt x="1276" y="322"/>
                  <a:pt x="1276" y="322"/>
                </a:cubicBezTo>
                <a:cubicBezTo>
                  <a:pt x="1276" y="322"/>
                  <a:pt x="1276" y="322"/>
                  <a:pt x="1276" y="322"/>
                </a:cubicBezTo>
                <a:cubicBezTo>
                  <a:pt x="1275" y="317"/>
                  <a:pt x="1275" y="317"/>
                  <a:pt x="1275" y="317"/>
                </a:cubicBezTo>
                <a:cubicBezTo>
                  <a:pt x="1275" y="317"/>
                  <a:pt x="1275" y="317"/>
                  <a:pt x="1275" y="317"/>
                </a:cubicBezTo>
                <a:cubicBezTo>
                  <a:pt x="1258" y="317"/>
                  <a:pt x="1258" y="317"/>
                  <a:pt x="1258" y="317"/>
                </a:cubicBezTo>
                <a:cubicBezTo>
                  <a:pt x="1259" y="316"/>
                  <a:pt x="1261" y="315"/>
                  <a:pt x="1262" y="314"/>
                </a:cubicBezTo>
                <a:cubicBezTo>
                  <a:pt x="1263" y="314"/>
                  <a:pt x="1263" y="313"/>
                  <a:pt x="1263" y="313"/>
                </a:cubicBezTo>
                <a:cubicBezTo>
                  <a:pt x="1263" y="313"/>
                  <a:pt x="1262" y="313"/>
                  <a:pt x="1262" y="313"/>
                </a:cubicBezTo>
                <a:cubicBezTo>
                  <a:pt x="1255" y="303"/>
                  <a:pt x="1255" y="303"/>
                  <a:pt x="1255" y="303"/>
                </a:cubicBezTo>
                <a:cubicBezTo>
                  <a:pt x="1254" y="303"/>
                  <a:pt x="1254" y="303"/>
                  <a:pt x="1254" y="302"/>
                </a:cubicBezTo>
                <a:cubicBezTo>
                  <a:pt x="1254" y="302"/>
                  <a:pt x="1254" y="303"/>
                  <a:pt x="1253" y="303"/>
                </a:cubicBezTo>
                <a:cubicBezTo>
                  <a:pt x="1253" y="303"/>
                  <a:pt x="1250" y="306"/>
                  <a:pt x="1247" y="306"/>
                </a:cubicBezTo>
                <a:cubicBezTo>
                  <a:pt x="1246" y="306"/>
                  <a:pt x="1245" y="306"/>
                  <a:pt x="1244" y="305"/>
                </a:cubicBezTo>
                <a:cubicBezTo>
                  <a:pt x="1243" y="304"/>
                  <a:pt x="1242" y="302"/>
                  <a:pt x="1242" y="301"/>
                </a:cubicBezTo>
                <a:cubicBezTo>
                  <a:pt x="1242" y="297"/>
                  <a:pt x="1245" y="292"/>
                  <a:pt x="1249" y="288"/>
                </a:cubicBezTo>
                <a:cubicBezTo>
                  <a:pt x="1254" y="283"/>
                  <a:pt x="1253" y="284"/>
                  <a:pt x="1260" y="278"/>
                </a:cubicBezTo>
                <a:cubicBezTo>
                  <a:pt x="1262" y="275"/>
                  <a:pt x="1263" y="274"/>
                  <a:pt x="1263" y="272"/>
                </a:cubicBezTo>
                <a:cubicBezTo>
                  <a:pt x="1263" y="269"/>
                  <a:pt x="1260" y="268"/>
                  <a:pt x="1260" y="262"/>
                </a:cubicBezTo>
                <a:cubicBezTo>
                  <a:pt x="1260" y="251"/>
                  <a:pt x="1260" y="251"/>
                  <a:pt x="1260" y="243"/>
                </a:cubicBezTo>
                <a:cubicBezTo>
                  <a:pt x="1260" y="240"/>
                  <a:pt x="1259" y="238"/>
                  <a:pt x="1257" y="236"/>
                </a:cubicBezTo>
                <a:cubicBezTo>
                  <a:pt x="1252" y="230"/>
                  <a:pt x="1243" y="226"/>
                  <a:pt x="1243" y="226"/>
                </a:cubicBezTo>
                <a:cubicBezTo>
                  <a:pt x="1243" y="226"/>
                  <a:pt x="1217" y="214"/>
                  <a:pt x="1218" y="205"/>
                </a:cubicBezTo>
                <a:cubicBezTo>
                  <a:pt x="1218" y="196"/>
                  <a:pt x="1225" y="196"/>
                  <a:pt x="1227" y="196"/>
                </a:cubicBezTo>
                <a:cubicBezTo>
                  <a:pt x="1227" y="196"/>
                  <a:pt x="1227" y="196"/>
                  <a:pt x="1227" y="196"/>
                </a:cubicBezTo>
                <a:cubicBezTo>
                  <a:pt x="1227" y="196"/>
                  <a:pt x="1227" y="196"/>
                  <a:pt x="1227" y="196"/>
                </a:cubicBezTo>
                <a:cubicBezTo>
                  <a:pt x="1227" y="196"/>
                  <a:pt x="1227" y="196"/>
                  <a:pt x="1227" y="195"/>
                </a:cubicBezTo>
                <a:cubicBezTo>
                  <a:pt x="1228" y="195"/>
                  <a:pt x="1228" y="195"/>
                  <a:pt x="1228" y="195"/>
                </a:cubicBezTo>
                <a:cubicBezTo>
                  <a:pt x="1228" y="195"/>
                  <a:pt x="1228" y="183"/>
                  <a:pt x="1224" y="178"/>
                </a:cubicBezTo>
                <a:cubicBezTo>
                  <a:pt x="1220" y="174"/>
                  <a:pt x="1215" y="169"/>
                  <a:pt x="1215" y="169"/>
                </a:cubicBezTo>
                <a:cubicBezTo>
                  <a:pt x="1215" y="169"/>
                  <a:pt x="1215" y="169"/>
                  <a:pt x="1208" y="162"/>
                </a:cubicBezTo>
                <a:cubicBezTo>
                  <a:pt x="1205" y="160"/>
                  <a:pt x="1204" y="157"/>
                  <a:pt x="1204" y="154"/>
                </a:cubicBezTo>
                <a:cubicBezTo>
                  <a:pt x="1204" y="149"/>
                  <a:pt x="1207" y="144"/>
                  <a:pt x="1207" y="144"/>
                </a:cubicBezTo>
                <a:cubicBezTo>
                  <a:pt x="1209" y="124"/>
                  <a:pt x="1209" y="124"/>
                  <a:pt x="1209" y="124"/>
                </a:cubicBezTo>
                <a:cubicBezTo>
                  <a:pt x="1209" y="124"/>
                  <a:pt x="1209" y="112"/>
                  <a:pt x="1213" y="108"/>
                </a:cubicBezTo>
                <a:cubicBezTo>
                  <a:pt x="1214" y="107"/>
                  <a:pt x="1214" y="106"/>
                  <a:pt x="1214" y="105"/>
                </a:cubicBezTo>
                <a:cubicBezTo>
                  <a:pt x="1214" y="104"/>
                  <a:pt x="1214" y="103"/>
                  <a:pt x="1213" y="102"/>
                </a:cubicBezTo>
                <a:cubicBezTo>
                  <a:pt x="1212" y="102"/>
                  <a:pt x="1212" y="102"/>
                  <a:pt x="1212" y="102"/>
                </a:cubicBezTo>
                <a:cubicBezTo>
                  <a:pt x="1196" y="100"/>
                  <a:pt x="1183" y="91"/>
                  <a:pt x="1183" y="85"/>
                </a:cubicBezTo>
                <a:cubicBezTo>
                  <a:pt x="1183" y="77"/>
                  <a:pt x="1183" y="77"/>
                  <a:pt x="1183" y="77"/>
                </a:cubicBezTo>
                <a:cubicBezTo>
                  <a:pt x="1183" y="76"/>
                  <a:pt x="1183" y="76"/>
                  <a:pt x="1183" y="76"/>
                </a:cubicBezTo>
                <a:cubicBezTo>
                  <a:pt x="1164" y="58"/>
                  <a:pt x="1164" y="58"/>
                  <a:pt x="1164" y="58"/>
                </a:cubicBezTo>
                <a:cubicBezTo>
                  <a:pt x="1159" y="53"/>
                  <a:pt x="1159" y="53"/>
                  <a:pt x="1159" y="53"/>
                </a:cubicBezTo>
                <a:cubicBezTo>
                  <a:pt x="1159" y="53"/>
                  <a:pt x="1158" y="53"/>
                  <a:pt x="1158" y="53"/>
                </a:cubicBezTo>
                <a:cubicBezTo>
                  <a:pt x="1158" y="53"/>
                  <a:pt x="1158" y="53"/>
                  <a:pt x="1150" y="61"/>
                </a:cubicBezTo>
                <a:cubicBezTo>
                  <a:pt x="1147" y="64"/>
                  <a:pt x="1147" y="66"/>
                  <a:pt x="1147" y="68"/>
                </a:cubicBezTo>
                <a:cubicBezTo>
                  <a:pt x="1147" y="68"/>
                  <a:pt x="1147" y="68"/>
                  <a:pt x="1147" y="69"/>
                </a:cubicBezTo>
                <a:cubicBezTo>
                  <a:pt x="1146" y="69"/>
                  <a:pt x="1145" y="69"/>
                  <a:pt x="1143" y="69"/>
                </a:cubicBezTo>
                <a:cubicBezTo>
                  <a:pt x="1138" y="69"/>
                  <a:pt x="1133" y="71"/>
                  <a:pt x="1133" y="73"/>
                </a:cubicBezTo>
                <a:cubicBezTo>
                  <a:pt x="1133" y="76"/>
                  <a:pt x="1136" y="76"/>
                  <a:pt x="1140" y="76"/>
                </a:cubicBezTo>
                <a:cubicBezTo>
                  <a:pt x="1146" y="76"/>
                  <a:pt x="1152" y="75"/>
                  <a:pt x="1156" y="75"/>
                </a:cubicBezTo>
                <a:cubicBezTo>
                  <a:pt x="1160" y="75"/>
                  <a:pt x="1161" y="76"/>
                  <a:pt x="1161" y="81"/>
                </a:cubicBezTo>
                <a:cubicBezTo>
                  <a:pt x="1161" y="86"/>
                  <a:pt x="1163" y="89"/>
                  <a:pt x="1164" y="90"/>
                </a:cubicBezTo>
                <a:cubicBezTo>
                  <a:pt x="1163" y="90"/>
                  <a:pt x="1163" y="90"/>
                  <a:pt x="1162" y="90"/>
                </a:cubicBezTo>
                <a:cubicBezTo>
                  <a:pt x="1161" y="90"/>
                  <a:pt x="1158" y="90"/>
                  <a:pt x="1156" y="90"/>
                </a:cubicBezTo>
                <a:cubicBezTo>
                  <a:pt x="1152" y="91"/>
                  <a:pt x="1147" y="90"/>
                  <a:pt x="1144" y="87"/>
                </a:cubicBezTo>
                <a:cubicBezTo>
                  <a:pt x="1138" y="82"/>
                  <a:pt x="1138" y="82"/>
                  <a:pt x="1138" y="82"/>
                </a:cubicBezTo>
                <a:cubicBezTo>
                  <a:pt x="1138" y="81"/>
                  <a:pt x="1138" y="81"/>
                  <a:pt x="1138" y="81"/>
                </a:cubicBezTo>
                <a:cubicBezTo>
                  <a:pt x="1137" y="82"/>
                  <a:pt x="1137" y="82"/>
                  <a:pt x="1137" y="82"/>
                </a:cubicBezTo>
                <a:cubicBezTo>
                  <a:pt x="1137" y="82"/>
                  <a:pt x="1137" y="86"/>
                  <a:pt x="1136" y="89"/>
                </a:cubicBezTo>
                <a:cubicBezTo>
                  <a:pt x="1136" y="92"/>
                  <a:pt x="1134" y="95"/>
                  <a:pt x="1132" y="95"/>
                </a:cubicBezTo>
                <a:cubicBezTo>
                  <a:pt x="1131" y="95"/>
                  <a:pt x="1130" y="95"/>
                  <a:pt x="1128" y="92"/>
                </a:cubicBezTo>
                <a:cubicBezTo>
                  <a:pt x="1119" y="84"/>
                  <a:pt x="1118" y="78"/>
                  <a:pt x="1118" y="76"/>
                </a:cubicBezTo>
                <a:cubicBezTo>
                  <a:pt x="1118" y="76"/>
                  <a:pt x="1118" y="76"/>
                  <a:pt x="1118" y="76"/>
                </a:cubicBezTo>
                <a:cubicBezTo>
                  <a:pt x="1118" y="76"/>
                  <a:pt x="1118" y="75"/>
                  <a:pt x="1118" y="75"/>
                </a:cubicBezTo>
                <a:cubicBezTo>
                  <a:pt x="1118" y="75"/>
                  <a:pt x="1117" y="75"/>
                  <a:pt x="1117" y="75"/>
                </a:cubicBezTo>
                <a:cubicBezTo>
                  <a:pt x="1101" y="77"/>
                  <a:pt x="1101" y="77"/>
                  <a:pt x="1101" y="77"/>
                </a:cubicBezTo>
                <a:cubicBezTo>
                  <a:pt x="1100" y="78"/>
                  <a:pt x="1100" y="78"/>
                  <a:pt x="1100" y="78"/>
                </a:cubicBezTo>
                <a:cubicBezTo>
                  <a:pt x="1100" y="78"/>
                  <a:pt x="1100" y="78"/>
                  <a:pt x="1100" y="79"/>
                </a:cubicBezTo>
                <a:cubicBezTo>
                  <a:pt x="1102" y="85"/>
                  <a:pt x="1102" y="85"/>
                  <a:pt x="1102" y="85"/>
                </a:cubicBezTo>
                <a:cubicBezTo>
                  <a:pt x="1101" y="86"/>
                  <a:pt x="1096" y="95"/>
                  <a:pt x="1089" y="95"/>
                </a:cubicBezTo>
                <a:cubicBezTo>
                  <a:pt x="1088" y="95"/>
                  <a:pt x="1085" y="94"/>
                  <a:pt x="1083" y="92"/>
                </a:cubicBezTo>
                <a:cubicBezTo>
                  <a:pt x="1079" y="87"/>
                  <a:pt x="1078" y="82"/>
                  <a:pt x="1078" y="79"/>
                </a:cubicBezTo>
                <a:cubicBezTo>
                  <a:pt x="1078" y="76"/>
                  <a:pt x="1078" y="75"/>
                  <a:pt x="1078" y="74"/>
                </a:cubicBezTo>
                <a:cubicBezTo>
                  <a:pt x="1078" y="74"/>
                  <a:pt x="1078" y="74"/>
                  <a:pt x="1078" y="74"/>
                </a:cubicBezTo>
                <a:cubicBezTo>
                  <a:pt x="1078" y="74"/>
                  <a:pt x="1078" y="73"/>
                  <a:pt x="1077" y="73"/>
                </a:cubicBezTo>
                <a:cubicBezTo>
                  <a:pt x="1076" y="74"/>
                  <a:pt x="1077" y="74"/>
                  <a:pt x="1076" y="75"/>
                </a:cubicBezTo>
                <a:cubicBezTo>
                  <a:pt x="1072" y="81"/>
                  <a:pt x="1067" y="81"/>
                  <a:pt x="1067" y="81"/>
                </a:cubicBezTo>
                <a:cubicBezTo>
                  <a:pt x="1067" y="81"/>
                  <a:pt x="1067" y="81"/>
                  <a:pt x="1067" y="82"/>
                </a:cubicBezTo>
                <a:cubicBezTo>
                  <a:pt x="1067" y="82"/>
                  <a:pt x="1067" y="82"/>
                  <a:pt x="1067" y="82"/>
                </a:cubicBezTo>
                <a:cubicBezTo>
                  <a:pt x="1067" y="95"/>
                  <a:pt x="1067" y="95"/>
                  <a:pt x="1067" y="95"/>
                </a:cubicBezTo>
                <a:cubicBezTo>
                  <a:pt x="1047" y="82"/>
                  <a:pt x="1047" y="82"/>
                  <a:pt x="1047" y="82"/>
                </a:cubicBezTo>
                <a:cubicBezTo>
                  <a:pt x="1047" y="81"/>
                  <a:pt x="1047" y="81"/>
                  <a:pt x="1046" y="82"/>
                </a:cubicBezTo>
                <a:cubicBezTo>
                  <a:pt x="1046" y="82"/>
                  <a:pt x="1040" y="87"/>
                  <a:pt x="1040" y="94"/>
                </a:cubicBezTo>
                <a:cubicBezTo>
                  <a:pt x="1040" y="96"/>
                  <a:pt x="1040" y="99"/>
                  <a:pt x="1042" y="101"/>
                </a:cubicBezTo>
                <a:cubicBezTo>
                  <a:pt x="1050" y="108"/>
                  <a:pt x="1059" y="108"/>
                  <a:pt x="1061" y="109"/>
                </a:cubicBezTo>
                <a:close/>
                <a:moveTo>
                  <a:pt x="1476" y="3373"/>
                </a:moveTo>
                <a:cubicBezTo>
                  <a:pt x="1478" y="3371"/>
                  <a:pt x="1478" y="3371"/>
                  <a:pt x="1478" y="3371"/>
                </a:cubicBezTo>
                <a:cubicBezTo>
                  <a:pt x="1478" y="3370"/>
                  <a:pt x="1478" y="3370"/>
                  <a:pt x="1478" y="3370"/>
                </a:cubicBezTo>
                <a:cubicBezTo>
                  <a:pt x="1476" y="3344"/>
                  <a:pt x="1476" y="3344"/>
                  <a:pt x="1476" y="3344"/>
                </a:cubicBezTo>
                <a:cubicBezTo>
                  <a:pt x="1476" y="3344"/>
                  <a:pt x="1476" y="3344"/>
                  <a:pt x="1476" y="3344"/>
                </a:cubicBezTo>
                <a:cubicBezTo>
                  <a:pt x="1472" y="3340"/>
                  <a:pt x="1472" y="3340"/>
                  <a:pt x="1472" y="3340"/>
                </a:cubicBezTo>
                <a:cubicBezTo>
                  <a:pt x="1472" y="3340"/>
                  <a:pt x="1472" y="3340"/>
                  <a:pt x="1471" y="3340"/>
                </a:cubicBezTo>
                <a:cubicBezTo>
                  <a:pt x="1470" y="3341"/>
                  <a:pt x="1470" y="3341"/>
                  <a:pt x="1470" y="3341"/>
                </a:cubicBezTo>
                <a:cubicBezTo>
                  <a:pt x="1468" y="3343"/>
                  <a:pt x="1468" y="3343"/>
                  <a:pt x="1468" y="3343"/>
                </a:cubicBezTo>
                <a:cubicBezTo>
                  <a:pt x="1467" y="3345"/>
                  <a:pt x="1467" y="3345"/>
                  <a:pt x="1467" y="3345"/>
                </a:cubicBezTo>
                <a:cubicBezTo>
                  <a:pt x="1468" y="3347"/>
                  <a:pt x="1468" y="3347"/>
                  <a:pt x="1468" y="3347"/>
                </a:cubicBezTo>
                <a:cubicBezTo>
                  <a:pt x="1468" y="3347"/>
                  <a:pt x="1468" y="3347"/>
                  <a:pt x="1468" y="3347"/>
                </a:cubicBezTo>
                <a:cubicBezTo>
                  <a:pt x="1466" y="3349"/>
                  <a:pt x="1466" y="3349"/>
                  <a:pt x="1466" y="3349"/>
                </a:cubicBezTo>
                <a:cubicBezTo>
                  <a:pt x="1465" y="3351"/>
                  <a:pt x="1465" y="3351"/>
                  <a:pt x="1465" y="3351"/>
                </a:cubicBezTo>
                <a:cubicBezTo>
                  <a:pt x="1465" y="3352"/>
                  <a:pt x="1465" y="3352"/>
                  <a:pt x="1465" y="3352"/>
                </a:cubicBezTo>
                <a:cubicBezTo>
                  <a:pt x="1467" y="3353"/>
                  <a:pt x="1467" y="3353"/>
                  <a:pt x="1467" y="3353"/>
                </a:cubicBezTo>
                <a:cubicBezTo>
                  <a:pt x="1467" y="3353"/>
                  <a:pt x="1467" y="3353"/>
                  <a:pt x="1467" y="3353"/>
                </a:cubicBezTo>
                <a:cubicBezTo>
                  <a:pt x="1468" y="3354"/>
                  <a:pt x="1468" y="3354"/>
                  <a:pt x="1468" y="3354"/>
                </a:cubicBezTo>
                <a:cubicBezTo>
                  <a:pt x="1468" y="3355"/>
                  <a:pt x="1468" y="3355"/>
                  <a:pt x="1468" y="3355"/>
                </a:cubicBezTo>
                <a:cubicBezTo>
                  <a:pt x="1467" y="3354"/>
                  <a:pt x="1467" y="3354"/>
                  <a:pt x="1467" y="3354"/>
                </a:cubicBezTo>
                <a:cubicBezTo>
                  <a:pt x="1466" y="3354"/>
                  <a:pt x="1466" y="3354"/>
                  <a:pt x="1466" y="3354"/>
                </a:cubicBezTo>
                <a:cubicBezTo>
                  <a:pt x="1465" y="3354"/>
                  <a:pt x="1465" y="3354"/>
                  <a:pt x="1465" y="3354"/>
                </a:cubicBezTo>
                <a:cubicBezTo>
                  <a:pt x="1464" y="3355"/>
                  <a:pt x="1464" y="3355"/>
                  <a:pt x="1464" y="3355"/>
                </a:cubicBezTo>
                <a:cubicBezTo>
                  <a:pt x="1464" y="3356"/>
                  <a:pt x="1464" y="3356"/>
                  <a:pt x="1464" y="3356"/>
                </a:cubicBezTo>
                <a:cubicBezTo>
                  <a:pt x="1467" y="3359"/>
                  <a:pt x="1467" y="3359"/>
                  <a:pt x="1467" y="3359"/>
                </a:cubicBezTo>
                <a:cubicBezTo>
                  <a:pt x="1471" y="3361"/>
                  <a:pt x="1471" y="3361"/>
                  <a:pt x="1471" y="3361"/>
                </a:cubicBezTo>
                <a:cubicBezTo>
                  <a:pt x="1471" y="3361"/>
                  <a:pt x="1471" y="3361"/>
                  <a:pt x="1471" y="3361"/>
                </a:cubicBezTo>
                <a:cubicBezTo>
                  <a:pt x="1470" y="3363"/>
                  <a:pt x="1470" y="3363"/>
                  <a:pt x="1470" y="3363"/>
                </a:cubicBezTo>
                <a:cubicBezTo>
                  <a:pt x="1470" y="3371"/>
                  <a:pt x="1470" y="3371"/>
                  <a:pt x="1470" y="3371"/>
                </a:cubicBezTo>
                <a:cubicBezTo>
                  <a:pt x="1470" y="3371"/>
                  <a:pt x="1470" y="3371"/>
                  <a:pt x="1470" y="3371"/>
                </a:cubicBezTo>
                <a:cubicBezTo>
                  <a:pt x="1472" y="3374"/>
                  <a:pt x="1472" y="3374"/>
                  <a:pt x="1472" y="3374"/>
                </a:cubicBezTo>
                <a:cubicBezTo>
                  <a:pt x="1473" y="3374"/>
                  <a:pt x="1473" y="3374"/>
                  <a:pt x="1473" y="3374"/>
                </a:cubicBezTo>
                <a:cubicBezTo>
                  <a:pt x="1476" y="3374"/>
                  <a:pt x="1476" y="3374"/>
                  <a:pt x="1476" y="3374"/>
                </a:cubicBezTo>
                <a:lnTo>
                  <a:pt x="1476" y="3373"/>
                </a:lnTo>
                <a:close/>
                <a:moveTo>
                  <a:pt x="1478" y="3396"/>
                </a:moveTo>
                <a:cubicBezTo>
                  <a:pt x="1477" y="3391"/>
                  <a:pt x="1477" y="3391"/>
                  <a:pt x="1477" y="3391"/>
                </a:cubicBezTo>
                <a:cubicBezTo>
                  <a:pt x="1477" y="3390"/>
                  <a:pt x="1477" y="3390"/>
                  <a:pt x="1477" y="3390"/>
                </a:cubicBezTo>
                <a:cubicBezTo>
                  <a:pt x="1472" y="3388"/>
                  <a:pt x="1472" y="3388"/>
                  <a:pt x="1472" y="3388"/>
                </a:cubicBezTo>
                <a:cubicBezTo>
                  <a:pt x="1472" y="3388"/>
                  <a:pt x="1472" y="3388"/>
                  <a:pt x="1472" y="3388"/>
                </a:cubicBezTo>
                <a:cubicBezTo>
                  <a:pt x="1472" y="3388"/>
                  <a:pt x="1471" y="3387"/>
                  <a:pt x="1471" y="3387"/>
                </a:cubicBezTo>
                <a:cubicBezTo>
                  <a:pt x="1471" y="3387"/>
                  <a:pt x="1470" y="3388"/>
                  <a:pt x="1470" y="3388"/>
                </a:cubicBezTo>
                <a:cubicBezTo>
                  <a:pt x="1470" y="3394"/>
                  <a:pt x="1470" y="3394"/>
                  <a:pt x="1470" y="3394"/>
                </a:cubicBezTo>
                <a:cubicBezTo>
                  <a:pt x="1474" y="3401"/>
                  <a:pt x="1474" y="3401"/>
                  <a:pt x="1474" y="3401"/>
                </a:cubicBezTo>
                <a:cubicBezTo>
                  <a:pt x="1473" y="3401"/>
                  <a:pt x="1473" y="3401"/>
                  <a:pt x="1473" y="3401"/>
                </a:cubicBezTo>
                <a:cubicBezTo>
                  <a:pt x="1470" y="3404"/>
                  <a:pt x="1470" y="3404"/>
                  <a:pt x="1470" y="3404"/>
                </a:cubicBezTo>
                <a:cubicBezTo>
                  <a:pt x="1470" y="3405"/>
                  <a:pt x="1470" y="3405"/>
                  <a:pt x="1470" y="3405"/>
                </a:cubicBezTo>
                <a:cubicBezTo>
                  <a:pt x="1470" y="3407"/>
                  <a:pt x="1470" y="3407"/>
                  <a:pt x="1470" y="3407"/>
                </a:cubicBezTo>
                <a:cubicBezTo>
                  <a:pt x="1470" y="3407"/>
                  <a:pt x="1470" y="3408"/>
                  <a:pt x="1470" y="3408"/>
                </a:cubicBezTo>
                <a:cubicBezTo>
                  <a:pt x="1470" y="3408"/>
                  <a:pt x="1471" y="3408"/>
                  <a:pt x="1471" y="3408"/>
                </a:cubicBezTo>
                <a:cubicBezTo>
                  <a:pt x="1472" y="3408"/>
                  <a:pt x="1472" y="3408"/>
                  <a:pt x="1472" y="3408"/>
                </a:cubicBezTo>
                <a:cubicBezTo>
                  <a:pt x="1473" y="3408"/>
                  <a:pt x="1473" y="3408"/>
                  <a:pt x="1473" y="3408"/>
                </a:cubicBezTo>
                <a:cubicBezTo>
                  <a:pt x="1475" y="3407"/>
                  <a:pt x="1475" y="3407"/>
                  <a:pt x="1475" y="3407"/>
                </a:cubicBezTo>
                <a:cubicBezTo>
                  <a:pt x="1476" y="3406"/>
                  <a:pt x="1476" y="3406"/>
                  <a:pt x="1476" y="3406"/>
                </a:cubicBezTo>
                <a:cubicBezTo>
                  <a:pt x="1475" y="3401"/>
                  <a:pt x="1475" y="3401"/>
                  <a:pt x="1475" y="3401"/>
                </a:cubicBezTo>
                <a:cubicBezTo>
                  <a:pt x="1476" y="3402"/>
                  <a:pt x="1476" y="3402"/>
                  <a:pt x="1476" y="3402"/>
                </a:cubicBezTo>
                <a:cubicBezTo>
                  <a:pt x="1477" y="3402"/>
                  <a:pt x="1477" y="3402"/>
                  <a:pt x="1477" y="3402"/>
                </a:cubicBezTo>
                <a:cubicBezTo>
                  <a:pt x="1477" y="3402"/>
                  <a:pt x="1477" y="3401"/>
                  <a:pt x="1477" y="3401"/>
                </a:cubicBezTo>
                <a:cubicBezTo>
                  <a:pt x="1477" y="3399"/>
                  <a:pt x="1477" y="3399"/>
                  <a:pt x="1477" y="3399"/>
                </a:cubicBezTo>
                <a:cubicBezTo>
                  <a:pt x="1478" y="3396"/>
                  <a:pt x="1478" y="3396"/>
                  <a:pt x="1478" y="3396"/>
                </a:cubicBezTo>
                <a:close/>
                <a:moveTo>
                  <a:pt x="1475" y="3336"/>
                </a:moveTo>
                <a:cubicBezTo>
                  <a:pt x="1474" y="3335"/>
                  <a:pt x="1474" y="3335"/>
                  <a:pt x="1474" y="3335"/>
                </a:cubicBezTo>
                <a:cubicBezTo>
                  <a:pt x="1473" y="3334"/>
                  <a:pt x="1473" y="3334"/>
                  <a:pt x="1473" y="3334"/>
                </a:cubicBezTo>
                <a:cubicBezTo>
                  <a:pt x="1470" y="3334"/>
                  <a:pt x="1470" y="3334"/>
                  <a:pt x="1470" y="3334"/>
                </a:cubicBezTo>
                <a:cubicBezTo>
                  <a:pt x="1469" y="3334"/>
                  <a:pt x="1469" y="3334"/>
                  <a:pt x="1469" y="3334"/>
                </a:cubicBezTo>
                <a:cubicBezTo>
                  <a:pt x="1469" y="3334"/>
                  <a:pt x="1468" y="3334"/>
                  <a:pt x="1469" y="3335"/>
                </a:cubicBezTo>
                <a:cubicBezTo>
                  <a:pt x="1469" y="3336"/>
                  <a:pt x="1469" y="3336"/>
                  <a:pt x="1469" y="3336"/>
                </a:cubicBezTo>
                <a:cubicBezTo>
                  <a:pt x="1470" y="3338"/>
                  <a:pt x="1470" y="3338"/>
                  <a:pt x="1470" y="3338"/>
                </a:cubicBezTo>
                <a:cubicBezTo>
                  <a:pt x="1470" y="3338"/>
                  <a:pt x="1470" y="3338"/>
                  <a:pt x="1470" y="3338"/>
                </a:cubicBezTo>
                <a:cubicBezTo>
                  <a:pt x="1476" y="3340"/>
                  <a:pt x="1476" y="3340"/>
                  <a:pt x="1476" y="3340"/>
                </a:cubicBezTo>
                <a:cubicBezTo>
                  <a:pt x="1476" y="3340"/>
                  <a:pt x="1476" y="3340"/>
                  <a:pt x="1476" y="3340"/>
                </a:cubicBezTo>
                <a:cubicBezTo>
                  <a:pt x="1476" y="3340"/>
                  <a:pt x="1477" y="3340"/>
                  <a:pt x="1477" y="3340"/>
                </a:cubicBezTo>
                <a:cubicBezTo>
                  <a:pt x="1477" y="3340"/>
                  <a:pt x="1477" y="3339"/>
                  <a:pt x="1477" y="3339"/>
                </a:cubicBezTo>
                <a:cubicBezTo>
                  <a:pt x="1476" y="3338"/>
                  <a:pt x="1476" y="3338"/>
                  <a:pt x="1476" y="3338"/>
                </a:cubicBezTo>
                <a:lnTo>
                  <a:pt x="1475" y="3336"/>
                </a:lnTo>
                <a:close/>
                <a:moveTo>
                  <a:pt x="1482" y="3393"/>
                </a:moveTo>
                <a:cubicBezTo>
                  <a:pt x="1482" y="3393"/>
                  <a:pt x="1482" y="3393"/>
                  <a:pt x="1482" y="3393"/>
                </a:cubicBezTo>
                <a:cubicBezTo>
                  <a:pt x="1482" y="3393"/>
                  <a:pt x="1482" y="3392"/>
                  <a:pt x="1482" y="3392"/>
                </a:cubicBezTo>
                <a:cubicBezTo>
                  <a:pt x="1481" y="3387"/>
                  <a:pt x="1481" y="3387"/>
                  <a:pt x="1481" y="3387"/>
                </a:cubicBezTo>
                <a:cubicBezTo>
                  <a:pt x="1475" y="3381"/>
                  <a:pt x="1475" y="3381"/>
                  <a:pt x="1475" y="3381"/>
                </a:cubicBezTo>
                <a:cubicBezTo>
                  <a:pt x="1474" y="3381"/>
                  <a:pt x="1474" y="3381"/>
                  <a:pt x="1474" y="3381"/>
                </a:cubicBezTo>
                <a:cubicBezTo>
                  <a:pt x="1473" y="3381"/>
                  <a:pt x="1473" y="3381"/>
                  <a:pt x="1473" y="3381"/>
                </a:cubicBezTo>
                <a:cubicBezTo>
                  <a:pt x="1472" y="3382"/>
                  <a:pt x="1472" y="3382"/>
                  <a:pt x="1472" y="3382"/>
                </a:cubicBezTo>
                <a:cubicBezTo>
                  <a:pt x="1472" y="3382"/>
                  <a:pt x="1472" y="3382"/>
                  <a:pt x="1472" y="3382"/>
                </a:cubicBezTo>
                <a:cubicBezTo>
                  <a:pt x="1474" y="3387"/>
                  <a:pt x="1474" y="3387"/>
                  <a:pt x="1474" y="3387"/>
                </a:cubicBezTo>
                <a:cubicBezTo>
                  <a:pt x="1474" y="3388"/>
                  <a:pt x="1474" y="3388"/>
                  <a:pt x="1474" y="3388"/>
                </a:cubicBezTo>
                <a:cubicBezTo>
                  <a:pt x="1474" y="3389"/>
                  <a:pt x="1475" y="3389"/>
                  <a:pt x="1475" y="3389"/>
                </a:cubicBezTo>
                <a:cubicBezTo>
                  <a:pt x="1477" y="3390"/>
                  <a:pt x="1477" y="3390"/>
                  <a:pt x="1477" y="3390"/>
                </a:cubicBezTo>
                <a:cubicBezTo>
                  <a:pt x="1481" y="3393"/>
                  <a:pt x="1481" y="3393"/>
                  <a:pt x="1481" y="3393"/>
                </a:cubicBezTo>
                <a:cubicBezTo>
                  <a:pt x="1481" y="3393"/>
                  <a:pt x="1481" y="3393"/>
                  <a:pt x="1481" y="3393"/>
                </a:cubicBezTo>
                <a:lnTo>
                  <a:pt x="1482" y="3393"/>
                </a:lnTo>
                <a:close/>
                <a:moveTo>
                  <a:pt x="1489" y="3409"/>
                </a:moveTo>
                <a:cubicBezTo>
                  <a:pt x="1489" y="3409"/>
                  <a:pt x="1489" y="3409"/>
                  <a:pt x="1489" y="3409"/>
                </a:cubicBezTo>
                <a:cubicBezTo>
                  <a:pt x="1487" y="3409"/>
                  <a:pt x="1487" y="3409"/>
                  <a:pt x="1487" y="3409"/>
                </a:cubicBezTo>
                <a:cubicBezTo>
                  <a:pt x="1486" y="3407"/>
                  <a:pt x="1486" y="3407"/>
                  <a:pt x="1486" y="3407"/>
                </a:cubicBezTo>
                <a:cubicBezTo>
                  <a:pt x="1486" y="3406"/>
                  <a:pt x="1486" y="3406"/>
                  <a:pt x="1486" y="3406"/>
                </a:cubicBezTo>
                <a:cubicBezTo>
                  <a:pt x="1485" y="3406"/>
                  <a:pt x="1485" y="3407"/>
                  <a:pt x="1485" y="3407"/>
                </a:cubicBezTo>
                <a:cubicBezTo>
                  <a:pt x="1485" y="3409"/>
                  <a:pt x="1485" y="3409"/>
                  <a:pt x="1485" y="3409"/>
                </a:cubicBezTo>
                <a:cubicBezTo>
                  <a:pt x="1486" y="3412"/>
                  <a:pt x="1486" y="3412"/>
                  <a:pt x="1486" y="3412"/>
                </a:cubicBezTo>
                <a:cubicBezTo>
                  <a:pt x="1489" y="3415"/>
                  <a:pt x="1489" y="3415"/>
                  <a:pt x="1489" y="3415"/>
                </a:cubicBezTo>
                <a:cubicBezTo>
                  <a:pt x="1489" y="3415"/>
                  <a:pt x="1489" y="3415"/>
                  <a:pt x="1489" y="3415"/>
                </a:cubicBezTo>
                <a:cubicBezTo>
                  <a:pt x="1489" y="3415"/>
                  <a:pt x="1489" y="3415"/>
                  <a:pt x="1490" y="3415"/>
                </a:cubicBezTo>
                <a:cubicBezTo>
                  <a:pt x="1490" y="3415"/>
                  <a:pt x="1490" y="3415"/>
                  <a:pt x="1490" y="3415"/>
                </a:cubicBezTo>
                <a:cubicBezTo>
                  <a:pt x="1490" y="3411"/>
                  <a:pt x="1490" y="3411"/>
                  <a:pt x="1490" y="3411"/>
                </a:cubicBezTo>
                <a:cubicBezTo>
                  <a:pt x="1489" y="3411"/>
                  <a:pt x="1489" y="3411"/>
                  <a:pt x="1489" y="3411"/>
                </a:cubicBezTo>
                <a:cubicBezTo>
                  <a:pt x="1490" y="3411"/>
                  <a:pt x="1490" y="3411"/>
                  <a:pt x="1490" y="3411"/>
                </a:cubicBezTo>
                <a:lnTo>
                  <a:pt x="1489" y="3409"/>
                </a:lnTo>
                <a:close/>
                <a:moveTo>
                  <a:pt x="1483" y="3410"/>
                </a:moveTo>
                <a:cubicBezTo>
                  <a:pt x="1483" y="3410"/>
                  <a:pt x="1483" y="3410"/>
                  <a:pt x="1482" y="3410"/>
                </a:cubicBezTo>
                <a:cubicBezTo>
                  <a:pt x="1482" y="3410"/>
                  <a:pt x="1482" y="3410"/>
                  <a:pt x="1482" y="3410"/>
                </a:cubicBezTo>
                <a:cubicBezTo>
                  <a:pt x="1481" y="3411"/>
                  <a:pt x="1481" y="3411"/>
                  <a:pt x="1481" y="3411"/>
                </a:cubicBezTo>
                <a:cubicBezTo>
                  <a:pt x="1481" y="3411"/>
                  <a:pt x="1481" y="3411"/>
                  <a:pt x="1481" y="3411"/>
                </a:cubicBezTo>
                <a:cubicBezTo>
                  <a:pt x="1481" y="3414"/>
                  <a:pt x="1481" y="3414"/>
                  <a:pt x="1481" y="3414"/>
                </a:cubicBezTo>
                <a:cubicBezTo>
                  <a:pt x="1482" y="3417"/>
                  <a:pt x="1482" y="3417"/>
                  <a:pt x="1482" y="3417"/>
                </a:cubicBezTo>
                <a:cubicBezTo>
                  <a:pt x="1484" y="3419"/>
                  <a:pt x="1484" y="3419"/>
                  <a:pt x="1484" y="3419"/>
                </a:cubicBezTo>
                <a:cubicBezTo>
                  <a:pt x="1484" y="3419"/>
                  <a:pt x="1484" y="3419"/>
                  <a:pt x="1484" y="3419"/>
                </a:cubicBezTo>
                <a:cubicBezTo>
                  <a:pt x="1486" y="3419"/>
                  <a:pt x="1486" y="3419"/>
                  <a:pt x="1486" y="3419"/>
                </a:cubicBezTo>
                <a:cubicBezTo>
                  <a:pt x="1486" y="3419"/>
                  <a:pt x="1486" y="3419"/>
                  <a:pt x="1486" y="3419"/>
                </a:cubicBezTo>
                <a:cubicBezTo>
                  <a:pt x="1486" y="3419"/>
                  <a:pt x="1487" y="3419"/>
                  <a:pt x="1487" y="3419"/>
                </a:cubicBezTo>
                <a:cubicBezTo>
                  <a:pt x="1487" y="3419"/>
                  <a:pt x="1487" y="3418"/>
                  <a:pt x="1487" y="3418"/>
                </a:cubicBezTo>
                <a:cubicBezTo>
                  <a:pt x="1484" y="3413"/>
                  <a:pt x="1484" y="3413"/>
                  <a:pt x="1484" y="3413"/>
                </a:cubicBezTo>
                <a:lnTo>
                  <a:pt x="1483" y="3410"/>
                </a:lnTo>
                <a:close/>
                <a:moveTo>
                  <a:pt x="1463" y="3342"/>
                </a:moveTo>
                <a:cubicBezTo>
                  <a:pt x="1465" y="3340"/>
                  <a:pt x="1465" y="3340"/>
                  <a:pt x="1465" y="3340"/>
                </a:cubicBezTo>
                <a:cubicBezTo>
                  <a:pt x="1465" y="3339"/>
                  <a:pt x="1465" y="3339"/>
                  <a:pt x="1465" y="3339"/>
                </a:cubicBezTo>
                <a:cubicBezTo>
                  <a:pt x="1464" y="3336"/>
                  <a:pt x="1464" y="3336"/>
                  <a:pt x="1464" y="3336"/>
                </a:cubicBezTo>
                <a:cubicBezTo>
                  <a:pt x="1463" y="3335"/>
                  <a:pt x="1463" y="3335"/>
                  <a:pt x="1463" y="3335"/>
                </a:cubicBezTo>
                <a:cubicBezTo>
                  <a:pt x="1463" y="3335"/>
                  <a:pt x="1463" y="3335"/>
                  <a:pt x="1462" y="3335"/>
                </a:cubicBezTo>
                <a:cubicBezTo>
                  <a:pt x="1460" y="3336"/>
                  <a:pt x="1460" y="3336"/>
                  <a:pt x="1460" y="3336"/>
                </a:cubicBezTo>
                <a:cubicBezTo>
                  <a:pt x="1460" y="3337"/>
                  <a:pt x="1460" y="3337"/>
                  <a:pt x="1460" y="3337"/>
                </a:cubicBezTo>
                <a:cubicBezTo>
                  <a:pt x="1461" y="3339"/>
                  <a:pt x="1461" y="3339"/>
                  <a:pt x="1461" y="3339"/>
                </a:cubicBezTo>
                <a:cubicBezTo>
                  <a:pt x="1460" y="3341"/>
                  <a:pt x="1460" y="3341"/>
                  <a:pt x="1460" y="3341"/>
                </a:cubicBezTo>
                <a:cubicBezTo>
                  <a:pt x="1460" y="3341"/>
                  <a:pt x="1460" y="3341"/>
                  <a:pt x="1460" y="3341"/>
                </a:cubicBezTo>
                <a:cubicBezTo>
                  <a:pt x="1461" y="3343"/>
                  <a:pt x="1461" y="3343"/>
                  <a:pt x="1461" y="3343"/>
                </a:cubicBezTo>
                <a:cubicBezTo>
                  <a:pt x="1461" y="3343"/>
                  <a:pt x="1461" y="3343"/>
                  <a:pt x="1462" y="3343"/>
                </a:cubicBezTo>
                <a:cubicBezTo>
                  <a:pt x="1462" y="3343"/>
                  <a:pt x="1462" y="3343"/>
                  <a:pt x="1462" y="3343"/>
                </a:cubicBezTo>
                <a:cubicBezTo>
                  <a:pt x="1462" y="3343"/>
                  <a:pt x="1462" y="3343"/>
                  <a:pt x="1462" y="3343"/>
                </a:cubicBezTo>
                <a:lnTo>
                  <a:pt x="1463" y="3342"/>
                </a:lnTo>
                <a:close/>
                <a:moveTo>
                  <a:pt x="1464" y="3325"/>
                </a:moveTo>
                <a:cubicBezTo>
                  <a:pt x="1463" y="3325"/>
                  <a:pt x="1463" y="3325"/>
                  <a:pt x="1463" y="3325"/>
                </a:cubicBezTo>
                <a:cubicBezTo>
                  <a:pt x="1461" y="3326"/>
                  <a:pt x="1461" y="3326"/>
                  <a:pt x="1461" y="3326"/>
                </a:cubicBezTo>
                <a:cubicBezTo>
                  <a:pt x="1461" y="3326"/>
                  <a:pt x="1461" y="3326"/>
                  <a:pt x="1461" y="3326"/>
                </a:cubicBezTo>
                <a:cubicBezTo>
                  <a:pt x="1461" y="3329"/>
                  <a:pt x="1461" y="3329"/>
                  <a:pt x="1461" y="3329"/>
                </a:cubicBezTo>
                <a:cubicBezTo>
                  <a:pt x="1462" y="3332"/>
                  <a:pt x="1462" y="3332"/>
                  <a:pt x="1462" y="3332"/>
                </a:cubicBezTo>
                <a:cubicBezTo>
                  <a:pt x="1465" y="3335"/>
                  <a:pt x="1465" y="3335"/>
                  <a:pt x="1465" y="3335"/>
                </a:cubicBezTo>
                <a:cubicBezTo>
                  <a:pt x="1465" y="3338"/>
                  <a:pt x="1465" y="3338"/>
                  <a:pt x="1465" y="3338"/>
                </a:cubicBezTo>
                <a:cubicBezTo>
                  <a:pt x="1466" y="3339"/>
                  <a:pt x="1466" y="3339"/>
                  <a:pt x="1466" y="3339"/>
                </a:cubicBezTo>
                <a:cubicBezTo>
                  <a:pt x="1466" y="3340"/>
                  <a:pt x="1466" y="3340"/>
                  <a:pt x="1467" y="3340"/>
                </a:cubicBezTo>
                <a:cubicBezTo>
                  <a:pt x="1467" y="3340"/>
                  <a:pt x="1467" y="3340"/>
                  <a:pt x="1467" y="3340"/>
                </a:cubicBezTo>
                <a:cubicBezTo>
                  <a:pt x="1467" y="3340"/>
                  <a:pt x="1467" y="3340"/>
                  <a:pt x="1467" y="3339"/>
                </a:cubicBezTo>
                <a:cubicBezTo>
                  <a:pt x="1468" y="3339"/>
                  <a:pt x="1468" y="3339"/>
                  <a:pt x="1468" y="3339"/>
                </a:cubicBezTo>
                <a:cubicBezTo>
                  <a:pt x="1468" y="3338"/>
                  <a:pt x="1468" y="3338"/>
                  <a:pt x="1468" y="3338"/>
                </a:cubicBezTo>
                <a:cubicBezTo>
                  <a:pt x="1468" y="3337"/>
                  <a:pt x="1468" y="3337"/>
                  <a:pt x="1468" y="3337"/>
                </a:cubicBezTo>
                <a:cubicBezTo>
                  <a:pt x="1464" y="3325"/>
                  <a:pt x="1464" y="3325"/>
                  <a:pt x="1464" y="3325"/>
                </a:cubicBezTo>
                <a:cubicBezTo>
                  <a:pt x="1464" y="3325"/>
                  <a:pt x="1464" y="3325"/>
                  <a:pt x="1464" y="3325"/>
                </a:cubicBezTo>
                <a:close/>
                <a:moveTo>
                  <a:pt x="1472" y="3328"/>
                </a:moveTo>
                <a:cubicBezTo>
                  <a:pt x="1467" y="3326"/>
                  <a:pt x="1467" y="3326"/>
                  <a:pt x="1467" y="3326"/>
                </a:cubicBezTo>
                <a:cubicBezTo>
                  <a:pt x="1466" y="3326"/>
                  <a:pt x="1466" y="3326"/>
                  <a:pt x="1466" y="3326"/>
                </a:cubicBezTo>
                <a:cubicBezTo>
                  <a:pt x="1466" y="3326"/>
                  <a:pt x="1466" y="3326"/>
                  <a:pt x="1466" y="3327"/>
                </a:cubicBezTo>
                <a:cubicBezTo>
                  <a:pt x="1466" y="3327"/>
                  <a:pt x="1466" y="3327"/>
                  <a:pt x="1466" y="3327"/>
                </a:cubicBezTo>
                <a:cubicBezTo>
                  <a:pt x="1469" y="3333"/>
                  <a:pt x="1469" y="3333"/>
                  <a:pt x="1469" y="3333"/>
                </a:cubicBezTo>
                <a:cubicBezTo>
                  <a:pt x="1470" y="3334"/>
                  <a:pt x="1470" y="3334"/>
                  <a:pt x="1470" y="3334"/>
                </a:cubicBezTo>
                <a:cubicBezTo>
                  <a:pt x="1471" y="3333"/>
                  <a:pt x="1471" y="3333"/>
                  <a:pt x="1471" y="3333"/>
                </a:cubicBezTo>
                <a:cubicBezTo>
                  <a:pt x="1472" y="3333"/>
                  <a:pt x="1472" y="3333"/>
                  <a:pt x="1472" y="3333"/>
                </a:cubicBezTo>
                <a:cubicBezTo>
                  <a:pt x="1472" y="3332"/>
                  <a:pt x="1472" y="3332"/>
                  <a:pt x="1472" y="3332"/>
                </a:cubicBezTo>
                <a:cubicBezTo>
                  <a:pt x="1472" y="3332"/>
                  <a:pt x="1472" y="3332"/>
                  <a:pt x="1472" y="3332"/>
                </a:cubicBezTo>
                <a:cubicBezTo>
                  <a:pt x="1473" y="3330"/>
                  <a:pt x="1473" y="3330"/>
                  <a:pt x="1473" y="3330"/>
                </a:cubicBezTo>
                <a:cubicBezTo>
                  <a:pt x="1472" y="3328"/>
                  <a:pt x="1472" y="3328"/>
                  <a:pt x="1472" y="3328"/>
                </a:cubicBezTo>
                <a:close/>
                <a:moveTo>
                  <a:pt x="1467" y="3327"/>
                </a:moveTo>
                <a:cubicBezTo>
                  <a:pt x="1467" y="3327"/>
                  <a:pt x="1467" y="3327"/>
                  <a:pt x="1467" y="3327"/>
                </a:cubicBezTo>
                <a:cubicBezTo>
                  <a:pt x="1467" y="3327"/>
                  <a:pt x="1467" y="3327"/>
                  <a:pt x="1467" y="3327"/>
                </a:cubicBezTo>
                <a:close/>
                <a:moveTo>
                  <a:pt x="1513" y="3469"/>
                </a:moveTo>
                <a:cubicBezTo>
                  <a:pt x="1513" y="3468"/>
                  <a:pt x="1513" y="3468"/>
                  <a:pt x="1513" y="3468"/>
                </a:cubicBezTo>
                <a:cubicBezTo>
                  <a:pt x="1513" y="3467"/>
                  <a:pt x="1513" y="3467"/>
                  <a:pt x="1513" y="3467"/>
                </a:cubicBezTo>
                <a:cubicBezTo>
                  <a:pt x="1512" y="3466"/>
                  <a:pt x="1512" y="3466"/>
                  <a:pt x="1512" y="3466"/>
                </a:cubicBezTo>
                <a:cubicBezTo>
                  <a:pt x="1509" y="3464"/>
                  <a:pt x="1509" y="3464"/>
                  <a:pt x="1509" y="3464"/>
                </a:cubicBezTo>
                <a:cubicBezTo>
                  <a:pt x="1509" y="3464"/>
                  <a:pt x="1509" y="3464"/>
                  <a:pt x="1509" y="3464"/>
                </a:cubicBezTo>
                <a:cubicBezTo>
                  <a:pt x="1509" y="3463"/>
                  <a:pt x="1509" y="3463"/>
                  <a:pt x="1509" y="3463"/>
                </a:cubicBezTo>
                <a:cubicBezTo>
                  <a:pt x="1508" y="3462"/>
                  <a:pt x="1508" y="3462"/>
                  <a:pt x="1508" y="3462"/>
                </a:cubicBezTo>
                <a:cubicBezTo>
                  <a:pt x="1508" y="3462"/>
                  <a:pt x="1508" y="3462"/>
                  <a:pt x="1508" y="3462"/>
                </a:cubicBezTo>
                <a:cubicBezTo>
                  <a:pt x="1506" y="3462"/>
                  <a:pt x="1506" y="3462"/>
                  <a:pt x="1506" y="3462"/>
                </a:cubicBezTo>
                <a:cubicBezTo>
                  <a:pt x="1505" y="3462"/>
                  <a:pt x="1505" y="3462"/>
                  <a:pt x="1505" y="3462"/>
                </a:cubicBezTo>
                <a:cubicBezTo>
                  <a:pt x="1505" y="3462"/>
                  <a:pt x="1505" y="3462"/>
                  <a:pt x="1505" y="3462"/>
                </a:cubicBezTo>
                <a:cubicBezTo>
                  <a:pt x="1503" y="3459"/>
                  <a:pt x="1503" y="3459"/>
                  <a:pt x="1503" y="3459"/>
                </a:cubicBezTo>
                <a:cubicBezTo>
                  <a:pt x="1503" y="3459"/>
                  <a:pt x="1502" y="3459"/>
                  <a:pt x="1502" y="3459"/>
                </a:cubicBezTo>
                <a:cubicBezTo>
                  <a:pt x="1502" y="3459"/>
                  <a:pt x="1502" y="3459"/>
                  <a:pt x="1502" y="3459"/>
                </a:cubicBezTo>
                <a:cubicBezTo>
                  <a:pt x="1501" y="3459"/>
                  <a:pt x="1501" y="3459"/>
                  <a:pt x="1501" y="3459"/>
                </a:cubicBezTo>
                <a:cubicBezTo>
                  <a:pt x="1501" y="3458"/>
                  <a:pt x="1501" y="3458"/>
                  <a:pt x="1501" y="3458"/>
                </a:cubicBezTo>
                <a:cubicBezTo>
                  <a:pt x="1500" y="3458"/>
                  <a:pt x="1500" y="3458"/>
                  <a:pt x="1500" y="3458"/>
                </a:cubicBezTo>
                <a:cubicBezTo>
                  <a:pt x="1499" y="3458"/>
                  <a:pt x="1499" y="3458"/>
                  <a:pt x="1499" y="3458"/>
                </a:cubicBezTo>
                <a:cubicBezTo>
                  <a:pt x="1499" y="3458"/>
                  <a:pt x="1499" y="3458"/>
                  <a:pt x="1499" y="3458"/>
                </a:cubicBezTo>
                <a:cubicBezTo>
                  <a:pt x="1498" y="3458"/>
                  <a:pt x="1498" y="3458"/>
                  <a:pt x="1498" y="3458"/>
                </a:cubicBezTo>
                <a:cubicBezTo>
                  <a:pt x="1498" y="3459"/>
                  <a:pt x="1498" y="3459"/>
                  <a:pt x="1498" y="3459"/>
                </a:cubicBezTo>
                <a:cubicBezTo>
                  <a:pt x="1498" y="3460"/>
                  <a:pt x="1498" y="3460"/>
                  <a:pt x="1498" y="3460"/>
                </a:cubicBezTo>
                <a:cubicBezTo>
                  <a:pt x="1497" y="3460"/>
                  <a:pt x="1497" y="3460"/>
                  <a:pt x="1497" y="3460"/>
                </a:cubicBezTo>
                <a:cubicBezTo>
                  <a:pt x="1496" y="3459"/>
                  <a:pt x="1496" y="3459"/>
                  <a:pt x="1496" y="3459"/>
                </a:cubicBezTo>
                <a:cubicBezTo>
                  <a:pt x="1496" y="3459"/>
                  <a:pt x="1496" y="3459"/>
                  <a:pt x="1496" y="3459"/>
                </a:cubicBezTo>
                <a:cubicBezTo>
                  <a:pt x="1494" y="3458"/>
                  <a:pt x="1494" y="3458"/>
                  <a:pt x="1494" y="3458"/>
                </a:cubicBezTo>
                <a:cubicBezTo>
                  <a:pt x="1494" y="3457"/>
                  <a:pt x="1494" y="3457"/>
                  <a:pt x="1494" y="3457"/>
                </a:cubicBezTo>
                <a:cubicBezTo>
                  <a:pt x="1495" y="3458"/>
                  <a:pt x="1495" y="3458"/>
                  <a:pt x="1495" y="3458"/>
                </a:cubicBezTo>
                <a:cubicBezTo>
                  <a:pt x="1498" y="3458"/>
                  <a:pt x="1498" y="3458"/>
                  <a:pt x="1498" y="3458"/>
                </a:cubicBezTo>
                <a:cubicBezTo>
                  <a:pt x="1498" y="3458"/>
                  <a:pt x="1498" y="3458"/>
                  <a:pt x="1498" y="3458"/>
                </a:cubicBezTo>
                <a:cubicBezTo>
                  <a:pt x="1499" y="3457"/>
                  <a:pt x="1499" y="3457"/>
                  <a:pt x="1499" y="3457"/>
                </a:cubicBezTo>
                <a:cubicBezTo>
                  <a:pt x="1498" y="3456"/>
                  <a:pt x="1498" y="3456"/>
                  <a:pt x="1498" y="3456"/>
                </a:cubicBezTo>
                <a:cubicBezTo>
                  <a:pt x="1498" y="3455"/>
                  <a:pt x="1498" y="3455"/>
                  <a:pt x="1498" y="3455"/>
                </a:cubicBezTo>
                <a:cubicBezTo>
                  <a:pt x="1495" y="3453"/>
                  <a:pt x="1495" y="3453"/>
                  <a:pt x="1495" y="3453"/>
                </a:cubicBezTo>
                <a:cubicBezTo>
                  <a:pt x="1494" y="3452"/>
                  <a:pt x="1494" y="3452"/>
                  <a:pt x="1494" y="3452"/>
                </a:cubicBezTo>
                <a:cubicBezTo>
                  <a:pt x="1494" y="3452"/>
                  <a:pt x="1494" y="3452"/>
                  <a:pt x="1494" y="3452"/>
                </a:cubicBezTo>
                <a:cubicBezTo>
                  <a:pt x="1493" y="3452"/>
                  <a:pt x="1493" y="3452"/>
                  <a:pt x="1493" y="3452"/>
                </a:cubicBezTo>
                <a:cubicBezTo>
                  <a:pt x="1492" y="3452"/>
                  <a:pt x="1492" y="3452"/>
                  <a:pt x="1492" y="3452"/>
                </a:cubicBezTo>
                <a:cubicBezTo>
                  <a:pt x="1492" y="3452"/>
                  <a:pt x="1492" y="3452"/>
                  <a:pt x="1492" y="3452"/>
                </a:cubicBezTo>
                <a:cubicBezTo>
                  <a:pt x="1492" y="3451"/>
                  <a:pt x="1492" y="3451"/>
                  <a:pt x="1492" y="3451"/>
                </a:cubicBezTo>
                <a:cubicBezTo>
                  <a:pt x="1492" y="3451"/>
                  <a:pt x="1492" y="3451"/>
                  <a:pt x="1492" y="3451"/>
                </a:cubicBezTo>
                <a:cubicBezTo>
                  <a:pt x="1478" y="3444"/>
                  <a:pt x="1478" y="3444"/>
                  <a:pt x="1478" y="3444"/>
                </a:cubicBezTo>
                <a:cubicBezTo>
                  <a:pt x="1475" y="3441"/>
                  <a:pt x="1475" y="3441"/>
                  <a:pt x="1475" y="3441"/>
                </a:cubicBezTo>
                <a:cubicBezTo>
                  <a:pt x="1474" y="3440"/>
                  <a:pt x="1474" y="3440"/>
                  <a:pt x="1474" y="3440"/>
                </a:cubicBezTo>
                <a:cubicBezTo>
                  <a:pt x="1474" y="3440"/>
                  <a:pt x="1473" y="3440"/>
                  <a:pt x="1473" y="3440"/>
                </a:cubicBezTo>
                <a:cubicBezTo>
                  <a:pt x="1473" y="3441"/>
                  <a:pt x="1473" y="3441"/>
                  <a:pt x="1473" y="3441"/>
                </a:cubicBezTo>
                <a:cubicBezTo>
                  <a:pt x="1476" y="3448"/>
                  <a:pt x="1476" y="3448"/>
                  <a:pt x="1476" y="3448"/>
                </a:cubicBezTo>
                <a:cubicBezTo>
                  <a:pt x="1476" y="3448"/>
                  <a:pt x="1476" y="3448"/>
                  <a:pt x="1476" y="3448"/>
                </a:cubicBezTo>
                <a:cubicBezTo>
                  <a:pt x="1486" y="3453"/>
                  <a:pt x="1486" y="3453"/>
                  <a:pt x="1486" y="3453"/>
                </a:cubicBezTo>
                <a:cubicBezTo>
                  <a:pt x="1486" y="3453"/>
                  <a:pt x="1486" y="3453"/>
                  <a:pt x="1486" y="3453"/>
                </a:cubicBezTo>
                <a:cubicBezTo>
                  <a:pt x="1487" y="3453"/>
                  <a:pt x="1487" y="3453"/>
                  <a:pt x="1487" y="3453"/>
                </a:cubicBezTo>
                <a:cubicBezTo>
                  <a:pt x="1488" y="3453"/>
                  <a:pt x="1488" y="3453"/>
                  <a:pt x="1488" y="3452"/>
                </a:cubicBezTo>
                <a:cubicBezTo>
                  <a:pt x="1488" y="3452"/>
                  <a:pt x="1488" y="3452"/>
                  <a:pt x="1488" y="3452"/>
                </a:cubicBezTo>
                <a:cubicBezTo>
                  <a:pt x="1490" y="3455"/>
                  <a:pt x="1490" y="3455"/>
                  <a:pt x="1490" y="3455"/>
                </a:cubicBezTo>
                <a:cubicBezTo>
                  <a:pt x="1491" y="3456"/>
                  <a:pt x="1491" y="3456"/>
                  <a:pt x="1491" y="3456"/>
                </a:cubicBezTo>
                <a:cubicBezTo>
                  <a:pt x="1491" y="3456"/>
                  <a:pt x="1491" y="3456"/>
                  <a:pt x="1491" y="3456"/>
                </a:cubicBezTo>
                <a:cubicBezTo>
                  <a:pt x="1490" y="3457"/>
                  <a:pt x="1490" y="3457"/>
                  <a:pt x="1490" y="3457"/>
                </a:cubicBezTo>
                <a:cubicBezTo>
                  <a:pt x="1490" y="3457"/>
                  <a:pt x="1490" y="3457"/>
                  <a:pt x="1490" y="3457"/>
                </a:cubicBezTo>
                <a:cubicBezTo>
                  <a:pt x="1488" y="3458"/>
                  <a:pt x="1488" y="3458"/>
                  <a:pt x="1488" y="3458"/>
                </a:cubicBezTo>
                <a:cubicBezTo>
                  <a:pt x="1488" y="3458"/>
                  <a:pt x="1488" y="3458"/>
                  <a:pt x="1488" y="3458"/>
                </a:cubicBezTo>
                <a:cubicBezTo>
                  <a:pt x="1488" y="3459"/>
                  <a:pt x="1488" y="3459"/>
                  <a:pt x="1488" y="3459"/>
                </a:cubicBezTo>
                <a:cubicBezTo>
                  <a:pt x="1488" y="3459"/>
                  <a:pt x="1488" y="3459"/>
                  <a:pt x="1488" y="3459"/>
                </a:cubicBezTo>
                <a:cubicBezTo>
                  <a:pt x="1491" y="3463"/>
                  <a:pt x="1491" y="3463"/>
                  <a:pt x="1491" y="3463"/>
                </a:cubicBezTo>
                <a:cubicBezTo>
                  <a:pt x="1492" y="3467"/>
                  <a:pt x="1492" y="3467"/>
                  <a:pt x="1492" y="3467"/>
                </a:cubicBezTo>
                <a:cubicBezTo>
                  <a:pt x="1492" y="3468"/>
                  <a:pt x="1492" y="3468"/>
                  <a:pt x="1492" y="3468"/>
                </a:cubicBezTo>
                <a:cubicBezTo>
                  <a:pt x="1494" y="3468"/>
                  <a:pt x="1494" y="3468"/>
                  <a:pt x="1494" y="3468"/>
                </a:cubicBezTo>
                <a:cubicBezTo>
                  <a:pt x="1494" y="3472"/>
                  <a:pt x="1494" y="3472"/>
                  <a:pt x="1494" y="3472"/>
                </a:cubicBezTo>
                <a:cubicBezTo>
                  <a:pt x="1494" y="3473"/>
                  <a:pt x="1494" y="3473"/>
                  <a:pt x="1494" y="3473"/>
                </a:cubicBezTo>
                <a:cubicBezTo>
                  <a:pt x="1495" y="3474"/>
                  <a:pt x="1495" y="3474"/>
                  <a:pt x="1495" y="3474"/>
                </a:cubicBezTo>
                <a:cubicBezTo>
                  <a:pt x="1496" y="3474"/>
                  <a:pt x="1496" y="3474"/>
                  <a:pt x="1496" y="3474"/>
                </a:cubicBezTo>
                <a:cubicBezTo>
                  <a:pt x="1500" y="3475"/>
                  <a:pt x="1500" y="3475"/>
                  <a:pt x="1500" y="3475"/>
                </a:cubicBezTo>
                <a:cubicBezTo>
                  <a:pt x="1500" y="3475"/>
                  <a:pt x="1500" y="3475"/>
                  <a:pt x="1500" y="3475"/>
                </a:cubicBezTo>
                <a:cubicBezTo>
                  <a:pt x="1499" y="3475"/>
                  <a:pt x="1499" y="3476"/>
                  <a:pt x="1499" y="3476"/>
                </a:cubicBezTo>
                <a:cubicBezTo>
                  <a:pt x="1499" y="3476"/>
                  <a:pt x="1499" y="3476"/>
                  <a:pt x="1500" y="3477"/>
                </a:cubicBezTo>
                <a:cubicBezTo>
                  <a:pt x="1501" y="3477"/>
                  <a:pt x="1501" y="3477"/>
                  <a:pt x="1501" y="3477"/>
                </a:cubicBezTo>
                <a:cubicBezTo>
                  <a:pt x="1501" y="3477"/>
                  <a:pt x="1501" y="3477"/>
                  <a:pt x="1501" y="3477"/>
                </a:cubicBezTo>
                <a:cubicBezTo>
                  <a:pt x="1502" y="3477"/>
                  <a:pt x="1502" y="3477"/>
                  <a:pt x="1502" y="3477"/>
                </a:cubicBezTo>
                <a:cubicBezTo>
                  <a:pt x="1505" y="3478"/>
                  <a:pt x="1505" y="3478"/>
                  <a:pt x="1505" y="3478"/>
                </a:cubicBezTo>
                <a:cubicBezTo>
                  <a:pt x="1505" y="3478"/>
                  <a:pt x="1505" y="3478"/>
                  <a:pt x="1505" y="3478"/>
                </a:cubicBezTo>
                <a:cubicBezTo>
                  <a:pt x="1506" y="3477"/>
                  <a:pt x="1506" y="3477"/>
                  <a:pt x="1506" y="3477"/>
                </a:cubicBezTo>
                <a:cubicBezTo>
                  <a:pt x="1506" y="3477"/>
                  <a:pt x="1507" y="3477"/>
                  <a:pt x="1507" y="3477"/>
                </a:cubicBezTo>
                <a:cubicBezTo>
                  <a:pt x="1506" y="3475"/>
                  <a:pt x="1506" y="3475"/>
                  <a:pt x="1506" y="3475"/>
                </a:cubicBezTo>
                <a:cubicBezTo>
                  <a:pt x="1506" y="3476"/>
                  <a:pt x="1506" y="3476"/>
                  <a:pt x="1506" y="3476"/>
                </a:cubicBezTo>
                <a:cubicBezTo>
                  <a:pt x="1508" y="3476"/>
                  <a:pt x="1508" y="3476"/>
                  <a:pt x="1508" y="3476"/>
                </a:cubicBezTo>
                <a:cubicBezTo>
                  <a:pt x="1509" y="3476"/>
                  <a:pt x="1509" y="3476"/>
                  <a:pt x="1509" y="3476"/>
                </a:cubicBezTo>
                <a:cubicBezTo>
                  <a:pt x="1510" y="3475"/>
                  <a:pt x="1510" y="3475"/>
                  <a:pt x="1510" y="3475"/>
                </a:cubicBezTo>
                <a:cubicBezTo>
                  <a:pt x="1510" y="3470"/>
                  <a:pt x="1510" y="3470"/>
                  <a:pt x="1510" y="3470"/>
                </a:cubicBezTo>
                <a:cubicBezTo>
                  <a:pt x="1512" y="3470"/>
                  <a:pt x="1512" y="3470"/>
                  <a:pt x="1512" y="3470"/>
                </a:cubicBezTo>
                <a:cubicBezTo>
                  <a:pt x="1512" y="3470"/>
                  <a:pt x="1513" y="3470"/>
                  <a:pt x="1513" y="3469"/>
                </a:cubicBezTo>
                <a:close/>
                <a:moveTo>
                  <a:pt x="1489" y="3206"/>
                </a:moveTo>
                <a:cubicBezTo>
                  <a:pt x="1489" y="3206"/>
                  <a:pt x="1489" y="3206"/>
                  <a:pt x="1489" y="3206"/>
                </a:cubicBezTo>
                <a:cubicBezTo>
                  <a:pt x="1490" y="3206"/>
                  <a:pt x="1490" y="3206"/>
                  <a:pt x="1490" y="3205"/>
                </a:cubicBezTo>
                <a:cubicBezTo>
                  <a:pt x="1492" y="3203"/>
                  <a:pt x="1492" y="3203"/>
                  <a:pt x="1492" y="3203"/>
                </a:cubicBezTo>
                <a:cubicBezTo>
                  <a:pt x="1494" y="3202"/>
                  <a:pt x="1494" y="3202"/>
                  <a:pt x="1494" y="3202"/>
                </a:cubicBezTo>
                <a:cubicBezTo>
                  <a:pt x="1494" y="3202"/>
                  <a:pt x="1494" y="3202"/>
                  <a:pt x="1494" y="3202"/>
                </a:cubicBezTo>
                <a:cubicBezTo>
                  <a:pt x="1494" y="3202"/>
                  <a:pt x="1494" y="3201"/>
                  <a:pt x="1494" y="3201"/>
                </a:cubicBezTo>
                <a:cubicBezTo>
                  <a:pt x="1491" y="3190"/>
                  <a:pt x="1491" y="3190"/>
                  <a:pt x="1491" y="3190"/>
                </a:cubicBezTo>
                <a:cubicBezTo>
                  <a:pt x="1490" y="3190"/>
                  <a:pt x="1490" y="3190"/>
                  <a:pt x="1490" y="3190"/>
                </a:cubicBezTo>
                <a:cubicBezTo>
                  <a:pt x="1489" y="3189"/>
                  <a:pt x="1489" y="3189"/>
                  <a:pt x="1489" y="3189"/>
                </a:cubicBezTo>
                <a:cubicBezTo>
                  <a:pt x="1488" y="3190"/>
                  <a:pt x="1488" y="3190"/>
                  <a:pt x="1488" y="3190"/>
                </a:cubicBezTo>
                <a:cubicBezTo>
                  <a:pt x="1487" y="3187"/>
                  <a:pt x="1487" y="3187"/>
                  <a:pt x="1487" y="3187"/>
                </a:cubicBezTo>
                <a:cubicBezTo>
                  <a:pt x="1487" y="3187"/>
                  <a:pt x="1487" y="3187"/>
                  <a:pt x="1487" y="3187"/>
                </a:cubicBezTo>
                <a:cubicBezTo>
                  <a:pt x="1487" y="3187"/>
                  <a:pt x="1486" y="3187"/>
                  <a:pt x="1486" y="3187"/>
                </a:cubicBezTo>
                <a:cubicBezTo>
                  <a:pt x="1485" y="3187"/>
                  <a:pt x="1485" y="3187"/>
                  <a:pt x="1485" y="3187"/>
                </a:cubicBezTo>
                <a:cubicBezTo>
                  <a:pt x="1484" y="3190"/>
                  <a:pt x="1484" y="3190"/>
                  <a:pt x="1484" y="3190"/>
                </a:cubicBezTo>
                <a:cubicBezTo>
                  <a:pt x="1483" y="3190"/>
                  <a:pt x="1483" y="3190"/>
                  <a:pt x="1483" y="3190"/>
                </a:cubicBezTo>
                <a:cubicBezTo>
                  <a:pt x="1482" y="3190"/>
                  <a:pt x="1482" y="3190"/>
                  <a:pt x="1482" y="3190"/>
                </a:cubicBezTo>
                <a:cubicBezTo>
                  <a:pt x="1477" y="3218"/>
                  <a:pt x="1477" y="3218"/>
                  <a:pt x="1477" y="3218"/>
                </a:cubicBezTo>
                <a:cubicBezTo>
                  <a:pt x="1477" y="3218"/>
                  <a:pt x="1477" y="3218"/>
                  <a:pt x="1477" y="3218"/>
                </a:cubicBezTo>
                <a:cubicBezTo>
                  <a:pt x="1479" y="3222"/>
                  <a:pt x="1479" y="3222"/>
                  <a:pt x="1479" y="3222"/>
                </a:cubicBezTo>
                <a:cubicBezTo>
                  <a:pt x="1479" y="3222"/>
                  <a:pt x="1479" y="3222"/>
                  <a:pt x="1479" y="3222"/>
                </a:cubicBezTo>
                <a:cubicBezTo>
                  <a:pt x="1487" y="3224"/>
                  <a:pt x="1487" y="3224"/>
                  <a:pt x="1487" y="3224"/>
                </a:cubicBezTo>
                <a:cubicBezTo>
                  <a:pt x="1488" y="3224"/>
                  <a:pt x="1488" y="3224"/>
                  <a:pt x="1488" y="3224"/>
                </a:cubicBezTo>
                <a:cubicBezTo>
                  <a:pt x="1489" y="3222"/>
                  <a:pt x="1489" y="3222"/>
                  <a:pt x="1489" y="3222"/>
                </a:cubicBezTo>
                <a:cubicBezTo>
                  <a:pt x="1489" y="3222"/>
                  <a:pt x="1489" y="3222"/>
                  <a:pt x="1489" y="3222"/>
                </a:cubicBezTo>
                <a:cubicBezTo>
                  <a:pt x="1489" y="3219"/>
                  <a:pt x="1489" y="3219"/>
                  <a:pt x="1489" y="3219"/>
                </a:cubicBezTo>
                <a:cubicBezTo>
                  <a:pt x="1490" y="3219"/>
                  <a:pt x="1490" y="3219"/>
                  <a:pt x="1490" y="3219"/>
                </a:cubicBezTo>
                <a:cubicBezTo>
                  <a:pt x="1491" y="3219"/>
                  <a:pt x="1491" y="3219"/>
                  <a:pt x="1491" y="3219"/>
                </a:cubicBezTo>
                <a:cubicBezTo>
                  <a:pt x="1491" y="3219"/>
                  <a:pt x="1491" y="3219"/>
                  <a:pt x="1491" y="3218"/>
                </a:cubicBezTo>
                <a:cubicBezTo>
                  <a:pt x="1491" y="3216"/>
                  <a:pt x="1491" y="3216"/>
                  <a:pt x="1491" y="3216"/>
                </a:cubicBezTo>
                <a:cubicBezTo>
                  <a:pt x="1490" y="3212"/>
                  <a:pt x="1490" y="3212"/>
                  <a:pt x="1490" y="3212"/>
                </a:cubicBezTo>
                <a:cubicBezTo>
                  <a:pt x="1491" y="3212"/>
                  <a:pt x="1491" y="3212"/>
                  <a:pt x="1491" y="3212"/>
                </a:cubicBezTo>
                <a:cubicBezTo>
                  <a:pt x="1492" y="3212"/>
                  <a:pt x="1492" y="3212"/>
                  <a:pt x="1492" y="3211"/>
                </a:cubicBezTo>
                <a:cubicBezTo>
                  <a:pt x="1492" y="3211"/>
                  <a:pt x="1492" y="3211"/>
                  <a:pt x="1492" y="3211"/>
                </a:cubicBezTo>
                <a:cubicBezTo>
                  <a:pt x="1491" y="3209"/>
                  <a:pt x="1491" y="3209"/>
                  <a:pt x="1491" y="3209"/>
                </a:cubicBezTo>
                <a:cubicBezTo>
                  <a:pt x="1491" y="3209"/>
                  <a:pt x="1491" y="3209"/>
                  <a:pt x="1491" y="3209"/>
                </a:cubicBezTo>
                <a:cubicBezTo>
                  <a:pt x="1490" y="3208"/>
                  <a:pt x="1490" y="3208"/>
                  <a:pt x="1490" y="3208"/>
                </a:cubicBezTo>
                <a:cubicBezTo>
                  <a:pt x="1489" y="3207"/>
                  <a:pt x="1489" y="3207"/>
                  <a:pt x="1489" y="3207"/>
                </a:cubicBezTo>
                <a:cubicBezTo>
                  <a:pt x="1489" y="3206"/>
                  <a:pt x="1489" y="3206"/>
                  <a:pt x="1489" y="3206"/>
                </a:cubicBezTo>
                <a:close/>
                <a:moveTo>
                  <a:pt x="1475" y="3425"/>
                </a:moveTo>
                <a:cubicBezTo>
                  <a:pt x="1475" y="3424"/>
                  <a:pt x="1475" y="3424"/>
                  <a:pt x="1475" y="3424"/>
                </a:cubicBezTo>
                <a:cubicBezTo>
                  <a:pt x="1476" y="3422"/>
                  <a:pt x="1476" y="3422"/>
                  <a:pt x="1476" y="3422"/>
                </a:cubicBezTo>
                <a:cubicBezTo>
                  <a:pt x="1475" y="3422"/>
                  <a:pt x="1475" y="3422"/>
                  <a:pt x="1475" y="3422"/>
                </a:cubicBezTo>
                <a:cubicBezTo>
                  <a:pt x="1476" y="3422"/>
                  <a:pt x="1476" y="3422"/>
                  <a:pt x="1476" y="3422"/>
                </a:cubicBezTo>
                <a:cubicBezTo>
                  <a:pt x="1476" y="3417"/>
                  <a:pt x="1476" y="3417"/>
                  <a:pt x="1476" y="3417"/>
                </a:cubicBezTo>
                <a:cubicBezTo>
                  <a:pt x="1475" y="3414"/>
                  <a:pt x="1475" y="3414"/>
                  <a:pt x="1475" y="3414"/>
                </a:cubicBezTo>
                <a:cubicBezTo>
                  <a:pt x="1474" y="3414"/>
                  <a:pt x="1474" y="3414"/>
                  <a:pt x="1474" y="3414"/>
                </a:cubicBezTo>
                <a:cubicBezTo>
                  <a:pt x="1474" y="3414"/>
                  <a:pt x="1474" y="3414"/>
                  <a:pt x="1474" y="3414"/>
                </a:cubicBezTo>
                <a:cubicBezTo>
                  <a:pt x="1473" y="3414"/>
                  <a:pt x="1473" y="3414"/>
                  <a:pt x="1473" y="3414"/>
                </a:cubicBezTo>
                <a:cubicBezTo>
                  <a:pt x="1473" y="3415"/>
                  <a:pt x="1473" y="3415"/>
                  <a:pt x="1473" y="3415"/>
                </a:cubicBezTo>
                <a:cubicBezTo>
                  <a:pt x="1473" y="3415"/>
                  <a:pt x="1473" y="3415"/>
                  <a:pt x="1473" y="3415"/>
                </a:cubicBezTo>
                <a:cubicBezTo>
                  <a:pt x="1473" y="3418"/>
                  <a:pt x="1473" y="3418"/>
                  <a:pt x="1473" y="3418"/>
                </a:cubicBezTo>
                <a:cubicBezTo>
                  <a:pt x="1472" y="3419"/>
                  <a:pt x="1472" y="3419"/>
                  <a:pt x="1472" y="3419"/>
                </a:cubicBezTo>
                <a:cubicBezTo>
                  <a:pt x="1472" y="3415"/>
                  <a:pt x="1472" y="3415"/>
                  <a:pt x="1472" y="3415"/>
                </a:cubicBezTo>
                <a:cubicBezTo>
                  <a:pt x="1472" y="3414"/>
                  <a:pt x="1472" y="3414"/>
                  <a:pt x="1472" y="3414"/>
                </a:cubicBezTo>
                <a:cubicBezTo>
                  <a:pt x="1471" y="3413"/>
                  <a:pt x="1471" y="3413"/>
                  <a:pt x="1471" y="3413"/>
                </a:cubicBezTo>
                <a:cubicBezTo>
                  <a:pt x="1471" y="3413"/>
                  <a:pt x="1471" y="3413"/>
                  <a:pt x="1471" y="3413"/>
                </a:cubicBezTo>
                <a:cubicBezTo>
                  <a:pt x="1470" y="3413"/>
                  <a:pt x="1470" y="3413"/>
                  <a:pt x="1470" y="3414"/>
                </a:cubicBezTo>
                <a:cubicBezTo>
                  <a:pt x="1470" y="3416"/>
                  <a:pt x="1470" y="3416"/>
                  <a:pt x="1470" y="3416"/>
                </a:cubicBezTo>
                <a:cubicBezTo>
                  <a:pt x="1469" y="3417"/>
                  <a:pt x="1469" y="3417"/>
                  <a:pt x="1469" y="3417"/>
                </a:cubicBezTo>
                <a:cubicBezTo>
                  <a:pt x="1469" y="3417"/>
                  <a:pt x="1469" y="3417"/>
                  <a:pt x="1469" y="3417"/>
                </a:cubicBezTo>
                <a:cubicBezTo>
                  <a:pt x="1468" y="3425"/>
                  <a:pt x="1468" y="3425"/>
                  <a:pt x="1468" y="3425"/>
                </a:cubicBezTo>
                <a:cubicBezTo>
                  <a:pt x="1468" y="3425"/>
                  <a:pt x="1468" y="3425"/>
                  <a:pt x="1468" y="3425"/>
                </a:cubicBezTo>
                <a:cubicBezTo>
                  <a:pt x="1469" y="3426"/>
                  <a:pt x="1469" y="3426"/>
                  <a:pt x="1469" y="3426"/>
                </a:cubicBezTo>
                <a:cubicBezTo>
                  <a:pt x="1470" y="3426"/>
                  <a:pt x="1470" y="3426"/>
                  <a:pt x="1470" y="3426"/>
                </a:cubicBezTo>
                <a:cubicBezTo>
                  <a:pt x="1471" y="3426"/>
                  <a:pt x="1471" y="3426"/>
                  <a:pt x="1471" y="3426"/>
                </a:cubicBezTo>
                <a:cubicBezTo>
                  <a:pt x="1471" y="3426"/>
                  <a:pt x="1471" y="3425"/>
                  <a:pt x="1472" y="3425"/>
                </a:cubicBezTo>
                <a:cubicBezTo>
                  <a:pt x="1472" y="3422"/>
                  <a:pt x="1472" y="3422"/>
                  <a:pt x="1472" y="3422"/>
                </a:cubicBezTo>
                <a:cubicBezTo>
                  <a:pt x="1472" y="3424"/>
                  <a:pt x="1472" y="3424"/>
                  <a:pt x="1472" y="3424"/>
                </a:cubicBezTo>
                <a:cubicBezTo>
                  <a:pt x="1472" y="3424"/>
                  <a:pt x="1472" y="3424"/>
                  <a:pt x="1472" y="3424"/>
                </a:cubicBezTo>
                <a:cubicBezTo>
                  <a:pt x="1473" y="3425"/>
                  <a:pt x="1473" y="3425"/>
                  <a:pt x="1473" y="3425"/>
                </a:cubicBezTo>
                <a:cubicBezTo>
                  <a:pt x="1473" y="3425"/>
                  <a:pt x="1473" y="3425"/>
                  <a:pt x="1473" y="3425"/>
                </a:cubicBezTo>
                <a:lnTo>
                  <a:pt x="1475" y="3425"/>
                </a:lnTo>
                <a:close/>
                <a:moveTo>
                  <a:pt x="1487" y="3273"/>
                </a:moveTo>
                <a:cubicBezTo>
                  <a:pt x="1487" y="3273"/>
                  <a:pt x="1486" y="3273"/>
                  <a:pt x="1486" y="3274"/>
                </a:cubicBezTo>
                <a:cubicBezTo>
                  <a:pt x="1486" y="3274"/>
                  <a:pt x="1486" y="3274"/>
                  <a:pt x="1486" y="3274"/>
                </a:cubicBezTo>
                <a:cubicBezTo>
                  <a:pt x="1485" y="3275"/>
                  <a:pt x="1485" y="3275"/>
                  <a:pt x="1485" y="3275"/>
                </a:cubicBezTo>
                <a:cubicBezTo>
                  <a:pt x="1485" y="3276"/>
                  <a:pt x="1485" y="3276"/>
                  <a:pt x="1485" y="3276"/>
                </a:cubicBezTo>
                <a:cubicBezTo>
                  <a:pt x="1485" y="3278"/>
                  <a:pt x="1485" y="3278"/>
                  <a:pt x="1485" y="3278"/>
                </a:cubicBezTo>
                <a:cubicBezTo>
                  <a:pt x="1486" y="3278"/>
                  <a:pt x="1486" y="3279"/>
                  <a:pt x="1486" y="3279"/>
                </a:cubicBezTo>
                <a:cubicBezTo>
                  <a:pt x="1486" y="3279"/>
                  <a:pt x="1486" y="3279"/>
                  <a:pt x="1486" y="3279"/>
                </a:cubicBezTo>
                <a:cubicBezTo>
                  <a:pt x="1486" y="3279"/>
                  <a:pt x="1486" y="3279"/>
                  <a:pt x="1486" y="3279"/>
                </a:cubicBezTo>
                <a:cubicBezTo>
                  <a:pt x="1488" y="3279"/>
                  <a:pt x="1488" y="3279"/>
                  <a:pt x="1488" y="3279"/>
                </a:cubicBezTo>
                <a:cubicBezTo>
                  <a:pt x="1488" y="3278"/>
                  <a:pt x="1489" y="3278"/>
                  <a:pt x="1489" y="3278"/>
                </a:cubicBezTo>
                <a:cubicBezTo>
                  <a:pt x="1488" y="3275"/>
                  <a:pt x="1488" y="3275"/>
                  <a:pt x="1488" y="3275"/>
                </a:cubicBezTo>
                <a:cubicBezTo>
                  <a:pt x="1487" y="3274"/>
                  <a:pt x="1487" y="3274"/>
                  <a:pt x="1487" y="3274"/>
                </a:cubicBezTo>
                <a:cubicBezTo>
                  <a:pt x="1487" y="3274"/>
                  <a:pt x="1487" y="3273"/>
                  <a:pt x="1487" y="3273"/>
                </a:cubicBezTo>
                <a:close/>
                <a:moveTo>
                  <a:pt x="1469" y="3385"/>
                </a:moveTo>
                <a:cubicBezTo>
                  <a:pt x="1469" y="3385"/>
                  <a:pt x="1469" y="3385"/>
                  <a:pt x="1469" y="3385"/>
                </a:cubicBezTo>
                <a:cubicBezTo>
                  <a:pt x="1470" y="3384"/>
                  <a:pt x="1470" y="3384"/>
                  <a:pt x="1470" y="3384"/>
                </a:cubicBezTo>
                <a:cubicBezTo>
                  <a:pt x="1470" y="3381"/>
                  <a:pt x="1470" y="3381"/>
                  <a:pt x="1470" y="3381"/>
                </a:cubicBezTo>
                <a:cubicBezTo>
                  <a:pt x="1471" y="3378"/>
                  <a:pt x="1471" y="3378"/>
                  <a:pt x="1471" y="3378"/>
                </a:cubicBezTo>
                <a:cubicBezTo>
                  <a:pt x="1471" y="3377"/>
                  <a:pt x="1471" y="3377"/>
                  <a:pt x="1471" y="3377"/>
                </a:cubicBezTo>
                <a:cubicBezTo>
                  <a:pt x="1471" y="3376"/>
                  <a:pt x="1471" y="3376"/>
                  <a:pt x="1471" y="3376"/>
                </a:cubicBezTo>
                <a:cubicBezTo>
                  <a:pt x="1471" y="3375"/>
                  <a:pt x="1471" y="3375"/>
                  <a:pt x="1470" y="3375"/>
                </a:cubicBezTo>
                <a:cubicBezTo>
                  <a:pt x="1468" y="3376"/>
                  <a:pt x="1468" y="3376"/>
                  <a:pt x="1468" y="3376"/>
                </a:cubicBezTo>
                <a:cubicBezTo>
                  <a:pt x="1466" y="3377"/>
                  <a:pt x="1466" y="3377"/>
                  <a:pt x="1466" y="3377"/>
                </a:cubicBezTo>
                <a:cubicBezTo>
                  <a:pt x="1463" y="3376"/>
                  <a:pt x="1463" y="3376"/>
                  <a:pt x="1463" y="3376"/>
                </a:cubicBezTo>
                <a:cubicBezTo>
                  <a:pt x="1463" y="3376"/>
                  <a:pt x="1463" y="3376"/>
                  <a:pt x="1463" y="3376"/>
                </a:cubicBezTo>
                <a:cubicBezTo>
                  <a:pt x="1462" y="3376"/>
                  <a:pt x="1462" y="3376"/>
                  <a:pt x="1462" y="3377"/>
                </a:cubicBezTo>
                <a:cubicBezTo>
                  <a:pt x="1462" y="3378"/>
                  <a:pt x="1462" y="3378"/>
                  <a:pt x="1462" y="3378"/>
                </a:cubicBezTo>
                <a:cubicBezTo>
                  <a:pt x="1462" y="3380"/>
                  <a:pt x="1462" y="3380"/>
                  <a:pt x="1462" y="3380"/>
                </a:cubicBezTo>
                <a:cubicBezTo>
                  <a:pt x="1463" y="3382"/>
                  <a:pt x="1463" y="3382"/>
                  <a:pt x="1463" y="3382"/>
                </a:cubicBezTo>
                <a:cubicBezTo>
                  <a:pt x="1463" y="3383"/>
                  <a:pt x="1463" y="3383"/>
                  <a:pt x="1463" y="3383"/>
                </a:cubicBezTo>
                <a:cubicBezTo>
                  <a:pt x="1463" y="3383"/>
                  <a:pt x="1464" y="3383"/>
                  <a:pt x="1464" y="3383"/>
                </a:cubicBezTo>
                <a:cubicBezTo>
                  <a:pt x="1465" y="3382"/>
                  <a:pt x="1465" y="3382"/>
                  <a:pt x="1465" y="3382"/>
                </a:cubicBezTo>
                <a:cubicBezTo>
                  <a:pt x="1466" y="3383"/>
                  <a:pt x="1466" y="3383"/>
                  <a:pt x="1466" y="3383"/>
                </a:cubicBezTo>
                <a:cubicBezTo>
                  <a:pt x="1466" y="3383"/>
                  <a:pt x="1466" y="3383"/>
                  <a:pt x="1466" y="3383"/>
                </a:cubicBezTo>
                <a:cubicBezTo>
                  <a:pt x="1469" y="3385"/>
                  <a:pt x="1469" y="3385"/>
                  <a:pt x="1469" y="3385"/>
                </a:cubicBezTo>
                <a:cubicBezTo>
                  <a:pt x="1469" y="3385"/>
                  <a:pt x="1469" y="3385"/>
                  <a:pt x="1469" y="3385"/>
                </a:cubicBezTo>
                <a:close/>
                <a:moveTo>
                  <a:pt x="2088" y="2564"/>
                </a:moveTo>
                <a:cubicBezTo>
                  <a:pt x="2089" y="2564"/>
                  <a:pt x="2089" y="2564"/>
                  <a:pt x="2089" y="2564"/>
                </a:cubicBezTo>
                <a:cubicBezTo>
                  <a:pt x="2084" y="2556"/>
                  <a:pt x="2084" y="2556"/>
                  <a:pt x="2084" y="2556"/>
                </a:cubicBezTo>
                <a:cubicBezTo>
                  <a:pt x="2081" y="2555"/>
                  <a:pt x="2081" y="2555"/>
                  <a:pt x="2081" y="2555"/>
                </a:cubicBezTo>
                <a:cubicBezTo>
                  <a:pt x="2081" y="2555"/>
                  <a:pt x="2081" y="2555"/>
                  <a:pt x="2081" y="2555"/>
                </a:cubicBezTo>
                <a:cubicBezTo>
                  <a:pt x="2064" y="2554"/>
                  <a:pt x="2064" y="2554"/>
                  <a:pt x="2064" y="2554"/>
                </a:cubicBezTo>
                <a:cubicBezTo>
                  <a:pt x="2064" y="2553"/>
                  <a:pt x="2064" y="2553"/>
                  <a:pt x="2064" y="2553"/>
                </a:cubicBezTo>
                <a:cubicBezTo>
                  <a:pt x="2061" y="2553"/>
                  <a:pt x="2061" y="2553"/>
                  <a:pt x="2061" y="2553"/>
                </a:cubicBezTo>
                <a:cubicBezTo>
                  <a:pt x="2059" y="2553"/>
                  <a:pt x="2059" y="2553"/>
                  <a:pt x="2059" y="2553"/>
                </a:cubicBezTo>
                <a:cubicBezTo>
                  <a:pt x="2015" y="2520"/>
                  <a:pt x="2015" y="2520"/>
                  <a:pt x="2015" y="2520"/>
                </a:cubicBezTo>
                <a:cubicBezTo>
                  <a:pt x="2015" y="2520"/>
                  <a:pt x="2015" y="2520"/>
                  <a:pt x="2015" y="2520"/>
                </a:cubicBezTo>
                <a:cubicBezTo>
                  <a:pt x="1986" y="2520"/>
                  <a:pt x="1986" y="2520"/>
                  <a:pt x="1986" y="2520"/>
                </a:cubicBezTo>
                <a:cubicBezTo>
                  <a:pt x="1963" y="2513"/>
                  <a:pt x="1963" y="2513"/>
                  <a:pt x="1963" y="2513"/>
                </a:cubicBezTo>
                <a:cubicBezTo>
                  <a:pt x="1960" y="2514"/>
                  <a:pt x="1960" y="2514"/>
                  <a:pt x="1960" y="2514"/>
                </a:cubicBezTo>
                <a:cubicBezTo>
                  <a:pt x="1960" y="2513"/>
                  <a:pt x="1960" y="2513"/>
                  <a:pt x="1960" y="2513"/>
                </a:cubicBezTo>
                <a:cubicBezTo>
                  <a:pt x="1959" y="2512"/>
                  <a:pt x="1959" y="2512"/>
                  <a:pt x="1959" y="2512"/>
                </a:cubicBezTo>
                <a:cubicBezTo>
                  <a:pt x="1958" y="2511"/>
                  <a:pt x="1958" y="2511"/>
                  <a:pt x="1958" y="2511"/>
                </a:cubicBezTo>
                <a:cubicBezTo>
                  <a:pt x="1947" y="2517"/>
                  <a:pt x="1947" y="2517"/>
                  <a:pt x="1947" y="2517"/>
                </a:cubicBezTo>
                <a:cubicBezTo>
                  <a:pt x="1945" y="2517"/>
                  <a:pt x="1945" y="2517"/>
                  <a:pt x="1945" y="2517"/>
                </a:cubicBezTo>
                <a:cubicBezTo>
                  <a:pt x="1944" y="2516"/>
                  <a:pt x="1944" y="2516"/>
                  <a:pt x="1944" y="2516"/>
                </a:cubicBezTo>
                <a:cubicBezTo>
                  <a:pt x="1945" y="2515"/>
                  <a:pt x="1945" y="2515"/>
                  <a:pt x="1945" y="2515"/>
                </a:cubicBezTo>
                <a:cubicBezTo>
                  <a:pt x="1947" y="2513"/>
                  <a:pt x="1947" y="2513"/>
                  <a:pt x="1947" y="2513"/>
                </a:cubicBezTo>
                <a:cubicBezTo>
                  <a:pt x="1947" y="2512"/>
                  <a:pt x="1947" y="2512"/>
                  <a:pt x="1947" y="2512"/>
                </a:cubicBezTo>
                <a:cubicBezTo>
                  <a:pt x="1947" y="2511"/>
                  <a:pt x="1947" y="2511"/>
                  <a:pt x="1947" y="2511"/>
                </a:cubicBezTo>
                <a:cubicBezTo>
                  <a:pt x="1946" y="2510"/>
                  <a:pt x="1946" y="2510"/>
                  <a:pt x="1946" y="2510"/>
                </a:cubicBezTo>
                <a:cubicBezTo>
                  <a:pt x="1946" y="2509"/>
                  <a:pt x="1946" y="2509"/>
                  <a:pt x="1946" y="2509"/>
                </a:cubicBezTo>
                <a:cubicBezTo>
                  <a:pt x="1944" y="2508"/>
                  <a:pt x="1944" y="2508"/>
                  <a:pt x="1944" y="2508"/>
                </a:cubicBezTo>
                <a:cubicBezTo>
                  <a:pt x="1943" y="2508"/>
                  <a:pt x="1943" y="2508"/>
                  <a:pt x="1943" y="2508"/>
                </a:cubicBezTo>
                <a:cubicBezTo>
                  <a:pt x="1942" y="2509"/>
                  <a:pt x="1942" y="2509"/>
                  <a:pt x="1942" y="2509"/>
                </a:cubicBezTo>
                <a:cubicBezTo>
                  <a:pt x="1942" y="2509"/>
                  <a:pt x="1942" y="2509"/>
                  <a:pt x="1942" y="2509"/>
                </a:cubicBezTo>
                <a:cubicBezTo>
                  <a:pt x="1942" y="2509"/>
                  <a:pt x="1942" y="2509"/>
                  <a:pt x="1942" y="2509"/>
                </a:cubicBezTo>
                <a:cubicBezTo>
                  <a:pt x="1942" y="2509"/>
                  <a:pt x="1942" y="2509"/>
                  <a:pt x="1942" y="2509"/>
                </a:cubicBezTo>
                <a:cubicBezTo>
                  <a:pt x="1942" y="2508"/>
                  <a:pt x="1942" y="2508"/>
                  <a:pt x="1942" y="2508"/>
                </a:cubicBezTo>
                <a:cubicBezTo>
                  <a:pt x="1943" y="2508"/>
                  <a:pt x="1943" y="2508"/>
                  <a:pt x="1943" y="2508"/>
                </a:cubicBezTo>
                <a:cubicBezTo>
                  <a:pt x="1943" y="2505"/>
                  <a:pt x="1943" y="2505"/>
                  <a:pt x="1943" y="2505"/>
                </a:cubicBezTo>
                <a:cubicBezTo>
                  <a:pt x="1943" y="2504"/>
                  <a:pt x="1943" y="2504"/>
                  <a:pt x="1943" y="2504"/>
                </a:cubicBezTo>
                <a:cubicBezTo>
                  <a:pt x="1938" y="2498"/>
                  <a:pt x="1938" y="2498"/>
                  <a:pt x="1938" y="2498"/>
                </a:cubicBezTo>
                <a:cubicBezTo>
                  <a:pt x="1937" y="2498"/>
                  <a:pt x="1937" y="2498"/>
                  <a:pt x="1937" y="2498"/>
                </a:cubicBezTo>
                <a:cubicBezTo>
                  <a:pt x="1936" y="2498"/>
                  <a:pt x="1936" y="2498"/>
                  <a:pt x="1936" y="2498"/>
                </a:cubicBezTo>
                <a:cubicBezTo>
                  <a:pt x="1934" y="2499"/>
                  <a:pt x="1934" y="2499"/>
                  <a:pt x="1934" y="2499"/>
                </a:cubicBezTo>
                <a:cubicBezTo>
                  <a:pt x="1932" y="2501"/>
                  <a:pt x="1932" y="2501"/>
                  <a:pt x="1932" y="2501"/>
                </a:cubicBezTo>
                <a:cubicBezTo>
                  <a:pt x="1931" y="2501"/>
                  <a:pt x="1931" y="2501"/>
                  <a:pt x="1931" y="2501"/>
                </a:cubicBezTo>
                <a:cubicBezTo>
                  <a:pt x="1931" y="2498"/>
                  <a:pt x="1931" y="2498"/>
                  <a:pt x="1931" y="2498"/>
                </a:cubicBezTo>
                <a:cubicBezTo>
                  <a:pt x="1929" y="2495"/>
                  <a:pt x="1929" y="2495"/>
                  <a:pt x="1929" y="2495"/>
                </a:cubicBezTo>
                <a:cubicBezTo>
                  <a:pt x="1929" y="2495"/>
                  <a:pt x="1929" y="2495"/>
                  <a:pt x="1929" y="2495"/>
                </a:cubicBezTo>
                <a:cubicBezTo>
                  <a:pt x="1925" y="2494"/>
                  <a:pt x="1925" y="2494"/>
                  <a:pt x="1925" y="2494"/>
                </a:cubicBezTo>
                <a:cubicBezTo>
                  <a:pt x="1922" y="2493"/>
                  <a:pt x="1922" y="2493"/>
                  <a:pt x="1922" y="2493"/>
                </a:cubicBezTo>
                <a:cubicBezTo>
                  <a:pt x="1922" y="2492"/>
                  <a:pt x="1922" y="2492"/>
                  <a:pt x="1922" y="2492"/>
                </a:cubicBezTo>
                <a:cubicBezTo>
                  <a:pt x="1919" y="2492"/>
                  <a:pt x="1919" y="2492"/>
                  <a:pt x="1919" y="2492"/>
                </a:cubicBezTo>
                <a:cubicBezTo>
                  <a:pt x="1918" y="2491"/>
                  <a:pt x="1918" y="2491"/>
                  <a:pt x="1918" y="2491"/>
                </a:cubicBezTo>
                <a:cubicBezTo>
                  <a:pt x="1917" y="2491"/>
                  <a:pt x="1917" y="2491"/>
                  <a:pt x="1917" y="2491"/>
                </a:cubicBezTo>
                <a:cubicBezTo>
                  <a:pt x="1912" y="2490"/>
                  <a:pt x="1912" y="2490"/>
                  <a:pt x="1912" y="2490"/>
                </a:cubicBezTo>
                <a:cubicBezTo>
                  <a:pt x="1900" y="2485"/>
                  <a:pt x="1900" y="2485"/>
                  <a:pt x="1900" y="2485"/>
                </a:cubicBezTo>
                <a:cubicBezTo>
                  <a:pt x="1900" y="2485"/>
                  <a:pt x="1900" y="2485"/>
                  <a:pt x="1900" y="2485"/>
                </a:cubicBezTo>
                <a:cubicBezTo>
                  <a:pt x="1891" y="2485"/>
                  <a:pt x="1891" y="2485"/>
                  <a:pt x="1891" y="2485"/>
                </a:cubicBezTo>
                <a:cubicBezTo>
                  <a:pt x="1891" y="2485"/>
                  <a:pt x="1891" y="2485"/>
                  <a:pt x="1891" y="2485"/>
                </a:cubicBezTo>
                <a:cubicBezTo>
                  <a:pt x="1888" y="2486"/>
                  <a:pt x="1888" y="2486"/>
                  <a:pt x="1888" y="2486"/>
                </a:cubicBezTo>
                <a:cubicBezTo>
                  <a:pt x="1888" y="2487"/>
                  <a:pt x="1888" y="2487"/>
                  <a:pt x="1888" y="2487"/>
                </a:cubicBezTo>
                <a:cubicBezTo>
                  <a:pt x="1886" y="2490"/>
                  <a:pt x="1886" y="2490"/>
                  <a:pt x="1886" y="2490"/>
                </a:cubicBezTo>
                <a:cubicBezTo>
                  <a:pt x="1885" y="2491"/>
                  <a:pt x="1885" y="2491"/>
                  <a:pt x="1885" y="2491"/>
                </a:cubicBezTo>
                <a:cubicBezTo>
                  <a:pt x="1884" y="2492"/>
                  <a:pt x="1884" y="2492"/>
                  <a:pt x="1884" y="2492"/>
                </a:cubicBezTo>
                <a:cubicBezTo>
                  <a:pt x="1881" y="2498"/>
                  <a:pt x="1881" y="2498"/>
                  <a:pt x="1881" y="2498"/>
                </a:cubicBezTo>
                <a:cubicBezTo>
                  <a:pt x="1876" y="2499"/>
                  <a:pt x="1876" y="2499"/>
                  <a:pt x="1876" y="2499"/>
                </a:cubicBezTo>
                <a:cubicBezTo>
                  <a:pt x="1874" y="2501"/>
                  <a:pt x="1874" y="2501"/>
                  <a:pt x="1874" y="2501"/>
                </a:cubicBezTo>
                <a:cubicBezTo>
                  <a:pt x="1871" y="2509"/>
                  <a:pt x="1871" y="2509"/>
                  <a:pt x="1871" y="2509"/>
                </a:cubicBezTo>
                <a:cubicBezTo>
                  <a:pt x="1870" y="2509"/>
                  <a:pt x="1870" y="2509"/>
                  <a:pt x="1870" y="2509"/>
                </a:cubicBezTo>
                <a:cubicBezTo>
                  <a:pt x="1870" y="2510"/>
                  <a:pt x="1870" y="2510"/>
                  <a:pt x="1870" y="2510"/>
                </a:cubicBezTo>
                <a:cubicBezTo>
                  <a:pt x="1869" y="2513"/>
                  <a:pt x="1869" y="2513"/>
                  <a:pt x="1869" y="2513"/>
                </a:cubicBezTo>
                <a:cubicBezTo>
                  <a:pt x="1869" y="2513"/>
                  <a:pt x="1869" y="2513"/>
                  <a:pt x="1869" y="2513"/>
                </a:cubicBezTo>
                <a:cubicBezTo>
                  <a:pt x="1868" y="2509"/>
                  <a:pt x="1868" y="2509"/>
                  <a:pt x="1868" y="2509"/>
                </a:cubicBezTo>
                <a:cubicBezTo>
                  <a:pt x="1869" y="2505"/>
                  <a:pt x="1869" y="2505"/>
                  <a:pt x="1869" y="2505"/>
                </a:cubicBezTo>
                <a:cubicBezTo>
                  <a:pt x="1869" y="2504"/>
                  <a:pt x="1869" y="2504"/>
                  <a:pt x="1869" y="2504"/>
                </a:cubicBezTo>
                <a:cubicBezTo>
                  <a:pt x="1868" y="2504"/>
                  <a:pt x="1868" y="2504"/>
                  <a:pt x="1868" y="2504"/>
                </a:cubicBezTo>
                <a:cubicBezTo>
                  <a:pt x="1865" y="2504"/>
                  <a:pt x="1865" y="2504"/>
                  <a:pt x="1865" y="2504"/>
                </a:cubicBezTo>
                <a:cubicBezTo>
                  <a:pt x="1863" y="2504"/>
                  <a:pt x="1863" y="2504"/>
                  <a:pt x="1863" y="2504"/>
                </a:cubicBezTo>
                <a:cubicBezTo>
                  <a:pt x="1852" y="2504"/>
                  <a:pt x="1852" y="2504"/>
                  <a:pt x="1852" y="2504"/>
                </a:cubicBezTo>
                <a:cubicBezTo>
                  <a:pt x="1852" y="2504"/>
                  <a:pt x="1852" y="2504"/>
                  <a:pt x="1852" y="2504"/>
                </a:cubicBezTo>
                <a:cubicBezTo>
                  <a:pt x="1851" y="2504"/>
                  <a:pt x="1851" y="2504"/>
                  <a:pt x="1851" y="2504"/>
                </a:cubicBezTo>
                <a:cubicBezTo>
                  <a:pt x="1850" y="2504"/>
                  <a:pt x="1850" y="2504"/>
                  <a:pt x="1850" y="2504"/>
                </a:cubicBezTo>
                <a:cubicBezTo>
                  <a:pt x="1850" y="2504"/>
                  <a:pt x="1850" y="2504"/>
                  <a:pt x="1850" y="2504"/>
                </a:cubicBezTo>
                <a:cubicBezTo>
                  <a:pt x="1849" y="2504"/>
                  <a:pt x="1849" y="2504"/>
                  <a:pt x="1849" y="2504"/>
                </a:cubicBezTo>
                <a:cubicBezTo>
                  <a:pt x="1848" y="2504"/>
                  <a:pt x="1848" y="2504"/>
                  <a:pt x="1848" y="2504"/>
                </a:cubicBezTo>
                <a:cubicBezTo>
                  <a:pt x="1847" y="2504"/>
                  <a:pt x="1847" y="2504"/>
                  <a:pt x="1847" y="2504"/>
                </a:cubicBezTo>
                <a:cubicBezTo>
                  <a:pt x="1848" y="2503"/>
                  <a:pt x="1848" y="2503"/>
                  <a:pt x="1848" y="2503"/>
                </a:cubicBezTo>
                <a:cubicBezTo>
                  <a:pt x="1849" y="2502"/>
                  <a:pt x="1849" y="2502"/>
                  <a:pt x="1849" y="2502"/>
                </a:cubicBezTo>
                <a:cubicBezTo>
                  <a:pt x="1849" y="2496"/>
                  <a:pt x="1849" y="2496"/>
                  <a:pt x="1849" y="2496"/>
                </a:cubicBezTo>
                <a:cubicBezTo>
                  <a:pt x="1848" y="2495"/>
                  <a:pt x="1848" y="2495"/>
                  <a:pt x="1848" y="2495"/>
                </a:cubicBezTo>
                <a:cubicBezTo>
                  <a:pt x="1848" y="2494"/>
                  <a:pt x="1848" y="2494"/>
                  <a:pt x="1848" y="2494"/>
                </a:cubicBezTo>
                <a:cubicBezTo>
                  <a:pt x="1846" y="2494"/>
                  <a:pt x="1846" y="2494"/>
                  <a:pt x="1846" y="2494"/>
                </a:cubicBezTo>
                <a:cubicBezTo>
                  <a:pt x="1846" y="2494"/>
                  <a:pt x="1846" y="2494"/>
                  <a:pt x="1846" y="2494"/>
                </a:cubicBezTo>
                <a:cubicBezTo>
                  <a:pt x="1844" y="2493"/>
                  <a:pt x="1844" y="2493"/>
                  <a:pt x="1844" y="2493"/>
                </a:cubicBezTo>
                <a:cubicBezTo>
                  <a:pt x="1844" y="2492"/>
                  <a:pt x="1844" y="2492"/>
                  <a:pt x="1844" y="2492"/>
                </a:cubicBezTo>
                <a:cubicBezTo>
                  <a:pt x="1844" y="2492"/>
                  <a:pt x="1844" y="2492"/>
                  <a:pt x="1844" y="2492"/>
                </a:cubicBezTo>
                <a:cubicBezTo>
                  <a:pt x="1845" y="2492"/>
                  <a:pt x="1845" y="2492"/>
                  <a:pt x="1845" y="2492"/>
                </a:cubicBezTo>
                <a:cubicBezTo>
                  <a:pt x="1847" y="2490"/>
                  <a:pt x="1847" y="2490"/>
                  <a:pt x="1847" y="2490"/>
                </a:cubicBezTo>
                <a:cubicBezTo>
                  <a:pt x="1847" y="2490"/>
                  <a:pt x="1847" y="2490"/>
                  <a:pt x="1847" y="2490"/>
                </a:cubicBezTo>
                <a:cubicBezTo>
                  <a:pt x="1847" y="2489"/>
                  <a:pt x="1847" y="2489"/>
                  <a:pt x="1847" y="2489"/>
                </a:cubicBezTo>
                <a:cubicBezTo>
                  <a:pt x="1847" y="2488"/>
                  <a:pt x="1847" y="2488"/>
                  <a:pt x="1847" y="2488"/>
                </a:cubicBezTo>
                <a:cubicBezTo>
                  <a:pt x="1847" y="2488"/>
                  <a:pt x="1847" y="2488"/>
                  <a:pt x="1847" y="2488"/>
                </a:cubicBezTo>
                <a:cubicBezTo>
                  <a:pt x="1845" y="2488"/>
                  <a:pt x="1845" y="2488"/>
                  <a:pt x="1845" y="2488"/>
                </a:cubicBezTo>
                <a:cubicBezTo>
                  <a:pt x="1844" y="2488"/>
                  <a:pt x="1844" y="2488"/>
                  <a:pt x="1844" y="2488"/>
                </a:cubicBezTo>
                <a:cubicBezTo>
                  <a:pt x="1844" y="2488"/>
                  <a:pt x="1844" y="2488"/>
                  <a:pt x="1844" y="2488"/>
                </a:cubicBezTo>
                <a:cubicBezTo>
                  <a:pt x="1843" y="2488"/>
                  <a:pt x="1843" y="2488"/>
                  <a:pt x="1843" y="2488"/>
                </a:cubicBezTo>
                <a:cubicBezTo>
                  <a:pt x="1842" y="2488"/>
                  <a:pt x="1842" y="2488"/>
                  <a:pt x="1842" y="2488"/>
                </a:cubicBezTo>
                <a:cubicBezTo>
                  <a:pt x="1841" y="2491"/>
                  <a:pt x="1841" y="2491"/>
                  <a:pt x="1841" y="2491"/>
                </a:cubicBezTo>
                <a:cubicBezTo>
                  <a:pt x="1840" y="2493"/>
                  <a:pt x="1840" y="2493"/>
                  <a:pt x="1840" y="2493"/>
                </a:cubicBezTo>
                <a:cubicBezTo>
                  <a:pt x="1838" y="2493"/>
                  <a:pt x="1838" y="2493"/>
                  <a:pt x="1838" y="2493"/>
                </a:cubicBezTo>
                <a:cubicBezTo>
                  <a:pt x="1838" y="2492"/>
                  <a:pt x="1838" y="2492"/>
                  <a:pt x="1838" y="2492"/>
                </a:cubicBezTo>
                <a:cubicBezTo>
                  <a:pt x="1838" y="2488"/>
                  <a:pt x="1838" y="2488"/>
                  <a:pt x="1838" y="2488"/>
                </a:cubicBezTo>
                <a:cubicBezTo>
                  <a:pt x="1837" y="2485"/>
                  <a:pt x="1837" y="2485"/>
                  <a:pt x="1837" y="2485"/>
                </a:cubicBezTo>
                <a:cubicBezTo>
                  <a:pt x="1837" y="2482"/>
                  <a:pt x="1837" y="2482"/>
                  <a:pt x="1837" y="2482"/>
                </a:cubicBezTo>
                <a:cubicBezTo>
                  <a:pt x="1854" y="2464"/>
                  <a:pt x="1854" y="2464"/>
                  <a:pt x="1854" y="2464"/>
                </a:cubicBezTo>
                <a:cubicBezTo>
                  <a:pt x="1855" y="2463"/>
                  <a:pt x="1855" y="2463"/>
                  <a:pt x="1855" y="2463"/>
                </a:cubicBezTo>
                <a:cubicBezTo>
                  <a:pt x="1857" y="2461"/>
                  <a:pt x="1857" y="2461"/>
                  <a:pt x="1857" y="2461"/>
                </a:cubicBezTo>
                <a:cubicBezTo>
                  <a:pt x="1860" y="2452"/>
                  <a:pt x="1860" y="2452"/>
                  <a:pt x="1860" y="2452"/>
                </a:cubicBezTo>
                <a:cubicBezTo>
                  <a:pt x="1860" y="2450"/>
                  <a:pt x="1860" y="2450"/>
                  <a:pt x="1860" y="2450"/>
                </a:cubicBezTo>
                <a:cubicBezTo>
                  <a:pt x="1860" y="2450"/>
                  <a:pt x="1860" y="2450"/>
                  <a:pt x="1860" y="2450"/>
                </a:cubicBezTo>
                <a:cubicBezTo>
                  <a:pt x="1859" y="2449"/>
                  <a:pt x="1859" y="2449"/>
                  <a:pt x="1859" y="2449"/>
                </a:cubicBezTo>
                <a:cubicBezTo>
                  <a:pt x="1858" y="2448"/>
                  <a:pt x="1858" y="2448"/>
                  <a:pt x="1858" y="2448"/>
                </a:cubicBezTo>
                <a:cubicBezTo>
                  <a:pt x="1856" y="2448"/>
                  <a:pt x="1856" y="2448"/>
                  <a:pt x="1856" y="2448"/>
                </a:cubicBezTo>
                <a:cubicBezTo>
                  <a:pt x="1852" y="2447"/>
                  <a:pt x="1852" y="2447"/>
                  <a:pt x="1852" y="2447"/>
                </a:cubicBezTo>
                <a:cubicBezTo>
                  <a:pt x="1843" y="2417"/>
                  <a:pt x="1843" y="2417"/>
                  <a:pt x="1843" y="2417"/>
                </a:cubicBezTo>
                <a:cubicBezTo>
                  <a:pt x="1839" y="2410"/>
                  <a:pt x="1839" y="2410"/>
                  <a:pt x="1839" y="2410"/>
                </a:cubicBezTo>
                <a:cubicBezTo>
                  <a:pt x="1837" y="2409"/>
                  <a:pt x="1837" y="2409"/>
                  <a:pt x="1837" y="2409"/>
                </a:cubicBezTo>
                <a:cubicBezTo>
                  <a:pt x="1836" y="2409"/>
                  <a:pt x="1836" y="2409"/>
                  <a:pt x="1836" y="2409"/>
                </a:cubicBezTo>
                <a:cubicBezTo>
                  <a:pt x="1836" y="2409"/>
                  <a:pt x="1836" y="2409"/>
                  <a:pt x="1836" y="2409"/>
                </a:cubicBezTo>
                <a:cubicBezTo>
                  <a:pt x="1835" y="2410"/>
                  <a:pt x="1835" y="2410"/>
                  <a:pt x="1835" y="2410"/>
                </a:cubicBezTo>
                <a:cubicBezTo>
                  <a:pt x="1834" y="2412"/>
                  <a:pt x="1834" y="2412"/>
                  <a:pt x="1834" y="2412"/>
                </a:cubicBezTo>
                <a:cubicBezTo>
                  <a:pt x="1834" y="2412"/>
                  <a:pt x="1834" y="2412"/>
                  <a:pt x="1834" y="2412"/>
                </a:cubicBezTo>
                <a:cubicBezTo>
                  <a:pt x="1834" y="2410"/>
                  <a:pt x="1834" y="2410"/>
                  <a:pt x="1834" y="2410"/>
                </a:cubicBezTo>
                <a:cubicBezTo>
                  <a:pt x="1834" y="2409"/>
                  <a:pt x="1834" y="2409"/>
                  <a:pt x="1834" y="2409"/>
                </a:cubicBezTo>
                <a:cubicBezTo>
                  <a:pt x="1814" y="2394"/>
                  <a:pt x="1814" y="2394"/>
                  <a:pt x="1814" y="2394"/>
                </a:cubicBezTo>
                <a:cubicBezTo>
                  <a:pt x="1813" y="2394"/>
                  <a:pt x="1813" y="2394"/>
                  <a:pt x="1813" y="2394"/>
                </a:cubicBezTo>
                <a:cubicBezTo>
                  <a:pt x="1810" y="2393"/>
                  <a:pt x="1810" y="2393"/>
                  <a:pt x="1810" y="2393"/>
                </a:cubicBezTo>
                <a:cubicBezTo>
                  <a:pt x="1799" y="2388"/>
                  <a:pt x="1799" y="2388"/>
                  <a:pt x="1799" y="2388"/>
                </a:cubicBezTo>
                <a:cubicBezTo>
                  <a:pt x="1799" y="2388"/>
                  <a:pt x="1799" y="2388"/>
                  <a:pt x="1799" y="2388"/>
                </a:cubicBezTo>
                <a:cubicBezTo>
                  <a:pt x="1798" y="2388"/>
                  <a:pt x="1798" y="2388"/>
                  <a:pt x="1798" y="2388"/>
                </a:cubicBezTo>
                <a:cubicBezTo>
                  <a:pt x="1797" y="2389"/>
                  <a:pt x="1797" y="2389"/>
                  <a:pt x="1797" y="2389"/>
                </a:cubicBezTo>
                <a:cubicBezTo>
                  <a:pt x="1796" y="2389"/>
                  <a:pt x="1796" y="2389"/>
                  <a:pt x="1796" y="2389"/>
                </a:cubicBezTo>
                <a:cubicBezTo>
                  <a:pt x="1796" y="2387"/>
                  <a:pt x="1796" y="2387"/>
                  <a:pt x="1796" y="2387"/>
                </a:cubicBezTo>
                <a:cubicBezTo>
                  <a:pt x="1796" y="2387"/>
                  <a:pt x="1796" y="2387"/>
                  <a:pt x="1796" y="2387"/>
                </a:cubicBezTo>
                <a:cubicBezTo>
                  <a:pt x="1795" y="2386"/>
                  <a:pt x="1795" y="2386"/>
                  <a:pt x="1795" y="2386"/>
                </a:cubicBezTo>
                <a:cubicBezTo>
                  <a:pt x="1779" y="2383"/>
                  <a:pt x="1779" y="2383"/>
                  <a:pt x="1779" y="2383"/>
                </a:cubicBezTo>
                <a:cubicBezTo>
                  <a:pt x="1779" y="2383"/>
                  <a:pt x="1779" y="2383"/>
                  <a:pt x="1779" y="2383"/>
                </a:cubicBezTo>
                <a:cubicBezTo>
                  <a:pt x="1778" y="2384"/>
                  <a:pt x="1778" y="2384"/>
                  <a:pt x="1778" y="2384"/>
                </a:cubicBezTo>
                <a:cubicBezTo>
                  <a:pt x="1758" y="2385"/>
                  <a:pt x="1758" y="2385"/>
                  <a:pt x="1758" y="2385"/>
                </a:cubicBezTo>
                <a:cubicBezTo>
                  <a:pt x="1752" y="2383"/>
                  <a:pt x="1752" y="2383"/>
                  <a:pt x="1752" y="2383"/>
                </a:cubicBezTo>
                <a:cubicBezTo>
                  <a:pt x="1750" y="2383"/>
                  <a:pt x="1750" y="2383"/>
                  <a:pt x="1750" y="2383"/>
                </a:cubicBezTo>
                <a:cubicBezTo>
                  <a:pt x="1750" y="2383"/>
                  <a:pt x="1750" y="2383"/>
                  <a:pt x="1750" y="2383"/>
                </a:cubicBezTo>
                <a:cubicBezTo>
                  <a:pt x="1748" y="2385"/>
                  <a:pt x="1748" y="2385"/>
                  <a:pt x="1748" y="2385"/>
                </a:cubicBezTo>
                <a:cubicBezTo>
                  <a:pt x="1748" y="2385"/>
                  <a:pt x="1748" y="2385"/>
                  <a:pt x="1748" y="2385"/>
                </a:cubicBezTo>
                <a:cubicBezTo>
                  <a:pt x="1748" y="2384"/>
                  <a:pt x="1748" y="2384"/>
                  <a:pt x="1748" y="2384"/>
                </a:cubicBezTo>
                <a:cubicBezTo>
                  <a:pt x="1746" y="2380"/>
                  <a:pt x="1746" y="2380"/>
                  <a:pt x="1746" y="2380"/>
                </a:cubicBezTo>
                <a:cubicBezTo>
                  <a:pt x="1742" y="2378"/>
                  <a:pt x="1742" y="2378"/>
                  <a:pt x="1742" y="2378"/>
                </a:cubicBezTo>
                <a:cubicBezTo>
                  <a:pt x="1739" y="2373"/>
                  <a:pt x="1739" y="2373"/>
                  <a:pt x="1739" y="2373"/>
                </a:cubicBezTo>
                <a:cubicBezTo>
                  <a:pt x="1735" y="2370"/>
                  <a:pt x="1735" y="2370"/>
                  <a:pt x="1735" y="2370"/>
                </a:cubicBezTo>
                <a:cubicBezTo>
                  <a:pt x="1726" y="2369"/>
                  <a:pt x="1726" y="2369"/>
                  <a:pt x="1726" y="2369"/>
                </a:cubicBezTo>
                <a:cubicBezTo>
                  <a:pt x="1725" y="2361"/>
                  <a:pt x="1725" y="2361"/>
                  <a:pt x="1725" y="2361"/>
                </a:cubicBezTo>
                <a:cubicBezTo>
                  <a:pt x="1723" y="2358"/>
                  <a:pt x="1723" y="2358"/>
                  <a:pt x="1723" y="2358"/>
                </a:cubicBezTo>
                <a:cubicBezTo>
                  <a:pt x="1709" y="2346"/>
                  <a:pt x="1709" y="2346"/>
                  <a:pt x="1709" y="2346"/>
                </a:cubicBezTo>
                <a:cubicBezTo>
                  <a:pt x="1709" y="2346"/>
                  <a:pt x="1709" y="2346"/>
                  <a:pt x="1709" y="2346"/>
                </a:cubicBezTo>
                <a:cubicBezTo>
                  <a:pt x="1707" y="2346"/>
                  <a:pt x="1707" y="2346"/>
                  <a:pt x="1707" y="2346"/>
                </a:cubicBezTo>
                <a:cubicBezTo>
                  <a:pt x="1707" y="2346"/>
                  <a:pt x="1707" y="2346"/>
                  <a:pt x="1707" y="2346"/>
                </a:cubicBezTo>
                <a:cubicBezTo>
                  <a:pt x="1706" y="2346"/>
                  <a:pt x="1706" y="2346"/>
                  <a:pt x="1706" y="2346"/>
                </a:cubicBezTo>
                <a:cubicBezTo>
                  <a:pt x="1706" y="2346"/>
                  <a:pt x="1706" y="2346"/>
                  <a:pt x="1706" y="2346"/>
                </a:cubicBezTo>
                <a:cubicBezTo>
                  <a:pt x="1705" y="2346"/>
                  <a:pt x="1705" y="2346"/>
                  <a:pt x="1705" y="2346"/>
                </a:cubicBezTo>
                <a:cubicBezTo>
                  <a:pt x="1704" y="2344"/>
                  <a:pt x="1704" y="2344"/>
                  <a:pt x="1704" y="2344"/>
                </a:cubicBezTo>
                <a:cubicBezTo>
                  <a:pt x="1699" y="2342"/>
                  <a:pt x="1699" y="2342"/>
                  <a:pt x="1699" y="2342"/>
                </a:cubicBezTo>
                <a:cubicBezTo>
                  <a:pt x="1699" y="2342"/>
                  <a:pt x="1699" y="2342"/>
                  <a:pt x="1699" y="2342"/>
                </a:cubicBezTo>
                <a:cubicBezTo>
                  <a:pt x="1696" y="2342"/>
                  <a:pt x="1696" y="2342"/>
                  <a:pt x="1696" y="2342"/>
                </a:cubicBezTo>
                <a:cubicBezTo>
                  <a:pt x="1696" y="2342"/>
                  <a:pt x="1696" y="2342"/>
                  <a:pt x="1696" y="2342"/>
                </a:cubicBezTo>
                <a:cubicBezTo>
                  <a:pt x="1694" y="2344"/>
                  <a:pt x="1694" y="2344"/>
                  <a:pt x="1694" y="2344"/>
                </a:cubicBezTo>
                <a:cubicBezTo>
                  <a:pt x="1693" y="2344"/>
                  <a:pt x="1693" y="2344"/>
                  <a:pt x="1693" y="2344"/>
                </a:cubicBezTo>
                <a:cubicBezTo>
                  <a:pt x="1687" y="2343"/>
                  <a:pt x="1687" y="2343"/>
                  <a:pt x="1687" y="2343"/>
                </a:cubicBezTo>
                <a:cubicBezTo>
                  <a:pt x="1689" y="2343"/>
                  <a:pt x="1689" y="2343"/>
                  <a:pt x="1689" y="2343"/>
                </a:cubicBezTo>
                <a:cubicBezTo>
                  <a:pt x="1690" y="2342"/>
                  <a:pt x="1690" y="2342"/>
                  <a:pt x="1690" y="2342"/>
                </a:cubicBezTo>
                <a:cubicBezTo>
                  <a:pt x="1691" y="2340"/>
                  <a:pt x="1691" y="2340"/>
                  <a:pt x="1691" y="2340"/>
                </a:cubicBezTo>
                <a:cubicBezTo>
                  <a:pt x="1690" y="2336"/>
                  <a:pt x="1690" y="2336"/>
                  <a:pt x="1690" y="2336"/>
                </a:cubicBezTo>
                <a:cubicBezTo>
                  <a:pt x="1687" y="2330"/>
                  <a:pt x="1687" y="2330"/>
                  <a:pt x="1687" y="2330"/>
                </a:cubicBezTo>
                <a:cubicBezTo>
                  <a:pt x="1685" y="2328"/>
                  <a:pt x="1685" y="2328"/>
                  <a:pt x="1685" y="2328"/>
                </a:cubicBezTo>
                <a:cubicBezTo>
                  <a:pt x="1685" y="2328"/>
                  <a:pt x="1685" y="2328"/>
                  <a:pt x="1685" y="2328"/>
                </a:cubicBezTo>
                <a:cubicBezTo>
                  <a:pt x="1683" y="2327"/>
                  <a:pt x="1683" y="2327"/>
                  <a:pt x="1683" y="2327"/>
                </a:cubicBezTo>
                <a:cubicBezTo>
                  <a:pt x="1676" y="2323"/>
                  <a:pt x="1676" y="2323"/>
                  <a:pt x="1676" y="2323"/>
                </a:cubicBezTo>
                <a:cubicBezTo>
                  <a:pt x="1671" y="2322"/>
                  <a:pt x="1671" y="2322"/>
                  <a:pt x="1671" y="2322"/>
                </a:cubicBezTo>
                <a:cubicBezTo>
                  <a:pt x="1666" y="2323"/>
                  <a:pt x="1666" y="2323"/>
                  <a:pt x="1666" y="2323"/>
                </a:cubicBezTo>
                <a:cubicBezTo>
                  <a:pt x="1665" y="2322"/>
                  <a:pt x="1665" y="2322"/>
                  <a:pt x="1665" y="2322"/>
                </a:cubicBezTo>
                <a:cubicBezTo>
                  <a:pt x="1665" y="2320"/>
                  <a:pt x="1665" y="2320"/>
                  <a:pt x="1665" y="2320"/>
                </a:cubicBezTo>
                <a:cubicBezTo>
                  <a:pt x="1665" y="2320"/>
                  <a:pt x="1665" y="2320"/>
                  <a:pt x="1665" y="2320"/>
                </a:cubicBezTo>
                <a:cubicBezTo>
                  <a:pt x="1663" y="2318"/>
                  <a:pt x="1663" y="2318"/>
                  <a:pt x="1663" y="2318"/>
                </a:cubicBezTo>
                <a:cubicBezTo>
                  <a:pt x="1662" y="2317"/>
                  <a:pt x="1662" y="2317"/>
                  <a:pt x="1662" y="2317"/>
                </a:cubicBezTo>
                <a:cubicBezTo>
                  <a:pt x="1660" y="2315"/>
                  <a:pt x="1660" y="2315"/>
                  <a:pt x="1660" y="2315"/>
                </a:cubicBezTo>
                <a:cubicBezTo>
                  <a:pt x="1657" y="2314"/>
                  <a:pt x="1657" y="2314"/>
                  <a:pt x="1657" y="2314"/>
                </a:cubicBezTo>
                <a:cubicBezTo>
                  <a:pt x="1657" y="2314"/>
                  <a:pt x="1657" y="2314"/>
                  <a:pt x="1657" y="2314"/>
                </a:cubicBezTo>
                <a:cubicBezTo>
                  <a:pt x="1657" y="2313"/>
                  <a:pt x="1657" y="2313"/>
                  <a:pt x="1657" y="2313"/>
                </a:cubicBezTo>
                <a:cubicBezTo>
                  <a:pt x="1661" y="2313"/>
                  <a:pt x="1661" y="2313"/>
                  <a:pt x="1661" y="2313"/>
                </a:cubicBezTo>
                <a:cubicBezTo>
                  <a:pt x="1665" y="2313"/>
                  <a:pt x="1665" y="2313"/>
                  <a:pt x="1665" y="2313"/>
                </a:cubicBezTo>
                <a:cubicBezTo>
                  <a:pt x="1665" y="2313"/>
                  <a:pt x="1665" y="2313"/>
                  <a:pt x="1665" y="2313"/>
                </a:cubicBezTo>
                <a:cubicBezTo>
                  <a:pt x="1666" y="2312"/>
                  <a:pt x="1666" y="2312"/>
                  <a:pt x="1666" y="2312"/>
                </a:cubicBezTo>
                <a:cubicBezTo>
                  <a:pt x="1667" y="2312"/>
                  <a:pt x="1667" y="2312"/>
                  <a:pt x="1667" y="2312"/>
                </a:cubicBezTo>
                <a:cubicBezTo>
                  <a:pt x="1667" y="2312"/>
                  <a:pt x="1667" y="2312"/>
                  <a:pt x="1667" y="2312"/>
                </a:cubicBezTo>
                <a:cubicBezTo>
                  <a:pt x="1670" y="2311"/>
                  <a:pt x="1670" y="2311"/>
                  <a:pt x="1670" y="2311"/>
                </a:cubicBezTo>
                <a:cubicBezTo>
                  <a:pt x="1670" y="2311"/>
                  <a:pt x="1670" y="2311"/>
                  <a:pt x="1670" y="2311"/>
                </a:cubicBezTo>
                <a:cubicBezTo>
                  <a:pt x="1671" y="2311"/>
                  <a:pt x="1671" y="2311"/>
                  <a:pt x="1671" y="2311"/>
                </a:cubicBezTo>
                <a:cubicBezTo>
                  <a:pt x="1671" y="2310"/>
                  <a:pt x="1671" y="2310"/>
                  <a:pt x="1671" y="2310"/>
                </a:cubicBezTo>
                <a:cubicBezTo>
                  <a:pt x="1671" y="2310"/>
                  <a:pt x="1671" y="2310"/>
                  <a:pt x="1671" y="2309"/>
                </a:cubicBezTo>
                <a:cubicBezTo>
                  <a:pt x="1671" y="2309"/>
                  <a:pt x="1671" y="2309"/>
                  <a:pt x="1671" y="2309"/>
                </a:cubicBezTo>
                <a:cubicBezTo>
                  <a:pt x="1670" y="2309"/>
                  <a:pt x="1670" y="2309"/>
                  <a:pt x="1670" y="2309"/>
                </a:cubicBezTo>
                <a:cubicBezTo>
                  <a:pt x="1638" y="2309"/>
                  <a:pt x="1638" y="2309"/>
                  <a:pt x="1638" y="2309"/>
                </a:cubicBezTo>
                <a:cubicBezTo>
                  <a:pt x="1638" y="2309"/>
                  <a:pt x="1638" y="2309"/>
                  <a:pt x="1638" y="2309"/>
                </a:cubicBezTo>
                <a:cubicBezTo>
                  <a:pt x="1636" y="2309"/>
                  <a:pt x="1636" y="2309"/>
                  <a:pt x="1636" y="2309"/>
                </a:cubicBezTo>
                <a:cubicBezTo>
                  <a:pt x="1635" y="2310"/>
                  <a:pt x="1635" y="2310"/>
                  <a:pt x="1635" y="2310"/>
                </a:cubicBezTo>
                <a:cubicBezTo>
                  <a:pt x="1635" y="2310"/>
                  <a:pt x="1635" y="2310"/>
                  <a:pt x="1635" y="2310"/>
                </a:cubicBezTo>
                <a:cubicBezTo>
                  <a:pt x="1636" y="2311"/>
                  <a:pt x="1636" y="2311"/>
                  <a:pt x="1636" y="2311"/>
                </a:cubicBezTo>
                <a:cubicBezTo>
                  <a:pt x="1637" y="2312"/>
                  <a:pt x="1637" y="2312"/>
                  <a:pt x="1637" y="2312"/>
                </a:cubicBezTo>
                <a:cubicBezTo>
                  <a:pt x="1642" y="2312"/>
                  <a:pt x="1642" y="2312"/>
                  <a:pt x="1642" y="2312"/>
                </a:cubicBezTo>
                <a:cubicBezTo>
                  <a:pt x="1642" y="2312"/>
                  <a:pt x="1642" y="2312"/>
                  <a:pt x="1642" y="2312"/>
                </a:cubicBezTo>
                <a:cubicBezTo>
                  <a:pt x="1635" y="2313"/>
                  <a:pt x="1635" y="2313"/>
                  <a:pt x="1635" y="2313"/>
                </a:cubicBezTo>
                <a:cubicBezTo>
                  <a:pt x="1634" y="2313"/>
                  <a:pt x="1634" y="2313"/>
                  <a:pt x="1634" y="2313"/>
                </a:cubicBezTo>
                <a:cubicBezTo>
                  <a:pt x="1629" y="2316"/>
                  <a:pt x="1629" y="2316"/>
                  <a:pt x="1629" y="2316"/>
                </a:cubicBezTo>
                <a:cubicBezTo>
                  <a:pt x="1617" y="2317"/>
                  <a:pt x="1617" y="2317"/>
                  <a:pt x="1617" y="2317"/>
                </a:cubicBezTo>
                <a:cubicBezTo>
                  <a:pt x="1611" y="2315"/>
                  <a:pt x="1611" y="2315"/>
                  <a:pt x="1611" y="2315"/>
                </a:cubicBezTo>
                <a:cubicBezTo>
                  <a:pt x="1610" y="2314"/>
                  <a:pt x="1610" y="2314"/>
                  <a:pt x="1610" y="2314"/>
                </a:cubicBezTo>
                <a:cubicBezTo>
                  <a:pt x="1610" y="2313"/>
                  <a:pt x="1610" y="2313"/>
                  <a:pt x="1610" y="2313"/>
                </a:cubicBezTo>
                <a:cubicBezTo>
                  <a:pt x="1609" y="2311"/>
                  <a:pt x="1609" y="2311"/>
                  <a:pt x="1609" y="2311"/>
                </a:cubicBezTo>
                <a:cubicBezTo>
                  <a:pt x="1608" y="2310"/>
                  <a:pt x="1608" y="2310"/>
                  <a:pt x="1608" y="2310"/>
                </a:cubicBezTo>
                <a:cubicBezTo>
                  <a:pt x="1607" y="2310"/>
                  <a:pt x="1607" y="2310"/>
                  <a:pt x="1607" y="2310"/>
                </a:cubicBezTo>
                <a:cubicBezTo>
                  <a:pt x="1578" y="2312"/>
                  <a:pt x="1578" y="2312"/>
                  <a:pt x="1578" y="2312"/>
                </a:cubicBezTo>
                <a:cubicBezTo>
                  <a:pt x="1575" y="2310"/>
                  <a:pt x="1575" y="2310"/>
                  <a:pt x="1575" y="2310"/>
                </a:cubicBezTo>
                <a:cubicBezTo>
                  <a:pt x="1573" y="2302"/>
                  <a:pt x="1573" y="2302"/>
                  <a:pt x="1573" y="2302"/>
                </a:cubicBezTo>
                <a:cubicBezTo>
                  <a:pt x="1572" y="2301"/>
                  <a:pt x="1572" y="2301"/>
                  <a:pt x="1572" y="2301"/>
                </a:cubicBezTo>
                <a:cubicBezTo>
                  <a:pt x="1572" y="2300"/>
                  <a:pt x="1572" y="2300"/>
                  <a:pt x="1572" y="2300"/>
                </a:cubicBezTo>
                <a:cubicBezTo>
                  <a:pt x="1554" y="2296"/>
                  <a:pt x="1554" y="2296"/>
                  <a:pt x="1554" y="2296"/>
                </a:cubicBezTo>
                <a:cubicBezTo>
                  <a:pt x="1552" y="2293"/>
                  <a:pt x="1552" y="2293"/>
                  <a:pt x="1552" y="2293"/>
                </a:cubicBezTo>
                <a:cubicBezTo>
                  <a:pt x="1552" y="2293"/>
                  <a:pt x="1552" y="2293"/>
                  <a:pt x="1552" y="2293"/>
                </a:cubicBezTo>
                <a:cubicBezTo>
                  <a:pt x="1550" y="2286"/>
                  <a:pt x="1550" y="2286"/>
                  <a:pt x="1550" y="2286"/>
                </a:cubicBezTo>
                <a:cubicBezTo>
                  <a:pt x="1549" y="2286"/>
                  <a:pt x="1549" y="2286"/>
                  <a:pt x="1549" y="2286"/>
                </a:cubicBezTo>
                <a:cubicBezTo>
                  <a:pt x="1547" y="2285"/>
                  <a:pt x="1547" y="2285"/>
                  <a:pt x="1547" y="2285"/>
                </a:cubicBezTo>
                <a:cubicBezTo>
                  <a:pt x="1546" y="2285"/>
                  <a:pt x="1546" y="2285"/>
                  <a:pt x="1546" y="2285"/>
                </a:cubicBezTo>
                <a:cubicBezTo>
                  <a:pt x="1545" y="2285"/>
                  <a:pt x="1545" y="2285"/>
                  <a:pt x="1545" y="2285"/>
                </a:cubicBezTo>
                <a:cubicBezTo>
                  <a:pt x="1544" y="2286"/>
                  <a:pt x="1544" y="2286"/>
                  <a:pt x="1544" y="2286"/>
                </a:cubicBezTo>
                <a:cubicBezTo>
                  <a:pt x="1541" y="2292"/>
                  <a:pt x="1541" y="2292"/>
                  <a:pt x="1541" y="2292"/>
                </a:cubicBezTo>
                <a:cubicBezTo>
                  <a:pt x="1541" y="2293"/>
                  <a:pt x="1541" y="2293"/>
                  <a:pt x="1541" y="2293"/>
                </a:cubicBezTo>
                <a:cubicBezTo>
                  <a:pt x="1542" y="2294"/>
                  <a:pt x="1542" y="2294"/>
                  <a:pt x="1542" y="2294"/>
                </a:cubicBezTo>
                <a:cubicBezTo>
                  <a:pt x="1542" y="2294"/>
                  <a:pt x="1542" y="2294"/>
                  <a:pt x="1542" y="2294"/>
                </a:cubicBezTo>
                <a:cubicBezTo>
                  <a:pt x="1543" y="2294"/>
                  <a:pt x="1543" y="2294"/>
                  <a:pt x="1543" y="2294"/>
                </a:cubicBezTo>
                <a:cubicBezTo>
                  <a:pt x="1543" y="2294"/>
                  <a:pt x="1543" y="2294"/>
                  <a:pt x="1543" y="2294"/>
                </a:cubicBezTo>
                <a:cubicBezTo>
                  <a:pt x="1544" y="2294"/>
                  <a:pt x="1544" y="2294"/>
                  <a:pt x="1544" y="2294"/>
                </a:cubicBezTo>
                <a:cubicBezTo>
                  <a:pt x="1548" y="2295"/>
                  <a:pt x="1548" y="2295"/>
                  <a:pt x="1548" y="2295"/>
                </a:cubicBezTo>
                <a:cubicBezTo>
                  <a:pt x="1549" y="2295"/>
                  <a:pt x="1549" y="2295"/>
                  <a:pt x="1549" y="2295"/>
                </a:cubicBezTo>
                <a:cubicBezTo>
                  <a:pt x="1549" y="2296"/>
                  <a:pt x="1549" y="2296"/>
                  <a:pt x="1549" y="2296"/>
                </a:cubicBezTo>
                <a:cubicBezTo>
                  <a:pt x="1549" y="2297"/>
                  <a:pt x="1549" y="2297"/>
                  <a:pt x="1549" y="2297"/>
                </a:cubicBezTo>
                <a:cubicBezTo>
                  <a:pt x="1534" y="2300"/>
                  <a:pt x="1534" y="2300"/>
                  <a:pt x="1534" y="2300"/>
                </a:cubicBezTo>
                <a:cubicBezTo>
                  <a:pt x="1528" y="2303"/>
                  <a:pt x="1528" y="2303"/>
                  <a:pt x="1528" y="2303"/>
                </a:cubicBezTo>
                <a:cubicBezTo>
                  <a:pt x="1526" y="2304"/>
                  <a:pt x="1526" y="2304"/>
                  <a:pt x="1526" y="2304"/>
                </a:cubicBezTo>
                <a:cubicBezTo>
                  <a:pt x="1525" y="2305"/>
                  <a:pt x="1525" y="2305"/>
                  <a:pt x="1525" y="2305"/>
                </a:cubicBezTo>
                <a:cubicBezTo>
                  <a:pt x="1524" y="2306"/>
                  <a:pt x="1524" y="2306"/>
                  <a:pt x="1524" y="2306"/>
                </a:cubicBezTo>
                <a:cubicBezTo>
                  <a:pt x="1523" y="2307"/>
                  <a:pt x="1523" y="2307"/>
                  <a:pt x="1523" y="2307"/>
                </a:cubicBezTo>
                <a:cubicBezTo>
                  <a:pt x="1523" y="2307"/>
                  <a:pt x="1523" y="2307"/>
                  <a:pt x="1523" y="2307"/>
                </a:cubicBezTo>
                <a:cubicBezTo>
                  <a:pt x="1523" y="2314"/>
                  <a:pt x="1523" y="2314"/>
                  <a:pt x="1523" y="2314"/>
                </a:cubicBezTo>
                <a:cubicBezTo>
                  <a:pt x="1523" y="2315"/>
                  <a:pt x="1523" y="2315"/>
                  <a:pt x="1523" y="2315"/>
                </a:cubicBezTo>
                <a:cubicBezTo>
                  <a:pt x="1529" y="2324"/>
                  <a:pt x="1529" y="2324"/>
                  <a:pt x="1529" y="2324"/>
                </a:cubicBezTo>
                <a:cubicBezTo>
                  <a:pt x="1529" y="2331"/>
                  <a:pt x="1529" y="2331"/>
                  <a:pt x="1529" y="2331"/>
                </a:cubicBezTo>
                <a:cubicBezTo>
                  <a:pt x="1526" y="2334"/>
                  <a:pt x="1526" y="2334"/>
                  <a:pt x="1526" y="2334"/>
                </a:cubicBezTo>
                <a:cubicBezTo>
                  <a:pt x="1524" y="2335"/>
                  <a:pt x="1524" y="2335"/>
                  <a:pt x="1524" y="2335"/>
                </a:cubicBezTo>
                <a:cubicBezTo>
                  <a:pt x="1522" y="2335"/>
                  <a:pt x="1522" y="2335"/>
                  <a:pt x="1522" y="2335"/>
                </a:cubicBezTo>
                <a:cubicBezTo>
                  <a:pt x="1522" y="2334"/>
                  <a:pt x="1522" y="2334"/>
                  <a:pt x="1522" y="2334"/>
                </a:cubicBezTo>
                <a:cubicBezTo>
                  <a:pt x="1520" y="2328"/>
                  <a:pt x="1520" y="2328"/>
                  <a:pt x="1520" y="2328"/>
                </a:cubicBezTo>
                <a:cubicBezTo>
                  <a:pt x="1517" y="2326"/>
                  <a:pt x="1517" y="2326"/>
                  <a:pt x="1517" y="2326"/>
                </a:cubicBezTo>
                <a:cubicBezTo>
                  <a:pt x="1516" y="2325"/>
                  <a:pt x="1516" y="2325"/>
                  <a:pt x="1516" y="2325"/>
                </a:cubicBezTo>
                <a:cubicBezTo>
                  <a:pt x="1516" y="2319"/>
                  <a:pt x="1516" y="2319"/>
                  <a:pt x="1516" y="2319"/>
                </a:cubicBezTo>
                <a:cubicBezTo>
                  <a:pt x="1516" y="2317"/>
                  <a:pt x="1516" y="2317"/>
                  <a:pt x="1516" y="2317"/>
                </a:cubicBezTo>
                <a:cubicBezTo>
                  <a:pt x="1521" y="2313"/>
                  <a:pt x="1521" y="2313"/>
                  <a:pt x="1521" y="2313"/>
                </a:cubicBezTo>
                <a:cubicBezTo>
                  <a:pt x="1522" y="2313"/>
                  <a:pt x="1522" y="2313"/>
                  <a:pt x="1522" y="2313"/>
                </a:cubicBezTo>
                <a:cubicBezTo>
                  <a:pt x="1522" y="2307"/>
                  <a:pt x="1522" y="2307"/>
                  <a:pt x="1522" y="2307"/>
                </a:cubicBezTo>
                <a:cubicBezTo>
                  <a:pt x="1522" y="2307"/>
                  <a:pt x="1522" y="2307"/>
                  <a:pt x="1522" y="2307"/>
                </a:cubicBezTo>
                <a:cubicBezTo>
                  <a:pt x="1522" y="2306"/>
                  <a:pt x="1522" y="2306"/>
                  <a:pt x="1522" y="2306"/>
                </a:cubicBezTo>
                <a:cubicBezTo>
                  <a:pt x="1522" y="2306"/>
                  <a:pt x="1522" y="2306"/>
                  <a:pt x="1522" y="2306"/>
                </a:cubicBezTo>
                <a:cubicBezTo>
                  <a:pt x="1522" y="2305"/>
                  <a:pt x="1522" y="2305"/>
                  <a:pt x="1522" y="2305"/>
                </a:cubicBezTo>
                <a:cubicBezTo>
                  <a:pt x="1522" y="2304"/>
                  <a:pt x="1522" y="2304"/>
                  <a:pt x="1522" y="2304"/>
                </a:cubicBezTo>
                <a:cubicBezTo>
                  <a:pt x="1520" y="2301"/>
                  <a:pt x="1520" y="2301"/>
                  <a:pt x="1520" y="2301"/>
                </a:cubicBezTo>
                <a:cubicBezTo>
                  <a:pt x="1518" y="2296"/>
                  <a:pt x="1518" y="2296"/>
                  <a:pt x="1518" y="2296"/>
                </a:cubicBezTo>
                <a:cubicBezTo>
                  <a:pt x="1518" y="2296"/>
                  <a:pt x="1518" y="2296"/>
                  <a:pt x="1518" y="2296"/>
                </a:cubicBezTo>
                <a:cubicBezTo>
                  <a:pt x="1523" y="2294"/>
                  <a:pt x="1523" y="2294"/>
                  <a:pt x="1523" y="2294"/>
                </a:cubicBezTo>
                <a:cubicBezTo>
                  <a:pt x="1526" y="2292"/>
                  <a:pt x="1526" y="2292"/>
                  <a:pt x="1526" y="2292"/>
                </a:cubicBezTo>
                <a:cubicBezTo>
                  <a:pt x="1526" y="2292"/>
                  <a:pt x="1526" y="2292"/>
                  <a:pt x="1526" y="2292"/>
                </a:cubicBezTo>
                <a:cubicBezTo>
                  <a:pt x="1526" y="2292"/>
                  <a:pt x="1526" y="2292"/>
                  <a:pt x="1526" y="2292"/>
                </a:cubicBezTo>
                <a:cubicBezTo>
                  <a:pt x="1527" y="2291"/>
                  <a:pt x="1527" y="2291"/>
                  <a:pt x="1527" y="2291"/>
                </a:cubicBezTo>
                <a:cubicBezTo>
                  <a:pt x="1529" y="2288"/>
                  <a:pt x="1529" y="2288"/>
                  <a:pt x="1529" y="2288"/>
                </a:cubicBezTo>
                <a:cubicBezTo>
                  <a:pt x="1529" y="2288"/>
                  <a:pt x="1529" y="2288"/>
                  <a:pt x="1529" y="2288"/>
                </a:cubicBezTo>
                <a:cubicBezTo>
                  <a:pt x="1528" y="2285"/>
                  <a:pt x="1528" y="2285"/>
                  <a:pt x="1528" y="2285"/>
                </a:cubicBezTo>
                <a:cubicBezTo>
                  <a:pt x="1528" y="2285"/>
                  <a:pt x="1528" y="2285"/>
                  <a:pt x="1528" y="2285"/>
                </a:cubicBezTo>
                <a:cubicBezTo>
                  <a:pt x="1525" y="2283"/>
                  <a:pt x="1525" y="2283"/>
                  <a:pt x="1525" y="2283"/>
                </a:cubicBezTo>
                <a:cubicBezTo>
                  <a:pt x="1521" y="2281"/>
                  <a:pt x="1521" y="2281"/>
                  <a:pt x="1521" y="2281"/>
                </a:cubicBezTo>
                <a:cubicBezTo>
                  <a:pt x="1521" y="2282"/>
                  <a:pt x="1521" y="2282"/>
                  <a:pt x="1521" y="2282"/>
                </a:cubicBezTo>
                <a:cubicBezTo>
                  <a:pt x="1519" y="2283"/>
                  <a:pt x="1519" y="2283"/>
                  <a:pt x="1519" y="2283"/>
                </a:cubicBezTo>
                <a:cubicBezTo>
                  <a:pt x="1518" y="2283"/>
                  <a:pt x="1518" y="2283"/>
                  <a:pt x="1518" y="2283"/>
                </a:cubicBezTo>
                <a:cubicBezTo>
                  <a:pt x="1517" y="2283"/>
                  <a:pt x="1517" y="2283"/>
                  <a:pt x="1517" y="2283"/>
                </a:cubicBezTo>
                <a:cubicBezTo>
                  <a:pt x="1517" y="2283"/>
                  <a:pt x="1517" y="2283"/>
                  <a:pt x="1517" y="2283"/>
                </a:cubicBezTo>
                <a:cubicBezTo>
                  <a:pt x="1517" y="2283"/>
                  <a:pt x="1517" y="2283"/>
                  <a:pt x="1517" y="2283"/>
                </a:cubicBezTo>
                <a:cubicBezTo>
                  <a:pt x="1517" y="2285"/>
                  <a:pt x="1517" y="2285"/>
                  <a:pt x="1517" y="2285"/>
                </a:cubicBezTo>
                <a:cubicBezTo>
                  <a:pt x="1516" y="2285"/>
                  <a:pt x="1516" y="2285"/>
                  <a:pt x="1516" y="2285"/>
                </a:cubicBezTo>
                <a:cubicBezTo>
                  <a:pt x="1514" y="2285"/>
                  <a:pt x="1514" y="2285"/>
                  <a:pt x="1514" y="2285"/>
                </a:cubicBezTo>
                <a:cubicBezTo>
                  <a:pt x="1514" y="2285"/>
                  <a:pt x="1514" y="2285"/>
                  <a:pt x="1514" y="2285"/>
                </a:cubicBezTo>
                <a:cubicBezTo>
                  <a:pt x="1513" y="2286"/>
                  <a:pt x="1513" y="2286"/>
                  <a:pt x="1513" y="2286"/>
                </a:cubicBezTo>
                <a:cubicBezTo>
                  <a:pt x="1513" y="2288"/>
                  <a:pt x="1513" y="2288"/>
                  <a:pt x="1513" y="2288"/>
                </a:cubicBezTo>
                <a:cubicBezTo>
                  <a:pt x="1511" y="2290"/>
                  <a:pt x="1511" y="2290"/>
                  <a:pt x="1511" y="2290"/>
                </a:cubicBezTo>
                <a:cubicBezTo>
                  <a:pt x="1488" y="2300"/>
                  <a:pt x="1488" y="2300"/>
                  <a:pt x="1488" y="2300"/>
                </a:cubicBezTo>
                <a:cubicBezTo>
                  <a:pt x="1481" y="2299"/>
                  <a:pt x="1481" y="2299"/>
                  <a:pt x="1481" y="2299"/>
                </a:cubicBezTo>
                <a:cubicBezTo>
                  <a:pt x="1481" y="2299"/>
                  <a:pt x="1481" y="2299"/>
                  <a:pt x="1481" y="2299"/>
                </a:cubicBezTo>
                <a:cubicBezTo>
                  <a:pt x="1480" y="2300"/>
                  <a:pt x="1480" y="2300"/>
                  <a:pt x="1480" y="2300"/>
                </a:cubicBezTo>
                <a:cubicBezTo>
                  <a:pt x="1480" y="2300"/>
                  <a:pt x="1480" y="2300"/>
                  <a:pt x="1480" y="2300"/>
                </a:cubicBezTo>
                <a:cubicBezTo>
                  <a:pt x="1476" y="2307"/>
                  <a:pt x="1476" y="2307"/>
                  <a:pt x="1476" y="2307"/>
                </a:cubicBezTo>
                <a:cubicBezTo>
                  <a:pt x="1476" y="2307"/>
                  <a:pt x="1476" y="2307"/>
                  <a:pt x="1476" y="2307"/>
                </a:cubicBezTo>
                <a:cubicBezTo>
                  <a:pt x="1476" y="2305"/>
                  <a:pt x="1476" y="2305"/>
                  <a:pt x="1476" y="2305"/>
                </a:cubicBezTo>
                <a:cubicBezTo>
                  <a:pt x="1476" y="2305"/>
                  <a:pt x="1476" y="2305"/>
                  <a:pt x="1476" y="2305"/>
                </a:cubicBezTo>
                <a:cubicBezTo>
                  <a:pt x="1476" y="2304"/>
                  <a:pt x="1476" y="2304"/>
                  <a:pt x="1476" y="2304"/>
                </a:cubicBezTo>
                <a:cubicBezTo>
                  <a:pt x="1475" y="2304"/>
                  <a:pt x="1475" y="2304"/>
                  <a:pt x="1475" y="2304"/>
                </a:cubicBezTo>
                <a:cubicBezTo>
                  <a:pt x="1469" y="2304"/>
                  <a:pt x="1469" y="2304"/>
                  <a:pt x="1469" y="2304"/>
                </a:cubicBezTo>
                <a:cubicBezTo>
                  <a:pt x="1468" y="2304"/>
                  <a:pt x="1468" y="2304"/>
                  <a:pt x="1468" y="2304"/>
                </a:cubicBezTo>
                <a:cubicBezTo>
                  <a:pt x="1459" y="2310"/>
                  <a:pt x="1459" y="2310"/>
                  <a:pt x="1459" y="2310"/>
                </a:cubicBezTo>
                <a:cubicBezTo>
                  <a:pt x="1458" y="2312"/>
                  <a:pt x="1458" y="2312"/>
                  <a:pt x="1458" y="2312"/>
                </a:cubicBezTo>
                <a:cubicBezTo>
                  <a:pt x="1457" y="2327"/>
                  <a:pt x="1457" y="2327"/>
                  <a:pt x="1457" y="2327"/>
                </a:cubicBezTo>
                <a:cubicBezTo>
                  <a:pt x="1455" y="2328"/>
                  <a:pt x="1455" y="2328"/>
                  <a:pt x="1455" y="2328"/>
                </a:cubicBezTo>
                <a:cubicBezTo>
                  <a:pt x="1451" y="2329"/>
                  <a:pt x="1451" y="2329"/>
                  <a:pt x="1451" y="2329"/>
                </a:cubicBezTo>
                <a:cubicBezTo>
                  <a:pt x="1451" y="2329"/>
                  <a:pt x="1451" y="2329"/>
                  <a:pt x="1451" y="2329"/>
                </a:cubicBezTo>
                <a:cubicBezTo>
                  <a:pt x="1444" y="2338"/>
                  <a:pt x="1444" y="2338"/>
                  <a:pt x="1444" y="2338"/>
                </a:cubicBezTo>
                <a:cubicBezTo>
                  <a:pt x="1439" y="2341"/>
                  <a:pt x="1439" y="2341"/>
                  <a:pt x="1439" y="2341"/>
                </a:cubicBezTo>
                <a:cubicBezTo>
                  <a:pt x="1438" y="2342"/>
                  <a:pt x="1438" y="2342"/>
                  <a:pt x="1438" y="2342"/>
                </a:cubicBezTo>
                <a:cubicBezTo>
                  <a:pt x="1438" y="2342"/>
                  <a:pt x="1438" y="2342"/>
                  <a:pt x="1438" y="2342"/>
                </a:cubicBezTo>
                <a:cubicBezTo>
                  <a:pt x="1439" y="2343"/>
                  <a:pt x="1439" y="2343"/>
                  <a:pt x="1439" y="2343"/>
                </a:cubicBezTo>
                <a:cubicBezTo>
                  <a:pt x="1439" y="2344"/>
                  <a:pt x="1439" y="2344"/>
                  <a:pt x="1439" y="2344"/>
                </a:cubicBezTo>
                <a:cubicBezTo>
                  <a:pt x="1440" y="2350"/>
                  <a:pt x="1440" y="2350"/>
                  <a:pt x="1440" y="2350"/>
                </a:cubicBezTo>
                <a:cubicBezTo>
                  <a:pt x="1440" y="2351"/>
                  <a:pt x="1440" y="2351"/>
                  <a:pt x="1440" y="2351"/>
                </a:cubicBezTo>
                <a:cubicBezTo>
                  <a:pt x="1439" y="2350"/>
                  <a:pt x="1439" y="2350"/>
                  <a:pt x="1439" y="2350"/>
                </a:cubicBezTo>
                <a:cubicBezTo>
                  <a:pt x="1431" y="2341"/>
                  <a:pt x="1431" y="2341"/>
                  <a:pt x="1431" y="2341"/>
                </a:cubicBezTo>
                <a:cubicBezTo>
                  <a:pt x="1431" y="2341"/>
                  <a:pt x="1431" y="2341"/>
                  <a:pt x="1431" y="2341"/>
                </a:cubicBezTo>
                <a:cubicBezTo>
                  <a:pt x="1431" y="2341"/>
                  <a:pt x="1431" y="2341"/>
                  <a:pt x="1431" y="2341"/>
                </a:cubicBezTo>
                <a:cubicBezTo>
                  <a:pt x="1420" y="2331"/>
                  <a:pt x="1420" y="2331"/>
                  <a:pt x="1420" y="2331"/>
                </a:cubicBezTo>
                <a:cubicBezTo>
                  <a:pt x="1420" y="2330"/>
                  <a:pt x="1420" y="2330"/>
                  <a:pt x="1420" y="2330"/>
                </a:cubicBezTo>
                <a:cubicBezTo>
                  <a:pt x="1406" y="2327"/>
                  <a:pt x="1406" y="2327"/>
                  <a:pt x="1406" y="2327"/>
                </a:cubicBezTo>
                <a:cubicBezTo>
                  <a:pt x="1403" y="2326"/>
                  <a:pt x="1403" y="2326"/>
                  <a:pt x="1403" y="2326"/>
                </a:cubicBezTo>
                <a:cubicBezTo>
                  <a:pt x="1403" y="2326"/>
                  <a:pt x="1403" y="2326"/>
                  <a:pt x="1403" y="2326"/>
                </a:cubicBezTo>
                <a:cubicBezTo>
                  <a:pt x="1396" y="2326"/>
                  <a:pt x="1396" y="2326"/>
                  <a:pt x="1396" y="2326"/>
                </a:cubicBezTo>
                <a:cubicBezTo>
                  <a:pt x="1395" y="2326"/>
                  <a:pt x="1395" y="2326"/>
                  <a:pt x="1395" y="2326"/>
                </a:cubicBezTo>
                <a:cubicBezTo>
                  <a:pt x="1393" y="2329"/>
                  <a:pt x="1393" y="2329"/>
                  <a:pt x="1393" y="2329"/>
                </a:cubicBezTo>
                <a:cubicBezTo>
                  <a:pt x="1393" y="2329"/>
                  <a:pt x="1393" y="2329"/>
                  <a:pt x="1393" y="2329"/>
                </a:cubicBezTo>
                <a:cubicBezTo>
                  <a:pt x="1392" y="2333"/>
                  <a:pt x="1392" y="2333"/>
                  <a:pt x="1392" y="2333"/>
                </a:cubicBezTo>
                <a:cubicBezTo>
                  <a:pt x="1391" y="2334"/>
                  <a:pt x="1391" y="2334"/>
                  <a:pt x="1391" y="2334"/>
                </a:cubicBezTo>
                <a:cubicBezTo>
                  <a:pt x="1391" y="2332"/>
                  <a:pt x="1391" y="2332"/>
                  <a:pt x="1391" y="2332"/>
                </a:cubicBezTo>
                <a:cubicBezTo>
                  <a:pt x="1390" y="2331"/>
                  <a:pt x="1390" y="2331"/>
                  <a:pt x="1390" y="2331"/>
                </a:cubicBezTo>
                <a:cubicBezTo>
                  <a:pt x="1389" y="2331"/>
                  <a:pt x="1389" y="2331"/>
                  <a:pt x="1389" y="2331"/>
                </a:cubicBezTo>
                <a:cubicBezTo>
                  <a:pt x="1388" y="2331"/>
                  <a:pt x="1388" y="2331"/>
                  <a:pt x="1388" y="2331"/>
                </a:cubicBezTo>
                <a:cubicBezTo>
                  <a:pt x="1388" y="2331"/>
                  <a:pt x="1388" y="2331"/>
                  <a:pt x="1388" y="2331"/>
                </a:cubicBezTo>
                <a:cubicBezTo>
                  <a:pt x="1382" y="2334"/>
                  <a:pt x="1382" y="2334"/>
                  <a:pt x="1382" y="2334"/>
                </a:cubicBezTo>
                <a:cubicBezTo>
                  <a:pt x="1377" y="2335"/>
                  <a:pt x="1377" y="2335"/>
                  <a:pt x="1377" y="2335"/>
                </a:cubicBezTo>
                <a:cubicBezTo>
                  <a:pt x="1376" y="2335"/>
                  <a:pt x="1376" y="2335"/>
                  <a:pt x="1376" y="2335"/>
                </a:cubicBezTo>
                <a:cubicBezTo>
                  <a:pt x="1375" y="2337"/>
                  <a:pt x="1375" y="2337"/>
                  <a:pt x="1375" y="2337"/>
                </a:cubicBezTo>
                <a:cubicBezTo>
                  <a:pt x="1373" y="2338"/>
                  <a:pt x="1373" y="2338"/>
                  <a:pt x="1373" y="2338"/>
                </a:cubicBezTo>
                <a:cubicBezTo>
                  <a:pt x="1370" y="2338"/>
                  <a:pt x="1370" y="2338"/>
                  <a:pt x="1370" y="2338"/>
                </a:cubicBezTo>
                <a:cubicBezTo>
                  <a:pt x="1364" y="2335"/>
                  <a:pt x="1364" y="2335"/>
                  <a:pt x="1364" y="2335"/>
                </a:cubicBezTo>
                <a:cubicBezTo>
                  <a:pt x="1358" y="2335"/>
                  <a:pt x="1358" y="2335"/>
                  <a:pt x="1358" y="2335"/>
                </a:cubicBezTo>
                <a:cubicBezTo>
                  <a:pt x="1357" y="2334"/>
                  <a:pt x="1357" y="2334"/>
                  <a:pt x="1357" y="2334"/>
                </a:cubicBezTo>
                <a:cubicBezTo>
                  <a:pt x="1357" y="2332"/>
                  <a:pt x="1357" y="2332"/>
                  <a:pt x="1357" y="2332"/>
                </a:cubicBezTo>
                <a:cubicBezTo>
                  <a:pt x="1357" y="2332"/>
                  <a:pt x="1357" y="2332"/>
                  <a:pt x="1357" y="2332"/>
                </a:cubicBezTo>
                <a:cubicBezTo>
                  <a:pt x="1355" y="2331"/>
                  <a:pt x="1355" y="2331"/>
                  <a:pt x="1355" y="2331"/>
                </a:cubicBezTo>
                <a:cubicBezTo>
                  <a:pt x="1355" y="2328"/>
                  <a:pt x="1355" y="2328"/>
                  <a:pt x="1355" y="2328"/>
                </a:cubicBezTo>
                <a:cubicBezTo>
                  <a:pt x="1355" y="2328"/>
                  <a:pt x="1355" y="2328"/>
                  <a:pt x="1355" y="2328"/>
                </a:cubicBezTo>
                <a:cubicBezTo>
                  <a:pt x="1354" y="2328"/>
                  <a:pt x="1354" y="2328"/>
                  <a:pt x="1354" y="2328"/>
                </a:cubicBezTo>
                <a:cubicBezTo>
                  <a:pt x="1352" y="2327"/>
                  <a:pt x="1352" y="2327"/>
                  <a:pt x="1352" y="2327"/>
                </a:cubicBezTo>
                <a:cubicBezTo>
                  <a:pt x="1351" y="2326"/>
                  <a:pt x="1351" y="2326"/>
                  <a:pt x="1351" y="2326"/>
                </a:cubicBezTo>
                <a:cubicBezTo>
                  <a:pt x="1351" y="2326"/>
                  <a:pt x="1351" y="2326"/>
                  <a:pt x="1351" y="2326"/>
                </a:cubicBezTo>
                <a:cubicBezTo>
                  <a:pt x="1351" y="2326"/>
                  <a:pt x="1351" y="2326"/>
                  <a:pt x="1351" y="2325"/>
                </a:cubicBezTo>
                <a:cubicBezTo>
                  <a:pt x="1337" y="2313"/>
                  <a:pt x="1337" y="2313"/>
                  <a:pt x="1337" y="2313"/>
                </a:cubicBezTo>
                <a:cubicBezTo>
                  <a:pt x="1334" y="2306"/>
                  <a:pt x="1334" y="2306"/>
                  <a:pt x="1334" y="2306"/>
                </a:cubicBezTo>
                <a:cubicBezTo>
                  <a:pt x="1334" y="2306"/>
                  <a:pt x="1334" y="2306"/>
                  <a:pt x="1334" y="2306"/>
                </a:cubicBezTo>
                <a:cubicBezTo>
                  <a:pt x="1334" y="2304"/>
                  <a:pt x="1334" y="2304"/>
                  <a:pt x="1334" y="2304"/>
                </a:cubicBezTo>
                <a:cubicBezTo>
                  <a:pt x="1332" y="2300"/>
                  <a:pt x="1332" y="2300"/>
                  <a:pt x="1332" y="2300"/>
                </a:cubicBezTo>
                <a:cubicBezTo>
                  <a:pt x="1331" y="2297"/>
                  <a:pt x="1331" y="2297"/>
                  <a:pt x="1331" y="2297"/>
                </a:cubicBezTo>
                <a:cubicBezTo>
                  <a:pt x="1333" y="2295"/>
                  <a:pt x="1333" y="2295"/>
                  <a:pt x="1333" y="2295"/>
                </a:cubicBezTo>
                <a:cubicBezTo>
                  <a:pt x="1340" y="2241"/>
                  <a:pt x="1340" y="2241"/>
                  <a:pt x="1340" y="2241"/>
                </a:cubicBezTo>
                <a:cubicBezTo>
                  <a:pt x="1340" y="2241"/>
                  <a:pt x="1340" y="2241"/>
                  <a:pt x="1340" y="2241"/>
                </a:cubicBezTo>
                <a:cubicBezTo>
                  <a:pt x="1340" y="2240"/>
                  <a:pt x="1340" y="2240"/>
                  <a:pt x="1340" y="2240"/>
                </a:cubicBezTo>
                <a:cubicBezTo>
                  <a:pt x="1340" y="2239"/>
                  <a:pt x="1340" y="2239"/>
                  <a:pt x="1340" y="2239"/>
                </a:cubicBezTo>
                <a:cubicBezTo>
                  <a:pt x="1338" y="2237"/>
                  <a:pt x="1338" y="2237"/>
                  <a:pt x="1338" y="2237"/>
                </a:cubicBezTo>
                <a:cubicBezTo>
                  <a:pt x="1324" y="2228"/>
                  <a:pt x="1324" y="2228"/>
                  <a:pt x="1324" y="2228"/>
                </a:cubicBezTo>
                <a:cubicBezTo>
                  <a:pt x="1324" y="2228"/>
                  <a:pt x="1324" y="2228"/>
                  <a:pt x="1324" y="2228"/>
                </a:cubicBezTo>
                <a:cubicBezTo>
                  <a:pt x="1316" y="2227"/>
                  <a:pt x="1316" y="2227"/>
                  <a:pt x="1316" y="2227"/>
                </a:cubicBezTo>
                <a:cubicBezTo>
                  <a:pt x="1313" y="2225"/>
                  <a:pt x="1313" y="2225"/>
                  <a:pt x="1313" y="2225"/>
                </a:cubicBezTo>
                <a:cubicBezTo>
                  <a:pt x="1309" y="2225"/>
                  <a:pt x="1309" y="2225"/>
                  <a:pt x="1309" y="2225"/>
                </a:cubicBezTo>
                <a:cubicBezTo>
                  <a:pt x="1306" y="2226"/>
                  <a:pt x="1306" y="2226"/>
                  <a:pt x="1306" y="2226"/>
                </a:cubicBezTo>
                <a:cubicBezTo>
                  <a:pt x="1303" y="2226"/>
                  <a:pt x="1303" y="2226"/>
                  <a:pt x="1303" y="2226"/>
                </a:cubicBezTo>
                <a:cubicBezTo>
                  <a:pt x="1303" y="2225"/>
                  <a:pt x="1303" y="2225"/>
                  <a:pt x="1303" y="2225"/>
                </a:cubicBezTo>
                <a:cubicBezTo>
                  <a:pt x="1300" y="2225"/>
                  <a:pt x="1300" y="2225"/>
                  <a:pt x="1300" y="2225"/>
                </a:cubicBezTo>
                <a:cubicBezTo>
                  <a:pt x="1297" y="2225"/>
                  <a:pt x="1297" y="2225"/>
                  <a:pt x="1297" y="2225"/>
                </a:cubicBezTo>
                <a:cubicBezTo>
                  <a:pt x="1295" y="2226"/>
                  <a:pt x="1295" y="2226"/>
                  <a:pt x="1295" y="2226"/>
                </a:cubicBezTo>
                <a:cubicBezTo>
                  <a:pt x="1267" y="2227"/>
                  <a:pt x="1267" y="2227"/>
                  <a:pt x="1267" y="2227"/>
                </a:cubicBezTo>
                <a:cubicBezTo>
                  <a:pt x="1264" y="2228"/>
                  <a:pt x="1264" y="2228"/>
                  <a:pt x="1264" y="2228"/>
                </a:cubicBezTo>
                <a:cubicBezTo>
                  <a:pt x="1261" y="2229"/>
                  <a:pt x="1261" y="2229"/>
                  <a:pt x="1261" y="2229"/>
                </a:cubicBezTo>
                <a:cubicBezTo>
                  <a:pt x="1261" y="2228"/>
                  <a:pt x="1261" y="2228"/>
                  <a:pt x="1261" y="2228"/>
                </a:cubicBezTo>
                <a:cubicBezTo>
                  <a:pt x="1261" y="2228"/>
                  <a:pt x="1261" y="2228"/>
                  <a:pt x="1261" y="2228"/>
                </a:cubicBezTo>
                <a:cubicBezTo>
                  <a:pt x="1260" y="2227"/>
                  <a:pt x="1260" y="2227"/>
                  <a:pt x="1260" y="2227"/>
                </a:cubicBezTo>
                <a:cubicBezTo>
                  <a:pt x="1260" y="2227"/>
                  <a:pt x="1260" y="2227"/>
                  <a:pt x="1260" y="2227"/>
                </a:cubicBezTo>
                <a:cubicBezTo>
                  <a:pt x="1258" y="2227"/>
                  <a:pt x="1258" y="2227"/>
                  <a:pt x="1258" y="2227"/>
                </a:cubicBezTo>
                <a:cubicBezTo>
                  <a:pt x="1258" y="2227"/>
                  <a:pt x="1258" y="2227"/>
                  <a:pt x="1258" y="2227"/>
                </a:cubicBezTo>
                <a:cubicBezTo>
                  <a:pt x="1256" y="2228"/>
                  <a:pt x="1256" y="2228"/>
                  <a:pt x="1256" y="2228"/>
                </a:cubicBezTo>
                <a:cubicBezTo>
                  <a:pt x="1255" y="2228"/>
                  <a:pt x="1255" y="2228"/>
                  <a:pt x="1255" y="2228"/>
                </a:cubicBezTo>
                <a:cubicBezTo>
                  <a:pt x="1254" y="2227"/>
                  <a:pt x="1254" y="2227"/>
                  <a:pt x="1254" y="2227"/>
                </a:cubicBezTo>
                <a:cubicBezTo>
                  <a:pt x="1253" y="2226"/>
                  <a:pt x="1253" y="2226"/>
                  <a:pt x="1253" y="2226"/>
                </a:cubicBezTo>
                <a:cubicBezTo>
                  <a:pt x="1253" y="2226"/>
                  <a:pt x="1253" y="2225"/>
                  <a:pt x="1253" y="2225"/>
                </a:cubicBezTo>
                <a:cubicBezTo>
                  <a:pt x="1253" y="2223"/>
                  <a:pt x="1253" y="2223"/>
                  <a:pt x="1253" y="2223"/>
                </a:cubicBezTo>
                <a:cubicBezTo>
                  <a:pt x="1253" y="2222"/>
                  <a:pt x="1253" y="2222"/>
                  <a:pt x="1253" y="2222"/>
                </a:cubicBezTo>
                <a:cubicBezTo>
                  <a:pt x="1260" y="2216"/>
                  <a:pt x="1260" y="2216"/>
                  <a:pt x="1260" y="2216"/>
                </a:cubicBezTo>
                <a:cubicBezTo>
                  <a:pt x="1261" y="2215"/>
                  <a:pt x="1261" y="2215"/>
                  <a:pt x="1261" y="2215"/>
                </a:cubicBezTo>
                <a:cubicBezTo>
                  <a:pt x="1261" y="2214"/>
                  <a:pt x="1261" y="2214"/>
                  <a:pt x="1261" y="2214"/>
                </a:cubicBezTo>
                <a:cubicBezTo>
                  <a:pt x="1262" y="2196"/>
                  <a:pt x="1262" y="2196"/>
                  <a:pt x="1262" y="2196"/>
                </a:cubicBezTo>
                <a:cubicBezTo>
                  <a:pt x="1265" y="2190"/>
                  <a:pt x="1265" y="2190"/>
                  <a:pt x="1265" y="2190"/>
                </a:cubicBezTo>
                <a:cubicBezTo>
                  <a:pt x="1265" y="2188"/>
                  <a:pt x="1265" y="2188"/>
                  <a:pt x="1265" y="2188"/>
                </a:cubicBezTo>
                <a:cubicBezTo>
                  <a:pt x="1265" y="2188"/>
                  <a:pt x="1265" y="2188"/>
                  <a:pt x="1265" y="2188"/>
                </a:cubicBezTo>
                <a:cubicBezTo>
                  <a:pt x="1264" y="2186"/>
                  <a:pt x="1264" y="2186"/>
                  <a:pt x="1264" y="2186"/>
                </a:cubicBezTo>
                <a:cubicBezTo>
                  <a:pt x="1263" y="2186"/>
                  <a:pt x="1263" y="2186"/>
                  <a:pt x="1263" y="2186"/>
                </a:cubicBezTo>
                <a:cubicBezTo>
                  <a:pt x="1261" y="2185"/>
                  <a:pt x="1261" y="2185"/>
                  <a:pt x="1261" y="2185"/>
                </a:cubicBezTo>
                <a:cubicBezTo>
                  <a:pt x="1261" y="2185"/>
                  <a:pt x="1261" y="2185"/>
                  <a:pt x="1261" y="2185"/>
                </a:cubicBezTo>
                <a:cubicBezTo>
                  <a:pt x="1261" y="2183"/>
                  <a:pt x="1261" y="2183"/>
                  <a:pt x="1261" y="2183"/>
                </a:cubicBezTo>
                <a:cubicBezTo>
                  <a:pt x="1263" y="2179"/>
                  <a:pt x="1263" y="2179"/>
                  <a:pt x="1263" y="2179"/>
                </a:cubicBezTo>
                <a:cubicBezTo>
                  <a:pt x="1264" y="2180"/>
                  <a:pt x="1264" y="2180"/>
                  <a:pt x="1264" y="2180"/>
                </a:cubicBezTo>
                <a:cubicBezTo>
                  <a:pt x="1264" y="2183"/>
                  <a:pt x="1264" y="2183"/>
                  <a:pt x="1264" y="2183"/>
                </a:cubicBezTo>
                <a:cubicBezTo>
                  <a:pt x="1264" y="2184"/>
                  <a:pt x="1264" y="2184"/>
                  <a:pt x="1264" y="2184"/>
                </a:cubicBezTo>
                <a:cubicBezTo>
                  <a:pt x="1266" y="2185"/>
                  <a:pt x="1266" y="2185"/>
                  <a:pt x="1266" y="2185"/>
                </a:cubicBezTo>
                <a:cubicBezTo>
                  <a:pt x="1266" y="2185"/>
                  <a:pt x="1266" y="2185"/>
                  <a:pt x="1266" y="2185"/>
                </a:cubicBezTo>
                <a:cubicBezTo>
                  <a:pt x="1266" y="2189"/>
                  <a:pt x="1266" y="2189"/>
                  <a:pt x="1266" y="2189"/>
                </a:cubicBezTo>
                <a:cubicBezTo>
                  <a:pt x="1266" y="2192"/>
                  <a:pt x="1266" y="2192"/>
                  <a:pt x="1266" y="2192"/>
                </a:cubicBezTo>
                <a:cubicBezTo>
                  <a:pt x="1266" y="2192"/>
                  <a:pt x="1267" y="2193"/>
                  <a:pt x="1267" y="2193"/>
                </a:cubicBezTo>
                <a:cubicBezTo>
                  <a:pt x="1267" y="2193"/>
                  <a:pt x="1268" y="2193"/>
                  <a:pt x="1268" y="2192"/>
                </a:cubicBezTo>
                <a:cubicBezTo>
                  <a:pt x="1269" y="2191"/>
                  <a:pt x="1269" y="2191"/>
                  <a:pt x="1269" y="2191"/>
                </a:cubicBezTo>
                <a:cubicBezTo>
                  <a:pt x="1274" y="2172"/>
                  <a:pt x="1274" y="2172"/>
                  <a:pt x="1274" y="2172"/>
                </a:cubicBezTo>
                <a:cubicBezTo>
                  <a:pt x="1274" y="2171"/>
                  <a:pt x="1274" y="2171"/>
                  <a:pt x="1274" y="2171"/>
                </a:cubicBezTo>
                <a:cubicBezTo>
                  <a:pt x="1273" y="2170"/>
                  <a:pt x="1273" y="2170"/>
                  <a:pt x="1273" y="2170"/>
                </a:cubicBezTo>
                <a:cubicBezTo>
                  <a:pt x="1272" y="2169"/>
                  <a:pt x="1272" y="2169"/>
                  <a:pt x="1272" y="2169"/>
                </a:cubicBezTo>
                <a:cubicBezTo>
                  <a:pt x="1274" y="2168"/>
                  <a:pt x="1274" y="2168"/>
                  <a:pt x="1274" y="2168"/>
                </a:cubicBezTo>
                <a:cubicBezTo>
                  <a:pt x="1274" y="2168"/>
                  <a:pt x="1274" y="2168"/>
                  <a:pt x="1274" y="2168"/>
                </a:cubicBezTo>
                <a:cubicBezTo>
                  <a:pt x="1274" y="2166"/>
                  <a:pt x="1274" y="2166"/>
                  <a:pt x="1274" y="2166"/>
                </a:cubicBezTo>
                <a:cubicBezTo>
                  <a:pt x="1274" y="2165"/>
                  <a:pt x="1274" y="2165"/>
                  <a:pt x="1274" y="2165"/>
                </a:cubicBezTo>
                <a:cubicBezTo>
                  <a:pt x="1272" y="2164"/>
                  <a:pt x="1272" y="2164"/>
                  <a:pt x="1272" y="2164"/>
                </a:cubicBezTo>
                <a:cubicBezTo>
                  <a:pt x="1275" y="2160"/>
                  <a:pt x="1275" y="2160"/>
                  <a:pt x="1275" y="2160"/>
                </a:cubicBezTo>
                <a:cubicBezTo>
                  <a:pt x="1275" y="2159"/>
                  <a:pt x="1275" y="2159"/>
                  <a:pt x="1275" y="2159"/>
                </a:cubicBezTo>
                <a:cubicBezTo>
                  <a:pt x="1275" y="2157"/>
                  <a:pt x="1275" y="2157"/>
                  <a:pt x="1275" y="2157"/>
                </a:cubicBezTo>
                <a:cubicBezTo>
                  <a:pt x="1278" y="2152"/>
                  <a:pt x="1278" y="2152"/>
                  <a:pt x="1278" y="2152"/>
                </a:cubicBezTo>
                <a:cubicBezTo>
                  <a:pt x="1283" y="2146"/>
                  <a:pt x="1283" y="2146"/>
                  <a:pt x="1283" y="2146"/>
                </a:cubicBezTo>
                <a:cubicBezTo>
                  <a:pt x="1284" y="2146"/>
                  <a:pt x="1284" y="2146"/>
                  <a:pt x="1284" y="2146"/>
                </a:cubicBezTo>
                <a:cubicBezTo>
                  <a:pt x="1285" y="2140"/>
                  <a:pt x="1285" y="2140"/>
                  <a:pt x="1285" y="2140"/>
                </a:cubicBezTo>
                <a:cubicBezTo>
                  <a:pt x="1284" y="2140"/>
                  <a:pt x="1284" y="2140"/>
                  <a:pt x="1284" y="2140"/>
                </a:cubicBezTo>
                <a:cubicBezTo>
                  <a:pt x="1285" y="2140"/>
                  <a:pt x="1285" y="2140"/>
                  <a:pt x="1285" y="2140"/>
                </a:cubicBezTo>
                <a:cubicBezTo>
                  <a:pt x="1284" y="2136"/>
                  <a:pt x="1284" y="2136"/>
                  <a:pt x="1284" y="2136"/>
                </a:cubicBezTo>
                <a:cubicBezTo>
                  <a:pt x="1282" y="2134"/>
                  <a:pt x="1282" y="2134"/>
                  <a:pt x="1282" y="2134"/>
                </a:cubicBezTo>
                <a:cubicBezTo>
                  <a:pt x="1282" y="2134"/>
                  <a:pt x="1282" y="2134"/>
                  <a:pt x="1282" y="2134"/>
                </a:cubicBezTo>
                <a:cubicBezTo>
                  <a:pt x="1273" y="2132"/>
                  <a:pt x="1273" y="2132"/>
                  <a:pt x="1273" y="2132"/>
                </a:cubicBezTo>
                <a:cubicBezTo>
                  <a:pt x="1272" y="2133"/>
                  <a:pt x="1272" y="2133"/>
                  <a:pt x="1272" y="2133"/>
                </a:cubicBezTo>
                <a:cubicBezTo>
                  <a:pt x="1270" y="2135"/>
                  <a:pt x="1270" y="2135"/>
                  <a:pt x="1270" y="2135"/>
                </a:cubicBezTo>
                <a:cubicBezTo>
                  <a:pt x="1270" y="2133"/>
                  <a:pt x="1270" y="2133"/>
                  <a:pt x="1270" y="2133"/>
                </a:cubicBezTo>
                <a:cubicBezTo>
                  <a:pt x="1270" y="2133"/>
                  <a:pt x="1270" y="2132"/>
                  <a:pt x="1269" y="2132"/>
                </a:cubicBezTo>
                <a:cubicBezTo>
                  <a:pt x="1264" y="2131"/>
                  <a:pt x="1264" y="2131"/>
                  <a:pt x="1264" y="2131"/>
                </a:cubicBezTo>
                <a:cubicBezTo>
                  <a:pt x="1255" y="2133"/>
                  <a:pt x="1255" y="2133"/>
                  <a:pt x="1255" y="2133"/>
                </a:cubicBezTo>
                <a:cubicBezTo>
                  <a:pt x="1252" y="2135"/>
                  <a:pt x="1252" y="2135"/>
                  <a:pt x="1252" y="2135"/>
                </a:cubicBezTo>
                <a:cubicBezTo>
                  <a:pt x="1232" y="2138"/>
                  <a:pt x="1232" y="2138"/>
                  <a:pt x="1232" y="2138"/>
                </a:cubicBezTo>
                <a:cubicBezTo>
                  <a:pt x="1232" y="2138"/>
                  <a:pt x="1232" y="2138"/>
                  <a:pt x="1232" y="2138"/>
                </a:cubicBezTo>
                <a:cubicBezTo>
                  <a:pt x="1229" y="2141"/>
                  <a:pt x="1229" y="2141"/>
                  <a:pt x="1229" y="2141"/>
                </a:cubicBezTo>
                <a:cubicBezTo>
                  <a:pt x="1228" y="2141"/>
                  <a:pt x="1228" y="2141"/>
                  <a:pt x="1228" y="2141"/>
                </a:cubicBezTo>
                <a:cubicBezTo>
                  <a:pt x="1224" y="2161"/>
                  <a:pt x="1224" y="2161"/>
                  <a:pt x="1224" y="2161"/>
                </a:cubicBezTo>
                <a:cubicBezTo>
                  <a:pt x="1223" y="2164"/>
                  <a:pt x="1223" y="2164"/>
                  <a:pt x="1223" y="2164"/>
                </a:cubicBezTo>
                <a:cubicBezTo>
                  <a:pt x="1221" y="2171"/>
                  <a:pt x="1221" y="2171"/>
                  <a:pt x="1221" y="2171"/>
                </a:cubicBezTo>
                <a:cubicBezTo>
                  <a:pt x="1218" y="2173"/>
                  <a:pt x="1218" y="2173"/>
                  <a:pt x="1218" y="2173"/>
                </a:cubicBezTo>
                <a:cubicBezTo>
                  <a:pt x="1214" y="2175"/>
                  <a:pt x="1214" y="2175"/>
                  <a:pt x="1214" y="2175"/>
                </a:cubicBezTo>
                <a:cubicBezTo>
                  <a:pt x="1214" y="2175"/>
                  <a:pt x="1213" y="2175"/>
                  <a:pt x="1213" y="2176"/>
                </a:cubicBezTo>
                <a:cubicBezTo>
                  <a:pt x="1214" y="2181"/>
                  <a:pt x="1214" y="2181"/>
                  <a:pt x="1214" y="2181"/>
                </a:cubicBezTo>
                <a:cubicBezTo>
                  <a:pt x="1210" y="2183"/>
                  <a:pt x="1210" y="2183"/>
                  <a:pt x="1210" y="2183"/>
                </a:cubicBezTo>
                <a:cubicBezTo>
                  <a:pt x="1207" y="2184"/>
                  <a:pt x="1207" y="2184"/>
                  <a:pt x="1207" y="2184"/>
                </a:cubicBezTo>
                <a:cubicBezTo>
                  <a:pt x="1206" y="2183"/>
                  <a:pt x="1206" y="2183"/>
                  <a:pt x="1206" y="2183"/>
                </a:cubicBezTo>
                <a:cubicBezTo>
                  <a:pt x="1205" y="2182"/>
                  <a:pt x="1205" y="2182"/>
                  <a:pt x="1205" y="2182"/>
                </a:cubicBezTo>
                <a:cubicBezTo>
                  <a:pt x="1205" y="2181"/>
                  <a:pt x="1205" y="2181"/>
                  <a:pt x="1205" y="2181"/>
                </a:cubicBezTo>
                <a:cubicBezTo>
                  <a:pt x="1205" y="2180"/>
                  <a:pt x="1205" y="2180"/>
                  <a:pt x="1205" y="2180"/>
                </a:cubicBezTo>
                <a:cubicBezTo>
                  <a:pt x="1202" y="2179"/>
                  <a:pt x="1202" y="2179"/>
                  <a:pt x="1202" y="2179"/>
                </a:cubicBezTo>
                <a:cubicBezTo>
                  <a:pt x="1197" y="2179"/>
                  <a:pt x="1197" y="2179"/>
                  <a:pt x="1197" y="2179"/>
                </a:cubicBezTo>
                <a:cubicBezTo>
                  <a:pt x="1186" y="2184"/>
                  <a:pt x="1186" y="2184"/>
                  <a:pt x="1186" y="2184"/>
                </a:cubicBezTo>
                <a:cubicBezTo>
                  <a:pt x="1184" y="2183"/>
                  <a:pt x="1184" y="2183"/>
                  <a:pt x="1184" y="2183"/>
                </a:cubicBezTo>
                <a:cubicBezTo>
                  <a:pt x="1175" y="2185"/>
                  <a:pt x="1175" y="2185"/>
                  <a:pt x="1175" y="2185"/>
                </a:cubicBezTo>
                <a:cubicBezTo>
                  <a:pt x="1169" y="2188"/>
                  <a:pt x="1169" y="2188"/>
                  <a:pt x="1169" y="2188"/>
                </a:cubicBezTo>
                <a:cubicBezTo>
                  <a:pt x="1166" y="2188"/>
                  <a:pt x="1166" y="2188"/>
                  <a:pt x="1166" y="2188"/>
                </a:cubicBezTo>
                <a:cubicBezTo>
                  <a:pt x="1162" y="2186"/>
                  <a:pt x="1162" y="2186"/>
                  <a:pt x="1162" y="2186"/>
                </a:cubicBezTo>
                <a:cubicBezTo>
                  <a:pt x="1159" y="2182"/>
                  <a:pt x="1159" y="2182"/>
                  <a:pt x="1159" y="2182"/>
                </a:cubicBezTo>
                <a:cubicBezTo>
                  <a:pt x="1158" y="2181"/>
                  <a:pt x="1158" y="2181"/>
                  <a:pt x="1158" y="2181"/>
                </a:cubicBezTo>
                <a:cubicBezTo>
                  <a:pt x="1157" y="2181"/>
                  <a:pt x="1157" y="2181"/>
                  <a:pt x="1157" y="2181"/>
                </a:cubicBezTo>
                <a:cubicBezTo>
                  <a:pt x="1157" y="2181"/>
                  <a:pt x="1157" y="2181"/>
                  <a:pt x="1157" y="2181"/>
                </a:cubicBezTo>
                <a:cubicBezTo>
                  <a:pt x="1153" y="2181"/>
                  <a:pt x="1153" y="2181"/>
                  <a:pt x="1153" y="2181"/>
                </a:cubicBezTo>
                <a:cubicBezTo>
                  <a:pt x="1146" y="2178"/>
                  <a:pt x="1146" y="2178"/>
                  <a:pt x="1146" y="2178"/>
                </a:cubicBezTo>
                <a:cubicBezTo>
                  <a:pt x="1141" y="2172"/>
                  <a:pt x="1141" y="2172"/>
                  <a:pt x="1141" y="2172"/>
                </a:cubicBezTo>
                <a:cubicBezTo>
                  <a:pt x="1141" y="2172"/>
                  <a:pt x="1141" y="2172"/>
                  <a:pt x="1141" y="2172"/>
                </a:cubicBezTo>
                <a:cubicBezTo>
                  <a:pt x="1140" y="2172"/>
                  <a:pt x="1140" y="2172"/>
                  <a:pt x="1140" y="2172"/>
                </a:cubicBezTo>
                <a:cubicBezTo>
                  <a:pt x="1140" y="2172"/>
                  <a:pt x="1140" y="2172"/>
                  <a:pt x="1140" y="2172"/>
                </a:cubicBezTo>
                <a:cubicBezTo>
                  <a:pt x="1134" y="2157"/>
                  <a:pt x="1134" y="2157"/>
                  <a:pt x="1134" y="2157"/>
                </a:cubicBezTo>
                <a:cubicBezTo>
                  <a:pt x="1129" y="2152"/>
                  <a:pt x="1129" y="2152"/>
                  <a:pt x="1129" y="2152"/>
                </a:cubicBezTo>
                <a:cubicBezTo>
                  <a:pt x="1123" y="2141"/>
                  <a:pt x="1123" y="2141"/>
                  <a:pt x="1123" y="2141"/>
                </a:cubicBezTo>
                <a:cubicBezTo>
                  <a:pt x="1123" y="2140"/>
                  <a:pt x="1123" y="2140"/>
                  <a:pt x="1123" y="2140"/>
                </a:cubicBezTo>
                <a:cubicBezTo>
                  <a:pt x="1124" y="2138"/>
                  <a:pt x="1124" y="2138"/>
                  <a:pt x="1124" y="2138"/>
                </a:cubicBezTo>
                <a:cubicBezTo>
                  <a:pt x="1124" y="2138"/>
                  <a:pt x="1124" y="2138"/>
                  <a:pt x="1124" y="2138"/>
                </a:cubicBezTo>
                <a:cubicBezTo>
                  <a:pt x="1124" y="2136"/>
                  <a:pt x="1124" y="2136"/>
                  <a:pt x="1124" y="2136"/>
                </a:cubicBezTo>
                <a:cubicBezTo>
                  <a:pt x="1124" y="2135"/>
                  <a:pt x="1124" y="2135"/>
                  <a:pt x="1124" y="2135"/>
                </a:cubicBezTo>
                <a:cubicBezTo>
                  <a:pt x="1118" y="2128"/>
                  <a:pt x="1118" y="2128"/>
                  <a:pt x="1118" y="2128"/>
                </a:cubicBezTo>
                <a:cubicBezTo>
                  <a:pt x="1116" y="2123"/>
                  <a:pt x="1116" y="2123"/>
                  <a:pt x="1116" y="2123"/>
                </a:cubicBezTo>
                <a:cubicBezTo>
                  <a:pt x="1117" y="2100"/>
                  <a:pt x="1117" y="2100"/>
                  <a:pt x="1117" y="2100"/>
                </a:cubicBezTo>
                <a:cubicBezTo>
                  <a:pt x="1117" y="2097"/>
                  <a:pt x="1117" y="2097"/>
                  <a:pt x="1117" y="2097"/>
                </a:cubicBezTo>
                <a:cubicBezTo>
                  <a:pt x="1116" y="2095"/>
                  <a:pt x="1116" y="2095"/>
                  <a:pt x="1116" y="2095"/>
                </a:cubicBezTo>
                <a:cubicBezTo>
                  <a:pt x="1115" y="2084"/>
                  <a:pt x="1115" y="2084"/>
                  <a:pt x="1115" y="2084"/>
                </a:cubicBezTo>
                <a:cubicBezTo>
                  <a:pt x="1115" y="2083"/>
                  <a:pt x="1115" y="2083"/>
                  <a:pt x="1115" y="2083"/>
                </a:cubicBezTo>
                <a:cubicBezTo>
                  <a:pt x="1115" y="2082"/>
                  <a:pt x="1115" y="2082"/>
                  <a:pt x="1115" y="2082"/>
                </a:cubicBezTo>
                <a:cubicBezTo>
                  <a:pt x="1115" y="2082"/>
                  <a:pt x="1115" y="2082"/>
                  <a:pt x="1115" y="2082"/>
                </a:cubicBezTo>
                <a:cubicBezTo>
                  <a:pt x="1116" y="2078"/>
                  <a:pt x="1116" y="2078"/>
                  <a:pt x="1116" y="2078"/>
                </a:cubicBezTo>
                <a:cubicBezTo>
                  <a:pt x="1118" y="2077"/>
                  <a:pt x="1118" y="2077"/>
                  <a:pt x="1118" y="2077"/>
                </a:cubicBezTo>
                <a:cubicBezTo>
                  <a:pt x="1118" y="2076"/>
                  <a:pt x="1118" y="2076"/>
                  <a:pt x="1118" y="2076"/>
                </a:cubicBezTo>
                <a:cubicBezTo>
                  <a:pt x="1118" y="2071"/>
                  <a:pt x="1118" y="2071"/>
                  <a:pt x="1118" y="2071"/>
                </a:cubicBezTo>
                <a:cubicBezTo>
                  <a:pt x="1119" y="2070"/>
                  <a:pt x="1119" y="2070"/>
                  <a:pt x="1119" y="2070"/>
                </a:cubicBezTo>
                <a:cubicBezTo>
                  <a:pt x="1121" y="2071"/>
                  <a:pt x="1121" y="2071"/>
                  <a:pt x="1121" y="2071"/>
                </a:cubicBezTo>
                <a:cubicBezTo>
                  <a:pt x="1119" y="2072"/>
                  <a:pt x="1119" y="2072"/>
                  <a:pt x="1119" y="2072"/>
                </a:cubicBezTo>
                <a:cubicBezTo>
                  <a:pt x="1119" y="2073"/>
                  <a:pt x="1119" y="2073"/>
                  <a:pt x="1119" y="2073"/>
                </a:cubicBezTo>
                <a:cubicBezTo>
                  <a:pt x="1119" y="2075"/>
                  <a:pt x="1119" y="2075"/>
                  <a:pt x="1119" y="2075"/>
                </a:cubicBezTo>
                <a:cubicBezTo>
                  <a:pt x="1120" y="2076"/>
                  <a:pt x="1120" y="2076"/>
                  <a:pt x="1120" y="2076"/>
                </a:cubicBezTo>
                <a:cubicBezTo>
                  <a:pt x="1120" y="2076"/>
                  <a:pt x="1120" y="2076"/>
                  <a:pt x="1120" y="2076"/>
                </a:cubicBezTo>
                <a:cubicBezTo>
                  <a:pt x="1121" y="2076"/>
                  <a:pt x="1121" y="2076"/>
                  <a:pt x="1121" y="2076"/>
                </a:cubicBezTo>
                <a:cubicBezTo>
                  <a:pt x="1122" y="2076"/>
                  <a:pt x="1122" y="2076"/>
                  <a:pt x="1122" y="2076"/>
                </a:cubicBezTo>
                <a:cubicBezTo>
                  <a:pt x="1123" y="2074"/>
                  <a:pt x="1123" y="2074"/>
                  <a:pt x="1123" y="2074"/>
                </a:cubicBezTo>
                <a:cubicBezTo>
                  <a:pt x="1123" y="2071"/>
                  <a:pt x="1123" y="2071"/>
                  <a:pt x="1123" y="2071"/>
                </a:cubicBezTo>
                <a:cubicBezTo>
                  <a:pt x="1123" y="2071"/>
                  <a:pt x="1123" y="2071"/>
                  <a:pt x="1123" y="2071"/>
                </a:cubicBezTo>
                <a:cubicBezTo>
                  <a:pt x="1123" y="2071"/>
                  <a:pt x="1123" y="2071"/>
                  <a:pt x="1123" y="2071"/>
                </a:cubicBezTo>
                <a:cubicBezTo>
                  <a:pt x="1124" y="2070"/>
                  <a:pt x="1124" y="2070"/>
                  <a:pt x="1124" y="2070"/>
                </a:cubicBezTo>
                <a:cubicBezTo>
                  <a:pt x="1126" y="2067"/>
                  <a:pt x="1126" y="2067"/>
                  <a:pt x="1126" y="2067"/>
                </a:cubicBezTo>
                <a:cubicBezTo>
                  <a:pt x="1126" y="2063"/>
                  <a:pt x="1126" y="2063"/>
                  <a:pt x="1126" y="2063"/>
                </a:cubicBezTo>
                <a:cubicBezTo>
                  <a:pt x="1126" y="2063"/>
                  <a:pt x="1126" y="2063"/>
                  <a:pt x="1126" y="2063"/>
                </a:cubicBezTo>
                <a:cubicBezTo>
                  <a:pt x="1126" y="2063"/>
                  <a:pt x="1126" y="2063"/>
                  <a:pt x="1126" y="2063"/>
                </a:cubicBezTo>
                <a:cubicBezTo>
                  <a:pt x="1126" y="2062"/>
                  <a:pt x="1125" y="2062"/>
                  <a:pt x="1125" y="2062"/>
                </a:cubicBezTo>
                <a:cubicBezTo>
                  <a:pt x="1125" y="2062"/>
                  <a:pt x="1125" y="2062"/>
                  <a:pt x="1125" y="2063"/>
                </a:cubicBezTo>
                <a:cubicBezTo>
                  <a:pt x="1125" y="2061"/>
                  <a:pt x="1125" y="2061"/>
                  <a:pt x="1125" y="2061"/>
                </a:cubicBezTo>
                <a:cubicBezTo>
                  <a:pt x="1125" y="2061"/>
                  <a:pt x="1125" y="2061"/>
                  <a:pt x="1125" y="2061"/>
                </a:cubicBezTo>
                <a:cubicBezTo>
                  <a:pt x="1126" y="2061"/>
                  <a:pt x="1126" y="2061"/>
                  <a:pt x="1126" y="2061"/>
                </a:cubicBezTo>
                <a:cubicBezTo>
                  <a:pt x="1126" y="2061"/>
                  <a:pt x="1126" y="2060"/>
                  <a:pt x="1126" y="2060"/>
                </a:cubicBezTo>
                <a:cubicBezTo>
                  <a:pt x="1124" y="2059"/>
                  <a:pt x="1124" y="2059"/>
                  <a:pt x="1124" y="2059"/>
                </a:cubicBezTo>
                <a:cubicBezTo>
                  <a:pt x="1123" y="2054"/>
                  <a:pt x="1123" y="2054"/>
                  <a:pt x="1123" y="2054"/>
                </a:cubicBezTo>
                <a:cubicBezTo>
                  <a:pt x="1122" y="2054"/>
                  <a:pt x="1122" y="2054"/>
                  <a:pt x="1122" y="2054"/>
                </a:cubicBezTo>
                <a:cubicBezTo>
                  <a:pt x="1121" y="2044"/>
                  <a:pt x="1121" y="2044"/>
                  <a:pt x="1121" y="2044"/>
                </a:cubicBezTo>
                <a:cubicBezTo>
                  <a:pt x="1121" y="2044"/>
                  <a:pt x="1121" y="2044"/>
                  <a:pt x="1121" y="2044"/>
                </a:cubicBezTo>
                <a:cubicBezTo>
                  <a:pt x="1122" y="2043"/>
                  <a:pt x="1122" y="2043"/>
                  <a:pt x="1122" y="2043"/>
                </a:cubicBezTo>
                <a:cubicBezTo>
                  <a:pt x="1122" y="2040"/>
                  <a:pt x="1122" y="2040"/>
                  <a:pt x="1122" y="2040"/>
                </a:cubicBezTo>
                <a:cubicBezTo>
                  <a:pt x="1122" y="2039"/>
                  <a:pt x="1122" y="2039"/>
                  <a:pt x="1122" y="2039"/>
                </a:cubicBezTo>
                <a:cubicBezTo>
                  <a:pt x="1121" y="2039"/>
                  <a:pt x="1121" y="2039"/>
                  <a:pt x="1121" y="2039"/>
                </a:cubicBezTo>
                <a:cubicBezTo>
                  <a:pt x="1121" y="2039"/>
                  <a:pt x="1121" y="2039"/>
                  <a:pt x="1121" y="2039"/>
                </a:cubicBezTo>
                <a:cubicBezTo>
                  <a:pt x="1121" y="2039"/>
                  <a:pt x="1122" y="2039"/>
                  <a:pt x="1122" y="2038"/>
                </a:cubicBezTo>
                <a:cubicBezTo>
                  <a:pt x="1123" y="2038"/>
                  <a:pt x="1123" y="2038"/>
                  <a:pt x="1123" y="2038"/>
                </a:cubicBezTo>
                <a:cubicBezTo>
                  <a:pt x="1123" y="2037"/>
                  <a:pt x="1123" y="2037"/>
                  <a:pt x="1123" y="2037"/>
                </a:cubicBezTo>
                <a:cubicBezTo>
                  <a:pt x="1124" y="2031"/>
                  <a:pt x="1124" y="2031"/>
                  <a:pt x="1124" y="2031"/>
                </a:cubicBezTo>
                <a:cubicBezTo>
                  <a:pt x="1124" y="2031"/>
                  <a:pt x="1124" y="2031"/>
                  <a:pt x="1124" y="2031"/>
                </a:cubicBezTo>
                <a:cubicBezTo>
                  <a:pt x="1123" y="2029"/>
                  <a:pt x="1123" y="2029"/>
                  <a:pt x="1123" y="2029"/>
                </a:cubicBezTo>
                <a:cubicBezTo>
                  <a:pt x="1126" y="2028"/>
                  <a:pt x="1126" y="2028"/>
                  <a:pt x="1126" y="2028"/>
                </a:cubicBezTo>
                <a:cubicBezTo>
                  <a:pt x="1126" y="2028"/>
                  <a:pt x="1126" y="2028"/>
                  <a:pt x="1126" y="2028"/>
                </a:cubicBezTo>
                <a:cubicBezTo>
                  <a:pt x="1128" y="2025"/>
                  <a:pt x="1128" y="2025"/>
                  <a:pt x="1128" y="2025"/>
                </a:cubicBezTo>
                <a:cubicBezTo>
                  <a:pt x="1128" y="2024"/>
                  <a:pt x="1128" y="2024"/>
                  <a:pt x="1128" y="2024"/>
                </a:cubicBezTo>
                <a:cubicBezTo>
                  <a:pt x="1128" y="2024"/>
                  <a:pt x="1128" y="2024"/>
                  <a:pt x="1128" y="2024"/>
                </a:cubicBezTo>
                <a:cubicBezTo>
                  <a:pt x="1127" y="2023"/>
                  <a:pt x="1127" y="2023"/>
                  <a:pt x="1127" y="2023"/>
                </a:cubicBezTo>
                <a:cubicBezTo>
                  <a:pt x="1128" y="2022"/>
                  <a:pt x="1128" y="2022"/>
                  <a:pt x="1128" y="2022"/>
                </a:cubicBezTo>
                <a:cubicBezTo>
                  <a:pt x="1129" y="2022"/>
                  <a:pt x="1129" y="2022"/>
                  <a:pt x="1129" y="2022"/>
                </a:cubicBezTo>
                <a:cubicBezTo>
                  <a:pt x="1130" y="2022"/>
                  <a:pt x="1130" y="2022"/>
                  <a:pt x="1130" y="2022"/>
                </a:cubicBezTo>
                <a:cubicBezTo>
                  <a:pt x="1131" y="2020"/>
                  <a:pt x="1131" y="2020"/>
                  <a:pt x="1131" y="2020"/>
                </a:cubicBezTo>
                <a:cubicBezTo>
                  <a:pt x="1132" y="2019"/>
                  <a:pt x="1132" y="2019"/>
                  <a:pt x="1132" y="2019"/>
                </a:cubicBezTo>
                <a:cubicBezTo>
                  <a:pt x="1132" y="2019"/>
                  <a:pt x="1132" y="2019"/>
                  <a:pt x="1132" y="2019"/>
                </a:cubicBezTo>
                <a:cubicBezTo>
                  <a:pt x="1135" y="2019"/>
                  <a:pt x="1135" y="2019"/>
                  <a:pt x="1135" y="2019"/>
                </a:cubicBezTo>
                <a:cubicBezTo>
                  <a:pt x="1135" y="2018"/>
                  <a:pt x="1135" y="2018"/>
                  <a:pt x="1135" y="2018"/>
                </a:cubicBezTo>
                <a:cubicBezTo>
                  <a:pt x="1136" y="2018"/>
                  <a:pt x="1136" y="2018"/>
                  <a:pt x="1136" y="2018"/>
                </a:cubicBezTo>
                <a:cubicBezTo>
                  <a:pt x="1136" y="2017"/>
                  <a:pt x="1136" y="2017"/>
                  <a:pt x="1136" y="2017"/>
                </a:cubicBezTo>
                <a:cubicBezTo>
                  <a:pt x="1136" y="2016"/>
                  <a:pt x="1136" y="2016"/>
                  <a:pt x="1136" y="2016"/>
                </a:cubicBezTo>
                <a:cubicBezTo>
                  <a:pt x="1136" y="2015"/>
                  <a:pt x="1136" y="2015"/>
                  <a:pt x="1136" y="2015"/>
                </a:cubicBezTo>
                <a:cubicBezTo>
                  <a:pt x="1135" y="2014"/>
                  <a:pt x="1135" y="2014"/>
                  <a:pt x="1135" y="2014"/>
                </a:cubicBezTo>
                <a:cubicBezTo>
                  <a:pt x="1135" y="2013"/>
                  <a:pt x="1135" y="2013"/>
                  <a:pt x="1135" y="2013"/>
                </a:cubicBezTo>
                <a:cubicBezTo>
                  <a:pt x="1135" y="2013"/>
                  <a:pt x="1135" y="2013"/>
                  <a:pt x="1135" y="2013"/>
                </a:cubicBezTo>
                <a:cubicBezTo>
                  <a:pt x="1136" y="2014"/>
                  <a:pt x="1136" y="2014"/>
                  <a:pt x="1136" y="2014"/>
                </a:cubicBezTo>
                <a:cubicBezTo>
                  <a:pt x="1136" y="2014"/>
                  <a:pt x="1136" y="2014"/>
                  <a:pt x="1136" y="2014"/>
                </a:cubicBezTo>
                <a:cubicBezTo>
                  <a:pt x="1137" y="2015"/>
                  <a:pt x="1137" y="2015"/>
                  <a:pt x="1137" y="2014"/>
                </a:cubicBezTo>
                <a:cubicBezTo>
                  <a:pt x="1138" y="2014"/>
                  <a:pt x="1138" y="2014"/>
                  <a:pt x="1138" y="2014"/>
                </a:cubicBezTo>
                <a:cubicBezTo>
                  <a:pt x="1138" y="2014"/>
                  <a:pt x="1138" y="2014"/>
                  <a:pt x="1138" y="2014"/>
                </a:cubicBezTo>
                <a:cubicBezTo>
                  <a:pt x="1138" y="2013"/>
                  <a:pt x="1138" y="2013"/>
                  <a:pt x="1138" y="2013"/>
                </a:cubicBezTo>
                <a:cubicBezTo>
                  <a:pt x="1138" y="2014"/>
                  <a:pt x="1138" y="2014"/>
                  <a:pt x="1138" y="2014"/>
                </a:cubicBezTo>
                <a:cubicBezTo>
                  <a:pt x="1139" y="2014"/>
                  <a:pt x="1139" y="2014"/>
                  <a:pt x="1139" y="2014"/>
                </a:cubicBezTo>
                <a:cubicBezTo>
                  <a:pt x="1139" y="2014"/>
                  <a:pt x="1139" y="2014"/>
                  <a:pt x="1139" y="2014"/>
                </a:cubicBezTo>
                <a:cubicBezTo>
                  <a:pt x="1140" y="2014"/>
                  <a:pt x="1140" y="2014"/>
                  <a:pt x="1140" y="2014"/>
                </a:cubicBezTo>
                <a:cubicBezTo>
                  <a:pt x="1141" y="2014"/>
                  <a:pt x="1141" y="2014"/>
                  <a:pt x="1141" y="2014"/>
                </a:cubicBezTo>
                <a:cubicBezTo>
                  <a:pt x="1141" y="2013"/>
                  <a:pt x="1141" y="2013"/>
                  <a:pt x="1141" y="2013"/>
                </a:cubicBezTo>
                <a:cubicBezTo>
                  <a:pt x="1141" y="2014"/>
                  <a:pt x="1141" y="2014"/>
                  <a:pt x="1141" y="2014"/>
                </a:cubicBezTo>
                <a:cubicBezTo>
                  <a:pt x="1141" y="2014"/>
                  <a:pt x="1141" y="2014"/>
                  <a:pt x="1141" y="2015"/>
                </a:cubicBezTo>
                <a:cubicBezTo>
                  <a:pt x="1141" y="2015"/>
                  <a:pt x="1141" y="2015"/>
                  <a:pt x="1141" y="2015"/>
                </a:cubicBezTo>
                <a:cubicBezTo>
                  <a:pt x="1140" y="2015"/>
                  <a:pt x="1140" y="2015"/>
                  <a:pt x="1140" y="2015"/>
                </a:cubicBezTo>
                <a:cubicBezTo>
                  <a:pt x="1139" y="2016"/>
                  <a:pt x="1139" y="2016"/>
                  <a:pt x="1139" y="2016"/>
                </a:cubicBezTo>
                <a:cubicBezTo>
                  <a:pt x="1139" y="2016"/>
                  <a:pt x="1139" y="2017"/>
                  <a:pt x="1139" y="2017"/>
                </a:cubicBezTo>
                <a:cubicBezTo>
                  <a:pt x="1139" y="2017"/>
                  <a:pt x="1139" y="2017"/>
                  <a:pt x="1139" y="2017"/>
                </a:cubicBezTo>
                <a:cubicBezTo>
                  <a:pt x="1140" y="2018"/>
                  <a:pt x="1140" y="2018"/>
                  <a:pt x="1140" y="2018"/>
                </a:cubicBezTo>
                <a:cubicBezTo>
                  <a:pt x="1141" y="2017"/>
                  <a:pt x="1141" y="2017"/>
                  <a:pt x="1141" y="2017"/>
                </a:cubicBezTo>
                <a:cubicBezTo>
                  <a:pt x="1155" y="2009"/>
                  <a:pt x="1155" y="2009"/>
                  <a:pt x="1155" y="2009"/>
                </a:cubicBezTo>
                <a:cubicBezTo>
                  <a:pt x="1156" y="2009"/>
                  <a:pt x="1156" y="2009"/>
                  <a:pt x="1156" y="2009"/>
                </a:cubicBezTo>
                <a:cubicBezTo>
                  <a:pt x="1158" y="2003"/>
                  <a:pt x="1158" y="2003"/>
                  <a:pt x="1158" y="2003"/>
                </a:cubicBezTo>
                <a:cubicBezTo>
                  <a:pt x="1158" y="1994"/>
                  <a:pt x="1158" y="1994"/>
                  <a:pt x="1158" y="1994"/>
                </a:cubicBezTo>
                <a:cubicBezTo>
                  <a:pt x="1159" y="1993"/>
                  <a:pt x="1159" y="1993"/>
                  <a:pt x="1159" y="1993"/>
                </a:cubicBezTo>
                <a:cubicBezTo>
                  <a:pt x="1159" y="1993"/>
                  <a:pt x="1159" y="1993"/>
                  <a:pt x="1159" y="1993"/>
                </a:cubicBezTo>
                <a:cubicBezTo>
                  <a:pt x="1160" y="1996"/>
                  <a:pt x="1160" y="1996"/>
                  <a:pt x="1160" y="1996"/>
                </a:cubicBezTo>
                <a:cubicBezTo>
                  <a:pt x="1160" y="1996"/>
                  <a:pt x="1160" y="1996"/>
                  <a:pt x="1160" y="1996"/>
                </a:cubicBezTo>
                <a:cubicBezTo>
                  <a:pt x="1161" y="1996"/>
                  <a:pt x="1161" y="1996"/>
                  <a:pt x="1161" y="1996"/>
                </a:cubicBezTo>
                <a:cubicBezTo>
                  <a:pt x="1160" y="1997"/>
                  <a:pt x="1160" y="1997"/>
                  <a:pt x="1160" y="1997"/>
                </a:cubicBezTo>
                <a:cubicBezTo>
                  <a:pt x="1159" y="1997"/>
                  <a:pt x="1159" y="1997"/>
                  <a:pt x="1159" y="1998"/>
                </a:cubicBezTo>
                <a:cubicBezTo>
                  <a:pt x="1159" y="1998"/>
                  <a:pt x="1159" y="1998"/>
                  <a:pt x="1160" y="1998"/>
                </a:cubicBezTo>
                <a:cubicBezTo>
                  <a:pt x="1160" y="1999"/>
                  <a:pt x="1160" y="1999"/>
                  <a:pt x="1160" y="1999"/>
                </a:cubicBezTo>
                <a:cubicBezTo>
                  <a:pt x="1161" y="1999"/>
                  <a:pt x="1161" y="1999"/>
                  <a:pt x="1161" y="1999"/>
                </a:cubicBezTo>
                <a:cubicBezTo>
                  <a:pt x="1170" y="1995"/>
                  <a:pt x="1170" y="1995"/>
                  <a:pt x="1170" y="1995"/>
                </a:cubicBezTo>
                <a:cubicBezTo>
                  <a:pt x="1183" y="1993"/>
                  <a:pt x="1183" y="1993"/>
                  <a:pt x="1183" y="1993"/>
                </a:cubicBezTo>
                <a:cubicBezTo>
                  <a:pt x="1199" y="1997"/>
                  <a:pt x="1199" y="1997"/>
                  <a:pt x="1199" y="1997"/>
                </a:cubicBezTo>
                <a:cubicBezTo>
                  <a:pt x="1200" y="1997"/>
                  <a:pt x="1200" y="1997"/>
                  <a:pt x="1200" y="1997"/>
                </a:cubicBezTo>
                <a:cubicBezTo>
                  <a:pt x="1202" y="1995"/>
                  <a:pt x="1202" y="1995"/>
                  <a:pt x="1202" y="1995"/>
                </a:cubicBezTo>
                <a:cubicBezTo>
                  <a:pt x="1202" y="1995"/>
                  <a:pt x="1202" y="1995"/>
                  <a:pt x="1202" y="1995"/>
                </a:cubicBezTo>
                <a:cubicBezTo>
                  <a:pt x="1202" y="1993"/>
                  <a:pt x="1202" y="1993"/>
                  <a:pt x="1202" y="1993"/>
                </a:cubicBezTo>
                <a:cubicBezTo>
                  <a:pt x="1202" y="1993"/>
                  <a:pt x="1202" y="1993"/>
                  <a:pt x="1202" y="1993"/>
                </a:cubicBezTo>
                <a:cubicBezTo>
                  <a:pt x="1204" y="1993"/>
                  <a:pt x="1204" y="1993"/>
                  <a:pt x="1204" y="1993"/>
                </a:cubicBezTo>
                <a:cubicBezTo>
                  <a:pt x="1209" y="1995"/>
                  <a:pt x="1209" y="1995"/>
                  <a:pt x="1209" y="1995"/>
                </a:cubicBezTo>
                <a:cubicBezTo>
                  <a:pt x="1210" y="1997"/>
                  <a:pt x="1210" y="1997"/>
                  <a:pt x="1210" y="1997"/>
                </a:cubicBezTo>
                <a:cubicBezTo>
                  <a:pt x="1211" y="1997"/>
                  <a:pt x="1211" y="1997"/>
                  <a:pt x="1211" y="1997"/>
                </a:cubicBezTo>
                <a:cubicBezTo>
                  <a:pt x="1212" y="1998"/>
                  <a:pt x="1212" y="1998"/>
                  <a:pt x="1212" y="1998"/>
                </a:cubicBezTo>
                <a:cubicBezTo>
                  <a:pt x="1215" y="2002"/>
                  <a:pt x="1215" y="2002"/>
                  <a:pt x="1215" y="2002"/>
                </a:cubicBezTo>
                <a:cubicBezTo>
                  <a:pt x="1216" y="2002"/>
                  <a:pt x="1216" y="2002"/>
                  <a:pt x="1216" y="2002"/>
                </a:cubicBezTo>
                <a:cubicBezTo>
                  <a:pt x="1219" y="2002"/>
                  <a:pt x="1219" y="2002"/>
                  <a:pt x="1219" y="2002"/>
                </a:cubicBezTo>
                <a:cubicBezTo>
                  <a:pt x="1219" y="2003"/>
                  <a:pt x="1219" y="2003"/>
                  <a:pt x="1219" y="2003"/>
                </a:cubicBezTo>
                <a:cubicBezTo>
                  <a:pt x="1220" y="2003"/>
                  <a:pt x="1220" y="2003"/>
                  <a:pt x="1220" y="2003"/>
                </a:cubicBezTo>
                <a:cubicBezTo>
                  <a:pt x="1222" y="2004"/>
                  <a:pt x="1222" y="2004"/>
                  <a:pt x="1222" y="2004"/>
                </a:cubicBezTo>
                <a:cubicBezTo>
                  <a:pt x="1223" y="2004"/>
                  <a:pt x="1223" y="2004"/>
                  <a:pt x="1223" y="2004"/>
                </a:cubicBezTo>
                <a:cubicBezTo>
                  <a:pt x="1225" y="2003"/>
                  <a:pt x="1225" y="2003"/>
                  <a:pt x="1225" y="2003"/>
                </a:cubicBezTo>
                <a:cubicBezTo>
                  <a:pt x="1226" y="2004"/>
                  <a:pt x="1226" y="2004"/>
                  <a:pt x="1226" y="2004"/>
                </a:cubicBezTo>
                <a:cubicBezTo>
                  <a:pt x="1226" y="2004"/>
                  <a:pt x="1226" y="2004"/>
                  <a:pt x="1226" y="2004"/>
                </a:cubicBezTo>
                <a:cubicBezTo>
                  <a:pt x="1228" y="2003"/>
                  <a:pt x="1228" y="2003"/>
                  <a:pt x="1228" y="2003"/>
                </a:cubicBezTo>
                <a:cubicBezTo>
                  <a:pt x="1232" y="2004"/>
                  <a:pt x="1232" y="2004"/>
                  <a:pt x="1232" y="2004"/>
                </a:cubicBezTo>
                <a:cubicBezTo>
                  <a:pt x="1232" y="2004"/>
                  <a:pt x="1232" y="2004"/>
                  <a:pt x="1232" y="2004"/>
                </a:cubicBezTo>
                <a:cubicBezTo>
                  <a:pt x="1234" y="2001"/>
                  <a:pt x="1234" y="2001"/>
                  <a:pt x="1234" y="2001"/>
                </a:cubicBezTo>
                <a:cubicBezTo>
                  <a:pt x="1235" y="2000"/>
                  <a:pt x="1235" y="2000"/>
                  <a:pt x="1235" y="2000"/>
                </a:cubicBezTo>
                <a:cubicBezTo>
                  <a:pt x="1235" y="1999"/>
                  <a:pt x="1235" y="1999"/>
                  <a:pt x="1235" y="1999"/>
                </a:cubicBezTo>
                <a:cubicBezTo>
                  <a:pt x="1236" y="1999"/>
                  <a:pt x="1236" y="1999"/>
                  <a:pt x="1236" y="1999"/>
                </a:cubicBezTo>
                <a:cubicBezTo>
                  <a:pt x="1237" y="2001"/>
                  <a:pt x="1237" y="2001"/>
                  <a:pt x="1237" y="2001"/>
                </a:cubicBezTo>
                <a:cubicBezTo>
                  <a:pt x="1241" y="2003"/>
                  <a:pt x="1241" y="2003"/>
                  <a:pt x="1241" y="2003"/>
                </a:cubicBezTo>
                <a:cubicBezTo>
                  <a:pt x="1243" y="2006"/>
                  <a:pt x="1243" y="2006"/>
                  <a:pt x="1243" y="2006"/>
                </a:cubicBezTo>
                <a:cubicBezTo>
                  <a:pt x="1244" y="2006"/>
                  <a:pt x="1244" y="2007"/>
                  <a:pt x="1244" y="2006"/>
                </a:cubicBezTo>
                <a:cubicBezTo>
                  <a:pt x="1248" y="2005"/>
                  <a:pt x="1248" y="2005"/>
                  <a:pt x="1248" y="2005"/>
                </a:cubicBezTo>
                <a:cubicBezTo>
                  <a:pt x="1248" y="2005"/>
                  <a:pt x="1248" y="2005"/>
                  <a:pt x="1248" y="2005"/>
                </a:cubicBezTo>
                <a:cubicBezTo>
                  <a:pt x="1248" y="2003"/>
                  <a:pt x="1248" y="2003"/>
                  <a:pt x="1248" y="2003"/>
                </a:cubicBezTo>
                <a:cubicBezTo>
                  <a:pt x="1248" y="2003"/>
                  <a:pt x="1248" y="2003"/>
                  <a:pt x="1248" y="2003"/>
                </a:cubicBezTo>
                <a:cubicBezTo>
                  <a:pt x="1247" y="2001"/>
                  <a:pt x="1247" y="2001"/>
                  <a:pt x="1247" y="2001"/>
                </a:cubicBezTo>
                <a:cubicBezTo>
                  <a:pt x="1242" y="1998"/>
                  <a:pt x="1242" y="1998"/>
                  <a:pt x="1242" y="1998"/>
                </a:cubicBezTo>
                <a:cubicBezTo>
                  <a:pt x="1241" y="1996"/>
                  <a:pt x="1241" y="1996"/>
                  <a:pt x="1241" y="1996"/>
                </a:cubicBezTo>
                <a:cubicBezTo>
                  <a:pt x="1241" y="1996"/>
                  <a:pt x="1241" y="1996"/>
                  <a:pt x="1241" y="1996"/>
                </a:cubicBezTo>
                <a:cubicBezTo>
                  <a:pt x="1242" y="1994"/>
                  <a:pt x="1242" y="1994"/>
                  <a:pt x="1242" y="1994"/>
                </a:cubicBezTo>
                <a:cubicBezTo>
                  <a:pt x="1245" y="1992"/>
                  <a:pt x="1245" y="1992"/>
                  <a:pt x="1245" y="1992"/>
                </a:cubicBezTo>
                <a:cubicBezTo>
                  <a:pt x="1245" y="1991"/>
                  <a:pt x="1245" y="1991"/>
                  <a:pt x="1245" y="1991"/>
                </a:cubicBezTo>
                <a:cubicBezTo>
                  <a:pt x="1246" y="1987"/>
                  <a:pt x="1246" y="1987"/>
                  <a:pt x="1246" y="1987"/>
                </a:cubicBezTo>
                <a:cubicBezTo>
                  <a:pt x="1246" y="1986"/>
                  <a:pt x="1246" y="1986"/>
                  <a:pt x="1246" y="1986"/>
                </a:cubicBezTo>
                <a:cubicBezTo>
                  <a:pt x="1245" y="1986"/>
                  <a:pt x="1245" y="1986"/>
                  <a:pt x="1245" y="1986"/>
                </a:cubicBezTo>
                <a:cubicBezTo>
                  <a:pt x="1245" y="1986"/>
                  <a:pt x="1245" y="1986"/>
                  <a:pt x="1245" y="1986"/>
                </a:cubicBezTo>
                <a:cubicBezTo>
                  <a:pt x="1244" y="1985"/>
                  <a:pt x="1244" y="1985"/>
                  <a:pt x="1244" y="1985"/>
                </a:cubicBezTo>
                <a:cubicBezTo>
                  <a:pt x="1243" y="1985"/>
                  <a:pt x="1243" y="1985"/>
                  <a:pt x="1243" y="1985"/>
                </a:cubicBezTo>
                <a:cubicBezTo>
                  <a:pt x="1240" y="1987"/>
                  <a:pt x="1240" y="1987"/>
                  <a:pt x="1240" y="1987"/>
                </a:cubicBezTo>
                <a:cubicBezTo>
                  <a:pt x="1239" y="1988"/>
                  <a:pt x="1239" y="1988"/>
                  <a:pt x="1239" y="1988"/>
                </a:cubicBezTo>
                <a:cubicBezTo>
                  <a:pt x="1238" y="1988"/>
                  <a:pt x="1238" y="1988"/>
                  <a:pt x="1238" y="1988"/>
                </a:cubicBezTo>
                <a:cubicBezTo>
                  <a:pt x="1238" y="1986"/>
                  <a:pt x="1238" y="1986"/>
                  <a:pt x="1238" y="1986"/>
                </a:cubicBezTo>
                <a:cubicBezTo>
                  <a:pt x="1237" y="1985"/>
                  <a:pt x="1237" y="1985"/>
                  <a:pt x="1237" y="1985"/>
                </a:cubicBezTo>
                <a:cubicBezTo>
                  <a:pt x="1237" y="1985"/>
                  <a:pt x="1237" y="1985"/>
                  <a:pt x="1237" y="1985"/>
                </a:cubicBezTo>
                <a:cubicBezTo>
                  <a:pt x="1235" y="1985"/>
                  <a:pt x="1235" y="1985"/>
                  <a:pt x="1235" y="1985"/>
                </a:cubicBezTo>
                <a:cubicBezTo>
                  <a:pt x="1235" y="1985"/>
                  <a:pt x="1235" y="1985"/>
                  <a:pt x="1235" y="1985"/>
                </a:cubicBezTo>
                <a:cubicBezTo>
                  <a:pt x="1233" y="1986"/>
                  <a:pt x="1233" y="1986"/>
                  <a:pt x="1233" y="1986"/>
                </a:cubicBezTo>
                <a:cubicBezTo>
                  <a:pt x="1230" y="1987"/>
                  <a:pt x="1230" y="1987"/>
                  <a:pt x="1230" y="1987"/>
                </a:cubicBezTo>
                <a:cubicBezTo>
                  <a:pt x="1229" y="1985"/>
                  <a:pt x="1229" y="1985"/>
                  <a:pt x="1229" y="1985"/>
                </a:cubicBezTo>
                <a:cubicBezTo>
                  <a:pt x="1229" y="1983"/>
                  <a:pt x="1229" y="1983"/>
                  <a:pt x="1229" y="1983"/>
                </a:cubicBezTo>
                <a:cubicBezTo>
                  <a:pt x="1232" y="1982"/>
                  <a:pt x="1232" y="1982"/>
                  <a:pt x="1232" y="1982"/>
                </a:cubicBezTo>
                <a:cubicBezTo>
                  <a:pt x="1241" y="1985"/>
                  <a:pt x="1241" y="1985"/>
                  <a:pt x="1241" y="1985"/>
                </a:cubicBezTo>
                <a:cubicBezTo>
                  <a:pt x="1241" y="1985"/>
                  <a:pt x="1241" y="1985"/>
                  <a:pt x="1241" y="1985"/>
                </a:cubicBezTo>
                <a:cubicBezTo>
                  <a:pt x="1244" y="1983"/>
                  <a:pt x="1244" y="1983"/>
                  <a:pt x="1244" y="1983"/>
                </a:cubicBezTo>
                <a:cubicBezTo>
                  <a:pt x="1246" y="1984"/>
                  <a:pt x="1246" y="1984"/>
                  <a:pt x="1246" y="1984"/>
                </a:cubicBezTo>
                <a:cubicBezTo>
                  <a:pt x="1247" y="1984"/>
                  <a:pt x="1247" y="1984"/>
                  <a:pt x="1247" y="1984"/>
                </a:cubicBezTo>
                <a:cubicBezTo>
                  <a:pt x="1250" y="1982"/>
                  <a:pt x="1250" y="1982"/>
                  <a:pt x="1250" y="1982"/>
                </a:cubicBezTo>
                <a:cubicBezTo>
                  <a:pt x="1262" y="1983"/>
                  <a:pt x="1262" y="1983"/>
                  <a:pt x="1262" y="1983"/>
                </a:cubicBezTo>
                <a:cubicBezTo>
                  <a:pt x="1262" y="1983"/>
                  <a:pt x="1262" y="1983"/>
                  <a:pt x="1262" y="1983"/>
                </a:cubicBezTo>
                <a:cubicBezTo>
                  <a:pt x="1263" y="1982"/>
                  <a:pt x="1263" y="1982"/>
                  <a:pt x="1263" y="1982"/>
                </a:cubicBezTo>
                <a:cubicBezTo>
                  <a:pt x="1264" y="1982"/>
                  <a:pt x="1264" y="1982"/>
                  <a:pt x="1264" y="1982"/>
                </a:cubicBezTo>
                <a:cubicBezTo>
                  <a:pt x="1265" y="1976"/>
                  <a:pt x="1265" y="1976"/>
                  <a:pt x="1265" y="1976"/>
                </a:cubicBezTo>
                <a:cubicBezTo>
                  <a:pt x="1266" y="1981"/>
                  <a:pt x="1266" y="1981"/>
                  <a:pt x="1266" y="1981"/>
                </a:cubicBezTo>
                <a:cubicBezTo>
                  <a:pt x="1265" y="1983"/>
                  <a:pt x="1265" y="1983"/>
                  <a:pt x="1265" y="1983"/>
                </a:cubicBezTo>
                <a:cubicBezTo>
                  <a:pt x="1265" y="1983"/>
                  <a:pt x="1265" y="1983"/>
                  <a:pt x="1265" y="1983"/>
                </a:cubicBezTo>
                <a:cubicBezTo>
                  <a:pt x="1265" y="1984"/>
                  <a:pt x="1265" y="1984"/>
                  <a:pt x="1265" y="1984"/>
                </a:cubicBezTo>
                <a:cubicBezTo>
                  <a:pt x="1266" y="1985"/>
                  <a:pt x="1266" y="1985"/>
                  <a:pt x="1266" y="1985"/>
                </a:cubicBezTo>
                <a:cubicBezTo>
                  <a:pt x="1275" y="1983"/>
                  <a:pt x="1275" y="1983"/>
                  <a:pt x="1275" y="1983"/>
                </a:cubicBezTo>
                <a:cubicBezTo>
                  <a:pt x="1275" y="1982"/>
                  <a:pt x="1275" y="1982"/>
                  <a:pt x="1275" y="1982"/>
                </a:cubicBezTo>
                <a:cubicBezTo>
                  <a:pt x="1277" y="1980"/>
                  <a:pt x="1277" y="1980"/>
                  <a:pt x="1277" y="1980"/>
                </a:cubicBezTo>
                <a:cubicBezTo>
                  <a:pt x="1279" y="1980"/>
                  <a:pt x="1279" y="1980"/>
                  <a:pt x="1279" y="1980"/>
                </a:cubicBezTo>
                <a:cubicBezTo>
                  <a:pt x="1279" y="1980"/>
                  <a:pt x="1279" y="1980"/>
                  <a:pt x="1279" y="1980"/>
                </a:cubicBezTo>
                <a:cubicBezTo>
                  <a:pt x="1279" y="1980"/>
                  <a:pt x="1279" y="1980"/>
                  <a:pt x="1279" y="1980"/>
                </a:cubicBezTo>
                <a:cubicBezTo>
                  <a:pt x="1279" y="1981"/>
                  <a:pt x="1279" y="1981"/>
                  <a:pt x="1279" y="1981"/>
                </a:cubicBezTo>
                <a:cubicBezTo>
                  <a:pt x="1279" y="1981"/>
                  <a:pt x="1279" y="1981"/>
                  <a:pt x="1279" y="1981"/>
                </a:cubicBezTo>
                <a:cubicBezTo>
                  <a:pt x="1279" y="1982"/>
                  <a:pt x="1279" y="1982"/>
                  <a:pt x="1280" y="1982"/>
                </a:cubicBezTo>
                <a:cubicBezTo>
                  <a:pt x="1291" y="1980"/>
                  <a:pt x="1291" y="1980"/>
                  <a:pt x="1291" y="1980"/>
                </a:cubicBezTo>
                <a:cubicBezTo>
                  <a:pt x="1291" y="1980"/>
                  <a:pt x="1291" y="1980"/>
                  <a:pt x="1291" y="1980"/>
                </a:cubicBezTo>
                <a:cubicBezTo>
                  <a:pt x="1291" y="1981"/>
                  <a:pt x="1291" y="1981"/>
                  <a:pt x="1291" y="1981"/>
                </a:cubicBezTo>
                <a:cubicBezTo>
                  <a:pt x="1291" y="1981"/>
                  <a:pt x="1290" y="1981"/>
                  <a:pt x="1291" y="1982"/>
                </a:cubicBezTo>
                <a:cubicBezTo>
                  <a:pt x="1291" y="1982"/>
                  <a:pt x="1291" y="1982"/>
                  <a:pt x="1291" y="1982"/>
                </a:cubicBezTo>
                <a:cubicBezTo>
                  <a:pt x="1291" y="1982"/>
                  <a:pt x="1291" y="1982"/>
                  <a:pt x="1291" y="1982"/>
                </a:cubicBezTo>
                <a:cubicBezTo>
                  <a:pt x="1303" y="1989"/>
                  <a:pt x="1303" y="1989"/>
                  <a:pt x="1303" y="1989"/>
                </a:cubicBezTo>
                <a:cubicBezTo>
                  <a:pt x="1306" y="1993"/>
                  <a:pt x="1306" y="1993"/>
                  <a:pt x="1306" y="1993"/>
                </a:cubicBezTo>
                <a:cubicBezTo>
                  <a:pt x="1307" y="1994"/>
                  <a:pt x="1307" y="1994"/>
                  <a:pt x="1307" y="1994"/>
                </a:cubicBezTo>
                <a:cubicBezTo>
                  <a:pt x="1308" y="1994"/>
                  <a:pt x="1308" y="1994"/>
                  <a:pt x="1308" y="1994"/>
                </a:cubicBezTo>
                <a:cubicBezTo>
                  <a:pt x="1316" y="1993"/>
                  <a:pt x="1316" y="1993"/>
                  <a:pt x="1316" y="1993"/>
                </a:cubicBezTo>
                <a:cubicBezTo>
                  <a:pt x="1320" y="1990"/>
                  <a:pt x="1320" y="1990"/>
                  <a:pt x="1320" y="1990"/>
                </a:cubicBezTo>
                <a:cubicBezTo>
                  <a:pt x="1321" y="1990"/>
                  <a:pt x="1321" y="1990"/>
                  <a:pt x="1321" y="1990"/>
                </a:cubicBezTo>
                <a:cubicBezTo>
                  <a:pt x="1322" y="1990"/>
                  <a:pt x="1322" y="1990"/>
                  <a:pt x="1322" y="1990"/>
                </a:cubicBezTo>
                <a:cubicBezTo>
                  <a:pt x="1322" y="1990"/>
                  <a:pt x="1322" y="1990"/>
                  <a:pt x="1322" y="1990"/>
                </a:cubicBezTo>
                <a:cubicBezTo>
                  <a:pt x="1322" y="1990"/>
                  <a:pt x="1322" y="1990"/>
                  <a:pt x="1322" y="1990"/>
                </a:cubicBezTo>
                <a:cubicBezTo>
                  <a:pt x="1323" y="1988"/>
                  <a:pt x="1323" y="1988"/>
                  <a:pt x="1323" y="1988"/>
                </a:cubicBezTo>
                <a:cubicBezTo>
                  <a:pt x="1324" y="1988"/>
                  <a:pt x="1324" y="1988"/>
                  <a:pt x="1324" y="1988"/>
                </a:cubicBezTo>
                <a:cubicBezTo>
                  <a:pt x="1326" y="1987"/>
                  <a:pt x="1326" y="1987"/>
                  <a:pt x="1326" y="1987"/>
                </a:cubicBezTo>
                <a:cubicBezTo>
                  <a:pt x="1330" y="1989"/>
                  <a:pt x="1330" y="1989"/>
                  <a:pt x="1330" y="1989"/>
                </a:cubicBezTo>
                <a:cubicBezTo>
                  <a:pt x="1334" y="1994"/>
                  <a:pt x="1334" y="1994"/>
                  <a:pt x="1334" y="1994"/>
                </a:cubicBezTo>
                <a:cubicBezTo>
                  <a:pt x="1336" y="1994"/>
                  <a:pt x="1336" y="1994"/>
                  <a:pt x="1336" y="1994"/>
                </a:cubicBezTo>
                <a:cubicBezTo>
                  <a:pt x="1336" y="1997"/>
                  <a:pt x="1336" y="1997"/>
                  <a:pt x="1336" y="1997"/>
                </a:cubicBezTo>
                <a:cubicBezTo>
                  <a:pt x="1336" y="1997"/>
                  <a:pt x="1336" y="1997"/>
                  <a:pt x="1336" y="1997"/>
                </a:cubicBezTo>
                <a:cubicBezTo>
                  <a:pt x="1338" y="1998"/>
                  <a:pt x="1338" y="1998"/>
                  <a:pt x="1338" y="1998"/>
                </a:cubicBezTo>
                <a:cubicBezTo>
                  <a:pt x="1342" y="2003"/>
                  <a:pt x="1342" y="2003"/>
                  <a:pt x="1342" y="2003"/>
                </a:cubicBezTo>
                <a:cubicBezTo>
                  <a:pt x="1346" y="2004"/>
                  <a:pt x="1346" y="2004"/>
                  <a:pt x="1346" y="2004"/>
                </a:cubicBezTo>
                <a:cubicBezTo>
                  <a:pt x="1346" y="2005"/>
                  <a:pt x="1346" y="2005"/>
                  <a:pt x="1346" y="2005"/>
                </a:cubicBezTo>
                <a:cubicBezTo>
                  <a:pt x="1346" y="2027"/>
                  <a:pt x="1346" y="2027"/>
                  <a:pt x="1346" y="2027"/>
                </a:cubicBezTo>
                <a:cubicBezTo>
                  <a:pt x="1346" y="2027"/>
                  <a:pt x="1346" y="2027"/>
                  <a:pt x="1346" y="2027"/>
                </a:cubicBezTo>
                <a:cubicBezTo>
                  <a:pt x="1347" y="2028"/>
                  <a:pt x="1347" y="2028"/>
                  <a:pt x="1347" y="2028"/>
                </a:cubicBezTo>
                <a:cubicBezTo>
                  <a:pt x="1348" y="2028"/>
                  <a:pt x="1348" y="2028"/>
                  <a:pt x="1348" y="2028"/>
                </a:cubicBezTo>
                <a:cubicBezTo>
                  <a:pt x="1348" y="2028"/>
                  <a:pt x="1349" y="2027"/>
                  <a:pt x="1349" y="2027"/>
                </a:cubicBezTo>
                <a:cubicBezTo>
                  <a:pt x="1349" y="2025"/>
                  <a:pt x="1349" y="2025"/>
                  <a:pt x="1349" y="2025"/>
                </a:cubicBezTo>
                <a:cubicBezTo>
                  <a:pt x="1349" y="2025"/>
                  <a:pt x="1349" y="2025"/>
                  <a:pt x="1349" y="2025"/>
                </a:cubicBezTo>
                <a:cubicBezTo>
                  <a:pt x="1350" y="2026"/>
                  <a:pt x="1350" y="2026"/>
                  <a:pt x="1350" y="2026"/>
                </a:cubicBezTo>
                <a:cubicBezTo>
                  <a:pt x="1348" y="2032"/>
                  <a:pt x="1348" y="2032"/>
                  <a:pt x="1348" y="2032"/>
                </a:cubicBezTo>
                <a:cubicBezTo>
                  <a:pt x="1349" y="2035"/>
                  <a:pt x="1349" y="2035"/>
                  <a:pt x="1349" y="2035"/>
                </a:cubicBezTo>
                <a:cubicBezTo>
                  <a:pt x="1354" y="2044"/>
                  <a:pt x="1354" y="2044"/>
                  <a:pt x="1354" y="2044"/>
                </a:cubicBezTo>
                <a:cubicBezTo>
                  <a:pt x="1355" y="2044"/>
                  <a:pt x="1355" y="2044"/>
                  <a:pt x="1355" y="2044"/>
                </a:cubicBezTo>
                <a:cubicBezTo>
                  <a:pt x="1356" y="2044"/>
                  <a:pt x="1356" y="2044"/>
                  <a:pt x="1356" y="2044"/>
                </a:cubicBezTo>
                <a:cubicBezTo>
                  <a:pt x="1357" y="2044"/>
                  <a:pt x="1357" y="2044"/>
                  <a:pt x="1357" y="2044"/>
                </a:cubicBezTo>
                <a:cubicBezTo>
                  <a:pt x="1357" y="2048"/>
                  <a:pt x="1357" y="2048"/>
                  <a:pt x="1357" y="2048"/>
                </a:cubicBezTo>
                <a:cubicBezTo>
                  <a:pt x="1357" y="2048"/>
                  <a:pt x="1358" y="2048"/>
                  <a:pt x="1358" y="2048"/>
                </a:cubicBezTo>
                <a:cubicBezTo>
                  <a:pt x="1358" y="2049"/>
                  <a:pt x="1358" y="2049"/>
                  <a:pt x="1358" y="2049"/>
                </a:cubicBezTo>
                <a:cubicBezTo>
                  <a:pt x="1359" y="2048"/>
                  <a:pt x="1359" y="2048"/>
                  <a:pt x="1359" y="2048"/>
                </a:cubicBezTo>
                <a:cubicBezTo>
                  <a:pt x="1358" y="2050"/>
                  <a:pt x="1358" y="2050"/>
                  <a:pt x="1358" y="2050"/>
                </a:cubicBezTo>
                <a:cubicBezTo>
                  <a:pt x="1358" y="2050"/>
                  <a:pt x="1358" y="2050"/>
                  <a:pt x="1358" y="2050"/>
                </a:cubicBezTo>
                <a:cubicBezTo>
                  <a:pt x="1362" y="2059"/>
                  <a:pt x="1362" y="2059"/>
                  <a:pt x="1362" y="2059"/>
                </a:cubicBezTo>
                <a:cubicBezTo>
                  <a:pt x="1364" y="2061"/>
                  <a:pt x="1364" y="2061"/>
                  <a:pt x="1364" y="2061"/>
                </a:cubicBezTo>
                <a:cubicBezTo>
                  <a:pt x="1364" y="2061"/>
                  <a:pt x="1364" y="2061"/>
                  <a:pt x="1364" y="2061"/>
                </a:cubicBezTo>
                <a:cubicBezTo>
                  <a:pt x="1367" y="2062"/>
                  <a:pt x="1367" y="2062"/>
                  <a:pt x="1367" y="2062"/>
                </a:cubicBezTo>
                <a:cubicBezTo>
                  <a:pt x="1368" y="2063"/>
                  <a:pt x="1368" y="2063"/>
                  <a:pt x="1368" y="2063"/>
                </a:cubicBezTo>
                <a:cubicBezTo>
                  <a:pt x="1371" y="2069"/>
                  <a:pt x="1371" y="2069"/>
                  <a:pt x="1371" y="2069"/>
                </a:cubicBezTo>
                <a:cubicBezTo>
                  <a:pt x="1370" y="2072"/>
                  <a:pt x="1370" y="2072"/>
                  <a:pt x="1370" y="2072"/>
                </a:cubicBezTo>
                <a:cubicBezTo>
                  <a:pt x="1371" y="2073"/>
                  <a:pt x="1371" y="2073"/>
                  <a:pt x="1371" y="2073"/>
                </a:cubicBezTo>
                <a:cubicBezTo>
                  <a:pt x="1372" y="2074"/>
                  <a:pt x="1372" y="2074"/>
                  <a:pt x="1372" y="2074"/>
                </a:cubicBezTo>
                <a:cubicBezTo>
                  <a:pt x="1373" y="2074"/>
                  <a:pt x="1373" y="2074"/>
                  <a:pt x="1373" y="2074"/>
                </a:cubicBezTo>
                <a:cubicBezTo>
                  <a:pt x="1379" y="2074"/>
                  <a:pt x="1379" y="2074"/>
                  <a:pt x="1379" y="2074"/>
                </a:cubicBezTo>
                <a:cubicBezTo>
                  <a:pt x="1383" y="2072"/>
                  <a:pt x="1383" y="2072"/>
                  <a:pt x="1383" y="2072"/>
                </a:cubicBezTo>
                <a:cubicBezTo>
                  <a:pt x="1383" y="2072"/>
                  <a:pt x="1383" y="2072"/>
                  <a:pt x="1383" y="2072"/>
                </a:cubicBezTo>
                <a:cubicBezTo>
                  <a:pt x="1380" y="2076"/>
                  <a:pt x="1380" y="2076"/>
                  <a:pt x="1380" y="2076"/>
                </a:cubicBezTo>
                <a:cubicBezTo>
                  <a:pt x="1380" y="2077"/>
                  <a:pt x="1380" y="2077"/>
                  <a:pt x="1380" y="2077"/>
                </a:cubicBezTo>
                <a:cubicBezTo>
                  <a:pt x="1380" y="2078"/>
                  <a:pt x="1380" y="2078"/>
                  <a:pt x="1380" y="2078"/>
                </a:cubicBezTo>
                <a:cubicBezTo>
                  <a:pt x="1381" y="2078"/>
                  <a:pt x="1381" y="2078"/>
                  <a:pt x="1381" y="2078"/>
                </a:cubicBezTo>
                <a:cubicBezTo>
                  <a:pt x="1381" y="2078"/>
                  <a:pt x="1381" y="2078"/>
                  <a:pt x="1381" y="2078"/>
                </a:cubicBezTo>
                <a:cubicBezTo>
                  <a:pt x="1381" y="2078"/>
                  <a:pt x="1382" y="2078"/>
                  <a:pt x="1382" y="2078"/>
                </a:cubicBezTo>
                <a:cubicBezTo>
                  <a:pt x="1385" y="2073"/>
                  <a:pt x="1385" y="2073"/>
                  <a:pt x="1385" y="2073"/>
                </a:cubicBezTo>
                <a:cubicBezTo>
                  <a:pt x="1385" y="2073"/>
                  <a:pt x="1385" y="2073"/>
                  <a:pt x="1385" y="2073"/>
                </a:cubicBezTo>
                <a:cubicBezTo>
                  <a:pt x="1385" y="2073"/>
                  <a:pt x="1385" y="2073"/>
                  <a:pt x="1385" y="2073"/>
                </a:cubicBezTo>
                <a:cubicBezTo>
                  <a:pt x="1387" y="2071"/>
                  <a:pt x="1387" y="2071"/>
                  <a:pt x="1387" y="2071"/>
                </a:cubicBezTo>
                <a:cubicBezTo>
                  <a:pt x="1387" y="2070"/>
                  <a:pt x="1387" y="2070"/>
                  <a:pt x="1386" y="2070"/>
                </a:cubicBezTo>
                <a:cubicBezTo>
                  <a:pt x="1386" y="2069"/>
                  <a:pt x="1386" y="2069"/>
                  <a:pt x="1386" y="2069"/>
                </a:cubicBezTo>
                <a:cubicBezTo>
                  <a:pt x="1389" y="2058"/>
                  <a:pt x="1389" y="2058"/>
                  <a:pt x="1389" y="2058"/>
                </a:cubicBezTo>
                <a:cubicBezTo>
                  <a:pt x="1389" y="2043"/>
                  <a:pt x="1389" y="2043"/>
                  <a:pt x="1389" y="2043"/>
                </a:cubicBezTo>
                <a:cubicBezTo>
                  <a:pt x="1381" y="2021"/>
                  <a:pt x="1381" y="2021"/>
                  <a:pt x="1381" y="2021"/>
                </a:cubicBezTo>
                <a:cubicBezTo>
                  <a:pt x="1381" y="2014"/>
                  <a:pt x="1381" y="2014"/>
                  <a:pt x="1381" y="2014"/>
                </a:cubicBezTo>
                <a:cubicBezTo>
                  <a:pt x="1367" y="1977"/>
                  <a:pt x="1367" y="1977"/>
                  <a:pt x="1367" y="1977"/>
                </a:cubicBezTo>
                <a:cubicBezTo>
                  <a:pt x="1367" y="1976"/>
                  <a:pt x="1367" y="1976"/>
                  <a:pt x="1367" y="1976"/>
                </a:cubicBezTo>
                <a:cubicBezTo>
                  <a:pt x="1367" y="1971"/>
                  <a:pt x="1367" y="1971"/>
                  <a:pt x="1367" y="1971"/>
                </a:cubicBezTo>
                <a:cubicBezTo>
                  <a:pt x="1376" y="1953"/>
                  <a:pt x="1376" y="1953"/>
                  <a:pt x="1376" y="1953"/>
                </a:cubicBezTo>
                <a:cubicBezTo>
                  <a:pt x="1376" y="1953"/>
                  <a:pt x="1376" y="1953"/>
                  <a:pt x="1376" y="1953"/>
                </a:cubicBezTo>
                <a:cubicBezTo>
                  <a:pt x="1377" y="1953"/>
                  <a:pt x="1377" y="1952"/>
                  <a:pt x="1377" y="1952"/>
                </a:cubicBezTo>
                <a:cubicBezTo>
                  <a:pt x="1377" y="1952"/>
                  <a:pt x="1377" y="1952"/>
                  <a:pt x="1377" y="1952"/>
                </a:cubicBezTo>
                <a:cubicBezTo>
                  <a:pt x="1377" y="1951"/>
                  <a:pt x="1377" y="1951"/>
                  <a:pt x="1377" y="1951"/>
                </a:cubicBezTo>
                <a:cubicBezTo>
                  <a:pt x="1377" y="1950"/>
                  <a:pt x="1377" y="1950"/>
                  <a:pt x="1377" y="1950"/>
                </a:cubicBezTo>
                <a:cubicBezTo>
                  <a:pt x="1379" y="1949"/>
                  <a:pt x="1379" y="1949"/>
                  <a:pt x="1379" y="1949"/>
                </a:cubicBezTo>
                <a:cubicBezTo>
                  <a:pt x="1380" y="1949"/>
                  <a:pt x="1380" y="1949"/>
                  <a:pt x="1380" y="1949"/>
                </a:cubicBezTo>
                <a:cubicBezTo>
                  <a:pt x="1381" y="1949"/>
                  <a:pt x="1381" y="1949"/>
                  <a:pt x="1381" y="1949"/>
                </a:cubicBezTo>
                <a:cubicBezTo>
                  <a:pt x="1382" y="1948"/>
                  <a:pt x="1382" y="1948"/>
                  <a:pt x="1382" y="1948"/>
                </a:cubicBezTo>
                <a:cubicBezTo>
                  <a:pt x="1382" y="1947"/>
                  <a:pt x="1382" y="1947"/>
                  <a:pt x="1382" y="1947"/>
                </a:cubicBezTo>
                <a:cubicBezTo>
                  <a:pt x="1380" y="1943"/>
                  <a:pt x="1380" y="1943"/>
                  <a:pt x="1380" y="1943"/>
                </a:cubicBezTo>
                <a:cubicBezTo>
                  <a:pt x="1380" y="1943"/>
                  <a:pt x="1380" y="1943"/>
                  <a:pt x="1380" y="1943"/>
                </a:cubicBezTo>
                <a:cubicBezTo>
                  <a:pt x="1388" y="1943"/>
                  <a:pt x="1388" y="1943"/>
                  <a:pt x="1388" y="1943"/>
                </a:cubicBezTo>
                <a:cubicBezTo>
                  <a:pt x="1390" y="1943"/>
                  <a:pt x="1390" y="1943"/>
                  <a:pt x="1390" y="1943"/>
                </a:cubicBezTo>
                <a:cubicBezTo>
                  <a:pt x="1396" y="1937"/>
                  <a:pt x="1396" y="1937"/>
                  <a:pt x="1396" y="1937"/>
                </a:cubicBezTo>
                <a:cubicBezTo>
                  <a:pt x="1397" y="1937"/>
                  <a:pt x="1397" y="1937"/>
                  <a:pt x="1397" y="1937"/>
                </a:cubicBezTo>
                <a:cubicBezTo>
                  <a:pt x="1397" y="1937"/>
                  <a:pt x="1397" y="1937"/>
                  <a:pt x="1397" y="1937"/>
                </a:cubicBezTo>
                <a:cubicBezTo>
                  <a:pt x="1398" y="1936"/>
                  <a:pt x="1398" y="1936"/>
                  <a:pt x="1398" y="1936"/>
                </a:cubicBezTo>
                <a:cubicBezTo>
                  <a:pt x="1399" y="1934"/>
                  <a:pt x="1399" y="1934"/>
                  <a:pt x="1399" y="1934"/>
                </a:cubicBezTo>
                <a:cubicBezTo>
                  <a:pt x="1401" y="1934"/>
                  <a:pt x="1401" y="1934"/>
                  <a:pt x="1401" y="1934"/>
                </a:cubicBezTo>
                <a:cubicBezTo>
                  <a:pt x="1403" y="1932"/>
                  <a:pt x="1403" y="1932"/>
                  <a:pt x="1403" y="1932"/>
                </a:cubicBezTo>
                <a:cubicBezTo>
                  <a:pt x="1404" y="1930"/>
                  <a:pt x="1404" y="1930"/>
                  <a:pt x="1404" y="1930"/>
                </a:cubicBezTo>
                <a:cubicBezTo>
                  <a:pt x="1404" y="1929"/>
                  <a:pt x="1404" y="1929"/>
                  <a:pt x="1404" y="1929"/>
                </a:cubicBezTo>
                <a:cubicBezTo>
                  <a:pt x="1404" y="1928"/>
                  <a:pt x="1404" y="1928"/>
                  <a:pt x="1404" y="1928"/>
                </a:cubicBezTo>
                <a:cubicBezTo>
                  <a:pt x="1405" y="1927"/>
                  <a:pt x="1405" y="1927"/>
                  <a:pt x="1405" y="1927"/>
                </a:cubicBezTo>
                <a:cubicBezTo>
                  <a:pt x="1407" y="1924"/>
                  <a:pt x="1407" y="1924"/>
                  <a:pt x="1407" y="1924"/>
                </a:cubicBezTo>
                <a:cubicBezTo>
                  <a:pt x="1409" y="1922"/>
                  <a:pt x="1409" y="1922"/>
                  <a:pt x="1409" y="1922"/>
                </a:cubicBezTo>
                <a:cubicBezTo>
                  <a:pt x="1413" y="1920"/>
                  <a:pt x="1413" y="1920"/>
                  <a:pt x="1413" y="1920"/>
                </a:cubicBezTo>
                <a:cubicBezTo>
                  <a:pt x="1413" y="1920"/>
                  <a:pt x="1413" y="1920"/>
                  <a:pt x="1413" y="1920"/>
                </a:cubicBezTo>
                <a:cubicBezTo>
                  <a:pt x="1413" y="1919"/>
                  <a:pt x="1413" y="1919"/>
                  <a:pt x="1413" y="1919"/>
                </a:cubicBezTo>
                <a:cubicBezTo>
                  <a:pt x="1419" y="1918"/>
                  <a:pt x="1419" y="1918"/>
                  <a:pt x="1419" y="1918"/>
                </a:cubicBezTo>
                <a:cubicBezTo>
                  <a:pt x="1425" y="1915"/>
                  <a:pt x="1425" y="1915"/>
                  <a:pt x="1425" y="1915"/>
                </a:cubicBezTo>
                <a:cubicBezTo>
                  <a:pt x="1425" y="1915"/>
                  <a:pt x="1425" y="1915"/>
                  <a:pt x="1425" y="1915"/>
                </a:cubicBezTo>
                <a:cubicBezTo>
                  <a:pt x="1426" y="1913"/>
                  <a:pt x="1426" y="1913"/>
                  <a:pt x="1426" y="1913"/>
                </a:cubicBezTo>
                <a:cubicBezTo>
                  <a:pt x="1429" y="1909"/>
                  <a:pt x="1429" y="1909"/>
                  <a:pt x="1429" y="1909"/>
                </a:cubicBezTo>
                <a:cubicBezTo>
                  <a:pt x="1437" y="1905"/>
                  <a:pt x="1437" y="1905"/>
                  <a:pt x="1437" y="1905"/>
                </a:cubicBezTo>
                <a:cubicBezTo>
                  <a:pt x="1442" y="1904"/>
                  <a:pt x="1442" y="1904"/>
                  <a:pt x="1442" y="1904"/>
                </a:cubicBezTo>
                <a:cubicBezTo>
                  <a:pt x="1443" y="1904"/>
                  <a:pt x="1443" y="1904"/>
                  <a:pt x="1443" y="1904"/>
                </a:cubicBezTo>
                <a:cubicBezTo>
                  <a:pt x="1447" y="1901"/>
                  <a:pt x="1447" y="1901"/>
                  <a:pt x="1447" y="1901"/>
                </a:cubicBezTo>
                <a:cubicBezTo>
                  <a:pt x="1447" y="1901"/>
                  <a:pt x="1447" y="1901"/>
                  <a:pt x="1447" y="1901"/>
                </a:cubicBezTo>
                <a:cubicBezTo>
                  <a:pt x="1448" y="1899"/>
                  <a:pt x="1448" y="1899"/>
                  <a:pt x="1448" y="1899"/>
                </a:cubicBezTo>
                <a:cubicBezTo>
                  <a:pt x="1448" y="1897"/>
                  <a:pt x="1448" y="1897"/>
                  <a:pt x="1448" y="1897"/>
                </a:cubicBezTo>
                <a:cubicBezTo>
                  <a:pt x="1448" y="1897"/>
                  <a:pt x="1448" y="1896"/>
                  <a:pt x="1447" y="1896"/>
                </a:cubicBezTo>
                <a:cubicBezTo>
                  <a:pt x="1445" y="1896"/>
                  <a:pt x="1445" y="1896"/>
                  <a:pt x="1445" y="1896"/>
                </a:cubicBezTo>
                <a:cubicBezTo>
                  <a:pt x="1444" y="1896"/>
                  <a:pt x="1444" y="1896"/>
                  <a:pt x="1444" y="1896"/>
                </a:cubicBezTo>
                <a:cubicBezTo>
                  <a:pt x="1444" y="1896"/>
                  <a:pt x="1444" y="1896"/>
                  <a:pt x="1444" y="1896"/>
                </a:cubicBezTo>
                <a:cubicBezTo>
                  <a:pt x="1444" y="1896"/>
                  <a:pt x="1444" y="1896"/>
                  <a:pt x="1444" y="1896"/>
                </a:cubicBezTo>
                <a:cubicBezTo>
                  <a:pt x="1445" y="1895"/>
                  <a:pt x="1445" y="1895"/>
                  <a:pt x="1445" y="1895"/>
                </a:cubicBezTo>
                <a:cubicBezTo>
                  <a:pt x="1445" y="1893"/>
                  <a:pt x="1445" y="1893"/>
                  <a:pt x="1445" y="1893"/>
                </a:cubicBezTo>
                <a:cubicBezTo>
                  <a:pt x="1447" y="1892"/>
                  <a:pt x="1447" y="1892"/>
                  <a:pt x="1447" y="1892"/>
                </a:cubicBezTo>
                <a:cubicBezTo>
                  <a:pt x="1447" y="1892"/>
                  <a:pt x="1447" y="1892"/>
                  <a:pt x="1447" y="1891"/>
                </a:cubicBezTo>
                <a:cubicBezTo>
                  <a:pt x="1446" y="1890"/>
                  <a:pt x="1446" y="1890"/>
                  <a:pt x="1446" y="1890"/>
                </a:cubicBezTo>
                <a:cubicBezTo>
                  <a:pt x="1444" y="1890"/>
                  <a:pt x="1444" y="1890"/>
                  <a:pt x="1444" y="1890"/>
                </a:cubicBezTo>
                <a:cubicBezTo>
                  <a:pt x="1445" y="1889"/>
                  <a:pt x="1445" y="1889"/>
                  <a:pt x="1445" y="1889"/>
                </a:cubicBezTo>
                <a:cubicBezTo>
                  <a:pt x="1446" y="1889"/>
                  <a:pt x="1446" y="1889"/>
                  <a:pt x="1446" y="1889"/>
                </a:cubicBezTo>
                <a:cubicBezTo>
                  <a:pt x="1446" y="1889"/>
                  <a:pt x="1446" y="1889"/>
                  <a:pt x="1446" y="1889"/>
                </a:cubicBezTo>
                <a:cubicBezTo>
                  <a:pt x="1447" y="1890"/>
                  <a:pt x="1447" y="1890"/>
                  <a:pt x="1447" y="1890"/>
                </a:cubicBezTo>
                <a:cubicBezTo>
                  <a:pt x="1447" y="1890"/>
                  <a:pt x="1447" y="1890"/>
                  <a:pt x="1447" y="1890"/>
                </a:cubicBezTo>
                <a:cubicBezTo>
                  <a:pt x="1448" y="1891"/>
                  <a:pt x="1448" y="1891"/>
                  <a:pt x="1448" y="1891"/>
                </a:cubicBezTo>
                <a:cubicBezTo>
                  <a:pt x="1449" y="1891"/>
                  <a:pt x="1449" y="1891"/>
                  <a:pt x="1449" y="1891"/>
                </a:cubicBezTo>
                <a:cubicBezTo>
                  <a:pt x="1452" y="1891"/>
                  <a:pt x="1452" y="1891"/>
                  <a:pt x="1452" y="1891"/>
                </a:cubicBezTo>
                <a:cubicBezTo>
                  <a:pt x="1454" y="1890"/>
                  <a:pt x="1454" y="1890"/>
                  <a:pt x="1454" y="1890"/>
                </a:cubicBezTo>
                <a:cubicBezTo>
                  <a:pt x="1457" y="1887"/>
                  <a:pt x="1457" y="1887"/>
                  <a:pt x="1457" y="1887"/>
                </a:cubicBezTo>
                <a:cubicBezTo>
                  <a:pt x="1458" y="1886"/>
                  <a:pt x="1458" y="1886"/>
                  <a:pt x="1458" y="1886"/>
                </a:cubicBezTo>
                <a:cubicBezTo>
                  <a:pt x="1458" y="1885"/>
                  <a:pt x="1458" y="1885"/>
                  <a:pt x="1458" y="1885"/>
                </a:cubicBezTo>
                <a:cubicBezTo>
                  <a:pt x="1458" y="1881"/>
                  <a:pt x="1458" y="1881"/>
                  <a:pt x="1458" y="1881"/>
                </a:cubicBezTo>
                <a:cubicBezTo>
                  <a:pt x="1457" y="1879"/>
                  <a:pt x="1457" y="1879"/>
                  <a:pt x="1457" y="1879"/>
                </a:cubicBezTo>
                <a:cubicBezTo>
                  <a:pt x="1456" y="1878"/>
                  <a:pt x="1456" y="1878"/>
                  <a:pt x="1456" y="1878"/>
                </a:cubicBezTo>
                <a:cubicBezTo>
                  <a:pt x="1456" y="1878"/>
                  <a:pt x="1455" y="1878"/>
                  <a:pt x="1455" y="1879"/>
                </a:cubicBezTo>
                <a:cubicBezTo>
                  <a:pt x="1453" y="1882"/>
                  <a:pt x="1453" y="1882"/>
                  <a:pt x="1453" y="1882"/>
                </a:cubicBezTo>
                <a:cubicBezTo>
                  <a:pt x="1453" y="1882"/>
                  <a:pt x="1453" y="1882"/>
                  <a:pt x="1453" y="1882"/>
                </a:cubicBezTo>
                <a:cubicBezTo>
                  <a:pt x="1453" y="1879"/>
                  <a:pt x="1453" y="1879"/>
                  <a:pt x="1453" y="1879"/>
                </a:cubicBezTo>
                <a:cubicBezTo>
                  <a:pt x="1453" y="1878"/>
                  <a:pt x="1453" y="1878"/>
                  <a:pt x="1453" y="1878"/>
                </a:cubicBezTo>
                <a:cubicBezTo>
                  <a:pt x="1452" y="1878"/>
                  <a:pt x="1452" y="1878"/>
                  <a:pt x="1452" y="1878"/>
                </a:cubicBezTo>
                <a:cubicBezTo>
                  <a:pt x="1445" y="1879"/>
                  <a:pt x="1445" y="1879"/>
                  <a:pt x="1445" y="1879"/>
                </a:cubicBezTo>
                <a:cubicBezTo>
                  <a:pt x="1444" y="1879"/>
                  <a:pt x="1444" y="1879"/>
                  <a:pt x="1444" y="1879"/>
                </a:cubicBezTo>
                <a:cubicBezTo>
                  <a:pt x="1444" y="1877"/>
                  <a:pt x="1444" y="1877"/>
                  <a:pt x="1444" y="1877"/>
                </a:cubicBezTo>
                <a:cubicBezTo>
                  <a:pt x="1444" y="1877"/>
                  <a:pt x="1444" y="1877"/>
                  <a:pt x="1444" y="1877"/>
                </a:cubicBezTo>
                <a:cubicBezTo>
                  <a:pt x="1445" y="1878"/>
                  <a:pt x="1445" y="1878"/>
                  <a:pt x="1445" y="1878"/>
                </a:cubicBezTo>
                <a:cubicBezTo>
                  <a:pt x="1445" y="1878"/>
                  <a:pt x="1445" y="1878"/>
                  <a:pt x="1445" y="1878"/>
                </a:cubicBezTo>
                <a:cubicBezTo>
                  <a:pt x="1447" y="1878"/>
                  <a:pt x="1447" y="1878"/>
                  <a:pt x="1447" y="1878"/>
                </a:cubicBezTo>
                <a:cubicBezTo>
                  <a:pt x="1447" y="1878"/>
                  <a:pt x="1447" y="1878"/>
                  <a:pt x="1447" y="1878"/>
                </a:cubicBezTo>
                <a:cubicBezTo>
                  <a:pt x="1451" y="1875"/>
                  <a:pt x="1451" y="1875"/>
                  <a:pt x="1451" y="1875"/>
                </a:cubicBezTo>
                <a:cubicBezTo>
                  <a:pt x="1452" y="1876"/>
                  <a:pt x="1452" y="1876"/>
                  <a:pt x="1452" y="1876"/>
                </a:cubicBezTo>
                <a:cubicBezTo>
                  <a:pt x="1452" y="1876"/>
                  <a:pt x="1452" y="1876"/>
                  <a:pt x="1453" y="1875"/>
                </a:cubicBezTo>
                <a:cubicBezTo>
                  <a:pt x="1453" y="1875"/>
                  <a:pt x="1453" y="1875"/>
                  <a:pt x="1453" y="1875"/>
                </a:cubicBezTo>
                <a:cubicBezTo>
                  <a:pt x="1453" y="1875"/>
                  <a:pt x="1453" y="1875"/>
                  <a:pt x="1453" y="1875"/>
                </a:cubicBezTo>
                <a:cubicBezTo>
                  <a:pt x="1454" y="1875"/>
                  <a:pt x="1454" y="1875"/>
                  <a:pt x="1454" y="1875"/>
                </a:cubicBezTo>
                <a:cubicBezTo>
                  <a:pt x="1455" y="1875"/>
                  <a:pt x="1455" y="1875"/>
                  <a:pt x="1455" y="1875"/>
                </a:cubicBezTo>
                <a:cubicBezTo>
                  <a:pt x="1456" y="1877"/>
                  <a:pt x="1456" y="1877"/>
                  <a:pt x="1456" y="1877"/>
                </a:cubicBezTo>
                <a:cubicBezTo>
                  <a:pt x="1456" y="1877"/>
                  <a:pt x="1456" y="1877"/>
                  <a:pt x="1457" y="1877"/>
                </a:cubicBezTo>
                <a:cubicBezTo>
                  <a:pt x="1457" y="1877"/>
                  <a:pt x="1457" y="1877"/>
                  <a:pt x="1457" y="1877"/>
                </a:cubicBezTo>
                <a:cubicBezTo>
                  <a:pt x="1457" y="1876"/>
                  <a:pt x="1457" y="1876"/>
                  <a:pt x="1457" y="1876"/>
                </a:cubicBezTo>
                <a:cubicBezTo>
                  <a:pt x="1455" y="1870"/>
                  <a:pt x="1455" y="1870"/>
                  <a:pt x="1455" y="1870"/>
                </a:cubicBezTo>
                <a:cubicBezTo>
                  <a:pt x="1455" y="1869"/>
                  <a:pt x="1455" y="1869"/>
                  <a:pt x="1455" y="1869"/>
                </a:cubicBezTo>
                <a:cubicBezTo>
                  <a:pt x="1456" y="1865"/>
                  <a:pt x="1456" y="1865"/>
                  <a:pt x="1456" y="1865"/>
                </a:cubicBezTo>
                <a:cubicBezTo>
                  <a:pt x="1455" y="1861"/>
                  <a:pt x="1455" y="1861"/>
                  <a:pt x="1455" y="1861"/>
                </a:cubicBezTo>
                <a:cubicBezTo>
                  <a:pt x="1455" y="1860"/>
                  <a:pt x="1455" y="1860"/>
                  <a:pt x="1455" y="1860"/>
                </a:cubicBezTo>
                <a:cubicBezTo>
                  <a:pt x="1450" y="1859"/>
                  <a:pt x="1450" y="1859"/>
                  <a:pt x="1450" y="1859"/>
                </a:cubicBezTo>
                <a:cubicBezTo>
                  <a:pt x="1449" y="1859"/>
                  <a:pt x="1449" y="1859"/>
                  <a:pt x="1449" y="1859"/>
                </a:cubicBezTo>
                <a:cubicBezTo>
                  <a:pt x="1448" y="1859"/>
                  <a:pt x="1448" y="1859"/>
                  <a:pt x="1448" y="1859"/>
                </a:cubicBezTo>
                <a:cubicBezTo>
                  <a:pt x="1448" y="1860"/>
                  <a:pt x="1448" y="1860"/>
                  <a:pt x="1448" y="1860"/>
                </a:cubicBezTo>
                <a:cubicBezTo>
                  <a:pt x="1446" y="1858"/>
                  <a:pt x="1446" y="1858"/>
                  <a:pt x="1446" y="1858"/>
                </a:cubicBezTo>
                <a:cubicBezTo>
                  <a:pt x="1446" y="1858"/>
                  <a:pt x="1446" y="1858"/>
                  <a:pt x="1446" y="1858"/>
                </a:cubicBezTo>
                <a:cubicBezTo>
                  <a:pt x="1448" y="1858"/>
                  <a:pt x="1448" y="1858"/>
                  <a:pt x="1448" y="1858"/>
                </a:cubicBezTo>
                <a:cubicBezTo>
                  <a:pt x="1450" y="1858"/>
                  <a:pt x="1450" y="1858"/>
                  <a:pt x="1450" y="1858"/>
                </a:cubicBezTo>
                <a:cubicBezTo>
                  <a:pt x="1450" y="1857"/>
                  <a:pt x="1450" y="1857"/>
                  <a:pt x="1450" y="1857"/>
                </a:cubicBezTo>
                <a:cubicBezTo>
                  <a:pt x="1450" y="1855"/>
                  <a:pt x="1450" y="1855"/>
                  <a:pt x="1450" y="1855"/>
                </a:cubicBezTo>
                <a:cubicBezTo>
                  <a:pt x="1450" y="1855"/>
                  <a:pt x="1450" y="1855"/>
                  <a:pt x="1450" y="1855"/>
                </a:cubicBezTo>
                <a:cubicBezTo>
                  <a:pt x="1448" y="1854"/>
                  <a:pt x="1448" y="1854"/>
                  <a:pt x="1448" y="1854"/>
                </a:cubicBezTo>
                <a:cubicBezTo>
                  <a:pt x="1448" y="1853"/>
                  <a:pt x="1448" y="1853"/>
                  <a:pt x="1448" y="1853"/>
                </a:cubicBezTo>
                <a:cubicBezTo>
                  <a:pt x="1448" y="1853"/>
                  <a:pt x="1448" y="1853"/>
                  <a:pt x="1448" y="1853"/>
                </a:cubicBezTo>
                <a:cubicBezTo>
                  <a:pt x="1449" y="1852"/>
                  <a:pt x="1449" y="1852"/>
                  <a:pt x="1449" y="1852"/>
                </a:cubicBezTo>
                <a:cubicBezTo>
                  <a:pt x="1449" y="1852"/>
                  <a:pt x="1449" y="1852"/>
                  <a:pt x="1449" y="1852"/>
                </a:cubicBezTo>
                <a:cubicBezTo>
                  <a:pt x="1450" y="1852"/>
                  <a:pt x="1450" y="1852"/>
                  <a:pt x="1450" y="1852"/>
                </a:cubicBezTo>
                <a:cubicBezTo>
                  <a:pt x="1450" y="1852"/>
                  <a:pt x="1450" y="1852"/>
                  <a:pt x="1450" y="1851"/>
                </a:cubicBezTo>
                <a:cubicBezTo>
                  <a:pt x="1449" y="1849"/>
                  <a:pt x="1449" y="1849"/>
                  <a:pt x="1449" y="1849"/>
                </a:cubicBezTo>
                <a:cubicBezTo>
                  <a:pt x="1448" y="1848"/>
                  <a:pt x="1448" y="1848"/>
                  <a:pt x="1448" y="1848"/>
                </a:cubicBezTo>
                <a:cubicBezTo>
                  <a:pt x="1448" y="1846"/>
                  <a:pt x="1448" y="1846"/>
                  <a:pt x="1448" y="1846"/>
                </a:cubicBezTo>
                <a:cubicBezTo>
                  <a:pt x="1448" y="1846"/>
                  <a:pt x="1448" y="1846"/>
                  <a:pt x="1448" y="1846"/>
                </a:cubicBezTo>
                <a:cubicBezTo>
                  <a:pt x="1449" y="1846"/>
                  <a:pt x="1449" y="1846"/>
                  <a:pt x="1449" y="1846"/>
                </a:cubicBezTo>
                <a:cubicBezTo>
                  <a:pt x="1449" y="1842"/>
                  <a:pt x="1449" y="1842"/>
                  <a:pt x="1449" y="1842"/>
                </a:cubicBezTo>
                <a:cubicBezTo>
                  <a:pt x="1449" y="1840"/>
                  <a:pt x="1449" y="1840"/>
                  <a:pt x="1449" y="1840"/>
                </a:cubicBezTo>
                <a:cubicBezTo>
                  <a:pt x="1448" y="1838"/>
                  <a:pt x="1448" y="1838"/>
                  <a:pt x="1448" y="1838"/>
                </a:cubicBezTo>
                <a:cubicBezTo>
                  <a:pt x="1447" y="1838"/>
                  <a:pt x="1447" y="1838"/>
                  <a:pt x="1447" y="1838"/>
                </a:cubicBezTo>
                <a:cubicBezTo>
                  <a:pt x="1441" y="1835"/>
                  <a:pt x="1441" y="1835"/>
                  <a:pt x="1441" y="1835"/>
                </a:cubicBezTo>
                <a:cubicBezTo>
                  <a:pt x="1438" y="1833"/>
                  <a:pt x="1438" y="1833"/>
                  <a:pt x="1438" y="1833"/>
                </a:cubicBezTo>
                <a:cubicBezTo>
                  <a:pt x="1438" y="1833"/>
                  <a:pt x="1438" y="1833"/>
                  <a:pt x="1438" y="1833"/>
                </a:cubicBezTo>
                <a:cubicBezTo>
                  <a:pt x="1439" y="1833"/>
                  <a:pt x="1439" y="1833"/>
                  <a:pt x="1439" y="1833"/>
                </a:cubicBezTo>
                <a:cubicBezTo>
                  <a:pt x="1441" y="1833"/>
                  <a:pt x="1441" y="1833"/>
                  <a:pt x="1441" y="1833"/>
                </a:cubicBezTo>
                <a:cubicBezTo>
                  <a:pt x="1442" y="1834"/>
                  <a:pt x="1442" y="1834"/>
                  <a:pt x="1442" y="1834"/>
                </a:cubicBezTo>
                <a:cubicBezTo>
                  <a:pt x="1442" y="1834"/>
                  <a:pt x="1442" y="1834"/>
                  <a:pt x="1442" y="1834"/>
                </a:cubicBezTo>
                <a:cubicBezTo>
                  <a:pt x="1444" y="1835"/>
                  <a:pt x="1444" y="1835"/>
                  <a:pt x="1444" y="1835"/>
                </a:cubicBezTo>
                <a:cubicBezTo>
                  <a:pt x="1445" y="1836"/>
                  <a:pt x="1445" y="1836"/>
                  <a:pt x="1445" y="1836"/>
                </a:cubicBezTo>
                <a:cubicBezTo>
                  <a:pt x="1447" y="1837"/>
                  <a:pt x="1447" y="1837"/>
                  <a:pt x="1447" y="1837"/>
                </a:cubicBezTo>
                <a:cubicBezTo>
                  <a:pt x="1448" y="1837"/>
                  <a:pt x="1448" y="1837"/>
                  <a:pt x="1448" y="1837"/>
                </a:cubicBezTo>
                <a:cubicBezTo>
                  <a:pt x="1448" y="1837"/>
                  <a:pt x="1449" y="1837"/>
                  <a:pt x="1448" y="1836"/>
                </a:cubicBezTo>
                <a:cubicBezTo>
                  <a:pt x="1447" y="1832"/>
                  <a:pt x="1447" y="1832"/>
                  <a:pt x="1447" y="1832"/>
                </a:cubicBezTo>
                <a:cubicBezTo>
                  <a:pt x="1447" y="1832"/>
                  <a:pt x="1447" y="1832"/>
                  <a:pt x="1447" y="1832"/>
                </a:cubicBezTo>
                <a:cubicBezTo>
                  <a:pt x="1446" y="1831"/>
                  <a:pt x="1446" y="1831"/>
                  <a:pt x="1446" y="1831"/>
                </a:cubicBezTo>
                <a:cubicBezTo>
                  <a:pt x="1447" y="1831"/>
                  <a:pt x="1447" y="1830"/>
                  <a:pt x="1447" y="1830"/>
                </a:cubicBezTo>
                <a:cubicBezTo>
                  <a:pt x="1447" y="1830"/>
                  <a:pt x="1447" y="1830"/>
                  <a:pt x="1447" y="1830"/>
                </a:cubicBezTo>
                <a:cubicBezTo>
                  <a:pt x="1446" y="1825"/>
                  <a:pt x="1446" y="1825"/>
                  <a:pt x="1446" y="1825"/>
                </a:cubicBezTo>
                <a:cubicBezTo>
                  <a:pt x="1447" y="1817"/>
                  <a:pt x="1447" y="1817"/>
                  <a:pt x="1447" y="1817"/>
                </a:cubicBezTo>
                <a:cubicBezTo>
                  <a:pt x="1446" y="1815"/>
                  <a:pt x="1446" y="1815"/>
                  <a:pt x="1446" y="1815"/>
                </a:cubicBezTo>
                <a:cubicBezTo>
                  <a:pt x="1448" y="1815"/>
                  <a:pt x="1448" y="1815"/>
                  <a:pt x="1448" y="1815"/>
                </a:cubicBezTo>
                <a:cubicBezTo>
                  <a:pt x="1451" y="1812"/>
                  <a:pt x="1451" y="1812"/>
                  <a:pt x="1451" y="1812"/>
                </a:cubicBezTo>
                <a:cubicBezTo>
                  <a:pt x="1453" y="1809"/>
                  <a:pt x="1453" y="1809"/>
                  <a:pt x="1453" y="1809"/>
                </a:cubicBezTo>
                <a:cubicBezTo>
                  <a:pt x="1454" y="1809"/>
                  <a:pt x="1454" y="1809"/>
                  <a:pt x="1454" y="1809"/>
                </a:cubicBezTo>
                <a:cubicBezTo>
                  <a:pt x="1453" y="1811"/>
                  <a:pt x="1453" y="1811"/>
                  <a:pt x="1453" y="1811"/>
                </a:cubicBezTo>
                <a:cubicBezTo>
                  <a:pt x="1451" y="1812"/>
                  <a:pt x="1451" y="1812"/>
                  <a:pt x="1451" y="1812"/>
                </a:cubicBezTo>
                <a:cubicBezTo>
                  <a:pt x="1450" y="1814"/>
                  <a:pt x="1450" y="1814"/>
                  <a:pt x="1450" y="1814"/>
                </a:cubicBezTo>
                <a:cubicBezTo>
                  <a:pt x="1450" y="1814"/>
                  <a:pt x="1450" y="1814"/>
                  <a:pt x="1450" y="1814"/>
                </a:cubicBezTo>
                <a:cubicBezTo>
                  <a:pt x="1450" y="1815"/>
                  <a:pt x="1450" y="1815"/>
                  <a:pt x="1450" y="1815"/>
                </a:cubicBezTo>
                <a:cubicBezTo>
                  <a:pt x="1450" y="1817"/>
                  <a:pt x="1450" y="1817"/>
                  <a:pt x="1450" y="1817"/>
                </a:cubicBezTo>
                <a:cubicBezTo>
                  <a:pt x="1450" y="1818"/>
                  <a:pt x="1450" y="1818"/>
                  <a:pt x="1450" y="1818"/>
                </a:cubicBezTo>
                <a:cubicBezTo>
                  <a:pt x="1448" y="1820"/>
                  <a:pt x="1448" y="1820"/>
                  <a:pt x="1448" y="1820"/>
                </a:cubicBezTo>
                <a:cubicBezTo>
                  <a:pt x="1448" y="1821"/>
                  <a:pt x="1448" y="1821"/>
                  <a:pt x="1448" y="1821"/>
                </a:cubicBezTo>
                <a:cubicBezTo>
                  <a:pt x="1449" y="1822"/>
                  <a:pt x="1449" y="1822"/>
                  <a:pt x="1449" y="1822"/>
                </a:cubicBezTo>
                <a:cubicBezTo>
                  <a:pt x="1449" y="1822"/>
                  <a:pt x="1449" y="1822"/>
                  <a:pt x="1449" y="1822"/>
                </a:cubicBezTo>
                <a:cubicBezTo>
                  <a:pt x="1451" y="1822"/>
                  <a:pt x="1451" y="1822"/>
                  <a:pt x="1451" y="1822"/>
                </a:cubicBezTo>
                <a:cubicBezTo>
                  <a:pt x="1451" y="1822"/>
                  <a:pt x="1451" y="1822"/>
                  <a:pt x="1451" y="1822"/>
                </a:cubicBezTo>
                <a:cubicBezTo>
                  <a:pt x="1451" y="1826"/>
                  <a:pt x="1451" y="1826"/>
                  <a:pt x="1451" y="1826"/>
                </a:cubicBezTo>
                <a:cubicBezTo>
                  <a:pt x="1450" y="1826"/>
                  <a:pt x="1450" y="1826"/>
                  <a:pt x="1450" y="1826"/>
                </a:cubicBezTo>
                <a:cubicBezTo>
                  <a:pt x="1449" y="1827"/>
                  <a:pt x="1449" y="1827"/>
                  <a:pt x="1449" y="1827"/>
                </a:cubicBezTo>
                <a:cubicBezTo>
                  <a:pt x="1449" y="1829"/>
                  <a:pt x="1449" y="1829"/>
                  <a:pt x="1449" y="1829"/>
                </a:cubicBezTo>
                <a:cubicBezTo>
                  <a:pt x="1449" y="1831"/>
                  <a:pt x="1449" y="1831"/>
                  <a:pt x="1449" y="1831"/>
                </a:cubicBezTo>
                <a:cubicBezTo>
                  <a:pt x="1451" y="1834"/>
                  <a:pt x="1451" y="1834"/>
                  <a:pt x="1451" y="1834"/>
                </a:cubicBezTo>
                <a:cubicBezTo>
                  <a:pt x="1452" y="1834"/>
                  <a:pt x="1452" y="1834"/>
                  <a:pt x="1452" y="1834"/>
                </a:cubicBezTo>
                <a:cubicBezTo>
                  <a:pt x="1454" y="1834"/>
                  <a:pt x="1454" y="1834"/>
                  <a:pt x="1454" y="1834"/>
                </a:cubicBezTo>
                <a:cubicBezTo>
                  <a:pt x="1454" y="1834"/>
                  <a:pt x="1454" y="1834"/>
                  <a:pt x="1454" y="1834"/>
                </a:cubicBezTo>
                <a:cubicBezTo>
                  <a:pt x="1456" y="1837"/>
                  <a:pt x="1456" y="1837"/>
                  <a:pt x="1456" y="1837"/>
                </a:cubicBezTo>
                <a:cubicBezTo>
                  <a:pt x="1456" y="1839"/>
                  <a:pt x="1456" y="1839"/>
                  <a:pt x="1456" y="1839"/>
                </a:cubicBezTo>
                <a:cubicBezTo>
                  <a:pt x="1456" y="1839"/>
                  <a:pt x="1456" y="1839"/>
                  <a:pt x="1456" y="1839"/>
                </a:cubicBezTo>
                <a:cubicBezTo>
                  <a:pt x="1456" y="1840"/>
                  <a:pt x="1456" y="1840"/>
                  <a:pt x="1456" y="1840"/>
                </a:cubicBezTo>
                <a:cubicBezTo>
                  <a:pt x="1457" y="1840"/>
                  <a:pt x="1457" y="1840"/>
                  <a:pt x="1457" y="1840"/>
                </a:cubicBezTo>
                <a:cubicBezTo>
                  <a:pt x="1457" y="1841"/>
                  <a:pt x="1457" y="1841"/>
                  <a:pt x="1457" y="1841"/>
                </a:cubicBezTo>
                <a:cubicBezTo>
                  <a:pt x="1456" y="1841"/>
                  <a:pt x="1456" y="1841"/>
                  <a:pt x="1456" y="1841"/>
                </a:cubicBezTo>
                <a:cubicBezTo>
                  <a:pt x="1456" y="1842"/>
                  <a:pt x="1456" y="1842"/>
                  <a:pt x="1456" y="1842"/>
                </a:cubicBezTo>
                <a:cubicBezTo>
                  <a:pt x="1453" y="1849"/>
                  <a:pt x="1453" y="1849"/>
                  <a:pt x="1453" y="1849"/>
                </a:cubicBezTo>
                <a:cubicBezTo>
                  <a:pt x="1453" y="1850"/>
                  <a:pt x="1453" y="1850"/>
                  <a:pt x="1453" y="1850"/>
                </a:cubicBezTo>
                <a:cubicBezTo>
                  <a:pt x="1453" y="1855"/>
                  <a:pt x="1453" y="1855"/>
                  <a:pt x="1453" y="1855"/>
                </a:cubicBezTo>
                <a:cubicBezTo>
                  <a:pt x="1453" y="1855"/>
                  <a:pt x="1453" y="1855"/>
                  <a:pt x="1453" y="1855"/>
                </a:cubicBezTo>
                <a:cubicBezTo>
                  <a:pt x="1454" y="1856"/>
                  <a:pt x="1454" y="1856"/>
                  <a:pt x="1454" y="1856"/>
                </a:cubicBezTo>
                <a:cubicBezTo>
                  <a:pt x="1455" y="1856"/>
                  <a:pt x="1455" y="1856"/>
                  <a:pt x="1455" y="1856"/>
                </a:cubicBezTo>
                <a:cubicBezTo>
                  <a:pt x="1456" y="1856"/>
                  <a:pt x="1456" y="1856"/>
                  <a:pt x="1456" y="1856"/>
                </a:cubicBezTo>
                <a:cubicBezTo>
                  <a:pt x="1456" y="1856"/>
                  <a:pt x="1456" y="1856"/>
                  <a:pt x="1456" y="1856"/>
                </a:cubicBezTo>
                <a:cubicBezTo>
                  <a:pt x="1457" y="1855"/>
                  <a:pt x="1457" y="1855"/>
                  <a:pt x="1457" y="1855"/>
                </a:cubicBezTo>
                <a:cubicBezTo>
                  <a:pt x="1465" y="1838"/>
                  <a:pt x="1465" y="1838"/>
                  <a:pt x="1465" y="1838"/>
                </a:cubicBezTo>
                <a:cubicBezTo>
                  <a:pt x="1465" y="1836"/>
                  <a:pt x="1465" y="1836"/>
                  <a:pt x="1465" y="1836"/>
                </a:cubicBezTo>
                <a:cubicBezTo>
                  <a:pt x="1467" y="1833"/>
                  <a:pt x="1467" y="1833"/>
                  <a:pt x="1467" y="1833"/>
                </a:cubicBezTo>
                <a:cubicBezTo>
                  <a:pt x="1469" y="1829"/>
                  <a:pt x="1469" y="1829"/>
                  <a:pt x="1469" y="1829"/>
                </a:cubicBezTo>
                <a:cubicBezTo>
                  <a:pt x="1469" y="1828"/>
                  <a:pt x="1469" y="1828"/>
                  <a:pt x="1469" y="1828"/>
                </a:cubicBezTo>
                <a:cubicBezTo>
                  <a:pt x="1460" y="1810"/>
                  <a:pt x="1460" y="1810"/>
                  <a:pt x="1460" y="1810"/>
                </a:cubicBezTo>
                <a:cubicBezTo>
                  <a:pt x="1460" y="1809"/>
                  <a:pt x="1460" y="1809"/>
                  <a:pt x="1460" y="1809"/>
                </a:cubicBezTo>
                <a:cubicBezTo>
                  <a:pt x="1463" y="1813"/>
                  <a:pt x="1463" y="1813"/>
                  <a:pt x="1463" y="1813"/>
                </a:cubicBezTo>
                <a:cubicBezTo>
                  <a:pt x="1464" y="1813"/>
                  <a:pt x="1464" y="1813"/>
                  <a:pt x="1464" y="1813"/>
                </a:cubicBezTo>
                <a:cubicBezTo>
                  <a:pt x="1466" y="1814"/>
                  <a:pt x="1466" y="1814"/>
                  <a:pt x="1466" y="1814"/>
                </a:cubicBezTo>
                <a:cubicBezTo>
                  <a:pt x="1467" y="1815"/>
                  <a:pt x="1467" y="1815"/>
                  <a:pt x="1467" y="1815"/>
                </a:cubicBezTo>
                <a:cubicBezTo>
                  <a:pt x="1468" y="1816"/>
                  <a:pt x="1468" y="1816"/>
                  <a:pt x="1468" y="1816"/>
                </a:cubicBezTo>
                <a:cubicBezTo>
                  <a:pt x="1470" y="1816"/>
                  <a:pt x="1470" y="1816"/>
                  <a:pt x="1470" y="1816"/>
                </a:cubicBezTo>
                <a:cubicBezTo>
                  <a:pt x="1470" y="1819"/>
                  <a:pt x="1470" y="1819"/>
                  <a:pt x="1470" y="1819"/>
                </a:cubicBezTo>
                <a:cubicBezTo>
                  <a:pt x="1470" y="1820"/>
                  <a:pt x="1470" y="1820"/>
                  <a:pt x="1470" y="1820"/>
                </a:cubicBezTo>
                <a:cubicBezTo>
                  <a:pt x="1470" y="1820"/>
                  <a:pt x="1471" y="1820"/>
                  <a:pt x="1471" y="1820"/>
                </a:cubicBezTo>
                <a:cubicBezTo>
                  <a:pt x="1471" y="1820"/>
                  <a:pt x="1471" y="1820"/>
                  <a:pt x="1472" y="1820"/>
                </a:cubicBezTo>
                <a:cubicBezTo>
                  <a:pt x="1480" y="1809"/>
                  <a:pt x="1480" y="1809"/>
                  <a:pt x="1480" y="1809"/>
                </a:cubicBezTo>
                <a:cubicBezTo>
                  <a:pt x="1480" y="1809"/>
                  <a:pt x="1480" y="1809"/>
                  <a:pt x="1480" y="1809"/>
                </a:cubicBezTo>
                <a:cubicBezTo>
                  <a:pt x="1480" y="1808"/>
                  <a:pt x="1480" y="1808"/>
                  <a:pt x="1480" y="1808"/>
                </a:cubicBezTo>
                <a:cubicBezTo>
                  <a:pt x="1481" y="1807"/>
                  <a:pt x="1481" y="1807"/>
                  <a:pt x="1481" y="1807"/>
                </a:cubicBezTo>
                <a:cubicBezTo>
                  <a:pt x="1482" y="1806"/>
                  <a:pt x="1482" y="1806"/>
                  <a:pt x="1482" y="1806"/>
                </a:cubicBezTo>
                <a:cubicBezTo>
                  <a:pt x="1483" y="1801"/>
                  <a:pt x="1483" y="1801"/>
                  <a:pt x="1483" y="1801"/>
                </a:cubicBezTo>
                <a:cubicBezTo>
                  <a:pt x="1483" y="1801"/>
                  <a:pt x="1483" y="1801"/>
                  <a:pt x="1483" y="1801"/>
                </a:cubicBezTo>
                <a:cubicBezTo>
                  <a:pt x="1484" y="1801"/>
                  <a:pt x="1484" y="1801"/>
                  <a:pt x="1484" y="1801"/>
                </a:cubicBezTo>
                <a:cubicBezTo>
                  <a:pt x="1484" y="1800"/>
                  <a:pt x="1484" y="1800"/>
                  <a:pt x="1484" y="1800"/>
                </a:cubicBezTo>
                <a:cubicBezTo>
                  <a:pt x="1485" y="1800"/>
                  <a:pt x="1485" y="1800"/>
                  <a:pt x="1485" y="1800"/>
                </a:cubicBezTo>
                <a:cubicBezTo>
                  <a:pt x="1486" y="1794"/>
                  <a:pt x="1486" y="1794"/>
                  <a:pt x="1486" y="1794"/>
                </a:cubicBezTo>
                <a:cubicBezTo>
                  <a:pt x="1486" y="1794"/>
                  <a:pt x="1486" y="1794"/>
                  <a:pt x="1486" y="1794"/>
                </a:cubicBezTo>
                <a:cubicBezTo>
                  <a:pt x="1486" y="1793"/>
                  <a:pt x="1486" y="1793"/>
                  <a:pt x="1486" y="1793"/>
                </a:cubicBezTo>
                <a:cubicBezTo>
                  <a:pt x="1484" y="1790"/>
                  <a:pt x="1484" y="1790"/>
                  <a:pt x="1484" y="1790"/>
                </a:cubicBezTo>
                <a:cubicBezTo>
                  <a:pt x="1482" y="1789"/>
                  <a:pt x="1482" y="1789"/>
                  <a:pt x="1482" y="1789"/>
                </a:cubicBezTo>
                <a:cubicBezTo>
                  <a:pt x="1482" y="1789"/>
                  <a:pt x="1482" y="1789"/>
                  <a:pt x="1482" y="1789"/>
                </a:cubicBezTo>
                <a:cubicBezTo>
                  <a:pt x="1482" y="1788"/>
                  <a:pt x="1482" y="1788"/>
                  <a:pt x="1482" y="1788"/>
                </a:cubicBezTo>
                <a:cubicBezTo>
                  <a:pt x="1486" y="1782"/>
                  <a:pt x="1486" y="1782"/>
                  <a:pt x="1486" y="1782"/>
                </a:cubicBezTo>
                <a:cubicBezTo>
                  <a:pt x="1487" y="1782"/>
                  <a:pt x="1487" y="1782"/>
                  <a:pt x="1487" y="1782"/>
                </a:cubicBezTo>
                <a:cubicBezTo>
                  <a:pt x="1487" y="1782"/>
                  <a:pt x="1487" y="1782"/>
                  <a:pt x="1487" y="1782"/>
                </a:cubicBezTo>
                <a:cubicBezTo>
                  <a:pt x="1486" y="1783"/>
                  <a:pt x="1486" y="1783"/>
                  <a:pt x="1486" y="1783"/>
                </a:cubicBezTo>
                <a:cubicBezTo>
                  <a:pt x="1485" y="1784"/>
                  <a:pt x="1485" y="1784"/>
                  <a:pt x="1485" y="1784"/>
                </a:cubicBezTo>
                <a:cubicBezTo>
                  <a:pt x="1485" y="1784"/>
                  <a:pt x="1485" y="1784"/>
                  <a:pt x="1485" y="1784"/>
                </a:cubicBezTo>
                <a:cubicBezTo>
                  <a:pt x="1484" y="1786"/>
                  <a:pt x="1484" y="1786"/>
                  <a:pt x="1484" y="1786"/>
                </a:cubicBezTo>
                <a:cubicBezTo>
                  <a:pt x="1484" y="1787"/>
                  <a:pt x="1484" y="1787"/>
                  <a:pt x="1484" y="1787"/>
                </a:cubicBezTo>
                <a:cubicBezTo>
                  <a:pt x="1484" y="1787"/>
                  <a:pt x="1484" y="1787"/>
                  <a:pt x="1484" y="1787"/>
                </a:cubicBezTo>
                <a:cubicBezTo>
                  <a:pt x="1485" y="1788"/>
                  <a:pt x="1485" y="1788"/>
                  <a:pt x="1485" y="1788"/>
                </a:cubicBezTo>
                <a:cubicBezTo>
                  <a:pt x="1486" y="1788"/>
                  <a:pt x="1486" y="1787"/>
                  <a:pt x="1486" y="1787"/>
                </a:cubicBezTo>
                <a:cubicBezTo>
                  <a:pt x="1486" y="1787"/>
                  <a:pt x="1486" y="1787"/>
                  <a:pt x="1486" y="1787"/>
                </a:cubicBezTo>
                <a:cubicBezTo>
                  <a:pt x="1486" y="1787"/>
                  <a:pt x="1486" y="1787"/>
                  <a:pt x="1486" y="1787"/>
                </a:cubicBezTo>
                <a:cubicBezTo>
                  <a:pt x="1486" y="1787"/>
                  <a:pt x="1486" y="1787"/>
                  <a:pt x="1486" y="1787"/>
                </a:cubicBezTo>
                <a:cubicBezTo>
                  <a:pt x="1488" y="1788"/>
                  <a:pt x="1488" y="1788"/>
                  <a:pt x="1488" y="1788"/>
                </a:cubicBezTo>
                <a:cubicBezTo>
                  <a:pt x="1488" y="1788"/>
                  <a:pt x="1488" y="1788"/>
                  <a:pt x="1488" y="1788"/>
                </a:cubicBezTo>
                <a:cubicBezTo>
                  <a:pt x="1516" y="1779"/>
                  <a:pt x="1516" y="1779"/>
                  <a:pt x="1516" y="1779"/>
                </a:cubicBezTo>
                <a:cubicBezTo>
                  <a:pt x="1517" y="1778"/>
                  <a:pt x="1517" y="1778"/>
                  <a:pt x="1517" y="1778"/>
                </a:cubicBezTo>
                <a:cubicBezTo>
                  <a:pt x="1517" y="1777"/>
                  <a:pt x="1517" y="1777"/>
                  <a:pt x="1516" y="1777"/>
                </a:cubicBezTo>
                <a:cubicBezTo>
                  <a:pt x="1513" y="1777"/>
                  <a:pt x="1513" y="1777"/>
                  <a:pt x="1513" y="1777"/>
                </a:cubicBezTo>
                <a:cubicBezTo>
                  <a:pt x="1513" y="1777"/>
                  <a:pt x="1513" y="1777"/>
                  <a:pt x="1513" y="1777"/>
                </a:cubicBezTo>
                <a:cubicBezTo>
                  <a:pt x="1510" y="1778"/>
                  <a:pt x="1510" y="1778"/>
                  <a:pt x="1510" y="1778"/>
                </a:cubicBezTo>
                <a:cubicBezTo>
                  <a:pt x="1512" y="1777"/>
                  <a:pt x="1512" y="1777"/>
                  <a:pt x="1512" y="1777"/>
                </a:cubicBezTo>
                <a:cubicBezTo>
                  <a:pt x="1513" y="1775"/>
                  <a:pt x="1513" y="1775"/>
                  <a:pt x="1513" y="1775"/>
                </a:cubicBezTo>
                <a:cubicBezTo>
                  <a:pt x="1513" y="1775"/>
                  <a:pt x="1513" y="1775"/>
                  <a:pt x="1513" y="1774"/>
                </a:cubicBezTo>
                <a:cubicBezTo>
                  <a:pt x="1512" y="1774"/>
                  <a:pt x="1512" y="1774"/>
                  <a:pt x="1512" y="1774"/>
                </a:cubicBezTo>
                <a:cubicBezTo>
                  <a:pt x="1506" y="1778"/>
                  <a:pt x="1506" y="1778"/>
                  <a:pt x="1506" y="1778"/>
                </a:cubicBezTo>
                <a:cubicBezTo>
                  <a:pt x="1492" y="1780"/>
                  <a:pt x="1492" y="1780"/>
                  <a:pt x="1492" y="1780"/>
                </a:cubicBezTo>
                <a:cubicBezTo>
                  <a:pt x="1488" y="1782"/>
                  <a:pt x="1488" y="1782"/>
                  <a:pt x="1488" y="1782"/>
                </a:cubicBezTo>
                <a:cubicBezTo>
                  <a:pt x="1488" y="1782"/>
                  <a:pt x="1488" y="1782"/>
                  <a:pt x="1488" y="1782"/>
                </a:cubicBezTo>
                <a:cubicBezTo>
                  <a:pt x="1490" y="1779"/>
                  <a:pt x="1490" y="1779"/>
                  <a:pt x="1490" y="1779"/>
                </a:cubicBezTo>
                <a:cubicBezTo>
                  <a:pt x="1499" y="1776"/>
                  <a:pt x="1499" y="1776"/>
                  <a:pt x="1499" y="1776"/>
                </a:cubicBezTo>
                <a:cubicBezTo>
                  <a:pt x="1499" y="1776"/>
                  <a:pt x="1499" y="1776"/>
                  <a:pt x="1499" y="1776"/>
                </a:cubicBezTo>
                <a:cubicBezTo>
                  <a:pt x="1501" y="1774"/>
                  <a:pt x="1501" y="1774"/>
                  <a:pt x="1501" y="1774"/>
                </a:cubicBezTo>
                <a:cubicBezTo>
                  <a:pt x="1502" y="1773"/>
                  <a:pt x="1502" y="1773"/>
                  <a:pt x="1502" y="1773"/>
                </a:cubicBezTo>
                <a:cubicBezTo>
                  <a:pt x="1506" y="1774"/>
                  <a:pt x="1506" y="1774"/>
                  <a:pt x="1506" y="1774"/>
                </a:cubicBezTo>
                <a:cubicBezTo>
                  <a:pt x="1524" y="1771"/>
                  <a:pt x="1524" y="1771"/>
                  <a:pt x="1524" y="1771"/>
                </a:cubicBezTo>
                <a:cubicBezTo>
                  <a:pt x="1525" y="1770"/>
                  <a:pt x="1525" y="1770"/>
                  <a:pt x="1525" y="1770"/>
                </a:cubicBezTo>
                <a:cubicBezTo>
                  <a:pt x="1527" y="1765"/>
                  <a:pt x="1527" y="1765"/>
                  <a:pt x="1527" y="1765"/>
                </a:cubicBezTo>
                <a:cubicBezTo>
                  <a:pt x="1528" y="1765"/>
                  <a:pt x="1528" y="1765"/>
                  <a:pt x="1528" y="1765"/>
                </a:cubicBezTo>
                <a:cubicBezTo>
                  <a:pt x="1528" y="1768"/>
                  <a:pt x="1528" y="1768"/>
                  <a:pt x="1528" y="1768"/>
                </a:cubicBezTo>
                <a:cubicBezTo>
                  <a:pt x="1529" y="1768"/>
                  <a:pt x="1529" y="1768"/>
                  <a:pt x="1529" y="1768"/>
                </a:cubicBezTo>
                <a:cubicBezTo>
                  <a:pt x="1530" y="1768"/>
                  <a:pt x="1530" y="1768"/>
                  <a:pt x="1530" y="1768"/>
                </a:cubicBezTo>
                <a:cubicBezTo>
                  <a:pt x="1533" y="1768"/>
                  <a:pt x="1533" y="1768"/>
                  <a:pt x="1533" y="1768"/>
                </a:cubicBezTo>
                <a:cubicBezTo>
                  <a:pt x="1536" y="1766"/>
                  <a:pt x="1536" y="1766"/>
                  <a:pt x="1536" y="1766"/>
                </a:cubicBezTo>
                <a:cubicBezTo>
                  <a:pt x="1537" y="1766"/>
                  <a:pt x="1537" y="1766"/>
                  <a:pt x="1537" y="1766"/>
                </a:cubicBezTo>
                <a:cubicBezTo>
                  <a:pt x="1537" y="1767"/>
                  <a:pt x="1537" y="1767"/>
                  <a:pt x="1537" y="1767"/>
                </a:cubicBezTo>
                <a:cubicBezTo>
                  <a:pt x="1538" y="1768"/>
                  <a:pt x="1538" y="1768"/>
                  <a:pt x="1538" y="1768"/>
                </a:cubicBezTo>
                <a:cubicBezTo>
                  <a:pt x="1539" y="1768"/>
                  <a:pt x="1539" y="1768"/>
                  <a:pt x="1539" y="1768"/>
                </a:cubicBezTo>
                <a:cubicBezTo>
                  <a:pt x="1540" y="1768"/>
                  <a:pt x="1540" y="1768"/>
                  <a:pt x="1540" y="1768"/>
                </a:cubicBezTo>
                <a:cubicBezTo>
                  <a:pt x="1543" y="1767"/>
                  <a:pt x="1543" y="1767"/>
                  <a:pt x="1543" y="1767"/>
                </a:cubicBezTo>
                <a:cubicBezTo>
                  <a:pt x="1545" y="1767"/>
                  <a:pt x="1545" y="1767"/>
                  <a:pt x="1545" y="1767"/>
                </a:cubicBezTo>
                <a:cubicBezTo>
                  <a:pt x="1545" y="1767"/>
                  <a:pt x="1545" y="1767"/>
                  <a:pt x="1545" y="1767"/>
                </a:cubicBezTo>
                <a:cubicBezTo>
                  <a:pt x="1548" y="1765"/>
                  <a:pt x="1548" y="1765"/>
                  <a:pt x="1548" y="1765"/>
                </a:cubicBezTo>
                <a:cubicBezTo>
                  <a:pt x="1549" y="1764"/>
                  <a:pt x="1549" y="1764"/>
                  <a:pt x="1549" y="1764"/>
                </a:cubicBezTo>
                <a:cubicBezTo>
                  <a:pt x="1549" y="1763"/>
                  <a:pt x="1549" y="1763"/>
                  <a:pt x="1549" y="1763"/>
                </a:cubicBezTo>
                <a:cubicBezTo>
                  <a:pt x="1549" y="1759"/>
                  <a:pt x="1549" y="1759"/>
                  <a:pt x="1549" y="1759"/>
                </a:cubicBezTo>
                <a:cubicBezTo>
                  <a:pt x="1548" y="1759"/>
                  <a:pt x="1548" y="1759"/>
                  <a:pt x="1548" y="1759"/>
                </a:cubicBezTo>
                <a:cubicBezTo>
                  <a:pt x="1548" y="1758"/>
                  <a:pt x="1548" y="1758"/>
                  <a:pt x="1548" y="1758"/>
                </a:cubicBezTo>
                <a:cubicBezTo>
                  <a:pt x="1547" y="1758"/>
                  <a:pt x="1547" y="1758"/>
                  <a:pt x="1547" y="1758"/>
                </a:cubicBezTo>
                <a:cubicBezTo>
                  <a:pt x="1546" y="1758"/>
                  <a:pt x="1546" y="1759"/>
                  <a:pt x="1546" y="1759"/>
                </a:cubicBezTo>
                <a:cubicBezTo>
                  <a:pt x="1546" y="1762"/>
                  <a:pt x="1546" y="1762"/>
                  <a:pt x="1546" y="1762"/>
                </a:cubicBezTo>
                <a:cubicBezTo>
                  <a:pt x="1546" y="1763"/>
                  <a:pt x="1546" y="1763"/>
                  <a:pt x="1546" y="1763"/>
                </a:cubicBezTo>
                <a:cubicBezTo>
                  <a:pt x="1544" y="1763"/>
                  <a:pt x="1544" y="1763"/>
                  <a:pt x="1544" y="1763"/>
                </a:cubicBezTo>
                <a:cubicBezTo>
                  <a:pt x="1539" y="1761"/>
                  <a:pt x="1539" y="1761"/>
                  <a:pt x="1539" y="1761"/>
                </a:cubicBezTo>
                <a:cubicBezTo>
                  <a:pt x="1538" y="1758"/>
                  <a:pt x="1538" y="1758"/>
                  <a:pt x="1538" y="1758"/>
                </a:cubicBezTo>
                <a:cubicBezTo>
                  <a:pt x="1537" y="1757"/>
                  <a:pt x="1537" y="1757"/>
                  <a:pt x="1537" y="1757"/>
                </a:cubicBezTo>
                <a:cubicBezTo>
                  <a:pt x="1537" y="1755"/>
                  <a:pt x="1537" y="1755"/>
                  <a:pt x="1537" y="1755"/>
                </a:cubicBezTo>
                <a:cubicBezTo>
                  <a:pt x="1537" y="1754"/>
                  <a:pt x="1537" y="1754"/>
                  <a:pt x="1537" y="1754"/>
                </a:cubicBezTo>
                <a:cubicBezTo>
                  <a:pt x="1535" y="1753"/>
                  <a:pt x="1535" y="1753"/>
                  <a:pt x="1535" y="1753"/>
                </a:cubicBezTo>
                <a:cubicBezTo>
                  <a:pt x="1533" y="1751"/>
                  <a:pt x="1533" y="1751"/>
                  <a:pt x="1533" y="1751"/>
                </a:cubicBezTo>
                <a:cubicBezTo>
                  <a:pt x="1533" y="1750"/>
                  <a:pt x="1533" y="1750"/>
                  <a:pt x="1533" y="1750"/>
                </a:cubicBezTo>
                <a:cubicBezTo>
                  <a:pt x="1533" y="1749"/>
                  <a:pt x="1533" y="1749"/>
                  <a:pt x="1533" y="1749"/>
                </a:cubicBezTo>
                <a:cubicBezTo>
                  <a:pt x="1534" y="1749"/>
                  <a:pt x="1534" y="1749"/>
                  <a:pt x="1534" y="1749"/>
                </a:cubicBezTo>
                <a:cubicBezTo>
                  <a:pt x="1534" y="1749"/>
                  <a:pt x="1534" y="1749"/>
                  <a:pt x="1534" y="1749"/>
                </a:cubicBezTo>
                <a:cubicBezTo>
                  <a:pt x="1535" y="1747"/>
                  <a:pt x="1535" y="1747"/>
                  <a:pt x="1535" y="1747"/>
                </a:cubicBezTo>
                <a:cubicBezTo>
                  <a:pt x="1536" y="1746"/>
                  <a:pt x="1536" y="1746"/>
                  <a:pt x="1536" y="1746"/>
                </a:cubicBezTo>
                <a:cubicBezTo>
                  <a:pt x="1537" y="1746"/>
                  <a:pt x="1537" y="1745"/>
                  <a:pt x="1537" y="1745"/>
                </a:cubicBezTo>
                <a:cubicBezTo>
                  <a:pt x="1534" y="1739"/>
                  <a:pt x="1534" y="1739"/>
                  <a:pt x="1534" y="1739"/>
                </a:cubicBezTo>
                <a:cubicBezTo>
                  <a:pt x="1535" y="1736"/>
                  <a:pt x="1535" y="1736"/>
                  <a:pt x="1535" y="1736"/>
                </a:cubicBezTo>
                <a:cubicBezTo>
                  <a:pt x="1539" y="1732"/>
                  <a:pt x="1539" y="1732"/>
                  <a:pt x="1539" y="1732"/>
                </a:cubicBezTo>
                <a:cubicBezTo>
                  <a:pt x="1544" y="1726"/>
                  <a:pt x="1544" y="1726"/>
                  <a:pt x="1544" y="1726"/>
                </a:cubicBezTo>
                <a:cubicBezTo>
                  <a:pt x="1544" y="1722"/>
                  <a:pt x="1544" y="1722"/>
                  <a:pt x="1544" y="1722"/>
                </a:cubicBezTo>
                <a:cubicBezTo>
                  <a:pt x="1546" y="1720"/>
                  <a:pt x="1546" y="1720"/>
                  <a:pt x="1546" y="1720"/>
                </a:cubicBezTo>
                <a:cubicBezTo>
                  <a:pt x="1548" y="1719"/>
                  <a:pt x="1548" y="1719"/>
                  <a:pt x="1548" y="1719"/>
                </a:cubicBezTo>
                <a:cubicBezTo>
                  <a:pt x="1549" y="1720"/>
                  <a:pt x="1549" y="1720"/>
                  <a:pt x="1549" y="1720"/>
                </a:cubicBezTo>
                <a:cubicBezTo>
                  <a:pt x="1549" y="1721"/>
                  <a:pt x="1549" y="1721"/>
                  <a:pt x="1549" y="1721"/>
                </a:cubicBezTo>
                <a:cubicBezTo>
                  <a:pt x="1550" y="1722"/>
                  <a:pt x="1550" y="1722"/>
                  <a:pt x="1550" y="1722"/>
                </a:cubicBezTo>
                <a:cubicBezTo>
                  <a:pt x="1551" y="1722"/>
                  <a:pt x="1551" y="1722"/>
                  <a:pt x="1551" y="1722"/>
                </a:cubicBezTo>
                <a:cubicBezTo>
                  <a:pt x="1552" y="1721"/>
                  <a:pt x="1552" y="1721"/>
                  <a:pt x="1552" y="1721"/>
                </a:cubicBezTo>
                <a:cubicBezTo>
                  <a:pt x="1553" y="1718"/>
                  <a:pt x="1553" y="1718"/>
                  <a:pt x="1553" y="1718"/>
                </a:cubicBezTo>
                <a:cubicBezTo>
                  <a:pt x="1553" y="1719"/>
                  <a:pt x="1553" y="1719"/>
                  <a:pt x="1553" y="1719"/>
                </a:cubicBezTo>
                <a:cubicBezTo>
                  <a:pt x="1554" y="1719"/>
                  <a:pt x="1554" y="1719"/>
                  <a:pt x="1554" y="1719"/>
                </a:cubicBezTo>
                <a:cubicBezTo>
                  <a:pt x="1555" y="1719"/>
                  <a:pt x="1555" y="1719"/>
                  <a:pt x="1555" y="1719"/>
                </a:cubicBezTo>
                <a:cubicBezTo>
                  <a:pt x="1556" y="1719"/>
                  <a:pt x="1556" y="1719"/>
                  <a:pt x="1556" y="1719"/>
                </a:cubicBezTo>
                <a:cubicBezTo>
                  <a:pt x="1557" y="1718"/>
                  <a:pt x="1557" y="1718"/>
                  <a:pt x="1557" y="1718"/>
                </a:cubicBezTo>
                <a:cubicBezTo>
                  <a:pt x="1558" y="1716"/>
                  <a:pt x="1558" y="1716"/>
                  <a:pt x="1558" y="1716"/>
                </a:cubicBezTo>
                <a:cubicBezTo>
                  <a:pt x="1558" y="1716"/>
                  <a:pt x="1558" y="1716"/>
                  <a:pt x="1558" y="1716"/>
                </a:cubicBezTo>
                <a:cubicBezTo>
                  <a:pt x="1560" y="1716"/>
                  <a:pt x="1560" y="1716"/>
                  <a:pt x="1560" y="1716"/>
                </a:cubicBezTo>
                <a:cubicBezTo>
                  <a:pt x="1560" y="1716"/>
                  <a:pt x="1560" y="1716"/>
                  <a:pt x="1560" y="1716"/>
                </a:cubicBezTo>
                <a:cubicBezTo>
                  <a:pt x="1561" y="1716"/>
                  <a:pt x="1561" y="1716"/>
                  <a:pt x="1561" y="1716"/>
                </a:cubicBezTo>
                <a:cubicBezTo>
                  <a:pt x="1561" y="1716"/>
                  <a:pt x="1561" y="1716"/>
                  <a:pt x="1561" y="1716"/>
                </a:cubicBezTo>
                <a:cubicBezTo>
                  <a:pt x="1563" y="1713"/>
                  <a:pt x="1563" y="1713"/>
                  <a:pt x="1563" y="1713"/>
                </a:cubicBezTo>
                <a:cubicBezTo>
                  <a:pt x="1563" y="1711"/>
                  <a:pt x="1563" y="1711"/>
                  <a:pt x="1563" y="1711"/>
                </a:cubicBezTo>
                <a:cubicBezTo>
                  <a:pt x="1564" y="1709"/>
                  <a:pt x="1564" y="1709"/>
                  <a:pt x="1564" y="1709"/>
                </a:cubicBezTo>
                <a:cubicBezTo>
                  <a:pt x="1564" y="1706"/>
                  <a:pt x="1564" y="1706"/>
                  <a:pt x="1564" y="1706"/>
                </a:cubicBezTo>
                <a:cubicBezTo>
                  <a:pt x="1566" y="1705"/>
                  <a:pt x="1566" y="1705"/>
                  <a:pt x="1566" y="1705"/>
                </a:cubicBezTo>
                <a:cubicBezTo>
                  <a:pt x="1566" y="1705"/>
                  <a:pt x="1566" y="1705"/>
                  <a:pt x="1566" y="1705"/>
                </a:cubicBezTo>
                <a:cubicBezTo>
                  <a:pt x="1566" y="1707"/>
                  <a:pt x="1566" y="1707"/>
                  <a:pt x="1566" y="1707"/>
                </a:cubicBezTo>
                <a:cubicBezTo>
                  <a:pt x="1567" y="1709"/>
                  <a:pt x="1567" y="1709"/>
                  <a:pt x="1567" y="1709"/>
                </a:cubicBezTo>
                <a:cubicBezTo>
                  <a:pt x="1567" y="1709"/>
                  <a:pt x="1567" y="1709"/>
                  <a:pt x="1567" y="1709"/>
                </a:cubicBezTo>
                <a:cubicBezTo>
                  <a:pt x="1569" y="1709"/>
                  <a:pt x="1569" y="1709"/>
                  <a:pt x="1569" y="1709"/>
                </a:cubicBezTo>
                <a:cubicBezTo>
                  <a:pt x="1569" y="1709"/>
                  <a:pt x="1569" y="1709"/>
                  <a:pt x="1569" y="1709"/>
                </a:cubicBezTo>
                <a:cubicBezTo>
                  <a:pt x="1570" y="1709"/>
                  <a:pt x="1570" y="1709"/>
                  <a:pt x="1570" y="1709"/>
                </a:cubicBezTo>
                <a:cubicBezTo>
                  <a:pt x="1573" y="1711"/>
                  <a:pt x="1573" y="1711"/>
                  <a:pt x="1573" y="1711"/>
                </a:cubicBezTo>
                <a:cubicBezTo>
                  <a:pt x="1573" y="1711"/>
                  <a:pt x="1573" y="1711"/>
                  <a:pt x="1573" y="1711"/>
                </a:cubicBezTo>
                <a:cubicBezTo>
                  <a:pt x="1575" y="1710"/>
                  <a:pt x="1575" y="1710"/>
                  <a:pt x="1575" y="1710"/>
                </a:cubicBezTo>
                <a:cubicBezTo>
                  <a:pt x="1575" y="1710"/>
                  <a:pt x="1575" y="1710"/>
                  <a:pt x="1575" y="1710"/>
                </a:cubicBezTo>
                <a:cubicBezTo>
                  <a:pt x="1576" y="1709"/>
                  <a:pt x="1576" y="1709"/>
                  <a:pt x="1576" y="1709"/>
                </a:cubicBezTo>
                <a:cubicBezTo>
                  <a:pt x="1577" y="1707"/>
                  <a:pt x="1577" y="1707"/>
                  <a:pt x="1577" y="1707"/>
                </a:cubicBezTo>
                <a:cubicBezTo>
                  <a:pt x="1579" y="1707"/>
                  <a:pt x="1579" y="1707"/>
                  <a:pt x="1579" y="1707"/>
                </a:cubicBezTo>
                <a:cubicBezTo>
                  <a:pt x="1581" y="1706"/>
                  <a:pt x="1581" y="1706"/>
                  <a:pt x="1581" y="1706"/>
                </a:cubicBezTo>
                <a:cubicBezTo>
                  <a:pt x="1581" y="1706"/>
                  <a:pt x="1581" y="1706"/>
                  <a:pt x="1581" y="1706"/>
                </a:cubicBezTo>
                <a:cubicBezTo>
                  <a:pt x="1582" y="1705"/>
                  <a:pt x="1582" y="1705"/>
                  <a:pt x="1582" y="1705"/>
                </a:cubicBezTo>
                <a:cubicBezTo>
                  <a:pt x="1586" y="1704"/>
                  <a:pt x="1586" y="1704"/>
                  <a:pt x="1586" y="1704"/>
                </a:cubicBezTo>
                <a:cubicBezTo>
                  <a:pt x="1586" y="1704"/>
                  <a:pt x="1586" y="1704"/>
                  <a:pt x="1586" y="1704"/>
                </a:cubicBezTo>
                <a:cubicBezTo>
                  <a:pt x="1587" y="1703"/>
                  <a:pt x="1587" y="1703"/>
                  <a:pt x="1587" y="1703"/>
                </a:cubicBezTo>
                <a:cubicBezTo>
                  <a:pt x="1589" y="1703"/>
                  <a:pt x="1589" y="1703"/>
                  <a:pt x="1589" y="1703"/>
                </a:cubicBezTo>
                <a:cubicBezTo>
                  <a:pt x="1589" y="1702"/>
                  <a:pt x="1589" y="1702"/>
                  <a:pt x="1589" y="1702"/>
                </a:cubicBezTo>
                <a:cubicBezTo>
                  <a:pt x="1590" y="1702"/>
                  <a:pt x="1590" y="1702"/>
                  <a:pt x="1590" y="1702"/>
                </a:cubicBezTo>
                <a:cubicBezTo>
                  <a:pt x="1592" y="1702"/>
                  <a:pt x="1592" y="1702"/>
                  <a:pt x="1592" y="1702"/>
                </a:cubicBezTo>
                <a:cubicBezTo>
                  <a:pt x="1592" y="1701"/>
                  <a:pt x="1592" y="1701"/>
                  <a:pt x="1592" y="1701"/>
                </a:cubicBezTo>
                <a:cubicBezTo>
                  <a:pt x="1594" y="1700"/>
                  <a:pt x="1594" y="1700"/>
                  <a:pt x="1594" y="1700"/>
                </a:cubicBezTo>
                <a:cubicBezTo>
                  <a:pt x="1594" y="1700"/>
                  <a:pt x="1594" y="1700"/>
                  <a:pt x="1594" y="1700"/>
                </a:cubicBezTo>
                <a:cubicBezTo>
                  <a:pt x="1595" y="1698"/>
                  <a:pt x="1595" y="1698"/>
                  <a:pt x="1595" y="1698"/>
                </a:cubicBezTo>
                <a:cubicBezTo>
                  <a:pt x="1595" y="1698"/>
                  <a:pt x="1595" y="1698"/>
                  <a:pt x="1595" y="1698"/>
                </a:cubicBezTo>
                <a:cubicBezTo>
                  <a:pt x="1594" y="1697"/>
                  <a:pt x="1594" y="1697"/>
                  <a:pt x="1594" y="1697"/>
                </a:cubicBezTo>
                <a:cubicBezTo>
                  <a:pt x="1594" y="1696"/>
                  <a:pt x="1594" y="1696"/>
                  <a:pt x="1594" y="1696"/>
                </a:cubicBezTo>
                <a:cubicBezTo>
                  <a:pt x="1593" y="1696"/>
                  <a:pt x="1593" y="1696"/>
                  <a:pt x="1593" y="1696"/>
                </a:cubicBezTo>
                <a:cubicBezTo>
                  <a:pt x="1594" y="1695"/>
                  <a:pt x="1594" y="1695"/>
                  <a:pt x="1594" y="1695"/>
                </a:cubicBezTo>
                <a:cubicBezTo>
                  <a:pt x="1594" y="1694"/>
                  <a:pt x="1594" y="1694"/>
                  <a:pt x="1594" y="1694"/>
                </a:cubicBezTo>
                <a:cubicBezTo>
                  <a:pt x="1593" y="1691"/>
                  <a:pt x="1593" y="1691"/>
                  <a:pt x="1593" y="1691"/>
                </a:cubicBezTo>
                <a:cubicBezTo>
                  <a:pt x="1595" y="1691"/>
                  <a:pt x="1595" y="1691"/>
                  <a:pt x="1595" y="1691"/>
                </a:cubicBezTo>
                <a:cubicBezTo>
                  <a:pt x="1597" y="1692"/>
                  <a:pt x="1597" y="1692"/>
                  <a:pt x="1597" y="1692"/>
                </a:cubicBezTo>
                <a:cubicBezTo>
                  <a:pt x="1597" y="1692"/>
                  <a:pt x="1597" y="1692"/>
                  <a:pt x="1597" y="1692"/>
                </a:cubicBezTo>
                <a:cubicBezTo>
                  <a:pt x="1605" y="1691"/>
                  <a:pt x="1605" y="1691"/>
                  <a:pt x="1605" y="1691"/>
                </a:cubicBezTo>
                <a:cubicBezTo>
                  <a:pt x="1605" y="1691"/>
                  <a:pt x="1605" y="1691"/>
                  <a:pt x="1605" y="1691"/>
                </a:cubicBezTo>
                <a:cubicBezTo>
                  <a:pt x="1609" y="1688"/>
                  <a:pt x="1609" y="1688"/>
                  <a:pt x="1609" y="1688"/>
                </a:cubicBezTo>
                <a:cubicBezTo>
                  <a:pt x="1611" y="1689"/>
                  <a:pt x="1611" y="1689"/>
                  <a:pt x="1611" y="1689"/>
                </a:cubicBezTo>
                <a:cubicBezTo>
                  <a:pt x="1614" y="1688"/>
                  <a:pt x="1614" y="1688"/>
                  <a:pt x="1614" y="1688"/>
                </a:cubicBezTo>
                <a:cubicBezTo>
                  <a:pt x="1615" y="1688"/>
                  <a:pt x="1615" y="1688"/>
                  <a:pt x="1615" y="1688"/>
                </a:cubicBezTo>
                <a:cubicBezTo>
                  <a:pt x="1626" y="1680"/>
                  <a:pt x="1626" y="1680"/>
                  <a:pt x="1626" y="1680"/>
                </a:cubicBezTo>
                <a:cubicBezTo>
                  <a:pt x="1629" y="1679"/>
                  <a:pt x="1629" y="1679"/>
                  <a:pt x="1629" y="1679"/>
                </a:cubicBezTo>
                <a:cubicBezTo>
                  <a:pt x="1630" y="1679"/>
                  <a:pt x="1630" y="1679"/>
                  <a:pt x="1630" y="1679"/>
                </a:cubicBezTo>
                <a:cubicBezTo>
                  <a:pt x="1632" y="1675"/>
                  <a:pt x="1632" y="1675"/>
                  <a:pt x="1632" y="1675"/>
                </a:cubicBezTo>
                <a:cubicBezTo>
                  <a:pt x="1632" y="1676"/>
                  <a:pt x="1632" y="1676"/>
                  <a:pt x="1632" y="1676"/>
                </a:cubicBezTo>
                <a:cubicBezTo>
                  <a:pt x="1633" y="1676"/>
                  <a:pt x="1633" y="1676"/>
                  <a:pt x="1633" y="1676"/>
                </a:cubicBezTo>
                <a:cubicBezTo>
                  <a:pt x="1633" y="1676"/>
                  <a:pt x="1633" y="1676"/>
                  <a:pt x="1633" y="1676"/>
                </a:cubicBezTo>
                <a:cubicBezTo>
                  <a:pt x="1627" y="1682"/>
                  <a:pt x="1627" y="1682"/>
                  <a:pt x="1627" y="1682"/>
                </a:cubicBezTo>
                <a:cubicBezTo>
                  <a:pt x="1627" y="1683"/>
                  <a:pt x="1627" y="1683"/>
                  <a:pt x="1627" y="1683"/>
                </a:cubicBezTo>
                <a:cubicBezTo>
                  <a:pt x="1627" y="1686"/>
                  <a:pt x="1627" y="1686"/>
                  <a:pt x="1627" y="1686"/>
                </a:cubicBezTo>
                <a:cubicBezTo>
                  <a:pt x="1627" y="1686"/>
                  <a:pt x="1627" y="1686"/>
                  <a:pt x="1628" y="1687"/>
                </a:cubicBezTo>
                <a:cubicBezTo>
                  <a:pt x="1628" y="1687"/>
                  <a:pt x="1628" y="1687"/>
                  <a:pt x="1628" y="1687"/>
                </a:cubicBezTo>
                <a:cubicBezTo>
                  <a:pt x="1631" y="1686"/>
                  <a:pt x="1631" y="1686"/>
                  <a:pt x="1631" y="1686"/>
                </a:cubicBezTo>
                <a:cubicBezTo>
                  <a:pt x="1635" y="1685"/>
                  <a:pt x="1635" y="1685"/>
                  <a:pt x="1635" y="1685"/>
                </a:cubicBezTo>
                <a:cubicBezTo>
                  <a:pt x="1642" y="1686"/>
                  <a:pt x="1642" y="1686"/>
                  <a:pt x="1642" y="1686"/>
                </a:cubicBezTo>
                <a:cubicBezTo>
                  <a:pt x="1649" y="1685"/>
                  <a:pt x="1649" y="1685"/>
                  <a:pt x="1649" y="1685"/>
                </a:cubicBezTo>
                <a:cubicBezTo>
                  <a:pt x="1649" y="1685"/>
                  <a:pt x="1649" y="1685"/>
                  <a:pt x="1649" y="1685"/>
                </a:cubicBezTo>
                <a:cubicBezTo>
                  <a:pt x="1643" y="1686"/>
                  <a:pt x="1643" y="1686"/>
                  <a:pt x="1643" y="1686"/>
                </a:cubicBezTo>
                <a:cubicBezTo>
                  <a:pt x="1640" y="1688"/>
                  <a:pt x="1640" y="1688"/>
                  <a:pt x="1640" y="1688"/>
                </a:cubicBezTo>
                <a:cubicBezTo>
                  <a:pt x="1638" y="1691"/>
                  <a:pt x="1638" y="1691"/>
                  <a:pt x="1638" y="1691"/>
                </a:cubicBezTo>
                <a:cubicBezTo>
                  <a:pt x="1636" y="1690"/>
                  <a:pt x="1636" y="1690"/>
                  <a:pt x="1636" y="1690"/>
                </a:cubicBezTo>
                <a:cubicBezTo>
                  <a:pt x="1636" y="1688"/>
                  <a:pt x="1636" y="1688"/>
                  <a:pt x="1636" y="1688"/>
                </a:cubicBezTo>
                <a:cubicBezTo>
                  <a:pt x="1635" y="1687"/>
                  <a:pt x="1635" y="1687"/>
                  <a:pt x="1635" y="1687"/>
                </a:cubicBezTo>
                <a:cubicBezTo>
                  <a:pt x="1634" y="1686"/>
                  <a:pt x="1634" y="1686"/>
                  <a:pt x="1634" y="1686"/>
                </a:cubicBezTo>
                <a:cubicBezTo>
                  <a:pt x="1634" y="1686"/>
                  <a:pt x="1634" y="1686"/>
                  <a:pt x="1633" y="1686"/>
                </a:cubicBezTo>
                <a:cubicBezTo>
                  <a:pt x="1616" y="1697"/>
                  <a:pt x="1616" y="1697"/>
                  <a:pt x="1616" y="1697"/>
                </a:cubicBezTo>
                <a:cubicBezTo>
                  <a:pt x="1616" y="1698"/>
                  <a:pt x="1616" y="1698"/>
                  <a:pt x="1616" y="1698"/>
                </a:cubicBezTo>
                <a:cubicBezTo>
                  <a:pt x="1616" y="1699"/>
                  <a:pt x="1616" y="1699"/>
                  <a:pt x="1616" y="1699"/>
                </a:cubicBezTo>
                <a:cubicBezTo>
                  <a:pt x="1614" y="1700"/>
                  <a:pt x="1614" y="1700"/>
                  <a:pt x="1614" y="1700"/>
                </a:cubicBezTo>
                <a:cubicBezTo>
                  <a:pt x="1612" y="1700"/>
                  <a:pt x="1612" y="1700"/>
                  <a:pt x="1612" y="1700"/>
                </a:cubicBezTo>
                <a:cubicBezTo>
                  <a:pt x="1611" y="1700"/>
                  <a:pt x="1611" y="1700"/>
                  <a:pt x="1611" y="1700"/>
                </a:cubicBezTo>
                <a:cubicBezTo>
                  <a:pt x="1607" y="1703"/>
                  <a:pt x="1607" y="1703"/>
                  <a:pt x="1607" y="1703"/>
                </a:cubicBezTo>
                <a:cubicBezTo>
                  <a:pt x="1607" y="1703"/>
                  <a:pt x="1607" y="1703"/>
                  <a:pt x="1607" y="1703"/>
                </a:cubicBezTo>
                <a:cubicBezTo>
                  <a:pt x="1606" y="1706"/>
                  <a:pt x="1606" y="1706"/>
                  <a:pt x="1606" y="1706"/>
                </a:cubicBezTo>
                <a:cubicBezTo>
                  <a:pt x="1606" y="1706"/>
                  <a:pt x="1606" y="1706"/>
                  <a:pt x="1606" y="1707"/>
                </a:cubicBezTo>
                <a:cubicBezTo>
                  <a:pt x="1607" y="1707"/>
                  <a:pt x="1607" y="1707"/>
                  <a:pt x="1607" y="1707"/>
                </a:cubicBezTo>
                <a:cubicBezTo>
                  <a:pt x="1608" y="1706"/>
                  <a:pt x="1608" y="1706"/>
                  <a:pt x="1608" y="1706"/>
                </a:cubicBezTo>
                <a:cubicBezTo>
                  <a:pt x="1607" y="1707"/>
                  <a:pt x="1607" y="1707"/>
                  <a:pt x="1607" y="1707"/>
                </a:cubicBezTo>
                <a:cubicBezTo>
                  <a:pt x="1606" y="1711"/>
                  <a:pt x="1606" y="1711"/>
                  <a:pt x="1606" y="1711"/>
                </a:cubicBezTo>
                <a:cubicBezTo>
                  <a:pt x="1608" y="1720"/>
                  <a:pt x="1608" y="1720"/>
                  <a:pt x="1608" y="1720"/>
                </a:cubicBezTo>
                <a:cubicBezTo>
                  <a:pt x="1609" y="1720"/>
                  <a:pt x="1609" y="1720"/>
                  <a:pt x="1609" y="1720"/>
                </a:cubicBezTo>
                <a:cubicBezTo>
                  <a:pt x="1611" y="1720"/>
                  <a:pt x="1611" y="1720"/>
                  <a:pt x="1611" y="1720"/>
                </a:cubicBezTo>
                <a:cubicBezTo>
                  <a:pt x="1612" y="1722"/>
                  <a:pt x="1612" y="1722"/>
                  <a:pt x="1612" y="1722"/>
                </a:cubicBezTo>
                <a:cubicBezTo>
                  <a:pt x="1614" y="1725"/>
                  <a:pt x="1614" y="1725"/>
                  <a:pt x="1614" y="1725"/>
                </a:cubicBezTo>
                <a:cubicBezTo>
                  <a:pt x="1614" y="1726"/>
                  <a:pt x="1614" y="1726"/>
                  <a:pt x="1614" y="1726"/>
                </a:cubicBezTo>
                <a:cubicBezTo>
                  <a:pt x="1617" y="1727"/>
                  <a:pt x="1617" y="1727"/>
                  <a:pt x="1617" y="1727"/>
                </a:cubicBezTo>
                <a:cubicBezTo>
                  <a:pt x="1618" y="1727"/>
                  <a:pt x="1618" y="1727"/>
                  <a:pt x="1618" y="1727"/>
                </a:cubicBezTo>
                <a:cubicBezTo>
                  <a:pt x="1619" y="1727"/>
                  <a:pt x="1619" y="1727"/>
                  <a:pt x="1619" y="1727"/>
                </a:cubicBezTo>
                <a:cubicBezTo>
                  <a:pt x="1620" y="1725"/>
                  <a:pt x="1620" y="1725"/>
                  <a:pt x="1620" y="1725"/>
                </a:cubicBezTo>
                <a:cubicBezTo>
                  <a:pt x="1621" y="1725"/>
                  <a:pt x="1621" y="1725"/>
                  <a:pt x="1621" y="1725"/>
                </a:cubicBezTo>
                <a:cubicBezTo>
                  <a:pt x="1621" y="1722"/>
                  <a:pt x="1621" y="1722"/>
                  <a:pt x="1621" y="1722"/>
                </a:cubicBezTo>
                <a:cubicBezTo>
                  <a:pt x="1622" y="1722"/>
                  <a:pt x="1622" y="1722"/>
                  <a:pt x="1622" y="1722"/>
                </a:cubicBezTo>
                <a:cubicBezTo>
                  <a:pt x="1624" y="1723"/>
                  <a:pt x="1624" y="1723"/>
                  <a:pt x="1624" y="1723"/>
                </a:cubicBezTo>
                <a:cubicBezTo>
                  <a:pt x="1624" y="1723"/>
                  <a:pt x="1625" y="1723"/>
                  <a:pt x="1625" y="1722"/>
                </a:cubicBezTo>
                <a:cubicBezTo>
                  <a:pt x="1627" y="1719"/>
                  <a:pt x="1627" y="1719"/>
                  <a:pt x="1627" y="1719"/>
                </a:cubicBezTo>
                <a:cubicBezTo>
                  <a:pt x="1629" y="1718"/>
                  <a:pt x="1629" y="1718"/>
                  <a:pt x="1629" y="1718"/>
                </a:cubicBezTo>
                <a:cubicBezTo>
                  <a:pt x="1634" y="1712"/>
                  <a:pt x="1634" y="1712"/>
                  <a:pt x="1634" y="1712"/>
                </a:cubicBezTo>
                <a:cubicBezTo>
                  <a:pt x="1637" y="1710"/>
                  <a:pt x="1637" y="1710"/>
                  <a:pt x="1637" y="1710"/>
                </a:cubicBezTo>
                <a:cubicBezTo>
                  <a:pt x="1637" y="1709"/>
                  <a:pt x="1637" y="1709"/>
                  <a:pt x="1637" y="1709"/>
                </a:cubicBezTo>
                <a:cubicBezTo>
                  <a:pt x="1638" y="1705"/>
                  <a:pt x="1638" y="1705"/>
                  <a:pt x="1638" y="1705"/>
                </a:cubicBezTo>
                <a:cubicBezTo>
                  <a:pt x="1638" y="1704"/>
                  <a:pt x="1638" y="1704"/>
                  <a:pt x="1638" y="1704"/>
                </a:cubicBezTo>
                <a:cubicBezTo>
                  <a:pt x="1639" y="1705"/>
                  <a:pt x="1639" y="1705"/>
                  <a:pt x="1639" y="1705"/>
                </a:cubicBezTo>
                <a:cubicBezTo>
                  <a:pt x="1639" y="1705"/>
                  <a:pt x="1639" y="1705"/>
                  <a:pt x="1639" y="1705"/>
                </a:cubicBezTo>
                <a:cubicBezTo>
                  <a:pt x="1640" y="1705"/>
                  <a:pt x="1640" y="1705"/>
                  <a:pt x="1640" y="1705"/>
                </a:cubicBezTo>
                <a:cubicBezTo>
                  <a:pt x="1642" y="1703"/>
                  <a:pt x="1642" y="1703"/>
                  <a:pt x="1642" y="1703"/>
                </a:cubicBezTo>
                <a:cubicBezTo>
                  <a:pt x="1643" y="1705"/>
                  <a:pt x="1643" y="1705"/>
                  <a:pt x="1643" y="1705"/>
                </a:cubicBezTo>
                <a:cubicBezTo>
                  <a:pt x="1644" y="1705"/>
                  <a:pt x="1644" y="1705"/>
                  <a:pt x="1644" y="1705"/>
                </a:cubicBezTo>
                <a:cubicBezTo>
                  <a:pt x="1647" y="1705"/>
                  <a:pt x="1647" y="1705"/>
                  <a:pt x="1647" y="1705"/>
                </a:cubicBezTo>
                <a:cubicBezTo>
                  <a:pt x="1648" y="1705"/>
                  <a:pt x="1648" y="1705"/>
                  <a:pt x="1648" y="1705"/>
                </a:cubicBezTo>
                <a:cubicBezTo>
                  <a:pt x="1648" y="1703"/>
                  <a:pt x="1648" y="1703"/>
                  <a:pt x="1648" y="1703"/>
                </a:cubicBezTo>
                <a:cubicBezTo>
                  <a:pt x="1648" y="1701"/>
                  <a:pt x="1648" y="1701"/>
                  <a:pt x="1648" y="1701"/>
                </a:cubicBezTo>
                <a:cubicBezTo>
                  <a:pt x="1650" y="1702"/>
                  <a:pt x="1650" y="1702"/>
                  <a:pt x="1650" y="1702"/>
                </a:cubicBezTo>
                <a:cubicBezTo>
                  <a:pt x="1651" y="1702"/>
                  <a:pt x="1651" y="1702"/>
                  <a:pt x="1651" y="1702"/>
                </a:cubicBezTo>
                <a:cubicBezTo>
                  <a:pt x="1654" y="1700"/>
                  <a:pt x="1654" y="1700"/>
                  <a:pt x="1654" y="1700"/>
                </a:cubicBezTo>
                <a:cubicBezTo>
                  <a:pt x="1655" y="1700"/>
                  <a:pt x="1655" y="1700"/>
                  <a:pt x="1655" y="1700"/>
                </a:cubicBezTo>
                <a:cubicBezTo>
                  <a:pt x="1655" y="1700"/>
                  <a:pt x="1655" y="1700"/>
                  <a:pt x="1655" y="1700"/>
                </a:cubicBezTo>
                <a:cubicBezTo>
                  <a:pt x="1658" y="1700"/>
                  <a:pt x="1658" y="1700"/>
                  <a:pt x="1658" y="1700"/>
                </a:cubicBezTo>
                <a:cubicBezTo>
                  <a:pt x="1659" y="1699"/>
                  <a:pt x="1659" y="1699"/>
                  <a:pt x="1659" y="1699"/>
                </a:cubicBezTo>
                <a:cubicBezTo>
                  <a:pt x="1661" y="1697"/>
                  <a:pt x="1661" y="1697"/>
                  <a:pt x="1661" y="1697"/>
                </a:cubicBezTo>
                <a:cubicBezTo>
                  <a:pt x="1664" y="1698"/>
                  <a:pt x="1664" y="1698"/>
                  <a:pt x="1664" y="1698"/>
                </a:cubicBezTo>
                <a:cubicBezTo>
                  <a:pt x="1664" y="1697"/>
                  <a:pt x="1664" y="1697"/>
                  <a:pt x="1664" y="1697"/>
                </a:cubicBezTo>
                <a:cubicBezTo>
                  <a:pt x="1665" y="1696"/>
                  <a:pt x="1665" y="1696"/>
                  <a:pt x="1665" y="1696"/>
                </a:cubicBezTo>
                <a:cubicBezTo>
                  <a:pt x="1666" y="1696"/>
                  <a:pt x="1666" y="1696"/>
                  <a:pt x="1666" y="1696"/>
                </a:cubicBezTo>
                <a:cubicBezTo>
                  <a:pt x="1678" y="1689"/>
                  <a:pt x="1678" y="1689"/>
                  <a:pt x="1678" y="1689"/>
                </a:cubicBezTo>
                <a:cubicBezTo>
                  <a:pt x="1680" y="1690"/>
                  <a:pt x="1680" y="1690"/>
                  <a:pt x="1680" y="1690"/>
                </a:cubicBezTo>
                <a:cubicBezTo>
                  <a:pt x="1680" y="1690"/>
                  <a:pt x="1680" y="1690"/>
                  <a:pt x="1680" y="1690"/>
                </a:cubicBezTo>
                <a:cubicBezTo>
                  <a:pt x="1683" y="1688"/>
                  <a:pt x="1683" y="1688"/>
                  <a:pt x="1683" y="1688"/>
                </a:cubicBezTo>
                <a:cubicBezTo>
                  <a:pt x="1685" y="1688"/>
                  <a:pt x="1685" y="1688"/>
                  <a:pt x="1685" y="1688"/>
                </a:cubicBezTo>
                <a:cubicBezTo>
                  <a:pt x="1686" y="1688"/>
                  <a:pt x="1686" y="1688"/>
                  <a:pt x="1686" y="1688"/>
                </a:cubicBezTo>
                <a:cubicBezTo>
                  <a:pt x="1687" y="1687"/>
                  <a:pt x="1687" y="1687"/>
                  <a:pt x="1687" y="1687"/>
                </a:cubicBezTo>
                <a:cubicBezTo>
                  <a:pt x="1688" y="1687"/>
                  <a:pt x="1688" y="1687"/>
                  <a:pt x="1688" y="1686"/>
                </a:cubicBezTo>
                <a:cubicBezTo>
                  <a:pt x="1688" y="1686"/>
                  <a:pt x="1688" y="1686"/>
                  <a:pt x="1687" y="1686"/>
                </a:cubicBezTo>
                <a:cubicBezTo>
                  <a:pt x="1686" y="1685"/>
                  <a:pt x="1686" y="1685"/>
                  <a:pt x="1686" y="1685"/>
                </a:cubicBezTo>
                <a:cubicBezTo>
                  <a:pt x="1686" y="1685"/>
                  <a:pt x="1686" y="1685"/>
                  <a:pt x="1686" y="1685"/>
                </a:cubicBezTo>
                <a:cubicBezTo>
                  <a:pt x="1682" y="1684"/>
                  <a:pt x="1682" y="1684"/>
                  <a:pt x="1682" y="1684"/>
                </a:cubicBezTo>
                <a:cubicBezTo>
                  <a:pt x="1682" y="1684"/>
                  <a:pt x="1682" y="1684"/>
                  <a:pt x="1682" y="1684"/>
                </a:cubicBezTo>
                <a:cubicBezTo>
                  <a:pt x="1684" y="1683"/>
                  <a:pt x="1684" y="1683"/>
                  <a:pt x="1684" y="1683"/>
                </a:cubicBezTo>
                <a:cubicBezTo>
                  <a:pt x="1684" y="1683"/>
                  <a:pt x="1684" y="1683"/>
                  <a:pt x="1684" y="1683"/>
                </a:cubicBezTo>
                <a:cubicBezTo>
                  <a:pt x="1684" y="1682"/>
                  <a:pt x="1684" y="1682"/>
                  <a:pt x="1684" y="1682"/>
                </a:cubicBezTo>
                <a:cubicBezTo>
                  <a:pt x="1683" y="1681"/>
                  <a:pt x="1683" y="1681"/>
                  <a:pt x="1683" y="1681"/>
                </a:cubicBezTo>
                <a:cubicBezTo>
                  <a:pt x="1685" y="1681"/>
                  <a:pt x="1685" y="1681"/>
                  <a:pt x="1685" y="1681"/>
                </a:cubicBezTo>
                <a:cubicBezTo>
                  <a:pt x="1685" y="1681"/>
                  <a:pt x="1685" y="1681"/>
                  <a:pt x="1685" y="1681"/>
                </a:cubicBezTo>
                <a:cubicBezTo>
                  <a:pt x="1689" y="1680"/>
                  <a:pt x="1689" y="1680"/>
                  <a:pt x="1689" y="1680"/>
                </a:cubicBezTo>
                <a:cubicBezTo>
                  <a:pt x="1694" y="1680"/>
                  <a:pt x="1694" y="1680"/>
                  <a:pt x="1694" y="1680"/>
                </a:cubicBezTo>
                <a:cubicBezTo>
                  <a:pt x="1695" y="1680"/>
                  <a:pt x="1695" y="1680"/>
                  <a:pt x="1695" y="1680"/>
                </a:cubicBezTo>
                <a:cubicBezTo>
                  <a:pt x="1700" y="1677"/>
                  <a:pt x="1700" y="1677"/>
                  <a:pt x="1700" y="1677"/>
                </a:cubicBezTo>
                <a:cubicBezTo>
                  <a:pt x="1703" y="1674"/>
                  <a:pt x="1703" y="1674"/>
                  <a:pt x="1703" y="1674"/>
                </a:cubicBezTo>
                <a:cubicBezTo>
                  <a:pt x="1706" y="1672"/>
                  <a:pt x="1706" y="1672"/>
                  <a:pt x="1706" y="1672"/>
                </a:cubicBezTo>
                <a:cubicBezTo>
                  <a:pt x="1706" y="1672"/>
                  <a:pt x="1706" y="1672"/>
                  <a:pt x="1706" y="1672"/>
                </a:cubicBezTo>
                <a:cubicBezTo>
                  <a:pt x="1706" y="1671"/>
                  <a:pt x="1706" y="1671"/>
                  <a:pt x="1706" y="1671"/>
                </a:cubicBezTo>
                <a:cubicBezTo>
                  <a:pt x="1706" y="1671"/>
                  <a:pt x="1706" y="1670"/>
                  <a:pt x="1706" y="1670"/>
                </a:cubicBezTo>
                <a:cubicBezTo>
                  <a:pt x="1705" y="1670"/>
                  <a:pt x="1705" y="1670"/>
                  <a:pt x="1705" y="1670"/>
                </a:cubicBezTo>
                <a:cubicBezTo>
                  <a:pt x="1705" y="1667"/>
                  <a:pt x="1705" y="1667"/>
                  <a:pt x="1705" y="1667"/>
                </a:cubicBezTo>
                <a:cubicBezTo>
                  <a:pt x="1705" y="1666"/>
                  <a:pt x="1705" y="1666"/>
                  <a:pt x="1705" y="1666"/>
                </a:cubicBezTo>
                <a:cubicBezTo>
                  <a:pt x="1702" y="1664"/>
                  <a:pt x="1702" y="1664"/>
                  <a:pt x="1702" y="1664"/>
                </a:cubicBezTo>
                <a:cubicBezTo>
                  <a:pt x="1702" y="1664"/>
                  <a:pt x="1702" y="1664"/>
                  <a:pt x="1702" y="1664"/>
                </a:cubicBezTo>
                <a:cubicBezTo>
                  <a:pt x="1701" y="1664"/>
                  <a:pt x="1701" y="1665"/>
                  <a:pt x="1701" y="1665"/>
                </a:cubicBezTo>
                <a:cubicBezTo>
                  <a:pt x="1700" y="1667"/>
                  <a:pt x="1700" y="1667"/>
                  <a:pt x="1700" y="1667"/>
                </a:cubicBezTo>
                <a:cubicBezTo>
                  <a:pt x="1700" y="1666"/>
                  <a:pt x="1700" y="1666"/>
                  <a:pt x="1700" y="1666"/>
                </a:cubicBezTo>
                <a:cubicBezTo>
                  <a:pt x="1700" y="1666"/>
                  <a:pt x="1700" y="1666"/>
                  <a:pt x="1700" y="1665"/>
                </a:cubicBezTo>
                <a:cubicBezTo>
                  <a:pt x="1699" y="1665"/>
                  <a:pt x="1699" y="1665"/>
                  <a:pt x="1699" y="1665"/>
                </a:cubicBezTo>
                <a:cubicBezTo>
                  <a:pt x="1694" y="1668"/>
                  <a:pt x="1694" y="1668"/>
                  <a:pt x="1694" y="1668"/>
                </a:cubicBezTo>
                <a:cubicBezTo>
                  <a:pt x="1694" y="1668"/>
                  <a:pt x="1694" y="1668"/>
                  <a:pt x="1694" y="1668"/>
                </a:cubicBezTo>
                <a:cubicBezTo>
                  <a:pt x="1696" y="1665"/>
                  <a:pt x="1696" y="1665"/>
                  <a:pt x="1696" y="1665"/>
                </a:cubicBezTo>
                <a:cubicBezTo>
                  <a:pt x="1696" y="1665"/>
                  <a:pt x="1696" y="1664"/>
                  <a:pt x="1696" y="1664"/>
                </a:cubicBezTo>
                <a:cubicBezTo>
                  <a:pt x="1696" y="1664"/>
                  <a:pt x="1696" y="1664"/>
                  <a:pt x="1696" y="1664"/>
                </a:cubicBezTo>
                <a:cubicBezTo>
                  <a:pt x="1695" y="1663"/>
                  <a:pt x="1695" y="1663"/>
                  <a:pt x="1695" y="1663"/>
                </a:cubicBezTo>
                <a:cubicBezTo>
                  <a:pt x="1698" y="1653"/>
                  <a:pt x="1698" y="1653"/>
                  <a:pt x="1698" y="1653"/>
                </a:cubicBezTo>
                <a:cubicBezTo>
                  <a:pt x="1698" y="1652"/>
                  <a:pt x="1698" y="1652"/>
                  <a:pt x="1698" y="1652"/>
                </a:cubicBezTo>
                <a:cubicBezTo>
                  <a:pt x="1697" y="1649"/>
                  <a:pt x="1697" y="1649"/>
                  <a:pt x="1697" y="1649"/>
                </a:cubicBezTo>
                <a:cubicBezTo>
                  <a:pt x="1696" y="1648"/>
                  <a:pt x="1696" y="1648"/>
                  <a:pt x="1696" y="1648"/>
                </a:cubicBezTo>
                <a:cubicBezTo>
                  <a:pt x="1694" y="1648"/>
                  <a:pt x="1694" y="1648"/>
                  <a:pt x="1694" y="1648"/>
                </a:cubicBezTo>
                <a:cubicBezTo>
                  <a:pt x="1694" y="1647"/>
                  <a:pt x="1694" y="1648"/>
                  <a:pt x="1693" y="1648"/>
                </a:cubicBezTo>
                <a:cubicBezTo>
                  <a:pt x="1693" y="1648"/>
                  <a:pt x="1693" y="1648"/>
                  <a:pt x="1693" y="1648"/>
                </a:cubicBezTo>
                <a:cubicBezTo>
                  <a:pt x="1693" y="1648"/>
                  <a:pt x="1693" y="1648"/>
                  <a:pt x="1693" y="1648"/>
                </a:cubicBezTo>
                <a:cubicBezTo>
                  <a:pt x="1693" y="1648"/>
                  <a:pt x="1692" y="1647"/>
                  <a:pt x="1692" y="1648"/>
                </a:cubicBezTo>
                <a:cubicBezTo>
                  <a:pt x="1692" y="1648"/>
                  <a:pt x="1692" y="1648"/>
                  <a:pt x="1692" y="1648"/>
                </a:cubicBezTo>
                <a:cubicBezTo>
                  <a:pt x="1691" y="1651"/>
                  <a:pt x="1691" y="1651"/>
                  <a:pt x="1691" y="1651"/>
                </a:cubicBezTo>
                <a:cubicBezTo>
                  <a:pt x="1681" y="1667"/>
                  <a:pt x="1681" y="1667"/>
                  <a:pt x="1681" y="1667"/>
                </a:cubicBezTo>
                <a:cubicBezTo>
                  <a:pt x="1679" y="1676"/>
                  <a:pt x="1679" y="1676"/>
                  <a:pt x="1679" y="1676"/>
                </a:cubicBezTo>
                <a:cubicBezTo>
                  <a:pt x="1679" y="1676"/>
                  <a:pt x="1679" y="1676"/>
                  <a:pt x="1679" y="1676"/>
                </a:cubicBezTo>
                <a:cubicBezTo>
                  <a:pt x="1680" y="1678"/>
                  <a:pt x="1680" y="1678"/>
                  <a:pt x="1680" y="1678"/>
                </a:cubicBezTo>
                <a:cubicBezTo>
                  <a:pt x="1680" y="1678"/>
                  <a:pt x="1680" y="1678"/>
                  <a:pt x="1680" y="1678"/>
                </a:cubicBezTo>
                <a:cubicBezTo>
                  <a:pt x="1677" y="1678"/>
                  <a:pt x="1677" y="1678"/>
                  <a:pt x="1677" y="1678"/>
                </a:cubicBezTo>
                <a:cubicBezTo>
                  <a:pt x="1675" y="1678"/>
                  <a:pt x="1675" y="1678"/>
                  <a:pt x="1675" y="1678"/>
                </a:cubicBezTo>
                <a:cubicBezTo>
                  <a:pt x="1674" y="1678"/>
                  <a:pt x="1674" y="1678"/>
                  <a:pt x="1674" y="1678"/>
                </a:cubicBezTo>
                <a:cubicBezTo>
                  <a:pt x="1674" y="1677"/>
                  <a:pt x="1674" y="1677"/>
                  <a:pt x="1674" y="1677"/>
                </a:cubicBezTo>
                <a:cubicBezTo>
                  <a:pt x="1674" y="1676"/>
                  <a:pt x="1674" y="1676"/>
                  <a:pt x="1674" y="1676"/>
                </a:cubicBezTo>
                <a:cubicBezTo>
                  <a:pt x="1673" y="1673"/>
                  <a:pt x="1673" y="1673"/>
                  <a:pt x="1673" y="1673"/>
                </a:cubicBezTo>
                <a:cubicBezTo>
                  <a:pt x="1673" y="1673"/>
                  <a:pt x="1673" y="1673"/>
                  <a:pt x="1672" y="1673"/>
                </a:cubicBezTo>
                <a:cubicBezTo>
                  <a:pt x="1672" y="1673"/>
                  <a:pt x="1672" y="1673"/>
                  <a:pt x="1672" y="1673"/>
                </a:cubicBezTo>
                <a:cubicBezTo>
                  <a:pt x="1666" y="1677"/>
                  <a:pt x="1666" y="1677"/>
                  <a:pt x="1666" y="1677"/>
                </a:cubicBezTo>
                <a:cubicBezTo>
                  <a:pt x="1661" y="1678"/>
                  <a:pt x="1661" y="1678"/>
                  <a:pt x="1661" y="1678"/>
                </a:cubicBezTo>
                <a:cubicBezTo>
                  <a:pt x="1660" y="1676"/>
                  <a:pt x="1660" y="1676"/>
                  <a:pt x="1660" y="1676"/>
                </a:cubicBezTo>
                <a:cubicBezTo>
                  <a:pt x="1660" y="1676"/>
                  <a:pt x="1660" y="1676"/>
                  <a:pt x="1660" y="1676"/>
                </a:cubicBezTo>
                <a:cubicBezTo>
                  <a:pt x="1642" y="1672"/>
                  <a:pt x="1642" y="1672"/>
                  <a:pt x="1642" y="1672"/>
                </a:cubicBezTo>
                <a:cubicBezTo>
                  <a:pt x="1642" y="1671"/>
                  <a:pt x="1642" y="1671"/>
                  <a:pt x="1642" y="1671"/>
                </a:cubicBezTo>
                <a:cubicBezTo>
                  <a:pt x="1645" y="1670"/>
                  <a:pt x="1645" y="1670"/>
                  <a:pt x="1645" y="1670"/>
                </a:cubicBezTo>
                <a:cubicBezTo>
                  <a:pt x="1645" y="1670"/>
                  <a:pt x="1645" y="1670"/>
                  <a:pt x="1645" y="1669"/>
                </a:cubicBezTo>
                <a:cubicBezTo>
                  <a:pt x="1645" y="1669"/>
                  <a:pt x="1645" y="1669"/>
                  <a:pt x="1645" y="1669"/>
                </a:cubicBezTo>
                <a:cubicBezTo>
                  <a:pt x="1644" y="1668"/>
                  <a:pt x="1644" y="1668"/>
                  <a:pt x="1644" y="1668"/>
                </a:cubicBezTo>
                <a:cubicBezTo>
                  <a:pt x="1637" y="1665"/>
                  <a:pt x="1637" y="1665"/>
                  <a:pt x="1637" y="1665"/>
                </a:cubicBezTo>
                <a:cubicBezTo>
                  <a:pt x="1633" y="1664"/>
                  <a:pt x="1633" y="1664"/>
                  <a:pt x="1633" y="1664"/>
                </a:cubicBezTo>
                <a:cubicBezTo>
                  <a:pt x="1633" y="1664"/>
                  <a:pt x="1633" y="1664"/>
                  <a:pt x="1633" y="1664"/>
                </a:cubicBezTo>
                <a:cubicBezTo>
                  <a:pt x="1633" y="1663"/>
                  <a:pt x="1633" y="1663"/>
                  <a:pt x="1633" y="1663"/>
                </a:cubicBezTo>
                <a:cubicBezTo>
                  <a:pt x="1631" y="1662"/>
                  <a:pt x="1631" y="1662"/>
                  <a:pt x="1631" y="1662"/>
                </a:cubicBezTo>
                <a:cubicBezTo>
                  <a:pt x="1627" y="1652"/>
                  <a:pt x="1627" y="1652"/>
                  <a:pt x="1627" y="1652"/>
                </a:cubicBezTo>
                <a:cubicBezTo>
                  <a:pt x="1628" y="1647"/>
                  <a:pt x="1628" y="1647"/>
                  <a:pt x="1628" y="1647"/>
                </a:cubicBezTo>
                <a:cubicBezTo>
                  <a:pt x="1628" y="1647"/>
                  <a:pt x="1628" y="1646"/>
                  <a:pt x="1627" y="1646"/>
                </a:cubicBezTo>
                <a:cubicBezTo>
                  <a:pt x="1623" y="1645"/>
                  <a:pt x="1623" y="1645"/>
                  <a:pt x="1623" y="1645"/>
                </a:cubicBezTo>
                <a:cubicBezTo>
                  <a:pt x="1622" y="1646"/>
                  <a:pt x="1622" y="1646"/>
                  <a:pt x="1622" y="1646"/>
                </a:cubicBezTo>
                <a:cubicBezTo>
                  <a:pt x="1626" y="1642"/>
                  <a:pt x="1626" y="1642"/>
                  <a:pt x="1626" y="1642"/>
                </a:cubicBezTo>
                <a:cubicBezTo>
                  <a:pt x="1629" y="1635"/>
                  <a:pt x="1629" y="1635"/>
                  <a:pt x="1629" y="1635"/>
                </a:cubicBezTo>
                <a:cubicBezTo>
                  <a:pt x="1629" y="1631"/>
                  <a:pt x="1629" y="1631"/>
                  <a:pt x="1629" y="1631"/>
                </a:cubicBezTo>
                <a:cubicBezTo>
                  <a:pt x="1629" y="1631"/>
                  <a:pt x="1629" y="1631"/>
                  <a:pt x="1629" y="1631"/>
                </a:cubicBezTo>
                <a:cubicBezTo>
                  <a:pt x="1627" y="1630"/>
                  <a:pt x="1627" y="1630"/>
                  <a:pt x="1627" y="1630"/>
                </a:cubicBezTo>
                <a:cubicBezTo>
                  <a:pt x="1627" y="1629"/>
                  <a:pt x="1627" y="1629"/>
                  <a:pt x="1627" y="1629"/>
                </a:cubicBezTo>
                <a:cubicBezTo>
                  <a:pt x="1625" y="1629"/>
                  <a:pt x="1625" y="1629"/>
                  <a:pt x="1625" y="1629"/>
                </a:cubicBezTo>
                <a:cubicBezTo>
                  <a:pt x="1625" y="1629"/>
                  <a:pt x="1625" y="1629"/>
                  <a:pt x="1625" y="1629"/>
                </a:cubicBezTo>
                <a:cubicBezTo>
                  <a:pt x="1625" y="1628"/>
                  <a:pt x="1625" y="1628"/>
                  <a:pt x="1625" y="1628"/>
                </a:cubicBezTo>
                <a:cubicBezTo>
                  <a:pt x="1623" y="1627"/>
                  <a:pt x="1623" y="1627"/>
                  <a:pt x="1623" y="1627"/>
                </a:cubicBezTo>
                <a:cubicBezTo>
                  <a:pt x="1623" y="1627"/>
                  <a:pt x="1623" y="1627"/>
                  <a:pt x="1623" y="1627"/>
                </a:cubicBezTo>
                <a:cubicBezTo>
                  <a:pt x="1615" y="1632"/>
                  <a:pt x="1615" y="1632"/>
                  <a:pt x="1615" y="1632"/>
                </a:cubicBezTo>
                <a:cubicBezTo>
                  <a:pt x="1614" y="1631"/>
                  <a:pt x="1614" y="1631"/>
                  <a:pt x="1614" y="1631"/>
                </a:cubicBezTo>
                <a:cubicBezTo>
                  <a:pt x="1613" y="1627"/>
                  <a:pt x="1613" y="1627"/>
                  <a:pt x="1613" y="1627"/>
                </a:cubicBezTo>
                <a:cubicBezTo>
                  <a:pt x="1612" y="1627"/>
                  <a:pt x="1612" y="1627"/>
                  <a:pt x="1612" y="1627"/>
                </a:cubicBezTo>
                <a:cubicBezTo>
                  <a:pt x="1605" y="1624"/>
                  <a:pt x="1605" y="1624"/>
                  <a:pt x="1605" y="1624"/>
                </a:cubicBezTo>
                <a:cubicBezTo>
                  <a:pt x="1605" y="1624"/>
                  <a:pt x="1605" y="1624"/>
                  <a:pt x="1605" y="1624"/>
                </a:cubicBezTo>
                <a:cubicBezTo>
                  <a:pt x="1612" y="1622"/>
                  <a:pt x="1612" y="1622"/>
                  <a:pt x="1612" y="1622"/>
                </a:cubicBezTo>
                <a:cubicBezTo>
                  <a:pt x="1616" y="1624"/>
                  <a:pt x="1616" y="1624"/>
                  <a:pt x="1616" y="1624"/>
                </a:cubicBezTo>
                <a:cubicBezTo>
                  <a:pt x="1621" y="1625"/>
                  <a:pt x="1621" y="1625"/>
                  <a:pt x="1621" y="1625"/>
                </a:cubicBezTo>
                <a:cubicBezTo>
                  <a:pt x="1622" y="1625"/>
                  <a:pt x="1622" y="1625"/>
                  <a:pt x="1622" y="1625"/>
                </a:cubicBezTo>
                <a:cubicBezTo>
                  <a:pt x="1636" y="1614"/>
                  <a:pt x="1636" y="1614"/>
                  <a:pt x="1636" y="1614"/>
                </a:cubicBezTo>
                <a:cubicBezTo>
                  <a:pt x="1637" y="1613"/>
                  <a:pt x="1637" y="1613"/>
                  <a:pt x="1637" y="1613"/>
                </a:cubicBezTo>
                <a:cubicBezTo>
                  <a:pt x="1637" y="1609"/>
                  <a:pt x="1637" y="1609"/>
                  <a:pt x="1637" y="1609"/>
                </a:cubicBezTo>
                <a:cubicBezTo>
                  <a:pt x="1637" y="1608"/>
                  <a:pt x="1637" y="1608"/>
                  <a:pt x="1637" y="1608"/>
                </a:cubicBezTo>
                <a:cubicBezTo>
                  <a:pt x="1636" y="1607"/>
                  <a:pt x="1636" y="1607"/>
                  <a:pt x="1636" y="1607"/>
                </a:cubicBezTo>
                <a:cubicBezTo>
                  <a:pt x="1636" y="1607"/>
                  <a:pt x="1636" y="1607"/>
                  <a:pt x="1636" y="1607"/>
                </a:cubicBezTo>
                <a:cubicBezTo>
                  <a:pt x="1637" y="1608"/>
                  <a:pt x="1637" y="1608"/>
                  <a:pt x="1637" y="1607"/>
                </a:cubicBezTo>
                <a:cubicBezTo>
                  <a:pt x="1638" y="1607"/>
                  <a:pt x="1638" y="1607"/>
                  <a:pt x="1638" y="1606"/>
                </a:cubicBezTo>
                <a:cubicBezTo>
                  <a:pt x="1636" y="1602"/>
                  <a:pt x="1636" y="1602"/>
                  <a:pt x="1636" y="1602"/>
                </a:cubicBezTo>
                <a:cubicBezTo>
                  <a:pt x="1635" y="1602"/>
                  <a:pt x="1635" y="1602"/>
                  <a:pt x="1635" y="1602"/>
                </a:cubicBezTo>
                <a:cubicBezTo>
                  <a:pt x="1624" y="1596"/>
                  <a:pt x="1624" y="1596"/>
                  <a:pt x="1624" y="1596"/>
                </a:cubicBezTo>
                <a:cubicBezTo>
                  <a:pt x="1616" y="1595"/>
                  <a:pt x="1616" y="1595"/>
                  <a:pt x="1616" y="1595"/>
                </a:cubicBezTo>
                <a:cubicBezTo>
                  <a:pt x="1600" y="1597"/>
                  <a:pt x="1600" y="1597"/>
                  <a:pt x="1600" y="1597"/>
                </a:cubicBezTo>
                <a:cubicBezTo>
                  <a:pt x="1569" y="1613"/>
                  <a:pt x="1569" y="1613"/>
                  <a:pt x="1569" y="1613"/>
                </a:cubicBezTo>
                <a:cubicBezTo>
                  <a:pt x="1567" y="1615"/>
                  <a:pt x="1567" y="1615"/>
                  <a:pt x="1567" y="1615"/>
                </a:cubicBezTo>
                <a:cubicBezTo>
                  <a:pt x="1564" y="1616"/>
                  <a:pt x="1564" y="1616"/>
                  <a:pt x="1564" y="1616"/>
                </a:cubicBezTo>
                <a:cubicBezTo>
                  <a:pt x="1564" y="1616"/>
                  <a:pt x="1564" y="1616"/>
                  <a:pt x="1564" y="1616"/>
                </a:cubicBezTo>
                <a:cubicBezTo>
                  <a:pt x="1545" y="1638"/>
                  <a:pt x="1545" y="1638"/>
                  <a:pt x="1545" y="1638"/>
                </a:cubicBezTo>
                <a:cubicBezTo>
                  <a:pt x="1551" y="1627"/>
                  <a:pt x="1551" y="1627"/>
                  <a:pt x="1551" y="1627"/>
                </a:cubicBezTo>
                <a:cubicBezTo>
                  <a:pt x="1551" y="1626"/>
                  <a:pt x="1551" y="1626"/>
                  <a:pt x="1551" y="1626"/>
                </a:cubicBezTo>
                <a:cubicBezTo>
                  <a:pt x="1551" y="1622"/>
                  <a:pt x="1551" y="1622"/>
                  <a:pt x="1551" y="1622"/>
                </a:cubicBezTo>
                <a:cubicBezTo>
                  <a:pt x="1553" y="1622"/>
                  <a:pt x="1553" y="1622"/>
                  <a:pt x="1553" y="1622"/>
                </a:cubicBezTo>
                <a:cubicBezTo>
                  <a:pt x="1553" y="1622"/>
                  <a:pt x="1553" y="1622"/>
                  <a:pt x="1553" y="1622"/>
                </a:cubicBezTo>
                <a:cubicBezTo>
                  <a:pt x="1557" y="1619"/>
                  <a:pt x="1557" y="1619"/>
                  <a:pt x="1557" y="1619"/>
                </a:cubicBezTo>
                <a:cubicBezTo>
                  <a:pt x="1565" y="1607"/>
                  <a:pt x="1565" y="1607"/>
                  <a:pt x="1565" y="1607"/>
                </a:cubicBezTo>
                <a:cubicBezTo>
                  <a:pt x="1567" y="1605"/>
                  <a:pt x="1567" y="1605"/>
                  <a:pt x="1567" y="1605"/>
                </a:cubicBezTo>
                <a:cubicBezTo>
                  <a:pt x="1573" y="1600"/>
                  <a:pt x="1573" y="1600"/>
                  <a:pt x="1573" y="1600"/>
                </a:cubicBezTo>
                <a:cubicBezTo>
                  <a:pt x="1573" y="1600"/>
                  <a:pt x="1573" y="1600"/>
                  <a:pt x="1573" y="1600"/>
                </a:cubicBezTo>
                <a:cubicBezTo>
                  <a:pt x="1573" y="1599"/>
                  <a:pt x="1573" y="1599"/>
                  <a:pt x="1573" y="1599"/>
                </a:cubicBezTo>
                <a:cubicBezTo>
                  <a:pt x="1574" y="1599"/>
                  <a:pt x="1574" y="1599"/>
                  <a:pt x="1574" y="1599"/>
                </a:cubicBezTo>
                <a:cubicBezTo>
                  <a:pt x="1575" y="1599"/>
                  <a:pt x="1575" y="1599"/>
                  <a:pt x="1575" y="1599"/>
                </a:cubicBezTo>
                <a:cubicBezTo>
                  <a:pt x="1578" y="1596"/>
                  <a:pt x="1578" y="1596"/>
                  <a:pt x="1578" y="1596"/>
                </a:cubicBezTo>
                <a:cubicBezTo>
                  <a:pt x="1588" y="1595"/>
                  <a:pt x="1588" y="1595"/>
                  <a:pt x="1588" y="1595"/>
                </a:cubicBezTo>
                <a:cubicBezTo>
                  <a:pt x="1588" y="1595"/>
                  <a:pt x="1588" y="1595"/>
                  <a:pt x="1588" y="1595"/>
                </a:cubicBezTo>
                <a:cubicBezTo>
                  <a:pt x="1589" y="1594"/>
                  <a:pt x="1589" y="1594"/>
                  <a:pt x="1589" y="1594"/>
                </a:cubicBezTo>
                <a:cubicBezTo>
                  <a:pt x="1590" y="1594"/>
                  <a:pt x="1590" y="1594"/>
                  <a:pt x="1590" y="1594"/>
                </a:cubicBezTo>
                <a:cubicBezTo>
                  <a:pt x="1593" y="1583"/>
                  <a:pt x="1593" y="1583"/>
                  <a:pt x="1593" y="1583"/>
                </a:cubicBezTo>
                <a:cubicBezTo>
                  <a:pt x="1598" y="1578"/>
                  <a:pt x="1598" y="1578"/>
                  <a:pt x="1598" y="1578"/>
                </a:cubicBezTo>
                <a:cubicBezTo>
                  <a:pt x="1599" y="1577"/>
                  <a:pt x="1599" y="1577"/>
                  <a:pt x="1599" y="1577"/>
                </a:cubicBezTo>
                <a:cubicBezTo>
                  <a:pt x="1600" y="1576"/>
                  <a:pt x="1600" y="1576"/>
                  <a:pt x="1600" y="1576"/>
                </a:cubicBezTo>
                <a:cubicBezTo>
                  <a:pt x="1602" y="1576"/>
                  <a:pt x="1602" y="1576"/>
                  <a:pt x="1602" y="1576"/>
                </a:cubicBezTo>
                <a:cubicBezTo>
                  <a:pt x="1603" y="1576"/>
                  <a:pt x="1603" y="1576"/>
                  <a:pt x="1603" y="1576"/>
                </a:cubicBezTo>
                <a:cubicBezTo>
                  <a:pt x="1604" y="1574"/>
                  <a:pt x="1604" y="1574"/>
                  <a:pt x="1604" y="1574"/>
                </a:cubicBezTo>
                <a:cubicBezTo>
                  <a:pt x="1605" y="1573"/>
                  <a:pt x="1605" y="1573"/>
                  <a:pt x="1605" y="1573"/>
                </a:cubicBezTo>
                <a:cubicBezTo>
                  <a:pt x="1608" y="1573"/>
                  <a:pt x="1608" y="1573"/>
                  <a:pt x="1608" y="1573"/>
                </a:cubicBezTo>
                <a:cubicBezTo>
                  <a:pt x="1610" y="1572"/>
                  <a:pt x="1610" y="1572"/>
                  <a:pt x="1610" y="1572"/>
                </a:cubicBezTo>
                <a:cubicBezTo>
                  <a:pt x="1614" y="1573"/>
                  <a:pt x="1614" y="1573"/>
                  <a:pt x="1614" y="1573"/>
                </a:cubicBezTo>
                <a:cubicBezTo>
                  <a:pt x="1619" y="1572"/>
                  <a:pt x="1619" y="1572"/>
                  <a:pt x="1619" y="1572"/>
                </a:cubicBezTo>
                <a:cubicBezTo>
                  <a:pt x="1625" y="1573"/>
                  <a:pt x="1625" y="1573"/>
                  <a:pt x="1625" y="1573"/>
                </a:cubicBezTo>
                <a:cubicBezTo>
                  <a:pt x="1633" y="1571"/>
                  <a:pt x="1633" y="1571"/>
                  <a:pt x="1633" y="1571"/>
                </a:cubicBezTo>
                <a:cubicBezTo>
                  <a:pt x="1651" y="1573"/>
                  <a:pt x="1651" y="1573"/>
                  <a:pt x="1651" y="1573"/>
                </a:cubicBezTo>
                <a:cubicBezTo>
                  <a:pt x="1656" y="1572"/>
                  <a:pt x="1656" y="1572"/>
                  <a:pt x="1656" y="1572"/>
                </a:cubicBezTo>
                <a:cubicBezTo>
                  <a:pt x="1673" y="1573"/>
                  <a:pt x="1673" y="1573"/>
                  <a:pt x="1673" y="1573"/>
                </a:cubicBezTo>
                <a:cubicBezTo>
                  <a:pt x="1675" y="1574"/>
                  <a:pt x="1675" y="1574"/>
                  <a:pt x="1675" y="1574"/>
                </a:cubicBezTo>
                <a:cubicBezTo>
                  <a:pt x="1675" y="1576"/>
                  <a:pt x="1675" y="1576"/>
                  <a:pt x="1675" y="1576"/>
                </a:cubicBezTo>
                <a:cubicBezTo>
                  <a:pt x="1676" y="1576"/>
                  <a:pt x="1676" y="1576"/>
                  <a:pt x="1676" y="1576"/>
                </a:cubicBezTo>
                <a:cubicBezTo>
                  <a:pt x="1677" y="1577"/>
                  <a:pt x="1677" y="1577"/>
                  <a:pt x="1677" y="1577"/>
                </a:cubicBezTo>
                <a:cubicBezTo>
                  <a:pt x="1678" y="1577"/>
                  <a:pt x="1678" y="1577"/>
                  <a:pt x="1678" y="1577"/>
                </a:cubicBezTo>
                <a:cubicBezTo>
                  <a:pt x="1697" y="1573"/>
                  <a:pt x="1697" y="1573"/>
                  <a:pt x="1697" y="1573"/>
                </a:cubicBezTo>
                <a:cubicBezTo>
                  <a:pt x="1697" y="1572"/>
                  <a:pt x="1697" y="1572"/>
                  <a:pt x="1697" y="1572"/>
                </a:cubicBezTo>
                <a:cubicBezTo>
                  <a:pt x="1699" y="1570"/>
                  <a:pt x="1699" y="1570"/>
                  <a:pt x="1699" y="1570"/>
                </a:cubicBezTo>
                <a:cubicBezTo>
                  <a:pt x="1698" y="1571"/>
                  <a:pt x="1698" y="1571"/>
                  <a:pt x="1698" y="1571"/>
                </a:cubicBezTo>
                <a:cubicBezTo>
                  <a:pt x="1698" y="1572"/>
                  <a:pt x="1698" y="1572"/>
                  <a:pt x="1698" y="1572"/>
                </a:cubicBezTo>
                <a:cubicBezTo>
                  <a:pt x="1700" y="1573"/>
                  <a:pt x="1700" y="1573"/>
                  <a:pt x="1700" y="1573"/>
                </a:cubicBezTo>
                <a:cubicBezTo>
                  <a:pt x="1700" y="1573"/>
                  <a:pt x="1700" y="1573"/>
                  <a:pt x="1700" y="1573"/>
                </a:cubicBezTo>
                <a:cubicBezTo>
                  <a:pt x="1702" y="1573"/>
                  <a:pt x="1702" y="1573"/>
                  <a:pt x="1702" y="1573"/>
                </a:cubicBezTo>
                <a:cubicBezTo>
                  <a:pt x="1702" y="1573"/>
                  <a:pt x="1702" y="1573"/>
                  <a:pt x="1702" y="1573"/>
                </a:cubicBezTo>
                <a:cubicBezTo>
                  <a:pt x="1705" y="1572"/>
                  <a:pt x="1705" y="1572"/>
                  <a:pt x="1705" y="1572"/>
                </a:cubicBezTo>
                <a:cubicBezTo>
                  <a:pt x="1709" y="1567"/>
                  <a:pt x="1709" y="1567"/>
                  <a:pt x="1709" y="1567"/>
                </a:cubicBezTo>
                <a:cubicBezTo>
                  <a:pt x="1712" y="1566"/>
                  <a:pt x="1712" y="1566"/>
                  <a:pt x="1712" y="1566"/>
                </a:cubicBezTo>
                <a:cubicBezTo>
                  <a:pt x="1720" y="1554"/>
                  <a:pt x="1720" y="1554"/>
                  <a:pt x="1720" y="1554"/>
                </a:cubicBezTo>
                <a:cubicBezTo>
                  <a:pt x="1721" y="1554"/>
                  <a:pt x="1721" y="1554"/>
                  <a:pt x="1721" y="1554"/>
                </a:cubicBezTo>
                <a:cubicBezTo>
                  <a:pt x="1722" y="1554"/>
                  <a:pt x="1722" y="1554"/>
                  <a:pt x="1722" y="1554"/>
                </a:cubicBezTo>
                <a:cubicBezTo>
                  <a:pt x="1725" y="1549"/>
                  <a:pt x="1725" y="1549"/>
                  <a:pt x="1725" y="1549"/>
                </a:cubicBezTo>
                <a:cubicBezTo>
                  <a:pt x="1728" y="1547"/>
                  <a:pt x="1728" y="1547"/>
                  <a:pt x="1728" y="1547"/>
                </a:cubicBezTo>
                <a:cubicBezTo>
                  <a:pt x="1740" y="1543"/>
                  <a:pt x="1740" y="1543"/>
                  <a:pt x="1740" y="1543"/>
                </a:cubicBezTo>
                <a:cubicBezTo>
                  <a:pt x="1751" y="1544"/>
                  <a:pt x="1751" y="1544"/>
                  <a:pt x="1751" y="1544"/>
                </a:cubicBezTo>
                <a:cubicBezTo>
                  <a:pt x="1751" y="1543"/>
                  <a:pt x="1751" y="1543"/>
                  <a:pt x="1751" y="1543"/>
                </a:cubicBezTo>
                <a:cubicBezTo>
                  <a:pt x="1752" y="1542"/>
                  <a:pt x="1752" y="1542"/>
                  <a:pt x="1752" y="1542"/>
                </a:cubicBezTo>
                <a:cubicBezTo>
                  <a:pt x="1755" y="1542"/>
                  <a:pt x="1755" y="1542"/>
                  <a:pt x="1755" y="1542"/>
                </a:cubicBezTo>
                <a:cubicBezTo>
                  <a:pt x="1756" y="1542"/>
                  <a:pt x="1756" y="1542"/>
                  <a:pt x="1756" y="1542"/>
                </a:cubicBezTo>
                <a:cubicBezTo>
                  <a:pt x="1760" y="1536"/>
                  <a:pt x="1760" y="1536"/>
                  <a:pt x="1760" y="1536"/>
                </a:cubicBezTo>
                <a:cubicBezTo>
                  <a:pt x="1765" y="1532"/>
                  <a:pt x="1765" y="1532"/>
                  <a:pt x="1765" y="1532"/>
                </a:cubicBezTo>
                <a:cubicBezTo>
                  <a:pt x="1771" y="1526"/>
                  <a:pt x="1771" y="1526"/>
                  <a:pt x="1771" y="1526"/>
                </a:cubicBezTo>
                <a:cubicBezTo>
                  <a:pt x="1771" y="1525"/>
                  <a:pt x="1771" y="1525"/>
                  <a:pt x="1771" y="1524"/>
                </a:cubicBezTo>
                <a:cubicBezTo>
                  <a:pt x="1766" y="1520"/>
                  <a:pt x="1766" y="1520"/>
                  <a:pt x="1766" y="1520"/>
                </a:cubicBezTo>
                <a:cubicBezTo>
                  <a:pt x="1766" y="1520"/>
                  <a:pt x="1766" y="1520"/>
                  <a:pt x="1766" y="1520"/>
                </a:cubicBezTo>
                <a:cubicBezTo>
                  <a:pt x="1770" y="1521"/>
                  <a:pt x="1770" y="1521"/>
                  <a:pt x="1770" y="1521"/>
                </a:cubicBezTo>
                <a:cubicBezTo>
                  <a:pt x="1771" y="1521"/>
                  <a:pt x="1771" y="1521"/>
                  <a:pt x="1771" y="1520"/>
                </a:cubicBezTo>
                <a:cubicBezTo>
                  <a:pt x="1771" y="1520"/>
                  <a:pt x="1771" y="1520"/>
                  <a:pt x="1771" y="1520"/>
                </a:cubicBezTo>
                <a:cubicBezTo>
                  <a:pt x="1770" y="1516"/>
                  <a:pt x="1770" y="1516"/>
                  <a:pt x="1770" y="1516"/>
                </a:cubicBezTo>
                <a:cubicBezTo>
                  <a:pt x="1769" y="1516"/>
                  <a:pt x="1769" y="1516"/>
                  <a:pt x="1769" y="1516"/>
                </a:cubicBezTo>
                <a:cubicBezTo>
                  <a:pt x="1766" y="1515"/>
                  <a:pt x="1766" y="1515"/>
                  <a:pt x="1766" y="1515"/>
                </a:cubicBezTo>
                <a:cubicBezTo>
                  <a:pt x="1766" y="1514"/>
                  <a:pt x="1766" y="1514"/>
                  <a:pt x="1766" y="1514"/>
                </a:cubicBezTo>
                <a:cubicBezTo>
                  <a:pt x="1768" y="1514"/>
                  <a:pt x="1768" y="1514"/>
                  <a:pt x="1768" y="1514"/>
                </a:cubicBezTo>
                <a:cubicBezTo>
                  <a:pt x="1768" y="1515"/>
                  <a:pt x="1769" y="1514"/>
                  <a:pt x="1769" y="1514"/>
                </a:cubicBezTo>
                <a:cubicBezTo>
                  <a:pt x="1769" y="1514"/>
                  <a:pt x="1769" y="1514"/>
                  <a:pt x="1769" y="1513"/>
                </a:cubicBezTo>
                <a:cubicBezTo>
                  <a:pt x="1766" y="1509"/>
                  <a:pt x="1766" y="1509"/>
                  <a:pt x="1766" y="1509"/>
                </a:cubicBezTo>
                <a:cubicBezTo>
                  <a:pt x="1766" y="1509"/>
                  <a:pt x="1766" y="1509"/>
                  <a:pt x="1766" y="1509"/>
                </a:cubicBezTo>
                <a:cubicBezTo>
                  <a:pt x="1767" y="1508"/>
                  <a:pt x="1767" y="1508"/>
                  <a:pt x="1767" y="1508"/>
                </a:cubicBezTo>
                <a:cubicBezTo>
                  <a:pt x="1768" y="1507"/>
                  <a:pt x="1768" y="1507"/>
                  <a:pt x="1768" y="1507"/>
                </a:cubicBezTo>
                <a:cubicBezTo>
                  <a:pt x="1766" y="1503"/>
                  <a:pt x="1766" y="1503"/>
                  <a:pt x="1766" y="1503"/>
                </a:cubicBezTo>
                <a:cubicBezTo>
                  <a:pt x="1766" y="1503"/>
                  <a:pt x="1766" y="1503"/>
                  <a:pt x="1766" y="1503"/>
                </a:cubicBezTo>
                <a:cubicBezTo>
                  <a:pt x="1764" y="1503"/>
                  <a:pt x="1764" y="1503"/>
                  <a:pt x="1764" y="1503"/>
                </a:cubicBezTo>
                <a:cubicBezTo>
                  <a:pt x="1762" y="1502"/>
                  <a:pt x="1762" y="1502"/>
                  <a:pt x="1762" y="1502"/>
                </a:cubicBezTo>
                <a:cubicBezTo>
                  <a:pt x="1762" y="1501"/>
                  <a:pt x="1762" y="1501"/>
                  <a:pt x="1762" y="1501"/>
                </a:cubicBezTo>
                <a:cubicBezTo>
                  <a:pt x="1766" y="1502"/>
                  <a:pt x="1766" y="1502"/>
                  <a:pt x="1766" y="1502"/>
                </a:cubicBezTo>
                <a:cubicBezTo>
                  <a:pt x="1767" y="1502"/>
                  <a:pt x="1767" y="1502"/>
                  <a:pt x="1767" y="1502"/>
                </a:cubicBezTo>
                <a:cubicBezTo>
                  <a:pt x="1768" y="1501"/>
                  <a:pt x="1768" y="1501"/>
                  <a:pt x="1768" y="1501"/>
                </a:cubicBezTo>
                <a:cubicBezTo>
                  <a:pt x="1769" y="1500"/>
                  <a:pt x="1769" y="1500"/>
                  <a:pt x="1769" y="1500"/>
                </a:cubicBezTo>
                <a:cubicBezTo>
                  <a:pt x="1770" y="1500"/>
                  <a:pt x="1770" y="1500"/>
                  <a:pt x="1770" y="1500"/>
                </a:cubicBezTo>
                <a:cubicBezTo>
                  <a:pt x="1770" y="1497"/>
                  <a:pt x="1770" y="1497"/>
                  <a:pt x="1770" y="1497"/>
                </a:cubicBezTo>
                <a:cubicBezTo>
                  <a:pt x="1769" y="1497"/>
                  <a:pt x="1769" y="1497"/>
                  <a:pt x="1769" y="1497"/>
                </a:cubicBezTo>
                <a:cubicBezTo>
                  <a:pt x="1768" y="1496"/>
                  <a:pt x="1768" y="1496"/>
                  <a:pt x="1768" y="1496"/>
                </a:cubicBezTo>
                <a:cubicBezTo>
                  <a:pt x="1768" y="1495"/>
                  <a:pt x="1768" y="1495"/>
                  <a:pt x="1768" y="1495"/>
                </a:cubicBezTo>
                <a:cubicBezTo>
                  <a:pt x="1768" y="1494"/>
                  <a:pt x="1768" y="1494"/>
                  <a:pt x="1768" y="1494"/>
                </a:cubicBezTo>
                <a:cubicBezTo>
                  <a:pt x="1766" y="1493"/>
                  <a:pt x="1766" y="1493"/>
                  <a:pt x="1766" y="1493"/>
                </a:cubicBezTo>
                <a:cubicBezTo>
                  <a:pt x="1765" y="1492"/>
                  <a:pt x="1765" y="1492"/>
                  <a:pt x="1765" y="1492"/>
                </a:cubicBezTo>
                <a:cubicBezTo>
                  <a:pt x="1766" y="1491"/>
                  <a:pt x="1766" y="1491"/>
                  <a:pt x="1766" y="1491"/>
                </a:cubicBezTo>
                <a:cubicBezTo>
                  <a:pt x="1766" y="1490"/>
                  <a:pt x="1766" y="1490"/>
                  <a:pt x="1766" y="1490"/>
                </a:cubicBezTo>
                <a:cubicBezTo>
                  <a:pt x="1766" y="1490"/>
                  <a:pt x="1766" y="1490"/>
                  <a:pt x="1766" y="1490"/>
                </a:cubicBezTo>
                <a:cubicBezTo>
                  <a:pt x="1767" y="1490"/>
                  <a:pt x="1767" y="1490"/>
                  <a:pt x="1767" y="1490"/>
                </a:cubicBezTo>
                <a:cubicBezTo>
                  <a:pt x="1767" y="1489"/>
                  <a:pt x="1767" y="1489"/>
                  <a:pt x="1767" y="1489"/>
                </a:cubicBezTo>
                <a:cubicBezTo>
                  <a:pt x="1766" y="1488"/>
                  <a:pt x="1766" y="1488"/>
                  <a:pt x="1766" y="1488"/>
                </a:cubicBezTo>
                <a:cubicBezTo>
                  <a:pt x="1766" y="1488"/>
                  <a:pt x="1765" y="1488"/>
                  <a:pt x="1765" y="1488"/>
                </a:cubicBezTo>
                <a:cubicBezTo>
                  <a:pt x="1765" y="1488"/>
                  <a:pt x="1765" y="1488"/>
                  <a:pt x="1765" y="1488"/>
                </a:cubicBezTo>
                <a:cubicBezTo>
                  <a:pt x="1757" y="1485"/>
                  <a:pt x="1757" y="1485"/>
                  <a:pt x="1757" y="1485"/>
                </a:cubicBezTo>
                <a:cubicBezTo>
                  <a:pt x="1757" y="1484"/>
                  <a:pt x="1757" y="1484"/>
                  <a:pt x="1757" y="1484"/>
                </a:cubicBezTo>
                <a:cubicBezTo>
                  <a:pt x="1757" y="1484"/>
                  <a:pt x="1757" y="1484"/>
                  <a:pt x="1757" y="1484"/>
                </a:cubicBezTo>
                <a:cubicBezTo>
                  <a:pt x="1757" y="1484"/>
                  <a:pt x="1757" y="1483"/>
                  <a:pt x="1757" y="1483"/>
                </a:cubicBezTo>
                <a:cubicBezTo>
                  <a:pt x="1755" y="1483"/>
                  <a:pt x="1755" y="1483"/>
                  <a:pt x="1755" y="1483"/>
                </a:cubicBezTo>
                <a:cubicBezTo>
                  <a:pt x="1751" y="1483"/>
                  <a:pt x="1751" y="1483"/>
                  <a:pt x="1751" y="1483"/>
                </a:cubicBezTo>
                <a:cubicBezTo>
                  <a:pt x="1750" y="1483"/>
                  <a:pt x="1750" y="1483"/>
                  <a:pt x="1750" y="1483"/>
                </a:cubicBezTo>
                <a:cubicBezTo>
                  <a:pt x="1748" y="1485"/>
                  <a:pt x="1748" y="1485"/>
                  <a:pt x="1748" y="1485"/>
                </a:cubicBezTo>
                <a:cubicBezTo>
                  <a:pt x="1745" y="1491"/>
                  <a:pt x="1745" y="1491"/>
                  <a:pt x="1745" y="1491"/>
                </a:cubicBezTo>
                <a:cubicBezTo>
                  <a:pt x="1745" y="1486"/>
                  <a:pt x="1745" y="1486"/>
                  <a:pt x="1745" y="1486"/>
                </a:cubicBezTo>
                <a:cubicBezTo>
                  <a:pt x="1746" y="1484"/>
                  <a:pt x="1746" y="1484"/>
                  <a:pt x="1746" y="1484"/>
                </a:cubicBezTo>
                <a:cubicBezTo>
                  <a:pt x="1747" y="1483"/>
                  <a:pt x="1747" y="1483"/>
                  <a:pt x="1747" y="1483"/>
                </a:cubicBezTo>
                <a:cubicBezTo>
                  <a:pt x="1746" y="1477"/>
                  <a:pt x="1746" y="1477"/>
                  <a:pt x="1746" y="1477"/>
                </a:cubicBezTo>
                <a:cubicBezTo>
                  <a:pt x="1746" y="1474"/>
                  <a:pt x="1746" y="1474"/>
                  <a:pt x="1746" y="1474"/>
                </a:cubicBezTo>
                <a:cubicBezTo>
                  <a:pt x="1746" y="1474"/>
                  <a:pt x="1746" y="1474"/>
                  <a:pt x="1746" y="1474"/>
                </a:cubicBezTo>
                <a:cubicBezTo>
                  <a:pt x="1745" y="1472"/>
                  <a:pt x="1745" y="1472"/>
                  <a:pt x="1745" y="1472"/>
                </a:cubicBezTo>
                <a:cubicBezTo>
                  <a:pt x="1744" y="1472"/>
                  <a:pt x="1744" y="1472"/>
                  <a:pt x="1744" y="1472"/>
                </a:cubicBezTo>
                <a:cubicBezTo>
                  <a:pt x="1734" y="1471"/>
                  <a:pt x="1734" y="1471"/>
                  <a:pt x="1734" y="1471"/>
                </a:cubicBezTo>
                <a:cubicBezTo>
                  <a:pt x="1726" y="1474"/>
                  <a:pt x="1726" y="1474"/>
                  <a:pt x="1726" y="1474"/>
                </a:cubicBezTo>
                <a:cubicBezTo>
                  <a:pt x="1726" y="1474"/>
                  <a:pt x="1725" y="1474"/>
                  <a:pt x="1726" y="1475"/>
                </a:cubicBezTo>
                <a:cubicBezTo>
                  <a:pt x="1726" y="1475"/>
                  <a:pt x="1726" y="1475"/>
                  <a:pt x="1726" y="1475"/>
                </a:cubicBezTo>
                <a:cubicBezTo>
                  <a:pt x="1727" y="1475"/>
                  <a:pt x="1727" y="1475"/>
                  <a:pt x="1727" y="1475"/>
                </a:cubicBezTo>
                <a:cubicBezTo>
                  <a:pt x="1727" y="1475"/>
                  <a:pt x="1727" y="1475"/>
                  <a:pt x="1727" y="1475"/>
                </a:cubicBezTo>
                <a:cubicBezTo>
                  <a:pt x="1731" y="1474"/>
                  <a:pt x="1731" y="1474"/>
                  <a:pt x="1731" y="1474"/>
                </a:cubicBezTo>
                <a:cubicBezTo>
                  <a:pt x="1732" y="1475"/>
                  <a:pt x="1732" y="1475"/>
                  <a:pt x="1732" y="1475"/>
                </a:cubicBezTo>
                <a:cubicBezTo>
                  <a:pt x="1732" y="1474"/>
                  <a:pt x="1732" y="1474"/>
                  <a:pt x="1732" y="1474"/>
                </a:cubicBezTo>
                <a:cubicBezTo>
                  <a:pt x="1731" y="1474"/>
                  <a:pt x="1731" y="1474"/>
                  <a:pt x="1731" y="1474"/>
                </a:cubicBezTo>
                <a:cubicBezTo>
                  <a:pt x="1723" y="1477"/>
                  <a:pt x="1723" y="1477"/>
                  <a:pt x="1723" y="1477"/>
                </a:cubicBezTo>
                <a:cubicBezTo>
                  <a:pt x="1720" y="1479"/>
                  <a:pt x="1720" y="1479"/>
                  <a:pt x="1720" y="1479"/>
                </a:cubicBezTo>
                <a:cubicBezTo>
                  <a:pt x="1716" y="1483"/>
                  <a:pt x="1716" y="1483"/>
                  <a:pt x="1716" y="1483"/>
                </a:cubicBezTo>
                <a:cubicBezTo>
                  <a:pt x="1712" y="1484"/>
                  <a:pt x="1712" y="1484"/>
                  <a:pt x="1712" y="1484"/>
                </a:cubicBezTo>
                <a:cubicBezTo>
                  <a:pt x="1705" y="1490"/>
                  <a:pt x="1705" y="1490"/>
                  <a:pt x="1705" y="1490"/>
                </a:cubicBezTo>
                <a:cubicBezTo>
                  <a:pt x="1704" y="1492"/>
                  <a:pt x="1704" y="1492"/>
                  <a:pt x="1704" y="1492"/>
                </a:cubicBezTo>
                <a:cubicBezTo>
                  <a:pt x="1698" y="1496"/>
                  <a:pt x="1698" y="1496"/>
                  <a:pt x="1698" y="1496"/>
                </a:cubicBezTo>
                <a:cubicBezTo>
                  <a:pt x="1699" y="1490"/>
                  <a:pt x="1699" y="1490"/>
                  <a:pt x="1699" y="1490"/>
                </a:cubicBezTo>
                <a:cubicBezTo>
                  <a:pt x="1698" y="1489"/>
                  <a:pt x="1698" y="1489"/>
                  <a:pt x="1698" y="1489"/>
                </a:cubicBezTo>
                <a:cubicBezTo>
                  <a:pt x="1695" y="1487"/>
                  <a:pt x="1695" y="1487"/>
                  <a:pt x="1695" y="1487"/>
                </a:cubicBezTo>
                <a:cubicBezTo>
                  <a:pt x="1686" y="1485"/>
                  <a:pt x="1686" y="1485"/>
                  <a:pt x="1686" y="1485"/>
                </a:cubicBezTo>
                <a:cubicBezTo>
                  <a:pt x="1686" y="1484"/>
                  <a:pt x="1686" y="1484"/>
                  <a:pt x="1686" y="1484"/>
                </a:cubicBezTo>
                <a:cubicBezTo>
                  <a:pt x="1690" y="1484"/>
                  <a:pt x="1690" y="1484"/>
                  <a:pt x="1690" y="1484"/>
                </a:cubicBezTo>
                <a:cubicBezTo>
                  <a:pt x="1693" y="1485"/>
                  <a:pt x="1693" y="1485"/>
                  <a:pt x="1693" y="1485"/>
                </a:cubicBezTo>
                <a:cubicBezTo>
                  <a:pt x="1696" y="1487"/>
                  <a:pt x="1696" y="1487"/>
                  <a:pt x="1696" y="1487"/>
                </a:cubicBezTo>
                <a:cubicBezTo>
                  <a:pt x="1700" y="1488"/>
                  <a:pt x="1700" y="1488"/>
                  <a:pt x="1700" y="1488"/>
                </a:cubicBezTo>
                <a:cubicBezTo>
                  <a:pt x="1701" y="1488"/>
                  <a:pt x="1701" y="1488"/>
                  <a:pt x="1701" y="1488"/>
                </a:cubicBezTo>
                <a:cubicBezTo>
                  <a:pt x="1705" y="1482"/>
                  <a:pt x="1705" y="1482"/>
                  <a:pt x="1705" y="1482"/>
                </a:cubicBezTo>
                <a:cubicBezTo>
                  <a:pt x="1708" y="1482"/>
                  <a:pt x="1708" y="1482"/>
                  <a:pt x="1708" y="1482"/>
                </a:cubicBezTo>
                <a:cubicBezTo>
                  <a:pt x="1723" y="1475"/>
                  <a:pt x="1723" y="1475"/>
                  <a:pt x="1723" y="1475"/>
                </a:cubicBezTo>
                <a:cubicBezTo>
                  <a:pt x="1723" y="1475"/>
                  <a:pt x="1723" y="1475"/>
                  <a:pt x="1723" y="1475"/>
                </a:cubicBezTo>
                <a:cubicBezTo>
                  <a:pt x="1723" y="1474"/>
                  <a:pt x="1723" y="1474"/>
                  <a:pt x="1722" y="1474"/>
                </a:cubicBezTo>
                <a:cubicBezTo>
                  <a:pt x="1722" y="1474"/>
                  <a:pt x="1722" y="1474"/>
                  <a:pt x="1722" y="1474"/>
                </a:cubicBezTo>
                <a:cubicBezTo>
                  <a:pt x="1725" y="1473"/>
                  <a:pt x="1725" y="1473"/>
                  <a:pt x="1725" y="1473"/>
                </a:cubicBezTo>
                <a:cubicBezTo>
                  <a:pt x="1730" y="1471"/>
                  <a:pt x="1730" y="1471"/>
                  <a:pt x="1730" y="1471"/>
                </a:cubicBezTo>
                <a:cubicBezTo>
                  <a:pt x="1730" y="1470"/>
                  <a:pt x="1730" y="1470"/>
                  <a:pt x="1730" y="1470"/>
                </a:cubicBezTo>
                <a:cubicBezTo>
                  <a:pt x="1730" y="1470"/>
                  <a:pt x="1730" y="1470"/>
                  <a:pt x="1730" y="1470"/>
                </a:cubicBezTo>
                <a:cubicBezTo>
                  <a:pt x="1735" y="1467"/>
                  <a:pt x="1735" y="1467"/>
                  <a:pt x="1735" y="1467"/>
                </a:cubicBezTo>
                <a:cubicBezTo>
                  <a:pt x="1736" y="1467"/>
                  <a:pt x="1736" y="1467"/>
                  <a:pt x="1736" y="1467"/>
                </a:cubicBezTo>
                <a:cubicBezTo>
                  <a:pt x="1738" y="1468"/>
                  <a:pt x="1738" y="1468"/>
                  <a:pt x="1738" y="1468"/>
                </a:cubicBezTo>
                <a:cubicBezTo>
                  <a:pt x="1738" y="1468"/>
                  <a:pt x="1738" y="1468"/>
                  <a:pt x="1738" y="1468"/>
                </a:cubicBezTo>
                <a:cubicBezTo>
                  <a:pt x="1741" y="1467"/>
                  <a:pt x="1741" y="1467"/>
                  <a:pt x="1741" y="1467"/>
                </a:cubicBezTo>
                <a:cubicBezTo>
                  <a:pt x="1741" y="1467"/>
                  <a:pt x="1741" y="1467"/>
                  <a:pt x="1741" y="1467"/>
                </a:cubicBezTo>
                <a:cubicBezTo>
                  <a:pt x="1742" y="1466"/>
                  <a:pt x="1742" y="1466"/>
                  <a:pt x="1742" y="1466"/>
                </a:cubicBezTo>
                <a:cubicBezTo>
                  <a:pt x="1742" y="1466"/>
                  <a:pt x="1742" y="1466"/>
                  <a:pt x="1742" y="1466"/>
                </a:cubicBezTo>
                <a:cubicBezTo>
                  <a:pt x="1742" y="1465"/>
                  <a:pt x="1742" y="1465"/>
                  <a:pt x="1742" y="1465"/>
                </a:cubicBezTo>
                <a:cubicBezTo>
                  <a:pt x="1743" y="1463"/>
                  <a:pt x="1743" y="1463"/>
                  <a:pt x="1743" y="1463"/>
                </a:cubicBezTo>
                <a:cubicBezTo>
                  <a:pt x="1743" y="1462"/>
                  <a:pt x="1743" y="1462"/>
                  <a:pt x="1743" y="1462"/>
                </a:cubicBezTo>
                <a:cubicBezTo>
                  <a:pt x="1742" y="1459"/>
                  <a:pt x="1742" y="1459"/>
                  <a:pt x="1742" y="1459"/>
                </a:cubicBezTo>
                <a:cubicBezTo>
                  <a:pt x="1741" y="1459"/>
                  <a:pt x="1741" y="1459"/>
                  <a:pt x="1741" y="1459"/>
                </a:cubicBezTo>
                <a:cubicBezTo>
                  <a:pt x="1739" y="1459"/>
                  <a:pt x="1739" y="1459"/>
                  <a:pt x="1739" y="1459"/>
                </a:cubicBezTo>
                <a:cubicBezTo>
                  <a:pt x="1738" y="1457"/>
                  <a:pt x="1738" y="1457"/>
                  <a:pt x="1738" y="1457"/>
                </a:cubicBezTo>
                <a:cubicBezTo>
                  <a:pt x="1735" y="1457"/>
                  <a:pt x="1735" y="1457"/>
                  <a:pt x="1735" y="1457"/>
                </a:cubicBezTo>
                <a:cubicBezTo>
                  <a:pt x="1736" y="1455"/>
                  <a:pt x="1736" y="1455"/>
                  <a:pt x="1736" y="1455"/>
                </a:cubicBezTo>
                <a:cubicBezTo>
                  <a:pt x="1735" y="1455"/>
                  <a:pt x="1735" y="1455"/>
                  <a:pt x="1735" y="1455"/>
                </a:cubicBezTo>
                <a:cubicBezTo>
                  <a:pt x="1733" y="1452"/>
                  <a:pt x="1733" y="1452"/>
                  <a:pt x="1733" y="1452"/>
                </a:cubicBezTo>
                <a:cubicBezTo>
                  <a:pt x="1733" y="1451"/>
                  <a:pt x="1732" y="1451"/>
                  <a:pt x="1732" y="1452"/>
                </a:cubicBezTo>
                <a:cubicBezTo>
                  <a:pt x="1730" y="1454"/>
                  <a:pt x="1730" y="1454"/>
                  <a:pt x="1730" y="1454"/>
                </a:cubicBezTo>
                <a:cubicBezTo>
                  <a:pt x="1729" y="1454"/>
                  <a:pt x="1729" y="1454"/>
                  <a:pt x="1729" y="1454"/>
                </a:cubicBezTo>
                <a:cubicBezTo>
                  <a:pt x="1729" y="1456"/>
                  <a:pt x="1729" y="1456"/>
                  <a:pt x="1729" y="1456"/>
                </a:cubicBezTo>
                <a:cubicBezTo>
                  <a:pt x="1728" y="1456"/>
                  <a:pt x="1728" y="1456"/>
                  <a:pt x="1728" y="1456"/>
                </a:cubicBezTo>
                <a:cubicBezTo>
                  <a:pt x="1721" y="1454"/>
                  <a:pt x="1721" y="1454"/>
                  <a:pt x="1721" y="1454"/>
                </a:cubicBezTo>
                <a:cubicBezTo>
                  <a:pt x="1720" y="1453"/>
                  <a:pt x="1720" y="1453"/>
                  <a:pt x="1720" y="1453"/>
                </a:cubicBezTo>
                <a:cubicBezTo>
                  <a:pt x="1718" y="1447"/>
                  <a:pt x="1718" y="1447"/>
                  <a:pt x="1718" y="1447"/>
                </a:cubicBezTo>
                <a:cubicBezTo>
                  <a:pt x="1718" y="1446"/>
                  <a:pt x="1718" y="1446"/>
                  <a:pt x="1718" y="1446"/>
                </a:cubicBezTo>
                <a:cubicBezTo>
                  <a:pt x="1718" y="1446"/>
                  <a:pt x="1717" y="1446"/>
                  <a:pt x="1717" y="1446"/>
                </a:cubicBezTo>
                <a:cubicBezTo>
                  <a:pt x="1716" y="1448"/>
                  <a:pt x="1716" y="1448"/>
                  <a:pt x="1716" y="1448"/>
                </a:cubicBezTo>
                <a:cubicBezTo>
                  <a:pt x="1716" y="1445"/>
                  <a:pt x="1716" y="1445"/>
                  <a:pt x="1716" y="1445"/>
                </a:cubicBezTo>
                <a:cubicBezTo>
                  <a:pt x="1716" y="1445"/>
                  <a:pt x="1716" y="1445"/>
                  <a:pt x="1716" y="1445"/>
                </a:cubicBezTo>
                <a:cubicBezTo>
                  <a:pt x="1715" y="1444"/>
                  <a:pt x="1715" y="1444"/>
                  <a:pt x="1715" y="1445"/>
                </a:cubicBezTo>
                <a:cubicBezTo>
                  <a:pt x="1712" y="1446"/>
                  <a:pt x="1712" y="1446"/>
                  <a:pt x="1712" y="1446"/>
                </a:cubicBezTo>
                <a:cubicBezTo>
                  <a:pt x="1709" y="1450"/>
                  <a:pt x="1709" y="1450"/>
                  <a:pt x="1709" y="1450"/>
                </a:cubicBezTo>
                <a:cubicBezTo>
                  <a:pt x="1711" y="1446"/>
                  <a:pt x="1711" y="1446"/>
                  <a:pt x="1711" y="1446"/>
                </a:cubicBezTo>
                <a:cubicBezTo>
                  <a:pt x="1711" y="1445"/>
                  <a:pt x="1711" y="1445"/>
                  <a:pt x="1711" y="1445"/>
                </a:cubicBezTo>
                <a:cubicBezTo>
                  <a:pt x="1711" y="1445"/>
                  <a:pt x="1711" y="1445"/>
                  <a:pt x="1711" y="1445"/>
                </a:cubicBezTo>
                <a:cubicBezTo>
                  <a:pt x="1708" y="1444"/>
                  <a:pt x="1708" y="1444"/>
                  <a:pt x="1708" y="1444"/>
                </a:cubicBezTo>
                <a:cubicBezTo>
                  <a:pt x="1708" y="1442"/>
                  <a:pt x="1708" y="1442"/>
                  <a:pt x="1708" y="1442"/>
                </a:cubicBezTo>
                <a:cubicBezTo>
                  <a:pt x="1708" y="1442"/>
                  <a:pt x="1708" y="1441"/>
                  <a:pt x="1707" y="1441"/>
                </a:cubicBezTo>
                <a:cubicBezTo>
                  <a:pt x="1707" y="1441"/>
                  <a:pt x="1707" y="1441"/>
                  <a:pt x="1707" y="1441"/>
                </a:cubicBezTo>
                <a:cubicBezTo>
                  <a:pt x="1704" y="1443"/>
                  <a:pt x="1704" y="1443"/>
                  <a:pt x="1704" y="1443"/>
                </a:cubicBezTo>
                <a:cubicBezTo>
                  <a:pt x="1703" y="1444"/>
                  <a:pt x="1703" y="1444"/>
                  <a:pt x="1703" y="1444"/>
                </a:cubicBezTo>
                <a:cubicBezTo>
                  <a:pt x="1699" y="1441"/>
                  <a:pt x="1699" y="1441"/>
                  <a:pt x="1699" y="1441"/>
                </a:cubicBezTo>
                <a:cubicBezTo>
                  <a:pt x="1698" y="1441"/>
                  <a:pt x="1698" y="1441"/>
                  <a:pt x="1698" y="1441"/>
                </a:cubicBezTo>
                <a:cubicBezTo>
                  <a:pt x="1697" y="1442"/>
                  <a:pt x="1697" y="1442"/>
                  <a:pt x="1697" y="1442"/>
                </a:cubicBezTo>
                <a:cubicBezTo>
                  <a:pt x="1699" y="1440"/>
                  <a:pt x="1699" y="1440"/>
                  <a:pt x="1699" y="1440"/>
                </a:cubicBezTo>
                <a:cubicBezTo>
                  <a:pt x="1699" y="1439"/>
                  <a:pt x="1699" y="1439"/>
                  <a:pt x="1699" y="1439"/>
                </a:cubicBezTo>
                <a:cubicBezTo>
                  <a:pt x="1699" y="1437"/>
                  <a:pt x="1699" y="1437"/>
                  <a:pt x="1699" y="1437"/>
                </a:cubicBezTo>
                <a:cubicBezTo>
                  <a:pt x="1697" y="1435"/>
                  <a:pt x="1697" y="1435"/>
                  <a:pt x="1697" y="1435"/>
                </a:cubicBezTo>
                <a:cubicBezTo>
                  <a:pt x="1698" y="1434"/>
                  <a:pt x="1698" y="1434"/>
                  <a:pt x="1698" y="1434"/>
                </a:cubicBezTo>
                <a:cubicBezTo>
                  <a:pt x="1698" y="1430"/>
                  <a:pt x="1698" y="1430"/>
                  <a:pt x="1698" y="1430"/>
                </a:cubicBezTo>
                <a:cubicBezTo>
                  <a:pt x="1698" y="1430"/>
                  <a:pt x="1698" y="1430"/>
                  <a:pt x="1698" y="1430"/>
                </a:cubicBezTo>
                <a:cubicBezTo>
                  <a:pt x="1698" y="1430"/>
                  <a:pt x="1698" y="1430"/>
                  <a:pt x="1697" y="1430"/>
                </a:cubicBezTo>
                <a:cubicBezTo>
                  <a:pt x="1694" y="1430"/>
                  <a:pt x="1694" y="1430"/>
                  <a:pt x="1694" y="1430"/>
                </a:cubicBezTo>
                <a:cubicBezTo>
                  <a:pt x="1694" y="1430"/>
                  <a:pt x="1694" y="1430"/>
                  <a:pt x="1694" y="1430"/>
                </a:cubicBezTo>
                <a:cubicBezTo>
                  <a:pt x="1693" y="1430"/>
                  <a:pt x="1693" y="1430"/>
                  <a:pt x="1693" y="1430"/>
                </a:cubicBezTo>
                <a:cubicBezTo>
                  <a:pt x="1693" y="1429"/>
                  <a:pt x="1693" y="1429"/>
                  <a:pt x="1693" y="1429"/>
                </a:cubicBezTo>
                <a:cubicBezTo>
                  <a:pt x="1693" y="1428"/>
                  <a:pt x="1693" y="1428"/>
                  <a:pt x="1693" y="1428"/>
                </a:cubicBezTo>
                <a:cubicBezTo>
                  <a:pt x="1691" y="1427"/>
                  <a:pt x="1691" y="1427"/>
                  <a:pt x="1691" y="1427"/>
                </a:cubicBezTo>
                <a:cubicBezTo>
                  <a:pt x="1691" y="1426"/>
                  <a:pt x="1691" y="1426"/>
                  <a:pt x="1691" y="1426"/>
                </a:cubicBezTo>
                <a:cubicBezTo>
                  <a:pt x="1684" y="1426"/>
                  <a:pt x="1684" y="1426"/>
                  <a:pt x="1684" y="1426"/>
                </a:cubicBezTo>
                <a:cubicBezTo>
                  <a:pt x="1684" y="1425"/>
                  <a:pt x="1684" y="1425"/>
                  <a:pt x="1684" y="1425"/>
                </a:cubicBezTo>
                <a:cubicBezTo>
                  <a:pt x="1684" y="1425"/>
                  <a:pt x="1684" y="1425"/>
                  <a:pt x="1684" y="1425"/>
                </a:cubicBezTo>
                <a:cubicBezTo>
                  <a:pt x="1684" y="1425"/>
                  <a:pt x="1684" y="1425"/>
                  <a:pt x="1684" y="1424"/>
                </a:cubicBezTo>
                <a:cubicBezTo>
                  <a:pt x="1683" y="1423"/>
                  <a:pt x="1683" y="1423"/>
                  <a:pt x="1683" y="1423"/>
                </a:cubicBezTo>
                <a:cubicBezTo>
                  <a:pt x="1682" y="1417"/>
                  <a:pt x="1682" y="1417"/>
                  <a:pt x="1682" y="1417"/>
                </a:cubicBezTo>
                <a:cubicBezTo>
                  <a:pt x="1682" y="1417"/>
                  <a:pt x="1682" y="1417"/>
                  <a:pt x="1681" y="1417"/>
                </a:cubicBezTo>
                <a:cubicBezTo>
                  <a:pt x="1673" y="1417"/>
                  <a:pt x="1673" y="1417"/>
                  <a:pt x="1673" y="1417"/>
                </a:cubicBezTo>
                <a:cubicBezTo>
                  <a:pt x="1674" y="1416"/>
                  <a:pt x="1674" y="1416"/>
                  <a:pt x="1674" y="1416"/>
                </a:cubicBezTo>
                <a:cubicBezTo>
                  <a:pt x="1676" y="1417"/>
                  <a:pt x="1676" y="1417"/>
                  <a:pt x="1676" y="1417"/>
                </a:cubicBezTo>
                <a:cubicBezTo>
                  <a:pt x="1676" y="1417"/>
                  <a:pt x="1676" y="1417"/>
                  <a:pt x="1676" y="1417"/>
                </a:cubicBezTo>
                <a:cubicBezTo>
                  <a:pt x="1677" y="1416"/>
                  <a:pt x="1677" y="1416"/>
                  <a:pt x="1677" y="1416"/>
                </a:cubicBezTo>
                <a:cubicBezTo>
                  <a:pt x="1676" y="1414"/>
                  <a:pt x="1676" y="1414"/>
                  <a:pt x="1676" y="1414"/>
                </a:cubicBezTo>
                <a:cubicBezTo>
                  <a:pt x="1676" y="1414"/>
                  <a:pt x="1676" y="1414"/>
                  <a:pt x="1676" y="1414"/>
                </a:cubicBezTo>
                <a:cubicBezTo>
                  <a:pt x="1672" y="1411"/>
                  <a:pt x="1672" y="1411"/>
                  <a:pt x="1672" y="1411"/>
                </a:cubicBezTo>
                <a:cubicBezTo>
                  <a:pt x="1672" y="1411"/>
                  <a:pt x="1672" y="1411"/>
                  <a:pt x="1672" y="1411"/>
                </a:cubicBezTo>
                <a:cubicBezTo>
                  <a:pt x="1673" y="1410"/>
                  <a:pt x="1673" y="1410"/>
                  <a:pt x="1673" y="1410"/>
                </a:cubicBezTo>
                <a:cubicBezTo>
                  <a:pt x="1676" y="1409"/>
                  <a:pt x="1676" y="1409"/>
                  <a:pt x="1676" y="1409"/>
                </a:cubicBezTo>
                <a:cubicBezTo>
                  <a:pt x="1676" y="1409"/>
                  <a:pt x="1676" y="1409"/>
                  <a:pt x="1676" y="1409"/>
                </a:cubicBezTo>
                <a:cubicBezTo>
                  <a:pt x="1676" y="1408"/>
                  <a:pt x="1676" y="1408"/>
                  <a:pt x="1676" y="1408"/>
                </a:cubicBezTo>
                <a:cubicBezTo>
                  <a:pt x="1675" y="1407"/>
                  <a:pt x="1675" y="1407"/>
                  <a:pt x="1675" y="1407"/>
                </a:cubicBezTo>
                <a:cubicBezTo>
                  <a:pt x="1675" y="1407"/>
                  <a:pt x="1675" y="1407"/>
                  <a:pt x="1675" y="1407"/>
                </a:cubicBezTo>
                <a:cubicBezTo>
                  <a:pt x="1664" y="1406"/>
                  <a:pt x="1664" y="1406"/>
                  <a:pt x="1664" y="1406"/>
                </a:cubicBezTo>
                <a:cubicBezTo>
                  <a:pt x="1669" y="1405"/>
                  <a:pt x="1669" y="1405"/>
                  <a:pt x="1669" y="1405"/>
                </a:cubicBezTo>
                <a:cubicBezTo>
                  <a:pt x="1669" y="1405"/>
                  <a:pt x="1669" y="1405"/>
                  <a:pt x="1669" y="1404"/>
                </a:cubicBezTo>
                <a:cubicBezTo>
                  <a:pt x="1669" y="1403"/>
                  <a:pt x="1669" y="1403"/>
                  <a:pt x="1669" y="1403"/>
                </a:cubicBezTo>
                <a:cubicBezTo>
                  <a:pt x="1673" y="1405"/>
                  <a:pt x="1673" y="1405"/>
                  <a:pt x="1673" y="1405"/>
                </a:cubicBezTo>
                <a:cubicBezTo>
                  <a:pt x="1674" y="1405"/>
                  <a:pt x="1674" y="1405"/>
                  <a:pt x="1674" y="1405"/>
                </a:cubicBezTo>
                <a:cubicBezTo>
                  <a:pt x="1676" y="1405"/>
                  <a:pt x="1676" y="1405"/>
                  <a:pt x="1676" y="1405"/>
                </a:cubicBezTo>
                <a:cubicBezTo>
                  <a:pt x="1676" y="1405"/>
                  <a:pt x="1676" y="1405"/>
                  <a:pt x="1676" y="1405"/>
                </a:cubicBezTo>
                <a:cubicBezTo>
                  <a:pt x="1676" y="1405"/>
                  <a:pt x="1676" y="1404"/>
                  <a:pt x="1676" y="1404"/>
                </a:cubicBezTo>
                <a:cubicBezTo>
                  <a:pt x="1675" y="1401"/>
                  <a:pt x="1675" y="1401"/>
                  <a:pt x="1675" y="1401"/>
                </a:cubicBezTo>
                <a:cubicBezTo>
                  <a:pt x="1681" y="1395"/>
                  <a:pt x="1681" y="1395"/>
                  <a:pt x="1681" y="1395"/>
                </a:cubicBezTo>
                <a:cubicBezTo>
                  <a:pt x="1681" y="1395"/>
                  <a:pt x="1681" y="1395"/>
                  <a:pt x="1681" y="1395"/>
                </a:cubicBezTo>
                <a:cubicBezTo>
                  <a:pt x="1680" y="1391"/>
                  <a:pt x="1680" y="1391"/>
                  <a:pt x="1680" y="1391"/>
                </a:cubicBezTo>
                <a:cubicBezTo>
                  <a:pt x="1680" y="1390"/>
                  <a:pt x="1680" y="1390"/>
                  <a:pt x="1680" y="1390"/>
                </a:cubicBezTo>
                <a:cubicBezTo>
                  <a:pt x="1674" y="1388"/>
                  <a:pt x="1674" y="1388"/>
                  <a:pt x="1674" y="1388"/>
                </a:cubicBezTo>
                <a:cubicBezTo>
                  <a:pt x="1675" y="1386"/>
                  <a:pt x="1675" y="1386"/>
                  <a:pt x="1675" y="1386"/>
                </a:cubicBezTo>
                <a:cubicBezTo>
                  <a:pt x="1675" y="1386"/>
                  <a:pt x="1675" y="1386"/>
                  <a:pt x="1675" y="1386"/>
                </a:cubicBezTo>
                <a:cubicBezTo>
                  <a:pt x="1673" y="1383"/>
                  <a:pt x="1673" y="1383"/>
                  <a:pt x="1673" y="1383"/>
                </a:cubicBezTo>
                <a:cubicBezTo>
                  <a:pt x="1672" y="1382"/>
                  <a:pt x="1672" y="1382"/>
                  <a:pt x="1672" y="1382"/>
                </a:cubicBezTo>
                <a:cubicBezTo>
                  <a:pt x="1665" y="1383"/>
                  <a:pt x="1665" y="1383"/>
                  <a:pt x="1665" y="1383"/>
                </a:cubicBezTo>
                <a:cubicBezTo>
                  <a:pt x="1665" y="1382"/>
                  <a:pt x="1665" y="1382"/>
                  <a:pt x="1665" y="1382"/>
                </a:cubicBezTo>
                <a:cubicBezTo>
                  <a:pt x="1668" y="1382"/>
                  <a:pt x="1668" y="1382"/>
                  <a:pt x="1668" y="1382"/>
                </a:cubicBezTo>
                <a:cubicBezTo>
                  <a:pt x="1668" y="1382"/>
                  <a:pt x="1668" y="1382"/>
                  <a:pt x="1668" y="1382"/>
                </a:cubicBezTo>
                <a:cubicBezTo>
                  <a:pt x="1674" y="1378"/>
                  <a:pt x="1674" y="1378"/>
                  <a:pt x="1674" y="1378"/>
                </a:cubicBezTo>
                <a:cubicBezTo>
                  <a:pt x="1674" y="1377"/>
                  <a:pt x="1674" y="1377"/>
                  <a:pt x="1674" y="1377"/>
                </a:cubicBezTo>
                <a:cubicBezTo>
                  <a:pt x="1673" y="1375"/>
                  <a:pt x="1673" y="1375"/>
                  <a:pt x="1673" y="1375"/>
                </a:cubicBezTo>
                <a:cubicBezTo>
                  <a:pt x="1673" y="1374"/>
                  <a:pt x="1673" y="1374"/>
                  <a:pt x="1673" y="1374"/>
                </a:cubicBezTo>
                <a:cubicBezTo>
                  <a:pt x="1670" y="1373"/>
                  <a:pt x="1670" y="1373"/>
                  <a:pt x="1670" y="1373"/>
                </a:cubicBezTo>
                <a:cubicBezTo>
                  <a:pt x="1668" y="1370"/>
                  <a:pt x="1668" y="1370"/>
                  <a:pt x="1668" y="1370"/>
                </a:cubicBezTo>
                <a:cubicBezTo>
                  <a:pt x="1668" y="1370"/>
                  <a:pt x="1668" y="1370"/>
                  <a:pt x="1668" y="1370"/>
                </a:cubicBezTo>
                <a:cubicBezTo>
                  <a:pt x="1668" y="1369"/>
                  <a:pt x="1668" y="1369"/>
                  <a:pt x="1668" y="1369"/>
                </a:cubicBezTo>
                <a:cubicBezTo>
                  <a:pt x="1666" y="1368"/>
                  <a:pt x="1666" y="1368"/>
                  <a:pt x="1666" y="1368"/>
                </a:cubicBezTo>
                <a:cubicBezTo>
                  <a:pt x="1665" y="1368"/>
                  <a:pt x="1665" y="1368"/>
                  <a:pt x="1665" y="1368"/>
                </a:cubicBezTo>
                <a:cubicBezTo>
                  <a:pt x="1663" y="1369"/>
                  <a:pt x="1663" y="1369"/>
                  <a:pt x="1663" y="1369"/>
                </a:cubicBezTo>
                <a:cubicBezTo>
                  <a:pt x="1663" y="1368"/>
                  <a:pt x="1663" y="1368"/>
                  <a:pt x="1663" y="1368"/>
                </a:cubicBezTo>
                <a:cubicBezTo>
                  <a:pt x="1664" y="1367"/>
                  <a:pt x="1664" y="1367"/>
                  <a:pt x="1664" y="1367"/>
                </a:cubicBezTo>
                <a:cubicBezTo>
                  <a:pt x="1666" y="1367"/>
                  <a:pt x="1666" y="1367"/>
                  <a:pt x="1666" y="1367"/>
                </a:cubicBezTo>
                <a:cubicBezTo>
                  <a:pt x="1666" y="1367"/>
                  <a:pt x="1666" y="1366"/>
                  <a:pt x="1666" y="1366"/>
                </a:cubicBezTo>
                <a:cubicBezTo>
                  <a:pt x="1666" y="1366"/>
                  <a:pt x="1666" y="1366"/>
                  <a:pt x="1666" y="1365"/>
                </a:cubicBezTo>
                <a:cubicBezTo>
                  <a:pt x="1663" y="1361"/>
                  <a:pt x="1663" y="1361"/>
                  <a:pt x="1663" y="1361"/>
                </a:cubicBezTo>
                <a:cubicBezTo>
                  <a:pt x="1663" y="1361"/>
                  <a:pt x="1662" y="1361"/>
                  <a:pt x="1662" y="1361"/>
                </a:cubicBezTo>
                <a:cubicBezTo>
                  <a:pt x="1660" y="1362"/>
                  <a:pt x="1660" y="1362"/>
                  <a:pt x="1660" y="1362"/>
                </a:cubicBezTo>
                <a:cubicBezTo>
                  <a:pt x="1657" y="1362"/>
                  <a:pt x="1657" y="1362"/>
                  <a:pt x="1657" y="1362"/>
                </a:cubicBezTo>
                <a:cubicBezTo>
                  <a:pt x="1657" y="1363"/>
                  <a:pt x="1657" y="1363"/>
                  <a:pt x="1657" y="1363"/>
                </a:cubicBezTo>
                <a:cubicBezTo>
                  <a:pt x="1654" y="1365"/>
                  <a:pt x="1654" y="1365"/>
                  <a:pt x="1654" y="1365"/>
                </a:cubicBezTo>
                <a:cubicBezTo>
                  <a:pt x="1654" y="1365"/>
                  <a:pt x="1654" y="1365"/>
                  <a:pt x="1654" y="1365"/>
                </a:cubicBezTo>
                <a:cubicBezTo>
                  <a:pt x="1656" y="1362"/>
                  <a:pt x="1656" y="1362"/>
                  <a:pt x="1656" y="1362"/>
                </a:cubicBezTo>
                <a:cubicBezTo>
                  <a:pt x="1659" y="1361"/>
                  <a:pt x="1659" y="1361"/>
                  <a:pt x="1659" y="1361"/>
                </a:cubicBezTo>
                <a:cubicBezTo>
                  <a:pt x="1660" y="1361"/>
                  <a:pt x="1660" y="1361"/>
                  <a:pt x="1660" y="1361"/>
                </a:cubicBezTo>
                <a:cubicBezTo>
                  <a:pt x="1661" y="1359"/>
                  <a:pt x="1661" y="1359"/>
                  <a:pt x="1661" y="1359"/>
                </a:cubicBezTo>
                <a:cubicBezTo>
                  <a:pt x="1662" y="1359"/>
                  <a:pt x="1662" y="1359"/>
                  <a:pt x="1662" y="1359"/>
                </a:cubicBezTo>
                <a:cubicBezTo>
                  <a:pt x="1662" y="1359"/>
                  <a:pt x="1661" y="1358"/>
                  <a:pt x="1661" y="1358"/>
                </a:cubicBezTo>
                <a:cubicBezTo>
                  <a:pt x="1661" y="1358"/>
                  <a:pt x="1661" y="1358"/>
                  <a:pt x="1661" y="1358"/>
                </a:cubicBezTo>
                <a:cubicBezTo>
                  <a:pt x="1661" y="1357"/>
                  <a:pt x="1661" y="1357"/>
                  <a:pt x="1661" y="1357"/>
                </a:cubicBezTo>
                <a:cubicBezTo>
                  <a:pt x="1663" y="1356"/>
                  <a:pt x="1663" y="1356"/>
                  <a:pt x="1663" y="1356"/>
                </a:cubicBezTo>
                <a:cubicBezTo>
                  <a:pt x="1663" y="1355"/>
                  <a:pt x="1663" y="1355"/>
                  <a:pt x="1663" y="1355"/>
                </a:cubicBezTo>
                <a:cubicBezTo>
                  <a:pt x="1662" y="1352"/>
                  <a:pt x="1662" y="1352"/>
                  <a:pt x="1662" y="1352"/>
                </a:cubicBezTo>
                <a:cubicBezTo>
                  <a:pt x="1662" y="1352"/>
                  <a:pt x="1662" y="1351"/>
                  <a:pt x="1662" y="1351"/>
                </a:cubicBezTo>
                <a:cubicBezTo>
                  <a:pt x="1649" y="1352"/>
                  <a:pt x="1649" y="1352"/>
                  <a:pt x="1649" y="1352"/>
                </a:cubicBezTo>
                <a:cubicBezTo>
                  <a:pt x="1648" y="1351"/>
                  <a:pt x="1648" y="1351"/>
                  <a:pt x="1648" y="1351"/>
                </a:cubicBezTo>
                <a:cubicBezTo>
                  <a:pt x="1648" y="1351"/>
                  <a:pt x="1648" y="1351"/>
                  <a:pt x="1648" y="1351"/>
                </a:cubicBezTo>
                <a:cubicBezTo>
                  <a:pt x="1649" y="1350"/>
                  <a:pt x="1649" y="1350"/>
                  <a:pt x="1649" y="1350"/>
                </a:cubicBezTo>
                <a:cubicBezTo>
                  <a:pt x="1651" y="1351"/>
                  <a:pt x="1651" y="1351"/>
                  <a:pt x="1651" y="1351"/>
                </a:cubicBezTo>
                <a:cubicBezTo>
                  <a:pt x="1651" y="1351"/>
                  <a:pt x="1651" y="1351"/>
                  <a:pt x="1651" y="1351"/>
                </a:cubicBezTo>
                <a:cubicBezTo>
                  <a:pt x="1658" y="1350"/>
                  <a:pt x="1658" y="1350"/>
                  <a:pt x="1658" y="1350"/>
                </a:cubicBezTo>
                <a:cubicBezTo>
                  <a:pt x="1658" y="1349"/>
                  <a:pt x="1658" y="1349"/>
                  <a:pt x="1658" y="1349"/>
                </a:cubicBezTo>
                <a:cubicBezTo>
                  <a:pt x="1659" y="1348"/>
                  <a:pt x="1659" y="1348"/>
                  <a:pt x="1659" y="1348"/>
                </a:cubicBezTo>
                <a:cubicBezTo>
                  <a:pt x="1659" y="1347"/>
                  <a:pt x="1659" y="1347"/>
                  <a:pt x="1659" y="1347"/>
                </a:cubicBezTo>
                <a:cubicBezTo>
                  <a:pt x="1659" y="1347"/>
                  <a:pt x="1658" y="1347"/>
                  <a:pt x="1658" y="1347"/>
                </a:cubicBezTo>
                <a:cubicBezTo>
                  <a:pt x="1657" y="1346"/>
                  <a:pt x="1657" y="1346"/>
                  <a:pt x="1657" y="1346"/>
                </a:cubicBezTo>
                <a:cubicBezTo>
                  <a:pt x="1656" y="1346"/>
                  <a:pt x="1656" y="1346"/>
                  <a:pt x="1656" y="1346"/>
                </a:cubicBezTo>
                <a:cubicBezTo>
                  <a:pt x="1657" y="1343"/>
                  <a:pt x="1657" y="1343"/>
                  <a:pt x="1657" y="1343"/>
                </a:cubicBezTo>
                <a:cubicBezTo>
                  <a:pt x="1657" y="1343"/>
                  <a:pt x="1657" y="1343"/>
                  <a:pt x="1657" y="1342"/>
                </a:cubicBezTo>
                <a:cubicBezTo>
                  <a:pt x="1657" y="1342"/>
                  <a:pt x="1656" y="1342"/>
                  <a:pt x="1656" y="1342"/>
                </a:cubicBezTo>
                <a:cubicBezTo>
                  <a:pt x="1653" y="1342"/>
                  <a:pt x="1653" y="1342"/>
                  <a:pt x="1653" y="1342"/>
                </a:cubicBezTo>
                <a:cubicBezTo>
                  <a:pt x="1653" y="1342"/>
                  <a:pt x="1653" y="1342"/>
                  <a:pt x="1653" y="1342"/>
                </a:cubicBezTo>
                <a:cubicBezTo>
                  <a:pt x="1653" y="1341"/>
                  <a:pt x="1653" y="1341"/>
                  <a:pt x="1653" y="1341"/>
                </a:cubicBezTo>
                <a:cubicBezTo>
                  <a:pt x="1653" y="1338"/>
                  <a:pt x="1653" y="1338"/>
                  <a:pt x="1653" y="1338"/>
                </a:cubicBezTo>
                <a:cubicBezTo>
                  <a:pt x="1652" y="1338"/>
                  <a:pt x="1652" y="1338"/>
                  <a:pt x="1652" y="1338"/>
                </a:cubicBezTo>
                <a:cubicBezTo>
                  <a:pt x="1652" y="1338"/>
                  <a:pt x="1652" y="1338"/>
                  <a:pt x="1652" y="1338"/>
                </a:cubicBezTo>
                <a:cubicBezTo>
                  <a:pt x="1653" y="1335"/>
                  <a:pt x="1653" y="1335"/>
                  <a:pt x="1653" y="1335"/>
                </a:cubicBezTo>
                <a:cubicBezTo>
                  <a:pt x="1653" y="1335"/>
                  <a:pt x="1653" y="1334"/>
                  <a:pt x="1653" y="1334"/>
                </a:cubicBezTo>
                <a:cubicBezTo>
                  <a:pt x="1651" y="1334"/>
                  <a:pt x="1651" y="1334"/>
                  <a:pt x="1651" y="1334"/>
                </a:cubicBezTo>
                <a:cubicBezTo>
                  <a:pt x="1651" y="1334"/>
                  <a:pt x="1651" y="1334"/>
                  <a:pt x="1651" y="1334"/>
                </a:cubicBezTo>
                <a:cubicBezTo>
                  <a:pt x="1647" y="1335"/>
                  <a:pt x="1647" y="1335"/>
                  <a:pt x="1647" y="1335"/>
                </a:cubicBezTo>
                <a:cubicBezTo>
                  <a:pt x="1642" y="1335"/>
                  <a:pt x="1642" y="1335"/>
                  <a:pt x="1642" y="1335"/>
                </a:cubicBezTo>
                <a:cubicBezTo>
                  <a:pt x="1640" y="1336"/>
                  <a:pt x="1640" y="1336"/>
                  <a:pt x="1640" y="1336"/>
                </a:cubicBezTo>
                <a:cubicBezTo>
                  <a:pt x="1640" y="1335"/>
                  <a:pt x="1640" y="1335"/>
                  <a:pt x="1640" y="1335"/>
                </a:cubicBezTo>
                <a:cubicBezTo>
                  <a:pt x="1641" y="1335"/>
                  <a:pt x="1641" y="1335"/>
                  <a:pt x="1641" y="1335"/>
                </a:cubicBezTo>
                <a:cubicBezTo>
                  <a:pt x="1646" y="1335"/>
                  <a:pt x="1646" y="1335"/>
                  <a:pt x="1646" y="1335"/>
                </a:cubicBezTo>
                <a:cubicBezTo>
                  <a:pt x="1647" y="1335"/>
                  <a:pt x="1647" y="1335"/>
                  <a:pt x="1647" y="1335"/>
                </a:cubicBezTo>
                <a:cubicBezTo>
                  <a:pt x="1650" y="1333"/>
                  <a:pt x="1650" y="1333"/>
                  <a:pt x="1650" y="1333"/>
                </a:cubicBezTo>
                <a:cubicBezTo>
                  <a:pt x="1650" y="1333"/>
                  <a:pt x="1650" y="1333"/>
                  <a:pt x="1650" y="1333"/>
                </a:cubicBezTo>
                <a:cubicBezTo>
                  <a:pt x="1651" y="1330"/>
                  <a:pt x="1651" y="1330"/>
                  <a:pt x="1651" y="1330"/>
                </a:cubicBezTo>
                <a:cubicBezTo>
                  <a:pt x="1650" y="1329"/>
                  <a:pt x="1650" y="1329"/>
                  <a:pt x="1650" y="1329"/>
                </a:cubicBezTo>
                <a:cubicBezTo>
                  <a:pt x="1649" y="1328"/>
                  <a:pt x="1649" y="1328"/>
                  <a:pt x="1649" y="1328"/>
                </a:cubicBezTo>
                <a:cubicBezTo>
                  <a:pt x="1648" y="1328"/>
                  <a:pt x="1648" y="1328"/>
                  <a:pt x="1648" y="1328"/>
                </a:cubicBezTo>
                <a:cubicBezTo>
                  <a:pt x="1647" y="1328"/>
                  <a:pt x="1647" y="1328"/>
                  <a:pt x="1647" y="1328"/>
                </a:cubicBezTo>
                <a:cubicBezTo>
                  <a:pt x="1647" y="1326"/>
                  <a:pt x="1647" y="1326"/>
                  <a:pt x="1647" y="1326"/>
                </a:cubicBezTo>
                <a:cubicBezTo>
                  <a:pt x="1647" y="1326"/>
                  <a:pt x="1647" y="1326"/>
                  <a:pt x="1647" y="1325"/>
                </a:cubicBezTo>
                <a:cubicBezTo>
                  <a:pt x="1645" y="1325"/>
                  <a:pt x="1645" y="1325"/>
                  <a:pt x="1645" y="1325"/>
                </a:cubicBezTo>
                <a:cubicBezTo>
                  <a:pt x="1645" y="1325"/>
                  <a:pt x="1645" y="1325"/>
                  <a:pt x="1644" y="1325"/>
                </a:cubicBezTo>
                <a:cubicBezTo>
                  <a:pt x="1644" y="1326"/>
                  <a:pt x="1644" y="1326"/>
                  <a:pt x="1644" y="1326"/>
                </a:cubicBezTo>
                <a:cubicBezTo>
                  <a:pt x="1644" y="1325"/>
                  <a:pt x="1644" y="1325"/>
                  <a:pt x="1644" y="1325"/>
                </a:cubicBezTo>
                <a:cubicBezTo>
                  <a:pt x="1643" y="1325"/>
                  <a:pt x="1643" y="1325"/>
                  <a:pt x="1643" y="1325"/>
                </a:cubicBezTo>
                <a:cubicBezTo>
                  <a:pt x="1642" y="1325"/>
                  <a:pt x="1642" y="1325"/>
                  <a:pt x="1642" y="1325"/>
                </a:cubicBezTo>
                <a:cubicBezTo>
                  <a:pt x="1644" y="1321"/>
                  <a:pt x="1644" y="1321"/>
                  <a:pt x="1644" y="1321"/>
                </a:cubicBezTo>
                <a:cubicBezTo>
                  <a:pt x="1644" y="1321"/>
                  <a:pt x="1645" y="1321"/>
                  <a:pt x="1644" y="1321"/>
                </a:cubicBezTo>
                <a:cubicBezTo>
                  <a:pt x="1644" y="1321"/>
                  <a:pt x="1644" y="1320"/>
                  <a:pt x="1644" y="1320"/>
                </a:cubicBezTo>
                <a:cubicBezTo>
                  <a:pt x="1641" y="1319"/>
                  <a:pt x="1641" y="1319"/>
                  <a:pt x="1641" y="1319"/>
                </a:cubicBezTo>
                <a:cubicBezTo>
                  <a:pt x="1641" y="1319"/>
                  <a:pt x="1641" y="1319"/>
                  <a:pt x="1641" y="1319"/>
                </a:cubicBezTo>
                <a:cubicBezTo>
                  <a:pt x="1639" y="1319"/>
                  <a:pt x="1639" y="1319"/>
                  <a:pt x="1639" y="1319"/>
                </a:cubicBezTo>
                <a:cubicBezTo>
                  <a:pt x="1639" y="1318"/>
                  <a:pt x="1639" y="1318"/>
                  <a:pt x="1639" y="1318"/>
                </a:cubicBezTo>
                <a:cubicBezTo>
                  <a:pt x="1640" y="1318"/>
                  <a:pt x="1640" y="1318"/>
                  <a:pt x="1640" y="1318"/>
                </a:cubicBezTo>
                <a:cubicBezTo>
                  <a:pt x="1640" y="1318"/>
                  <a:pt x="1640" y="1317"/>
                  <a:pt x="1640" y="1317"/>
                </a:cubicBezTo>
                <a:cubicBezTo>
                  <a:pt x="1640" y="1317"/>
                  <a:pt x="1640" y="1316"/>
                  <a:pt x="1639" y="1316"/>
                </a:cubicBezTo>
                <a:cubicBezTo>
                  <a:pt x="1637" y="1316"/>
                  <a:pt x="1637" y="1316"/>
                  <a:pt x="1637" y="1316"/>
                </a:cubicBezTo>
                <a:cubicBezTo>
                  <a:pt x="1637" y="1310"/>
                  <a:pt x="1637" y="1310"/>
                  <a:pt x="1637" y="1310"/>
                </a:cubicBezTo>
                <a:cubicBezTo>
                  <a:pt x="1637" y="1310"/>
                  <a:pt x="1637" y="1310"/>
                  <a:pt x="1637" y="1310"/>
                </a:cubicBezTo>
                <a:cubicBezTo>
                  <a:pt x="1635" y="1308"/>
                  <a:pt x="1635" y="1308"/>
                  <a:pt x="1635" y="1308"/>
                </a:cubicBezTo>
                <a:cubicBezTo>
                  <a:pt x="1635" y="1308"/>
                  <a:pt x="1635" y="1308"/>
                  <a:pt x="1635" y="1308"/>
                </a:cubicBezTo>
                <a:cubicBezTo>
                  <a:pt x="1635" y="1305"/>
                  <a:pt x="1635" y="1305"/>
                  <a:pt x="1635" y="1305"/>
                </a:cubicBezTo>
                <a:cubicBezTo>
                  <a:pt x="1634" y="1303"/>
                  <a:pt x="1634" y="1303"/>
                  <a:pt x="1634" y="1303"/>
                </a:cubicBezTo>
                <a:cubicBezTo>
                  <a:pt x="1634" y="1301"/>
                  <a:pt x="1634" y="1301"/>
                  <a:pt x="1634" y="1301"/>
                </a:cubicBezTo>
                <a:cubicBezTo>
                  <a:pt x="1634" y="1301"/>
                  <a:pt x="1634" y="1300"/>
                  <a:pt x="1633" y="1300"/>
                </a:cubicBezTo>
                <a:cubicBezTo>
                  <a:pt x="1632" y="1300"/>
                  <a:pt x="1632" y="1300"/>
                  <a:pt x="1632" y="1300"/>
                </a:cubicBezTo>
                <a:cubicBezTo>
                  <a:pt x="1633" y="1299"/>
                  <a:pt x="1633" y="1299"/>
                  <a:pt x="1633" y="1299"/>
                </a:cubicBezTo>
                <a:cubicBezTo>
                  <a:pt x="1633" y="1298"/>
                  <a:pt x="1633" y="1298"/>
                  <a:pt x="1633" y="1298"/>
                </a:cubicBezTo>
                <a:cubicBezTo>
                  <a:pt x="1632" y="1297"/>
                  <a:pt x="1632" y="1297"/>
                  <a:pt x="1632" y="1297"/>
                </a:cubicBezTo>
                <a:cubicBezTo>
                  <a:pt x="1632" y="1296"/>
                  <a:pt x="1632" y="1296"/>
                  <a:pt x="1632" y="1296"/>
                </a:cubicBezTo>
                <a:cubicBezTo>
                  <a:pt x="1629" y="1296"/>
                  <a:pt x="1629" y="1296"/>
                  <a:pt x="1629" y="1296"/>
                </a:cubicBezTo>
                <a:cubicBezTo>
                  <a:pt x="1626" y="1296"/>
                  <a:pt x="1626" y="1296"/>
                  <a:pt x="1626" y="1296"/>
                </a:cubicBezTo>
                <a:cubicBezTo>
                  <a:pt x="1626" y="1297"/>
                  <a:pt x="1626" y="1297"/>
                  <a:pt x="1626" y="1297"/>
                </a:cubicBezTo>
                <a:cubicBezTo>
                  <a:pt x="1624" y="1300"/>
                  <a:pt x="1624" y="1300"/>
                  <a:pt x="1624" y="1300"/>
                </a:cubicBezTo>
                <a:cubicBezTo>
                  <a:pt x="1624" y="1300"/>
                  <a:pt x="1624" y="1300"/>
                  <a:pt x="1624" y="1300"/>
                </a:cubicBezTo>
                <a:cubicBezTo>
                  <a:pt x="1624" y="1300"/>
                  <a:pt x="1624" y="1300"/>
                  <a:pt x="1624" y="1300"/>
                </a:cubicBezTo>
                <a:cubicBezTo>
                  <a:pt x="1622" y="1303"/>
                  <a:pt x="1622" y="1303"/>
                  <a:pt x="1622" y="1303"/>
                </a:cubicBezTo>
                <a:cubicBezTo>
                  <a:pt x="1620" y="1304"/>
                  <a:pt x="1620" y="1304"/>
                  <a:pt x="1620" y="1304"/>
                </a:cubicBezTo>
                <a:cubicBezTo>
                  <a:pt x="1614" y="1314"/>
                  <a:pt x="1614" y="1314"/>
                  <a:pt x="1614" y="1314"/>
                </a:cubicBezTo>
                <a:cubicBezTo>
                  <a:pt x="1615" y="1315"/>
                  <a:pt x="1615" y="1315"/>
                  <a:pt x="1615" y="1315"/>
                </a:cubicBezTo>
                <a:cubicBezTo>
                  <a:pt x="1620" y="1322"/>
                  <a:pt x="1620" y="1322"/>
                  <a:pt x="1620" y="1322"/>
                </a:cubicBezTo>
                <a:cubicBezTo>
                  <a:pt x="1618" y="1323"/>
                  <a:pt x="1618" y="1323"/>
                  <a:pt x="1618" y="1323"/>
                </a:cubicBezTo>
                <a:cubicBezTo>
                  <a:pt x="1617" y="1324"/>
                  <a:pt x="1617" y="1324"/>
                  <a:pt x="1617" y="1324"/>
                </a:cubicBezTo>
                <a:cubicBezTo>
                  <a:pt x="1617" y="1326"/>
                  <a:pt x="1617" y="1326"/>
                  <a:pt x="1617" y="1326"/>
                </a:cubicBezTo>
                <a:cubicBezTo>
                  <a:pt x="1616" y="1327"/>
                  <a:pt x="1616" y="1327"/>
                  <a:pt x="1616" y="1327"/>
                </a:cubicBezTo>
                <a:cubicBezTo>
                  <a:pt x="1615" y="1329"/>
                  <a:pt x="1615" y="1329"/>
                  <a:pt x="1615" y="1329"/>
                </a:cubicBezTo>
                <a:cubicBezTo>
                  <a:pt x="1614" y="1328"/>
                  <a:pt x="1614" y="1328"/>
                  <a:pt x="1614" y="1328"/>
                </a:cubicBezTo>
                <a:cubicBezTo>
                  <a:pt x="1613" y="1327"/>
                  <a:pt x="1613" y="1327"/>
                  <a:pt x="1613" y="1327"/>
                </a:cubicBezTo>
                <a:cubicBezTo>
                  <a:pt x="1612" y="1328"/>
                  <a:pt x="1612" y="1328"/>
                  <a:pt x="1612" y="1328"/>
                </a:cubicBezTo>
                <a:cubicBezTo>
                  <a:pt x="1614" y="1332"/>
                  <a:pt x="1614" y="1332"/>
                  <a:pt x="1614" y="1332"/>
                </a:cubicBezTo>
                <a:cubicBezTo>
                  <a:pt x="1613" y="1335"/>
                  <a:pt x="1613" y="1335"/>
                  <a:pt x="1613" y="1335"/>
                </a:cubicBezTo>
                <a:cubicBezTo>
                  <a:pt x="1611" y="1335"/>
                  <a:pt x="1611" y="1335"/>
                  <a:pt x="1611" y="1335"/>
                </a:cubicBezTo>
                <a:cubicBezTo>
                  <a:pt x="1611" y="1335"/>
                  <a:pt x="1611" y="1335"/>
                  <a:pt x="1611" y="1336"/>
                </a:cubicBezTo>
                <a:cubicBezTo>
                  <a:pt x="1610" y="1338"/>
                  <a:pt x="1610" y="1338"/>
                  <a:pt x="1610" y="1338"/>
                </a:cubicBezTo>
                <a:cubicBezTo>
                  <a:pt x="1610" y="1339"/>
                  <a:pt x="1610" y="1339"/>
                  <a:pt x="1610" y="1339"/>
                </a:cubicBezTo>
                <a:cubicBezTo>
                  <a:pt x="1611" y="1339"/>
                  <a:pt x="1611" y="1339"/>
                  <a:pt x="1611" y="1339"/>
                </a:cubicBezTo>
                <a:cubicBezTo>
                  <a:pt x="1610" y="1340"/>
                  <a:pt x="1610" y="1340"/>
                  <a:pt x="1610" y="1340"/>
                </a:cubicBezTo>
                <a:cubicBezTo>
                  <a:pt x="1609" y="1341"/>
                  <a:pt x="1609" y="1341"/>
                  <a:pt x="1609" y="1341"/>
                </a:cubicBezTo>
                <a:cubicBezTo>
                  <a:pt x="1607" y="1339"/>
                  <a:pt x="1607" y="1339"/>
                  <a:pt x="1607" y="1339"/>
                </a:cubicBezTo>
                <a:cubicBezTo>
                  <a:pt x="1606" y="1339"/>
                  <a:pt x="1606" y="1339"/>
                  <a:pt x="1606" y="1339"/>
                </a:cubicBezTo>
                <a:cubicBezTo>
                  <a:pt x="1605" y="1339"/>
                  <a:pt x="1605" y="1340"/>
                  <a:pt x="1606" y="1340"/>
                </a:cubicBezTo>
                <a:cubicBezTo>
                  <a:pt x="1610" y="1346"/>
                  <a:pt x="1610" y="1346"/>
                  <a:pt x="1610" y="1346"/>
                </a:cubicBezTo>
                <a:cubicBezTo>
                  <a:pt x="1609" y="1348"/>
                  <a:pt x="1609" y="1348"/>
                  <a:pt x="1609" y="1348"/>
                </a:cubicBezTo>
                <a:cubicBezTo>
                  <a:pt x="1608" y="1345"/>
                  <a:pt x="1608" y="1345"/>
                  <a:pt x="1608" y="1345"/>
                </a:cubicBezTo>
                <a:cubicBezTo>
                  <a:pt x="1608" y="1345"/>
                  <a:pt x="1608" y="1345"/>
                  <a:pt x="1608" y="1345"/>
                </a:cubicBezTo>
                <a:cubicBezTo>
                  <a:pt x="1605" y="1344"/>
                  <a:pt x="1605" y="1344"/>
                  <a:pt x="1605" y="1344"/>
                </a:cubicBezTo>
                <a:cubicBezTo>
                  <a:pt x="1602" y="1341"/>
                  <a:pt x="1602" y="1341"/>
                  <a:pt x="1602" y="1341"/>
                </a:cubicBezTo>
                <a:cubicBezTo>
                  <a:pt x="1602" y="1341"/>
                  <a:pt x="1602" y="1341"/>
                  <a:pt x="1602" y="1341"/>
                </a:cubicBezTo>
                <a:cubicBezTo>
                  <a:pt x="1601" y="1341"/>
                  <a:pt x="1601" y="1341"/>
                  <a:pt x="1601" y="1341"/>
                </a:cubicBezTo>
                <a:cubicBezTo>
                  <a:pt x="1597" y="1351"/>
                  <a:pt x="1597" y="1351"/>
                  <a:pt x="1597" y="1351"/>
                </a:cubicBezTo>
                <a:cubicBezTo>
                  <a:pt x="1592" y="1353"/>
                  <a:pt x="1592" y="1353"/>
                  <a:pt x="1592" y="1353"/>
                </a:cubicBezTo>
                <a:cubicBezTo>
                  <a:pt x="1583" y="1358"/>
                  <a:pt x="1583" y="1358"/>
                  <a:pt x="1583" y="1358"/>
                </a:cubicBezTo>
                <a:cubicBezTo>
                  <a:pt x="1581" y="1362"/>
                  <a:pt x="1581" y="1362"/>
                  <a:pt x="1581" y="1362"/>
                </a:cubicBezTo>
                <a:cubicBezTo>
                  <a:pt x="1581" y="1358"/>
                  <a:pt x="1581" y="1358"/>
                  <a:pt x="1581" y="1358"/>
                </a:cubicBezTo>
                <a:cubicBezTo>
                  <a:pt x="1582" y="1356"/>
                  <a:pt x="1582" y="1356"/>
                  <a:pt x="1582" y="1356"/>
                </a:cubicBezTo>
                <a:cubicBezTo>
                  <a:pt x="1581" y="1353"/>
                  <a:pt x="1581" y="1353"/>
                  <a:pt x="1581" y="1353"/>
                </a:cubicBezTo>
                <a:cubicBezTo>
                  <a:pt x="1581" y="1353"/>
                  <a:pt x="1581" y="1353"/>
                  <a:pt x="1581" y="1353"/>
                </a:cubicBezTo>
                <a:cubicBezTo>
                  <a:pt x="1580" y="1352"/>
                  <a:pt x="1580" y="1353"/>
                  <a:pt x="1580" y="1353"/>
                </a:cubicBezTo>
                <a:cubicBezTo>
                  <a:pt x="1579" y="1354"/>
                  <a:pt x="1579" y="1354"/>
                  <a:pt x="1579" y="1354"/>
                </a:cubicBezTo>
                <a:cubicBezTo>
                  <a:pt x="1579" y="1349"/>
                  <a:pt x="1579" y="1349"/>
                  <a:pt x="1579" y="1349"/>
                </a:cubicBezTo>
                <a:cubicBezTo>
                  <a:pt x="1579" y="1348"/>
                  <a:pt x="1579" y="1348"/>
                  <a:pt x="1579" y="1348"/>
                </a:cubicBezTo>
                <a:cubicBezTo>
                  <a:pt x="1578" y="1348"/>
                  <a:pt x="1578" y="1348"/>
                  <a:pt x="1578" y="1348"/>
                </a:cubicBezTo>
                <a:cubicBezTo>
                  <a:pt x="1576" y="1351"/>
                  <a:pt x="1576" y="1351"/>
                  <a:pt x="1576" y="1351"/>
                </a:cubicBezTo>
                <a:cubicBezTo>
                  <a:pt x="1574" y="1355"/>
                  <a:pt x="1574" y="1355"/>
                  <a:pt x="1574" y="1355"/>
                </a:cubicBezTo>
                <a:cubicBezTo>
                  <a:pt x="1575" y="1354"/>
                  <a:pt x="1575" y="1354"/>
                  <a:pt x="1575" y="1354"/>
                </a:cubicBezTo>
                <a:cubicBezTo>
                  <a:pt x="1574" y="1349"/>
                  <a:pt x="1574" y="1349"/>
                  <a:pt x="1574" y="1349"/>
                </a:cubicBezTo>
                <a:cubicBezTo>
                  <a:pt x="1573" y="1347"/>
                  <a:pt x="1573" y="1347"/>
                  <a:pt x="1573" y="1347"/>
                </a:cubicBezTo>
                <a:cubicBezTo>
                  <a:pt x="1571" y="1341"/>
                  <a:pt x="1571" y="1341"/>
                  <a:pt x="1571" y="1341"/>
                </a:cubicBezTo>
                <a:cubicBezTo>
                  <a:pt x="1570" y="1340"/>
                  <a:pt x="1570" y="1340"/>
                  <a:pt x="1570" y="1340"/>
                </a:cubicBezTo>
                <a:cubicBezTo>
                  <a:pt x="1568" y="1339"/>
                  <a:pt x="1568" y="1339"/>
                  <a:pt x="1568" y="1339"/>
                </a:cubicBezTo>
                <a:cubicBezTo>
                  <a:pt x="1567" y="1339"/>
                  <a:pt x="1567" y="1339"/>
                  <a:pt x="1567" y="1339"/>
                </a:cubicBezTo>
                <a:cubicBezTo>
                  <a:pt x="1557" y="1340"/>
                  <a:pt x="1557" y="1340"/>
                  <a:pt x="1557" y="1340"/>
                </a:cubicBezTo>
                <a:cubicBezTo>
                  <a:pt x="1556" y="1341"/>
                  <a:pt x="1556" y="1341"/>
                  <a:pt x="1556" y="1341"/>
                </a:cubicBezTo>
                <a:cubicBezTo>
                  <a:pt x="1550" y="1346"/>
                  <a:pt x="1550" y="1346"/>
                  <a:pt x="1550" y="1346"/>
                </a:cubicBezTo>
                <a:cubicBezTo>
                  <a:pt x="1548" y="1345"/>
                  <a:pt x="1548" y="1345"/>
                  <a:pt x="1548" y="1345"/>
                </a:cubicBezTo>
                <a:cubicBezTo>
                  <a:pt x="1548" y="1345"/>
                  <a:pt x="1548" y="1345"/>
                  <a:pt x="1548" y="1345"/>
                </a:cubicBezTo>
                <a:cubicBezTo>
                  <a:pt x="1544" y="1344"/>
                  <a:pt x="1544" y="1344"/>
                  <a:pt x="1544" y="1344"/>
                </a:cubicBezTo>
                <a:cubicBezTo>
                  <a:pt x="1544" y="1344"/>
                  <a:pt x="1544" y="1344"/>
                  <a:pt x="1544" y="1344"/>
                </a:cubicBezTo>
                <a:cubicBezTo>
                  <a:pt x="1548" y="1343"/>
                  <a:pt x="1548" y="1343"/>
                  <a:pt x="1548" y="1343"/>
                </a:cubicBezTo>
                <a:cubicBezTo>
                  <a:pt x="1548" y="1343"/>
                  <a:pt x="1548" y="1343"/>
                  <a:pt x="1548" y="1343"/>
                </a:cubicBezTo>
                <a:cubicBezTo>
                  <a:pt x="1548" y="1341"/>
                  <a:pt x="1548" y="1341"/>
                  <a:pt x="1548" y="1341"/>
                </a:cubicBezTo>
                <a:cubicBezTo>
                  <a:pt x="1548" y="1340"/>
                  <a:pt x="1548" y="1340"/>
                  <a:pt x="1548" y="1340"/>
                </a:cubicBezTo>
                <a:cubicBezTo>
                  <a:pt x="1547" y="1338"/>
                  <a:pt x="1547" y="1338"/>
                  <a:pt x="1547" y="1338"/>
                </a:cubicBezTo>
                <a:cubicBezTo>
                  <a:pt x="1548" y="1338"/>
                  <a:pt x="1548" y="1338"/>
                  <a:pt x="1548" y="1338"/>
                </a:cubicBezTo>
                <a:cubicBezTo>
                  <a:pt x="1550" y="1339"/>
                  <a:pt x="1550" y="1339"/>
                  <a:pt x="1550" y="1339"/>
                </a:cubicBezTo>
                <a:cubicBezTo>
                  <a:pt x="1550" y="1342"/>
                  <a:pt x="1550" y="1342"/>
                  <a:pt x="1550" y="1342"/>
                </a:cubicBezTo>
                <a:cubicBezTo>
                  <a:pt x="1550" y="1342"/>
                  <a:pt x="1551" y="1342"/>
                  <a:pt x="1551" y="1342"/>
                </a:cubicBezTo>
                <a:cubicBezTo>
                  <a:pt x="1551" y="1342"/>
                  <a:pt x="1551" y="1342"/>
                  <a:pt x="1552" y="1342"/>
                </a:cubicBezTo>
                <a:cubicBezTo>
                  <a:pt x="1556" y="1338"/>
                  <a:pt x="1556" y="1338"/>
                  <a:pt x="1556" y="1338"/>
                </a:cubicBezTo>
                <a:cubicBezTo>
                  <a:pt x="1556" y="1338"/>
                  <a:pt x="1556" y="1338"/>
                  <a:pt x="1556" y="1338"/>
                </a:cubicBezTo>
                <a:cubicBezTo>
                  <a:pt x="1558" y="1338"/>
                  <a:pt x="1558" y="1338"/>
                  <a:pt x="1558" y="1338"/>
                </a:cubicBezTo>
                <a:cubicBezTo>
                  <a:pt x="1558" y="1338"/>
                  <a:pt x="1558" y="1338"/>
                  <a:pt x="1558" y="1338"/>
                </a:cubicBezTo>
                <a:cubicBezTo>
                  <a:pt x="1559" y="1337"/>
                  <a:pt x="1559" y="1337"/>
                  <a:pt x="1559" y="1337"/>
                </a:cubicBezTo>
                <a:cubicBezTo>
                  <a:pt x="1559" y="1337"/>
                  <a:pt x="1559" y="1337"/>
                  <a:pt x="1559" y="1337"/>
                </a:cubicBezTo>
                <a:cubicBezTo>
                  <a:pt x="1559" y="1335"/>
                  <a:pt x="1559" y="1335"/>
                  <a:pt x="1559" y="1335"/>
                </a:cubicBezTo>
                <a:cubicBezTo>
                  <a:pt x="1559" y="1335"/>
                  <a:pt x="1559" y="1335"/>
                  <a:pt x="1559" y="1335"/>
                </a:cubicBezTo>
                <a:cubicBezTo>
                  <a:pt x="1558" y="1333"/>
                  <a:pt x="1558" y="1333"/>
                  <a:pt x="1558" y="1333"/>
                </a:cubicBezTo>
                <a:cubicBezTo>
                  <a:pt x="1557" y="1332"/>
                  <a:pt x="1557" y="1332"/>
                  <a:pt x="1557" y="1332"/>
                </a:cubicBezTo>
                <a:cubicBezTo>
                  <a:pt x="1555" y="1332"/>
                  <a:pt x="1555" y="1332"/>
                  <a:pt x="1555" y="1332"/>
                </a:cubicBezTo>
                <a:cubicBezTo>
                  <a:pt x="1555" y="1332"/>
                  <a:pt x="1555" y="1332"/>
                  <a:pt x="1555" y="1332"/>
                </a:cubicBezTo>
                <a:cubicBezTo>
                  <a:pt x="1558" y="1330"/>
                  <a:pt x="1558" y="1330"/>
                  <a:pt x="1558" y="1330"/>
                </a:cubicBezTo>
                <a:cubicBezTo>
                  <a:pt x="1559" y="1328"/>
                  <a:pt x="1559" y="1328"/>
                  <a:pt x="1559" y="1328"/>
                </a:cubicBezTo>
                <a:cubicBezTo>
                  <a:pt x="1559" y="1328"/>
                  <a:pt x="1559" y="1327"/>
                  <a:pt x="1559" y="1327"/>
                </a:cubicBezTo>
                <a:cubicBezTo>
                  <a:pt x="1557" y="1326"/>
                  <a:pt x="1557" y="1326"/>
                  <a:pt x="1557" y="1326"/>
                </a:cubicBezTo>
                <a:cubicBezTo>
                  <a:pt x="1557" y="1326"/>
                  <a:pt x="1557" y="1326"/>
                  <a:pt x="1557" y="1326"/>
                </a:cubicBezTo>
                <a:cubicBezTo>
                  <a:pt x="1552" y="1327"/>
                  <a:pt x="1552" y="1327"/>
                  <a:pt x="1552" y="1327"/>
                </a:cubicBezTo>
                <a:cubicBezTo>
                  <a:pt x="1552" y="1326"/>
                  <a:pt x="1552" y="1326"/>
                  <a:pt x="1552" y="1326"/>
                </a:cubicBezTo>
                <a:cubicBezTo>
                  <a:pt x="1556" y="1318"/>
                  <a:pt x="1556" y="1318"/>
                  <a:pt x="1556" y="1318"/>
                </a:cubicBezTo>
                <a:cubicBezTo>
                  <a:pt x="1556" y="1318"/>
                  <a:pt x="1556" y="1318"/>
                  <a:pt x="1556" y="1318"/>
                </a:cubicBezTo>
                <a:cubicBezTo>
                  <a:pt x="1555" y="1316"/>
                  <a:pt x="1555" y="1316"/>
                  <a:pt x="1555" y="1316"/>
                </a:cubicBezTo>
                <a:cubicBezTo>
                  <a:pt x="1556" y="1316"/>
                  <a:pt x="1556" y="1316"/>
                  <a:pt x="1556" y="1316"/>
                </a:cubicBezTo>
                <a:cubicBezTo>
                  <a:pt x="1556" y="1315"/>
                  <a:pt x="1556" y="1315"/>
                  <a:pt x="1556" y="1315"/>
                </a:cubicBezTo>
                <a:cubicBezTo>
                  <a:pt x="1555" y="1312"/>
                  <a:pt x="1555" y="1312"/>
                  <a:pt x="1555" y="1312"/>
                </a:cubicBezTo>
                <a:cubicBezTo>
                  <a:pt x="1555" y="1312"/>
                  <a:pt x="1555" y="1312"/>
                  <a:pt x="1555" y="1312"/>
                </a:cubicBezTo>
                <a:cubicBezTo>
                  <a:pt x="1552" y="1309"/>
                  <a:pt x="1552" y="1309"/>
                  <a:pt x="1552" y="1309"/>
                </a:cubicBezTo>
                <a:cubicBezTo>
                  <a:pt x="1548" y="1308"/>
                  <a:pt x="1548" y="1308"/>
                  <a:pt x="1548" y="1308"/>
                </a:cubicBezTo>
                <a:cubicBezTo>
                  <a:pt x="1537" y="1308"/>
                  <a:pt x="1537" y="1308"/>
                  <a:pt x="1537" y="1308"/>
                </a:cubicBezTo>
                <a:cubicBezTo>
                  <a:pt x="1534" y="1306"/>
                  <a:pt x="1534" y="1306"/>
                  <a:pt x="1534" y="1306"/>
                </a:cubicBezTo>
                <a:cubicBezTo>
                  <a:pt x="1550" y="1307"/>
                  <a:pt x="1550" y="1307"/>
                  <a:pt x="1550" y="1307"/>
                </a:cubicBezTo>
                <a:cubicBezTo>
                  <a:pt x="1550" y="1307"/>
                  <a:pt x="1550" y="1307"/>
                  <a:pt x="1550" y="1307"/>
                </a:cubicBezTo>
                <a:cubicBezTo>
                  <a:pt x="1551" y="1306"/>
                  <a:pt x="1551" y="1306"/>
                  <a:pt x="1551" y="1306"/>
                </a:cubicBezTo>
                <a:cubicBezTo>
                  <a:pt x="1552" y="1305"/>
                  <a:pt x="1552" y="1305"/>
                  <a:pt x="1552" y="1305"/>
                </a:cubicBezTo>
                <a:cubicBezTo>
                  <a:pt x="1555" y="1304"/>
                  <a:pt x="1555" y="1304"/>
                  <a:pt x="1555" y="1304"/>
                </a:cubicBezTo>
                <a:cubicBezTo>
                  <a:pt x="1556" y="1304"/>
                  <a:pt x="1556" y="1304"/>
                  <a:pt x="1556" y="1304"/>
                </a:cubicBezTo>
                <a:cubicBezTo>
                  <a:pt x="1556" y="1304"/>
                  <a:pt x="1556" y="1304"/>
                  <a:pt x="1556" y="1303"/>
                </a:cubicBezTo>
                <a:cubicBezTo>
                  <a:pt x="1553" y="1298"/>
                  <a:pt x="1553" y="1298"/>
                  <a:pt x="1553" y="1298"/>
                </a:cubicBezTo>
                <a:cubicBezTo>
                  <a:pt x="1553" y="1294"/>
                  <a:pt x="1553" y="1294"/>
                  <a:pt x="1553" y="1294"/>
                </a:cubicBezTo>
                <a:cubicBezTo>
                  <a:pt x="1552" y="1294"/>
                  <a:pt x="1552" y="1294"/>
                  <a:pt x="1552" y="1294"/>
                </a:cubicBezTo>
                <a:cubicBezTo>
                  <a:pt x="1552" y="1293"/>
                  <a:pt x="1552" y="1293"/>
                  <a:pt x="1552" y="1293"/>
                </a:cubicBezTo>
                <a:cubicBezTo>
                  <a:pt x="1552" y="1292"/>
                  <a:pt x="1552" y="1292"/>
                  <a:pt x="1552" y="1292"/>
                </a:cubicBezTo>
                <a:cubicBezTo>
                  <a:pt x="1551" y="1290"/>
                  <a:pt x="1551" y="1290"/>
                  <a:pt x="1551" y="1290"/>
                </a:cubicBezTo>
                <a:cubicBezTo>
                  <a:pt x="1552" y="1285"/>
                  <a:pt x="1552" y="1285"/>
                  <a:pt x="1552" y="1285"/>
                </a:cubicBezTo>
                <a:cubicBezTo>
                  <a:pt x="1555" y="1282"/>
                  <a:pt x="1555" y="1282"/>
                  <a:pt x="1555" y="1282"/>
                </a:cubicBezTo>
                <a:cubicBezTo>
                  <a:pt x="1556" y="1280"/>
                  <a:pt x="1556" y="1280"/>
                  <a:pt x="1556" y="1280"/>
                </a:cubicBezTo>
                <a:cubicBezTo>
                  <a:pt x="1556" y="1278"/>
                  <a:pt x="1556" y="1278"/>
                  <a:pt x="1556" y="1278"/>
                </a:cubicBezTo>
                <a:cubicBezTo>
                  <a:pt x="1552" y="1272"/>
                  <a:pt x="1552" y="1272"/>
                  <a:pt x="1552" y="1272"/>
                </a:cubicBezTo>
                <a:cubicBezTo>
                  <a:pt x="1552" y="1272"/>
                  <a:pt x="1552" y="1272"/>
                  <a:pt x="1551" y="1272"/>
                </a:cubicBezTo>
                <a:cubicBezTo>
                  <a:pt x="1549" y="1273"/>
                  <a:pt x="1549" y="1273"/>
                  <a:pt x="1549" y="1273"/>
                </a:cubicBezTo>
                <a:cubicBezTo>
                  <a:pt x="1549" y="1274"/>
                  <a:pt x="1549" y="1274"/>
                  <a:pt x="1549" y="1274"/>
                </a:cubicBezTo>
                <a:cubicBezTo>
                  <a:pt x="1549" y="1276"/>
                  <a:pt x="1549" y="1276"/>
                  <a:pt x="1549" y="1276"/>
                </a:cubicBezTo>
                <a:cubicBezTo>
                  <a:pt x="1544" y="1278"/>
                  <a:pt x="1544" y="1278"/>
                  <a:pt x="1544" y="1278"/>
                </a:cubicBezTo>
                <a:cubicBezTo>
                  <a:pt x="1544" y="1278"/>
                  <a:pt x="1544" y="1278"/>
                  <a:pt x="1544" y="1278"/>
                </a:cubicBezTo>
                <a:cubicBezTo>
                  <a:pt x="1544" y="1276"/>
                  <a:pt x="1544" y="1276"/>
                  <a:pt x="1544" y="1276"/>
                </a:cubicBezTo>
                <a:cubicBezTo>
                  <a:pt x="1543" y="1274"/>
                  <a:pt x="1543" y="1274"/>
                  <a:pt x="1543" y="1274"/>
                </a:cubicBezTo>
                <a:cubicBezTo>
                  <a:pt x="1542" y="1272"/>
                  <a:pt x="1542" y="1272"/>
                  <a:pt x="1542" y="1272"/>
                </a:cubicBezTo>
                <a:cubicBezTo>
                  <a:pt x="1542" y="1272"/>
                  <a:pt x="1541" y="1272"/>
                  <a:pt x="1541" y="1272"/>
                </a:cubicBezTo>
                <a:cubicBezTo>
                  <a:pt x="1538" y="1274"/>
                  <a:pt x="1538" y="1274"/>
                  <a:pt x="1538" y="1274"/>
                </a:cubicBezTo>
                <a:cubicBezTo>
                  <a:pt x="1533" y="1272"/>
                  <a:pt x="1533" y="1272"/>
                  <a:pt x="1533" y="1272"/>
                </a:cubicBezTo>
                <a:cubicBezTo>
                  <a:pt x="1532" y="1272"/>
                  <a:pt x="1532" y="1272"/>
                  <a:pt x="1532" y="1272"/>
                </a:cubicBezTo>
                <a:cubicBezTo>
                  <a:pt x="1531" y="1274"/>
                  <a:pt x="1531" y="1274"/>
                  <a:pt x="1531" y="1274"/>
                </a:cubicBezTo>
                <a:cubicBezTo>
                  <a:pt x="1530" y="1272"/>
                  <a:pt x="1530" y="1272"/>
                  <a:pt x="1530" y="1272"/>
                </a:cubicBezTo>
                <a:cubicBezTo>
                  <a:pt x="1530" y="1269"/>
                  <a:pt x="1530" y="1269"/>
                  <a:pt x="1530" y="1269"/>
                </a:cubicBezTo>
                <a:cubicBezTo>
                  <a:pt x="1529" y="1269"/>
                  <a:pt x="1529" y="1269"/>
                  <a:pt x="1529" y="1269"/>
                </a:cubicBezTo>
                <a:cubicBezTo>
                  <a:pt x="1526" y="1268"/>
                  <a:pt x="1526" y="1268"/>
                  <a:pt x="1526" y="1268"/>
                </a:cubicBezTo>
                <a:cubicBezTo>
                  <a:pt x="1522" y="1269"/>
                  <a:pt x="1522" y="1269"/>
                  <a:pt x="1522" y="1269"/>
                </a:cubicBezTo>
                <a:cubicBezTo>
                  <a:pt x="1522" y="1269"/>
                  <a:pt x="1522" y="1269"/>
                  <a:pt x="1522" y="1269"/>
                </a:cubicBezTo>
                <a:cubicBezTo>
                  <a:pt x="1522" y="1267"/>
                  <a:pt x="1522" y="1267"/>
                  <a:pt x="1522" y="1267"/>
                </a:cubicBezTo>
                <a:cubicBezTo>
                  <a:pt x="1522" y="1267"/>
                  <a:pt x="1522" y="1267"/>
                  <a:pt x="1522" y="1267"/>
                </a:cubicBezTo>
                <a:cubicBezTo>
                  <a:pt x="1522" y="1267"/>
                  <a:pt x="1522" y="1266"/>
                  <a:pt x="1522" y="1266"/>
                </a:cubicBezTo>
                <a:cubicBezTo>
                  <a:pt x="1519" y="1266"/>
                  <a:pt x="1519" y="1266"/>
                  <a:pt x="1519" y="1266"/>
                </a:cubicBezTo>
                <a:cubicBezTo>
                  <a:pt x="1518" y="1263"/>
                  <a:pt x="1518" y="1263"/>
                  <a:pt x="1518" y="1263"/>
                </a:cubicBezTo>
                <a:cubicBezTo>
                  <a:pt x="1518" y="1260"/>
                  <a:pt x="1518" y="1260"/>
                  <a:pt x="1518" y="1260"/>
                </a:cubicBezTo>
                <a:cubicBezTo>
                  <a:pt x="1519" y="1259"/>
                  <a:pt x="1519" y="1259"/>
                  <a:pt x="1519" y="1259"/>
                </a:cubicBezTo>
                <a:cubicBezTo>
                  <a:pt x="1520" y="1259"/>
                  <a:pt x="1520" y="1259"/>
                  <a:pt x="1520" y="1259"/>
                </a:cubicBezTo>
                <a:cubicBezTo>
                  <a:pt x="1521" y="1258"/>
                  <a:pt x="1521" y="1258"/>
                  <a:pt x="1521" y="1258"/>
                </a:cubicBezTo>
                <a:cubicBezTo>
                  <a:pt x="1522" y="1256"/>
                  <a:pt x="1522" y="1256"/>
                  <a:pt x="1522" y="1256"/>
                </a:cubicBezTo>
                <a:cubicBezTo>
                  <a:pt x="1522" y="1256"/>
                  <a:pt x="1522" y="1255"/>
                  <a:pt x="1522" y="1255"/>
                </a:cubicBezTo>
                <a:cubicBezTo>
                  <a:pt x="1520" y="1254"/>
                  <a:pt x="1520" y="1254"/>
                  <a:pt x="1520" y="1254"/>
                </a:cubicBezTo>
                <a:cubicBezTo>
                  <a:pt x="1520" y="1253"/>
                  <a:pt x="1520" y="1253"/>
                  <a:pt x="1520" y="1253"/>
                </a:cubicBezTo>
                <a:cubicBezTo>
                  <a:pt x="1517" y="1253"/>
                  <a:pt x="1517" y="1253"/>
                  <a:pt x="1517" y="1253"/>
                </a:cubicBezTo>
                <a:cubicBezTo>
                  <a:pt x="1517" y="1253"/>
                  <a:pt x="1517" y="1253"/>
                  <a:pt x="1517" y="1253"/>
                </a:cubicBezTo>
                <a:cubicBezTo>
                  <a:pt x="1515" y="1253"/>
                  <a:pt x="1515" y="1253"/>
                  <a:pt x="1515" y="1253"/>
                </a:cubicBezTo>
                <a:cubicBezTo>
                  <a:pt x="1514" y="1254"/>
                  <a:pt x="1514" y="1254"/>
                  <a:pt x="1514" y="1254"/>
                </a:cubicBezTo>
                <a:cubicBezTo>
                  <a:pt x="1513" y="1256"/>
                  <a:pt x="1513" y="1256"/>
                  <a:pt x="1513" y="1256"/>
                </a:cubicBezTo>
                <a:cubicBezTo>
                  <a:pt x="1512" y="1256"/>
                  <a:pt x="1512" y="1256"/>
                  <a:pt x="1512" y="1256"/>
                </a:cubicBezTo>
                <a:cubicBezTo>
                  <a:pt x="1512" y="1255"/>
                  <a:pt x="1512" y="1255"/>
                  <a:pt x="1512" y="1255"/>
                </a:cubicBezTo>
                <a:cubicBezTo>
                  <a:pt x="1514" y="1254"/>
                  <a:pt x="1514" y="1254"/>
                  <a:pt x="1514" y="1254"/>
                </a:cubicBezTo>
                <a:cubicBezTo>
                  <a:pt x="1514" y="1254"/>
                  <a:pt x="1514" y="1253"/>
                  <a:pt x="1514" y="1253"/>
                </a:cubicBezTo>
                <a:cubicBezTo>
                  <a:pt x="1513" y="1251"/>
                  <a:pt x="1513" y="1251"/>
                  <a:pt x="1513" y="1251"/>
                </a:cubicBezTo>
                <a:cubicBezTo>
                  <a:pt x="1511" y="1249"/>
                  <a:pt x="1511" y="1249"/>
                  <a:pt x="1511" y="1249"/>
                </a:cubicBezTo>
                <a:cubicBezTo>
                  <a:pt x="1511" y="1245"/>
                  <a:pt x="1511" y="1245"/>
                  <a:pt x="1511" y="1245"/>
                </a:cubicBezTo>
                <a:cubicBezTo>
                  <a:pt x="1511" y="1244"/>
                  <a:pt x="1511" y="1244"/>
                  <a:pt x="1511" y="1244"/>
                </a:cubicBezTo>
                <a:cubicBezTo>
                  <a:pt x="1508" y="1243"/>
                  <a:pt x="1508" y="1243"/>
                  <a:pt x="1508" y="1243"/>
                </a:cubicBezTo>
                <a:cubicBezTo>
                  <a:pt x="1508" y="1243"/>
                  <a:pt x="1508" y="1243"/>
                  <a:pt x="1508" y="1243"/>
                </a:cubicBezTo>
                <a:cubicBezTo>
                  <a:pt x="1506" y="1243"/>
                  <a:pt x="1506" y="1243"/>
                  <a:pt x="1506" y="1243"/>
                </a:cubicBezTo>
                <a:cubicBezTo>
                  <a:pt x="1506" y="1243"/>
                  <a:pt x="1505" y="1244"/>
                  <a:pt x="1505" y="1244"/>
                </a:cubicBezTo>
                <a:cubicBezTo>
                  <a:pt x="1505" y="1247"/>
                  <a:pt x="1505" y="1247"/>
                  <a:pt x="1505" y="1247"/>
                </a:cubicBezTo>
                <a:cubicBezTo>
                  <a:pt x="1505" y="1247"/>
                  <a:pt x="1505" y="1247"/>
                  <a:pt x="1505" y="1247"/>
                </a:cubicBezTo>
                <a:cubicBezTo>
                  <a:pt x="1504" y="1247"/>
                  <a:pt x="1504" y="1247"/>
                  <a:pt x="1504" y="1247"/>
                </a:cubicBezTo>
                <a:cubicBezTo>
                  <a:pt x="1506" y="1241"/>
                  <a:pt x="1506" y="1241"/>
                  <a:pt x="1506" y="1241"/>
                </a:cubicBezTo>
                <a:cubicBezTo>
                  <a:pt x="1506" y="1241"/>
                  <a:pt x="1506" y="1241"/>
                  <a:pt x="1506" y="1241"/>
                </a:cubicBezTo>
                <a:cubicBezTo>
                  <a:pt x="1506" y="1239"/>
                  <a:pt x="1506" y="1239"/>
                  <a:pt x="1506" y="1239"/>
                </a:cubicBezTo>
                <a:cubicBezTo>
                  <a:pt x="1505" y="1237"/>
                  <a:pt x="1505" y="1237"/>
                  <a:pt x="1505" y="1237"/>
                </a:cubicBezTo>
                <a:cubicBezTo>
                  <a:pt x="1505" y="1236"/>
                  <a:pt x="1505" y="1236"/>
                  <a:pt x="1505" y="1236"/>
                </a:cubicBezTo>
                <a:cubicBezTo>
                  <a:pt x="1502" y="1236"/>
                  <a:pt x="1502" y="1236"/>
                  <a:pt x="1502" y="1236"/>
                </a:cubicBezTo>
                <a:cubicBezTo>
                  <a:pt x="1498" y="1234"/>
                  <a:pt x="1498" y="1234"/>
                  <a:pt x="1498" y="1234"/>
                </a:cubicBezTo>
                <a:cubicBezTo>
                  <a:pt x="1496" y="1231"/>
                  <a:pt x="1496" y="1231"/>
                  <a:pt x="1496" y="1231"/>
                </a:cubicBezTo>
                <a:cubicBezTo>
                  <a:pt x="1486" y="1226"/>
                  <a:pt x="1486" y="1226"/>
                  <a:pt x="1486" y="1226"/>
                </a:cubicBezTo>
                <a:cubicBezTo>
                  <a:pt x="1485" y="1226"/>
                  <a:pt x="1485" y="1226"/>
                  <a:pt x="1485" y="1226"/>
                </a:cubicBezTo>
                <a:cubicBezTo>
                  <a:pt x="1482" y="1229"/>
                  <a:pt x="1482" y="1229"/>
                  <a:pt x="1482" y="1229"/>
                </a:cubicBezTo>
                <a:cubicBezTo>
                  <a:pt x="1473" y="1233"/>
                  <a:pt x="1473" y="1233"/>
                  <a:pt x="1473" y="1233"/>
                </a:cubicBezTo>
                <a:cubicBezTo>
                  <a:pt x="1471" y="1234"/>
                  <a:pt x="1471" y="1234"/>
                  <a:pt x="1471" y="1234"/>
                </a:cubicBezTo>
                <a:cubicBezTo>
                  <a:pt x="1471" y="1235"/>
                  <a:pt x="1471" y="1235"/>
                  <a:pt x="1471" y="1235"/>
                </a:cubicBezTo>
                <a:cubicBezTo>
                  <a:pt x="1471" y="1236"/>
                  <a:pt x="1471" y="1236"/>
                  <a:pt x="1471" y="1236"/>
                </a:cubicBezTo>
                <a:cubicBezTo>
                  <a:pt x="1467" y="1236"/>
                  <a:pt x="1467" y="1236"/>
                  <a:pt x="1467" y="1236"/>
                </a:cubicBezTo>
                <a:cubicBezTo>
                  <a:pt x="1468" y="1235"/>
                  <a:pt x="1468" y="1235"/>
                  <a:pt x="1468" y="1235"/>
                </a:cubicBezTo>
                <a:cubicBezTo>
                  <a:pt x="1468" y="1234"/>
                  <a:pt x="1468" y="1234"/>
                  <a:pt x="1468" y="1234"/>
                </a:cubicBezTo>
                <a:cubicBezTo>
                  <a:pt x="1467" y="1232"/>
                  <a:pt x="1467" y="1232"/>
                  <a:pt x="1467" y="1232"/>
                </a:cubicBezTo>
                <a:cubicBezTo>
                  <a:pt x="1466" y="1232"/>
                  <a:pt x="1466" y="1232"/>
                  <a:pt x="1466" y="1232"/>
                </a:cubicBezTo>
                <a:cubicBezTo>
                  <a:pt x="1461" y="1232"/>
                  <a:pt x="1461" y="1232"/>
                  <a:pt x="1461" y="1232"/>
                </a:cubicBezTo>
                <a:cubicBezTo>
                  <a:pt x="1461" y="1232"/>
                  <a:pt x="1461" y="1232"/>
                  <a:pt x="1461" y="1232"/>
                </a:cubicBezTo>
                <a:cubicBezTo>
                  <a:pt x="1459" y="1234"/>
                  <a:pt x="1459" y="1234"/>
                  <a:pt x="1459" y="1234"/>
                </a:cubicBezTo>
                <a:cubicBezTo>
                  <a:pt x="1459" y="1232"/>
                  <a:pt x="1459" y="1232"/>
                  <a:pt x="1459" y="1232"/>
                </a:cubicBezTo>
                <a:cubicBezTo>
                  <a:pt x="1460" y="1232"/>
                  <a:pt x="1459" y="1231"/>
                  <a:pt x="1459" y="1231"/>
                </a:cubicBezTo>
                <a:cubicBezTo>
                  <a:pt x="1457" y="1230"/>
                  <a:pt x="1457" y="1230"/>
                  <a:pt x="1457" y="1230"/>
                </a:cubicBezTo>
                <a:cubicBezTo>
                  <a:pt x="1452" y="1230"/>
                  <a:pt x="1452" y="1230"/>
                  <a:pt x="1452" y="1230"/>
                </a:cubicBezTo>
                <a:cubicBezTo>
                  <a:pt x="1450" y="1229"/>
                  <a:pt x="1450" y="1229"/>
                  <a:pt x="1450" y="1229"/>
                </a:cubicBezTo>
                <a:cubicBezTo>
                  <a:pt x="1450" y="1228"/>
                  <a:pt x="1450" y="1228"/>
                  <a:pt x="1450" y="1228"/>
                </a:cubicBezTo>
                <a:cubicBezTo>
                  <a:pt x="1448" y="1226"/>
                  <a:pt x="1448" y="1226"/>
                  <a:pt x="1448" y="1226"/>
                </a:cubicBezTo>
                <a:cubicBezTo>
                  <a:pt x="1439" y="1224"/>
                  <a:pt x="1439" y="1224"/>
                  <a:pt x="1439" y="1224"/>
                </a:cubicBezTo>
                <a:cubicBezTo>
                  <a:pt x="1429" y="1224"/>
                  <a:pt x="1429" y="1224"/>
                  <a:pt x="1429" y="1224"/>
                </a:cubicBezTo>
                <a:cubicBezTo>
                  <a:pt x="1429" y="1223"/>
                  <a:pt x="1429" y="1223"/>
                  <a:pt x="1429" y="1223"/>
                </a:cubicBezTo>
                <a:cubicBezTo>
                  <a:pt x="1429" y="1222"/>
                  <a:pt x="1429" y="1222"/>
                  <a:pt x="1429" y="1222"/>
                </a:cubicBezTo>
                <a:cubicBezTo>
                  <a:pt x="1429" y="1222"/>
                  <a:pt x="1429" y="1222"/>
                  <a:pt x="1428" y="1222"/>
                </a:cubicBezTo>
                <a:cubicBezTo>
                  <a:pt x="1427" y="1223"/>
                  <a:pt x="1427" y="1223"/>
                  <a:pt x="1427" y="1223"/>
                </a:cubicBezTo>
                <a:cubicBezTo>
                  <a:pt x="1421" y="1231"/>
                  <a:pt x="1421" y="1231"/>
                  <a:pt x="1421" y="1231"/>
                </a:cubicBezTo>
                <a:cubicBezTo>
                  <a:pt x="1418" y="1233"/>
                  <a:pt x="1418" y="1233"/>
                  <a:pt x="1418" y="1233"/>
                </a:cubicBezTo>
                <a:cubicBezTo>
                  <a:pt x="1417" y="1234"/>
                  <a:pt x="1417" y="1234"/>
                  <a:pt x="1417" y="1234"/>
                </a:cubicBezTo>
                <a:cubicBezTo>
                  <a:pt x="1417" y="1235"/>
                  <a:pt x="1417" y="1235"/>
                  <a:pt x="1417" y="1235"/>
                </a:cubicBezTo>
                <a:cubicBezTo>
                  <a:pt x="1417" y="1243"/>
                  <a:pt x="1417" y="1243"/>
                  <a:pt x="1417" y="1243"/>
                </a:cubicBezTo>
                <a:cubicBezTo>
                  <a:pt x="1419" y="1246"/>
                  <a:pt x="1419" y="1246"/>
                  <a:pt x="1419" y="1246"/>
                </a:cubicBezTo>
                <a:cubicBezTo>
                  <a:pt x="1419" y="1249"/>
                  <a:pt x="1419" y="1249"/>
                  <a:pt x="1419" y="1249"/>
                </a:cubicBezTo>
                <a:cubicBezTo>
                  <a:pt x="1419" y="1250"/>
                  <a:pt x="1419" y="1250"/>
                  <a:pt x="1419" y="1250"/>
                </a:cubicBezTo>
                <a:cubicBezTo>
                  <a:pt x="1422" y="1252"/>
                  <a:pt x="1422" y="1252"/>
                  <a:pt x="1422" y="1252"/>
                </a:cubicBezTo>
                <a:cubicBezTo>
                  <a:pt x="1422" y="1252"/>
                  <a:pt x="1422" y="1252"/>
                  <a:pt x="1422" y="1252"/>
                </a:cubicBezTo>
                <a:cubicBezTo>
                  <a:pt x="1424" y="1253"/>
                  <a:pt x="1424" y="1253"/>
                  <a:pt x="1424" y="1253"/>
                </a:cubicBezTo>
                <a:cubicBezTo>
                  <a:pt x="1426" y="1254"/>
                  <a:pt x="1426" y="1254"/>
                  <a:pt x="1426" y="1254"/>
                </a:cubicBezTo>
                <a:cubicBezTo>
                  <a:pt x="1427" y="1255"/>
                  <a:pt x="1427" y="1255"/>
                  <a:pt x="1427" y="1255"/>
                </a:cubicBezTo>
                <a:cubicBezTo>
                  <a:pt x="1429" y="1254"/>
                  <a:pt x="1429" y="1254"/>
                  <a:pt x="1429" y="1254"/>
                </a:cubicBezTo>
                <a:cubicBezTo>
                  <a:pt x="1429" y="1256"/>
                  <a:pt x="1429" y="1256"/>
                  <a:pt x="1429" y="1256"/>
                </a:cubicBezTo>
                <a:cubicBezTo>
                  <a:pt x="1427" y="1256"/>
                  <a:pt x="1427" y="1256"/>
                  <a:pt x="1427" y="1256"/>
                </a:cubicBezTo>
                <a:cubicBezTo>
                  <a:pt x="1427" y="1257"/>
                  <a:pt x="1427" y="1257"/>
                  <a:pt x="1427" y="1257"/>
                </a:cubicBezTo>
                <a:cubicBezTo>
                  <a:pt x="1427" y="1259"/>
                  <a:pt x="1427" y="1259"/>
                  <a:pt x="1427" y="1259"/>
                </a:cubicBezTo>
                <a:cubicBezTo>
                  <a:pt x="1425" y="1261"/>
                  <a:pt x="1425" y="1261"/>
                  <a:pt x="1425" y="1261"/>
                </a:cubicBezTo>
                <a:cubicBezTo>
                  <a:pt x="1424" y="1262"/>
                  <a:pt x="1424" y="1262"/>
                  <a:pt x="1424" y="1262"/>
                </a:cubicBezTo>
                <a:cubicBezTo>
                  <a:pt x="1424" y="1262"/>
                  <a:pt x="1424" y="1262"/>
                  <a:pt x="1424" y="1262"/>
                </a:cubicBezTo>
                <a:cubicBezTo>
                  <a:pt x="1424" y="1266"/>
                  <a:pt x="1424" y="1266"/>
                  <a:pt x="1424" y="1266"/>
                </a:cubicBezTo>
                <a:cubicBezTo>
                  <a:pt x="1423" y="1267"/>
                  <a:pt x="1423" y="1267"/>
                  <a:pt x="1423" y="1267"/>
                </a:cubicBezTo>
                <a:cubicBezTo>
                  <a:pt x="1421" y="1272"/>
                  <a:pt x="1421" y="1272"/>
                  <a:pt x="1421" y="1272"/>
                </a:cubicBezTo>
                <a:cubicBezTo>
                  <a:pt x="1418" y="1277"/>
                  <a:pt x="1418" y="1277"/>
                  <a:pt x="1418" y="1277"/>
                </a:cubicBezTo>
                <a:cubicBezTo>
                  <a:pt x="1418" y="1277"/>
                  <a:pt x="1418" y="1277"/>
                  <a:pt x="1418" y="1277"/>
                </a:cubicBezTo>
                <a:cubicBezTo>
                  <a:pt x="1418" y="1280"/>
                  <a:pt x="1418" y="1280"/>
                  <a:pt x="1418" y="1280"/>
                </a:cubicBezTo>
                <a:cubicBezTo>
                  <a:pt x="1418" y="1281"/>
                  <a:pt x="1418" y="1281"/>
                  <a:pt x="1418" y="1281"/>
                </a:cubicBezTo>
                <a:cubicBezTo>
                  <a:pt x="1420" y="1283"/>
                  <a:pt x="1420" y="1283"/>
                  <a:pt x="1420" y="1283"/>
                </a:cubicBezTo>
                <a:cubicBezTo>
                  <a:pt x="1421" y="1284"/>
                  <a:pt x="1421" y="1284"/>
                  <a:pt x="1421" y="1284"/>
                </a:cubicBezTo>
                <a:cubicBezTo>
                  <a:pt x="1423" y="1284"/>
                  <a:pt x="1423" y="1284"/>
                  <a:pt x="1423" y="1284"/>
                </a:cubicBezTo>
                <a:cubicBezTo>
                  <a:pt x="1423" y="1284"/>
                  <a:pt x="1423" y="1284"/>
                  <a:pt x="1423" y="1284"/>
                </a:cubicBezTo>
                <a:cubicBezTo>
                  <a:pt x="1425" y="1283"/>
                  <a:pt x="1425" y="1283"/>
                  <a:pt x="1425" y="1283"/>
                </a:cubicBezTo>
                <a:cubicBezTo>
                  <a:pt x="1426" y="1284"/>
                  <a:pt x="1426" y="1284"/>
                  <a:pt x="1426" y="1284"/>
                </a:cubicBezTo>
                <a:cubicBezTo>
                  <a:pt x="1426" y="1284"/>
                  <a:pt x="1426" y="1284"/>
                  <a:pt x="1426" y="1284"/>
                </a:cubicBezTo>
                <a:cubicBezTo>
                  <a:pt x="1424" y="1285"/>
                  <a:pt x="1424" y="1285"/>
                  <a:pt x="1424" y="1285"/>
                </a:cubicBezTo>
                <a:cubicBezTo>
                  <a:pt x="1424" y="1285"/>
                  <a:pt x="1423" y="1285"/>
                  <a:pt x="1423" y="1286"/>
                </a:cubicBezTo>
                <a:cubicBezTo>
                  <a:pt x="1424" y="1288"/>
                  <a:pt x="1424" y="1288"/>
                  <a:pt x="1424" y="1288"/>
                </a:cubicBezTo>
                <a:cubicBezTo>
                  <a:pt x="1424" y="1288"/>
                  <a:pt x="1424" y="1288"/>
                  <a:pt x="1424" y="1288"/>
                </a:cubicBezTo>
                <a:cubicBezTo>
                  <a:pt x="1425" y="1289"/>
                  <a:pt x="1425" y="1289"/>
                  <a:pt x="1425" y="1289"/>
                </a:cubicBezTo>
                <a:cubicBezTo>
                  <a:pt x="1424" y="1293"/>
                  <a:pt x="1424" y="1293"/>
                  <a:pt x="1424" y="1293"/>
                </a:cubicBezTo>
                <a:cubicBezTo>
                  <a:pt x="1424" y="1294"/>
                  <a:pt x="1424" y="1294"/>
                  <a:pt x="1424" y="1294"/>
                </a:cubicBezTo>
                <a:cubicBezTo>
                  <a:pt x="1427" y="1299"/>
                  <a:pt x="1427" y="1299"/>
                  <a:pt x="1427" y="1299"/>
                </a:cubicBezTo>
                <a:cubicBezTo>
                  <a:pt x="1427" y="1299"/>
                  <a:pt x="1427" y="1299"/>
                  <a:pt x="1427" y="1299"/>
                </a:cubicBezTo>
                <a:cubicBezTo>
                  <a:pt x="1427" y="1300"/>
                  <a:pt x="1427" y="1300"/>
                  <a:pt x="1427" y="1300"/>
                </a:cubicBezTo>
                <a:cubicBezTo>
                  <a:pt x="1429" y="1302"/>
                  <a:pt x="1429" y="1302"/>
                  <a:pt x="1429" y="1302"/>
                </a:cubicBezTo>
                <a:cubicBezTo>
                  <a:pt x="1428" y="1304"/>
                  <a:pt x="1428" y="1304"/>
                  <a:pt x="1428" y="1304"/>
                </a:cubicBezTo>
                <a:cubicBezTo>
                  <a:pt x="1427" y="1304"/>
                  <a:pt x="1427" y="1304"/>
                  <a:pt x="1427" y="1304"/>
                </a:cubicBezTo>
                <a:cubicBezTo>
                  <a:pt x="1426" y="1304"/>
                  <a:pt x="1426" y="1304"/>
                  <a:pt x="1426" y="1304"/>
                </a:cubicBezTo>
                <a:cubicBezTo>
                  <a:pt x="1426" y="1304"/>
                  <a:pt x="1426" y="1304"/>
                  <a:pt x="1425" y="1304"/>
                </a:cubicBezTo>
                <a:cubicBezTo>
                  <a:pt x="1425" y="1304"/>
                  <a:pt x="1425" y="1304"/>
                  <a:pt x="1425" y="1304"/>
                </a:cubicBezTo>
                <a:cubicBezTo>
                  <a:pt x="1425" y="1307"/>
                  <a:pt x="1425" y="1307"/>
                  <a:pt x="1425" y="1307"/>
                </a:cubicBezTo>
                <a:cubicBezTo>
                  <a:pt x="1425" y="1307"/>
                  <a:pt x="1425" y="1308"/>
                  <a:pt x="1426" y="1308"/>
                </a:cubicBezTo>
                <a:cubicBezTo>
                  <a:pt x="1432" y="1309"/>
                  <a:pt x="1432" y="1309"/>
                  <a:pt x="1432" y="1309"/>
                </a:cubicBezTo>
                <a:cubicBezTo>
                  <a:pt x="1432" y="1309"/>
                  <a:pt x="1432" y="1309"/>
                  <a:pt x="1432" y="1309"/>
                </a:cubicBezTo>
                <a:cubicBezTo>
                  <a:pt x="1432" y="1310"/>
                  <a:pt x="1432" y="1310"/>
                  <a:pt x="1432" y="1310"/>
                </a:cubicBezTo>
                <a:cubicBezTo>
                  <a:pt x="1431" y="1310"/>
                  <a:pt x="1431" y="1310"/>
                  <a:pt x="1431" y="1310"/>
                </a:cubicBezTo>
                <a:cubicBezTo>
                  <a:pt x="1431" y="1310"/>
                  <a:pt x="1430" y="1311"/>
                  <a:pt x="1430" y="1311"/>
                </a:cubicBezTo>
                <a:cubicBezTo>
                  <a:pt x="1430" y="1316"/>
                  <a:pt x="1430" y="1316"/>
                  <a:pt x="1430" y="1316"/>
                </a:cubicBezTo>
                <a:cubicBezTo>
                  <a:pt x="1430" y="1316"/>
                  <a:pt x="1430" y="1316"/>
                  <a:pt x="1430" y="1316"/>
                </a:cubicBezTo>
                <a:cubicBezTo>
                  <a:pt x="1431" y="1318"/>
                  <a:pt x="1431" y="1318"/>
                  <a:pt x="1431" y="1318"/>
                </a:cubicBezTo>
                <a:cubicBezTo>
                  <a:pt x="1431" y="1318"/>
                  <a:pt x="1431" y="1318"/>
                  <a:pt x="1431" y="1318"/>
                </a:cubicBezTo>
                <a:cubicBezTo>
                  <a:pt x="1433" y="1319"/>
                  <a:pt x="1433" y="1319"/>
                  <a:pt x="1433" y="1319"/>
                </a:cubicBezTo>
                <a:cubicBezTo>
                  <a:pt x="1431" y="1320"/>
                  <a:pt x="1431" y="1320"/>
                  <a:pt x="1431" y="1320"/>
                </a:cubicBezTo>
                <a:cubicBezTo>
                  <a:pt x="1430" y="1319"/>
                  <a:pt x="1430" y="1319"/>
                  <a:pt x="1430" y="1319"/>
                </a:cubicBezTo>
                <a:cubicBezTo>
                  <a:pt x="1426" y="1317"/>
                  <a:pt x="1426" y="1317"/>
                  <a:pt x="1426" y="1317"/>
                </a:cubicBezTo>
                <a:cubicBezTo>
                  <a:pt x="1425" y="1317"/>
                  <a:pt x="1425" y="1317"/>
                  <a:pt x="1425" y="1318"/>
                </a:cubicBezTo>
                <a:cubicBezTo>
                  <a:pt x="1423" y="1321"/>
                  <a:pt x="1423" y="1321"/>
                  <a:pt x="1423" y="1321"/>
                </a:cubicBezTo>
                <a:cubicBezTo>
                  <a:pt x="1423" y="1324"/>
                  <a:pt x="1423" y="1324"/>
                  <a:pt x="1423" y="1324"/>
                </a:cubicBezTo>
                <a:cubicBezTo>
                  <a:pt x="1424" y="1325"/>
                  <a:pt x="1424" y="1325"/>
                  <a:pt x="1424" y="1325"/>
                </a:cubicBezTo>
                <a:cubicBezTo>
                  <a:pt x="1425" y="1326"/>
                  <a:pt x="1425" y="1326"/>
                  <a:pt x="1425" y="1326"/>
                </a:cubicBezTo>
                <a:cubicBezTo>
                  <a:pt x="1425" y="1328"/>
                  <a:pt x="1425" y="1328"/>
                  <a:pt x="1425" y="1328"/>
                </a:cubicBezTo>
                <a:cubicBezTo>
                  <a:pt x="1421" y="1329"/>
                  <a:pt x="1421" y="1329"/>
                  <a:pt x="1421" y="1329"/>
                </a:cubicBezTo>
                <a:cubicBezTo>
                  <a:pt x="1421" y="1329"/>
                  <a:pt x="1421" y="1329"/>
                  <a:pt x="1421" y="1329"/>
                </a:cubicBezTo>
                <a:cubicBezTo>
                  <a:pt x="1420" y="1331"/>
                  <a:pt x="1420" y="1331"/>
                  <a:pt x="1420" y="1331"/>
                </a:cubicBezTo>
                <a:cubicBezTo>
                  <a:pt x="1415" y="1331"/>
                  <a:pt x="1415" y="1331"/>
                  <a:pt x="1415" y="1331"/>
                </a:cubicBezTo>
                <a:cubicBezTo>
                  <a:pt x="1415" y="1331"/>
                  <a:pt x="1415" y="1331"/>
                  <a:pt x="1415" y="1331"/>
                </a:cubicBezTo>
                <a:cubicBezTo>
                  <a:pt x="1411" y="1333"/>
                  <a:pt x="1411" y="1333"/>
                  <a:pt x="1411" y="1333"/>
                </a:cubicBezTo>
                <a:cubicBezTo>
                  <a:pt x="1409" y="1334"/>
                  <a:pt x="1409" y="1334"/>
                  <a:pt x="1409" y="1334"/>
                </a:cubicBezTo>
                <a:cubicBezTo>
                  <a:pt x="1409" y="1334"/>
                  <a:pt x="1409" y="1334"/>
                  <a:pt x="1409" y="1334"/>
                </a:cubicBezTo>
                <a:cubicBezTo>
                  <a:pt x="1408" y="1337"/>
                  <a:pt x="1408" y="1337"/>
                  <a:pt x="1408" y="1337"/>
                </a:cubicBezTo>
                <a:cubicBezTo>
                  <a:pt x="1409" y="1342"/>
                  <a:pt x="1409" y="1342"/>
                  <a:pt x="1409" y="1342"/>
                </a:cubicBezTo>
                <a:cubicBezTo>
                  <a:pt x="1408" y="1342"/>
                  <a:pt x="1408" y="1342"/>
                  <a:pt x="1408" y="1342"/>
                </a:cubicBezTo>
                <a:cubicBezTo>
                  <a:pt x="1408" y="1343"/>
                  <a:pt x="1408" y="1343"/>
                  <a:pt x="1408" y="1343"/>
                </a:cubicBezTo>
                <a:cubicBezTo>
                  <a:pt x="1409" y="1345"/>
                  <a:pt x="1409" y="1345"/>
                  <a:pt x="1409" y="1345"/>
                </a:cubicBezTo>
                <a:cubicBezTo>
                  <a:pt x="1426" y="1359"/>
                  <a:pt x="1426" y="1359"/>
                  <a:pt x="1426" y="1359"/>
                </a:cubicBezTo>
                <a:cubicBezTo>
                  <a:pt x="1426" y="1360"/>
                  <a:pt x="1426" y="1360"/>
                  <a:pt x="1426" y="1360"/>
                </a:cubicBezTo>
                <a:cubicBezTo>
                  <a:pt x="1428" y="1359"/>
                  <a:pt x="1428" y="1359"/>
                  <a:pt x="1428" y="1359"/>
                </a:cubicBezTo>
                <a:cubicBezTo>
                  <a:pt x="1437" y="1395"/>
                  <a:pt x="1437" y="1395"/>
                  <a:pt x="1437" y="1395"/>
                </a:cubicBezTo>
                <a:cubicBezTo>
                  <a:pt x="1439" y="1397"/>
                  <a:pt x="1439" y="1397"/>
                  <a:pt x="1439" y="1397"/>
                </a:cubicBezTo>
                <a:cubicBezTo>
                  <a:pt x="1440" y="1415"/>
                  <a:pt x="1440" y="1415"/>
                  <a:pt x="1440" y="1415"/>
                </a:cubicBezTo>
                <a:cubicBezTo>
                  <a:pt x="1441" y="1416"/>
                  <a:pt x="1441" y="1416"/>
                  <a:pt x="1441" y="1416"/>
                </a:cubicBezTo>
                <a:cubicBezTo>
                  <a:pt x="1441" y="1417"/>
                  <a:pt x="1441" y="1417"/>
                  <a:pt x="1441" y="1417"/>
                </a:cubicBezTo>
                <a:cubicBezTo>
                  <a:pt x="1441" y="1417"/>
                  <a:pt x="1442" y="1417"/>
                  <a:pt x="1442" y="1417"/>
                </a:cubicBezTo>
                <a:cubicBezTo>
                  <a:pt x="1442" y="1417"/>
                  <a:pt x="1442" y="1417"/>
                  <a:pt x="1443" y="1417"/>
                </a:cubicBezTo>
                <a:cubicBezTo>
                  <a:pt x="1446" y="1410"/>
                  <a:pt x="1446" y="1410"/>
                  <a:pt x="1446" y="1410"/>
                </a:cubicBezTo>
                <a:cubicBezTo>
                  <a:pt x="1446" y="1410"/>
                  <a:pt x="1446" y="1410"/>
                  <a:pt x="1446" y="1410"/>
                </a:cubicBezTo>
                <a:cubicBezTo>
                  <a:pt x="1447" y="1417"/>
                  <a:pt x="1447" y="1417"/>
                  <a:pt x="1447" y="1417"/>
                </a:cubicBezTo>
                <a:cubicBezTo>
                  <a:pt x="1448" y="1417"/>
                  <a:pt x="1448" y="1417"/>
                  <a:pt x="1448" y="1417"/>
                </a:cubicBezTo>
                <a:cubicBezTo>
                  <a:pt x="1449" y="1418"/>
                  <a:pt x="1449" y="1418"/>
                  <a:pt x="1449" y="1418"/>
                </a:cubicBezTo>
                <a:cubicBezTo>
                  <a:pt x="1448" y="1419"/>
                  <a:pt x="1448" y="1419"/>
                  <a:pt x="1448" y="1419"/>
                </a:cubicBezTo>
                <a:cubicBezTo>
                  <a:pt x="1446" y="1420"/>
                  <a:pt x="1446" y="1420"/>
                  <a:pt x="1446" y="1420"/>
                </a:cubicBezTo>
                <a:cubicBezTo>
                  <a:pt x="1444" y="1418"/>
                  <a:pt x="1444" y="1418"/>
                  <a:pt x="1444" y="1418"/>
                </a:cubicBezTo>
                <a:cubicBezTo>
                  <a:pt x="1444" y="1418"/>
                  <a:pt x="1444" y="1418"/>
                  <a:pt x="1444" y="1418"/>
                </a:cubicBezTo>
                <a:cubicBezTo>
                  <a:pt x="1441" y="1418"/>
                  <a:pt x="1441" y="1418"/>
                  <a:pt x="1441" y="1418"/>
                </a:cubicBezTo>
                <a:cubicBezTo>
                  <a:pt x="1440" y="1418"/>
                  <a:pt x="1440" y="1418"/>
                  <a:pt x="1440" y="1418"/>
                </a:cubicBezTo>
                <a:cubicBezTo>
                  <a:pt x="1427" y="1439"/>
                  <a:pt x="1427" y="1439"/>
                  <a:pt x="1427" y="1439"/>
                </a:cubicBezTo>
                <a:cubicBezTo>
                  <a:pt x="1394" y="1463"/>
                  <a:pt x="1394" y="1463"/>
                  <a:pt x="1394" y="1463"/>
                </a:cubicBezTo>
                <a:cubicBezTo>
                  <a:pt x="1394" y="1463"/>
                  <a:pt x="1394" y="1463"/>
                  <a:pt x="1394" y="1463"/>
                </a:cubicBezTo>
                <a:cubicBezTo>
                  <a:pt x="1394" y="1464"/>
                  <a:pt x="1394" y="1464"/>
                  <a:pt x="1395" y="1464"/>
                </a:cubicBezTo>
                <a:cubicBezTo>
                  <a:pt x="1398" y="1465"/>
                  <a:pt x="1398" y="1465"/>
                  <a:pt x="1398" y="1465"/>
                </a:cubicBezTo>
                <a:cubicBezTo>
                  <a:pt x="1407" y="1483"/>
                  <a:pt x="1407" y="1483"/>
                  <a:pt x="1407" y="1483"/>
                </a:cubicBezTo>
                <a:cubicBezTo>
                  <a:pt x="1408" y="1508"/>
                  <a:pt x="1408" y="1508"/>
                  <a:pt x="1408" y="1508"/>
                </a:cubicBezTo>
                <a:cubicBezTo>
                  <a:pt x="1409" y="1509"/>
                  <a:pt x="1409" y="1509"/>
                  <a:pt x="1409" y="1509"/>
                </a:cubicBezTo>
                <a:cubicBezTo>
                  <a:pt x="1409" y="1509"/>
                  <a:pt x="1409" y="1509"/>
                  <a:pt x="1409" y="1509"/>
                </a:cubicBezTo>
                <a:cubicBezTo>
                  <a:pt x="1409" y="1510"/>
                  <a:pt x="1409" y="1510"/>
                  <a:pt x="1409" y="1510"/>
                </a:cubicBezTo>
                <a:cubicBezTo>
                  <a:pt x="1408" y="1511"/>
                  <a:pt x="1408" y="1511"/>
                  <a:pt x="1408" y="1511"/>
                </a:cubicBezTo>
                <a:cubicBezTo>
                  <a:pt x="1408" y="1512"/>
                  <a:pt x="1408" y="1512"/>
                  <a:pt x="1408" y="1512"/>
                </a:cubicBezTo>
                <a:cubicBezTo>
                  <a:pt x="1410" y="1517"/>
                  <a:pt x="1410" y="1517"/>
                  <a:pt x="1410" y="1517"/>
                </a:cubicBezTo>
                <a:cubicBezTo>
                  <a:pt x="1410" y="1517"/>
                  <a:pt x="1410" y="1517"/>
                  <a:pt x="1410" y="1517"/>
                </a:cubicBezTo>
                <a:cubicBezTo>
                  <a:pt x="1412" y="1518"/>
                  <a:pt x="1412" y="1518"/>
                  <a:pt x="1412" y="1518"/>
                </a:cubicBezTo>
                <a:cubicBezTo>
                  <a:pt x="1413" y="1522"/>
                  <a:pt x="1413" y="1522"/>
                  <a:pt x="1413" y="1522"/>
                </a:cubicBezTo>
                <a:cubicBezTo>
                  <a:pt x="1415" y="1524"/>
                  <a:pt x="1415" y="1524"/>
                  <a:pt x="1415" y="1524"/>
                </a:cubicBezTo>
                <a:cubicBezTo>
                  <a:pt x="1415" y="1524"/>
                  <a:pt x="1415" y="1524"/>
                  <a:pt x="1415" y="1524"/>
                </a:cubicBezTo>
                <a:cubicBezTo>
                  <a:pt x="1413" y="1525"/>
                  <a:pt x="1413" y="1525"/>
                  <a:pt x="1413" y="1525"/>
                </a:cubicBezTo>
                <a:cubicBezTo>
                  <a:pt x="1411" y="1530"/>
                  <a:pt x="1411" y="1530"/>
                  <a:pt x="1411" y="1530"/>
                </a:cubicBezTo>
                <a:cubicBezTo>
                  <a:pt x="1409" y="1531"/>
                  <a:pt x="1409" y="1531"/>
                  <a:pt x="1409" y="1531"/>
                </a:cubicBezTo>
                <a:cubicBezTo>
                  <a:pt x="1409" y="1532"/>
                  <a:pt x="1409" y="1532"/>
                  <a:pt x="1409" y="1532"/>
                </a:cubicBezTo>
                <a:cubicBezTo>
                  <a:pt x="1408" y="1533"/>
                  <a:pt x="1408" y="1533"/>
                  <a:pt x="1408" y="1533"/>
                </a:cubicBezTo>
                <a:cubicBezTo>
                  <a:pt x="1405" y="1533"/>
                  <a:pt x="1405" y="1533"/>
                  <a:pt x="1405" y="1533"/>
                </a:cubicBezTo>
                <a:cubicBezTo>
                  <a:pt x="1405" y="1533"/>
                  <a:pt x="1405" y="1533"/>
                  <a:pt x="1405" y="1533"/>
                </a:cubicBezTo>
                <a:cubicBezTo>
                  <a:pt x="1405" y="1534"/>
                  <a:pt x="1405" y="1534"/>
                  <a:pt x="1405" y="1534"/>
                </a:cubicBezTo>
                <a:cubicBezTo>
                  <a:pt x="1405" y="1536"/>
                  <a:pt x="1405" y="1536"/>
                  <a:pt x="1405" y="1536"/>
                </a:cubicBezTo>
                <a:cubicBezTo>
                  <a:pt x="1409" y="1541"/>
                  <a:pt x="1409" y="1541"/>
                  <a:pt x="1409" y="1541"/>
                </a:cubicBezTo>
                <a:cubicBezTo>
                  <a:pt x="1411" y="1542"/>
                  <a:pt x="1411" y="1542"/>
                  <a:pt x="1411" y="1542"/>
                </a:cubicBezTo>
                <a:cubicBezTo>
                  <a:pt x="1410" y="1543"/>
                  <a:pt x="1410" y="1543"/>
                  <a:pt x="1410" y="1543"/>
                </a:cubicBezTo>
                <a:cubicBezTo>
                  <a:pt x="1410" y="1544"/>
                  <a:pt x="1410" y="1544"/>
                  <a:pt x="1410" y="1544"/>
                </a:cubicBezTo>
                <a:cubicBezTo>
                  <a:pt x="1409" y="1545"/>
                  <a:pt x="1409" y="1545"/>
                  <a:pt x="1409" y="1545"/>
                </a:cubicBezTo>
                <a:cubicBezTo>
                  <a:pt x="1409" y="1546"/>
                  <a:pt x="1409" y="1546"/>
                  <a:pt x="1409" y="1546"/>
                </a:cubicBezTo>
                <a:cubicBezTo>
                  <a:pt x="1408" y="1547"/>
                  <a:pt x="1408" y="1547"/>
                  <a:pt x="1408" y="1547"/>
                </a:cubicBezTo>
                <a:cubicBezTo>
                  <a:pt x="1407" y="1547"/>
                  <a:pt x="1407" y="1547"/>
                  <a:pt x="1407" y="1547"/>
                </a:cubicBezTo>
                <a:cubicBezTo>
                  <a:pt x="1406" y="1543"/>
                  <a:pt x="1406" y="1543"/>
                  <a:pt x="1406" y="1543"/>
                </a:cubicBezTo>
                <a:cubicBezTo>
                  <a:pt x="1406" y="1542"/>
                  <a:pt x="1406" y="1542"/>
                  <a:pt x="1406" y="1542"/>
                </a:cubicBezTo>
                <a:cubicBezTo>
                  <a:pt x="1403" y="1540"/>
                  <a:pt x="1403" y="1540"/>
                  <a:pt x="1403" y="1540"/>
                </a:cubicBezTo>
                <a:cubicBezTo>
                  <a:pt x="1403" y="1539"/>
                  <a:pt x="1403" y="1539"/>
                  <a:pt x="1403" y="1539"/>
                </a:cubicBezTo>
                <a:cubicBezTo>
                  <a:pt x="1403" y="1538"/>
                  <a:pt x="1402" y="1538"/>
                  <a:pt x="1402" y="1538"/>
                </a:cubicBezTo>
                <a:cubicBezTo>
                  <a:pt x="1400" y="1538"/>
                  <a:pt x="1400" y="1538"/>
                  <a:pt x="1400" y="1538"/>
                </a:cubicBezTo>
                <a:cubicBezTo>
                  <a:pt x="1397" y="1539"/>
                  <a:pt x="1397" y="1539"/>
                  <a:pt x="1397" y="1539"/>
                </a:cubicBezTo>
                <a:cubicBezTo>
                  <a:pt x="1397" y="1539"/>
                  <a:pt x="1397" y="1539"/>
                  <a:pt x="1397" y="1539"/>
                </a:cubicBezTo>
                <a:cubicBezTo>
                  <a:pt x="1397" y="1542"/>
                  <a:pt x="1397" y="1542"/>
                  <a:pt x="1397" y="1542"/>
                </a:cubicBezTo>
                <a:cubicBezTo>
                  <a:pt x="1395" y="1542"/>
                  <a:pt x="1395" y="1542"/>
                  <a:pt x="1395" y="1542"/>
                </a:cubicBezTo>
                <a:cubicBezTo>
                  <a:pt x="1394" y="1543"/>
                  <a:pt x="1394" y="1543"/>
                  <a:pt x="1394" y="1543"/>
                </a:cubicBezTo>
                <a:cubicBezTo>
                  <a:pt x="1394" y="1544"/>
                  <a:pt x="1394" y="1544"/>
                  <a:pt x="1394" y="1544"/>
                </a:cubicBezTo>
                <a:cubicBezTo>
                  <a:pt x="1394" y="1545"/>
                  <a:pt x="1394" y="1545"/>
                  <a:pt x="1394" y="1545"/>
                </a:cubicBezTo>
                <a:cubicBezTo>
                  <a:pt x="1394" y="1552"/>
                  <a:pt x="1394" y="1552"/>
                  <a:pt x="1394" y="1552"/>
                </a:cubicBezTo>
                <a:cubicBezTo>
                  <a:pt x="1394" y="1552"/>
                  <a:pt x="1394" y="1552"/>
                  <a:pt x="1394" y="1552"/>
                </a:cubicBezTo>
                <a:cubicBezTo>
                  <a:pt x="1391" y="1549"/>
                  <a:pt x="1391" y="1549"/>
                  <a:pt x="1391" y="1549"/>
                </a:cubicBezTo>
                <a:cubicBezTo>
                  <a:pt x="1390" y="1549"/>
                  <a:pt x="1390" y="1549"/>
                  <a:pt x="1390" y="1549"/>
                </a:cubicBezTo>
                <a:cubicBezTo>
                  <a:pt x="1388" y="1549"/>
                  <a:pt x="1388" y="1549"/>
                  <a:pt x="1388" y="1549"/>
                </a:cubicBezTo>
                <a:cubicBezTo>
                  <a:pt x="1385" y="1546"/>
                  <a:pt x="1385" y="1546"/>
                  <a:pt x="1385" y="1546"/>
                </a:cubicBezTo>
                <a:cubicBezTo>
                  <a:pt x="1384" y="1546"/>
                  <a:pt x="1384" y="1546"/>
                  <a:pt x="1384" y="1546"/>
                </a:cubicBezTo>
                <a:cubicBezTo>
                  <a:pt x="1383" y="1546"/>
                  <a:pt x="1383" y="1546"/>
                  <a:pt x="1383" y="1546"/>
                </a:cubicBezTo>
                <a:cubicBezTo>
                  <a:pt x="1382" y="1546"/>
                  <a:pt x="1382" y="1546"/>
                  <a:pt x="1382" y="1546"/>
                </a:cubicBezTo>
                <a:cubicBezTo>
                  <a:pt x="1381" y="1547"/>
                  <a:pt x="1381" y="1547"/>
                  <a:pt x="1381" y="1547"/>
                </a:cubicBezTo>
                <a:cubicBezTo>
                  <a:pt x="1382" y="1546"/>
                  <a:pt x="1382" y="1546"/>
                  <a:pt x="1382" y="1546"/>
                </a:cubicBezTo>
                <a:cubicBezTo>
                  <a:pt x="1383" y="1544"/>
                  <a:pt x="1383" y="1544"/>
                  <a:pt x="1383" y="1544"/>
                </a:cubicBezTo>
                <a:cubicBezTo>
                  <a:pt x="1383" y="1543"/>
                  <a:pt x="1383" y="1543"/>
                  <a:pt x="1383" y="1543"/>
                </a:cubicBezTo>
                <a:cubicBezTo>
                  <a:pt x="1380" y="1535"/>
                  <a:pt x="1380" y="1535"/>
                  <a:pt x="1380" y="1535"/>
                </a:cubicBezTo>
                <a:cubicBezTo>
                  <a:pt x="1370" y="1526"/>
                  <a:pt x="1370" y="1526"/>
                  <a:pt x="1370" y="1526"/>
                </a:cubicBezTo>
                <a:cubicBezTo>
                  <a:pt x="1369" y="1525"/>
                  <a:pt x="1369" y="1525"/>
                  <a:pt x="1369" y="1525"/>
                </a:cubicBezTo>
                <a:cubicBezTo>
                  <a:pt x="1367" y="1525"/>
                  <a:pt x="1367" y="1525"/>
                  <a:pt x="1367" y="1525"/>
                </a:cubicBezTo>
                <a:cubicBezTo>
                  <a:pt x="1361" y="1527"/>
                  <a:pt x="1361" y="1527"/>
                  <a:pt x="1361" y="1527"/>
                </a:cubicBezTo>
                <a:cubicBezTo>
                  <a:pt x="1365" y="1524"/>
                  <a:pt x="1365" y="1524"/>
                  <a:pt x="1365" y="1524"/>
                </a:cubicBezTo>
                <a:cubicBezTo>
                  <a:pt x="1368" y="1524"/>
                  <a:pt x="1368" y="1524"/>
                  <a:pt x="1368" y="1524"/>
                </a:cubicBezTo>
                <a:cubicBezTo>
                  <a:pt x="1369" y="1524"/>
                  <a:pt x="1369" y="1523"/>
                  <a:pt x="1369" y="1523"/>
                </a:cubicBezTo>
                <a:cubicBezTo>
                  <a:pt x="1369" y="1522"/>
                  <a:pt x="1369" y="1522"/>
                  <a:pt x="1369" y="1522"/>
                </a:cubicBezTo>
                <a:cubicBezTo>
                  <a:pt x="1365" y="1516"/>
                  <a:pt x="1365" y="1516"/>
                  <a:pt x="1365" y="1516"/>
                </a:cubicBezTo>
                <a:cubicBezTo>
                  <a:pt x="1363" y="1513"/>
                  <a:pt x="1363" y="1513"/>
                  <a:pt x="1363" y="1513"/>
                </a:cubicBezTo>
                <a:cubicBezTo>
                  <a:pt x="1360" y="1512"/>
                  <a:pt x="1360" y="1512"/>
                  <a:pt x="1360" y="1512"/>
                </a:cubicBezTo>
                <a:cubicBezTo>
                  <a:pt x="1358" y="1509"/>
                  <a:pt x="1358" y="1509"/>
                  <a:pt x="1358" y="1509"/>
                </a:cubicBezTo>
                <a:cubicBezTo>
                  <a:pt x="1358" y="1508"/>
                  <a:pt x="1358" y="1508"/>
                  <a:pt x="1358" y="1508"/>
                </a:cubicBezTo>
                <a:cubicBezTo>
                  <a:pt x="1357" y="1507"/>
                  <a:pt x="1357" y="1507"/>
                  <a:pt x="1357" y="1507"/>
                </a:cubicBezTo>
                <a:cubicBezTo>
                  <a:pt x="1356" y="1506"/>
                  <a:pt x="1356" y="1506"/>
                  <a:pt x="1356" y="1506"/>
                </a:cubicBezTo>
                <a:cubicBezTo>
                  <a:pt x="1355" y="1505"/>
                  <a:pt x="1355" y="1505"/>
                  <a:pt x="1355" y="1505"/>
                </a:cubicBezTo>
                <a:cubicBezTo>
                  <a:pt x="1355" y="1499"/>
                  <a:pt x="1355" y="1499"/>
                  <a:pt x="1355" y="1499"/>
                </a:cubicBezTo>
                <a:cubicBezTo>
                  <a:pt x="1357" y="1497"/>
                  <a:pt x="1357" y="1497"/>
                  <a:pt x="1357" y="1497"/>
                </a:cubicBezTo>
                <a:cubicBezTo>
                  <a:pt x="1357" y="1497"/>
                  <a:pt x="1357" y="1497"/>
                  <a:pt x="1357" y="1497"/>
                </a:cubicBezTo>
                <a:cubicBezTo>
                  <a:pt x="1356" y="1481"/>
                  <a:pt x="1356" y="1481"/>
                  <a:pt x="1356" y="1481"/>
                </a:cubicBezTo>
                <a:cubicBezTo>
                  <a:pt x="1354" y="1475"/>
                  <a:pt x="1354" y="1475"/>
                  <a:pt x="1354" y="1475"/>
                </a:cubicBezTo>
                <a:cubicBezTo>
                  <a:pt x="1356" y="1455"/>
                  <a:pt x="1356" y="1455"/>
                  <a:pt x="1356" y="1455"/>
                </a:cubicBezTo>
                <a:cubicBezTo>
                  <a:pt x="1354" y="1448"/>
                  <a:pt x="1354" y="1448"/>
                  <a:pt x="1354" y="1448"/>
                </a:cubicBezTo>
                <a:cubicBezTo>
                  <a:pt x="1354" y="1447"/>
                  <a:pt x="1354" y="1447"/>
                  <a:pt x="1354" y="1447"/>
                </a:cubicBezTo>
                <a:cubicBezTo>
                  <a:pt x="1354" y="1447"/>
                  <a:pt x="1354" y="1447"/>
                  <a:pt x="1353" y="1447"/>
                </a:cubicBezTo>
                <a:cubicBezTo>
                  <a:pt x="1352" y="1448"/>
                  <a:pt x="1352" y="1448"/>
                  <a:pt x="1352" y="1448"/>
                </a:cubicBezTo>
                <a:cubicBezTo>
                  <a:pt x="1350" y="1447"/>
                  <a:pt x="1350" y="1447"/>
                  <a:pt x="1350" y="1447"/>
                </a:cubicBezTo>
                <a:cubicBezTo>
                  <a:pt x="1347" y="1446"/>
                  <a:pt x="1347" y="1446"/>
                  <a:pt x="1347" y="1446"/>
                </a:cubicBezTo>
                <a:cubicBezTo>
                  <a:pt x="1347" y="1446"/>
                  <a:pt x="1347" y="1446"/>
                  <a:pt x="1347" y="1446"/>
                </a:cubicBezTo>
                <a:cubicBezTo>
                  <a:pt x="1345" y="1446"/>
                  <a:pt x="1345" y="1446"/>
                  <a:pt x="1345" y="1446"/>
                </a:cubicBezTo>
                <a:cubicBezTo>
                  <a:pt x="1345" y="1444"/>
                  <a:pt x="1345" y="1444"/>
                  <a:pt x="1345" y="1444"/>
                </a:cubicBezTo>
                <a:cubicBezTo>
                  <a:pt x="1344" y="1444"/>
                  <a:pt x="1344" y="1444"/>
                  <a:pt x="1344" y="1444"/>
                </a:cubicBezTo>
                <a:cubicBezTo>
                  <a:pt x="1341" y="1443"/>
                  <a:pt x="1341" y="1443"/>
                  <a:pt x="1341" y="1443"/>
                </a:cubicBezTo>
                <a:cubicBezTo>
                  <a:pt x="1341" y="1444"/>
                  <a:pt x="1341" y="1444"/>
                  <a:pt x="1341" y="1444"/>
                </a:cubicBezTo>
                <a:cubicBezTo>
                  <a:pt x="1339" y="1444"/>
                  <a:pt x="1339" y="1444"/>
                  <a:pt x="1339" y="1444"/>
                </a:cubicBezTo>
                <a:cubicBezTo>
                  <a:pt x="1308" y="1443"/>
                  <a:pt x="1308" y="1443"/>
                  <a:pt x="1308" y="1443"/>
                </a:cubicBezTo>
                <a:cubicBezTo>
                  <a:pt x="1308" y="1444"/>
                  <a:pt x="1308" y="1444"/>
                  <a:pt x="1308" y="1444"/>
                </a:cubicBezTo>
                <a:cubicBezTo>
                  <a:pt x="1308" y="1443"/>
                  <a:pt x="1308" y="1443"/>
                  <a:pt x="1308" y="1443"/>
                </a:cubicBezTo>
                <a:cubicBezTo>
                  <a:pt x="1308" y="1443"/>
                  <a:pt x="1308" y="1443"/>
                  <a:pt x="1308" y="1443"/>
                </a:cubicBezTo>
                <a:cubicBezTo>
                  <a:pt x="1307" y="1441"/>
                  <a:pt x="1307" y="1441"/>
                  <a:pt x="1307" y="1441"/>
                </a:cubicBezTo>
                <a:cubicBezTo>
                  <a:pt x="1307" y="1440"/>
                  <a:pt x="1307" y="1440"/>
                  <a:pt x="1307" y="1440"/>
                </a:cubicBezTo>
                <a:cubicBezTo>
                  <a:pt x="1303" y="1437"/>
                  <a:pt x="1303" y="1437"/>
                  <a:pt x="1303" y="1437"/>
                </a:cubicBezTo>
                <a:cubicBezTo>
                  <a:pt x="1302" y="1436"/>
                  <a:pt x="1302" y="1436"/>
                  <a:pt x="1302" y="1436"/>
                </a:cubicBezTo>
                <a:cubicBezTo>
                  <a:pt x="1298" y="1433"/>
                  <a:pt x="1298" y="1433"/>
                  <a:pt x="1298" y="1433"/>
                </a:cubicBezTo>
                <a:cubicBezTo>
                  <a:pt x="1286" y="1429"/>
                  <a:pt x="1286" y="1429"/>
                  <a:pt x="1286" y="1429"/>
                </a:cubicBezTo>
                <a:cubicBezTo>
                  <a:pt x="1283" y="1426"/>
                  <a:pt x="1283" y="1426"/>
                  <a:pt x="1283" y="1426"/>
                </a:cubicBezTo>
                <a:cubicBezTo>
                  <a:pt x="1281" y="1425"/>
                  <a:pt x="1281" y="1425"/>
                  <a:pt x="1281" y="1425"/>
                </a:cubicBezTo>
                <a:cubicBezTo>
                  <a:pt x="1280" y="1425"/>
                  <a:pt x="1280" y="1425"/>
                  <a:pt x="1280" y="1425"/>
                </a:cubicBezTo>
                <a:cubicBezTo>
                  <a:pt x="1278" y="1426"/>
                  <a:pt x="1278" y="1426"/>
                  <a:pt x="1278" y="1426"/>
                </a:cubicBezTo>
                <a:cubicBezTo>
                  <a:pt x="1277" y="1426"/>
                  <a:pt x="1277" y="1426"/>
                  <a:pt x="1277" y="1426"/>
                </a:cubicBezTo>
                <a:cubicBezTo>
                  <a:pt x="1276" y="1424"/>
                  <a:pt x="1276" y="1424"/>
                  <a:pt x="1276" y="1424"/>
                </a:cubicBezTo>
                <a:cubicBezTo>
                  <a:pt x="1275" y="1424"/>
                  <a:pt x="1275" y="1424"/>
                  <a:pt x="1275" y="1424"/>
                </a:cubicBezTo>
                <a:cubicBezTo>
                  <a:pt x="1274" y="1424"/>
                  <a:pt x="1274" y="1424"/>
                  <a:pt x="1274" y="1424"/>
                </a:cubicBezTo>
                <a:cubicBezTo>
                  <a:pt x="1273" y="1424"/>
                  <a:pt x="1273" y="1424"/>
                  <a:pt x="1273" y="1424"/>
                </a:cubicBezTo>
                <a:cubicBezTo>
                  <a:pt x="1272" y="1424"/>
                  <a:pt x="1272" y="1424"/>
                  <a:pt x="1272" y="1424"/>
                </a:cubicBezTo>
                <a:cubicBezTo>
                  <a:pt x="1271" y="1424"/>
                  <a:pt x="1271" y="1424"/>
                  <a:pt x="1271" y="1424"/>
                </a:cubicBezTo>
                <a:cubicBezTo>
                  <a:pt x="1271" y="1422"/>
                  <a:pt x="1271" y="1422"/>
                  <a:pt x="1271" y="1422"/>
                </a:cubicBezTo>
                <a:cubicBezTo>
                  <a:pt x="1271" y="1422"/>
                  <a:pt x="1271" y="1422"/>
                  <a:pt x="1271" y="1422"/>
                </a:cubicBezTo>
                <a:cubicBezTo>
                  <a:pt x="1264" y="1411"/>
                  <a:pt x="1264" y="1411"/>
                  <a:pt x="1264" y="1411"/>
                </a:cubicBezTo>
                <a:cubicBezTo>
                  <a:pt x="1248" y="1401"/>
                  <a:pt x="1248" y="1401"/>
                  <a:pt x="1248" y="1401"/>
                </a:cubicBezTo>
                <a:cubicBezTo>
                  <a:pt x="1247" y="1401"/>
                  <a:pt x="1247" y="1401"/>
                  <a:pt x="1247" y="1401"/>
                </a:cubicBezTo>
                <a:cubicBezTo>
                  <a:pt x="1241" y="1400"/>
                  <a:pt x="1241" y="1400"/>
                  <a:pt x="1241" y="1400"/>
                </a:cubicBezTo>
                <a:cubicBezTo>
                  <a:pt x="1230" y="1395"/>
                  <a:pt x="1230" y="1395"/>
                  <a:pt x="1230" y="1395"/>
                </a:cubicBezTo>
                <a:cubicBezTo>
                  <a:pt x="1229" y="1393"/>
                  <a:pt x="1229" y="1393"/>
                  <a:pt x="1229" y="1393"/>
                </a:cubicBezTo>
                <a:cubicBezTo>
                  <a:pt x="1223" y="1389"/>
                  <a:pt x="1223" y="1389"/>
                  <a:pt x="1223" y="1389"/>
                </a:cubicBezTo>
                <a:cubicBezTo>
                  <a:pt x="1217" y="1387"/>
                  <a:pt x="1217" y="1387"/>
                  <a:pt x="1217" y="1387"/>
                </a:cubicBezTo>
                <a:cubicBezTo>
                  <a:pt x="1216" y="1387"/>
                  <a:pt x="1216" y="1387"/>
                  <a:pt x="1216" y="1387"/>
                </a:cubicBezTo>
                <a:cubicBezTo>
                  <a:pt x="1198" y="1397"/>
                  <a:pt x="1198" y="1397"/>
                  <a:pt x="1198" y="1397"/>
                </a:cubicBezTo>
                <a:cubicBezTo>
                  <a:pt x="1198" y="1397"/>
                  <a:pt x="1198" y="1397"/>
                  <a:pt x="1198" y="1397"/>
                </a:cubicBezTo>
                <a:cubicBezTo>
                  <a:pt x="1198" y="1395"/>
                  <a:pt x="1198" y="1395"/>
                  <a:pt x="1198" y="1395"/>
                </a:cubicBezTo>
                <a:cubicBezTo>
                  <a:pt x="1198" y="1395"/>
                  <a:pt x="1198" y="1395"/>
                  <a:pt x="1198" y="1395"/>
                </a:cubicBezTo>
                <a:cubicBezTo>
                  <a:pt x="1198" y="1394"/>
                  <a:pt x="1197" y="1394"/>
                  <a:pt x="1197" y="1395"/>
                </a:cubicBezTo>
                <a:cubicBezTo>
                  <a:pt x="1194" y="1396"/>
                  <a:pt x="1194" y="1396"/>
                  <a:pt x="1194" y="1396"/>
                </a:cubicBezTo>
                <a:cubicBezTo>
                  <a:pt x="1196" y="1395"/>
                  <a:pt x="1196" y="1395"/>
                  <a:pt x="1196" y="1395"/>
                </a:cubicBezTo>
                <a:cubicBezTo>
                  <a:pt x="1197" y="1392"/>
                  <a:pt x="1197" y="1392"/>
                  <a:pt x="1197" y="1392"/>
                </a:cubicBezTo>
                <a:cubicBezTo>
                  <a:pt x="1197" y="1382"/>
                  <a:pt x="1197" y="1382"/>
                  <a:pt x="1197" y="1382"/>
                </a:cubicBezTo>
                <a:cubicBezTo>
                  <a:pt x="1196" y="1382"/>
                  <a:pt x="1196" y="1382"/>
                  <a:pt x="1196" y="1382"/>
                </a:cubicBezTo>
                <a:cubicBezTo>
                  <a:pt x="1193" y="1377"/>
                  <a:pt x="1193" y="1377"/>
                  <a:pt x="1193" y="1377"/>
                </a:cubicBezTo>
                <a:cubicBezTo>
                  <a:pt x="1193" y="1367"/>
                  <a:pt x="1193" y="1367"/>
                  <a:pt x="1193" y="1367"/>
                </a:cubicBezTo>
                <a:cubicBezTo>
                  <a:pt x="1187" y="1354"/>
                  <a:pt x="1187" y="1354"/>
                  <a:pt x="1187" y="1354"/>
                </a:cubicBezTo>
                <a:cubicBezTo>
                  <a:pt x="1187" y="1347"/>
                  <a:pt x="1187" y="1347"/>
                  <a:pt x="1187" y="1347"/>
                </a:cubicBezTo>
                <a:cubicBezTo>
                  <a:pt x="1186" y="1345"/>
                  <a:pt x="1186" y="1345"/>
                  <a:pt x="1186" y="1345"/>
                </a:cubicBezTo>
                <a:cubicBezTo>
                  <a:pt x="1183" y="1343"/>
                  <a:pt x="1183" y="1343"/>
                  <a:pt x="1183" y="1343"/>
                </a:cubicBezTo>
                <a:cubicBezTo>
                  <a:pt x="1182" y="1343"/>
                  <a:pt x="1182" y="1343"/>
                  <a:pt x="1182" y="1343"/>
                </a:cubicBezTo>
                <a:cubicBezTo>
                  <a:pt x="1181" y="1344"/>
                  <a:pt x="1181" y="1344"/>
                  <a:pt x="1181" y="1344"/>
                </a:cubicBezTo>
                <a:cubicBezTo>
                  <a:pt x="1180" y="1344"/>
                  <a:pt x="1180" y="1344"/>
                  <a:pt x="1180" y="1344"/>
                </a:cubicBezTo>
                <a:cubicBezTo>
                  <a:pt x="1178" y="1343"/>
                  <a:pt x="1178" y="1343"/>
                  <a:pt x="1178" y="1343"/>
                </a:cubicBezTo>
                <a:cubicBezTo>
                  <a:pt x="1177" y="1343"/>
                  <a:pt x="1177" y="1343"/>
                  <a:pt x="1177" y="1343"/>
                </a:cubicBezTo>
                <a:cubicBezTo>
                  <a:pt x="1170" y="1343"/>
                  <a:pt x="1170" y="1343"/>
                  <a:pt x="1170" y="1343"/>
                </a:cubicBezTo>
                <a:cubicBezTo>
                  <a:pt x="1169" y="1343"/>
                  <a:pt x="1169" y="1343"/>
                  <a:pt x="1169" y="1343"/>
                </a:cubicBezTo>
                <a:cubicBezTo>
                  <a:pt x="1168" y="1343"/>
                  <a:pt x="1168" y="1343"/>
                  <a:pt x="1168" y="1343"/>
                </a:cubicBezTo>
                <a:cubicBezTo>
                  <a:pt x="1168" y="1344"/>
                  <a:pt x="1168" y="1344"/>
                  <a:pt x="1168" y="1344"/>
                </a:cubicBezTo>
                <a:cubicBezTo>
                  <a:pt x="1168" y="1346"/>
                  <a:pt x="1168" y="1346"/>
                  <a:pt x="1168" y="1346"/>
                </a:cubicBezTo>
                <a:cubicBezTo>
                  <a:pt x="1168" y="1343"/>
                  <a:pt x="1168" y="1343"/>
                  <a:pt x="1168" y="1343"/>
                </a:cubicBezTo>
                <a:cubicBezTo>
                  <a:pt x="1168" y="1343"/>
                  <a:pt x="1167" y="1343"/>
                  <a:pt x="1167" y="1343"/>
                </a:cubicBezTo>
                <a:cubicBezTo>
                  <a:pt x="1167" y="1343"/>
                  <a:pt x="1167" y="1343"/>
                  <a:pt x="1166" y="1343"/>
                </a:cubicBezTo>
                <a:cubicBezTo>
                  <a:pt x="1165" y="1344"/>
                  <a:pt x="1165" y="1344"/>
                  <a:pt x="1165" y="1344"/>
                </a:cubicBezTo>
                <a:cubicBezTo>
                  <a:pt x="1165" y="1344"/>
                  <a:pt x="1165" y="1344"/>
                  <a:pt x="1165" y="1344"/>
                </a:cubicBezTo>
                <a:cubicBezTo>
                  <a:pt x="1164" y="1342"/>
                  <a:pt x="1164" y="1342"/>
                  <a:pt x="1164" y="1342"/>
                </a:cubicBezTo>
                <a:cubicBezTo>
                  <a:pt x="1161" y="1336"/>
                  <a:pt x="1161" y="1336"/>
                  <a:pt x="1161" y="1336"/>
                </a:cubicBezTo>
                <a:cubicBezTo>
                  <a:pt x="1160" y="1336"/>
                  <a:pt x="1160" y="1336"/>
                  <a:pt x="1160" y="1336"/>
                </a:cubicBezTo>
                <a:cubicBezTo>
                  <a:pt x="1159" y="1336"/>
                  <a:pt x="1159" y="1336"/>
                  <a:pt x="1159" y="1336"/>
                </a:cubicBezTo>
                <a:cubicBezTo>
                  <a:pt x="1161" y="1331"/>
                  <a:pt x="1161" y="1331"/>
                  <a:pt x="1161" y="1331"/>
                </a:cubicBezTo>
                <a:cubicBezTo>
                  <a:pt x="1162" y="1291"/>
                  <a:pt x="1162" y="1291"/>
                  <a:pt x="1162" y="1291"/>
                </a:cubicBezTo>
                <a:cubicBezTo>
                  <a:pt x="1162" y="1291"/>
                  <a:pt x="1162" y="1291"/>
                  <a:pt x="1162" y="1291"/>
                </a:cubicBezTo>
                <a:cubicBezTo>
                  <a:pt x="1164" y="1290"/>
                  <a:pt x="1164" y="1290"/>
                  <a:pt x="1164" y="1290"/>
                </a:cubicBezTo>
                <a:cubicBezTo>
                  <a:pt x="1164" y="1290"/>
                  <a:pt x="1164" y="1290"/>
                  <a:pt x="1164" y="1290"/>
                </a:cubicBezTo>
                <a:cubicBezTo>
                  <a:pt x="1166" y="1287"/>
                  <a:pt x="1166" y="1287"/>
                  <a:pt x="1166" y="1287"/>
                </a:cubicBezTo>
                <a:cubicBezTo>
                  <a:pt x="1165" y="1280"/>
                  <a:pt x="1165" y="1280"/>
                  <a:pt x="1165" y="1280"/>
                </a:cubicBezTo>
                <a:cubicBezTo>
                  <a:pt x="1168" y="1279"/>
                  <a:pt x="1168" y="1279"/>
                  <a:pt x="1168" y="1279"/>
                </a:cubicBezTo>
                <a:cubicBezTo>
                  <a:pt x="1168" y="1279"/>
                  <a:pt x="1168" y="1279"/>
                  <a:pt x="1168" y="1279"/>
                </a:cubicBezTo>
                <a:cubicBezTo>
                  <a:pt x="1169" y="1277"/>
                  <a:pt x="1169" y="1277"/>
                  <a:pt x="1169" y="1277"/>
                </a:cubicBezTo>
                <a:cubicBezTo>
                  <a:pt x="1170" y="1268"/>
                  <a:pt x="1170" y="1268"/>
                  <a:pt x="1170" y="1268"/>
                </a:cubicBezTo>
                <a:cubicBezTo>
                  <a:pt x="1170" y="1267"/>
                  <a:pt x="1170" y="1267"/>
                  <a:pt x="1170" y="1267"/>
                </a:cubicBezTo>
                <a:cubicBezTo>
                  <a:pt x="1165" y="1263"/>
                  <a:pt x="1165" y="1263"/>
                  <a:pt x="1165" y="1263"/>
                </a:cubicBezTo>
                <a:cubicBezTo>
                  <a:pt x="1165" y="1262"/>
                  <a:pt x="1165" y="1262"/>
                  <a:pt x="1165" y="1262"/>
                </a:cubicBezTo>
                <a:cubicBezTo>
                  <a:pt x="1172" y="1262"/>
                  <a:pt x="1172" y="1262"/>
                  <a:pt x="1172" y="1262"/>
                </a:cubicBezTo>
                <a:cubicBezTo>
                  <a:pt x="1172" y="1262"/>
                  <a:pt x="1172" y="1262"/>
                  <a:pt x="1172" y="1262"/>
                </a:cubicBezTo>
                <a:cubicBezTo>
                  <a:pt x="1180" y="1255"/>
                  <a:pt x="1180" y="1255"/>
                  <a:pt x="1180" y="1255"/>
                </a:cubicBezTo>
                <a:cubicBezTo>
                  <a:pt x="1183" y="1250"/>
                  <a:pt x="1183" y="1250"/>
                  <a:pt x="1183" y="1250"/>
                </a:cubicBezTo>
                <a:cubicBezTo>
                  <a:pt x="1183" y="1249"/>
                  <a:pt x="1183" y="1249"/>
                  <a:pt x="1183" y="1249"/>
                </a:cubicBezTo>
                <a:cubicBezTo>
                  <a:pt x="1182" y="1247"/>
                  <a:pt x="1182" y="1247"/>
                  <a:pt x="1182" y="1247"/>
                </a:cubicBezTo>
                <a:cubicBezTo>
                  <a:pt x="1181" y="1246"/>
                  <a:pt x="1181" y="1246"/>
                  <a:pt x="1181" y="1246"/>
                </a:cubicBezTo>
                <a:cubicBezTo>
                  <a:pt x="1185" y="1246"/>
                  <a:pt x="1185" y="1246"/>
                  <a:pt x="1185" y="1246"/>
                </a:cubicBezTo>
                <a:cubicBezTo>
                  <a:pt x="1185" y="1246"/>
                  <a:pt x="1185" y="1245"/>
                  <a:pt x="1185" y="1245"/>
                </a:cubicBezTo>
                <a:cubicBezTo>
                  <a:pt x="1186" y="1244"/>
                  <a:pt x="1186" y="1244"/>
                  <a:pt x="1186" y="1244"/>
                </a:cubicBezTo>
                <a:cubicBezTo>
                  <a:pt x="1187" y="1242"/>
                  <a:pt x="1187" y="1242"/>
                  <a:pt x="1187" y="1242"/>
                </a:cubicBezTo>
                <a:cubicBezTo>
                  <a:pt x="1187" y="1241"/>
                  <a:pt x="1187" y="1241"/>
                  <a:pt x="1187" y="1241"/>
                </a:cubicBezTo>
                <a:cubicBezTo>
                  <a:pt x="1187" y="1240"/>
                  <a:pt x="1187" y="1240"/>
                  <a:pt x="1187" y="1240"/>
                </a:cubicBezTo>
                <a:cubicBezTo>
                  <a:pt x="1189" y="1238"/>
                  <a:pt x="1189" y="1238"/>
                  <a:pt x="1189" y="1238"/>
                </a:cubicBezTo>
                <a:cubicBezTo>
                  <a:pt x="1189" y="1238"/>
                  <a:pt x="1189" y="1238"/>
                  <a:pt x="1189" y="1238"/>
                </a:cubicBezTo>
                <a:cubicBezTo>
                  <a:pt x="1189" y="1236"/>
                  <a:pt x="1189" y="1236"/>
                  <a:pt x="1189" y="1236"/>
                </a:cubicBezTo>
                <a:cubicBezTo>
                  <a:pt x="1190" y="1236"/>
                  <a:pt x="1190" y="1236"/>
                  <a:pt x="1190" y="1236"/>
                </a:cubicBezTo>
                <a:cubicBezTo>
                  <a:pt x="1194" y="1241"/>
                  <a:pt x="1194" y="1241"/>
                  <a:pt x="1194" y="1241"/>
                </a:cubicBezTo>
                <a:cubicBezTo>
                  <a:pt x="1194" y="1241"/>
                  <a:pt x="1195" y="1241"/>
                  <a:pt x="1195" y="1241"/>
                </a:cubicBezTo>
                <a:cubicBezTo>
                  <a:pt x="1195" y="1241"/>
                  <a:pt x="1195" y="1241"/>
                  <a:pt x="1195" y="1240"/>
                </a:cubicBezTo>
                <a:cubicBezTo>
                  <a:pt x="1194" y="1232"/>
                  <a:pt x="1194" y="1232"/>
                  <a:pt x="1194" y="1232"/>
                </a:cubicBezTo>
                <a:cubicBezTo>
                  <a:pt x="1195" y="1224"/>
                  <a:pt x="1195" y="1224"/>
                  <a:pt x="1195" y="1224"/>
                </a:cubicBezTo>
                <a:cubicBezTo>
                  <a:pt x="1198" y="1224"/>
                  <a:pt x="1198" y="1224"/>
                  <a:pt x="1198" y="1224"/>
                </a:cubicBezTo>
                <a:cubicBezTo>
                  <a:pt x="1200" y="1224"/>
                  <a:pt x="1200" y="1224"/>
                  <a:pt x="1200" y="1224"/>
                </a:cubicBezTo>
                <a:cubicBezTo>
                  <a:pt x="1201" y="1224"/>
                  <a:pt x="1201" y="1224"/>
                  <a:pt x="1201" y="1224"/>
                </a:cubicBezTo>
                <a:cubicBezTo>
                  <a:pt x="1204" y="1223"/>
                  <a:pt x="1204" y="1223"/>
                  <a:pt x="1204" y="1223"/>
                </a:cubicBezTo>
                <a:cubicBezTo>
                  <a:pt x="1204" y="1223"/>
                  <a:pt x="1205" y="1223"/>
                  <a:pt x="1205" y="1223"/>
                </a:cubicBezTo>
                <a:cubicBezTo>
                  <a:pt x="1205" y="1223"/>
                  <a:pt x="1205" y="1223"/>
                  <a:pt x="1205" y="1222"/>
                </a:cubicBezTo>
                <a:cubicBezTo>
                  <a:pt x="1204" y="1220"/>
                  <a:pt x="1204" y="1220"/>
                  <a:pt x="1204" y="1220"/>
                </a:cubicBezTo>
                <a:cubicBezTo>
                  <a:pt x="1204" y="1220"/>
                  <a:pt x="1203" y="1220"/>
                  <a:pt x="1203" y="1220"/>
                </a:cubicBezTo>
                <a:cubicBezTo>
                  <a:pt x="1199" y="1220"/>
                  <a:pt x="1199" y="1220"/>
                  <a:pt x="1199" y="1220"/>
                </a:cubicBezTo>
                <a:cubicBezTo>
                  <a:pt x="1197" y="1217"/>
                  <a:pt x="1197" y="1217"/>
                  <a:pt x="1197" y="1217"/>
                </a:cubicBezTo>
                <a:cubicBezTo>
                  <a:pt x="1197" y="1216"/>
                  <a:pt x="1197" y="1216"/>
                  <a:pt x="1197" y="1216"/>
                </a:cubicBezTo>
                <a:cubicBezTo>
                  <a:pt x="1200" y="1217"/>
                  <a:pt x="1200" y="1217"/>
                  <a:pt x="1200" y="1217"/>
                </a:cubicBezTo>
                <a:cubicBezTo>
                  <a:pt x="1201" y="1217"/>
                  <a:pt x="1201" y="1217"/>
                  <a:pt x="1201" y="1217"/>
                </a:cubicBezTo>
                <a:cubicBezTo>
                  <a:pt x="1203" y="1216"/>
                  <a:pt x="1203" y="1216"/>
                  <a:pt x="1203" y="1216"/>
                </a:cubicBezTo>
                <a:cubicBezTo>
                  <a:pt x="1212" y="1216"/>
                  <a:pt x="1212" y="1216"/>
                  <a:pt x="1212" y="1216"/>
                </a:cubicBezTo>
                <a:cubicBezTo>
                  <a:pt x="1213" y="1216"/>
                  <a:pt x="1213" y="1216"/>
                  <a:pt x="1213" y="1216"/>
                </a:cubicBezTo>
                <a:cubicBezTo>
                  <a:pt x="1215" y="1215"/>
                  <a:pt x="1215" y="1215"/>
                  <a:pt x="1215" y="1215"/>
                </a:cubicBezTo>
                <a:cubicBezTo>
                  <a:pt x="1217" y="1213"/>
                  <a:pt x="1217" y="1213"/>
                  <a:pt x="1217" y="1213"/>
                </a:cubicBezTo>
                <a:cubicBezTo>
                  <a:pt x="1223" y="1213"/>
                  <a:pt x="1223" y="1213"/>
                  <a:pt x="1223" y="1213"/>
                </a:cubicBezTo>
                <a:cubicBezTo>
                  <a:pt x="1224" y="1213"/>
                  <a:pt x="1224" y="1213"/>
                  <a:pt x="1224" y="1213"/>
                </a:cubicBezTo>
                <a:cubicBezTo>
                  <a:pt x="1225" y="1211"/>
                  <a:pt x="1225" y="1211"/>
                  <a:pt x="1225" y="1211"/>
                </a:cubicBezTo>
                <a:cubicBezTo>
                  <a:pt x="1226" y="1209"/>
                  <a:pt x="1226" y="1209"/>
                  <a:pt x="1226" y="1209"/>
                </a:cubicBezTo>
                <a:cubicBezTo>
                  <a:pt x="1226" y="1206"/>
                  <a:pt x="1226" y="1206"/>
                  <a:pt x="1226" y="1206"/>
                </a:cubicBezTo>
                <a:cubicBezTo>
                  <a:pt x="1224" y="1197"/>
                  <a:pt x="1224" y="1197"/>
                  <a:pt x="1224" y="1197"/>
                </a:cubicBezTo>
                <a:cubicBezTo>
                  <a:pt x="1222" y="1194"/>
                  <a:pt x="1222" y="1194"/>
                  <a:pt x="1222" y="1194"/>
                </a:cubicBezTo>
                <a:cubicBezTo>
                  <a:pt x="1222" y="1193"/>
                  <a:pt x="1222" y="1193"/>
                  <a:pt x="1222" y="1193"/>
                </a:cubicBezTo>
                <a:cubicBezTo>
                  <a:pt x="1222" y="1193"/>
                  <a:pt x="1222" y="1193"/>
                  <a:pt x="1222" y="1193"/>
                </a:cubicBezTo>
                <a:cubicBezTo>
                  <a:pt x="1222" y="1192"/>
                  <a:pt x="1222" y="1192"/>
                  <a:pt x="1222" y="1192"/>
                </a:cubicBezTo>
                <a:cubicBezTo>
                  <a:pt x="1221" y="1191"/>
                  <a:pt x="1221" y="1191"/>
                  <a:pt x="1221" y="1191"/>
                </a:cubicBezTo>
                <a:cubicBezTo>
                  <a:pt x="1219" y="1192"/>
                  <a:pt x="1219" y="1192"/>
                  <a:pt x="1219" y="1192"/>
                </a:cubicBezTo>
                <a:cubicBezTo>
                  <a:pt x="1218" y="1191"/>
                  <a:pt x="1218" y="1191"/>
                  <a:pt x="1218" y="1191"/>
                </a:cubicBezTo>
                <a:cubicBezTo>
                  <a:pt x="1218" y="1191"/>
                  <a:pt x="1218" y="1191"/>
                  <a:pt x="1218" y="1191"/>
                </a:cubicBezTo>
                <a:cubicBezTo>
                  <a:pt x="1214" y="1190"/>
                  <a:pt x="1214" y="1190"/>
                  <a:pt x="1214" y="1190"/>
                </a:cubicBezTo>
                <a:cubicBezTo>
                  <a:pt x="1211" y="1187"/>
                  <a:pt x="1211" y="1187"/>
                  <a:pt x="1211" y="1187"/>
                </a:cubicBezTo>
                <a:cubicBezTo>
                  <a:pt x="1210" y="1185"/>
                  <a:pt x="1210" y="1185"/>
                  <a:pt x="1210" y="1185"/>
                </a:cubicBezTo>
                <a:cubicBezTo>
                  <a:pt x="1210" y="1184"/>
                  <a:pt x="1210" y="1184"/>
                  <a:pt x="1210" y="1184"/>
                </a:cubicBezTo>
                <a:cubicBezTo>
                  <a:pt x="1207" y="1183"/>
                  <a:pt x="1207" y="1183"/>
                  <a:pt x="1207" y="1183"/>
                </a:cubicBezTo>
                <a:cubicBezTo>
                  <a:pt x="1207" y="1183"/>
                  <a:pt x="1207" y="1183"/>
                  <a:pt x="1207" y="1183"/>
                </a:cubicBezTo>
                <a:cubicBezTo>
                  <a:pt x="1204" y="1184"/>
                  <a:pt x="1204" y="1184"/>
                  <a:pt x="1204" y="1184"/>
                </a:cubicBezTo>
                <a:cubicBezTo>
                  <a:pt x="1203" y="1185"/>
                  <a:pt x="1203" y="1185"/>
                  <a:pt x="1203" y="1185"/>
                </a:cubicBezTo>
                <a:cubicBezTo>
                  <a:pt x="1203" y="1183"/>
                  <a:pt x="1203" y="1183"/>
                  <a:pt x="1203" y="1183"/>
                </a:cubicBezTo>
                <a:cubicBezTo>
                  <a:pt x="1202" y="1183"/>
                  <a:pt x="1202" y="1183"/>
                  <a:pt x="1202" y="1183"/>
                </a:cubicBezTo>
                <a:cubicBezTo>
                  <a:pt x="1204" y="1183"/>
                  <a:pt x="1204" y="1183"/>
                  <a:pt x="1204" y="1183"/>
                </a:cubicBezTo>
                <a:cubicBezTo>
                  <a:pt x="1204" y="1183"/>
                  <a:pt x="1204" y="1183"/>
                  <a:pt x="1204" y="1183"/>
                </a:cubicBezTo>
                <a:cubicBezTo>
                  <a:pt x="1205" y="1182"/>
                  <a:pt x="1205" y="1182"/>
                  <a:pt x="1205" y="1182"/>
                </a:cubicBezTo>
                <a:cubicBezTo>
                  <a:pt x="1206" y="1183"/>
                  <a:pt x="1206" y="1183"/>
                  <a:pt x="1206" y="1183"/>
                </a:cubicBezTo>
                <a:cubicBezTo>
                  <a:pt x="1206" y="1183"/>
                  <a:pt x="1206" y="1183"/>
                  <a:pt x="1206" y="1183"/>
                </a:cubicBezTo>
                <a:cubicBezTo>
                  <a:pt x="1209" y="1183"/>
                  <a:pt x="1209" y="1183"/>
                  <a:pt x="1209" y="1183"/>
                </a:cubicBezTo>
                <a:cubicBezTo>
                  <a:pt x="1210" y="1183"/>
                  <a:pt x="1210" y="1183"/>
                  <a:pt x="1210" y="1183"/>
                </a:cubicBezTo>
                <a:cubicBezTo>
                  <a:pt x="1211" y="1181"/>
                  <a:pt x="1211" y="1181"/>
                  <a:pt x="1211" y="1181"/>
                </a:cubicBezTo>
                <a:cubicBezTo>
                  <a:pt x="1211" y="1184"/>
                  <a:pt x="1211" y="1184"/>
                  <a:pt x="1211" y="1184"/>
                </a:cubicBezTo>
                <a:cubicBezTo>
                  <a:pt x="1211" y="1184"/>
                  <a:pt x="1211" y="1184"/>
                  <a:pt x="1212" y="1184"/>
                </a:cubicBezTo>
                <a:cubicBezTo>
                  <a:pt x="1212" y="1184"/>
                  <a:pt x="1212" y="1184"/>
                  <a:pt x="1212" y="1184"/>
                </a:cubicBezTo>
                <a:cubicBezTo>
                  <a:pt x="1213" y="1183"/>
                  <a:pt x="1213" y="1183"/>
                  <a:pt x="1213" y="1183"/>
                </a:cubicBezTo>
                <a:cubicBezTo>
                  <a:pt x="1216" y="1186"/>
                  <a:pt x="1216" y="1186"/>
                  <a:pt x="1216" y="1186"/>
                </a:cubicBezTo>
                <a:cubicBezTo>
                  <a:pt x="1220" y="1188"/>
                  <a:pt x="1220" y="1188"/>
                  <a:pt x="1220" y="1188"/>
                </a:cubicBezTo>
                <a:cubicBezTo>
                  <a:pt x="1221" y="1189"/>
                  <a:pt x="1221" y="1189"/>
                  <a:pt x="1221" y="1189"/>
                </a:cubicBezTo>
                <a:cubicBezTo>
                  <a:pt x="1223" y="1190"/>
                  <a:pt x="1223" y="1190"/>
                  <a:pt x="1223" y="1190"/>
                </a:cubicBezTo>
                <a:cubicBezTo>
                  <a:pt x="1224" y="1192"/>
                  <a:pt x="1224" y="1192"/>
                  <a:pt x="1224" y="1192"/>
                </a:cubicBezTo>
                <a:cubicBezTo>
                  <a:pt x="1225" y="1192"/>
                  <a:pt x="1225" y="1192"/>
                  <a:pt x="1225" y="1192"/>
                </a:cubicBezTo>
                <a:cubicBezTo>
                  <a:pt x="1225" y="1192"/>
                  <a:pt x="1226" y="1192"/>
                  <a:pt x="1226" y="1192"/>
                </a:cubicBezTo>
                <a:cubicBezTo>
                  <a:pt x="1227" y="1190"/>
                  <a:pt x="1227" y="1190"/>
                  <a:pt x="1227" y="1190"/>
                </a:cubicBezTo>
                <a:cubicBezTo>
                  <a:pt x="1228" y="1190"/>
                  <a:pt x="1228" y="1190"/>
                  <a:pt x="1228" y="1190"/>
                </a:cubicBezTo>
                <a:cubicBezTo>
                  <a:pt x="1228" y="1190"/>
                  <a:pt x="1228" y="1190"/>
                  <a:pt x="1228" y="1190"/>
                </a:cubicBezTo>
                <a:cubicBezTo>
                  <a:pt x="1230" y="1190"/>
                  <a:pt x="1230" y="1190"/>
                  <a:pt x="1230" y="1190"/>
                </a:cubicBezTo>
                <a:cubicBezTo>
                  <a:pt x="1230" y="1189"/>
                  <a:pt x="1230" y="1189"/>
                  <a:pt x="1230" y="1189"/>
                </a:cubicBezTo>
                <a:cubicBezTo>
                  <a:pt x="1231" y="1188"/>
                  <a:pt x="1231" y="1188"/>
                  <a:pt x="1231" y="1188"/>
                </a:cubicBezTo>
                <a:cubicBezTo>
                  <a:pt x="1232" y="1188"/>
                  <a:pt x="1232" y="1188"/>
                  <a:pt x="1232" y="1188"/>
                </a:cubicBezTo>
                <a:cubicBezTo>
                  <a:pt x="1233" y="1188"/>
                  <a:pt x="1233" y="1188"/>
                  <a:pt x="1233" y="1188"/>
                </a:cubicBezTo>
                <a:cubicBezTo>
                  <a:pt x="1236" y="1180"/>
                  <a:pt x="1236" y="1180"/>
                  <a:pt x="1236" y="1180"/>
                </a:cubicBezTo>
                <a:cubicBezTo>
                  <a:pt x="1236" y="1179"/>
                  <a:pt x="1236" y="1179"/>
                  <a:pt x="1236" y="1179"/>
                </a:cubicBezTo>
                <a:cubicBezTo>
                  <a:pt x="1235" y="1178"/>
                  <a:pt x="1235" y="1178"/>
                  <a:pt x="1235" y="1178"/>
                </a:cubicBezTo>
                <a:cubicBezTo>
                  <a:pt x="1235" y="1176"/>
                  <a:pt x="1235" y="1176"/>
                  <a:pt x="1235" y="1176"/>
                </a:cubicBezTo>
                <a:cubicBezTo>
                  <a:pt x="1236" y="1177"/>
                  <a:pt x="1236" y="1177"/>
                  <a:pt x="1236" y="1177"/>
                </a:cubicBezTo>
                <a:cubicBezTo>
                  <a:pt x="1237" y="1177"/>
                  <a:pt x="1237" y="1177"/>
                  <a:pt x="1237" y="1177"/>
                </a:cubicBezTo>
                <a:cubicBezTo>
                  <a:pt x="1238" y="1177"/>
                  <a:pt x="1238" y="1177"/>
                  <a:pt x="1238" y="1177"/>
                </a:cubicBezTo>
                <a:cubicBezTo>
                  <a:pt x="1239" y="1176"/>
                  <a:pt x="1239" y="1176"/>
                  <a:pt x="1239" y="1176"/>
                </a:cubicBezTo>
                <a:cubicBezTo>
                  <a:pt x="1239" y="1176"/>
                  <a:pt x="1239" y="1176"/>
                  <a:pt x="1239" y="1176"/>
                </a:cubicBezTo>
                <a:cubicBezTo>
                  <a:pt x="1239" y="1175"/>
                  <a:pt x="1239" y="1175"/>
                  <a:pt x="1239" y="1175"/>
                </a:cubicBezTo>
                <a:cubicBezTo>
                  <a:pt x="1238" y="1173"/>
                  <a:pt x="1238" y="1173"/>
                  <a:pt x="1238" y="1173"/>
                </a:cubicBezTo>
                <a:cubicBezTo>
                  <a:pt x="1238" y="1170"/>
                  <a:pt x="1238" y="1170"/>
                  <a:pt x="1238" y="1170"/>
                </a:cubicBezTo>
                <a:cubicBezTo>
                  <a:pt x="1238" y="1169"/>
                  <a:pt x="1238" y="1169"/>
                  <a:pt x="1238" y="1169"/>
                </a:cubicBezTo>
                <a:cubicBezTo>
                  <a:pt x="1239" y="1171"/>
                  <a:pt x="1239" y="1171"/>
                  <a:pt x="1239" y="1171"/>
                </a:cubicBezTo>
                <a:cubicBezTo>
                  <a:pt x="1240" y="1171"/>
                  <a:pt x="1240" y="1171"/>
                  <a:pt x="1240" y="1171"/>
                </a:cubicBezTo>
                <a:cubicBezTo>
                  <a:pt x="1241" y="1170"/>
                  <a:pt x="1241" y="1170"/>
                  <a:pt x="1241" y="1170"/>
                </a:cubicBezTo>
                <a:cubicBezTo>
                  <a:pt x="1242" y="1173"/>
                  <a:pt x="1242" y="1173"/>
                  <a:pt x="1242" y="1173"/>
                </a:cubicBezTo>
                <a:cubicBezTo>
                  <a:pt x="1242" y="1173"/>
                  <a:pt x="1243" y="1174"/>
                  <a:pt x="1243" y="1173"/>
                </a:cubicBezTo>
                <a:cubicBezTo>
                  <a:pt x="1243" y="1173"/>
                  <a:pt x="1244" y="1173"/>
                  <a:pt x="1244" y="1173"/>
                </a:cubicBezTo>
                <a:cubicBezTo>
                  <a:pt x="1243" y="1171"/>
                  <a:pt x="1243" y="1171"/>
                  <a:pt x="1243" y="1171"/>
                </a:cubicBezTo>
                <a:cubicBezTo>
                  <a:pt x="1248" y="1175"/>
                  <a:pt x="1248" y="1175"/>
                  <a:pt x="1248" y="1175"/>
                </a:cubicBezTo>
                <a:cubicBezTo>
                  <a:pt x="1249" y="1175"/>
                  <a:pt x="1249" y="1175"/>
                  <a:pt x="1249" y="1175"/>
                </a:cubicBezTo>
                <a:cubicBezTo>
                  <a:pt x="1249" y="1175"/>
                  <a:pt x="1249" y="1175"/>
                  <a:pt x="1250" y="1175"/>
                </a:cubicBezTo>
                <a:cubicBezTo>
                  <a:pt x="1250" y="1173"/>
                  <a:pt x="1250" y="1173"/>
                  <a:pt x="1250" y="1173"/>
                </a:cubicBezTo>
                <a:cubicBezTo>
                  <a:pt x="1256" y="1174"/>
                  <a:pt x="1256" y="1174"/>
                  <a:pt x="1256" y="1174"/>
                </a:cubicBezTo>
                <a:cubicBezTo>
                  <a:pt x="1256" y="1174"/>
                  <a:pt x="1256" y="1174"/>
                  <a:pt x="1256" y="1174"/>
                </a:cubicBezTo>
                <a:cubicBezTo>
                  <a:pt x="1261" y="1172"/>
                  <a:pt x="1261" y="1172"/>
                  <a:pt x="1261" y="1172"/>
                </a:cubicBezTo>
                <a:cubicBezTo>
                  <a:pt x="1264" y="1168"/>
                  <a:pt x="1264" y="1168"/>
                  <a:pt x="1264" y="1168"/>
                </a:cubicBezTo>
                <a:cubicBezTo>
                  <a:pt x="1264" y="1168"/>
                  <a:pt x="1264" y="1168"/>
                  <a:pt x="1264" y="1168"/>
                </a:cubicBezTo>
                <a:cubicBezTo>
                  <a:pt x="1265" y="1168"/>
                  <a:pt x="1265" y="1168"/>
                  <a:pt x="1265" y="1168"/>
                </a:cubicBezTo>
                <a:cubicBezTo>
                  <a:pt x="1265" y="1168"/>
                  <a:pt x="1265" y="1168"/>
                  <a:pt x="1265" y="1168"/>
                </a:cubicBezTo>
                <a:cubicBezTo>
                  <a:pt x="1270" y="1160"/>
                  <a:pt x="1270" y="1160"/>
                  <a:pt x="1270" y="1160"/>
                </a:cubicBezTo>
                <a:cubicBezTo>
                  <a:pt x="1270" y="1156"/>
                  <a:pt x="1270" y="1156"/>
                  <a:pt x="1270" y="1156"/>
                </a:cubicBezTo>
                <a:cubicBezTo>
                  <a:pt x="1273" y="1154"/>
                  <a:pt x="1273" y="1154"/>
                  <a:pt x="1273" y="1154"/>
                </a:cubicBezTo>
                <a:cubicBezTo>
                  <a:pt x="1274" y="1154"/>
                  <a:pt x="1274" y="1154"/>
                  <a:pt x="1274" y="1154"/>
                </a:cubicBezTo>
                <a:cubicBezTo>
                  <a:pt x="1275" y="1149"/>
                  <a:pt x="1275" y="1149"/>
                  <a:pt x="1275" y="1149"/>
                </a:cubicBezTo>
                <a:cubicBezTo>
                  <a:pt x="1277" y="1148"/>
                  <a:pt x="1277" y="1148"/>
                  <a:pt x="1277" y="1148"/>
                </a:cubicBezTo>
                <a:cubicBezTo>
                  <a:pt x="1278" y="1147"/>
                  <a:pt x="1278" y="1147"/>
                  <a:pt x="1278" y="1147"/>
                </a:cubicBezTo>
                <a:cubicBezTo>
                  <a:pt x="1279" y="1142"/>
                  <a:pt x="1279" y="1142"/>
                  <a:pt x="1279" y="1142"/>
                </a:cubicBezTo>
                <a:cubicBezTo>
                  <a:pt x="1282" y="1139"/>
                  <a:pt x="1282" y="1139"/>
                  <a:pt x="1282" y="1139"/>
                </a:cubicBezTo>
                <a:cubicBezTo>
                  <a:pt x="1282" y="1138"/>
                  <a:pt x="1282" y="1138"/>
                  <a:pt x="1282" y="1138"/>
                </a:cubicBezTo>
                <a:cubicBezTo>
                  <a:pt x="1282" y="1136"/>
                  <a:pt x="1282" y="1136"/>
                  <a:pt x="1282" y="1136"/>
                </a:cubicBezTo>
                <a:cubicBezTo>
                  <a:pt x="1284" y="1130"/>
                  <a:pt x="1284" y="1130"/>
                  <a:pt x="1284" y="1130"/>
                </a:cubicBezTo>
                <a:cubicBezTo>
                  <a:pt x="1284" y="1130"/>
                  <a:pt x="1284" y="1130"/>
                  <a:pt x="1284" y="1129"/>
                </a:cubicBezTo>
                <a:cubicBezTo>
                  <a:pt x="1284" y="1129"/>
                  <a:pt x="1283" y="1129"/>
                  <a:pt x="1283" y="1129"/>
                </a:cubicBezTo>
                <a:cubicBezTo>
                  <a:pt x="1282" y="1129"/>
                  <a:pt x="1282" y="1129"/>
                  <a:pt x="1282" y="1129"/>
                </a:cubicBezTo>
                <a:cubicBezTo>
                  <a:pt x="1282" y="1128"/>
                  <a:pt x="1282" y="1128"/>
                  <a:pt x="1282" y="1128"/>
                </a:cubicBezTo>
                <a:cubicBezTo>
                  <a:pt x="1281" y="1128"/>
                  <a:pt x="1281" y="1128"/>
                  <a:pt x="1281" y="1128"/>
                </a:cubicBezTo>
                <a:cubicBezTo>
                  <a:pt x="1267" y="1127"/>
                  <a:pt x="1267" y="1127"/>
                  <a:pt x="1267" y="1127"/>
                </a:cubicBezTo>
                <a:cubicBezTo>
                  <a:pt x="1267" y="1127"/>
                  <a:pt x="1267" y="1127"/>
                  <a:pt x="1267" y="1127"/>
                </a:cubicBezTo>
                <a:cubicBezTo>
                  <a:pt x="1265" y="1128"/>
                  <a:pt x="1265" y="1128"/>
                  <a:pt x="1265" y="1128"/>
                </a:cubicBezTo>
                <a:cubicBezTo>
                  <a:pt x="1250" y="1124"/>
                  <a:pt x="1250" y="1124"/>
                  <a:pt x="1250" y="1124"/>
                </a:cubicBezTo>
                <a:cubicBezTo>
                  <a:pt x="1238" y="1110"/>
                  <a:pt x="1238" y="1110"/>
                  <a:pt x="1238" y="1110"/>
                </a:cubicBezTo>
                <a:cubicBezTo>
                  <a:pt x="1233" y="1107"/>
                  <a:pt x="1233" y="1107"/>
                  <a:pt x="1233" y="1107"/>
                </a:cubicBezTo>
                <a:cubicBezTo>
                  <a:pt x="1234" y="1105"/>
                  <a:pt x="1234" y="1105"/>
                  <a:pt x="1234" y="1105"/>
                </a:cubicBezTo>
                <a:cubicBezTo>
                  <a:pt x="1238" y="1106"/>
                  <a:pt x="1238" y="1106"/>
                  <a:pt x="1238" y="1106"/>
                </a:cubicBezTo>
                <a:cubicBezTo>
                  <a:pt x="1239" y="1106"/>
                  <a:pt x="1239" y="1106"/>
                  <a:pt x="1239" y="1106"/>
                </a:cubicBezTo>
                <a:cubicBezTo>
                  <a:pt x="1241" y="1105"/>
                  <a:pt x="1241" y="1105"/>
                  <a:pt x="1241" y="1105"/>
                </a:cubicBezTo>
                <a:cubicBezTo>
                  <a:pt x="1243" y="1105"/>
                  <a:pt x="1243" y="1105"/>
                  <a:pt x="1243" y="1105"/>
                </a:cubicBezTo>
                <a:cubicBezTo>
                  <a:pt x="1248" y="1110"/>
                  <a:pt x="1248" y="1110"/>
                  <a:pt x="1248" y="1110"/>
                </a:cubicBezTo>
                <a:cubicBezTo>
                  <a:pt x="1254" y="1112"/>
                  <a:pt x="1254" y="1112"/>
                  <a:pt x="1254" y="1112"/>
                </a:cubicBezTo>
                <a:cubicBezTo>
                  <a:pt x="1255" y="1113"/>
                  <a:pt x="1255" y="1113"/>
                  <a:pt x="1255" y="1113"/>
                </a:cubicBezTo>
                <a:cubicBezTo>
                  <a:pt x="1263" y="1120"/>
                  <a:pt x="1263" y="1120"/>
                  <a:pt x="1263" y="1120"/>
                </a:cubicBezTo>
                <a:cubicBezTo>
                  <a:pt x="1266" y="1125"/>
                  <a:pt x="1266" y="1125"/>
                  <a:pt x="1266" y="1125"/>
                </a:cubicBezTo>
                <a:cubicBezTo>
                  <a:pt x="1267" y="1126"/>
                  <a:pt x="1267" y="1126"/>
                  <a:pt x="1267" y="1126"/>
                </a:cubicBezTo>
                <a:cubicBezTo>
                  <a:pt x="1280" y="1124"/>
                  <a:pt x="1280" y="1124"/>
                  <a:pt x="1280" y="1124"/>
                </a:cubicBezTo>
                <a:cubicBezTo>
                  <a:pt x="1280" y="1124"/>
                  <a:pt x="1280" y="1124"/>
                  <a:pt x="1280" y="1124"/>
                </a:cubicBezTo>
                <a:cubicBezTo>
                  <a:pt x="1282" y="1122"/>
                  <a:pt x="1282" y="1122"/>
                  <a:pt x="1282" y="1122"/>
                </a:cubicBezTo>
                <a:cubicBezTo>
                  <a:pt x="1283" y="1117"/>
                  <a:pt x="1283" y="1117"/>
                  <a:pt x="1283" y="1117"/>
                </a:cubicBezTo>
                <a:cubicBezTo>
                  <a:pt x="1287" y="1116"/>
                  <a:pt x="1287" y="1116"/>
                  <a:pt x="1287" y="1116"/>
                </a:cubicBezTo>
                <a:cubicBezTo>
                  <a:pt x="1287" y="1115"/>
                  <a:pt x="1287" y="1115"/>
                  <a:pt x="1287" y="1115"/>
                </a:cubicBezTo>
                <a:cubicBezTo>
                  <a:pt x="1287" y="1113"/>
                  <a:pt x="1287" y="1113"/>
                  <a:pt x="1287" y="1113"/>
                </a:cubicBezTo>
                <a:cubicBezTo>
                  <a:pt x="1289" y="1112"/>
                  <a:pt x="1289" y="1112"/>
                  <a:pt x="1289" y="1112"/>
                </a:cubicBezTo>
                <a:cubicBezTo>
                  <a:pt x="1296" y="1100"/>
                  <a:pt x="1296" y="1100"/>
                  <a:pt x="1296" y="1100"/>
                </a:cubicBezTo>
                <a:cubicBezTo>
                  <a:pt x="1296" y="1100"/>
                  <a:pt x="1296" y="1100"/>
                  <a:pt x="1296" y="1100"/>
                </a:cubicBezTo>
                <a:cubicBezTo>
                  <a:pt x="1296" y="1099"/>
                  <a:pt x="1296" y="1099"/>
                  <a:pt x="1296" y="1099"/>
                </a:cubicBezTo>
                <a:cubicBezTo>
                  <a:pt x="1297" y="1098"/>
                  <a:pt x="1297" y="1098"/>
                  <a:pt x="1297" y="1098"/>
                </a:cubicBezTo>
                <a:cubicBezTo>
                  <a:pt x="1297" y="1098"/>
                  <a:pt x="1297" y="1098"/>
                  <a:pt x="1297" y="1098"/>
                </a:cubicBezTo>
                <a:cubicBezTo>
                  <a:pt x="1298" y="1092"/>
                  <a:pt x="1298" y="1092"/>
                  <a:pt x="1298" y="1092"/>
                </a:cubicBezTo>
                <a:cubicBezTo>
                  <a:pt x="1298" y="1092"/>
                  <a:pt x="1298" y="1092"/>
                  <a:pt x="1298" y="1092"/>
                </a:cubicBezTo>
                <a:cubicBezTo>
                  <a:pt x="1296" y="1089"/>
                  <a:pt x="1296" y="1089"/>
                  <a:pt x="1296" y="1089"/>
                </a:cubicBezTo>
                <a:cubicBezTo>
                  <a:pt x="1296" y="1089"/>
                  <a:pt x="1296" y="1089"/>
                  <a:pt x="1296" y="1089"/>
                </a:cubicBezTo>
                <a:cubicBezTo>
                  <a:pt x="1293" y="1088"/>
                  <a:pt x="1293" y="1088"/>
                  <a:pt x="1293" y="1088"/>
                </a:cubicBezTo>
                <a:cubicBezTo>
                  <a:pt x="1287" y="1085"/>
                  <a:pt x="1287" y="1085"/>
                  <a:pt x="1287" y="1085"/>
                </a:cubicBezTo>
                <a:cubicBezTo>
                  <a:pt x="1287" y="1084"/>
                  <a:pt x="1287" y="1084"/>
                  <a:pt x="1287" y="1084"/>
                </a:cubicBezTo>
                <a:cubicBezTo>
                  <a:pt x="1287" y="1083"/>
                  <a:pt x="1287" y="1083"/>
                  <a:pt x="1287" y="1083"/>
                </a:cubicBezTo>
                <a:cubicBezTo>
                  <a:pt x="1288" y="1082"/>
                  <a:pt x="1288" y="1082"/>
                  <a:pt x="1288" y="1082"/>
                </a:cubicBezTo>
                <a:cubicBezTo>
                  <a:pt x="1287" y="1081"/>
                  <a:pt x="1287" y="1081"/>
                  <a:pt x="1287" y="1081"/>
                </a:cubicBezTo>
                <a:cubicBezTo>
                  <a:pt x="1290" y="1079"/>
                  <a:pt x="1290" y="1079"/>
                  <a:pt x="1290" y="1079"/>
                </a:cubicBezTo>
                <a:cubicBezTo>
                  <a:pt x="1297" y="1082"/>
                  <a:pt x="1297" y="1082"/>
                  <a:pt x="1297" y="1082"/>
                </a:cubicBezTo>
                <a:cubicBezTo>
                  <a:pt x="1298" y="1082"/>
                  <a:pt x="1298" y="1082"/>
                  <a:pt x="1298" y="1082"/>
                </a:cubicBezTo>
                <a:cubicBezTo>
                  <a:pt x="1299" y="1081"/>
                  <a:pt x="1299" y="1081"/>
                  <a:pt x="1299" y="1081"/>
                </a:cubicBezTo>
                <a:cubicBezTo>
                  <a:pt x="1299" y="1082"/>
                  <a:pt x="1299" y="1082"/>
                  <a:pt x="1299" y="1082"/>
                </a:cubicBezTo>
                <a:cubicBezTo>
                  <a:pt x="1299" y="1082"/>
                  <a:pt x="1299" y="1082"/>
                  <a:pt x="1300" y="1082"/>
                </a:cubicBezTo>
                <a:cubicBezTo>
                  <a:pt x="1300" y="1082"/>
                  <a:pt x="1300" y="1082"/>
                  <a:pt x="1300" y="1082"/>
                </a:cubicBezTo>
                <a:cubicBezTo>
                  <a:pt x="1305" y="1078"/>
                  <a:pt x="1305" y="1078"/>
                  <a:pt x="1305" y="1078"/>
                </a:cubicBezTo>
                <a:cubicBezTo>
                  <a:pt x="1307" y="1079"/>
                  <a:pt x="1307" y="1079"/>
                  <a:pt x="1307" y="1079"/>
                </a:cubicBezTo>
                <a:cubicBezTo>
                  <a:pt x="1310" y="1090"/>
                  <a:pt x="1310" y="1090"/>
                  <a:pt x="1310" y="1090"/>
                </a:cubicBezTo>
                <a:cubicBezTo>
                  <a:pt x="1310" y="1090"/>
                  <a:pt x="1310" y="1091"/>
                  <a:pt x="1310" y="1091"/>
                </a:cubicBezTo>
                <a:cubicBezTo>
                  <a:pt x="1311" y="1091"/>
                  <a:pt x="1311" y="1090"/>
                  <a:pt x="1311" y="1090"/>
                </a:cubicBezTo>
                <a:cubicBezTo>
                  <a:pt x="1311" y="1090"/>
                  <a:pt x="1311" y="1090"/>
                  <a:pt x="1311" y="1090"/>
                </a:cubicBezTo>
                <a:cubicBezTo>
                  <a:pt x="1313" y="1091"/>
                  <a:pt x="1313" y="1091"/>
                  <a:pt x="1313" y="1091"/>
                </a:cubicBezTo>
                <a:cubicBezTo>
                  <a:pt x="1314" y="1091"/>
                  <a:pt x="1314" y="1091"/>
                  <a:pt x="1314" y="1091"/>
                </a:cubicBezTo>
                <a:cubicBezTo>
                  <a:pt x="1316" y="1091"/>
                  <a:pt x="1316" y="1091"/>
                  <a:pt x="1316" y="1091"/>
                </a:cubicBezTo>
                <a:cubicBezTo>
                  <a:pt x="1320" y="1093"/>
                  <a:pt x="1320" y="1093"/>
                  <a:pt x="1320" y="1093"/>
                </a:cubicBezTo>
                <a:cubicBezTo>
                  <a:pt x="1321" y="1093"/>
                  <a:pt x="1321" y="1093"/>
                  <a:pt x="1321" y="1093"/>
                </a:cubicBezTo>
                <a:cubicBezTo>
                  <a:pt x="1321" y="1093"/>
                  <a:pt x="1321" y="1092"/>
                  <a:pt x="1321" y="1092"/>
                </a:cubicBezTo>
                <a:cubicBezTo>
                  <a:pt x="1321" y="1086"/>
                  <a:pt x="1321" y="1086"/>
                  <a:pt x="1321" y="1086"/>
                </a:cubicBezTo>
                <a:cubicBezTo>
                  <a:pt x="1321" y="1086"/>
                  <a:pt x="1321" y="1086"/>
                  <a:pt x="1321" y="1086"/>
                </a:cubicBezTo>
                <a:cubicBezTo>
                  <a:pt x="1322" y="1086"/>
                  <a:pt x="1322" y="1086"/>
                  <a:pt x="1322" y="1086"/>
                </a:cubicBezTo>
                <a:cubicBezTo>
                  <a:pt x="1324" y="1088"/>
                  <a:pt x="1324" y="1088"/>
                  <a:pt x="1324" y="1088"/>
                </a:cubicBezTo>
                <a:cubicBezTo>
                  <a:pt x="1328" y="1092"/>
                  <a:pt x="1328" y="1092"/>
                  <a:pt x="1328" y="1092"/>
                </a:cubicBezTo>
                <a:cubicBezTo>
                  <a:pt x="1328" y="1092"/>
                  <a:pt x="1328" y="1092"/>
                  <a:pt x="1328" y="1092"/>
                </a:cubicBezTo>
                <a:cubicBezTo>
                  <a:pt x="1331" y="1092"/>
                  <a:pt x="1331" y="1092"/>
                  <a:pt x="1331" y="1092"/>
                </a:cubicBezTo>
                <a:cubicBezTo>
                  <a:pt x="1331" y="1094"/>
                  <a:pt x="1331" y="1094"/>
                  <a:pt x="1331" y="1094"/>
                </a:cubicBezTo>
                <a:cubicBezTo>
                  <a:pt x="1331" y="1094"/>
                  <a:pt x="1332" y="1094"/>
                  <a:pt x="1332" y="1094"/>
                </a:cubicBezTo>
                <a:cubicBezTo>
                  <a:pt x="1333" y="1094"/>
                  <a:pt x="1333" y="1094"/>
                  <a:pt x="1333" y="1093"/>
                </a:cubicBezTo>
                <a:cubicBezTo>
                  <a:pt x="1333" y="1092"/>
                  <a:pt x="1333" y="1092"/>
                  <a:pt x="1333" y="1092"/>
                </a:cubicBezTo>
                <a:cubicBezTo>
                  <a:pt x="1331" y="1086"/>
                  <a:pt x="1331" y="1086"/>
                  <a:pt x="1331" y="1086"/>
                </a:cubicBezTo>
                <a:cubicBezTo>
                  <a:pt x="1331" y="1083"/>
                  <a:pt x="1331" y="1083"/>
                  <a:pt x="1331" y="1083"/>
                </a:cubicBezTo>
                <a:cubicBezTo>
                  <a:pt x="1331" y="1082"/>
                  <a:pt x="1331" y="1082"/>
                  <a:pt x="1331" y="1082"/>
                </a:cubicBezTo>
                <a:cubicBezTo>
                  <a:pt x="1327" y="1077"/>
                  <a:pt x="1327" y="1077"/>
                  <a:pt x="1327" y="1077"/>
                </a:cubicBezTo>
                <a:cubicBezTo>
                  <a:pt x="1327" y="1075"/>
                  <a:pt x="1327" y="1075"/>
                  <a:pt x="1327" y="1075"/>
                </a:cubicBezTo>
                <a:cubicBezTo>
                  <a:pt x="1328" y="1074"/>
                  <a:pt x="1328" y="1074"/>
                  <a:pt x="1328" y="1074"/>
                </a:cubicBezTo>
                <a:cubicBezTo>
                  <a:pt x="1330" y="1077"/>
                  <a:pt x="1330" y="1077"/>
                  <a:pt x="1330" y="1077"/>
                </a:cubicBezTo>
                <a:cubicBezTo>
                  <a:pt x="1336" y="1082"/>
                  <a:pt x="1336" y="1082"/>
                  <a:pt x="1336" y="1082"/>
                </a:cubicBezTo>
                <a:cubicBezTo>
                  <a:pt x="1336" y="1084"/>
                  <a:pt x="1336" y="1084"/>
                  <a:pt x="1336" y="1084"/>
                </a:cubicBezTo>
                <a:cubicBezTo>
                  <a:pt x="1338" y="1086"/>
                  <a:pt x="1338" y="1086"/>
                  <a:pt x="1338" y="1086"/>
                </a:cubicBezTo>
                <a:cubicBezTo>
                  <a:pt x="1338" y="1086"/>
                  <a:pt x="1338" y="1086"/>
                  <a:pt x="1338" y="1086"/>
                </a:cubicBezTo>
                <a:cubicBezTo>
                  <a:pt x="1340" y="1086"/>
                  <a:pt x="1340" y="1086"/>
                  <a:pt x="1340" y="1086"/>
                </a:cubicBezTo>
                <a:cubicBezTo>
                  <a:pt x="1341" y="1086"/>
                  <a:pt x="1341" y="1086"/>
                  <a:pt x="1341" y="1086"/>
                </a:cubicBezTo>
                <a:cubicBezTo>
                  <a:pt x="1344" y="1082"/>
                  <a:pt x="1344" y="1082"/>
                  <a:pt x="1344" y="1082"/>
                </a:cubicBezTo>
                <a:cubicBezTo>
                  <a:pt x="1345" y="1079"/>
                  <a:pt x="1345" y="1079"/>
                  <a:pt x="1345" y="1079"/>
                </a:cubicBezTo>
                <a:cubicBezTo>
                  <a:pt x="1350" y="1078"/>
                  <a:pt x="1350" y="1078"/>
                  <a:pt x="1350" y="1078"/>
                </a:cubicBezTo>
                <a:cubicBezTo>
                  <a:pt x="1350" y="1078"/>
                  <a:pt x="1350" y="1078"/>
                  <a:pt x="1350" y="1078"/>
                </a:cubicBezTo>
                <a:cubicBezTo>
                  <a:pt x="1360" y="1067"/>
                  <a:pt x="1360" y="1067"/>
                  <a:pt x="1360" y="1067"/>
                </a:cubicBezTo>
                <a:cubicBezTo>
                  <a:pt x="1360" y="1067"/>
                  <a:pt x="1360" y="1067"/>
                  <a:pt x="1360" y="1067"/>
                </a:cubicBezTo>
                <a:cubicBezTo>
                  <a:pt x="1360" y="1065"/>
                  <a:pt x="1360" y="1065"/>
                  <a:pt x="1360" y="1065"/>
                </a:cubicBezTo>
                <a:cubicBezTo>
                  <a:pt x="1365" y="1060"/>
                  <a:pt x="1365" y="1060"/>
                  <a:pt x="1365" y="1060"/>
                </a:cubicBezTo>
                <a:cubicBezTo>
                  <a:pt x="1369" y="1058"/>
                  <a:pt x="1369" y="1058"/>
                  <a:pt x="1369" y="1058"/>
                </a:cubicBezTo>
                <a:cubicBezTo>
                  <a:pt x="1369" y="1057"/>
                  <a:pt x="1369" y="1057"/>
                  <a:pt x="1369" y="1057"/>
                </a:cubicBezTo>
                <a:cubicBezTo>
                  <a:pt x="1369" y="1055"/>
                  <a:pt x="1369" y="1055"/>
                  <a:pt x="1369" y="1055"/>
                </a:cubicBezTo>
                <a:cubicBezTo>
                  <a:pt x="1371" y="1053"/>
                  <a:pt x="1371" y="1053"/>
                  <a:pt x="1371" y="1053"/>
                </a:cubicBezTo>
                <a:cubicBezTo>
                  <a:pt x="1371" y="1052"/>
                  <a:pt x="1371" y="1052"/>
                  <a:pt x="1371" y="1052"/>
                </a:cubicBezTo>
                <a:cubicBezTo>
                  <a:pt x="1370" y="1050"/>
                  <a:pt x="1370" y="1050"/>
                  <a:pt x="1370" y="1050"/>
                </a:cubicBezTo>
                <a:cubicBezTo>
                  <a:pt x="1370" y="1046"/>
                  <a:pt x="1370" y="1046"/>
                  <a:pt x="1370" y="1046"/>
                </a:cubicBezTo>
                <a:cubicBezTo>
                  <a:pt x="1371" y="1045"/>
                  <a:pt x="1371" y="1045"/>
                  <a:pt x="1371" y="1045"/>
                </a:cubicBezTo>
                <a:cubicBezTo>
                  <a:pt x="1371" y="1044"/>
                  <a:pt x="1371" y="1044"/>
                  <a:pt x="1371" y="1044"/>
                </a:cubicBezTo>
                <a:cubicBezTo>
                  <a:pt x="1371" y="1042"/>
                  <a:pt x="1371" y="1042"/>
                  <a:pt x="1371" y="1042"/>
                </a:cubicBezTo>
                <a:cubicBezTo>
                  <a:pt x="1359" y="1025"/>
                  <a:pt x="1359" y="1025"/>
                  <a:pt x="1359" y="1025"/>
                </a:cubicBezTo>
                <a:cubicBezTo>
                  <a:pt x="1358" y="1021"/>
                  <a:pt x="1358" y="1021"/>
                  <a:pt x="1358" y="1021"/>
                </a:cubicBezTo>
                <a:cubicBezTo>
                  <a:pt x="1361" y="1012"/>
                  <a:pt x="1361" y="1012"/>
                  <a:pt x="1361" y="1012"/>
                </a:cubicBezTo>
                <a:cubicBezTo>
                  <a:pt x="1361" y="1012"/>
                  <a:pt x="1361" y="1011"/>
                  <a:pt x="1360" y="1011"/>
                </a:cubicBezTo>
                <a:cubicBezTo>
                  <a:pt x="1360" y="1011"/>
                  <a:pt x="1360" y="1011"/>
                  <a:pt x="1360" y="1011"/>
                </a:cubicBezTo>
                <a:cubicBezTo>
                  <a:pt x="1356" y="1013"/>
                  <a:pt x="1356" y="1013"/>
                  <a:pt x="1356" y="1013"/>
                </a:cubicBezTo>
                <a:cubicBezTo>
                  <a:pt x="1356" y="1010"/>
                  <a:pt x="1356" y="1010"/>
                  <a:pt x="1356" y="1010"/>
                </a:cubicBezTo>
                <a:cubicBezTo>
                  <a:pt x="1356" y="1010"/>
                  <a:pt x="1356" y="1009"/>
                  <a:pt x="1355" y="1009"/>
                </a:cubicBezTo>
                <a:cubicBezTo>
                  <a:pt x="1354" y="1009"/>
                  <a:pt x="1354" y="1009"/>
                  <a:pt x="1354" y="1009"/>
                </a:cubicBezTo>
                <a:cubicBezTo>
                  <a:pt x="1354" y="1009"/>
                  <a:pt x="1354" y="1009"/>
                  <a:pt x="1354" y="1009"/>
                </a:cubicBezTo>
                <a:cubicBezTo>
                  <a:pt x="1355" y="1008"/>
                  <a:pt x="1355" y="1008"/>
                  <a:pt x="1355" y="1008"/>
                </a:cubicBezTo>
                <a:cubicBezTo>
                  <a:pt x="1355" y="1008"/>
                  <a:pt x="1355" y="1007"/>
                  <a:pt x="1355" y="1007"/>
                </a:cubicBezTo>
                <a:cubicBezTo>
                  <a:pt x="1352" y="1001"/>
                  <a:pt x="1352" y="1001"/>
                  <a:pt x="1352" y="1001"/>
                </a:cubicBezTo>
                <a:cubicBezTo>
                  <a:pt x="1352" y="1000"/>
                  <a:pt x="1352" y="1000"/>
                  <a:pt x="1352" y="1000"/>
                </a:cubicBezTo>
                <a:cubicBezTo>
                  <a:pt x="1355" y="1002"/>
                  <a:pt x="1355" y="1002"/>
                  <a:pt x="1355" y="1002"/>
                </a:cubicBezTo>
                <a:cubicBezTo>
                  <a:pt x="1355" y="1002"/>
                  <a:pt x="1356" y="1002"/>
                  <a:pt x="1356" y="1001"/>
                </a:cubicBezTo>
                <a:cubicBezTo>
                  <a:pt x="1357" y="1000"/>
                  <a:pt x="1357" y="1000"/>
                  <a:pt x="1357" y="1000"/>
                </a:cubicBezTo>
                <a:cubicBezTo>
                  <a:pt x="1358" y="999"/>
                  <a:pt x="1358" y="999"/>
                  <a:pt x="1358" y="999"/>
                </a:cubicBezTo>
                <a:cubicBezTo>
                  <a:pt x="1359" y="1003"/>
                  <a:pt x="1359" y="1003"/>
                  <a:pt x="1359" y="1003"/>
                </a:cubicBezTo>
                <a:cubicBezTo>
                  <a:pt x="1361" y="1005"/>
                  <a:pt x="1361" y="1005"/>
                  <a:pt x="1361" y="1005"/>
                </a:cubicBezTo>
                <a:cubicBezTo>
                  <a:pt x="1361" y="1005"/>
                  <a:pt x="1361" y="1005"/>
                  <a:pt x="1361" y="1005"/>
                </a:cubicBezTo>
                <a:cubicBezTo>
                  <a:pt x="1361" y="1005"/>
                  <a:pt x="1362" y="1005"/>
                  <a:pt x="1362" y="1005"/>
                </a:cubicBezTo>
                <a:cubicBezTo>
                  <a:pt x="1364" y="1000"/>
                  <a:pt x="1364" y="1000"/>
                  <a:pt x="1364" y="1000"/>
                </a:cubicBezTo>
                <a:cubicBezTo>
                  <a:pt x="1366" y="1000"/>
                  <a:pt x="1366" y="1000"/>
                  <a:pt x="1366" y="1000"/>
                </a:cubicBezTo>
                <a:cubicBezTo>
                  <a:pt x="1366" y="999"/>
                  <a:pt x="1366" y="999"/>
                  <a:pt x="1366" y="999"/>
                </a:cubicBezTo>
                <a:cubicBezTo>
                  <a:pt x="1369" y="997"/>
                  <a:pt x="1369" y="997"/>
                  <a:pt x="1369" y="997"/>
                </a:cubicBezTo>
                <a:cubicBezTo>
                  <a:pt x="1371" y="994"/>
                  <a:pt x="1371" y="994"/>
                  <a:pt x="1371" y="994"/>
                </a:cubicBezTo>
                <a:cubicBezTo>
                  <a:pt x="1371" y="994"/>
                  <a:pt x="1371" y="994"/>
                  <a:pt x="1371" y="994"/>
                </a:cubicBezTo>
                <a:cubicBezTo>
                  <a:pt x="1372" y="990"/>
                  <a:pt x="1372" y="990"/>
                  <a:pt x="1372" y="990"/>
                </a:cubicBezTo>
                <a:cubicBezTo>
                  <a:pt x="1370" y="986"/>
                  <a:pt x="1370" y="986"/>
                  <a:pt x="1370" y="986"/>
                </a:cubicBezTo>
                <a:cubicBezTo>
                  <a:pt x="1369" y="985"/>
                  <a:pt x="1369" y="985"/>
                  <a:pt x="1369" y="985"/>
                </a:cubicBezTo>
                <a:cubicBezTo>
                  <a:pt x="1361" y="984"/>
                  <a:pt x="1361" y="984"/>
                  <a:pt x="1361" y="984"/>
                </a:cubicBezTo>
                <a:cubicBezTo>
                  <a:pt x="1363" y="982"/>
                  <a:pt x="1363" y="982"/>
                  <a:pt x="1363" y="982"/>
                </a:cubicBezTo>
                <a:cubicBezTo>
                  <a:pt x="1367" y="979"/>
                  <a:pt x="1367" y="979"/>
                  <a:pt x="1367" y="979"/>
                </a:cubicBezTo>
                <a:cubicBezTo>
                  <a:pt x="1370" y="974"/>
                  <a:pt x="1370" y="974"/>
                  <a:pt x="1370" y="974"/>
                </a:cubicBezTo>
                <a:cubicBezTo>
                  <a:pt x="1370" y="974"/>
                  <a:pt x="1370" y="974"/>
                  <a:pt x="1370" y="974"/>
                </a:cubicBezTo>
                <a:cubicBezTo>
                  <a:pt x="1370" y="971"/>
                  <a:pt x="1370" y="971"/>
                  <a:pt x="1370" y="971"/>
                </a:cubicBezTo>
                <a:cubicBezTo>
                  <a:pt x="1369" y="970"/>
                  <a:pt x="1369" y="970"/>
                  <a:pt x="1369" y="970"/>
                </a:cubicBezTo>
                <a:cubicBezTo>
                  <a:pt x="1366" y="970"/>
                  <a:pt x="1366" y="970"/>
                  <a:pt x="1366" y="970"/>
                </a:cubicBezTo>
                <a:cubicBezTo>
                  <a:pt x="1364" y="968"/>
                  <a:pt x="1364" y="968"/>
                  <a:pt x="1364" y="968"/>
                </a:cubicBezTo>
                <a:cubicBezTo>
                  <a:pt x="1363" y="968"/>
                  <a:pt x="1363" y="968"/>
                  <a:pt x="1363" y="968"/>
                </a:cubicBezTo>
                <a:cubicBezTo>
                  <a:pt x="1356" y="968"/>
                  <a:pt x="1356" y="968"/>
                  <a:pt x="1356" y="968"/>
                </a:cubicBezTo>
                <a:cubicBezTo>
                  <a:pt x="1356" y="967"/>
                  <a:pt x="1356" y="967"/>
                  <a:pt x="1356" y="967"/>
                </a:cubicBezTo>
                <a:cubicBezTo>
                  <a:pt x="1357" y="966"/>
                  <a:pt x="1357" y="966"/>
                  <a:pt x="1357" y="966"/>
                </a:cubicBezTo>
                <a:cubicBezTo>
                  <a:pt x="1351" y="958"/>
                  <a:pt x="1351" y="958"/>
                  <a:pt x="1351" y="958"/>
                </a:cubicBezTo>
                <a:cubicBezTo>
                  <a:pt x="1351" y="958"/>
                  <a:pt x="1351" y="958"/>
                  <a:pt x="1351" y="958"/>
                </a:cubicBezTo>
                <a:cubicBezTo>
                  <a:pt x="1351" y="958"/>
                  <a:pt x="1351" y="958"/>
                  <a:pt x="1351" y="958"/>
                </a:cubicBezTo>
                <a:cubicBezTo>
                  <a:pt x="1352" y="957"/>
                  <a:pt x="1352" y="957"/>
                  <a:pt x="1352" y="957"/>
                </a:cubicBezTo>
                <a:cubicBezTo>
                  <a:pt x="1351" y="950"/>
                  <a:pt x="1351" y="950"/>
                  <a:pt x="1351" y="950"/>
                </a:cubicBezTo>
                <a:cubicBezTo>
                  <a:pt x="1350" y="947"/>
                  <a:pt x="1350" y="947"/>
                  <a:pt x="1350" y="947"/>
                </a:cubicBezTo>
                <a:cubicBezTo>
                  <a:pt x="1350" y="947"/>
                  <a:pt x="1350" y="947"/>
                  <a:pt x="1349" y="947"/>
                </a:cubicBezTo>
                <a:cubicBezTo>
                  <a:pt x="1349" y="947"/>
                  <a:pt x="1349" y="947"/>
                  <a:pt x="1349" y="947"/>
                </a:cubicBezTo>
                <a:cubicBezTo>
                  <a:pt x="1346" y="949"/>
                  <a:pt x="1346" y="949"/>
                  <a:pt x="1346" y="949"/>
                </a:cubicBezTo>
                <a:cubicBezTo>
                  <a:pt x="1344" y="949"/>
                  <a:pt x="1344" y="949"/>
                  <a:pt x="1344" y="949"/>
                </a:cubicBezTo>
                <a:cubicBezTo>
                  <a:pt x="1342" y="948"/>
                  <a:pt x="1342" y="948"/>
                  <a:pt x="1342" y="948"/>
                </a:cubicBezTo>
                <a:cubicBezTo>
                  <a:pt x="1341" y="948"/>
                  <a:pt x="1341" y="948"/>
                  <a:pt x="1341" y="948"/>
                </a:cubicBezTo>
                <a:cubicBezTo>
                  <a:pt x="1335" y="949"/>
                  <a:pt x="1335" y="949"/>
                  <a:pt x="1335" y="949"/>
                </a:cubicBezTo>
                <a:cubicBezTo>
                  <a:pt x="1328" y="945"/>
                  <a:pt x="1328" y="945"/>
                  <a:pt x="1328" y="945"/>
                </a:cubicBezTo>
                <a:cubicBezTo>
                  <a:pt x="1326" y="942"/>
                  <a:pt x="1326" y="942"/>
                  <a:pt x="1326" y="942"/>
                </a:cubicBezTo>
                <a:cubicBezTo>
                  <a:pt x="1325" y="942"/>
                  <a:pt x="1325" y="942"/>
                  <a:pt x="1325" y="942"/>
                </a:cubicBezTo>
                <a:cubicBezTo>
                  <a:pt x="1320" y="940"/>
                  <a:pt x="1320" y="940"/>
                  <a:pt x="1320" y="940"/>
                </a:cubicBezTo>
                <a:cubicBezTo>
                  <a:pt x="1314" y="941"/>
                  <a:pt x="1314" y="941"/>
                  <a:pt x="1314" y="941"/>
                </a:cubicBezTo>
                <a:cubicBezTo>
                  <a:pt x="1313" y="941"/>
                  <a:pt x="1313" y="941"/>
                  <a:pt x="1313" y="941"/>
                </a:cubicBezTo>
                <a:cubicBezTo>
                  <a:pt x="1311" y="943"/>
                  <a:pt x="1311" y="943"/>
                  <a:pt x="1311" y="943"/>
                </a:cubicBezTo>
                <a:cubicBezTo>
                  <a:pt x="1306" y="942"/>
                  <a:pt x="1306" y="942"/>
                  <a:pt x="1306" y="942"/>
                </a:cubicBezTo>
                <a:cubicBezTo>
                  <a:pt x="1306" y="942"/>
                  <a:pt x="1306" y="942"/>
                  <a:pt x="1305" y="942"/>
                </a:cubicBezTo>
                <a:cubicBezTo>
                  <a:pt x="1305" y="942"/>
                  <a:pt x="1305" y="942"/>
                  <a:pt x="1305" y="943"/>
                </a:cubicBezTo>
                <a:cubicBezTo>
                  <a:pt x="1304" y="950"/>
                  <a:pt x="1304" y="950"/>
                  <a:pt x="1304" y="950"/>
                </a:cubicBezTo>
                <a:cubicBezTo>
                  <a:pt x="1305" y="954"/>
                  <a:pt x="1305" y="954"/>
                  <a:pt x="1305" y="954"/>
                </a:cubicBezTo>
                <a:cubicBezTo>
                  <a:pt x="1305" y="957"/>
                  <a:pt x="1305" y="957"/>
                  <a:pt x="1305" y="957"/>
                </a:cubicBezTo>
                <a:cubicBezTo>
                  <a:pt x="1306" y="961"/>
                  <a:pt x="1306" y="961"/>
                  <a:pt x="1306" y="961"/>
                </a:cubicBezTo>
                <a:cubicBezTo>
                  <a:pt x="1305" y="963"/>
                  <a:pt x="1305" y="963"/>
                  <a:pt x="1305" y="963"/>
                </a:cubicBezTo>
                <a:cubicBezTo>
                  <a:pt x="1305" y="966"/>
                  <a:pt x="1305" y="966"/>
                  <a:pt x="1305" y="966"/>
                </a:cubicBezTo>
                <a:cubicBezTo>
                  <a:pt x="1306" y="970"/>
                  <a:pt x="1306" y="970"/>
                  <a:pt x="1306" y="970"/>
                </a:cubicBezTo>
                <a:cubicBezTo>
                  <a:pt x="1309" y="973"/>
                  <a:pt x="1309" y="973"/>
                  <a:pt x="1309" y="973"/>
                </a:cubicBezTo>
                <a:cubicBezTo>
                  <a:pt x="1309" y="973"/>
                  <a:pt x="1309" y="973"/>
                  <a:pt x="1309" y="973"/>
                </a:cubicBezTo>
                <a:cubicBezTo>
                  <a:pt x="1312" y="974"/>
                  <a:pt x="1312" y="974"/>
                  <a:pt x="1312" y="974"/>
                </a:cubicBezTo>
                <a:cubicBezTo>
                  <a:pt x="1315" y="977"/>
                  <a:pt x="1315" y="977"/>
                  <a:pt x="1315" y="977"/>
                </a:cubicBezTo>
                <a:cubicBezTo>
                  <a:pt x="1315" y="977"/>
                  <a:pt x="1315" y="977"/>
                  <a:pt x="1315" y="977"/>
                </a:cubicBezTo>
                <a:cubicBezTo>
                  <a:pt x="1317" y="977"/>
                  <a:pt x="1317" y="977"/>
                  <a:pt x="1317" y="977"/>
                </a:cubicBezTo>
                <a:cubicBezTo>
                  <a:pt x="1317" y="978"/>
                  <a:pt x="1317" y="978"/>
                  <a:pt x="1317" y="978"/>
                </a:cubicBezTo>
                <a:cubicBezTo>
                  <a:pt x="1315" y="978"/>
                  <a:pt x="1315" y="978"/>
                  <a:pt x="1315" y="978"/>
                </a:cubicBezTo>
                <a:cubicBezTo>
                  <a:pt x="1314" y="978"/>
                  <a:pt x="1314" y="978"/>
                  <a:pt x="1314" y="978"/>
                </a:cubicBezTo>
                <a:cubicBezTo>
                  <a:pt x="1313" y="978"/>
                  <a:pt x="1313" y="978"/>
                  <a:pt x="1313" y="978"/>
                </a:cubicBezTo>
                <a:cubicBezTo>
                  <a:pt x="1313" y="979"/>
                  <a:pt x="1313" y="979"/>
                  <a:pt x="1313" y="979"/>
                </a:cubicBezTo>
                <a:cubicBezTo>
                  <a:pt x="1313" y="980"/>
                  <a:pt x="1313" y="980"/>
                  <a:pt x="1313" y="980"/>
                </a:cubicBezTo>
                <a:cubicBezTo>
                  <a:pt x="1311" y="980"/>
                  <a:pt x="1311" y="980"/>
                  <a:pt x="1311" y="980"/>
                </a:cubicBezTo>
                <a:cubicBezTo>
                  <a:pt x="1311" y="980"/>
                  <a:pt x="1311" y="981"/>
                  <a:pt x="1310" y="981"/>
                </a:cubicBezTo>
                <a:cubicBezTo>
                  <a:pt x="1310" y="981"/>
                  <a:pt x="1310" y="981"/>
                  <a:pt x="1310" y="981"/>
                </a:cubicBezTo>
                <a:cubicBezTo>
                  <a:pt x="1311" y="983"/>
                  <a:pt x="1311" y="983"/>
                  <a:pt x="1311" y="983"/>
                </a:cubicBezTo>
                <a:cubicBezTo>
                  <a:pt x="1310" y="984"/>
                  <a:pt x="1310" y="984"/>
                  <a:pt x="1310" y="984"/>
                </a:cubicBezTo>
                <a:cubicBezTo>
                  <a:pt x="1310" y="985"/>
                  <a:pt x="1310" y="985"/>
                  <a:pt x="1310" y="985"/>
                </a:cubicBezTo>
                <a:cubicBezTo>
                  <a:pt x="1311" y="987"/>
                  <a:pt x="1311" y="987"/>
                  <a:pt x="1311" y="987"/>
                </a:cubicBezTo>
                <a:cubicBezTo>
                  <a:pt x="1312" y="987"/>
                  <a:pt x="1312" y="987"/>
                  <a:pt x="1312" y="987"/>
                </a:cubicBezTo>
                <a:cubicBezTo>
                  <a:pt x="1315" y="988"/>
                  <a:pt x="1315" y="988"/>
                  <a:pt x="1315" y="988"/>
                </a:cubicBezTo>
                <a:cubicBezTo>
                  <a:pt x="1315" y="988"/>
                  <a:pt x="1315" y="988"/>
                  <a:pt x="1315" y="988"/>
                </a:cubicBezTo>
                <a:cubicBezTo>
                  <a:pt x="1314" y="988"/>
                  <a:pt x="1314" y="988"/>
                  <a:pt x="1314" y="988"/>
                </a:cubicBezTo>
                <a:cubicBezTo>
                  <a:pt x="1311" y="987"/>
                  <a:pt x="1311" y="987"/>
                  <a:pt x="1311" y="987"/>
                </a:cubicBezTo>
                <a:cubicBezTo>
                  <a:pt x="1310" y="987"/>
                  <a:pt x="1310" y="987"/>
                  <a:pt x="1310" y="987"/>
                </a:cubicBezTo>
                <a:cubicBezTo>
                  <a:pt x="1308" y="988"/>
                  <a:pt x="1308" y="988"/>
                  <a:pt x="1308" y="988"/>
                </a:cubicBezTo>
                <a:cubicBezTo>
                  <a:pt x="1307" y="988"/>
                  <a:pt x="1307" y="988"/>
                  <a:pt x="1307" y="988"/>
                </a:cubicBezTo>
                <a:cubicBezTo>
                  <a:pt x="1306" y="988"/>
                  <a:pt x="1306" y="988"/>
                  <a:pt x="1306" y="988"/>
                </a:cubicBezTo>
                <a:cubicBezTo>
                  <a:pt x="1305" y="990"/>
                  <a:pt x="1305" y="990"/>
                  <a:pt x="1305" y="990"/>
                </a:cubicBezTo>
                <a:cubicBezTo>
                  <a:pt x="1302" y="990"/>
                  <a:pt x="1302" y="990"/>
                  <a:pt x="1302" y="990"/>
                </a:cubicBezTo>
                <a:cubicBezTo>
                  <a:pt x="1301" y="991"/>
                  <a:pt x="1301" y="991"/>
                  <a:pt x="1301" y="991"/>
                </a:cubicBezTo>
                <a:cubicBezTo>
                  <a:pt x="1300" y="993"/>
                  <a:pt x="1300" y="993"/>
                  <a:pt x="1300" y="993"/>
                </a:cubicBezTo>
                <a:cubicBezTo>
                  <a:pt x="1300" y="993"/>
                  <a:pt x="1300" y="993"/>
                  <a:pt x="1300" y="993"/>
                </a:cubicBezTo>
                <a:cubicBezTo>
                  <a:pt x="1299" y="1006"/>
                  <a:pt x="1299" y="1006"/>
                  <a:pt x="1299" y="1006"/>
                </a:cubicBezTo>
                <a:cubicBezTo>
                  <a:pt x="1298" y="1008"/>
                  <a:pt x="1298" y="1008"/>
                  <a:pt x="1298" y="1008"/>
                </a:cubicBezTo>
                <a:cubicBezTo>
                  <a:pt x="1297" y="1008"/>
                  <a:pt x="1297" y="1008"/>
                  <a:pt x="1297" y="1008"/>
                </a:cubicBezTo>
                <a:cubicBezTo>
                  <a:pt x="1297" y="1013"/>
                  <a:pt x="1297" y="1013"/>
                  <a:pt x="1297" y="1013"/>
                </a:cubicBezTo>
                <a:cubicBezTo>
                  <a:pt x="1294" y="1022"/>
                  <a:pt x="1294" y="1022"/>
                  <a:pt x="1294" y="1022"/>
                </a:cubicBezTo>
                <a:cubicBezTo>
                  <a:pt x="1291" y="1025"/>
                  <a:pt x="1291" y="1025"/>
                  <a:pt x="1291" y="1025"/>
                </a:cubicBezTo>
                <a:cubicBezTo>
                  <a:pt x="1288" y="1033"/>
                  <a:pt x="1288" y="1033"/>
                  <a:pt x="1288" y="1033"/>
                </a:cubicBezTo>
                <a:cubicBezTo>
                  <a:pt x="1287" y="1044"/>
                  <a:pt x="1287" y="1044"/>
                  <a:pt x="1287" y="1044"/>
                </a:cubicBezTo>
                <a:cubicBezTo>
                  <a:pt x="1286" y="1044"/>
                  <a:pt x="1286" y="1044"/>
                  <a:pt x="1286" y="1044"/>
                </a:cubicBezTo>
                <a:cubicBezTo>
                  <a:pt x="1286" y="1043"/>
                  <a:pt x="1286" y="1043"/>
                  <a:pt x="1286" y="1043"/>
                </a:cubicBezTo>
                <a:cubicBezTo>
                  <a:pt x="1286" y="1043"/>
                  <a:pt x="1285" y="1043"/>
                  <a:pt x="1285" y="1043"/>
                </a:cubicBezTo>
                <a:cubicBezTo>
                  <a:pt x="1285" y="1043"/>
                  <a:pt x="1285" y="1043"/>
                  <a:pt x="1284" y="1043"/>
                </a:cubicBezTo>
                <a:cubicBezTo>
                  <a:pt x="1284" y="1044"/>
                  <a:pt x="1284" y="1044"/>
                  <a:pt x="1284" y="1044"/>
                </a:cubicBezTo>
                <a:cubicBezTo>
                  <a:pt x="1283" y="1043"/>
                  <a:pt x="1283" y="1043"/>
                  <a:pt x="1283" y="1043"/>
                </a:cubicBezTo>
                <a:cubicBezTo>
                  <a:pt x="1282" y="1043"/>
                  <a:pt x="1282" y="1043"/>
                  <a:pt x="1282" y="1043"/>
                </a:cubicBezTo>
                <a:cubicBezTo>
                  <a:pt x="1280" y="1044"/>
                  <a:pt x="1280" y="1044"/>
                  <a:pt x="1280" y="1044"/>
                </a:cubicBezTo>
                <a:cubicBezTo>
                  <a:pt x="1280" y="1045"/>
                  <a:pt x="1280" y="1045"/>
                  <a:pt x="1280" y="1045"/>
                </a:cubicBezTo>
                <a:cubicBezTo>
                  <a:pt x="1279" y="1050"/>
                  <a:pt x="1279" y="1050"/>
                  <a:pt x="1279" y="1050"/>
                </a:cubicBezTo>
                <a:cubicBezTo>
                  <a:pt x="1276" y="1051"/>
                  <a:pt x="1276" y="1051"/>
                  <a:pt x="1276" y="1051"/>
                </a:cubicBezTo>
                <a:cubicBezTo>
                  <a:pt x="1273" y="1048"/>
                  <a:pt x="1273" y="1048"/>
                  <a:pt x="1273" y="1048"/>
                </a:cubicBezTo>
                <a:cubicBezTo>
                  <a:pt x="1260" y="1022"/>
                  <a:pt x="1260" y="1022"/>
                  <a:pt x="1260" y="1022"/>
                </a:cubicBezTo>
                <a:cubicBezTo>
                  <a:pt x="1261" y="1015"/>
                  <a:pt x="1261" y="1015"/>
                  <a:pt x="1261" y="1015"/>
                </a:cubicBezTo>
                <a:cubicBezTo>
                  <a:pt x="1260" y="1010"/>
                  <a:pt x="1260" y="1010"/>
                  <a:pt x="1260" y="1010"/>
                </a:cubicBezTo>
                <a:cubicBezTo>
                  <a:pt x="1261" y="1007"/>
                  <a:pt x="1261" y="1007"/>
                  <a:pt x="1261" y="1007"/>
                </a:cubicBezTo>
                <a:cubicBezTo>
                  <a:pt x="1261" y="1008"/>
                  <a:pt x="1261" y="1008"/>
                  <a:pt x="1261" y="1008"/>
                </a:cubicBezTo>
                <a:cubicBezTo>
                  <a:pt x="1262" y="1009"/>
                  <a:pt x="1262" y="1009"/>
                  <a:pt x="1262" y="1009"/>
                </a:cubicBezTo>
                <a:cubicBezTo>
                  <a:pt x="1262" y="1010"/>
                  <a:pt x="1262" y="1010"/>
                  <a:pt x="1262" y="1010"/>
                </a:cubicBezTo>
                <a:cubicBezTo>
                  <a:pt x="1263" y="1010"/>
                  <a:pt x="1263" y="1010"/>
                  <a:pt x="1263" y="1010"/>
                </a:cubicBezTo>
                <a:cubicBezTo>
                  <a:pt x="1265" y="1011"/>
                  <a:pt x="1265" y="1011"/>
                  <a:pt x="1265" y="1011"/>
                </a:cubicBezTo>
                <a:cubicBezTo>
                  <a:pt x="1266" y="1011"/>
                  <a:pt x="1266" y="1011"/>
                  <a:pt x="1266" y="1011"/>
                </a:cubicBezTo>
                <a:cubicBezTo>
                  <a:pt x="1269" y="1009"/>
                  <a:pt x="1269" y="1009"/>
                  <a:pt x="1269" y="1009"/>
                </a:cubicBezTo>
                <a:cubicBezTo>
                  <a:pt x="1269" y="1008"/>
                  <a:pt x="1269" y="1008"/>
                  <a:pt x="1269" y="1008"/>
                </a:cubicBezTo>
                <a:cubicBezTo>
                  <a:pt x="1263" y="984"/>
                  <a:pt x="1263" y="984"/>
                  <a:pt x="1263" y="984"/>
                </a:cubicBezTo>
                <a:cubicBezTo>
                  <a:pt x="1263" y="983"/>
                  <a:pt x="1263" y="983"/>
                  <a:pt x="1263" y="983"/>
                </a:cubicBezTo>
                <a:cubicBezTo>
                  <a:pt x="1255" y="976"/>
                  <a:pt x="1255" y="976"/>
                  <a:pt x="1255" y="976"/>
                </a:cubicBezTo>
                <a:cubicBezTo>
                  <a:pt x="1252" y="971"/>
                  <a:pt x="1252" y="971"/>
                  <a:pt x="1252" y="971"/>
                </a:cubicBezTo>
                <a:cubicBezTo>
                  <a:pt x="1250" y="966"/>
                  <a:pt x="1250" y="966"/>
                  <a:pt x="1250" y="966"/>
                </a:cubicBezTo>
                <a:cubicBezTo>
                  <a:pt x="1250" y="966"/>
                  <a:pt x="1250" y="966"/>
                  <a:pt x="1250" y="966"/>
                </a:cubicBezTo>
                <a:cubicBezTo>
                  <a:pt x="1246" y="965"/>
                  <a:pt x="1246" y="965"/>
                  <a:pt x="1246" y="965"/>
                </a:cubicBezTo>
                <a:cubicBezTo>
                  <a:pt x="1246" y="965"/>
                  <a:pt x="1246" y="965"/>
                  <a:pt x="1246" y="965"/>
                </a:cubicBezTo>
                <a:cubicBezTo>
                  <a:pt x="1243" y="967"/>
                  <a:pt x="1243" y="967"/>
                  <a:pt x="1243" y="967"/>
                </a:cubicBezTo>
                <a:cubicBezTo>
                  <a:pt x="1242" y="967"/>
                  <a:pt x="1242" y="967"/>
                  <a:pt x="1242" y="967"/>
                </a:cubicBezTo>
                <a:cubicBezTo>
                  <a:pt x="1240" y="972"/>
                  <a:pt x="1240" y="972"/>
                  <a:pt x="1240" y="972"/>
                </a:cubicBezTo>
                <a:cubicBezTo>
                  <a:pt x="1237" y="976"/>
                  <a:pt x="1237" y="976"/>
                  <a:pt x="1237" y="976"/>
                </a:cubicBezTo>
                <a:cubicBezTo>
                  <a:pt x="1237" y="977"/>
                  <a:pt x="1237" y="977"/>
                  <a:pt x="1237" y="977"/>
                </a:cubicBezTo>
                <a:cubicBezTo>
                  <a:pt x="1237" y="990"/>
                  <a:pt x="1237" y="990"/>
                  <a:pt x="1237" y="990"/>
                </a:cubicBezTo>
                <a:cubicBezTo>
                  <a:pt x="1236" y="990"/>
                  <a:pt x="1236" y="990"/>
                  <a:pt x="1236" y="990"/>
                </a:cubicBezTo>
                <a:cubicBezTo>
                  <a:pt x="1235" y="991"/>
                  <a:pt x="1235" y="991"/>
                  <a:pt x="1235" y="991"/>
                </a:cubicBezTo>
                <a:cubicBezTo>
                  <a:pt x="1234" y="992"/>
                  <a:pt x="1234" y="992"/>
                  <a:pt x="1234" y="992"/>
                </a:cubicBezTo>
                <a:cubicBezTo>
                  <a:pt x="1234" y="999"/>
                  <a:pt x="1234" y="999"/>
                  <a:pt x="1234" y="999"/>
                </a:cubicBezTo>
                <a:cubicBezTo>
                  <a:pt x="1230" y="1006"/>
                  <a:pt x="1230" y="1006"/>
                  <a:pt x="1230" y="1006"/>
                </a:cubicBezTo>
                <a:cubicBezTo>
                  <a:pt x="1227" y="999"/>
                  <a:pt x="1227" y="999"/>
                  <a:pt x="1227" y="999"/>
                </a:cubicBezTo>
                <a:cubicBezTo>
                  <a:pt x="1229" y="987"/>
                  <a:pt x="1229" y="987"/>
                  <a:pt x="1229" y="987"/>
                </a:cubicBezTo>
                <a:cubicBezTo>
                  <a:pt x="1228" y="986"/>
                  <a:pt x="1228" y="986"/>
                  <a:pt x="1228" y="986"/>
                </a:cubicBezTo>
                <a:cubicBezTo>
                  <a:pt x="1226" y="982"/>
                  <a:pt x="1226" y="982"/>
                  <a:pt x="1226" y="982"/>
                </a:cubicBezTo>
                <a:cubicBezTo>
                  <a:pt x="1226" y="981"/>
                  <a:pt x="1226" y="981"/>
                  <a:pt x="1226" y="981"/>
                </a:cubicBezTo>
                <a:cubicBezTo>
                  <a:pt x="1226" y="980"/>
                  <a:pt x="1226" y="980"/>
                  <a:pt x="1226" y="980"/>
                </a:cubicBezTo>
                <a:cubicBezTo>
                  <a:pt x="1223" y="976"/>
                  <a:pt x="1223" y="976"/>
                  <a:pt x="1223" y="976"/>
                </a:cubicBezTo>
                <a:cubicBezTo>
                  <a:pt x="1223" y="973"/>
                  <a:pt x="1223" y="973"/>
                  <a:pt x="1223" y="973"/>
                </a:cubicBezTo>
                <a:cubicBezTo>
                  <a:pt x="1223" y="973"/>
                  <a:pt x="1223" y="973"/>
                  <a:pt x="1223" y="973"/>
                </a:cubicBezTo>
                <a:cubicBezTo>
                  <a:pt x="1220" y="972"/>
                  <a:pt x="1220" y="972"/>
                  <a:pt x="1220" y="972"/>
                </a:cubicBezTo>
                <a:cubicBezTo>
                  <a:pt x="1215" y="964"/>
                  <a:pt x="1215" y="964"/>
                  <a:pt x="1215" y="964"/>
                </a:cubicBezTo>
                <a:cubicBezTo>
                  <a:pt x="1215" y="964"/>
                  <a:pt x="1215" y="964"/>
                  <a:pt x="1215" y="964"/>
                </a:cubicBezTo>
                <a:cubicBezTo>
                  <a:pt x="1216" y="964"/>
                  <a:pt x="1216" y="964"/>
                  <a:pt x="1216" y="964"/>
                </a:cubicBezTo>
                <a:cubicBezTo>
                  <a:pt x="1217" y="963"/>
                  <a:pt x="1217" y="963"/>
                  <a:pt x="1217" y="963"/>
                </a:cubicBezTo>
                <a:cubicBezTo>
                  <a:pt x="1219" y="966"/>
                  <a:pt x="1219" y="966"/>
                  <a:pt x="1219" y="966"/>
                </a:cubicBezTo>
                <a:cubicBezTo>
                  <a:pt x="1219" y="966"/>
                  <a:pt x="1219" y="966"/>
                  <a:pt x="1220" y="966"/>
                </a:cubicBezTo>
                <a:cubicBezTo>
                  <a:pt x="1220" y="966"/>
                  <a:pt x="1220" y="966"/>
                  <a:pt x="1220" y="965"/>
                </a:cubicBezTo>
                <a:cubicBezTo>
                  <a:pt x="1221" y="964"/>
                  <a:pt x="1221" y="964"/>
                  <a:pt x="1221" y="964"/>
                </a:cubicBezTo>
                <a:cubicBezTo>
                  <a:pt x="1222" y="960"/>
                  <a:pt x="1222" y="960"/>
                  <a:pt x="1222" y="960"/>
                </a:cubicBezTo>
                <a:cubicBezTo>
                  <a:pt x="1222" y="956"/>
                  <a:pt x="1222" y="956"/>
                  <a:pt x="1222" y="956"/>
                </a:cubicBezTo>
                <a:cubicBezTo>
                  <a:pt x="1222" y="955"/>
                  <a:pt x="1221" y="955"/>
                  <a:pt x="1221" y="955"/>
                </a:cubicBezTo>
                <a:cubicBezTo>
                  <a:pt x="1221" y="955"/>
                  <a:pt x="1220" y="955"/>
                  <a:pt x="1220" y="955"/>
                </a:cubicBezTo>
                <a:cubicBezTo>
                  <a:pt x="1219" y="957"/>
                  <a:pt x="1219" y="957"/>
                  <a:pt x="1219" y="957"/>
                </a:cubicBezTo>
                <a:cubicBezTo>
                  <a:pt x="1218" y="956"/>
                  <a:pt x="1218" y="956"/>
                  <a:pt x="1218" y="956"/>
                </a:cubicBezTo>
                <a:cubicBezTo>
                  <a:pt x="1217" y="956"/>
                  <a:pt x="1217" y="956"/>
                  <a:pt x="1217" y="956"/>
                </a:cubicBezTo>
                <a:cubicBezTo>
                  <a:pt x="1216" y="956"/>
                  <a:pt x="1216" y="956"/>
                  <a:pt x="1216" y="956"/>
                </a:cubicBezTo>
                <a:cubicBezTo>
                  <a:pt x="1215" y="954"/>
                  <a:pt x="1215" y="954"/>
                  <a:pt x="1215" y="954"/>
                </a:cubicBezTo>
                <a:cubicBezTo>
                  <a:pt x="1215" y="954"/>
                  <a:pt x="1214" y="954"/>
                  <a:pt x="1214" y="954"/>
                </a:cubicBezTo>
                <a:cubicBezTo>
                  <a:pt x="1215" y="953"/>
                  <a:pt x="1215" y="953"/>
                  <a:pt x="1215" y="953"/>
                </a:cubicBezTo>
                <a:cubicBezTo>
                  <a:pt x="1215" y="953"/>
                  <a:pt x="1215" y="953"/>
                  <a:pt x="1215" y="953"/>
                </a:cubicBezTo>
                <a:cubicBezTo>
                  <a:pt x="1214" y="951"/>
                  <a:pt x="1214" y="951"/>
                  <a:pt x="1214" y="951"/>
                </a:cubicBezTo>
                <a:cubicBezTo>
                  <a:pt x="1214" y="951"/>
                  <a:pt x="1214" y="950"/>
                  <a:pt x="1214" y="950"/>
                </a:cubicBezTo>
                <a:cubicBezTo>
                  <a:pt x="1214" y="950"/>
                  <a:pt x="1214" y="950"/>
                  <a:pt x="1214" y="950"/>
                </a:cubicBezTo>
                <a:cubicBezTo>
                  <a:pt x="1211" y="950"/>
                  <a:pt x="1211" y="950"/>
                  <a:pt x="1211" y="950"/>
                </a:cubicBezTo>
                <a:cubicBezTo>
                  <a:pt x="1211" y="951"/>
                  <a:pt x="1211" y="951"/>
                  <a:pt x="1211" y="951"/>
                </a:cubicBezTo>
                <a:cubicBezTo>
                  <a:pt x="1208" y="955"/>
                  <a:pt x="1208" y="955"/>
                  <a:pt x="1208" y="955"/>
                </a:cubicBezTo>
                <a:cubicBezTo>
                  <a:pt x="1205" y="955"/>
                  <a:pt x="1205" y="955"/>
                  <a:pt x="1205" y="955"/>
                </a:cubicBezTo>
                <a:cubicBezTo>
                  <a:pt x="1202" y="954"/>
                  <a:pt x="1202" y="954"/>
                  <a:pt x="1202" y="954"/>
                </a:cubicBezTo>
                <a:cubicBezTo>
                  <a:pt x="1199" y="948"/>
                  <a:pt x="1199" y="948"/>
                  <a:pt x="1199" y="948"/>
                </a:cubicBezTo>
                <a:cubicBezTo>
                  <a:pt x="1198" y="948"/>
                  <a:pt x="1198" y="948"/>
                  <a:pt x="1198" y="948"/>
                </a:cubicBezTo>
                <a:cubicBezTo>
                  <a:pt x="1194" y="948"/>
                  <a:pt x="1194" y="948"/>
                  <a:pt x="1194" y="948"/>
                </a:cubicBezTo>
                <a:cubicBezTo>
                  <a:pt x="1194" y="947"/>
                  <a:pt x="1194" y="947"/>
                  <a:pt x="1194" y="947"/>
                </a:cubicBezTo>
                <a:cubicBezTo>
                  <a:pt x="1193" y="946"/>
                  <a:pt x="1193" y="946"/>
                  <a:pt x="1193" y="946"/>
                </a:cubicBezTo>
                <a:cubicBezTo>
                  <a:pt x="1195" y="944"/>
                  <a:pt x="1195" y="944"/>
                  <a:pt x="1195" y="944"/>
                </a:cubicBezTo>
                <a:cubicBezTo>
                  <a:pt x="1195" y="944"/>
                  <a:pt x="1195" y="944"/>
                  <a:pt x="1195" y="944"/>
                </a:cubicBezTo>
                <a:cubicBezTo>
                  <a:pt x="1196" y="943"/>
                  <a:pt x="1196" y="943"/>
                  <a:pt x="1196" y="943"/>
                </a:cubicBezTo>
                <a:cubicBezTo>
                  <a:pt x="1197" y="943"/>
                  <a:pt x="1197" y="943"/>
                  <a:pt x="1197" y="943"/>
                </a:cubicBezTo>
                <a:cubicBezTo>
                  <a:pt x="1197" y="942"/>
                  <a:pt x="1197" y="942"/>
                  <a:pt x="1197" y="942"/>
                </a:cubicBezTo>
                <a:cubicBezTo>
                  <a:pt x="1199" y="941"/>
                  <a:pt x="1199" y="941"/>
                  <a:pt x="1199" y="941"/>
                </a:cubicBezTo>
                <a:cubicBezTo>
                  <a:pt x="1201" y="941"/>
                  <a:pt x="1201" y="941"/>
                  <a:pt x="1201" y="941"/>
                </a:cubicBezTo>
                <a:cubicBezTo>
                  <a:pt x="1201" y="941"/>
                  <a:pt x="1201" y="941"/>
                  <a:pt x="1201" y="941"/>
                </a:cubicBezTo>
                <a:cubicBezTo>
                  <a:pt x="1204" y="936"/>
                  <a:pt x="1204" y="936"/>
                  <a:pt x="1204" y="936"/>
                </a:cubicBezTo>
                <a:cubicBezTo>
                  <a:pt x="1204" y="935"/>
                  <a:pt x="1204" y="935"/>
                  <a:pt x="1204" y="935"/>
                </a:cubicBezTo>
                <a:cubicBezTo>
                  <a:pt x="1202" y="931"/>
                  <a:pt x="1202" y="931"/>
                  <a:pt x="1202" y="931"/>
                </a:cubicBezTo>
                <a:cubicBezTo>
                  <a:pt x="1202" y="931"/>
                  <a:pt x="1202" y="931"/>
                  <a:pt x="1202" y="931"/>
                </a:cubicBezTo>
                <a:cubicBezTo>
                  <a:pt x="1197" y="930"/>
                  <a:pt x="1197" y="930"/>
                  <a:pt x="1197" y="930"/>
                </a:cubicBezTo>
                <a:cubicBezTo>
                  <a:pt x="1198" y="929"/>
                  <a:pt x="1198" y="929"/>
                  <a:pt x="1198" y="929"/>
                </a:cubicBezTo>
                <a:cubicBezTo>
                  <a:pt x="1198" y="929"/>
                  <a:pt x="1198" y="929"/>
                  <a:pt x="1198" y="929"/>
                </a:cubicBezTo>
                <a:cubicBezTo>
                  <a:pt x="1198" y="927"/>
                  <a:pt x="1198" y="927"/>
                  <a:pt x="1198" y="927"/>
                </a:cubicBezTo>
                <a:cubicBezTo>
                  <a:pt x="1198" y="927"/>
                  <a:pt x="1198" y="927"/>
                  <a:pt x="1198" y="927"/>
                </a:cubicBezTo>
                <a:cubicBezTo>
                  <a:pt x="1199" y="927"/>
                  <a:pt x="1199" y="927"/>
                  <a:pt x="1199" y="927"/>
                </a:cubicBezTo>
                <a:cubicBezTo>
                  <a:pt x="1205" y="930"/>
                  <a:pt x="1205" y="930"/>
                  <a:pt x="1205" y="930"/>
                </a:cubicBezTo>
                <a:cubicBezTo>
                  <a:pt x="1206" y="930"/>
                  <a:pt x="1206" y="930"/>
                  <a:pt x="1206" y="930"/>
                </a:cubicBezTo>
                <a:cubicBezTo>
                  <a:pt x="1211" y="929"/>
                  <a:pt x="1211" y="929"/>
                  <a:pt x="1211" y="929"/>
                </a:cubicBezTo>
                <a:cubicBezTo>
                  <a:pt x="1211" y="928"/>
                  <a:pt x="1211" y="928"/>
                  <a:pt x="1211" y="928"/>
                </a:cubicBezTo>
                <a:cubicBezTo>
                  <a:pt x="1212" y="928"/>
                  <a:pt x="1212" y="928"/>
                  <a:pt x="1211" y="927"/>
                </a:cubicBezTo>
                <a:cubicBezTo>
                  <a:pt x="1210" y="925"/>
                  <a:pt x="1210" y="925"/>
                  <a:pt x="1210" y="925"/>
                </a:cubicBezTo>
                <a:cubicBezTo>
                  <a:pt x="1210" y="925"/>
                  <a:pt x="1210" y="925"/>
                  <a:pt x="1210" y="925"/>
                </a:cubicBezTo>
                <a:cubicBezTo>
                  <a:pt x="1209" y="924"/>
                  <a:pt x="1209" y="924"/>
                  <a:pt x="1209" y="924"/>
                </a:cubicBezTo>
                <a:cubicBezTo>
                  <a:pt x="1208" y="920"/>
                  <a:pt x="1208" y="920"/>
                  <a:pt x="1208" y="920"/>
                </a:cubicBezTo>
                <a:cubicBezTo>
                  <a:pt x="1208" y="919"/>
                  <a:pt x="1208" y="919"/>
                  <a:pt x="1208" y="919"/>
                </a:cubicBezTo>
                <a:cubicBezTo>
                  <a:pt x="1206" y="917"/>
                  <a:pt x="1206" y="917"/>
                  <a:pt x="1206" y="917"/>
                </a:cubicBezTo>
                <a:cubicBezTo>
                  <a:pt x="1206" y="917"/>
                  <a:pt x="1205" y="917"/>
                  <a:pt x="1205" y="917"/>
                </a:cubicBezTo>
                <a:cubicBezTo>
                  <a:pt x="1205" y="917"/>
                  <a:pt x="1205" y="918"/>
                  <a:pt x="1205" y="918"/>
                </a:cubicBezTo>
                <a:cubicBezTo>
                  <a:pt x="1204" y="919"/>
                  <a:pt x="1204" y="919"/>
                  <a:pt x="1204" y="919"/>
                </a:cubicBezTo>
                <a:cubicBezTo>
                  <a:pt x="1204" y="920"/>
                  <a:pt x="1204" y="920"/>
                  <a:pt x="1204" y="920"/>
                </a:cubicBezTo>
                <a:cubicBezTo>
                  <a:pt x="1203" y="918"/>
                  <a:pt x="1203" y="918"/>
                  <a:pt x="1203" y="918"/>
                </a:cubicBezTo>
                <a:cubicBezTo>
                  <a:pt x="1200" y="911"/>
                  <a:pt x="1200" y="911"/>
                  <a:pt x="1200" y="911"/>
                </a:cubicBezTo>
                <a:cubicBezTo>
                  <a:pt x="1200" y="906"/>
                  <a:pt x="1200" y="906"/>
                  <a:pt x="1200" y="906"/>
                </a:cubicBezTo>
                <a:cubicBezTo>
                  <a:pt x="1199" y="905"/>
                  <a:pt x="1199" y="905"/>
                  <a:pt x="1199" y="905"/>
                </a:cubicBezTo>
                <a:cubicBezTo>
                  <a:pt x="1197" y="902"/>
                  <a:pt x="1197" y="902"/>
                  <a:pt x="1197" y="902"/>
                </a:cubicBezTo>
                <a:cubicBezTo>
                  <a:pt x="1197" y="902"/>
                  <a:pt x="1197" y="902"/>
                  <a:pt x="1197" y="902"/>
                </a:cubicBezTo>
                <a:cubicBezTo>
                  <a:pt x="1193" y="902"/>
                  <a:pt x="1193" y="902"/>
                  <a:pt x="1193" y="902"/>
                </a:cubicBezTo>
                <a:cubicBezTo>
                  <a:pt x="1192" y="897"/>
                  <a:pt x="1192" y="897"/>
                  <a:pt x="1192" y="897"/>
                </a:cubicBezTo>
                <a:cubicBezTo>
                  <a:pt x="1192" y="897"/>
                  <a:pt x="1192" y="897"/>
                  <a:pt x="1192" y="897"/>
                </a:cubicBezTo>
                <a:cubicBezTo>
                  <a:pt x="1189" y="896"/>
                  <a:pt x="1189" y="896"/>
                  <a:pt x="1189" y="896"/>
                </a:cubicBezTo>
                <a:cubicBezTo>
                  <a:pt x="1189" y="895"/>
                  <a:pt x="1189" y="895"/>
                  <a:pt x="1189" y="895"/>
                </a:cubicBezTo>
                <a:cubicBezTo>
                  <a:pt x="1189" y="895"/>
                  <a:pt x="1189" y="895"/>
                  <a:pt x="1189" y="895"/>
                </a:cubicBezTo>
                <a:cubicBezTo>
                  <a:pt x="1189" y="895"/>
                  <a:pt x="1190" y="895"/>
                  <a:pt x="1190" y="895"/>
                </a:cubicBezTo>
                <a:cubicBezTo>
                  <a:pt x="1190" y="895"/>
                  <a:pt x="1190" y="894"/>
                  <a:pt x="1190" y="894"/>
                </a:cubicBezTo>
                <a:cubicBezTo>
                  <a:pt x="1188" y="873"/>
                  <a:pt x="1188" y="873"/>
                  <a:pt x="1188" y="873"/>
                </a:cubicBezTo>
                <a:cubicBezTo>
                  <a:pt x="1181" y="862"/>
                  <a:pt x="1181" y="862"/>
                  <a:pt x="1181" y="862"/>
                </a:cubicBezTo>
                <a:cubicBezTo>
                  <a:pt x="1180" y="861"/>
                  <a:pt x="1180" y="861"/>
                  <a:pt x="1180" y="861"/>
                </a:cubicBezTo>
                <a:cubicBezTo>
                  <a:pt x="1178" y="861"/>
                  <a:pt x="1178" y="861"/>
                  <a:pt x="1178" y="861"/>
                </a:cubicBezTo>
                <a:cubicBezTo>
                  <a:pt x="1177" y="858"/>
                  <a:pt x="1177" y="858"/>
                  <a:pt x="1177" y="858"/>
                </a:cubicBezTo>
                <a:cubicBezTo>
                  <a:pt x="1178" y="851"/>
                  <a:pt x="1178" y="851"/>
                  <a:pt x="1178" y="851"/>
                </a:cubicBezTo>
                <a:cubicBezTo>
                  <a:pt x="1178" y="851"/>
                  <a:pt x="1178" y="850"/>
                  <a:pt x="1177" y="850"/>
                </a:cubicBezTo>
                <a:cubicBezTo>
                  <a:pt x="1177" y="850"/>
                  <a:pt x="1177" y="850"/>
                  <a:pt x="1177" y="850"/>
                </a:cubicBezTo>
                <a:cubicBezTo>
                  <a:pt x="1172" y="852"/>
                  <a:pt x="1172" y="852"/>
                  <a:pt x="1172" y="852"/>
                </a:cubicBezTo>
                <a:cubicBezTo>
                  <a:pt x="1170" y="849"/>
                  <a:pt x="1170" y="849"/>
                  <a:pt x="1170" y="849"/>
                </a:cubicBezTo>
                <a:cubicBezTo>
                  <a:pt x="1170" y="849"/>
                  <a:pt x="1170" y="849"/>
                  <a:pt x="1169" y="849"/>
                </a:cubicBezTo>
                <a:cubicBezTo>
                  <a:pt x="1169" y="849"/>
                  <a:pt x="1169" y="849"/>
                  <a:pt x="1169" y="849"/>
                </a:cubicBezTo>
                <a:cubicBezTo>
                  <a:pt x="1168" y="852"/>
                  <a:pt x="1168" y="852"/>
                  <a:pt x="1168" y="852"/>
                </a:cubicBezTo>
                <a:cubicBezTo>
                  <a:pt x="1167" y="853"/>
                  <a:pt x="1167" y="853"/>
                  <a:pt x="1167" y="853"/>
                </a:cubicBezTo>
                <a:cubicBezTo>
                  <a:pt x="1167" y="849"/>
                  <a:pt x="1167" y="849"/>
                  <a:pt x="1167" y="849"/>
                </a:cubicBezTo>
                <a:cubicBezTo>
                  <a:pt x="1167" y="849"/>
                  <a:pt x="1166" y="849"/>
                  <a:pt x="1166" y="849"/>
                </a:cubicBezTo>
                <a:cubicBezTo>
                  <a:pt x="1166" y="848"/>
                  <a:pt x="1166" y="849"/>
                  <a:pt x="1165" y="849"/>
                </a:cubicBezTo>
                <a:cubicBezTo>
                  <a:pt x="1164" y="850"/>
                  <a:pt x="1164" y="850"/>
                  <a:pt x="1164" y="850"/>
                </a:cubicBezTo>
                <a:cubicBezTo>
                  <a:pt x="1164" y="849"/>
                  <a:pt x="1164" y="849"/>
                  <a:pt x="1164" y="849"/>
                </a:cubicBezTo>
                <a:cubicBezTo>
                  <a:pt x="1164" y="847"/>
                  <a:pt x="1164" y="847"/>
                  <a:pt x="1164" y="847"/>
                </a:cubicBezTo>
                <a:cubicBezTo>
                  <a:pt x="1165" y="846"/>
                  <a:pt x="1165" y="846"/>
                  <a:pt x="1165" y="846"/>
                </a:cubicBezTo>
                <a:cubicBezTo>
                  <a:pt x="1166" y="843"/>
                  <a:pt x="1166" y="843"/>
                  <a:pt x="1166" y="843"/>
                </a:cubicBezTo>
                <a:cubicBezTo>
                  <a:pt x="1165" y="843"/>
                  <a:pt x="1165" y="843"/>
                  <a:pt x="1165" y="843"/>
                </a:cubicBezTo>
                <a:cubicBezTo>
                  <a:pt x="1162" y="840"/>
                  <a:pt x="1162" y="840"/>
                  <a:pt x="1162" y="840"/>
                </a:cubicBezTo>
                <a:cubicBezTo>
                  <a:pt x="1162" y="840"/>
                  <a:pt x="1162" y="840"/>
                  <a:pt x="1162" y="840"/>
                </a:cubicBezTo>
                <a:cubicBezTo>
                  <a:pt x="1159" y="840"/>
                  <a:pt x="1159" y="840"/>
                  <a:pt x="1159" y="840"/>
                </a:cubicBezTo>
                <a:cubicBezTo>
                  <a:pt x="1157" y="840"/>
                  <a:pt x="1157" y="840"/>
                  <a:pt x="1157" y="840"/>
                </a:cubicBezTo>
                <a:cubicBezTo>
                  <a:pt x="1162" y="838"/>
                  <a:pt x="1162" y="838"/>
                  <a:pt x="1162" y="838"/>
                </a:cubicBezTo>
                <a:cubicBezTo>
                  <a:pt x="1163" y="839"/>
                  <a:pt x="1163" y="839"/>
                  <a:pt x="1163" y="839"/>
                </a:cubicBezTo>
                <a:cubicBezTo>
                  <a:pt x="1164" y="838"/>
                  <a:pt x="1164" y="838"/>
                  <a:pt x="1164" y="838"/>
                </a:cubicBezTo>
                <a:cubicBezTo>
                  <a:pt x="1165" y="838"/>
                  <a:pt x="1165" y="838"/>
                  <a:pt x="1165" y="838"/>
                </a:cubicBezTo>
                <a:cubicBezTo>
                  <a:pt x="1166" y="838"/>
                  <a:pt x="1166" y="838"/>
                  <a:pt x="1166" y="838"/>
                </a:cubicBezTo>
                <a:cubicBezTo>
                  <a:pt x="1170" y="840"/>
                  <a:pt x="1170" y="840"/>
                  <a:pt x="1170" y="840"/>
                </a:cubicBezTo>
                <a:cubicBezTo>
                  <a:pt x="1171" y="840"/>
                  <a:pt x="1171" y="840"/>
                  <a:pt x="1171" y="840"/>
                </a:cubicBezTo>
                <a:cubicBezTo>
                  <a:pt x="1172" y="839"/>
                  <a:pt x="1172" y="839"/>
                  <a:pt x="1172" y="839"/>
                </a:cubicBezTo>
                <a:cubicBezTo>
                  <a:pt x="1172" y="839"/>
                  <a:pt x="1172" y="839"/>
                  <a:pt x="1172" y="839"/>
                </a:cubicBezTo>
                <a:cubicBezTo>
                  <a:pt x="1172" y="836"/>
                  <a:pt x="1172" y="836"/>
                  <a:pt x="1172" y="836"/>
                </a:cubicBezTo>
                <a:cubicBezTo>
                  <a:pt x="1173" y="835"/>
                  <a:pt x="1173" y="835"/>
                  <a:pt x="1173" y="835"/>
                </a:cubicBezTo>
                <a:cubicBezTo>
                  <a:pt x="1173" y="835"/>
                  <a:pt x="1173" y="835"/>
                  <a:pt x="1172" y="835"/>
                </a:cubicBezTo>
                <a:cubicBezTo>
                  <a:pt x="1172" y="834"/>
                  <a:pt x="1172" y="834"/>
                  <a:pt x="1172" y="834"/>
                </a:cubicBezTo>
                <a:cubicBezTo>
                  <a:pt x="1172" y="834"/>
                  <a:pt x="1172" y="834"/>
                  <a:pt x="1172" y="834"/>
                </a:cubicBezTo>
                <a:cubicBezTo>
                  <a:pt x="1172" y="834"/>
                  <a:pt x="1172" y="834"/>
                  <a:pt x="1172" y="834"/>
                </a:cubicBezTo>
                <a:cubicBezTo>
                  <a:pt x="1172" y="833"/>
                  <a:pt x="1172" y="833"/>
                  <a:pt x="1172" y="833"/>
                </a:cubicBezTo>
                <a:cubicBezTo>
                  <a:pt x="1172" y="833"/>
                  <a:pt x="1172" y="833"/>
                  <a:pt x="1172" y="833"/>
                </a:cubicBezTo>
                <a:cubicBezTo>
                  <a:pt x="1173" y="831"/>
                  <a:pt x="1173" y="831"/>
                  <a:pt x="1173" y="831"/>
                </a:cubicBezTo>
                <a:cubicBezTo>
                  <a:pt x="1176" y="823"/>
                  <a:pt x="1176" y="823"/>
                  <a:pt x="1176" y="823"/>
                </a:cubicBezTo>
                <a:cubicBezTo>
                  <a:pt x="1177" y="822"/>
                  <a:pt x="1177" y="822"/>
                  <a:pt x="1177" y="822"/>
                </a:cubicBezTo>
                <a:cubicBezTo>
                  <a:pt x="1177" y="822"/>
                  <a:pt x="1177" y="822"/>
                  <a:pt x="1177" y="822"/>
                </a:cubicBezTo>
                <a:cubicBezTo>
                  <a:pt x="1178" y="822"/>
                  <a:pt x="1178" y="822"/>
                  <a:pt x="1178" y="822"/>
                </a:cubicBezTo>
                <a:cubicBezTo>
                  <a:pt x="1179" y="821"/>
                  <a:pt x="1179" y="821"/>
                  <a:pt x="1179" y="821"/>
                </a:cubicBezTo>
                <a:cubicBezTo>
                  <a:pt x="1181" y="816"/>
                  <a:pt x="1181" y="816"/>
                  <a:pt x="1181" y="816"/>
                </a:cubicBezTo>
                <a:cubicBezTo>
                  <a:pt x="1181" y="815"/>
                  <a:pt x="1181" y="815"/>
                  <a:pt x="1181" y="815"/>
                </a:cubicBezTo>
                <a:cubicBezTo>
                  <a:pt x="1180" y="811"/>
                  <a:pt x="1180" y="811"/>
                  <a:pt x="1180" y="811"/>
                </a:cubicBezTo>
                <a:cubicBezTo>
                  <a:pt x="1178" y="806"/>
                  <a:pt x="1178" y="806"/>
                  <a:pt x="1178" y="806"/>
                </a:cubicBezTo>
                <a:cubicBezTo>
                  <a:pt x="1178" y="806"/>
                  <a:pt x="1178" y="806"/>
                  <a:pt x="1178" y="806"/>
                </a:cubicBezTo>
                <a:cubicBezTo>
                  <a:pt x="1176" y="805"/>
                  <a:pt x="1176" y="805"/>
                  <a:pt x="1176" y="805"/>
                </a:cubicBezTo>
                <a:cubicBezTo>
                  <a:pt x="1176" y="801"/>
                  <a:pt x="1176" y="801"/>
                  <a:pt x="1176" y="801"/>
                </a:cubicBezTo>
                <a:cubicBezTo>
                  <a:pt x="1176" y="801"/>
                  <a:pt x="1176" y="801"/>
                  <a:pt x="1176" y="801"/>
                </a:cubicBezTo>
                <a:cubicBezTo>
                  <a:pt x="1175" y="800"/>
                  <a:pt x="1175" y="800"/>
                  <a:pt x="1175" y="800"/>
                </a:cubicBezTo>
                <a:cubicBezTo>
                  <a:pt x="1174" y="801"/>
                  <a:pt x="1174" y="801"/>
                  <a:pt x="1174" y="801"/>
                </a:cubicBezTo>
                <a:cubicBezTo>
                  <a:pt x="1174" y="801"/>
                  <a:pt x="1174" y="801"/>
                  <a:pt x="1174" y="801"/>
                </a:cubicBezTo>
                <a:cubicBezTo>
                  <a:pt x="1172" y="801"/>
                  <a:pt x="1172" y="801"/>
                  <a:pt x="1172" y="801"/>
                </a:cubicBezTo>
                <a:cubicBezTo>
                  <a:pt x="1171" y="800"/>
                  <a:pt x="1171" y="800"/>
                  <a:pt x="1171" y="800"/>
                </a:cubicBezTo>
                <a:cubicBezTo>
                  <a:pt x="1170" y="800"/>
                  <a:pt x="1170" y="800"/>
                  <a:pt x="1169" y="800"/>
                </a:cubicBezTo>
                <a:cubicBezTo>
                  <a:pt x="1169" y="800"/>
                  <a:pt x="1169" y="800"/>
                  <a:pt x="1169" y="800"/>
                </a:cubicBezTo>
                <a:cubicBezTo>
                  <a:pt x="1169" y="800"/>
                  <a:pt x="1169" y="800"/>
                  <a:pt x="1169" y="800"/>
                </a:cubicBezTo>
                <a:cubicBezTo>
                  <a:pt x="1168" y="800"/>
                  <a:pt x="1168" y="800"/>
                  <a:pt x="1168" y="800"/>
                </a:cubicBezTo>
                <a:cubicBezTo>
                  <a:pt x="1168" y="800"/>
                  <a:pt x="1168" y="800"/>
                  <a:pt x="1168" y="800"/>
                </a:cubicBezTo>
                <a:cubicBezTo>
                  <a:pt x="1168" y="800"/>
                  <a:pt x="1168" y="800"/>
                  <a:pt x="1168" y="800"/>
                </a:cubicBezTo>
                <a:cubicBezTo>
                  <a:pt x="1168" y="800"/>
                  <a:pt x="1168" y="800"/>
                  <a:pt x="1168" y="800"/>
                </a:cubicBezTo>
                <a:cubicBezTo>
                  <a:pt x="1169" y="799"/>
                  <a:pt x="1169" y="799"/>
                  <a:pt x="1169" y="799"/>
                </a:cubicBezTo>
                <a:cubicBezTo>
                  <a:pt x="1169" y="799"/>
                  <a:pt x="1169" y="799"/>
                  <a:pt x="1169" y="799"/>
                </a:cubicBezTo>
                <a:cubicBezTo>
                  <a:pt x="1178" y="799"/>
                  <a:pt x="1178" y="799"/>
                  <a:pt x="1178" y="799"/>
                </a:cubicBezTo>
                <a:cubicBezTo>
                  <a:pt x="1179" y="799"/>
                  <a:pt x="1179" y="799"/>
                  <a:pt x="1179" y="799"/>
                </a:cubicBezTo>
                <a:cubicBezTo>
                  <a:pt x="1180" y="798"/>
                  <a:pt x="1180" y="798"/>
                  <a:pt x="1180" y="798"/>
                </a:cubicBezTo>
                <a:cubicBezTo>
                  <a:pt x="1181" y="798"/>
                  <a:pt x="1181" y="798"/>
                  <a:pt x="1181" y="798"/>
                </a:cubicBezTo>
                <a:cubicBezTo>
                  <a:pt x="1181" y="798"/>
                  <a:pt x="1181" y="798"/>
                  <a:pt x="1181" y="798"/>
                </a:cubicBezTo>
                <a:cubicBezTo>
                  <a:pt x="1182" y="798"/>
                  <a:pt x="1182" y="798"/>
                  <a:pt x="1182" y="798"/>
                </a:cubicBezTo>
                <a:cubicBezTo>
                  <a:pt x="1182" y="798"/>
                  <a:pt x="1182" y="798"/>
                  <a:pt x="1182" y="798"/>
                </a:cubicBezTo>
                <a:cubicBezTo>
                  <a:pt x="1183" y="797"/>
                  <a:pt x="1183" y="797"/>
                  <a:pt x="1183" y="797"/>
                </a:cubicBezTo>
                <a:cubicBezTo>
                  <a:pt x="1184" y="798"/>
                  <a:pt x="1184" y="798"/>
                  <a:pt x="1184" y="798"/>
                </a:cubicBezTo>
                <a:cubicBezTo>
                  <a:pt x="1184" y="799"/>
                  <a:pt x="1184" y="799"/>
                  <a:pt x="1184" y="799"/>
                </a:cubicBezTo>
                <a:cubicBezTo>
                  <a:pt x="1185" y="798"/>
                  <a:pt x="1185" y="798"/>
                  <a:pt x="1185" y="798"/>
                </a:cubicBezTo>
                <a:cubicBezTo>
                  <a:pt x="1186" y="799"/>
                  <a:pt x="1186" y="799"/>
                  <a:pt x="1186" y="799"/>
                </a:cubicBezTo>
                <a:cubicBezTo>
                  <a:pt x="1187" y="800"/>
                  <a:pt x="1187" y="800"/>
                  <a:pt x="1187" y="800"/>
                </a:cubicBezTo>
                <a:cubicBezTo>
                  <a:pt x="1188" y="800"/>
                  <a:pt x="1188" y="800"/>
                  <a:pt x="1188" y="800"/>
                </a:cubicBezTo>
                <a:cubicBezTo>
                  <a:pt x="1190" y="801"/>
                  <a:pt x="1190" y="801"/>
                  <a:pt x="1190" y="801"/>
                </a:cubicBezTo>
                <a:cubicBezTo>
                  <a:pt x="1191" y="801"/>
                  <a:pt x="1191" y="801"/>
                  <a:pt x="1191" y="801"/>
                </a:cubicBezTo>
                <a:cubicBezTo>
                  <a:pt x="1193" y="801"/>
                  <a:pt x="1193" y="801"/>
                  <a:pt x="1193" y="801"/>
                </a:cubicBezTo>
                <a:cubicBezTo>
                  <a:pt x="1196" y="802"/>
                  <a:pt x="1196" y="802"/>
                  <a:pt x="1196" y="802"/>
                </a:cubicBezTo>
                <a:cubicBezTo>
                  <a:pt x="1196" y="803"/>
                  <a:pt x="1196" y="803"/>
                  <a:pt x="1196" y="803"/>
                </a:cubicBezTo>
                <a:cubicBezTo>
                  <a:pt x="1197" y="803"/>
                  <a:pt x="1197" y="803"/>
                  <a:pt x="1197" y="803"/>
                </a:cubicBezTo>
                <a:cubicBezTo>
                  <a:pt x="1199" y="803"/>
                  <a:pt x="1199" y="803"/>
                  <a:pt x="1199" y="803"/>
                </a:cubicBezTo>
                <a:cubicBezTo>
                  <a:pt x="1200" y="803"/>
                  <a:pt x="1200" y="803"/>
                  <a:pt x="1200" y="803"/>
                </a:cubicBezTo>
                <a:cubicBezTo>
                  <a:pt x="1203" y="801"/>
                  <a:pt x="1203" y="801"/>
                  <a:pt x="1203" y="801"/>
                </a:cubicBezTo>
                <a:cubicBezTo>
                  <a:pt x="1204" y="798"/>
                  <a:pt x="1204" y="798"/>
                  <a:pt x="1204" y="798"/>
                </a:cubicBezTo>
                <a:cubicBezTo>
                  <a:pt x="1206" y="796"/>
                  <a:pt x="1206" y="796"/>
                  <a:pt x="1206" y="796"/>
                </a:cubicBezTo>
                <a:cubicBezTo>
                  <a:pt x="1207" y="793"/>
                  <a:pt x="1207" y="793"/>
                  <a:pt x="1207" y="793"/>
                </a:cubicBezTo>
                <a:cubicBezTo>
                  <a:pt x="1207" y="791"/>
                  <a:pt x="1207" y="791"/>
                  <a:pt x="1207" y="791"/>
                </a:cubicBezTo>
                <a:cubicBezTo>
                  <a:pt x="1208" y="790"/>
                  <a:pt x="1208" y="790"/>
                  <a:pt x="1208" y="790"/>
                </a:cubicBezTo>
                <a:cubicBezTo>
                  <a:pt x="1210" y="787"/>
                  <a:pt x="1210" y="787"/>
                  <a:pt x="1210" y="787"/>
                </a:cubicBezTo>
                <a:cubicBezTo>
                  <a:pt x="1210" y="785"/>
                  <a:pt x="1210" y="785"/>
                  <a:pt x="1210" y="785"/>
                </a:cubicBezTo>
                <a:cubicBezTo>
                  <a:pt x="1214" y="777"/>
                  <a:pt x="1214" y="777"/>
                  <a:pt x="1214" y="777"/>
                </a:cubicBezTo>
                <a:cubicBezTo>
                  <a:pt x="1214" y="776"/>
                  <a:pt x="1214" y="776"/>
                  <a:pt x="1214" y="776"/>
                </a:cubicBezTo>
                <a:cubicBezTo>
                  <a:pt x="1213" y="775"/>
                  <a:pt x="1213" y="775"/>
                  <a:pt x="1213" y="775"/>
                </a:cubicBezTo>
                <a:cubicBezTo>
                  <a:pt x="1213" y="774"/>
                  <a:pt x="1213" y="774"/>
                  <a:pt x="1213" y="774"/>
                </a:cubicBezTo>
                <a:cubicBezTo>
                  <a:pt x="1215" y="773"/>
                  <a:pt x="1215" y="773"/>
                  <a:pt x="1215" y="773"/>
                </a:cubicBezTo>
                <a:cubicBezTo>
                  <a:pt x="1215" y="773"/>
                  <a:pt x="1215" y="773"/>
                  <a:pt x="1215" y="773"/>
                </a:cubicBezTo>
                <a:cubicBezTo>
                  <a:pt x="1221" y="759"/>
                  <a:pt x="1221" y="759"/>
                  <a:pt x="1221" y="759"/>
                </a:cubicBezTo>
                <a:cubicBezTo>
                  <a:pt x="1221" y="759"/>
                  <a:pt x="1221" y="759"/>
                  <a:pt x="1221" y="759"/>
                </a:cubicBezTo>
                <a:cubicBezTo>
                  <a:pt x="1220" y="758"/>
                  <a:pt x="1220" y="758"/>
                  <a:pt x="1220" y="758"/>
                </a:cubicBezTo>
                <a:cubicBezTo>
                  <a:pt x="1220" y="758"/>
                  <a:pt x="1220" y="758"/>
                  <a:pt x="1220" y="758"/>
                </a:cubicBezTo>
                <a:cubicBezTo>
                  <a:pt x="1221" y="758"/>
                  <a:pt x="1221" y="758"/>
                  <a:pt x="1221" y="758"/>
                </a:cubicBezTo>
                <a:cubicBezTo>
                  <a:pt x="1222" y="758"/>
                  <a:pt x="1222" y="758"/>
                  <a:pt x="1222" y="758"/>
                </a:cubicBezTo>
                <a:cubicBezTo>
                  <a:pt x="1230" y="743"/>
                  <a:pt x="1230" y="743"/>
                  <a:pt x="1230" y="743"/>
                </a:cubicBezTo>
                <a:cubicBezTo>
                  <a:pt x="1230" y="742"/>
                  <a:pt x="1230" y="742"/>
                  <a:pt x="1230" y="742"/>
                </a:cubicBezTo>
                <a:cubicBezTo>
                  <a:pt x="1230" y="741"/>
                  <a:pt x="1230" y="741"/>
                  <a:pt x="1230" y="741"/>
                </a:cubicBezTo>
                <a:cubicBezTo>
                  <a:pt x="1230" y="741"/>
                  <a:pt x="1230" y="741"/>
                  <a:pt x="1230" y="742"/>
                </a:cubicBezTo>
                <a:cubicBezTo>
                  <a:pt x="1230" y="742"/>
                  <a:pt x="1231" y="741"/>
                  <a:pt x="1231" y="741"/>
                </a:cubicBezTo>
                <a:cubicBezTo>
                  <a:pt x="1232" y="740"/>
                  <a:pt x="1232" y="740"/>
                  <a:pt x="1232" y="740"/>
                </a:cubicBezTo>
                <a:cubicBezTo>
                  <a:pt x="1232" y="737"/>
                  <a:pt x="1232" y="737"/>
                  <a:pt x="1232" y="737"/>
                </a:cubicBezTo>
                <a:cubicBezTo>
                  <a:pt x="1232" y="737"/>
                  <a:pt x="1232" y="737"/>
                  <a:pt x="1232" y="737"/>
                </a:cubicBezTo>
                <a:cubicBezTo>
                  <a:pt x="1231" y="736"/>
                  <a:pt x="1231" y="736"/>
                  <a:pt x="1231" y="736"/>
                </a:cubicBezTo>
                <a:cubicBezTo>
                  <a:pt x="1230" y="735"/>
                  <a:pt x="1230" y="735"/>
                  <a:pt x="1230" y="735"/>
                </a:cubicBezTo>
                <a:cubicBezTo>
                  <a:pt x="1230" y="735"/>
                  <a:pt x="1229" y="735"/>
                  <a:pt x="1229" y="735"/>
                </a:cubicBezTo>
                <a:cubicBezTo>
                  <a:pt x="1229" y="736"/>
                  <a:pt x="1229" y="736"/>
                  <a:pt x="1229" y="736"/>
                </a:cubicBezTo>
                <a:cubicBezTo>
                  <a:pt x="1215" y="730"/>
                  <a:pt x="1215" y="730"/>
                  <a:pt x="1215" y="730"/>
                </a:cubicBezTo>
                <a:cubicBezTo>
                  <a:pt x="1215" y="730"/>
                  <a:pt x="1215" y="730"/>
                  <a:pt x="1215" y="730"/>
                </a:cubicBezTo>
                <a:cubicBezTo>
                  <a:pt x="1207" y="730"/>
                  <a:pt x="1207" y="730"/>
                  <a:pt x="1207" y="730"/>
                </a:cubicBezTo>
                <a:cubicBezTo>
                  <a:pt x="1206" y="730"/>
                  <a:pt x="1206" y="730"/>
                  <a:pt x="1206" y="730"/>
                </a:cubicBezTo>
                <a:cubicBezTo>
                  <a:pt x="1206" y="730"/>
                  <a:pt x="1206" y="730"/>
                  <a:pt x="1206" y="730"/>
                </a:cubicBezTo>
                <a:cubicBezTo>
                  <a:pt x="1204" y="730"/>
                  <a:pt x="1204" y="730"/>
                  <a:pt x="1204" y="730"/>
                </a:cubicBezTo>
                <a:cubicBezTo>
                  <a:pt x="1201" y="732"/>
                  <a:pt x="1201" y="732"/>
                  <a:pt x="1201" y="732"/>
                </a:cubicBezTo>
                <a:cubicBezTo>
                  <a:pt x="1201" y="733"/>
                  <a:pt x="1201" y="733"/>
                  <a:pt x="1201" y="733"/>
                </a:cubicBezTo>
                <a:cubicBezTo>
                  <a:pt x="1201" y="734"/>
                  <a:pt x="1201" y="734"/>
                  <a:pt x="1201" y="734"/>
                </a:cubicBezTo>
                <a:cubicBezTo>
                  <a:pt x="1200" y="734"/>
                  <a:pt x="1200" y="734"/>
                  <a:pt x="1200" y="734"/>
                </a:cubicBezTo>
                <a:cubicBezTo>
                  <a:pt x="1199" y="734"/>
                  <a:pt x="1199" y="734"/>
                  <a:pt x="1199" y="734"/>
                </a:cubicBezTo>
                <a:cubicBezTo>
                  <a:pt x="1200" y="732"/>
                  <a:pt x="1200" y="732"/>
                  <a:pt x="1200" y="732"/>
                </a:cubicBezTo>
                <a:cubicBezTo>
                  <a:pt x="1200" y="731"/>
                  <a:pt x="1200" y="731"/>
                  <a:pt x="1200" y="731"/>
                </a:cubicBezTo>
                <a:cubicBezTo>
                  <a:pt x="1199" y="730"/>
                  <a:pt x="1199" y="730"/>
                  <a:pt x="1199" y="730"/>
                </a:cubicBezTo>
                <a:cubicBezTo>
                  <a:pt x="1195" y="726"/>
                  <a:pt x="1195" y="726"/>
                  <a:pt x="1195" y="726"/>
                </a:cubicBezTo>
                <a:cubicBezTo>
                  <a:pt x="1194" y="725"/>
                  <a:pt x="1194" y="725"/>
                  <a:pt x="1194" y="725"/>
                </a:cubicBezTo>
                <a:cubicBezTo>
                  <a:pt x="1193" y="725"/>
                  <a:pt x="1193" y="725"/>
                  <a:pt x="1193" y="725"/>
                </a:cubicBezTo>
                <a:cubicBezTo>
                  <a:pt x="1193" y="726"/>
                  <a:pt x="1193" y="726"/>
                  <a:pt x="1193" y="726"/>
                </a:cubicBezTo>
                <a:cubicBezTo>
                  <a:pt x="1193" y="725"/>
                  <a:pt x="1193" y="725"/>
                  <a:pt x="1193" y="725"/>
                </a:cubicBezTo>
                <a:cubicBezTo>
                  <a:pt x="1193" y="725"/>
                  <a:pt x="1192" y="725"/>
                  <a:pt x="1192" y="725"/>
                </a:cubicBezTo>
                <a:cubicBezTo>
                  <a:pt x="1185" y="722"/>
                  <a:pt x="1185" y="722"/>
                  <a:pt x="1185" y="722"/>
                </a:cubicBezTo>
                <a:cubicBezTo>
                  <a:pt x="1183" y="721"/>
                  <a:pt x="1183" y="721"/>
                  <a:pt x="1183" y="721"/>
                </a:cubicBezTo>
                <a:cubicBezTo>
                  <a:pt x="1183" y="721"/>
                  <a:pt x="1183" y="721"/>
                  <a:pt x="1183" y="721"/>
                </a:cubicBezTo>
                <a:cubicBezTo>
                  <a:pt x="1181" y="721"/>
                  <a:pt x="1181" y="721"/>
                  <a:pt x="1181" y="721"/>
                </a:cubicBezTo>
                <a:cubicBezTo>
                  <a:pt x="1179" y="721"/>
                  <a:pt x="1179" y="721"/>
                  <a:pt x="1179" y="721"/>
                </a:cubicBezTo>
                <a:cubicBezTo>
                  <a:pt x="1179" y="721"/>
                  <a:pt x="1179" y="721"/>
                  <a:pt x="1179" y="721"/>
                </a:cubicBezTo>
                <a:cubicBezTo>
                  <a:pt x="1177" y="722"/>
                  <a:pt x="1177" y="722"/>
                  <a:pt x="1177" y="722"/>
                </a:cubicBezTo>
                <a:cubicBezTo>
                  <a:pt x="1176" y="722"/>
                  <a:pt x="1176" y="722"/>
                  <a:pt x="1176" y="722"/>
                </a:cubicBezTo>
                <a:cubicBezTo>
                  <a:pt x="1176" y="723"/>
                  <a:pt x="1176" y="723"/>
                  <a:pt x="1176" y="723"/>
                </a:cubicBezTo>
                <a:cubicBezTo>
                  <a:pt x="1175" y="726"/>
                  <a:pt x="1175" y="726"/>
                  <a:pt x="1175" y="726"/>
                </a:cubicBezTo>
                <a:cubicBezTo>
                  <a:pt x="1175" y="726"/>
                  <a:pt x="1175" y="726"/>
                  <a:pt x="1175" y="726"/>
                </a:cubicBezTo>
                <a:cubicBezTo>
                  <a:pt x="1175" y="725"/>
                  <a:pt x="1175" y="725"/>
                  <a:pt x="1175" y="725"/>
                </a:cubicBezTo>
                <a:cubicBezTo>
                  <a:pt x="1174" y="724"/>
                  <a:pt x="1174" y="724"/>
                  <a:pt x="1174" y="724"/>
                </a:cubicBezTo>
                <a:cubicBezTo>
                  <a:pt x="1174" y="723"/>
                  <a:pt x="1174" y="723"/>
                  <a:pt x="1174" y="723"/>
                </a:cubicBezTo>
                <a:cubicBezTo>
                  <a:pt x="1171" y="723"/>
                  <a:pt x="1171" y="723"/>
                  <a:pt x="1171" y="723"/>
                </a:cubicBezTo>
                <a:cubicBezTo>
                  <a:pt x="1171" y="723"/>
                  <a:pt x="1171" y="723"/>
                  <a:pt x="1171" y="723"/>
                </a:cubicBezTo>
                <a:cubicBezTo>
                  <a:pt x="1164" y="726"/>
                  <a:pt x="1164" y="726"/>
                  <a:pt x="1164" y="726"/>
                </a:cubicBezTo>
                <a:cubicBezTo>
                  <a:pt x="1164" y="725"/>
                  <a:pt x="1164" y="725"/>
                  <a:pt x="1164" y="725"/>
                </a:cubicBezTo>
                <a:cubicBezTo>
                  <a:pt x="1163" y="726"/>
                  <a:pt x="1163" y="726"/>
                  <a:pt x="1163" y="726"/>
                </a:cubicBezTo>
                <a:cubicBezTo>
                  <a:pt x="1161" y="726"/>
                  <a:pt x="1161" y="726"/>
                  <a:pt x="1161" y="726"/>
                </a:cubicBezTo>
                <a:cubicBezTo>
                  <a:pt x="1160" y="726"/>
                  <a:pt x="1160" y="726"/>
                  <a:pt x="1160" y="726"/>
                </a:cubicBezTo>
                <a:cubicBezTo>
                  <a:pt x="1159" y="728"/>
                  <a:pt x="1159" y="728"/>
                  <a:pt x="1159" y="728"/>
                </a:cubicBezTo>
                <a:cubicBezTo>
                  <a:pt x="1155" y="730"/>
                  <a:pt x="1155" y="730"/>
                  <a:pt x="1155" y="730"/>
                </a:cubicBezTo>
                <a:cubicBezTo>
                  <a:pt x="1153" y="730"/>
                  <a:pt x="1153" y="730"/>
                  <a:pt x="1153" y="730"/>
                </a:cubicBezTo>
                <a:cubicBezTo>
                  <a:pt x="1153" y="731"/>
                  <a:pt x="1153" y="731"/>
                  <a:pt x="1153" y="731"/>
                </a:cubicBezTo>
                <a:cubicBezTo>
                  <a:pt x="1151" y="734"/>
                  <a:pt x="1151" y="734"/>
                  <a:pt x="1151" y="734"/>
                </a:cubicBezTo>
                <a:cubicBezTo>
                  <a:pt x="1151" y="738"/>
                  <a:pt x="1151" y="738"/>
                  <a:pt x="1151" y="738"/>
                </a:cubicBezTo>
                <a:cubicBezTo>
                  <a:pt x="1151" y="739"/>
                  <a:pt x="1151" y="739"/>
                  <a:pt x="1151" y="739"/>
                </a:cubicBezTo>
                <a:cubicBezTo>
                  <a:pt x="1154" y="742"/>
                  <a:pt x="1154" y="742"/>
                  <a:pt x="1154" y="742"/>
                </a:cubicBezTo>
                <a:cubicBezTo>
                  <a:pt x="1154" y="742"/>
                  <a:pt x="1154" y="742"/>
                  <a:pt x="1154" y="742"/>
                </a:cubicBezTo>
                <a:cubicBezTo>
                  <a:pt x="1154" y="742"/>
                  <a:pt x="1154" y="742"/>
                  <a:pt x="1154" y="742"/>
                </a:cubicBezTo>
                <a:cubicBezTo>
                  <a:pt x="1154" y="743"/>
                  <a:pt x="1154" y="743"/>
                  <a:pt x="1154" y="743"/>
                </a:cubicBezTo>
                <a:cubicBezTo>
                  <a:pt x="1156" y="747"/>
                  <a:pt x="1156" y="747"/>
                  <a:pt x="1156" y="747"/>
                </a:cubicBezTo>
                <a:cubicBezTo>
                  <a:pt x="1158" y="749"/>
                  <a:pt x="1158" y="749"/>
                  <a:pt x="1158" y="749"/>
                </a:cubicBezTo>
                <a:cubicBezTo>
                  <a:pt x="1159" y="750"/>
                  <a:pt x="1159" y="750"/>
                  <a:pt x="1159" y="750"/>
                </a:cubicBezTo>
                <a:cubicBezTo>
                  <a:pt x="1160" y="750"/>
                  <a:pt x="1160" y="750"/>
                  <a:pt x="1160" y="750"/>
                </a:cubicBezTo>
                <a:cubicBezTo>
                  <a:pt x="1160" y="750"/>
                  <a:pt x="1160" y="750"/>
                  <a:pt x="1160" y="750"/>
                </a:cubicBezTo>
                <a:cubicBezTo>
                  <a:pt x="1162" y="751"/>
                  <a:pt x="1162" y="751"/>
                  <a:pt x="1162" y="751"/>
                </a:cubicBezTo>
                <a:cubicBezTo>
                  <a:pt x="1161" y="750"/>
                  <a:pt x="1161" y="750"/>
                  <a:pt x="1161" y="750"/>
                </a:cubicBezTo>
                <a:cubicBezTo>
                  <a:pt x="1160" y="750"/>
                  <a:pt x="1160" y="750"/>
                  <a:pt x="1160" y="750"/>
                </a:cubicBezTo>
                <a:cubicBezTo>
                  <a:pt x="1159" y="751"/>
                  <a:pt x="1159" y="751"/>
                  <a:pt x="1159" y="751"/>
                </a:cubicBezTo>
                <a:cubicBezTo>
                  <a:pt x="1156" y="748"/>
                  <a:pt x="1156" y="748"/>
                  <a:pt x="1156" y="748"/>
                </a:cubicBezTo>
                <a:cubicBezTo>
                  <a:pt x="1153" y="744"/>
                  <a:pt x="1153" y="744"/>
                  <a:pt x="1153" y="744"/>
                </a:cubicBezTo>
                <a:cubicBezTo>
                  <a:pt x="1153" y="744"/>
                  <a:pt x="1153" y="744"/>
                  <a:pt x="1152" y="744"/>
                </a:cubicBezTo>
                <a:cubicBezTo>
                  <a:pt x="1152" y="744"/>
                  <a:pt x="1152" y="744"/>
                  <a:pt x="1152" y="744"/>
                </a:cubicBezTo>
                <a:cubicBezTo>
                  <a:pt x="1152" y="744"/>
                  <a:pt x="1152" y="744"/>
                  <a:pt x="1152" y="744"/>
                </a:cubicBezTo>
                <a:cubicBezTo>
                  <a:pt x="1151" y="744"/>
                  <a:pt x="1151" y="744"/>
                  <a:pt x="1151" y="744"/>
                </a:cubicBezTo>
                <a:cubicBezTo>
                  <a:pt x="1151" y="744"/>
                  <a:pt x="1151" y="744"/>
                  <a:pt x="1151" y="744"/>
                </a:cubicBezTo>
                <a:cubicBezTo>
                  <a:pt x="1150" y="744"/>
                  <a:pt x="1150" y="744"/>
                  <a:pt x="1150" y="744"/>
                </a:cubicBezTo>
                <a:cubicBezTo>
                  <a:pt x="1148" y="745"/>
                  <a:pt x="1148" y="745"/>
                  <a:pt x="1148" y="745"/>
                </a:cubicBezTo>
                <a:cubicBezTo>
                  <a:pt x="1148" y="746"/>
                  <a:pt x="1148" y="746"/>
                  <a:pt x="1148" y="746"/>
                </a:cubicBezTo>
                <a:cubicBezTo>
                  <a:pt x="1147" y="746"/>
                  <a:pt x="1147" y="746"/>
                  <a:pt x="1147" y="746"/>
                </a:cubicBezTo>
                <a:cubicBezTo>
                  <a:pt x="1146" y="746"/>
                  <a:pt x="1146" y="746"/>
                  <a:pt x="1146" y="746"/>
                </a:cubicBezTo>
                <a:cubicBezTo>
                  <a:pt x="1145" y="749"/>
                  <a:pt x="1145" y="749"/>
                  <a:pt x="1145" y="749"/>
                </a:cubicBezTo>
                <a:cubicBezTo>
                  <a:pt x="1145" y="750"/>
                  <a:pt x="1145" y="750"/>
                  <a:pt x="1145" y="750"/>
                </a:cubicBezTo>
                <a:cubicBezTo>
                  <a:pt x="1145" y="751"/>
                  <a:pt x="1145" y="751"/>
                  <a:pt x="1145" y="751"/>
                </a:cubicBezTo>
                <a:cubicBezTo>
                  <a:pt x="1145" y="752"/>
                  <a:pt x="1145" y="752"/>
                  <a:pt x="1145" y="752"/>
                </a:cubicBezTo>
                <a:cubicBezTo>
                  <a:pt x="1145" y="752"/>
                  <a:pt x="1145" y="752"/>
                  <a:pt x="1145" y="752"/>
                </a:cubicBezTo>
                <a:cubicBezTo>
                  <a:pt x="1145" y="753"/>
                  <a:pt x="1145" y="753"/>
                  <a:pt x="1145" y="753"/>
                </a:cubicBezTo>
                <a:cubicBezTo>
                  <a:pt x="1146" y="753"/>
                  <a:pt x="1146" y="753"/>
                  <a:pt x="1146" y="753"/>
                </a:cubicBezTo>
                <a:cubicBezTo>
                  <a:pt x="1147" y="754"/>
                  <a:pt x="1147" y="754"/>
                  <a:pt x="1147" y="754"/>
                </a:cubicBezTo>
                <a:cubicBezTo>
                  <a:pt x="1147" y="754"/>
                  <a:pt x="1146" y="754"/>
                  <a:pt x="1146" y="754"/>
                </a:cubicBezTo>
                <a:cubicBezTo>
                  <a:pt x="1146" y="754"/>
                  <a:pt x="1146" y="754"/>
                  <a:pt x="1146" y="755"/>
                </a:cubicBezTo>
                <a:cubicBezTo>
                  <a:pt x="1145" y="757"/>
                  <a:pt x="1145" y="757"/>
                  <a:pt x="1145" y="757"/>
                </a:cubicBezTo>
                <a:cubicBezTo>
                  <a:pt x="1145" y="757"/>
                  <a:pt x="1145" y="757"/>
                  <a:pt x="1145" y="757"/>
                </a:cubicBezTo>
                <a:cubicBezTo>
                  <a:pt x="1146" y="758"/>
                  <a:pt x="1146" y="758"/>
                  <a:pt x="1146" y="758"/>
                </a:cubicBezTo>
                <a:cubicBezTo>
                  <a:pt x="1145" y="762"/>
                  <a:pt x="1145" y="762"/>
                  <a:pt x="1145" y="762"/>
                </a:cubicBezTo>
                <a:cubicBezTo>
                  <a:pt x="1146" y="768"/>
                  <a:pt x="1146" y="768"/>
                  <a:pt x="1146" y="768"/>
                </a:cubicBezTo>
                <a:cubicBezTo>
                  <a:pt x="1146" y="769"/>
                  <a:pt x="1146" y="769"/>
                  <a:pt x="1146" y="769"/>
                </a:cubicBezTo>
                <a:cubicBezTo>
                  <a:pt x="1146" y="770"/>
                  <a:pt x="1146" y="770"/>
                  <a:pt x="1146" y="770"/>
                </a:cubicBezTo>
                <a:cubicBezTo>
                  <a:pt x="1147" y="771"/>
                  <a:pt x="1147" y="771"/>
                  <a:pt x="1147" y="771"/>
                </a:cubicBezTo>
                <a:cubicBezTo>
                  <a:pt x="1147" y="778"/>
                  <a:pt x="1147" y="778"/>
                  <a:pt x="1147" y="778"/>
                </a:cubicBezTo>
                <a:cubicBezTo>
                  <a:pt x="1147" y="778"/>
                  <a:pt x="1147" y="778"/>
                  <a:pt x="1147" y="778"/>
                </a:cubicBezTo>
                <a:cubicBezTo>
                  <a:pt x="1147" y="779"/>
                  <a:pt x="1147" y="779"/>
                  <a:pt x="1147" y="779"/>
                </a:cubicBezTo>
                <a:cubicBezTo>
                  <a:pt x="1147" y="779"/>
                  <a:pt x="1147" y="779"/>
                  <a:pt x="1147" y="779"/>
                </a:cubicBezTo>
                <a:cubicBezTo>
                  <a:pt x="1146" y="780"/>
                  <a:pt x="1146" y="780"/>
                  <a:pt x="1146" y="780"/>
                </a:cubicBezTo>
                <a:cubicBezTo>
                  <a:pt x="1146" y="780"/>
                  <a:pt x="1146" y="780"/>
                  <a:pt x="1146" y="780"/>
                </a:cubicBezTo>
                <a:cubicBezTo>
                  <a:pt x="1145" y="782"/>
                  <a:pt x="1145" y="782"/>
                  <a:pt x="1145" y="782"/>
                </a:cubicBezTo>
                <a:cubicBezTo>
                  <a:pt x="1145" y="783"/>
                  <a:pt x="1145" y="783"/>
                  <a:pt x="1145" y="783"/>
                </a:cubicBezTo>
                <a:cubicBezTo>
                  <a:pt x="1146" y="784"/>
                  <a:pt x="1146" y="784"/>
                  <a:pt x="1146" y="784"/>
                </a:cubicBezTo>
                <a:cubicBezTo>
                  <a:pt x="1145" y="787"/>
                  <a:pt x="1145" y="787"/>
                  <a:pt x="1145" y="787"/>
                </a:cubicBezTo>
                <a:cubicBezTo>
                  <a:pt x="1145" y="787"/>
                  <a:pt x="1145" y="787"/>
                  <a:pt x="1145" y="787"/>
                </a:cubicBezTo>
                <a:cubicBezTo>
                  <a:pt x="1146" y="791"/>
                  <a:pt x="1146" y="791"/>
                  <a:pt x="1146" y="791"/>
                </a:cubicBezTo>
                <a:cubicBezTo>
                  <a:pt x="1146" y="797"/>
                  <a:pt x="1146" y="797"/>
                  <a:pt x="1146" y="797"/>
                </a:cubicBezTo>
                <a:cubicBezTo>
                  <a:pt x="1146" y="798"/>
                  <a:pt x="1146" y="798"/>
                  <a:pt x="1146" y="798"/>
                </a:cubicBezTo>
                <a:cubicBezTo>
                  <a:pt x="1147" y="799"/>
                  <a:pt x="1147" y="799"/>
                  <a:pt x="1147" y="799"/>
                </a:cubicBezTo>
                <a:cubicBezTo>
                  <a:pt x="1147" y="799"/>
                  <a:pt x="1147" y="799"/>
                  <a:pt x="1147" y="799"/>
                </a:cubicBezTo>
                <a:cubicBezTo>
                  <a:pt x="1147" y="800"/>
                  <a:pt x="1147" y="800"/>
                  <a:pt x="1147" y="800"/>
                </a:cubicBezTo>
                <a:cubicBezTo>
                  <a:pt x="1147" y="800"/>
                  <a:pt x="1147" y="800"/>
                  <a:pt x="1147" y="800"/>
                </a:cubicBezTo>
                <a:cubicBezTo>
                  <a:pt x="1147" y="800"/>
                  <a:pt x="1147" y="800"/>
                  <a:pt x="1147" y="800"/>
                </a:cubicBezTo>
                <a:cubicBezTo>
                  <a:pt x="1147" y="803"/>
                  <a:pt x="1147" y="803"/>
                  <a:pt x="1147" y="803"/>
                </a:cubicBezTo>
                <a:cubicBezTo>
                  <a:pt x="1147" y="803"/>
                  <a:pt x="1147" y="803"/>
                  <a:pt x="1147" y="803"/>
                </a:cubicBezTo>
                <a:cubicBezTo>
                  <a:pt x="1148" y="804"/>
                  <a:pt x="1148" y="804"/>
                  <a:pt x="1148" y="804"/>
                </a:cubicBezTo>
                <a:cubicBezTo>
                  <a:pt x="1149" y="804"/>
                  <a:pt x="1149" y="804"/>
                  <a:pt x="1149" y="804"/>
                </a:cubicBezTo>
                <a:cubicBezTo>
                  <a:pt x="1151" y="807"/>
                  <a:pt x="1151" y="807"/>
                  <a:pt x="1151" y="807"/>
                </a:cubicBezTo>
                <a:cubicBezTo>
                  <a:pt x="1151" y="811"/>
                  <a:pt x="1151" y="811"/>
                  <a:pt x="1151" y="811"/>
                </a:cubicBezTo>
                <a:cubicBezTo>
                  <a:pt x="1151" y="811"/>
                  <a:pt x="1151" y="811"/>
                  <a:pt x="1151" y="811"/>
                </a:cubicBezTo>
                <a:cubicBezTo>
                  <a:pt x="1153" y="814"/>
                  <a:pt x="1153" y="814"/>
                  <a:pt x="1153" y="814"/>
                </a:cubicBezTo>
                <a:cubicBezTo>
                  <a:pt x="1154" y="815"/>
                  <a:pt x="1154" y="815"/>
                  <a:pt x="1154" y="815"/>
                </a:cubicBezTo>
                <a:cubicBezTo>
                  <a:pt x="1153" y="816"/>
                  <a:pt x="1153" y="816"/>
                  <a:pt x="1153" y="816"/>
                </a:cubicBezTo>
                <a:cubicBezTo>
                  <a:pt x="1153" y="817"/>
                  <a:pt x="1153" y="817"/>
                  <a:pt x="1153" y="817"/>
                </a:cubicBezTo>
                <a:cubicBezTo>
                  <a:pt x="1153" y="820"/>
                  <a:pt x="1153" y="820"/>
                  <a:pt x="1153" y="820"/>
                </a:cubicBezTo>
                <a:cubicBezTo>
                  <a:pt x="1153" y="829"/>
                  <a:pt x="1153" y="829"/>
                  <a:pt x="1153" y="829"/>
                </a:cubicBezTo>
                <a:cubicBezTo>
                  <a:pt x="1153" y="831"/>
                  <a:pt x="1153" y="831"/>
                  <a:pt x="1153" y="831"/>
                </a:cubicBezTo>
                <a:cubicBezTo>
                  <a:pt x="1154" y="832"/>
                  <a:pt x="1154" y="832"/>
                  <a:pt x="1154" y="832"/>
                </a:cubicBezTo>
                <a:cubicBezTo>
                  <a:pt x="1155" y="832"/>
                  <a:pt x="1155" y="832"/>
                  <a:pt x="1155" y="832"/>
                </a:cubicBezTo>
                <a:cubicBezTo>
                  <a:pt x="1155" y="832"/>
                  <a:pt x="1155" y="832"/>
                  <a:pt x="1155" y="832"/>
                </a:cubicBezTo>
                <a:cubicBezTo>
                  <a:pt x="1155" y="833"/>
                  <a:pt x="1155" y="833"/>
                  <a:pt x="1155" y="833"/>
                </a:cubicBezTo>
                <a:cubicBezTo>
                  <a:pt x="1154" y="834"/>
                  <a:pt x="1154" y="834"/>
                  <a:pt x="1154" y="834"/>
                </a:cubicBezTo>
                <a:cubicBezTo>
                  <a:pt x="1154" y="834"/>
                  <a:pt x="1154" y="834"/>
                  <a:pt x="1154" y="834"/>
                </a:cubicBezTo>
                <a:cubicBezTo>
                  <a:pt x="1153" y="839"/>
                  <a:pt x="1153" y="839"/>
                  <a:pt x="1153" y="839"/>
                </a:cubicBezTo>
                <a:cubicBezTo>
                  <a:pt x="1153" y="839"/>
                  <a:pt x="1153" y="839"/>
                  <a:pt x="1153" y="839"/>
                </a:cubicBezTo>
                <a:cubicBezTo>
                  <a:pt x="1153" y="840"/>
                  <a:pt x="1153" y="840"/>
                  <a:pt x="1154" y="840"/>
                </a:cubicBezTo>
                <a:cubicBezTo>
                  <a:pt x="1154" y="840"/>
                  <a:pt x="1154" y="840"/>
                  <a:pt x="1154" y="840"/>
                </a:cubicBezTo>
                <a:cubicBezTo>
                  <a:pt x="1153" y="840"/>
                  <a:pt x="1154" y="840"/>
                  <a:pt x="1154" y="841"/>
                </a:cubicBezTo>
                <a:cubicBezTo>
                  <a:pt x="1154" y="841"/>
                  <a:pt x="1154" y="841"/>
                  <a:pt x="1154" y="841"/>
                </a:cubicBezTo>
                <a:cubicBezTo>
                  <a:pt x="1153" y="841"/>
                  <a:pt x="1153" y="841"/>
                  <a:pt x="1153" y="841"/>
                </a:cubicBezTo>
                <a:cubicBezTo>
                  <a:pt x="1150" y="850"/>
                  <a:pt x="1150" y="850"/>
                  <a:pt x="1150" y="850"/>
                </a:cubicBezTo>
                <a:cubicBezTo>
                  <a:pt x="1144" y="859"/>
                  <a:pt x="1144" y="859"/>
                  <a:pt x="1144" y="859"/>
                </a:cubicBezTo>
                <a:cubicBezTo>
                  <a:pt x="1144" y="860"/>
                  <a:pt x="1144" y="860"/>
                  <a:pt x="1144" y="860"/>
                </a:cubicBezTo>
                <a:cubicBezTo>
                  <a:pt x="1144" y="863"/>
                  <a:pt x="1144" y="863"/>
                  <a:pt x="1144" y="863"/>
                </a:cubicBezTo>
                <a:cubicBezTo>
                  <a:pt x="1144" y="863"/>
                  <a:pt x="1144" y="863"/>
                  <a:pt x="1144" y="863"/>
                </a:cubicBezTo>
                <a:cubicBezTo>
                  <a:pt x="1146" y="865"/>
                  <a:pt x="1146" y="865"/>
                  <a:pt x="1146" y="865"/>
                </a:cubicBezTo>
                <a:cubicBezTo>
                  <a:pt x="1147" y="865"/>
                  <a:pt x="1147" y="865"/>
                  <a:pt x="1147" y="865"/>
                </a:cubicBezTo>
                <a:cubicBezTo>
                  <a:pt x="1148" y="866"/>
                  <a:pt x="1148" y="866"/>
                  <a:pt x="1148" y="866"/>
                </a:cubicBezTo>
                <a:cubicBezTo>
                  <a:pt x="1148" y="871"/>
                  <a:pt x="1148" y="871"/>
                  <a:pt x="1148" y="871"/>
                </a:cubicBezTo>
                <a:cubicBezTo>
                  <a:pt x="1147" y="875"/>
                  <a:pt x="1147" y="875"/>
                  <a:pt x="1147" y="875"/>
                </a:cubicBezTo>
                <a:cubicBezTo>
                  <a:pt x="1147" y="875"/>
                  <a:pt x="1147" y="875"/>
                  <a:pt x="1147" y="875"/>
                </a:cubicBezTo>
                <a:cubicBezTo>
                  <a:pt x="1142" y="868"/>
                  <a:pt x="1142" y="868"/>
                  <a:pt x="1142" y="868"/>
                </a:cubicBezTo>
                <a:cubicBezTo>
                  <a:pt x="1142" y="868"/>
                  <a:pt x="1142" y="868"/>
                  <a:pt x="1142" y="868"/>
                </a:cubicBezTo>
                <a:cubicBezTo>
                  <a:pt x="1142" y="868"/>
                  <a:pt x="1141" y="868"/>
                  <a:pt x="1141" y="868"/>
                </a:cubicBezTo>
                <a:cubicBezTo>
                  <a:pt x="1139" y="870"/>
                  <a:pt x="1139" y="870"/>
                  <a:pt x="1139" y="870"/>
                </a:cubicBezTo>
                <a:cubicBezTo>
                  <a:pt x="1139" y="870"/>
                  <a:pt x="1139" y="870"/>
                  <a:pt x="1139" y="870"/>
                </a:cubicBezTo>
                <a:cubicBezTo>
                  <a:pt x="1139" y="873"/>
                  <a:pt x="1139" y="873"/>
                  <a:pt x="1139" y="873"/>
                </a:cubicBezTo>
                <a:cubicBezTo>
                  <a:pt x="1139" y="873"/>
                  <a:pt x="1139" y="873"/>
                  <a:pt x="1139" y="873"/>
                </a:cubicBezTo>
                <a:cubicBezTo>
                  <a:pt x="1138" y="873"/>
                  <a:pt x="1138" y="873"/>
                  <a:pt x="1138" y="873"/>
                </a:cubicBezTo>
                <a:cubicBezTo>
                  <a:pt x="1137" y="873"/>
                  <a:pt x="1137" y="873"/>
                  <a:pt x="1137" y="873"/>
                </a:cubicBezTo>
                <a:cubicBezTo>
                  <a:pt x="1136" y="875"/>
                  <a:pt x="1136" y="875"/>
                  <a:pt x="1136" y="875"/>
                </a:cubicBezTo>
                <a:cubicBezTo>
                  <a:pt x="1136" y="875"/>
                  <a:pt x="1136" y="875"/>
                  <a:pt x="1136" y="875"/>
                </a:cubicBezTo>
                <a:cubicBezTo>
                  <a:pt x="1135" y="885"/>
                  <a:pt x="1135" y="885"/>
                  <a:pt x="1135" y="885"/>
                </a:cubicBezTo>
                <a:cubicBezTo>
                  <a:pt x="1135" y="885"/>
                  <a:pt x="1135" y="885"/>
                  <a:pt x="1136" y="885"/>
                </a:cubicBezTo>
                <a:cubicBezTo>
                  <a:pt x="1134" y="888"/>
                  <a:pt x="1134" y="888"/>
                  <a:pt x="1134" y="888"/>
                </a:cubicBezTo>
                <a:cubicBezTo>
                  <a:pt x="1134" y="895"/>
                  <a:pt x="1134" y="895"/>
                  <a:pt x="1134" y="895"/>
                </a:cubicBezTo>
                <a:cubicBezTo>
                  <a:pt x="1134" y="896"/>
                  <a:pt x="1134" y="896"/>
                  <a:pt x="1134" y="896"/>
                </a:cubicBezTo>
                <a:cubicBezTo>
                  <a:pt x="1136" y="899"/>
                  <a:pt x="1136" y="899"/>
                  <a:pt x="1136" y="899"/>
                </a:cubicBezTo>
                <a:cubicBezTo>
                  <a:pt x="1139" y="905"/>
                  <a:pt x="1139" y="905"/>
                  <a:pt x="1139" y="905"/>
                </a:cubicBezTo>
                <a:cubicBezTo>
                  <a:pt x="1139" y="905"/>
                  <a:pt x="1139" y="906"/>
                  <a:pt x="1139" y="906"/>
                </a:cubicBezTo>
                <a:cubicBezTo>
                  <a:pt x="1140" y="906"/>
                  <a:pt x="1140" y="906"/>
                  <a:pt x="1140" y="906"/>
                </a:cubicBezTo>
                <a:cubicBezTo>
                  <a:pt x="1140" y="908"/>
                  <a:pt x="1140" y="908"/>
                  <a:pt x="1140" y="908"/>
                </a:cubicBezTo>
                <a:cubicBezTo>
                  <a:pt x="1139" y="907"/>
                  <a:pt x="1139" y="907"/>
                  <a:pt x="1139" y="907"/>
                </a:cubicBezTo>
                <a:cubicBezTo>
                  <a:pt x="1139" y="907"/>
                  <a:pt x="1139" y="907"/>
                  <a:pt x="1139" y="907"/>
                </a:cubicBezTo>
                <a:cubicBezTo>
                  <a:pt x="1138" y="907"/>
                  <a:pt x="1138" y="907"/>
                  <a:pt x="1138" y="907"/>
                </a:cubicBezTo>
                <a:cubicBezTo>
                  <a:pt x="1138" y="906"/>
                  <a:pt x="1137" y="907"/>
                  <a:pt x="1137" y="907"/>
                </a:cubicBezTo>
                <a:cubicBezTo>
                  <a:pt x="1134" y="914"/>
                  <a:pt x="1134" y="914"/>
                  <a:pt x="1134" y="914"/>
                </a:cubicBezTo>
                <a:cubicBezTo>
                  <a:pt x="1134" y="914"/>
                  <a:pt x="1134" y="914"/>
                  <a:pt x="1134" y="914"/>
                </a:cubicBezTo>
                <a:cubicBezTo>
                  <a:pt x="1133" y="914"/>
                  <a:pt x="1133" y="914"/>
                  <a:pt x="1133" y="914"/>
                </a:cubicBezTo>
                <a:cubicBezTo>
                  <a:pt x="1132" y="915"/>
                  <a:pt x="1132" y="915"/>
                  <a:pt x="1132" y="915"/>
                </a:cubicBezTo>
                <a:cubicBezTo>
                  <a:pt x="1131" y="916"/>
                  <a:pt x="1131" y="916"/>
                  <a:pt x="1131" y="916"/>
                </a:cubicBezTo>
                <a:cubicBezTo>
                  <a:pt x="1132" y="931"/>
                  <a:pt x="1132" y="931"/>
                  <a:pt x="1132" y="931"/>
                </a:cubicBezTo>
                <a:cubicBezTo>
                  <a:pt x="1132" y="931"/>
                  <a:pt x="1132" y="931"/>
                  <a:pt x="1132" y="931"/>
                </a:cubicBezTo>
                <a:cubicBezTo>
                  <a:pt x="1134" y="934"/>
                  <a:pt x="1134" y="934"/>
                  <a:pt x="1134" y="934"/>
                </a:cubicBezTo>
                <a:cubicBezTo>
                  <a:pt x="1135" y="936"/>
                  <a:pt x="1135" y="936"/>
                  <a:pt x="1135" y="936"/>
                </a:cubicBezTo>
                <a:cubicBezTo>
                  <a:pt x="1135" y="937"/>
                  <a:pt x="1135" y="937"/>
                  <a:pt x="1135" y="937"/>
                </a:cubicBezTo>
                <a:cubicBezTo>
                  <a:pt x="1140" y="939"/>
                  <a:pt x="1140" y="939"/>
                  <a:pt x="1140" y="939"/>
                </a:cubicBezTo>
                <a:cubicBezTo>
                  <a:pt x="1139" y="940"/>
                  <a:pt x="1139" y="940"/>
                  <a:pt x="1139" y="940"/>
                </a:cubicBezTo>
                <a:cubicBezTo>
                  <a:pt x="1139" y="941"/>
                  <a:pt x="1139" y="941"/>
                  <a:pt x="1139" y="941"/>
                </a:cubicBezTo>
                <a:cubicBezTo>
                  <a:pt x="1140" y="943"/>
                  <a:pt x="1140" y="943"/>
                  <a:pt x="1140" y="943"/>
                </a:cubicBezTo>
                <a:cubicBezTo>
                  <a:pt x="1144" y="946"/>
                  <a:pt x="1144" y="946"/>
                  <a:pt x="1144" y="946"/>
                </a:cubicBezTo>
                <a:cubicBezTo>
                  <a:pt x="1145" y="946"/>
                  <a:pt x="1145" y="946"/>
                  <a:pt x="1145" y="946"/>
                </a:cubicBezTo>
                <a:cubicBezTo>
                  <a:pt x="1151" y="945"/>
                  <a:pt x="1151" y="945"/>
                  <a:pt x="1151" y="945"/>
                </a:cubicBezTo>
                <a:cubicBezTo>
                  <a:pt x="1151" y="946"/>
                  <a:pt x="1151" y="946"/>
                  <a:pt x="1151" y="946"/>
                </a:cubicBezTo>
                <a:cubicBezTo>
                  <a:pt x="1152" y="949"/>
                  <a:pt x="1152" y="949"/>
                  <a:pt x="1152" y="949"/>
                </a:cubicBezTo>
                <a:cubicBezTo>
                  <a:pt x="1152" y="949"/>
                  <a:pt x="1152" y="949"/>
                  <a:pt x="1152" y="949"/>
                </a:cubicBezTo>
                <a:cubicBezTo>
                  <a:pt x="1156" y="951"/>
                  <a:pt x="1156" y="951"/>
                  <a:pt x="1156" y="951"/>
                </a:cubicBezTo>
                <a:cubicBezTo>
                  <a:pt x="1157" y="952"/>
                  <a:pt x="1157" y="952"/>
                  <a:pt x="1157" y="952"/>
                </a:cubicBezTo>
                <a:cubicBezTo>
                  <a:pt x="1157" y="952"/>
                  <a:pt x="1157" y="952"/>
                  <a:pt x="1157" y="952"/>
                </a:cubicBezTo>
                <a:cubicBezTo>
                  <a:pt x="1159" y="954"/>
                  <a:pt x="1159" y="954"/>
                  <a:pt x="1159" y="954"/>
                </a:cubicBezTo>
                <a:cubicBezTo>
                  <a:pt x="1159" y="954"/>
                  <a:pt x="1160" y="954"/>
                  <a:pt x="1160" y="954"/>
                </a:cubicBezTo>
                <a:cubicBezTo>
                  <a:pt x="1161" y="953"/>
                  <a:pt x="1161" y="953"/>
                  <a:pt x="1161" y="953"/>
                </a:cubicBezTo>
                <a:cubicBezTo>
                  <a:pt x="1162" y="952"/>
                  <a:pt x="1162" y="952"/>
                  <a:pt x="1162" y="952"/>
                </a:cubicBezTo>
                <a:cubicBezTo>
                  <a:pt x="1162" y="952"/>
                  <a:pt x="1162" y="952"/>
                  <a:pt x="1162" y="952"/>
                </a:cubicBezTo>
                <a:cubicBezTo>
                  <a:pt x="1162" y="952"/>
                  <a:pt x="1162" y="952"/>
                  <a:pt x="1162" y="952"/>
                </a:cubicBezTo>
                <a:cubicBezTo>
                  <a:pt x="1165" y="959"/>
                  <a:pt x="1165" y="959"/>
                  <a:pt x="1165" y="959"/>
                </a:cubicBezTo>
                <a:cubicBezTo>
                  <a:pt x="1166" y="960"/>
                  <a:pt x="1166" y="960"/>
                  <a:pt x="1166" y="960"/>
                </a:cubicBezTo>
                <a:cubicBezTo>
                  <a:pt x="1170" y="960"/>
                  <a:pt x="1170" y="960"/>
                  <a:pt x="1170" y="960"/>
                </a:cubicBezTo>
                <a:cubicBezTo>
                  <a:pt x="1170" y="960"/>
                  <a:pt x="1170" y="960"/>
                  <a:pt x="1170" y="960"/>
                </a:cubicBezTo>
                <a:cubicBezTo>
                  <a:pt x="1174" y="957"/>
                  <a:pt x="1174" y="957"/>
                  <a:pt x="1174" y="957"/>
                </a:cubicBezTo>
                <a:cubicBezTo>
                  <a:pt x="1176" y="957"/>
                  <a:pt x="1176" y="957"/>
                  <a:pt x="1176" y="957"/>
                </a:cubicBezTo>
                <a:cubicBezTo>
                  <a:pt x="1178" y="962"/>
                  <a:pt x="1178" y="962"/>
                  <a:pt x="1178" y="962"/>
                </a:cubicBezTo>
                <a:cubicBezTo>
                  <a:pt x="1177" y="966"/>
                  <a:pt x="1177" y="966"/>
                  <a:pt x="1177" y="966"/>
                </a:cubicBezTo>
                <a:cubicBezTo>
                  <a:pt x="1175" y="969"/>
                  <a:pt x="1175" y="969"/>
                  <a:pt x="1175" y="969"/>
                </a:cubicBezTo>
                <a:cubicBezTo>
                  <a:pt x="1174" y="968"/>
                  <a:pt x="1174" y="968"/>
                  <a:pt x="1174" y="968"/>
                </a:cubicBezTo>
                <a:cubicBezTo>
                  <a:pt x="1174" y="964"/>
                  <a:pt x="1174" y="964"/>
                  <a:pt x="1174" y="964"/>
                </a:cubicBezTo>
                <a:cubicBezTo>
                  <a:pt x="1176" y="960"/>
                  <a:pt x="1176" y="960"/>
                  <a:pt x="1176" y="960"/>
                </a:cubicBezTo>
                <a:cubicBezTo>
                  <a:pt x="1177" y="960"/>
                  <a:pt x="1176" y="959"/>
                  <a:pt x="1176" y="959"/>
                </a:cubicBezTo>
                <a:cubicBezTo>
                  <a:pt x="1176" y="959"/>
                  <a:pt x="1175" y="959"/>
                  <a:pt x="1175" y="959"/>
                </a:cubicBezTo>
                <a:cubicBezTo>
                  <a:pt x="1174" y="961"/>
                  <a:pt x="1174" y="961"/>
                  <a:pt x="1174" y="961"/>
                </a:cubicBezTo>
                <a:cubicBezTo>
                  <a:pt x="1169" y="962"/>
                  <a:pt x="1169" y="962"/>
                  <a:pt x="1169" y="962"/>
                </a:cubicBezTo>
                <a:cubicBezTo>
                  <a:pt x="1169" y="963"/>
                  <a:pt x="1169" y="963"/>
                  <a:pt x="1169" y="963"/>
                </a:cubicBezTo>
                <a:cubicBezTo>
                  <a:pt x="1166" y="968"/>
                  <a:pt x="1166" y="968"/>
                  <a:pt x="1166" y="968"/>
                </a:cubicBezTo>
                <a:cubicBezTo>
                  <a:pt x="1166" y="972"/>
                  <a:pt x="1166" y="972"/>
                  <a:pt x="1166" y="972"/>
                </a:cubicBezTo>
                <a:cubicBezTo>
                  <a:pt x="1166" y="973"/>
                  <a:pt x="1166" y="973"/>
                  <a:pt x="1166" y="973"/>
                </a:cubicBezTo>
                <a:cubicBezTo>
                  <a:pt x="1166" y="973"/>
                  <a:pt x="1167" y="973"/>
                  <a:pt x="1167" y="973"/>
                </a:cubicBezTo>
                <a:cubicBezTo>
                  <a:pt x="1167" y="973"/>
                  <a:pt x="1167" y="973"/>
                  <a:pt x="1167" y="973"/>
                </a:cubicBezTo>
                <a:cubicBezTo>
                  <a:pt x="1167" y="974"/>
                  <a:pt x="1167" y="974"/>
                  <a:pt x="1167" y="974"/>
                </a:cubicBezTo>
                <a:cubicBezTo>
                  <a:pt x="1166" y="979"/>
                  <a:pt x="1166" y="979"/>
                  <a:pt x="1166" y="979"/>
                </a:cubicBezTo>
                <a:cubicBezTo>
                  <a:pt x="1164" y="979"/>
                  <a:pt x="1164" y="979"/>
                  <a:pt x="1164" y="979"/>
                </a:cubicBezTo>
                <a:cubicBezTo>
                  <a:pt x="1163" y="979"/>
                  <a:pt x="1163" y="979"/>
                  <a:pt x="1163" y="979"/>
                </a:cubicBezTo>
                <a:cubicBezTo>
                  <a:pt x="1162" y="980"/>
                  <a:pt x="1162" y="980"/>
                  <a:pt x="1162" y="980"/>
                </a:cubicBezTo>
                <a:cubicBezTo>
                  <a:pt x="1162" y="981"/>
                  <a:pt x="1162" y="981"/>
                  <a:pt x="1162" y="981"/>
                </a:cubicBezTo>
                <a:cubicBezTo>
                  <a:pt x="1162" y="987"/>
                  <a:pt x="1162" y="987"/>
                  <a:pt x="1162" y="987"/>
                </a:cubicBezTo>
                <a:cubicBezTo>
                  <a:pt x="1161" y="989"/>
                  <a:pt x="1161" y="989"/>
                  <a:pt x="1161" y="989"/>
                </a:cubicBezTo>
                <a:cubicBezTo>
                  <a:pt x="1161" y="989"/>
                  <a:pt x="1161" y="990"/>
                  <a:pt x="1161" y="990"/>
                </a:cubicBezTo>
                <a:cubicBezTo>
                  <a:pt x="1161" y="990"/>
                  <a:pt x="1161" y="990"/>
                  <a:pt x="1161" y="990"/>
                </a:cubicBezTo>
                <a:cubicBezTo>
                  <a:pt x="1165" y="991"/>
                  <a:pt x="1165" y="991"/>
                  <a:pt x="1165" y="991"/>
                </a:cubicBezTo>
                <a:cubicBezTo>
                  <a:pt x="1165" y="991"/>
                  <a:pt x="1165" y="991"/>
                  <a:pt x="1165" y="991"/>
                </a:cubicBezTo>
                <a:cubicBezTo>
                  <a:pt x="1171" y="989"/>
                  <a:pt x="1171" y="989"/>
                  <a:pt x="1171" y="989"/>
                </a:cubicBezTo>
                <a:cubicBezTo>
                  <a:pt x="1171" y="989"/>
                  <a:pt x="1171" y="989"/>
                  <a:pt x="1171" y="989"/>
                </a:cubicBezTo>
                <a:cubicBezTo>
                  <a:pt x="1175" y="982"/>
                  <a:pt x="1175" y="982"/>
                  <a:pt x="1175" y="982"/>
                </a:cubicBezTo>
                <a:cubicBezTo>
                  <a:pt x="1175" y="982"/>
                  <a:pt x="1175" y="981"/>
                  <a:pt x="1174" y="981"/>
                </a:cubicBezTo>
                <a:cubicBezTo>
                  <a:pt x="1174" y="981"/>
                  <a:pt x="1173" y="981"/>
                  <a:pt x="1173" y="981"/>
                </a:cubicBezTo>
                <a:cubicBezTo>
                  <a:pt x="1172" y="983"/>
                  <a:pt x="1172" y="983"/>
                  <a:pt x="1172" y="983"/>
                </a:cubicBezTo>
                <a:cubicBezTo>
                  <a:pt x="1172" y="983"/>
                  <a:pt x="1172" y="983"/>
                  <a:pt x="1172" y="983"/>
                </a:cubicBezTo>
                <a:cubicBezTo>
                  <a:pt x="1172" y="982"/>
                  <a:pt x="1172" y="982"/>
                  <a:pt x="1172" y="982"/>
                </a:cubicBezTo>
                <a:cubicBezTo>
                  <a:pt x="1173" y="980"/>
                  <a:pt x="1173" y="980"/>
                  <a:pt x="1173" y="980"/>
                </a:cubicBezTo>
                <a:cubicBezTo>
                  <a:pt x="1173" y="979"/>
                  <a:pt x="1173" y="979"/>
                  <a:pt x="1173" y="979"/>
                </a:cubicBezTo>
                <a:cubicBezTo>
                  <a:pt x="1175" y="980"/>
                  <a:pt x="1175" y="980"/>
                  <a:pt x="1175" y="980"/>
                </a:cubicBezTo>
                <a:cubicBezTo>
                  <a:pt x="1176" y="994"/>
                  <a:pt x="1176" y="994"/>
                  <a:pt x="1176" y="994"/>
                </a:cubicBezTo>
                <a:cubicBezTo>
                  <a:pt x="1176" y="995"/>
                  <a:pt x="1176" y="995"/>
                  <a:pt x="1176" y="995"/>
                </a:cubicBezTo>
                <a:cubicBezTo>
                  <a:pt x="1178" y="995"/>
                  <a:pt x="1178" y="995"/>
                  <a:pt x="1178" y="995"/>
                </a:cubicBezTo>
                <a:cubicBezTo>
                  <a:pt x="1177" y="998"/>
                  <a:pt x="1177" y="998"/>
                  <a:pt x="1177" y="998"/>
                </a:cubicBezTo>
                <a:cubicBezTo>
                  <a:pt x="1170" y="1003"/>
                  <a:pt x="1170" y="1003"/>
                  <a:pt x="1170" y="1003"/>
                </a:cubicBezTo>
                <a:cubicBezTo>
                  <a:pt x="1168" y="1008"/>
                  <a:pt x="1168" y="1008"/>
                  <a:pt x="1168" y="1008"/>
                </a:cubicBezTo>
                <a:cubicBezTo>
                  <a:pt x="1168" y="1010"/>
                  <a:pt x="1168" y="1010"/>
                  <a:pt x="1168" y="1010"/>
                </a:cubicBezTo>
                <a:cubicBezTo>
                  <a:pt x="1164" y="1012"/>
                  <a:pt x="1164" y="1012"/>
                  <a:pt x="1164" y="1012"/>
                </a:cubicBezTo>
                <a:cubicBezTo>
                  <a:pt x="1163" y="1014"/>
                  <a:pt x="1163" y="1014"/>
                  <a:pt x="1163" y="1014"/>
                </a:cubicBezTo>
                <a:cubicBezTo>
                  <a:pt x="1161" y="1017"/>
                  <a:pt x="1161" y="1017"/>
                  <a:pt x="1161" y="1017"/>
                </a:cubicBezTo>
                <a:cubicBezTo>
                  <a:pt x="1160" y="1018"/>
                  <a:pt x="1160" y="1018"/>
                  <a:pt x="1160" y="1018"/>
                </a:cubicBezTo>
                <a:cubicBezTo>
                  <a:pt x="1157" y="1016"/>
                  <a:pt x="1157" y="1016"/>
                  <a:pt x="1157" y="1016"/>
                </a:cubicBezTo>
                <a:cubicBezTo>
                  <a:pt x="1156" y="1016"/>
                  <a:pt x="1156" y="1016"/>
                  <a:pt x="1156" y="1016"/>
                </a:cubicBezTo>
                <a:cubicBezTo>
                  <a:pt x="1153" y="1016"/>
                  <a:pt x="1153" y="1016"/>
                  <a:pt x="1153" y="1016"/>
                </a:cubicBezTo>
                <a:cubicBezTo>
                  <a:pt x="1153" y="1016"/>
                  <a:pt x="1153" y="1016"/>
                  <a:pt x="1153" y="1016"/>
                </a:cubicBezTo>
                <a:cubicBezTo>
                  <a:pt x="1153" y="1017"/>
                  <a:pt x="1153" y="1017"/>
                  <a:pt x="1153" y="1017"/>
                </a:cubicBezTo>
                <a:cubicBezTo>
                  <a:pt x="1152" y="1016"/>
                  <a:pt x="1152" y="1016"/>
                  <a:pt x="1152" y="1016"/>
                </a:cubicBezTo>
                <a:cubicBezTo>
                  <a:pt x="1152" y="1016"/>
                  <a:pt x="1152" y="1016"/>
                  <a:pt x="1152" y="1016"/>
                </a:cubicBezTo>
                <a:cubicBezTo>
                  <a:pt x="1151" y="1015"/>
                  <a:pt x="1151" y="1015"/>
                  <a:pt x="1151" y="1015"/>
                </a:cubicBezTo>
                <a:cubicBezTo>
                  <a:pt x="1150" y="1015"/>
                  <a:pt x="1150" y="1015"/>
                  <a:pt x="1150" y="1015"/>
                </a:cubicBezTo>
                <a:cubicBezTo>
                  <a:pt x="1149" y="1016"/>
                  <a:pt x="1149" y="1016"/>
                  <a:pt x="1149" y="1016"/>
                </a:cubicBezTo>
                <a:cubicBezTo>
                  <a:pt x="1147" y="1016"/>
                  <a:pt x="1147" y="1016"/>
                  <a:pt x="1147" y="1016"/>
                </a:cubicBezTo>
                <a:cubicBezTo>
                  <a:pt x="1147" y="1016"/>
                  <a:pt x="1147" y="1016"/>
                  <a:pt x="1147" y="1016"/>
                </a:cubicBezTo>
                <a:cubicBezTo>
                  <a:pt x="1147" y="1016"/>
                  <a:pt x="1147" y="1016"/>
                  <a:pt x="1147" y="1017"/>
                </a:cubicBezTo>
                <a:cubicBezTo>
                  <a:pt x="1148" y="1021"/>
                  <a:pt x="1148" y="1021"/>
                  <a:pt x="1148" y="1021"/>
                </a:cubicBezTo>
                <a:cubicBezTo>
                  <a:pt x="1146" y="1031"/>
                  <a:pt x="1146" y="1031"/>
                  <a:pt x="1146" y="1031"/>
                </a:cubicBezTo>
                <a:cubicBezTo>
                  <a:pt x="1146" y="1032"/>
                  <a:pt x="1146" y="1032"/>
                  <a:pt x="1146" y="1032"/>
                </a:cubicBezTo>
                <a:cubicBezTo>
                  <a:pt x="1150" y="1034"/>
                  <a:pt x="1150" y="1034"/>
                  <a:pt x="1150" y="1034"/>
                </a:cubicBezTo>
                <a:cubicBezTo>
                  <a:pt x="1151" y="1038"/>
                  <a:pt x="1151" y="1038"/>
                  <a:pt x="1151" y="1038"/>
                </a:cubicBezTo>
                <a:cubicBezTo>
                  <a:pt x="1151" y="1042"/>
                  <a:pt x="1151" y="1042"/>
                  <a:pt x="1151" y="1042"/>
                </a:cubicBezTo>
                <a:cubicBezTo>
                  <a:pt x="1152" y="1047"/>
                  <a:pt x="1152" y="1047"/>
                  <a:pt x="1152" y="1047"/>
                </a:cubicBezTo>
                <a:cubicBezTo>
                  <a:pt x="1151" y="1051"/>
                  <a:pt x="1151" y="1051"/>
                  <a:pt x="1151" y="1051"/>
                </a:cubicBezTo>
                <a:cubicBezTo>
                  <a:pt x="1149" y="1051"/>
                  <a:pt x="1149" y="1051"/>
                  <a:pt x="1149" y="1051"/>
                </a:cubicBezTo>
                <a:cubicBezTo>
                  <a:pt x="1148" y="1049"/>
                  <a:pt x="1148" y="1049"/>
                  <a:pt x="1148" y="1049"/>
                </a:cubicBezTo>
                <a:cubicBezTo>
                  <a:pt x="1150" y="1047"/>
                  <a:pt x="1150" y="1047"/>
                  <a:pt x="1150" y="1047"/>
                </a:cubicBezTo>
                <a:cubicBezTo>
                  <a:pt x="1150" y="1047"/>
                  <a:pt x="1150" y="1047"/>
                  <a:pt x="1150" y="1047"/>
                </a:cubicBezTo>
                <a:cubicBezTo>
                  <a:pt x="1150" y="1044"/>
                  <a:pt x="1150" y="1044"/>
                  <a:pt x="1150" y="1044"/>
                </a:cubicBezTo>
                <a:cubicBezTo>
                  <a:pt x="1150" y="1044"/>
                  <a:pt x="1150" y="1044"/>
                  <a:pt x="1149" y="1044"/>
                </a:cubicBezTo>
                <a:cubicBezTo>
                  <a:pt x="1149" y="1044"/>
                  <a:pt x="1149" y="1044"/>
                  <a:pt x="1148" y="1044"/>
                </a:cubicBezTo>
                <a:cubicBezTo>
                  <a:pt x="1147" y="1046"/>
                  <a:pt x="1147" y="1046"/>
                  <a:pt x="1147" y="1046"/>
                </a:cubicBezTo>
                <a:cubicBezTo>
                  <a:pt x="1146" y="1044"/>
                  <a:pt x="1146" y="1044"/>
                  <a:pt x="1146" y="1044"/>
                </a:cubicBezTo>
                <a:cubicBezTo>
                  <a:pt x="1146" y="1044"/>
                  <a:pt x="1145" y="1044"/>
                  <a:pt x="1145" y="1044"/>
                </a:cubicBezTo>
                <a:cubicBezTo>
                  <a:pt x="1145" y="1044"/>
                  <a:pt x="1145" y="1044"/>
                  <a:pt x="1145" y="1044"/>
                </a:cubicBezTo>
                <a:cubicBezTo>
                  <a:pt x="1142" y="1047"/>
                  <a:pt x="1142" y="1047"/>
                  <a:pt x="1142" y="1047"/>
                </a:cubicBezTo>
                <a:cubicBezTo>
                  <a:pt x="1142" y="1042"/>
                  <a:pt x="1142" y="1042"/>
                  <a:pt x="1142" y="1042"/>
                </a:cubicBezTo>
                <a:cubicBezTo>
                  <a:pt x="1142" y="1042"/>
                  <a:pt x="1141" y="1042"/>
                  <a:pt x="1141" y="1042"/>
                </a:cubicBezTo>
                <a:cubicBezTo>
                  <a:pt x="1141" y="1041"/>
                  <a:pt x="1141" y="1041"/>
                  <a:pt x="1141" y="1041"/>
                </a:cubicBezTo>
                <a:cubicBezTo>
                  <a:pt x="1137" y="1042"/>
                  <a:pt x="1137" y="1042"/>
                  <a:pt x="1137" y="1042"/>
                </a:cubicBezTo>
                <a:cubicBezTo>
                  <a:pt x="1136" y="1038"/>
                  <a:pt x="1136" y="1038"/>
                  <a:pt x="1136" y="1038"/>
                </a:cubicBezTo>
                <a:cubicBezTo>
                  <a:pt x="1141" y="1035"/>
                  <a:pt x="1141" y="1035"/>
                  <a:pt x="1141" y="1035"/>
                </a:cubicBezTo>
                <a:cubicBezTo>
                  <a:pt x="1142" y="1035"/>
                  <a:pt x="1142" y="1034"/>
                  <a:pt x="1141" y="1034"/>
                </a:cubicBezTo>
                <a:cubicBezTo>
                  <a:pt x="1139" y="1030"/>
                  <a:pt x="1139" y="1030"/>
                  <a:pt x="1139" y="1030"/>
                </a:cubicBezTo>
                <a:cubicBezTo>
                  <a:pt x="1140" y="1025"/>
                  <a:pt x="1140" y="1025"/>
                  <a:pt x="1140" y="1025"/>
                </a:cubicBezTo>
                <a:cubicBezTo>
                  <a:pt x="1142" y="1021"/>
                  <a:pt x="1142" y="1021"/>
                  <a:pt x="1142" y="1021"/>
                </a:cubicBezTo>
                <a:cubicBezTo>
                  <a:pt x="1142" y="1010"/>
                  <a:pt x="1142" y="1010"/>
                  <a:pt x="1142" y="1010"/>
                </a:cubicBezTo>
                <a:cubicBezTo>
                  <a:pt x="1142" y="1009"/>
                  <a:pt x="1142" y="1009"/>
                  <a:pt x="1142" y="1009"/>
                </a:cubicBezTo>
                <a:cubicBezTo>
                  <a:pt x="1141" y="1009"/>
                  <a:pt x="1141" y="1009"/>
                  <a:pt x="1141" y="1009"/>
                </a:cubicBezTo>
                <a:cubicBezTo>
                  <a:pt x="1141" y="1009"/>
                  <a:pt x="1141" y="1009"/>
                  <a:pt x="1140" y="1009"/>
                </a:cubicBezTo>
                <a:cubicBezTo>
                  <a:pt x="1134" y="1013"/>
                  <a:pt x="1134" y="1013"/>
                  <a:pt x="1134" y="1013"/>
                </a:cubicBezTo>
                <a:cubicBezTo>
                  <a:pt x="1134" y="1014"/>
                  <a:pt x="1134" y="1014"/>
                  <a:pt x="1134" y="1014"/>
                </a:cubicBezTo>
                <a:cubicBezTo>
                  <a:pt x="1134" y="1017"/>
                  <a:pt x="1134" y="1017"/>
                  <a:pt x="1134" y="1017"/>
                </a:cubicBezTo>
                <a:cubicBezTo>
                  <a:pt x="1133" y="1017"/>
                  <a:pt x="1133" y="1017"/>
                  <a:pt x="1133" y="1017"/>
                </a:cubicBezTo>
                <a:cubicBezTo>
                  <a:pt x="1131" y="1018"/>
                  <a:pt x="1131" y="1018"/>
                  <a:pt x="1131" y="1018"/>
                </a:cubicBezTo>
                <a:cubicBezTo>
                  <a:pt x="1130" y="1017"/>
                  <a:pt x="1130" y="1017"/>
                  <a:pt x="1130" y="1017"/>
                </a:cubicBezTo>
                <a:cubicBezTo>
                  <a:pt x="1132" y="1016"/>
                  <a:pt x="1132" y="1016"/>
                  <a:pt x="1132" y="1016"/>
                </a:cubicBezTo>
                <a:cubicBezTo>
                  <a:pt x="1132" y="1015"/>
                  <a:pt x="1132" y="1015"/>
                  <a:pt x="1132" y="1015"/>
                </a:cubicBezTo>
                <a:cubicBezTo>
                  <a:pt x="1132" y="1012"/>
                  <a:pt x="1132" y="1012"/>
                  <a:pt x="1132" y="1012"/>
                </a:cubicBezTo>
                <a:cubicBezTo>
                  <a:pt x="1134" y="1009"/>
                  <a:pt x="1134" y="1009"/>
                  <a:pt x="1134" y="1009"/>
                </a:cubicBezTo>
                <a:cubicBezTo>
                  <a:pt x="1134" y="1007"/>
                  <a:pt x="1134" y="1007"/>
                  <a:pt x="1134" y="1007"/>
                </a:cubicBezTo>
                <a:cubicBezTo>
                  <a:pt x="1134" y="1007"/>
                  <a:pt x="1134" y="1006"/>
                  <a:pt x="1133" y="1006"/>
                </a:cubicBezTo>
                <a:cubicBezTo>
                  <a:pt x="1133" y="1006"/>
                  <a:pt x="1133" y="1006"/>
                  <a:pt x="1133" y="1006"/>
                </a:cubicBezTo>
                <a:cubicBezTo>
                  <a:pt x="1128" y="1008"/>
                  <a:pt x="1128" y="1008"/>
                  <a:pt x="1128" y="1008"/>
                </a:cubicBezTo>
                <a:cubicBezTo>
                  <a:pt x="1127" y="1008"/>
                  <a:pt x="1127" y="1008"/>
                  <a:pt x="1127" y="1008"/>
                </a:cubicBezTo>
                <a:cubicBezTo>
                  <a:pt x="1128" y="1006"/>
                  <a:pt x="1128" y="1006"/>
                  <a:pt x="1128" y="1006"/>
                </a:cubicBezTo>
                <a:cubicBezTo>
                  <a:pt x="1128" y="1006"/>
                  <a:pt x="1129" y="1006"/>
                  <a:pt x="1129" y="1006"/>
                </a:cubicBezTo>
                <a:cubicBezTo>
                  <a:pt x="1128" y="1005"/>
                  <a:pt x="1128" y="1005"/>
                  <a:pt x="1128" y="1005"/>
                </a:cubicBezTo>
                <a:cubicBezTo>
                  <a:pt x="1124" y="1003"/>
                  <a:pt x="1124" y="1003"/>
                  <a:pt x="1124" y="1003"/>
                </a:cubicBezTo>
                <a:cubicBezTo>
                  <a:pt x="1122" y="999"/>
                  <a:pt x="1122" y="999"/>
                  <a:pt x="1122" y="999"/>
                </a:cubicBezTo>
                <a:cubicBezTo>
                  <a:pt x="1122" y="999"/>
                  <a:pt x="1122" y="999"/>
                  <a:pt x="1122" y="999"/>
                </a:cubicBezTo>
                <a:cubicBezTo>
                  <a:pt x="1118" y="998"/>
                  <a:pt x="1118" y="998"/>
                  <a:pt x="1118" y="998"/>
                </a:cubicBezTo>
                <a:cubicBezTo>
                  <a:pt x="1118" y="998"/>
                  <a:pt x="1117" y="998"/>
                  <a:pt x="1117" y="999"/>
                </a:cubicBezTo>
                <a:cubicBezTo>
                  <a:pt x="1117" y="999"/>
                  <a:pt x="1117" y="999"/>
                  <a:pt x="1117" y="999"/>
                </a:cubicBezTo>
                <a:cubicBezTo>
                  <a:pt x="1117" y="1000"/>
                  <a:pt x="1117" y="1000"/>
                  <a:pt x="1117" y="1000"/>
                </a:cubicBezTo>
                <a:cubicBezTo>
                  <a:pt x="1117" y="999"/>
                  <a:pt x="1117" y="999"/>
                  <a:pt x="1117" y="999"/>
                </a:cubicBezTo>
                <a:cubicBezTo>
                  <a:pt x="1116" y="998"/>
                  <a:pt x="1116" y="998"/>
                  <a:pt x="1116" y="998"/>
                </a:cubicBezTo>
                <a:cubicBezTo>
                  <a:pt x="1116" y="997"/>
                  <a:pt x="1116" y="997"/>
                  <a:pt x="1116" y="997"/>
                </a:cubicBezTo>
                <a:cubicBezTo>
                  <a:pt x="1112" y="996"/>
                  <a:pt x="1112" y="996"/>
                  <a:pt x="1112" y="996"/>
                </a:cubicBezTo>
                <a:cubicBezTo>
                  <a:pt x="1112" y="996"/>
                  <a:pt x="1112" y="996"/>
                  <a:pt x="1112" y="996"/>
                </a:cubicBezTo>
                <a:cubicBezTo>
                  <a:pt x="1110" y="997"/>
                  <a:pt x="1110" y="997"/>
                  <a:pt x="1110" y="997"/>
                </a:cubicBezTo>
                <a:cubicBezTo>
                  <a:pt x="1109" y="997"/>
                  <a:pt x="1109" y="997"/>
                  <a:pt x="1109" y="998"/>
                </a:cubicBezTo>
                <a:cubicBezTo>
                  <a:pt x="1109" y="998"/>
                  <a:pt x="1109" y="998"/>
                  <a:pt x="1109" y="998"/>
                </a:cubicBezTo>
                <a:cubicBezTo>
                  <a:pt x="1114" y="1004"/>
                  <a:pt x="1114" y="1004"/>
                  <a:pt x="1114" y="1004"/>
                </a:cubicBezTo>
                <a:cubicBezTo>
                  <a:pt x="1109" y="1004"/>
                  <a:pt x="1109" y="1004"/>
                  <a:pt x="1109" y="1004"/>
                </a:cubicBezTo>
                <a:cubicBezTo>
                  <a:pt x="1108" y="1003"/>
                  <a:pt x="1108" y="1003"/>
                  <a:pt x="1108" y="1003"/>
                </a:cubicBezTo>
                <a:cubicBezTo>
                  <a:pt x="1108" y="1003"/>
                  <a:pt x="1108" y="1003"/>
                  <a:pt x="1108" y="1003"/>
                </a:cubicBezTo>
                <a:cubicBezTo>
                  <a:pt x="1105" y="1003"/>
                  <a:pt x="1105" y="1003"/>
                  <a:pt x="1105" y="1003"/>
                </a:cubicBezTo>
                <a:cubicBezTo>
                  <a:pt x="1105" y="1003"/>
                  <a:pt x="1104" y="1003"/>
                  <a:pt x="1104" y="1003"/>
                </a:cubicBezTo>
                <a:cubicBezTo>
                  <a:pt x="1104" y="1003"/>
                  <a:pt x="1104" y="1003"/>
                  <a:pt x="1104" y="1003"/>
                </a:cubicBezTo>
                <a:cubicBezTo>
                  <a:pt x="1104" y="1004"/>
                  <a:pt x="1104" y="1004"/>
                  <a:pt x="1104" y="1004"/>
                </a:cubicBezTo>
                <a:cubicBezTo>
                  <a:pt x="1104" y="1005"/>
                  <a:pt x="1104" y="1005"/>
                  <a:pt x="1104" y="1005"/>
                </a:cubicBezTo>
                <a:cubicBezTo>
                  <a:pt x="1102" y="1003"/>
                  <a:pt x="1102" y="1003"/>
                  <a:pt x="1102" y="1003"/>
                </a:cubicBezTo>
                <a:cubicBezTo>
                  <a:pt x="1102" y="1003"/>
                  <a:pt x="1102" y="1003"/>
                  <a:pt x="1102" y="1003"/>
                </a:cubicBezTo>
                <a:cubicBezTo>
                  <a:pt x="1100" y="1003"/>
                  <a:pt x="1100" y="1003"/>
                  <a:pt x="1100" y="1003"/>
                </a:cubicBezTo>
                <a:cubicBezTo>
                  <a:pt x="1099" y="1003"/>
                  <a:pt x="1099" y="1003"/>
                  <a:pt x="1099" y="1003"/>
                </a:cubicBezTo>
                <a:cubicBezTo>
                  <a:pt x="1099" y="1003"/>
                  <a:pt x="1099" y="1004"/>
                  <a:pt x="1099" y="1004"/>
                </a:cubicBezTo>
                <a:cubicBezTo>
                  <a:pt x="1102" y="1008"/>
                  <a:pt x="1102" y="1008"/>
                  <a:pt x="1102" y="1008"/>
                </a:cubicBezTo>
                <a:cubicBezTo>
                  <a:pt x="1102" y="1010"/>
                  <a:pt x="1102" y="1010"/>
                  <a:pt x="1102" y="1010"/>
                </a:cubicBezTo>
                <a:cubicBezTo>
                  <a:pt x="1102" y="1010"/>
                  <a:pt x="1102" y="1010"/>
                  <a:pt x="1102" y="1010"/>
                </a:cubicBezTo>
                <a:cubicBezTo>
                  <a:pt x="1105" y="1012"/>
                  <a:pt x="1105" y="1012"/>
                  <a:pt x="1105" y="1012"/>
                </a:cubicBezTo>
                <a:cubicBezTo>
                  <a:pt x="1105" y="1015"/>
                  <a:pt x="1105" y="1015"/>
                  <a:pt x="1105" y="1015"/>
                </a:cubicBezTo>
                <a:cubicBezTo>
                  <a:pt x="1104" y="1014"/>
                  <a:pt x="1104" y="1014"/>
                  <a:pt x="1104" y="1014"/>
                </a:cubicBezTo>
                <a:cubicBezTo>
                  <a:pt x="1104" y="1014"/>
                  <a:pt x="1103" y="1014"/>
                  <a:pt x="1103" y="1014"/>
                </a:cubicBezTo>
                <a:cubicBezTo>
                  <a:pt x="1103" y="1014"/>
                  <a:pt x="1103" y="1015"/>
                  <a:pt x="1103" y="1015"/>
                </a:cubicBezTo>
                <a:cubicBezTo>
                  <a:pt x="1107" y="1021"/>
                  <a:pt x="1107" y="1021"/>
                  <a:pt x="1107" y="1021"/>
                </a:cubicBezTo>
                <a:cubicBezTo>
                  <a:pt x="1108" y="1027"/>
                  <a:pt x="1108" y="1027"/>
                  <a:pt x="1108" y="1027"/>
                </a:cubicBezTo>
                <a:cubicBezTo>
                  <a:pt x="1109" y="1027"/>
                  <a:pt x="1109" y="1027"/>
                  <a:pt x="1109" y="1027"/>
                </a:cubicBezTo>
                <a:cubicBezTo>
                  <a:pt x="1111" y="1028"/>
                  <a:pt x="1111" y="1028"/>
                  <a:pt x="1111" y="1028"/>
                </a:cubicBezTo>
                <a:cubicBezTo>
                  <a:pt x="1111" y="1028"/>
                  <a:pt x="1111" y="1028"/>
                  <a:pt x="1112" y="1028"/>
                </a:cubicBezTo>
                <a:cubicBezTo>
                  <a:pt x="1112" y="1028"/>
                  <a:pt x="1112" y="1028"/>
                  <a:pt x="1112" y="1027"/>
                </a:cubicBezTo>
                <a:cubicBezTo>
                  <a:pt x="1111" y="1024"/>
                  <a:pt x="1111" y="1024"/>
                  <a:pt x="1111" y="1024"/>
                </a:cubicBezTo>
                <a:cubicBezTo>
                  <a:pt x="1112" y="1022"/>
                  <a:pt x="1112" y="1022"/>
                  <a:pt x="1112" y="1022"/>
                </a:cubicBezTo>
                <a:cubicBezTo>
                  <a:pt x="1117" y="1022"/>
                  <a:pt x="1117" y="1022"/>
                  <a:pt x="1117" y="1022"/>
                </a:cubicBezTo>
                <a:cubicBezTo>
                  <a:pt x="1118" y="1023"/>
                  <a:pt x="1118" y="1023"/>
                  <a:pt x="1118" y="1023"/>
                </a:cubicBezTo>
                <a:cubicBezTo>
                  <a:pt x="1118" y="1025"/>
                  <a:pt x="1118" y="1025"/>
                  <a:pt x="1118" y="1025"/>
                </a:cubicBezTo>
                <a:cubicBezTo>
                  <a:pt x="1118" y="1025"/>
                  <a:pt x="1118" y="1025"/>
                  <a:pt x="1119" y="1025"/>
                </a:cubicBezTo>
                <a:cubicBezTo>
                  <a:pt x="1119" y="1025"/>
                  <a:pt x="1119" y="1026"/>
                  <a:pt x="1119" y="1026"/>
                </a:cubicBezTo>
                <a:cubicBezTo>
                  <a:pt x="1121" y="1026"/>
                  <a:pt x="1121" y="1026"/>
                  <a:pt x="1121" y="1026"/>
                </a:cubicBezTo>
                <a:cubicBezTo>
                  <a:pt x="1122" y="1026"/>
                  <a:pt x="1122" y="1025"/>
                  <a:pt x="1122" y="1025"/>
                </a:cubicBezTo>
                <a:cubicBezTo>
                  <a:pt x="1122" y="1023"/>
                  <a:pt x="1122" y="1023"/>
                  <a:pt x="1122" y="1023"/>
                </a:cubicBezTo>
                <a:cubicBezTo>
                  <a:pt x="1123" y="1032"/>
                  <a:pt x="1123" y="1032"/>
                  <a:pt x="1123" y="1032"/>
                </a:cubicBezTo>
                <a:cubicBezTo>
                  <a:pt x="1120" y="1035"/>
                  <a:pt x="1120" y="1035"/>
                  <a:pt x="1120" y="1035"/>
                </a:cubicBezTo>
                <a:cubicBezTo>
                  <a:pt x="1118" y="1035"/>
                  <a:pt x="1118" y="1035"/>
                  <a:pt x="1118" y="1035"/>
                </a:cubicBezTo>
                <a:cubicBezTo>
                  <a:pt x="1116" y="1034"/>
                  <a:pt x="1116" y="1034"/>
                  <a:pt x="1116" y="1034"/>
                </a:cubicBezTo>
                <a:cubicBezTo>
                  <a:pt x="1112" y="1032"/>
                  <a:pt x="1112" y="1032"/>
                  <a:pt x="1112" y="1032"/>
                </a:cubicBezTo>
                <a:cubicBezTo>
                  <a:pt x="1111" y="1030"/>
                  <a:pt x="1111" y="1030"/>
                  <a:pt x="1111" y="1030"/>
                </a:cubicBezTo>
                <a:cubicBezTo>
                  <a:pt x="1111" y="1030"/>
                  <a:pt x="1111" y="1030"/>
                  <a:pt x="1111" y="1030"/>
                </a:cubicBezTo>
                <a:cubicBezTo>
                  <a:pt x="1108" y="1029"/>
                  <a:pt x="1108" y="1029"/>
                  <a:pt x="1108" y="1029"/>
                </a:cubicBezTo>
                <a:cubicBezTo>
                  <a:pt x="1106" y="1026"/>
                  <a:pt x="1106" y="1026"/>
                  <a:pt x="1106" y="1026"/>
                </a:cubicBezTo>
                <a:cubicBezTo>
                  <a:pt x="1106" y="1022"/>
                  <a:pt x="1106" y="1022"/>
                  <a:pt x="1106" y="1022"/>
                </a:cubicBezTo>
                <a:cubicBezTo>
                  <a:pt x="1106" y="1022"/>
                  <a:pt x="1106" y="1022"/>
                  <a:pt x="1106" y="1022"/>
                </a:cubicBezTo>
                <a:cubicBezTo>
                  <a:pt x="1104" y="1020"/>
                  <a:pt x="1104" y="1020"/>
                  <a:pt x="1104" y="1020"/>
                </a:cubicBezTo>
                <a:cubicBezTo>
                  <a:pt x="1103" y="1017"/>
                  <a:pt x="1103" y="1017"/>
                  <a:pt x="1103" y="1017"/>
                </a:cubicBezTo>
                <a:cubicBezTo>
                  <a:pt x="1102" y="1016"/>
                  <a:pt x="1102" y="1016"/>
                  <a:pt x="1102" y="1016"/>
                </a:cubicBezTo>
                <a:cubicBezTo>
                  <a:pt x="1102" y="1016"/>
                  <a:pt x="1102" y="1016"/>
                  <a:pt x="1102" y="1016"/>
                </a:cubicBezTo>
                <a:cubicBezTo>
                  <a:pt x="1100" y="1016"/>
                  <a:pt x="1100" y="1016"/>
                  <a:pt x="1100" y="1016"/>
                </a:cubicBezTo>
                <a:cubicBezTo>
                  <a:pt x="1099" y="1017"/>
                  <a:pt x="1099" y="1017"/>
                  <a:pt x="1099" y="1017"/>
                </a:cubicBezTo>
                <a:cubicBezTo>
                  <a:pt x="1098" y="1019"/>
                  <a:pt x="1098" y="1019"/>
                  <a:pt x="1098" y="1019"/>
                </a:cubicBezTo>
                <a:cubicBezTo>
                  <a:pt x="1098" y="1019"/>
                  <a:pt x="1098" y="1019"/>
                  <a:pt x="1098" y="1019"/>
                </a:cubicBezTo>
                <a:cubicBezTo>
                  <a:pt x="1099" y="1022"/>
                  <a:pt x="1099" y="1022"/>
                  <a:pt x="1099" y="1022"/>
                </a:cubicBezTo>
                <a:cubicBezTo>
                  <a:pt x="1101" y="1025"/>
                  <a:pt x="1101" y="1025"/>
                  <a:pt x="1101" y="1025"/>
                </a:cubicBezTo>
                <a:cubicBezTo>
                  <a:pt x="1101" y="1026"/>
                  <a:pt x="1101" y="1026"/>
                  <a:pt x="1101" y="1026"/>
                </a:cubicBezTo>
                <a:cubicBezTo>
                  <a:pt x="1101" y="1027"/>
                  <a:pt x="1101" y="1027"/>
                  <a:pt x="1101" y="1027"/>
                </a:cubicBezTo>
                <a:cubicBezTo>
                  <a:pt x="1103" y="1029"/>
                  <a:pt x="1103" y="1029"/>
                  <a:pt x="1103" y="1029"/>
                </a:cubicBezTo>
                <a:cubicBezTo>
                  <a:pt x="1100" y="1029"/>
                  <a:pt x="1100" y="1029"/>
                  <a:pt x="1100" y="1029"/>
                </a:cubicBezTo>
                <a:cubicBezTo>
                  <a:pt x="1095" y="1030"/>
                  <a:pt x="1095" y="1030"/>
                  <a:pt x="1095" y="1030"/>
                </a:cubicBezTo>
                <a:cubicBezTo>
                  <a:pt x="1095" y="1030"/>
                  <a:pt x="1095" y="1030"/>
                  <a:pt x="1095" y="1030"/>
                </a:cubicBezTo>
                <a:cubicBezTo>
                  <a:pt x="1095" y="1029"/>
                  <a:pt x="1095" y="1029"/>
                  <a:pt x="1094" y="1029"/>
                </a:cubicBezTo>
                <a:cubicBezTo>
                  <a:pt x="1094" y="1029"/>
                  <a:pt x="1094" y="1029"/>
                  <a:pt x="1094" y="1029"/>
                </a:cubicBezTo>
                <a:cubicBezTo>
                  <a:pt x="1092" y="1029"/>
                  <a:pt x="1092" y="1029"/>
                  <a:pt x="1092" y="1029"/>
                </a:cubicBezTo>
                <a:cubicBezTo>
                  <a:pt x="1091" y="1029"/>
                  <a:pt x="1091" y="1029"/>
                  <a:pt x="1091" y="1029"/>
                </a:cubicBezTo>
                <a:cubicBezTo>
                  <a:pt x="1091" y="1030"/>
                  <a:pt x="1091" y="1030"/>
                  <a:pt x="1091" y="1030"/>
                </a:cubicBezTo>
                <a:cubicBezTo>
                  <a:pt x="1087" y="1026"/>
                  <a:pt x="1087" y="1026"/>
                  <a:pt x="1087" y="1026"/>
                </a:cubicBezTo>
                <a:cubicBezTo>
                  <a:pt x="1087" y="1026"/>
                  <a:pt x="1087" y="1026"/>
                  <a:pt x="1087" y="1026"/>
                </a:cubicBezTo>
                <a:cubicBezTo>
                  <a:pt x="1084" y="1027"/>
                  <a:pt x="1084" y="1027"/>
                  <a:pt x="1084" y="1027"/>
                </a:cubicBezTo>
                <a:cubicBezTo>
                  <a:pt x="1074" y="1025"/>
                  <a:pt x="1074" y="1025"/>
                  <a:pt x="1074" y="1025"/>
                </a:cubicBezTo>
                <a:cubicBezTo>
                  <a:pt x="1073" y="1026"/>
                  <a:pt x="1073" y="1026"/>
                  <a:pt x="1073" y="1026"/>
                </a:cubicBezTo>
                <a:cubicBezTo>
                  <a:pt x="1071" y="1029"/>
                  <a:pt x="1071" y="1029"/>
                  <a:pt x="1071" y="1029"/>
                </a:cubicBezTo>
                <a:cubicBezTo>
                  <a:pt x="1066" y="1030"/>
                  <a:pt x="1066" y="1030"/>
                  <a:pt x="1066" y="1030"/>
                </a:cubicBezTo>
                <a:cubicBezTo>
                  <a:pt x="1061" y="1029"/>
                  <a:pt x="1061" y="1029"/>
                  <a:pt x="1061" y="1029"/>
                </a:cubicBezTo>
                <a:cubicBezTo>
                  <a:pt x="1060" y="1029"/>
                  <a:pt x="1060" y="1029"/>
                  <a:pt x="1060" y="1029"/>
                </a:cubicBezTo>
                <a:cubicBezTo>
                  <a:pt x="1055" y="1032"/>
                  <a:pt x="1055" y="1032"/>
                  <a:pt x="1055" y="1032"/>
                </a:cubicBezTo>
                <a:cubicBezTo>
                  <a:pt x="1052" y="1030"/>
                  <a:pt x="1052" y="1030"/>
                  <a:pt x="1052" y="1030"/>
                </a:cubicBezTo>
                <a:cubicBezTo>
                  <a:pt x="1051" y="1030"/>
                  <a:pt x="1051" y="1030"/>
                  <a:pt x="1051" y="1030"/>
                </a:cubicBezTo>
                <a:cubicBezTo>
                  <a:pt x="1050" y="1030"/>
                  <a:pt x="1050" y="1030"/>
                  <a:pt x="1050" y="1030"/>
                </a:cubicBezTo>
                <a:cubicBezTo>
                  <a:pt x="1049" y="1029"/>
                  <a:pt x="1049" y="1029"/>
                  <a:pt x="1049" y="1029"/>
                </a:cubicBezTo>
                <a:cubicBezTo>
                  <a:pt x="1048" y="1029"/>
                  <a:pt x="1048" y="1029"/>
                  <a:pt x="1048" y="1029"/>
                </a:cubicBezTo>
                <a:cubicBezTo>
                  <a:pt x="1047" y="1030"/>
                  <a:pt x="1047" y="1030"/>
                  <a:pt x="1047" y="1030"/>
                </a:cubicBezTo>
                <a:cubicBezTo>
                  <a:pt x="1045" y="1029"/>
                  <a:pt x="1045" y="1029"/>
                  <a:pt x="1045" y="1029"/>
                </a:cubicBezTo>
                <a:cubicBezTo>
                  <a:pt x="1045" y="1029"/>
                  <a:pt x="1045" y="1029"/>
                  <a:pt x="1045" y="1029"/>
                </a:cubicBezTo>
                <a:cubicBezTo>
                  <a:pt x="1045" y="1030"/>
                  <a:pt x="1044" y="1030"/>
                  <a:pt x="1044" y="1030"/>
                </a:cubicBezTo>
                <a:cubicBezTo>
                  <a:pt x="1044" y="1032"/>
                  <a:pt x="1044" y="1032"/>
                  <a:pt x="1044" y="1032"/>
                </a:cubicBezTo>
                <a:cubicBezTo>
                  <a:pt x="1043" y="1032"/>
                  <a:pt x="1043" y="1032"/>
                  <a:pt x="1043" y="1032"/>
                </a:cubicBezTo>
                <a:cubicBezTo>
                  <a:pt x="1039" y="1029"/>
                  <a:pt x="1039" y="1029"/>
                  <a:pt x="1039" y="1029"/>
                </a:cubicBezTo>
                <a:cubicBezTo>
                  <a:pt x="1039" y="1029"/>
                  <a:pt x="1039" y="1029"/>
                  <a:pt x="1039" y="1029"/>
                </a:cubicBezTo>
                <a:cubicBezTo>
                  <a:pt x="1037" y="1029"/>
                  <a:pt x="1037" y="1029"/>
                  <a:pt x="1037" y="1029"/>
                </a:cubicBezTo>
                <a:cubicBezTo>
                  <a:pt x="1035" y="1024"/>
                  <a:pt x="1035" y="1024"/>
                  <a:pt x="1035" y="1024"/>
                </a:cubicBezTo>
                <a:cubicBezTo>
                  <a:pt x="1029" y="1019"/>
                  <a:pt x="1029" y="1019"/>
                  <a:pt x="1029" y="1019"/>
                </a:cubicBezTo>
                <a:cubicBezTo>
                  <a:pt x="1029" y="1014"/>
                  <a:pt x="1029" y="1014"/>
                  <a:pt x="1029" y="1014"/>
                </a:cubicBezTo>
                <a:cubicBezTo>
                  <a:pt x="1028" y="1014"/>
                  <a:pt x="1028" y="1014"/>
                  <a:pt x="1028" y="1014"/>
                </a:cubicBezTo>
                <a:cubicBezTo>
                  <a:pt x="1023" y="1011"/>
                  <a:pt x="1023" y="1011"/>
                  <a:pt x="1023" y="1011"/>
                </a:cubicBezTo>
                <a:cubicBezTo>
                  <a:pt x="1023" y="1011"/>
                  <a:pt x="1023" y="1011"/>
                  <a:pt x="1023" y="1011"/>
                </a:cubicBezTo>
                <a:cubicBezTo>
                  <a:pt x="1022" y="1012"/>
                  <a:pt x="1022" y="1012"/>
                  <a:pt x="1022" y="1012"/>
                </a:cubicBezTo>
                <a:cubicBezTo>
                  <a:pt x="1022" y="1015"/>
                  <a:pt x="1022" y="1015"/>
                  <a:pt x="1022" y="1015"/>
                </a:cubicBezTo>
                <a:cubicBezTo>
                  <a:pt x="1021" y="1016"/>
                  <a:pt x="1021" y="1016"/>
                  <a:pt x="1021" y="1016"/>
                </a:cubicBezTo>
                <a:cubicBezTo>
                  <a:pt x="1020" y="1015"/>
                  <a:pt x="1020" y="1015"/>
                  <a:pt x="1020" y="1015"/>
                </a:cubicBezTo>
                <a:cubicBezTo>
                  <a:pt x="1020" y="1015"/>
                  <a:pt x="1019" y="1015"/>
                  <a:pt x="1019" y="1015"/>
                </a:cubicBezTo>
                <a:cubicBezTo>
                  <a:pt x="1019" y="1016"/>
                  <a:pt x="1019" y="1016"/>
                  <a:pt x="1019" y="1016"/>
                </a:cubicBezTo>
                <a:cubicBezTo>
                  <a:pt x="1019" y="1017"/>
                  <a:pt x="1019" y="1017"/>
                  <a:pt x="1019" y="1017"/>
                </a:cubicBezTo>
                <a:cubicBezTo>
                  <a:pt x="1017" y="1017"/>
                  <a:pt x="1017" y="1017"/>
                  <a:pt x="1017" y="1017"/>
                </a:cubicBezTo>
                <a:cubicBezTo>
                  <a:pt x="1017" y="1017"/>
                  <a:pt x="1017" y="1017"/>
                  <a:pt x="1017" y="1017"/>
                </a:cubicBezTo>
                <a:cubicBezTo>
                  <a:pt x="1014" y="1018"/>
                  <a:pt x="1014" y="1018"/>
                  <a:pt x="1014" y="1018"/>
                </a:cubicBezTo>
                <a:cubicBezTo>
                  <a:pt x="1011" y="1017"/>
                  <a:pt x="1011" y="1017"/>
                  <a:pt x="1011" y="1017"/>
                </a:cubicBezTo>
                <a:cubicBezTo>
                  <a:pt x="1010" y="1017"/>
                  <a:pt x="1010" y="1017"/>
                  <a:pt x="1010" y="1017"/>
                </a:cubicBezTo>
                <a:cubicBezTo>
                  <a:pt x="1008" y="1017"/>
                  <a:pt x="1008" y="1017"/>
                  <a:pt x="1008" y="1017"/>
                </a:cubicBezTo>
                <a:cubicBezTo>
                  <a:pt x="1006" y="1015"/>
                  <a:pt x="1006" y="1015"/>
                  <a:pt x="1006" y="1015"/>
                </a:cubicBezTo>
                <a:cubicBezTo>
                  <a:pt x="1006" y="1011"/>
                  <a:pt x="1006" y="1011"/>
                  <a:pt x="1006" y="1011"/>
                </a:cubicBezTo>
                <a:cubicBezTo>
                  <a:pt x="1006" y="1011"/>
                  <a:pt x="1006" y="1011"/>
                  <a:pt x="1006" y="1011"/>
                </a:cubicBezTo>
                <a:cubicBezTo>
                  <a:pt x="1006" y="1010"/>
                  <a:pt x="1006" y="1010"/>
                  <a:pt x="1006" y="1010"/>
                </a:cubicBezTo>
                <a:cubicBezTo>
                  <a:pt x="1006" y="1010"/>
                  <a:pt x="1006" y="1009"/>
                  <a:pt x="1006" y="1009"/>
                </a:cubicBezTo>
                <a:cubicBezTo>
                  <a:pt x="1001" y="1008"/>
                  <a:pt x="1001" y="1008"/>
                  <a:pt x="1001" y="1008"/>
                </a:cubicBezTo>
                <a:cubicBezTo>
                  <a:pt x="998" y="1005"/>
                  <a:pt x="998" y="1005"/>
                  <a:pt x="998" y="1005"/>
                </a:cubicBezTo>
                <a:cubicBezTo>
                  <a:pt x="998" y="1004"/>
                  <a:pt x="998" y="1004"/>
                  <a:pt x="998" y="1004"/>
                </a:cubicBezTo>
                <a:cubicBezTo>
                  <a:pt x="998" y="1004"/>
                  <a:pt x="998" y="1004"/>
                  <a:pt x="998" y="1004"/>
                </a:cubicBezTo>
                <a:cubicBezTo>
                  <a:pt x="996" y="1003"/>
                  <a:pt x="996" y="1003"/>
                  <a:pt x="996" y="1003"/>
                </a:cubicBezTo>
                <a:cubicBezTo>
                  <a:pt x="994" y="1000"/>
                  <a:pt x="994" y="1000"/>
                  <a:pt x="994" y="1000"/>
                </a:cubicBezTo>
                <a:cubicBezTo>
                  <a:pt x="993" y="1000"/>
                  <a:pt x="993" y="1000"/>
                  <a:pt x="993" y="1000"/>
                </a:cubicBezTo>
                <a:cubicBezTo>
                  <a:pt x="992" y="1000"/>
                  <a:pt x="992" y="1000"/>
                  <a:pt x="992" y="1000"/>
                </a:cubicBezTo>
                <a:cubicBezTo>
                  <a:pt x="993" y="999"/>
                  <a:pt x="993" y="999"/>
                  <a:pt x="993" y="999"/>
                </a:cubicBezTo>
                <a:cubicBezTo>
                  <a:pt x="996" y="999"/>
                  <a:pt x="996" y="999"/>
                  <a:pt x="996" y="999"/>
                </a:cubicBezTo>
                <a:cubicBezTo>
                  <a:pt x="996" y="999"/>
                  <a:pt x="996" y="999"/>
                  <a:pt x="996" y="999"/>
                </a:cubicBezTo>
                <a:cubicBezTo>
                  <a:pt x="996" y="999"/>
                  <a:pt x="996" y="999"/>
                  <a:pt x="996" y="999"/>
                </a:cubicBezTo>
                <a:cubicBezTo>
                  <a:pt x="996" y="997"/>
                  <a:pt x="996" y="997"/>
                  <a:pt x="996" y="997"/>
                </a:cubicBezTo>
                <a:cubicBezTo>
                  <a:pt x="996" y="996"/>
                  <a:pt x="996" y="996"/>
                  <a:pt x="996" y="996"/>
                </a:cubicBezTo>
                <a:cubicBezTo>
                  <a:pt x="994" y="995"/>
                  <a:pt x="994" y="995"/>
                  <a:pt x="994" y="995"/>
                </a:cubicBezTo>
                <a:cubicBezTo>
                  <a:pt x="993" y="993"/>
                  <a:pt x="993" y="993"/>
                  <a:pt x="993" y="993"/>
                </a:cubicBezTo>
                <a:cubicBezTo>
                  <a:pt x="991" y="990"/>
                  <a:pt x="991" y="990"/>
                  <a:pt x="991" y="990"/>
                </a:cubicBezTo>
                <a:cubicBezTo>
                  <a:pt x="993" y="989"/>
                  <a:pt x="993" y="989"/>
                  <a:pt x="993" y="989"/>
                </a:cubicBezTo>
                <a:cubicBezTo>
                  <a:pt x="993" y="989"/>
                  <a:pt x="993" y="989"/>
                  <a:pt x="993" y="988"/>
                </a:cubicBezTo>
                <a:cubicBezTo>
                  <a:pt x="993" y="988"/>
                  <a:pt x="993" y="988"/>
                  <a:pt x="993" y="988"/>
                </a:cubicBezTo>
                <a:cubicBezTo>
                  <a:pt x="989" y="985"/>
                  <a:pt x="989" y="985"/>
                  <a:pt x="989" y="985"/>
                </a:cubicBezTo>
                <a:cubicBezTo>
                  <a:pt x="989" y="982"/>
                  <a:pt x="989" y="982"/>
                  <a:pt x="989" y="982"/>
                </a:cubicBezTo>
                <a:cubicBezTo>
                  <a:pt x="988" y="981"/>
                  <a:pt x="988" y="981"/>
                  <a:pt x="988" y="981"/>
                </a:cubicBezTo>
                <a:cubicBezTo>
                  <a:pt x="986" y="981"/>
                  <a:pt x="986" y="981"/>
                  <a:pt x="986" y="981"/>
                </a:cubicBezTo>
                <a:cubicBezTo>
                  <a:pt x="985" y="980"/>
                  <a:pt x="985" y="980"/>
                  <a:pt x="985" y="980"/>
                </a:cubicBezTo>
                <a:cubicBezTo>
                  <a:pt x="982" y="978"/>
                  <a:pt x="982" y="978"/>
                  <a:pt x="982" y="978"/>
                </a:cubicBezTo>
                <a:cubicBezTo>
                  <a:pt x="982" y="978"/>
                  <a:pt x="982" y="978"/>
                  <a:pt x="982" y="978"/>
                </a:cubicBezTo>
                <a:cubicBezTo>
                  <a:pt x="979" y="980"/>
                  <a:pt x="979" y="980"/>
                  <a:pt x="979" y="980"/>
                </a:cubicBezTo>
                <a:cubicBezTo>
                  <a:pt x="976" y="979"/>
                  <a:pt x="976" y="979"/>
                  <a:pt x="976" y="979"/>
                </a:cubicBezTo>
                <a:cubicBezTo>
                  <a:pt x="976" y="979"/>
                  <a:pt x="975" y="979"/>
                  <a:pt x="975" y="980"/>
                </a:cubicBezTo>
                <a:cubicBezTo>
                  <a:pt x="975" y="980"/>
                  <a:pt x="975" y="980"/>
                  <a:pt x="975" y="980"/>
                </a:cubicBezTo>
                <a:cubicBezTo>
                  <a:pt x="974" y="982"/>
                  <a:pt x="974" y="982"/>
                  <a:pt x="974" y="982"/>
                </a:cubicBezTo>
                <a:cubicBezTo>
                  <a:pt x="971" y="983"/>
                  <a:pt x="971" y="983"/>
                  <a:pt x="971" y="983"/>
                </a:cubicBezTo>
                <a:cubicBezTo>
                  <a:pt x="970" y="984"/>
                  <a:pt x="970" y="984"/>
                  <a:pt x="970" y="984"/>
                </a:cubicBezTo>
                <a:cubicBezTo>
                  <a:pt x="969" y="986"/>
                  <a:pt x="969" y="986"/>
                  <a:pt x="969" y="986"/>
                </a:cubicBezTo>
                <a:cubicBezTo>
                  <a:pt x="958" y="991"/>
                  <a:pt x="958" y="991"/>
                  <a:pt x="958" y="991"/>
                </a:cubicBezTo>
                <a:cubicBezTo>
                  <a:pt x="949" y="992"/>
                  <a:pt x="949" y="992"/>
                  <a:pt x="949" y="992"/>
                </a:cubicBezTo>
                <a:cubicBezTo>
                  <a:pt x="949" y="992"/>
                  <a:pt x="949" y="992"/>
                  <a:pt x="949" y="992"/>
                </a:cubicBezTo>
                <a:cubicBezTo>
                  <a:pt x="946" y="994"/>
                  <a:pt x="946" y="994"/>
                  <a:pt x="946" y="994"/>
                </a:cubicBezTo>
                <a:cubicBezTo>
                  <a:pt x="944" y="998"/>
                  <a:pt x="944" y="998"/>
                  <a:pt x="944" y="998"/>
                </a:cubicBezTo>
                <a:cubicBezTo>
                  <a:pt x="944" y="1000"/>
                  <a:pt x="944" y="1000"/>
                  <a:pt x="944" y="1000"/>
                </a:cubicBezTo>
                <a:cubicBezTo>
                  <a:pt x="941" y="1004"/>
                  <a:pt x="941" y="1004"/>
                  <a:pt x="941" y="1004"/>
                </a:cubicBezTo>
                <a:cubicBezTo>
                  <a:pt x="941" y="1008"/>
                  <a:pt x="941" y="1008"/>
                  <a:pt x="941" y="1008"/>
                </a:cubicBezTo>
                <a:cubicBezTo>
                  <a:pt x="941" y="1008"/>
                  <a:pt x="941" y="1008"/>
                  <a:pt x="941" y="1008"/>
                </a:cubicBezTo>
                <a:cubicBezTo>
                  <a:pt x="942" y="1010"/>
                  <a:pt x="942" y="1010"/>
                  <a:pt x="942" y="1010"/>
                </a:cubicBezTo>
                <a:cubicBezTo>
                  <a:pt x="942" y="1010"/>
                  <a:pt x="942" y="1010"/>
                  <a:pt x="942" y="1010"/>
                </a:cubicBezTo>
                <a:cubicBezTo>
                  <a:pt x="945" y="1009"/>
                  <a:pt x="945" y="1009"/>
                  <a:pt x="945" y="1009"/>
                </a:cubicBezTo>
                <a:cubicBezTo>
                  <a:pt x="945" y="1010"/>
                  <a:pt x="945" y="1010"/>
                  <a:pt x="945" y="1010"/>
                </a:cubicBezTo>
                <a:cubicBezTo>
                  <a:pt x="944" y="1010"/>
                  <a:pt x="944" y="1010"/>
                  <a:pt x="945" y="1010"/>
                </a:cubicBezTo>
                <a:cubicBezTo>
                  <a:pt x="945" y="1011"/>
                  <a:pt x="945" y="1011"/>
                  <a:pt x="945" y="1011"/>
                </a:cubicBezTo>
                <a:cubicBezTo>
                  <a:pt x="947" y="1011"/>
                  <a:pt x="947" y="1011"/>
                  <a:pt x="947" y="1011"/>
                </a:cubicBezTo>
                <a:cubicBezTo>
                  <a:pt x="946" y="1012"/>
                  <a:pt x="946" y="1012"/>
                  <a:pt x="946" y="1012"/>
                </a:cubicBezTo>
                <a:cubicBezTo>
                  <a:pt x="946" y="1012"/>
                  <a:pt x="946" y="1012"/>
                  <a:pt x="946" y="1013"/>
                </a:cubicBezTo>
                <a:cubicBezTo>
                  <a:pt x="947" y="1013"/>
                  <a:pt x="947" y="1013"/>
                  <a:pt x="947" y="1013"/>
                </a:cubicBezTo>
                <a:cubicBezTo>
                  <a:pt x="949" y="1012"/>
                  <a:pt x="949" y="1012"/>
                  <a:pt x="949" y="1012"/>
                </a:cubicBezTo>
                <a:cubicBezTo>
                  <a:pt x="949" y="1013"/>
                  <a:pt x="949" y="1013"/>
                  <a:pt x="949" y="1013"/>
                </a:cubicBezTo>
                <a:cubicBezTo>
                  <a:pt x="949" y="1013"/>
                  <a:pt x="949" y="1013"/>
                  <a:pt x="949" y="1014"/>
                </a:cubicBezTo>
                <a:cubicBezTo>
                  <a:pt x="949" y="1014"/>
                  <a:pt x="949" y="1014"/>
                  <a:pt x="950" y="1014"/>
                </a:cubicBezTo>
                <a:cubicBezTo>
                  <a:pt x="952" y="1013"/>
                  <a:pt x="952" y="1013"/>
                  <a:pt x="952" y="1013"/>
                </a:cubicBezTo>
                <a:cubicBezTo>
                  <a:pt x="952" y="1013"/>
                  <a:pt x="952" y="1013"/>
                  <a:pt x="952" y="1013"/>
                </a:cubicBezTo>
                <a:cubicBezTo>
                  <a:pt x="952" y="1014"/>
                  <a:pt x="952" y="1014"/>
                  <a:pt x="953" y="1014"/>
                </a:cubicBezTo>
                <a:cubicBezTo>
                  <a:pt x="954" y="1015"/>
                  <a:pt x="954" y="1015"/>
                  <a:pt x="954" y="1015"/>
                </a:cubicBezTo>
                <a:cubicBezTo>
                  <a:pt x="955" y="1015"/>
                  <a:pt x="955" y="1015"/>
                  <a:pt x="955" y="1015"/>
                </a:cubicBezTo>
                <a:cubicBezTo>
                  <a:pt x="957" y="1013"/>
                  <a:pt x="957" y="1013"/>
                  <a:pt x="957" y="1013"/>
                </a:cubicBezTo>
                <a:cubicBezTo>
                  <a:pt x="960" y="1012"/>
                  <a:pt x="960" y="1012"/>
                  <a:pt x="960" y="1012"/>
                </a:cubicBezTo>
                <a:cubicBezTo>
                  <a:pt x="960" y="1012"/>
                  <a:pt x="960" y="1012"/>
                  <a:pt x="960" y="1012"/>
                </a:cubicBezTo>
                <a:cubicBezTo>
                  <a:pt x="960" y="1012"/>
                  <a:pt x="960" y="1011"/>
                  <a:pt x="960" y="1011"/>
                </a:cubicBezTo>
                <a:cubicBezTo>
                  <a:pt x="959" y="1010"/>
                  <a:pt x="959" y="1010"/>
                  <a:pt x="959" y="1010"/>
                </a:cubicBezTo>
                <a:cubicBezTo>
                  <a:pt x="959" y="1010"/>
                  <a:pt x="959" y="1010"/>
                  <a:pt x="959" y="1010"/>
                </a:cubicBezTo>
                <a:cubicBezTo>
                  <a:pt x="959" y="1009"/>
                  <a:pt x="959" y="1009"/>
                  <a:pt x="958" y="1009"/>
                </a:cubicBezTo>
                <a:cubicBezTo>
                  <a:pt x="957" y="1008"/>
                  <a:pt x="957" y="1008"/>
                  <a:pt x="957" y="1008"/>
                </a:cubicBezTo>
                <a:cubicBezTo>
                  <a:pt x="956" y="1007"/>
                  <a:pt x="956" y="1007"/>
                  <a:pt x="956" y="1007"/>
                </a:cubicBezTo>
                <a:cubicBezTo>
                  <a:pt x="957" y="1006"/>
                  <a:pt x="957" y="1006"/>
                  <a:pt x="957" y="1006"/>
                </a:cubicBezTo>
                <a:cubicBezTo>
                  <a:pt x="961" y="1005"/>
                  <a:pt x="961" y="1005"/>
                  <a:pt x="961" y="1005"/>
                </a:cubicBezTo>
                <a:cubicBezTo>
                  <a:pt x="961" y="1006"/>
                  <a:pt x="961" y="1006"/>
                  <a:pt x="961" y="1006"/>
                </a:cubicBezTo>
                <a:cubicBezTo>
                  <a:pt x="962" y="1006"/>
                  <a:pt x="962" y="1006"/>
                  <a:pt x="962" y="1006"/>
                </a:cubicBezTo>
                <a:cubicBezTo>
                  <a:pt x="965" y="1006"/>
                  <a:pt x="965" y="1006"/>
                  <a:pt x="965" y="1006"/>
                </a:cubicBezTo>
                <a:cubicBezTo>
                  <a:pt x="966" y="1008"/>
                  <a:pt x="966" y="1008"/>
                  <a:pt x="966" y="1008"/>
                </a:cubicBezTo>
                <a:cubicBezTo>
                  <a:pt x="966" y="1008"/>
                  <a:pt x="966" y="1008"/>
                  <a:pt x="966" y="1008"/>
                </a:cubicBezTo>
                <a:cubicBezTo>
                  <a:pt x="967" y="1008"/>
                  <a:pt x="967" y="1008"/>
                  <a:pt x="967" y="1008"/>
                </a:cubicBezTo>
                <a:cubicBezTo>
                  <a:pt x="969" y="1005"/>
                  <a:pt x="969" y="1005"/>
                  <a:pt x="969" y="1005"/>
                </a:cubicBezTo>
                <a:cubicBezTo>
                  <a:pt x="970" y="1004"/>
                  <a:pt x="970" y="1004"/>
                  <a:pt x="970" y="1004"/>
                </a:cubicBezTo>
                <a:cubicBezTo>
                  <a:pt x="972" y="1004"/>
                  <a:pt x="972" y="1004"/>
                  <a:pt x="972" y="1004"/>
                </a:cubicBezTo>
                <a:cubicBezTo>
                  <a:pt x="972" y="1005"/>
                  <a:pt x="972" y="1005"/>
                  <a:pt x="972" y="1005"/>
                </a:cubicBezTo>
                <a:cubicBezTo>
                  <a:pt x="972" y="1005"/>
                  <a:pt x="972" y="1006"/>
                  <a:pt x="973" y="1006"/>
                </a:cubicBezTo>
                <a:cubicBezTo>
                  <a:pt x="973" y="1006"/>
                  <a:pt x="973" y="1006"/>
                  <a:pt x="973" y="1006"/>
                </a:cubicBezTo>
                <a:cubicBezTo>
                  <a:pt x="973" y="1006"/>
                  <a:pt x="973" y="1006"/>
                  <a:pt x="973" y="1006"/>
                </a:cubicBezTo>
                <a:cubicBezTo>
                  <a:pt x="973" y="1006"/>
                  <a:pt x="973" y="1006"/>
                  <a:pt x="973" y="1006"/>
                </a:cubicBezTo>
                <a:cubicBezTo>
                  <a:pt x="974" y="1008"/>
                  <a:pt x="974" y="1008"/>
                  <a:pt x="974" y="1008"/>
                </a:cubicBezTo>
                <a:cubicBezTo>
                  <a:pt x="974" y="1008"/>
                  <a:pt x="975" y="1009"/>
                  <a:pt x="975" y="1009"/>
                </a:cubicBezTo>
                <a:cubicBezTo>
                  <a:pt x="975" y="1009"/>
                  <a:pt x="975" y="1008"/>
                  <a:pt x="976" y="1008"/>
                </a:cubicBezTo>
                <a:cubicBezTo>
                  <a:pt x="976" y="1007"/>
                  <a:pt x="976" y="1007"/>
                  <a:pt x="976" y="1007"/>
                </a:cubicBezTo>
                <a:cubicBezTo>
                  <a:pt x="976" y="1001"/>
                  <a:pt x="976" y="1001"/>
                  <a:pt x="976" y="1001"/>
                </a:cubicBezTo>
                <a:cubicBezTo>
                  <a:pt x="976" y="1001"/>
                  <a:pt x="976" y="1001"/>
                  <a:pt x="976" y="1001"/>
                </a:cubicBezTo>
                <a:cubicBezTo>
                  <a:pt x="975" y="1000"/>
                  <a:pt x="975" y="1001"/>
                  <a:pt x="975" y="1001"/>
                </a:cubicBezTo>
                <a:cubicBezTo>
                  <a:pt x="974" y="999"/>
                  <a:pt x="974" y="999"/>
                  <a:pt x="974" y="999"/>
                </a:cubicBezTo>
                <a:cubicBezTo>
                  <a:pt x="978" y="999"/>
                  <a:pt x="978" y="999"/>
                  <a:pt x="978" y="999"/>
                </a:cubicBezTo>
                <a:cubicBezTo>
                  <a:pt x="978" y="999"/>
                  <a:pt x="978" y="999"/>
                  <a:pt x="978" y="998"/>
                </a:cubicBezTo>
                <a:cubicBezTo>
                  <a:pt x="979" y="998"/>
                  <a:pt x="979" y="998"/>
                  <a:pt x="978" y="998"/>
                </a:cubicBezTo>
                <a:cubicBezTo>
                  <a:pt x="977" y="996"/>
                  <a:pt x="977" y="996"/>
                  <a:pt x="977" y="996"/>
                </a:cubicBezTo>
                <a:cubicBezTo>
                  <a:pt x="984" y="993"/>
                  <a:pt x="984" y="993"/>
                  <a:pt x="984" y="993"/>
                </a:cubicBezTo>
                <a:cubicBezTo>
                  <a:pt x="984" y="993"/>
                  <a:pt x="984" y="993"/>
                  <a:pt x="984" y="993"/>
                </a:cubicBezTo>
                <a:cubicBezTo>
                  <a:pt x="985" y="993"/>
                  <a:pt x="985" y="993"/>
                  <a:pt x="985" y="993"/>
                </a:cubicBezTo>
                <a:cubicBezTo>
                  <a:pt x="985" y="993"/>
                  <a:pt x="985" y="993"/>
                  <a:pt x="985" y="993"/>
                </a:cubicBezTo>
                <a:cubicBezTo>
                  <a:pt x="987" y="993"/>
                  <a:pt x="987" y="993"/>
                  <a:pt x="987" y="993"/>
                </a:cubicBezTo>
                <a:cubicBezTo>
                  <a:pt x="987" y="994"/>
                  <a:pt x="987" y="994"/>
                  <a:pt x="987" y="994"/>
                </a:cubicBezTo>
                <a:cubicBezTo>
                  <a:pt x="985" y="996"/>
                  <a:pt x="985" y="996"/>
                  <a:pt x="985" y="996"/>
                </a:cubicBezTo>
                <a:cubicBezTo>
                  <a:pt x="984" y="996"/>
                  <a:pt x="984" y="997"/>
                  <a:pt x="984" y="997"/>
                </a:cubicBezTo>
                <a:cubicBezTo>
                  <a:pt x="984" y="997"/>
                  <a:pt x="985" y="997"/>
                  <a:pt x="985" y="997"/>
                </a:cubicBezTo>
                <a:cubicBezTo>
                  <a:pt x="985" y="997"/>
                  <a:pt x="985" y="997"/>
                  <a:pt x="985" y="997"/>
                </a:cubicBezTo>
                <a:cubicBezTo>
                  <a:pt x="983" y="998"/>
                  <a:pt x="983" y="998"/>
                  <a:pt x="983" y="998"/>
                </a:cubicBezTo>
                <a:cubicBezTo>
                  <a:pt x="982" y="999"/>
                  <a:pt x="982" y="999"/>
                  <a:pt x="982" y="999"/>
                </a:cubicBezTo>
                <a:cubicBezTo>
                  <a:pt x="983" y="1001"/>
                  <a:pt x="983" y="1001"/>
                  <a:pt x="983" y="1001"/>
                </a:cubicBezTo>
                <a:cubicBezTo>
                  <a:pt x="981" y="1003"/>
                  <a:pt x="981" y="1003"/>
                  <a:pt x="981" y="1003"/>
                </a:cubicBezTo>
                <a:cubicBezTo>
                  <a:pt x="980" y="1006"/>
                  <a:pt x="980" y="1006"/>
                  <a:pt x="980" y="1006"/>
                </a:cubicBezTo>
                <a:cubicBezTo>
                  <a:pt x="980" y="1005"/>
                  <a:pt x="980" y="1005"/>
                  <a:pt x="980" y="1005"/>
                </a:cubicBezTo>
                <a:cubicBezTo>
                  <a:pt x="980" y="1004"/>
                  <a:pt x="980" y="1004"/>
                  <a:pt x="980" y="1004"/>
                </a:cubicBezTo>
                <a:cubicBezTo>
                  <a:pt x="979" y="1004"/>
                  <a:pt x="979" y="1004"/>
                  <a:pt x="979" y="1004"/>
                </a:cubicBezTo>
                <a:cubicBezTo>
                  <a:pt x="978" y="1005"/>
                  <a:pt x="978" y="1005"/>
                  <a:pt x="978" y="1005"/>
                </a:cubicBezTo>
                <a:cubicBezTo>
                  <a:pt x="977" y="1006"/>
                  <a:pt x="977" y="1006"/>
                  <a:pt x="977" y="1006"/>
                </a:cubicBezTo>
                <a:cubicBezTo>
                  <a:pt x="978" y="1009"/>
                  <a:pt x="978" y="1009"/>
                  <a:pt x="978" y="1009"/>
                </a:cubicBezTo>
                <a:cubicBezTo>
                  <a:pt x="976" y="1009"/>
                  <a:pt x="976" y="1009"/>
                  <a:pt x="976" y="1009"/>
                </a:cubicBezTo>
                <a:cubicBezTo>
                  <a:pt x="973" y="1010"/>
                  <a:pt x="973" y="1010"/>
                  <a:pt x="973" y="1010"/>
                </a:cubicBezTo>
                <a:cubicBezTo>
                  <a:pt x="972" y="1010"/>
                  <a:pt x="972" y="1011"/>
                  <a:pt x="972" y="1011"/>
                </a:cubicBezTo>
                <a:cubicBezTo>
                  <a:pt x="973" y="1014"/>
                  <a:pt x="973" y="1014"/>
                  <a:pt x="973" y="1014"/>
                </a:cubicBezTo>
                <a:cubicBezTo>
                  <a:pt x="968" y="1014"/>
                  <a:pt x="968" y="1014"/>
                  <a:pt x="968" y="1014"/>
                </a:cubicBezTo>
                <a:cubicBezTo>
                  <a:pt x="968" y="1013"/>
                  <a:pt x="968" y="1013"/>
                  <a:pt x="968" y="1013"/>
                </a:cubicBezTo>
                <a:cubicBezTo>
                  <a:pt x="968" y="1013"/>
                  <a:pt x="967" y="1013"/>
                  <a:pt x="967" y="1013"/>
                </a:cubicBezTo>
                <a:cubicBezTo>
                  <a:pt x="967" y="1013"/>
                  <a:pt x="966" y="1013"/>
                  <a:pt x="966" y="1013"/>
                </a:cubicBezTo>
                <a:cubicBezTo>
                  <a:pt x="966" y="1014"/>
                  <a:pt x="966" y="1014"/>
                  <a:pt x="966" y="1014"/>
                </a:cubicBezTo>
                <a:cubicBezTo>
                  <a:pt x="963" y="1016"/>
                  <a:pt x="963" y="1016"/>
                  <a:pt x="963" y="1016"/>
                </a:cubicBezTo>
                <a:cubicBezTo>
                  <a:pt x="959" y="1016"/>
                  <a:pt x="959" y="1016"/>
                  <a:pt x="959" y="1016"/>
                </a:cubicBezTo>
                <a:cubicBezTo>
                  <a:pt x="958" y="1017"/>
                  <a:pt x="958" y="1017"/>
                  <a:pt x="958" y="1017"/>
                </a:cubicBezTo>
                <a:cubicBezTo>
                  <a:pt x="957" y="1021"/>
                  <a:pt x="957" y="1021"/>
                  <a:pt x="957" y="1021"/>
                </a:cubicBezTo>
                <a:cubicBezTo>
                  <a:pt x="957" y="1021"/>
                  <a:pt x="957" y="1021"/>
                  <a:pt x="957" y="1022"/>
                </a:cubicBezTo>
                <a:cubicBezTo>
                  <a:pt x="957" y="1022"/>
                  <a:pt x="957" y="1022"/>
                  <a:pt x="957" y="1022"/>
                </a:cubicBezTo>
                <a:cubicBezTo>
                  <a:pt x="958" y="1022"/>
                  <a:pt x="958" y="1022"/>
                  <a:pt x="958" y="1022"/>
                </a:cubicBezTo>
                <a:cubicBezTo>
                  <a:pt x="957" y="1022"/>
                  <a:pt x="957" y="1022"/>
                  <a:pt x="957" y="1022"/>
                </a:cubicBezTo>
                <a:cubicBezTo>
                  <a:pt x="957" y="1023"/>
                  <a:pt x="957" y="1023"/>
                  <a:pt x="957" y="1023"/>
                </a:cubicBezTo>
                <a:cubicBezTo>
                  <a:pt x="956" y="1024"/>
                  <a:pt x="956" y="1024"/>
                  <a:pt x="956" y="1024"/>
                </a:cubicBezTo>
                <a:cubicBezTo>
                  <a:pt x="955" y="1024"/>
                  <a:pt x="955" y="1024"/>
                  <a:pt x="955" y="1024"/>
                </a:cubicBezTo>
                <a:cubicBezTo>
                  <a:pt x="955" y="1024"/>
                  <a:pt x="955" y="1024"/>
                  <a:pt x="955" y="1024"/>
                </a:cubicBezTo>
                <a:cubicBezTo>
                  <a:pt x="952" y="1029"/>
                  <a:pt x="952" y="1029"/>
                  <a:pt x="952" y="1029"/>
                </a:cubicBezTo>
                <a:cubicBezTo>
                  <a:pt x="952" y="1030"/>
                  <a:pt x="952" y="1030"/>
                  <a:pt x="952" y="1030"/>
                </a:cubicBezTo>
                <a:cubicBezTo>
                  <a:pt x="954" y="1033"/>
                  <a:pt x="954" y="1033"/>
                  <a:pt x="954" y="1033"/>
                </a:cubicBezTo>
                <a:cubicBezTo>
                  <a:pt x="954" y="1033"/>
                  <a:pt x="954" y="1033"/>
                  <a:pt x="954" y="1033"/>
                </a:cubicBezTo>
                <a:cubicBezTo>
                  <a:pt x="958" y="1035"/>
                  <a:pt x="958" y="1035"/>
                  <a:pt x="958" y="1035"/>
                </a:cubicBezTo>
                <a:cubicBezTo>
                  <a:pt x="958" y="1036"/>
                  <a:pt x="958" y="1036"/>
                  <a:pt x="958" y="1036"/>
                </a:cubicBezTo>
                <a:cubicBezTo>
                  <a:pt x="958" y="1037"/>
                  <a:pt x="958" y="1037"/>
                  <a:pt x="958" y="1037"/>
                </a:cubicBezTo>
                <a:cubicBezTo>
                  <a:pt x="959" y="1038"/>
                  <a:pt x="959" y="1038"/>
                  <a:pt x="959" y="1038"/>
                </a:cubicBezTo>
                <a:cubicBezTo>
                  <a:pt x="959" y="1042"/>
                  <a:pt x="959" y="1042"/>
                  <a:pt x="959" y="1042"/>
                </a:cubicBezTo>
                <a:cubicBezTo>
                  <a:pt x="958" y="1043"/>
                  <a:pt x="958" y="1043"/>
                  <a:pt x="958" y="1043"/>
                </a:cubicBezTo>
                <a:cubicBezTo>
                  <a:pt x="958" y="1044"/>
                  <a:pt x="958" y="1044"/>
                  <a:pt x="958" y="1044"/>
                </a:cubicBezTo>
                <a:cubicBezTo>
                  <a:pt x="963" y="1055"/>
                  <a:pt x="963" y="1055"/>
                  <a:pt x="963" y="1055"/>
                </a:cubicBezTo>
                <a:cubicBezTo>
                  <a:pt x="963" y="1055"/>
                  <a:pt x="963" y="1055"/>
                  <a:pt x="963" y="1055"/>
                </a:cubicBezTo>
                <a:cubicBezTo>
                  <a:pt x="965" y="1055"/>
                  <a:pt x="965" y="1055"/>
                  <a:pt x="965" y="1055"/>
                </a:cubicBezTo>
                <a:cubicBezTo>
                  <a:pt x="963" y="1057"/>
                  <a:pt x="963" y="1057"/>
                  <a:pt x="963" y="1057"/>
                </a:cubicBezTo>
                <a:cubicBezTo>
                  <a:pt x="963" y="1057"/>
                  <a:pt x="963" y="1058"/>
                  <a:pt x="963" y="1058"/>
                </a:cubicBezTo>
                <a:cubicBezTo>
                  <a:pt x="965" y="1062"/>
                  <a:pt x="965" y="1062"/>
                  <a:pt x="965" y="1062"/>
                </a:cubicBezTo>
                <a:cubicBezTo>
                  <a:pt x="964" y="1062"/>
                  <a:pt x="964" y="1062"/>
                  <a:pt x="964" y="1062"/>
                </a:cubicBezTo>
                <a:cubicBezTo>
                  <a:pt x="963" y="1062"/>
                  <a:pt x="963" y="1062"/>
                  <a:pt x="963" y="1062"/>
                </a:cubicBezTo>
                <a:cubicBezTo>
                  <a:pt x="962" y="1064"/>
                  <a:pt x="962" y="1064"/>
                  <a:pt x="962" y="1064"/>
                </a:cubicBezTo>
                <a:cubicBezTo>
                  <a:pt x="960" y="1063"/>
                  <a:pt x="960" y="1063"/>
                  <a:pt x="960" y="1063"/>
                </a:cubicBezTo>
                <a:cubicBezTo>
                  <a:pt x="959" y="1063"/>
                  <a:pt x="959" y="1063"/>
                  <a:pt x="959" y="1063"/>
                </a:cubicBezTo>
                <a:cubicBezTo>
                  <a:pt x="958" y="1064"/>
                  <a:pt x="958" y="1064"/>
                  <a:pt x="958" y="1064"/>
                </a:cubicBezTo>
                <a:cubicBezTo>
                  <a:pt x="957" y="1064"/>
                  <a:pt x="957" y="1064"/>
                  <a:pt x="957" y="1064"/>
                </a:cubicBezTo>
                <a:cubicBezTo>
                  <a:pt x="957" y="1069"/>
                  <a:pt x="957" y="1069"/>
                  <a:pt x="957" y="1069"/>
                </a:cubicBezTo>
                <a:cubicBezTo>
                  <a:pt x="956" y="1068"/>
                  <a:pt x="956" y="1068"/>
                  <a:pt x="956" y="1068"/>
                </a:cubicBezTo>
                <a:cubicBezTo>
                  <a:pt x="950" y="1060"/>
                  <a:pt x="950" y="1060"/>
                  <a:pt x="950" y="1060"/>
                </a:cubicBezTo>
                <a:cubicBezTo>
                  <a:pt x="950" y="1059"/>
                  <a:pt x="950" y="1059"/>
                  <a:pt x="950" y="1059"/>
                </a:cubicBezTo>
                <a:cubicBezTo>
                  <a:pt x="950" y="1059"/>
                  <a:pt x="950" y="1059"/>
                  <a:pt x="950" y="1059"/>
                </a:cubicBezTo>
                <a:cubicBezTo>
                  <a:pt x="952" y="1057"/>
                  <a:pt x="952" y="1057"/>
                  <a:pt x="952" y="1057"/>
                </a:cubicBezTo>
                <a:cubicBezTo>
                  <a:pt x="954" y="1058"/>
                  <a:pt x="954" y="1058"/>
                  <a:pt x="954" y="1058"/>
                </a:cubicBezTo>
                <a:cubicBezTo>
                  <a:pt x="955" y="1058"/>
                  <a:pt x="955" y="1058"/>
                  <a:pt x="955" y="1058"/>
                </a:cubicBezTo>
                <a:cubicBezTo>
                  <a:pt x="957" y="1055"/>
                  <a:pt x="957" y="1055"/>
                  <a:pt x="957" y="1055"/>
                </a:cubicBezTo>
                <a:cubicBezTo>
                  <a:pt x="957" y="1054"/>
                  <a:pt x="957" y="1054"/>
                  <a:pt x="957" y="1054"/>
                </a:cubicBezTo>
                <a:cubicBezTo>
                  <a:pt x="954" y="1047"/>
                  <a:pt x="954" y="1047"/>
                  <a:pt x="954" y="1047"/>
                </a:cubicBezTo>
                <a:cubicBezTo>
                  <a:pt x="953" y="1046"/>
                  <a:pt x="953" y="1046"/>
                  <a:pt x="953" y="1046"/>
                </a:cubicBezTo>
                <a:cubicBezTo>
                  <a:pt x="951" y="1046"/>
                  <a:pt x="951" y="1046"/>
                  <a:pt x="951" y="1046"/>
                </a:cubicBezTo>
                <a:cubicBezTo>
                  <a:pt x="949" y="1042"/>
                  <a:pt x="949" y="1042"/>
                  <a:pt x="949" y="1042"/>
                </a:cubicBezTo>
                <a:cubicBezTo>
                  <a:pt x="949" y="1042"/>
                  <a:pt x="949" y="1041"/>
                  <a:pt x="949" y="1041"/>
                </a:cubicBezTo>
                <a:cubicBezTo>
                  <a:pt x="948" y="1041"/>
                  <a:pt x="948" y="1042"/>
                  <a:pt x="948" y="1042"/>
                </a:cubicBezTo>
                <a:cubicBezTo>
                  <a:pt x="947" y="1043"/>
                  <a:pt x="947" y="1043"/>
                  <a:pt x="947" y="1043"/>
                </a:cubicBezTo>
                <a:cubicBezTo>
                  <a:pt x="946" y="1043"/>
                  <a:pt x="946" y="1043"/>
                  <a:pt x="946" y="1043"/>
                </a:cubicBezTo>
                <a:cubicBezTo>
                  <a:pt x="946" y="1040"/>
                  <a:pt x="946" y="1040"/>
                  <a:pt x="946" y="1040"/>
                </a:cubicBezTo>
                <a:cubicBezTo>
                  <a:pt x="947" y="1038"/>
                  <a:pt x="947" y="1038"/>
                  <a:pt x="947" y="1038"/>
                </a:cubicBezTo>
                <a:cubicBezTo>
                  <a:pt x="947" y="1038"/>
                  <a:pt x="947" y="1037"/>
                  <a:pt x="947" y="1037"/>
                </a:cubicBezTo>
                <a:cubicBezTo>
                  <a:pt x="947" y="1037"/>
                  <a:pt x="946" y="1037"/>
                  <a:pt x="946" y="1037"/>
                </a:cubicBezTo>
                <a:cubicBezTo>
                  <a:pt x="946" y="1037"/>
                  <a:pt x="946" y="1037"/>
                  <a:pt x="946" y="1037"/>
                </a:cubicBezTo>
                <a:cubicBezTo>
                  <a:pt x="946" y="1035"/>
                  <a:pt x="946" y="1035"/>
                  <a:pt x="946" y="1035"/>
                </a:cubicBezTo>
                <a:cubicBezTo>
                  <a:pt x="945" y="1034"/>
                  <a:pt x="945" y="1034"/>
                  <a:pt x="945" y="1034"/>
                </a:cubicBezTo>
                <a:cubicBezTo>
                  <a:pt x="944" y="1034"/>
                  <a:pt x="944" y="1034"/>
                  <a:pt x="944" y="1034"/>
                </a:cubicBezTo>
                <a:cubicBezTo>
                  <a:pt x="943" y="1033"/>
                  <a:pt x="943" y="1033"/>
                  <a:pt x="943" y="1034"/>
                </a:cubicBezTo>
                <a:cubicBezTo>
                  <a:pt x="943" y="1034"/>
                  <a:pt x="943" y="1034"/>
                  <a:pt x="943" y="1034"/>
                </a:cubicBezTo>
                <a:cubicBezTo>
                  <a:pt x="942" y="1040"/>
                  <a:pt x="942" y="1040"/>
                  <a:pt x="942" y="1040"/>
                </a:cubicBezTo>
                <a:cubicBezTo>
                  <a:pt x="942" y="1041"/>
                  <a:pt x="942" y="1041"/>
                  <a:pt x="942" y="1041"/>
                </a:cubicBezTo>
                <a:cubicBezTo>
                  <a:pt x="942" y="1041"/>
                  <a:pt x="941" y="1041"/>
                  <a:pt x="941" y="1041"/>
                </a:cubicBezTo>
                <a:cubicBezTo>
                  <a:pt x="941" y="1041"/>
                  <a:pt x="941" y="1041"/>
                  <a:pt x="941" y="1041"/>
                </a:cubicBezTo>
                <a:cubicBezTo>
                  <a:pt x="940" y="1041"/>
                  <a:pt x="940" y="1041"/>
                  <a:pt x="940" y="1041"/>
                </a:cubicBezTo>
                <a:cubicBezTo>
                  <a:pt x="941" y="1038"/>
                  <a:pt x="941" y="1038"/>
                  <a:pt x="941" y="1038"/>
                </a:cubicBezTo>
                <a:cubicBezTo>
                  <a:pt x="941" y="1037"/>
                  <a:pt x="941" y="1037"/>
                  <a:pt x="941" y="1037"/>
                </a:cubicBezTo>
                <a:cubicBezTo>
                  <a:pt x="940" y="1035"/>
                  <a:pt x="940" y="1035"/>
                  <a:pt x="940" y="1035"/>
                </a:cubicBezTo>
                <a:cubicBezTo>
                  <a:pt x="940" y="1034"/>
                  <a:pt x="940" y="1034"/>
                  <a:pt x="940" y="1034"/>
                </a:cubicBezTo>
                <a:cubicBezTo>
                  <a:pt x="940" y="1034"/>
                  <a:pt x="940" y="1034"/>
                  <a:pt x="940" y="1034"/>
                </a:cubicBezTo>
                <a:cubicBezTo>
                  <a:pt x="940" y="1032"/>
                  <a:pt x="940" y="1032"/>
                  <a:pt x="940" y="1032"/>
                </a:cubicBezTo>
                <a:cubicBezTo>
                  <a:pt x="940" y="1030"/>
                  <a:pt x="940" y="1030"/>
                  <a:pt x="940" y="1030"/>
                </a:cubicBezTo>
                <a:cubicBezTo>
                  <a:pt x="940" y="1030"/>
                  <a:pt x="940" y="1029"/>
                  <a:pt x="940" y="1029"/>
                </a:cubicBezTo>
                <a:cubicBezTo>
                  <a:pt x="940" y="1029"/>
                  <a:pt x="940" y="1029"/>
                  <a:pt x="940" y="1029"/>
                </a:cubicBezTo>
                <a:cubicBezTo>
                  <a:pt x="932" y="1029"/>
                  <a:pt x="932" y="1029"/>
                  <a:pt x="932" y="1029"/>
                </a:cubicBezTo>
                <a:cubicBezTo>
                  <a:pt x="932" y="1029"/>
                  <a:pt x="931" y="1029"/>
                  <a:pt x="931" y="1029"/>
                </a:cubicBezTo>
                <a:cubicBezTo>
                  <a:pt x="931" y="1029"/>
                  <a:pt x="931" y="1030"/>
                  <a:pt x="931" y="1030"/>
                </a:cubicBezTo>
                <a:cubicBezTo>
                  <a:pt x="931" y="1030"/>
                  <a:pt x="931" y="1030"/>
                  <a:pt x="931" y="1030"/>
                </a:cubicBezTo>
                <a:cubicBezTo>
                  <a:pt x="929" y="1029"/>
                  <a:pt x="929" y="1029"/>
                  <a:pt x="929" y="1029"/>
                </a:cubicBezTo>
                <a:cubicBezTo>
                  <a:pt x="929" y="1027"/>
                  <a:pt x="929" y="1027"/>
                  <a:pt x="929" y="1027"/>
                </a:cubicBezTo>
                <a:cubicBezTo>
                  <a:pt x="927" y="1023"/>
                  <a:pt x="927" y="1023"/>
                  <a:pt x="927" y="1023"/>
                </a:cubicBezTo>
                <a:cubicBezTo>
                  <a:pt x="927" y="1023"/>
                  <a:pt x="926" y="1023"/>
                  <a:pt x="926" y="1023"/>
                </a:cubicBezTo>
                <a:cubicBezTo>
                  <a:pt x="926" y="1023"/>
                  <a:pt x="926" y="1023"/>
                  <a:pt x="925" y="1023"/>
                </a:cubicBezTo>
                <a:cubicBezTo>
                  <a:pt x="925" y="1024"/>
                  <a:pt x="925" y="1024"/>
                  <a:pt x="925" y="1024"/>
                </a:cubicBezTo>
                <a:cubicBezTo>
                  <a:pt x="924" y="1023"/>
                  <a:pt x="924" y="1023"/>
                  <a:pt x="924" y="1023"/>
                </a:cubicBezTo>
                <a:cubicBezTo>
                  <a:pt x="925" y="1022"/>
                  <a:pt x="925" y="1022"/>
                  <a:pt x="925" y="1022"/>
                </a:cubicBezTo>
                <a:cubicBezTo>
                  <a:pt x="925" y="1021"/>
                  <a:pt x="925" y="1021"/>
                  <a:pt x="925" y="1021"/>
                </a:cubicBezTo>
                <a:cubicBezTo>
                  <a:pt x="923" y="1018"/>
                  <a:pt x="923" y="1018"/>
                  <a:pt x="923" y="1018"/>
                </a:cubicBezTo>
                <a:cubicBezTo>
                  <a:pt x="923" y="1017"/>
                  <a:pt x="922" y="1017"/>
                  <a:pt x="922" y="1017"/>
                </a:cubicBezTo>
                <a:cubicBezTo>
                  <a:pt x="922" y="1017"/>
                  <a:pt x="922" y="1018"/>
                  <a:pt x="921" y="1018"/>
                </a:cubicBezTo>
                <a:cubicBezTo>
                  <a:pt x="920" y="1020"/>
                  <a:pt x="920" y="1020"/>
                  <a:pt x="920" y="1020"/>
                </a:cubicBezTo>
                <a:cubicBezTo>
                  <a:pt x="917" y="1020"/>
                  <a:pt x="917" y="1020"/>
                  <a:pt x="917" y="1020"/>
                </a:cubicBezTo>
                <a:cubicBezTo>
                  <a:pt x="917" y="1020"/>
                  <a:pt x="917" y="1020"/>
                  <a:pt x="917" y="1020"/>
                </a:cubicBezTo>
                <a:cubicBezTo>
                  <a:pt x="914" y="1022"/>
                  <a:pt x="914" y="1022"/>
                  <a:pt x="914" y="1022"/>
                </a:cubicBezTo>
                <a:cubicBezTo>
                  <a:pt x="910" y="1028"/>
                  <a:pt x="910" y="1028"/>
                  <a:pt x="910" y="1028"/>
                </a:cubicBezTo>
                <a:cubicBezTo>
                  <a:pt x="908" y="1029"/>
                  <a:pt x="908" y="1029"/>
                  <a:pt x="908" y="1029"/>
                </a:cubicBezTo>
                <a:cubicBezTo>
                  <a:pt x="906" y="1029"/>
                  <a:pt x="906" y="1029"/>
                  <a:pt x="906" y="1029"/>
                </a:cubicBezTo>
                <a:cubicBezTo>
                  <a:pt x="907" y="1024"/>
                  <a:pt x="907" y="1024"/>
                  <a:pt x="907" y="1024"/>
                </a:cubicBezTo>
                <a:cubicBezTo>
                  <a:pt x="907" y="1024"/>
                  <a:pt x="907" y="1024"/>
                  <a:pt x="907" y="1024"/>
                </a:cubicBezTo>
                <a:cubicBezTo>
                  <a:pt x="906" y="1024"/>
                  <a:pt x="906" y="1024"/>
                  <a:pt x="906" y="1024"/>
                </a:cubicBezTo>
                <a:cubicBezTo>
                  <a:pt x="903" y="1024"/>
                  <a:pt x="903" y="1024"/>
                  <a:pt x="903" y="1024"/>
                </a:cubicBezTo>
                <a:cubicBezTo>
                  <a:pt x="902" y="1025"/>
                  <a:pt x="902" y="1025"/>
                  <a:pt x="902" y="1025"/>
                </a:cubicBezTo>
                <a:cubicBezTo>
                  <a:pt x="901" y="1029"/>
                  <a:pt x="901" y="1029"/>
                  <a:pt x="901" y="1029"/>
                </a:cubicBezTo>
                <a:cubicBezTo>
                  <a:pt x="900" y="1029"/>
                  <a:pt x="900" y="1029"/>
                  <a:pt x="900" y="1029"/>
                </a:cubicBezTo>
                <a:cubicBezTo>
                  <a:pt x="899" y="1029"/>
                  <a:pt x="899" y="1029"/>
                  <a:pt x="899" y="1029"/>
                </a:cubicBezTo>
                <a:cubicBezTo>
                  <a:pt x="899" y="1030"/>
                  <a:pt x="899" y="1030"/>
                  <a:pt x="899" y="1030"/>
                </a:cubicBezTo>
                <a:cubicBezTo>
                  <a:pt x="897" y="1030"/>
                  <a:pt x="897" y="1030"/>
                  <a:pt x="897" y="1030"/>
                </a:cubicBezTo>
                <a:cubicBezTo>
                  <a:pt x="896" y="1028"/>
                  <a:pt x="896" y="1028"/>
                  <a:pt x="896" y="1028"/>
                </a:cubicBezTo>
                <a:cubicBezTo>
                  <a:pt x="896" y="1028"/>
                  <a:pt x="896" y="1028"/>
                  <a:pt x="895" y="1027"/>
                </a:cubicBezTo>
                <a:cubicBezTo>
                  <a:pt x="895" y="1027"/>
                  <a:pt x="895" y="1028"/>
                  <a:pt x="895" y="1028"/>
                </a:cubicBezTo>
                <a:cubicBezTo>
                  <a:pt x="893" y="1029"/>
                  <a:pt x="893" y="1029"/>
                  <a:pt x="893" y="1029"/>
                </a:cubicBezTo>
                <a:cubicBezTo>
                  <a:pt x="893" y="1029"/>
                  <a:pt x="893" y="1029"/>
                  <a:pt x="893" y="1029"/>
                </a:cubicBezTo>
                <a:cubicBezTo>
                  <a:pt x="887" y="1029"/>
                  <a:pt x="887" y="1029"/>
                  <a:pt x="887" y="1029"/>
                </a:cubicBezTo>
                <a:cubicBezTo>
                  <a:pt x="887" y="1029"/>
                  <a:pt x="887" y="1029"/>
                  <a:pt x="887" y="1029"/>
                </a:cubicBezTo>
                <a:cubicBezTo>
                  <a:pt x="886" y="1031"/>
                  <a:pt x="886" y="1031"/>
                  <a:pt x="886" y="1031"/>
                </a:cubicBezTo>
                <a:cubicBezTo>
                  <a:pt x="880" y="1031"/>
                  <a:pt x="880" y="1031"/>
                  <a:pt x="880" y="1031"/>
                </a:cubicBezTo>
                <a:cubicBezTo>
                  <a:pt x="877" y="1031"/>
                  <a:pt x="877" y="1031"/>
                  <a:pt x="877" y="1031"/>
                </a:cubicBezTo>
                <a:cubicBezTo>
                  <a:pt x="877" y="1031"/>
                  <a:pt x="877" y="1031"/>
                  <a:pt x="877" y="1031"/>
                </a:cubicBezTo>
                <a:cubicBezTo>
                  <a:pt x="877" y="1030"/>
                  <a:pt x="877" y="1030"/>
                  <a:pt x="877" y="1030"/>
                </a:cubicBezTo>
                <a:cubicBezTo>
                  <a:pt x="877" y="1030"/>
                  <a:pt x="877" y="1030"/>
                  <a:pt x="876" y="1030"/>
                </a:cubicBezTo>
                <a:cubicBezTo>
                  <a:pt x="871" y="1031"/>
                  <a:pt x="871" y="1031"/>
                  <a:pt x="871" y="1031"/>
                </a:cubicBezTo>
                <a:cubicBezTo>
                  <a:pt x="868" y="1030"/>
                  <a:pt x="868" y="1030"/>
                  <a:pt x="868" y="1030"/>
                </a:cubicBezTo>
                <a:cubicBezTo>
                  <a:pt x="862" y="1030"/>
                  <a:pt x="862" y="1030"/>
                  <a:pt x="862" y="1030"/>
                </a:cubicBezTo>
                <a:cubicBezTo>
                  <a:pt x="858" y="1029"/>
                  <a:pt x="858" y="1029"/>
                  <a:pt x="858" y="1029"/>
                </a:cubicBezTo>
                <a:cubicBezTo>
                  <a:pt x="858" y="1029"/>
                  <a:pt x="858" y="1029"/>
                  <a:pt x="858" y="1029"/>
                </a:cubicBezTo>
                <a:cubicBezTo>
                  <a:pt x="855" y="1029"/>
                  <a:pt x="855" y="1029"/>
                  <a:pt x="855" y="1029"/>
                </a:cubicBezTo>
                <a:cubicBezTo>
                  <a:pt x="854" y="1028"/>
                  <a:pt x="854" y="1028"/>
                  <a:pt x="854" y="1028"/>
                </a:cubicBezTo>
                <a:cubicBezTo>
                  <a:pt x="854" y="1028"/>
                  <a:pt x="854" y="1028"/>
                  <a:pt x="854" y="1028"/>
                </a:cubicBezTo>
                <a:cubicBezTo>
                  <a:pt x="852" y="1027"/>
                  <a:pt x="852" y="1027"/>
                  <a:pt x="852" y="1027"/>
                </a:cubicBezTo>
                <a:cubicBezTo>
                  <a:pt x="851" y="1027"/>
                  <a:pt x="851" y="1027"/>
                  <a:pt x="851" y="1027"/>
                </a:cubicBezTo>
                <a:cubicBezTo>
                  <a:pt x="850" y="1029"/>
                  <a:pt x="850" y="1029"/>
                  <a:pt x="850" y="1029"/>
                </a:cubicBezTo>
                <a:cubicBezTo>
                  <a:pt x="841" y="1025"/>
                  <a:pt x="841" y="1025"/>
                  <a:pt x="841" y="1025"/>
                </a:cubicBezTo>
                <a:cubicBezTo>
                  <a:pt x="842" y="1024"/>
                  <a:pt x="842" y="1024"/>
                  <a:pt x="842" y="1024"/>
                </a:cubicBezTo>
                <a:cubicBezTo>
                  <a:pt x="843" y="1023"/>
                  <a:pt x="843" y="1023"/>
                  <a:pt x="842" y="1023"/>
                </a:cubicBezTo>
                <a:cubicBezTo>
                  <a:pt x="842" y="1022"/>
                  <a:pt x="842" y="1022"/>
                  <a:pt x="842" y="1022"/>
                </a:cubicBezTo>
                <a:cubicBezTo>
                  <a:pt x="839" y="1023"/>
                  <a:pt x="839" y="1023"/>
                  <a:pt x="839" y="1023"/>
                </a:cubicBezTo>
                <a:cubicBezTo>
                  <a:pt x="839" y="1023"/>
                  <a:pt x="839" y="1023"/>
                  <a:pt x="839" y="1023"/>
                </a:cubicBezTo>
                <a:cubicBezTo>
                  <a:pt x="838" y="1022"/>
                  <a:pt x="838" y="1022"/>
                  <a:pt x="838" y="1022"/>
                </a:cubicBezTo>
                <a:cubicBezTo>
                  <a:pt x="841" y="1020"/>
                  <a:pt x="841" y="1020"/>
                  <a:pt x="841" y="1020"/>
                </a:cubicBezTo>
                <a:cubicBezTo>
                  <a:pt x="842" y="1019"/>
                  <a:pt x="842" y="1019"/>
                  <a:pt x="842" y="1019"/>
                </a:cubicBezTo>
                <a:cubicBezTo>
                  <a:pt x="842" y="1015"/>
                  <a:pt x="842" y="1015"/>
                  <a:pt x="842" y="1015"/>
                </a:cubicBezTo>
                <a:cubicBezTo>
                  <a:pt x="843" y="1014"/>
                  <a:pt x="843" y="1014"/>
                  <a:pt x="843" y="1014"/>
                </a:cubicBezTo>
                <a:cubicBezTo>
                  <a:pt x="843" y="1013"/>
                  <a:pt x="843" y="1013"/>
                  <a:pt x="843" y="1013"/>
                </a:cubicBezTo>
                <a:cubicBezTo>
                  <a:pt x="843" y="1013"/>
                  <a:pt x="843" y="1013"/>
                  <a:pt x="843" y="1013"/>
                </a:cubicBezTo>
                <a:cubicBezTo>
                  <a:pt x="846" y="1013"/>
                  <a:pt x="846" y="1013"/>
                  <a:pt x="846" y="1013"/>
                </a:cubicBezTo>
                <a:cubicBezTo>
                  <a:pt x="847" y="1013"/>
                  <a:pt x="847" y="1013"/>
                  <a:pt x="847" y="1013"/>
                </a:cubicBezTo>
                <a:cubicBezTo>
                  <a:pt x="849" y="1010"/>
                  <a:pt x="849" y="1010"/>
                  <a:pt x="849" y="1010"/>
                </a:cubicBezTo>
                <a:cubicBezTo>
                  <a:pt x="849" y="1010"/>
                  <a:pt x="849" y="1010"/>
                  <a:pt x="849" y="1010"/>
                </a:cubicBezTo>
                <a:cubicBezTo>
                  <a:pt x="849" y="1010"/>
                  <a:pt x="849" y="1010"/>
                  <a:pt x="849" y="1010"/>
                </a:cubicBezTo>
                <a:cubicBezTo>
                  <a:pt x="850" y="1010"/>
                  <a:pt x="850" y="1010"/>
                  <a:pt x="850" y="1010"/>
                </a:cubicBezTo>
                <a:cubicBezTo>
                  <a:pt x="851" y="1010"/>
                  <a:pt x="851" y="1010"/>
                  <a:pt x="851" y="1010"/>
                </a:cubicBezTo>
                <a:cubicBezTo>
                  <a:pt x="854" y="1009"/>
                  <a:pt x="854" y="1009"/>
                  <a:pt x="854" y="1009"/>
                </a:cubicBezTo>
                <a:cubicBezTo>
                  <a:pt x="855" y="1011"/>
                  <a:pt x="855" y="1011"/>
                  <a:pt x="855" y="1011"/>
                </a:cubicBezTo>
                <a:cubicBezTo>
                  <a:pt x="855" y="1011"/>
                  <a:pt x="855" y="1011"/>
                  <a:pt x="856" y="1011"/>
                </a:cubicBezTo>
                <a:cubicBezTo>
                  <a:pt x="858" y="1011"/>
                  <a:pt x="858" y="1011"/>
                  <a:pt x="858" y="1011"/>
                </a:cubicBezTo>
                <a:cubicBezTo>
                  <a:pt x="858" y="1010"/>
                  <a:pt x="858" y="1010"/>
                  <a:pt x="858" y="1010"/>
                </a:cubicBezTo>
                <a:cubicBezTo>
                  <a:pt x="859" y="1009"/>
                  <a:pt x="859" y="1009"/>
                  <a:pt x="859" y="1009"/>
                </a:cubicBezTo>
                <a:cubicBezTo>
                  <a:pt x="861" y="1009"/>
                  <a:pt x="861" y="1009"/>
                  <a:pt x="861" y="1009"/>
                </a:cubicBezTo>
                <a:cubicBezTo>
                  <a:pt x="861" y="1009"/>
                  <a:pt x="861" y="1009"/>
                  <a:pt x="861" y="1009"/>
                </a:cubicBezTo>
                <a:cubicBezTo>
                  <a:pt x="862" y="1008"/>
                  <a:pt x="862" y="1008"/>
                  <a:pt x="861" y="1008"/>
                </a:cubicBezTo>
                <a:cubicBezTo>
                  <a:pt x="860" y="1006"/>
                  <a:pt x="860" y="1006"/>
                  <a:pt x="860" y="1006"/>
                </a:cubicBezTo>
                <a:cubicBezTo>
                  <a:pt x="861" y="1004"/>
                  <a:pt x="861" y="1004"/>
                  <a:pt x="861" y="1004"/>
                </a:cubicBezTo>
                <a:cubicBezTo>
                  <a:pt x="861" y="1000"/>
                  <a:pt x="861" y="1000"/>
                  <a:pt x="861" y="1000"/>
                </a:cubicBezTo>
                <a:cubicBezTo>
                  <a:pt x="861" y="1000"/>
                  <a:pt x="861" y="1000"/>
                  <a:pt x="861" y="1000"/>
                </a:cubicBezTo>
                <a:cubicBezTo>
                  <a:pt x="860" y="1000"/>
                  <a:pt x="860" y="1000"/>
                  <a:pt x="860" y="1000"/>
                </a:cubicBezTo>
                <a:cubicBezTo>
                  <a:pt x="859" y="1001"/>
                  <a:pt x="859" y="1001"/>
                  <a:pt x="859" y="1001"/>
                </a:cubicBezTo>
                <a:cubicBezTo>
                  <a:pt x="859" y="997"/>
                  <a:pt x="859" y="997"/>
                  <a:pt x="859" y="997"/>
                </a:cubicBezTo>
                <a:cubicBezTo>
                  <a:pt x="859" y="997"/>
                  <a:pt x="859" y="997"/>
                  <a:pt x="859" y="997"/>
                </a:cubicBezTo>
                <a:cubicBezTo>
                  <a:pt x="854" y="990"/>
                  <a:pt x="854" y="990"/>
                  <a:pt x="854" y="990"/>
                </a:cubicBezTo>
                <a:cubicBezTo>
                  <a:pt x="849" y="987"/>
                  <a:pt x="849" y="987"/>
                  <a:pt x="849" y="987"/>
                </a:cubicBezTo>
                <a:cubicBezTo>
                  <a:pt x="849" y="985"/>
                  <a:pt x="849" y="985"/>
                  <a:pt x="849" y="985"/>
                </a:cubicBezTo>
                <a:cubicBezTo>
                  <a:pt x="849" y="984"/>
                  <a:pt x="848" y="984"/>
                  <a:pt x="848" y="984"/>
                </a:cubicBezTo>
                <a:cubicBezTo>
                  <a:pt x="848" y="984"/>
                  <a:pt x="848" y="984"/>
                  <a:pt x="848" y="984"/>
                </a:cubicBezTo>
                <a:cubicBezTo>
                  <a:pt x="846" y="985"/>
                  <a:pt x="846" y="985"/>
                  <a:pt x="846" y="985"/>
                </a:cubicBezTo>
                <a:cubicBezTo>
                  <a:pt x="846" y="984"/>
                  <a:pt x="846" y="984"/>
                  <a:pt x="846" y="984"/>
                </a:cubicBezTo>
                <a:cubicBezTo>
                  <a:pt x="845" y="983"/>
                  <a:pt x="845" y="983"/>
                  <a:pt x="845" y="983"/>
                </a:cubicBezTo>
                <a:cubicBezTo>
                  <a:pt x="842" y="981"/>
                  <a:pt x="842" y="981"/>
                  <a:pt x="842" y="981"/>
                </a:cubicBezTo>
                <a:cubicBezTo>
                  <a:pt x="843" y="980"/>
                  <a:pt x="843" y="980"/>
                  <a:pt x="843" y="980"/>
                </a:cubicBezTo>
                <a:cubicBezTo>
                  <a:pt x="843" y="980"/>
                  <a:pt x="843" y="980"/>
                  <a:pt x="843" y="980"/>
                </a:cubicBezTo>
                <a:cubicBezTo>
                  <a:pt x="843" y="979"/>
                  <a:pt x="843" y="979"/>
                  <a:pt x="842" y="979"/>
                </a:cubicBezTo>
                <a:cubicBezTo>
                  <a:pt x="835" y="977"/>
                  <a:pt x="835" y="977"/>
                  <a:pt x="835" y="977"/>
                </a:cubicBezTo>
                <a:cubicBezTo>
                  <a:pt x="834" y="977"/>
                  <a:pt x="834" y="977"/>
                  <a:pt x="834" y="977"/>
                </a:cubicBezTo>
                <a:cubicBezTo>
                  <a:pt x="834" y="978"/>
                  <a:pt x="834" y="978"/>
                  <a:pt x="834" y="978"/>
                </a:cubicBezTo>
                <a:cubicBezTo>
                  <a:pt x="834" y="979"/>
                  <a:pt x="834" y="979"/>
                  <a:pt x="834" y="979"/>
                </a:cubicBezTo>
                <a:cubicBezTo>
                  <a:pt x="832" y="979"/>
                  <a:pt x="832" y="979"/>
                  <a:pt x="832" y="979"/>
                </a:cubicBezTo>
                <a:cubicBezTo>
                  <a:pt x="830" y="977"/>
                  <a:pt x="830" y="977"/>
                  <a:pt x="830" y="977"/>
                </a:cubicBezTo>
                <a:cubicBezTo>
                  <a:pt x="829" y="977"/>
                  <a:pt x="829" y="977"/>
                  <a:pt x="829" y="977"/>
                </a:cubicBezTo>
                <a:cubicBezTo>
                  <a:pt x="826" y="978"/>
                  <a:pt x="826" y="978"/>
                  <a:pt x="826" y="978"/>
                </a:cubicBezTo>
                <a:cubicBezTo>
                  <a:pt x="826" y="978"/>
                  <a:pt x="825" y="978"/>
                  <a:pt x="825" y="979"/>
                </a:cubicBezTo>
                <a:cubicBezTo>
                  <a:pt x="825" y="979"/>
                  <a:pt x="825" y="979"/>
                  <a:pt x="826" y="979"/>
                </a:cubicBezTo>
                <a:cubicBezTo>
                  <a:pt x="830" y="984"/>
                  <a:pt x="830" y="984"/>
                  <a:pt x="830" y="984"/>
                </a:cubicBezTo>
                <a:cubicBezTo>
                  <a:pt x="830" y="984"/>
                  <a:pt x="830" y="984"/>
                  <a:pt x="830" y="984"/>
                </a:cubicBezTo>
                <a:cubicBezTo>
                  <a:pt x="828" y="982"/>
                  <a:pt x="828" y="982"/>
                  <a:pt x="828" y="982"/>
                </a:cubicBezTo>
                <a:cubicBezTo>
                  <a:pt x="827" y="982"/>
                  <a:pt x="827" y="982"/>
                  <a:pt x="827" y="982"/>
                </a:cubicBezTo>
                <a:cubicBezTo>
                  <a:pt x="823" y="982"/>
                  <a:pt x="823" y="982"/>
                  <a:pt x="823" y="982"/>
                </a:cubicBezTo>
                <a:cubicBezTo>
                  <a:pt x="815" y="980"/>
                  <a:pt x="815" y="980"/>
                  <a:pt x="815" y="980"/>
                </a:cubicBezTo>
                <a:cubicBezTo>
                  <a:pt x="815" y="980"/>
                  <a:pt x="814" y="980"/>
                  <a:pt x="814" y="981"/>
                </a:cubicBezTo>
                <a:cubicBezTo>
                  <a:pt x="814" y="981"/>
                  <a:pt x="814" y="981"/>
                  <a:pt x="814" y="981"/>
                </a:cubicBezTo>
                <a:cubicBezTo>
                  <a:pt x="812" y="981"/>
                  <a:pt x="812" y="981"/>
                  <a:pt x="812" y="981"/>
                </a:cubicBezTo>
                <a:cubicBezTo>
                  <a:pt x="811" y="980"/>
                  <a:pt x="811" y="980"/>
                  <a:pt x="811" y="980"/>
                </a:cubicBezTo>
                <a:cubicBezTo>
                  <a:pt x="810" y="979"/>
                  <a:pt x="810" y="979"/>
                  <a:pt x="810" y="979"/>
                </a:cubicBezTo>
                <a:cubicBezTo>
                  <a:pt x="805" y="979"/>
                  <a:pt x="805" y="979"/>
                  <a:pt x="805" y="979"/>
                </a:cubicBezTo>
                <a:cubicBezTo>
                  <a:pt x="790" y="970"/>
                  <a:pt x="790" y="970"/>
                  <a:pt x="790" y="970"/>
                </a:cubicBezTo>
                <a:cubicBezTo>
                  <a:pt x="789" y="968"/>
                  <a:pt x="789" y="968"/>
                  <a:pt x="789" y="968"/>
                </a:cubicBezTo>
                <a:cubicBezTo>
                  <a:pt x="789" y="967"/>
                  <a:pt x="789" y="967"/>
                  <a:pt x="789" y="967"/>
                </a:cubicBezTo>
                <a:cubicBezTo>
                  <a:pt x="786" y="966"/>
                  <a:pt x="786" y="966"/>
                  <a:pt x="786" y="966"/>
                </a:cubicBezTo>
                <a:cubicBezTo>
                  <a:pt x="786" y="966"/>
                  <a:pt x="786" y="966"/>
                  <a:pt x="786" y="966"/>
                </a:cubicBezTo>
                <a:cubicBezTo>
                  <a:pt x="784" y="966"/>
                  <a:pt x="784" y="966"/>
                  <a:pt x="784" y="966"/>
                </a:cubicBezTo>
                <a:cubicBezTo>
                  <a:pt x="778" y="964"/>
                  <a:pt x="778" y="964"/>
                  <a:pt x="778" y="964"/>
                </a:cubicBezTo>
                <a:cubicBezTo>
                  <a:pt x="775" y="964"/>
                  <a:pt x="775" y="964"/>
                  <a:pt x="775" y="964"/>
                </a:cubicBezTo>
                <a:cubicBezTo>
                  <a:pt x="772" y="962"/>
                  <a:pt x="772" y="962"/>
                  <a:pt x="772" y="962"/>
                </a:cubicBezTo>
                <a:cubicBezTo>
                  <a:pt x="772" y="962"/>
                  <a:pt x="772" y="962"/>
                  <a:pt x="772" y="962"/>
                </a:cubicBezTo>
                <a:cubicBezTo>
                  <a:pt x="766" y="961"/>
                  <a:pt x="766" y="961"/>
                  <a:pt x="766" y="961"/>
                </a:cubicBezTo>
                <a:cubicBezTo>
                  <a:pt x="761" y="958"/>
                  <a:pt x="761" y="958"/>
                  <a:pt x="761" y="958"/>
                </a:cubicBezTo>
                <a:cubicBezTo>
                  <a:pt x="756" y="951"/>
                  <a:pt x="756" y="951"/>
                  <a:pt x="756" y="951"/>
                </a:cubicBezTo>
                <a:cubicBezTo>
                  <a:pt x="747" y="944"/>
                  <a:pt x="747" y="944"/>
                  <a:pt x="747" y="944"/>
                </a:cubicBezTo>
                <a:cubicBezTo>
                  <a:pt x="740" y="942"/>
                  <a:pt x="740" y="942"/>
                  <a:pt x="740" y="942"/>
                </a:cubicBezTo>
                <a:cubicBezTo>
                  <a:pt x="735" y="942"/>
                  <a:pt x="735" y="942"/>
                  <a:pt x="735" y="942"/>
                </a:cubicBezTo>
                <a:cubicBezTo>
                  <a:pt x="735" y="942"/>
                  <a:pt x="735" y="942"/>
                  <a:pt x="735" y="942"/>
                </a:cubicBezTo>
                <a:cubicBezTo>
                  <a:pt x="735" y="942"/>
                  <a:pt x="734" y="942"/>
                  <a:pt x="734" y="942"/>
                </a:cubicBezTo>
                <a:cubicBezTo>
                  <a:pt x="730" y="942"/>
                  <a:pt x="730" y="942"/>
                  <a:pt x="730" y="942"/>
                </a:cubicBezTo>
                <a:cubicBezTo>
                  <a:pt x="727" y="940"/>
                  <a:pt x="727" y="940"/>
                  <a:pt x="727" y="940"/>
                </a:cubicBezTo>
                <a:cubicBezTo>
                  <a:pt x="726" y="940"/>
                  <a:pt x="726" y="940"/>
                  <a:pt x="726" y="940"/>
                </a:cubicBezTo>
                <a:cubicBezTo>
                  <a:pt x="722" y="942"/>
                  <a:pt x="722" y="942"/>
                  <a:pt x="722" y="942"/>
                </a:cubicBezTo>
                <a:cubicBezTo>
                  <a:pt x="720" y="942"/>
                  <a:pt x="720" y="942"/>
                  <a:pt x="720" y="942"/>
                </a:cubicBezTo>
                <a:cubicBezTo>
                  <a:pt x="719" y="942"/>
                  <a:pt x="719" y="942"/>
                  <a:pt x="719" y="942"/>
                </a:cubicBezTo>
                <a:cubicBezTo>
                  <a:pt x="717" y="955"/>
                  <a:pt x="717" y="955"/>
                  <a:pt x="717" y="955"/>
                </a:cubicBezTo>
                <a:cubicBezTo>
                  <a:pt x="714" y="957"/>
                  <a:pt x="714" y="957"/>
                  <a:pt x="714" y="957"/>
                </a:cubicBezTo>
                <a:cubicBezTo>
                  <a:pt x="714" y="958"/>
                  <a:pt x="714" y="958"/>
                  <a:pt x="714" y="958"/>
                </a:cubicBezTo>
                <a:cubicBezTo>
                  <a:pt x="714" y="960"/>
                  <a:pt x="714" y="960"/>
                  <a:pt x="714" y="960"/>
                </a:cubicBezTo>
                <a:cubicBezTo>
                  <a:pt x="712" y="962"/>
                  <a:pt x="712" y="962"/>
                  <a:pt x="712" y="962"/>
                </a:cubicBezTo>
                <a:cubicBezTo>
                  <a:pt x="708" y="961"/>
                  <a:pt x="708" y="961"/>
                  <a:pt x="708" y="961"/>
                </a:cubicBezTo>
                <a:cubicBezTo>
                  <a:pt x="706" y="960"/>
                  <a:pt x="706" y="960"/>
                  <a:pt x="706" y="960"/>
                </a:cubicBezTo>
                <a:cubicBezTo>
                  <a:pt x="706" y="960"/>
                  <a:pt x="705" y="960"/>
                  <a:pt x="705" y="960"/>
                </a:cubicBezTo>
                <a:cubicBezTo>
                  <a:pt x="703" y="962"/>
                  <a:pt x="703" y="962"/>
                  <a:pt x="703" y="962"/>
                </a:cubicBezTo>
                <a:cubicBezTo>
                  <a:pt x="698" y="962"/>
                  <a:pt x="698" y="962"/>
                  <a:pt x="698" y="962"/>
                </a:cubicBezTo>
                <a:cubicBezTo>
                  <a:pt x="698" y="961"/>
                  <a:pt x="698" y="961"/>
                  <a:pt x="698" y="961"/>
                </a:cubicBezTo>
                <a:cubicBezTo>
                  <a:pt x="698" y="961"/>
                  <a:pt x="698" y="961"/>
                  <a:pt x="698" y="961"/>
                </a:cubicBezTo>
                <a:cubicBezTo>
                  <a:pt x="699" y="961"/>
                  <a:pt x="699" y="961"/>
                  <a:pt x="699" y="961"/>
                </a:cubicBezTo>
                <a:cubicBezTo>
                  <a:pt x="706" y="947"/>
                  <a:pt x="706" y="947"/>
                  <a:pt x="706" y="947"/>
                </a:cubicBezTo>
                <a:cubicBezTo>
                  <a:pt x="706" y="947"/>
                  <a:pt x="706" y="947"/>
                  <a:pt x="706" y="947"/>
                </a:cubicBezTo>
                <a:cubicBezTo>
                  <a:pt x="706" y="946"/>
                  <a:pt x="705" y="946"/>
                  <a:pt x="705" y="946"/>
                </a:cubicBezTo>
                <a:cubicBezTo>
                  <a:pt x="702" y="945"/>
                  <a:pt x="702" y="945"/>
                  <a:pt x="702" y="945"/>
                </a:cubicBezTo>
                <a:cubicBezTo>
                  <a:pt x="701" y="945"/>
                  <a:pt x="701" y="945"/>
                  <a:pt x="701" y="945"/>
                </a:cubicBezTo>
                <a:cubicBezTo>
                  <a:pt x="700" y="947"/>
                  <a:pt x="700" y="947"/>
                  <a:pt x="700" y="947"/>
                </a:cubicBezTo>
                <a:cubicBezTo>
                  <a:pt x="699" y="946"/>
                  <a:pt x="699" y="946"/>
                  <a:pt x="699" y="946"/>
                </a:cubicBezTo>
                <a:cubicBezTo>
                  <a:pt x="699" y="944"/>
                  <a:pt x="699" y="944"/>
                  <a:pt x="699" y="944"/>
                </a:cubicBezTo>
                <a:cubicBezTo>
                  <a:pt x="699" y="943"/>
                  <a:pt x="699" y="943"/>
                  <a:pt x="699" y="943"/>
                </a:cubicBezTo>
                <a:cubicBezTo>
                  <a:pt x="701" y="931"/>
                  <a:pt x="701" y="931"/>
                  <a:pt x="701" y="931"/>
                </a:cubicBezTo>
                <a:cubicBezTo>
                  <a:pt x="700" y="929"/>
                  <a:pt x="700" y="929"/>
                  <a:pt x="700" y="929"/>
                </a:cubicBezTo>
                <a:cubicBezTo>
                  <a:pt x="700" y="928"/>
                  <a:pt x="700" y="928"/>
                  <a:pt x="700" y="928"/>
                </a:cubicBezTo>
                <a:cubicBezTo>
                  <a:pt x="699" y="928"/>
                  <a:pt x="699" y="927"/>
                  <a:pt x="699" y="927"/>
                </a:cubicBezTo>
                <a:cubicBezTo>
                  <a:pt x="699" y="927"/>
                  <a:pt x="699" y="927"/>
                  <a:pt x="699" y="927"/>
                </a:cubicBezTo>
                <a:cubicBezTo>
                  <a:pt x="694" y="928"/>
                  <a:pt x="694" y="928"/>
                  <a:pt x="694" y="928"/>
                </a:cubicBezTo>
                <a:cubicBezTo>
                  <a:pt x="694" y="928"/>
                  <a:pt x="694" y="928"/>
                  <a:pt x="694" y="928"/>
                </a:cubicBezTo>
                <a:cubicBezTo>
                  <a:pt x="694" y="929"/>
                  <a:pt x="694" y="929"/>
                  <a:pt x="694" y="929"/>
                </a:cubicBezTo>
                <a:cubicBezTo>
                  <a:pt x="695" y="931"/>
                  <a:pt x="695" y="931"/>
                  <a:pt x="695" y="931"/>
                </a:cubicBezTo>
                <a:cubicBezTo>
                  <a:pt x="696" y="931"/>
                  <a:pt x="696" y="931"/>
                  <a:pt x="696" y="931"/>
                </a:cubicBezTo>
                <a:cubicBezTo>
                  <a:pt x="697" y="931"/>
                  <a:pt x="697" y="931"/>
                  <a:pt x="697" y="931"/>
                </a:cubicBezTo>
                <a:cubicBezTo>
                  <a:pt x="698" y="932"/>
                  <a:pt x="698" y="932"/>
                  <a:pt x="698" y="932"/>
                </a:cubicBezTo>
                <a:cubicBezTo>
                  <a:pt x="696" y="932"/>
                  <a:pt x="696" y="932"/>
                  <a:pt x="696" y="932"/>
                </a:cubicBezTo>
                <a:cubicBezTo>
                  <a:pt x="696" y="933"/>
                  <a:pt x="696" y="933"/>
                  <a:pt x="696" y="933"/>
                </a:cubicBezTo>
                <a:cubicBezTo>
                  <a:pt x="695" y="933"/>
                  <a:pt x="695" y="933"/>
                  <a:pt x="695" y="933"/>
                </a:cubicBezTo>
                <a:cubicBezTo>
                  <a:pt x="695" y="932"/>
                  <a:pt x="695" y="932"/>
                  <a:pt x="695" y="932"/>
                </a:cubicBezTo>
                <a:cubicBezTo>
                  <a:pt x="695" y="932"/>
                  <a:pt x="695" y="932"/>
                  <a:pt x="695" y="932"/>
                </a:cubicBezTo>
                <a:cubicBezTo>
                  <a:pt x="693" y="931"/>
                  <a:pt x="693" y="931"/>
                  <a:pt x="693" y="931"/>
                </a:cubicBezTo>
                <a:cubicBezTo>
                  <a:pt x="693" y="931"/>
                  <a:pt x="693" y="931"/>
                  <a:pt x="693" y="931"/>
                </a:cubicBezTo>
                <a:cubicBezTo>
                  <a:pt x="690" y="932"/>
                  <a:pt x="690" y="932"/>
                  <a:pt x="690" y="932"/>
                </a:cubicBezTo>
                <a:cubicBezTo>
                  <a:pt x="689" y="931"/>
                  <a:pt x="689" y="931"/>
                  <a:pt x="689" y="931"/>
                </a:cubicBezTo>
                <a:cubicBezTo>
                  <a:pt x="688" y="931"/>
                  <a:pt x="688" y="931"/>
                  <a:pt x="688" y="931"/>
                </a:cubicBezTo>
                <a:cubicBezTo>
                  <a:pt x="688" y="931"/>
                  <a:pt x="688" y="931"/>
                  <a:pt x="688" y="931"/>
                </a:cubicBezTo>
                <a:cubicBezTo>
                  <a:pt x="687" y="933"/>
                  <a:pt x="687" y="933"/>
                  <a:pt x="687" y="933"/>
                </a:cubicBezTo>
                <a:cubicBezTo>
                  <a:pt x="687" y="936"/>
                  <a:pt x="687" y="936"/>
                  <a:pt x="687" y="936"/>
                </a:cubicBezTo>
                <a:cubicBezTo>
                  <a:pt x="687" y="937"/>
                  <a:pt x="687" y="937"/>
                  <a:pt x="687" y="937"/>
                </a:cubicBezTo>
                <a:cubicBezTo>
                  <a:pt x="688" y="938"/>
                  <a:pt x="688" y="938"/>
                  <a:pt x="688" y="938"/>
                </a:cubicBezTo>
                <a:cubicBezTo>
                  <a:pt x="688" y="938"/>
                  <a:pt x="688" y="938"/>
                  <a:pt x="689" y="938"/>
                </a:cubicBezTo>
                <a:cubicBezTo>
                  <a:pt x="689" y="938"/>
                  <a:pt x="689" y="938"/>
                  <a:pt x="689" y="938"/>
                </a:cubicBezTo>
                <a:cubicBezTo>
                  <a:pt x="690" y="935"/>
                  <a:pt x="690" y="935"/>
                  <a:pt x="690" y="935"/>
                </a:cubicBezTo>
                <a:cubicBezTo>
                  <a:pt x="692" y="934"/>
                  <a:pt x="692" y="934"/>
                  <a:pt x="692" y="934"/>
                </a:cubicBezTo>
                <a:cubicBezTo>
                  <a:pt x="692" y="934"/>
                  <a:pt x="692" y="934"/>
                  <a:pt x="692" y="934"/>
                </a:cubicBezTo>
                <a:cubicBezTo>
                  <a:pt x="691" y="937"/>
                  <a:pt x="691" y="937"/>
                  <a:pt x="691" y="937"/>
                </a:cubicBezTo>
                <a:cubicBezTo>
                  <a:pt x="687" y="942"/>
                  <a:pt x="687" y="942"/>
                  <a:pt x="687" y="942"/>
                </a:cubicBezTo>
                <a:cubicBezTo>
                  <a:pt x="687" y="941"/>
                  <a:pt x="687" y="941"/>
                  <a:pt x="687" y="941"/>
                </a:cubicBezTo>
                <a:cubicBezTo>
                  <a:pt x="687" y="940"/>
                  <a:pt x="686" y="940"/>
                  <a:pt x="686" y="940"/>
                </a:cubicBezTo>
                <a:cubicBezTo>
                  <a:pt x="685" y="940"/>
                  <a:pt x="685" y="940"/>
                  <a:pt x="685" y="941"/>
                </a:cubicBezTo>
                <a:cubicBezTo>
                  <a:pt x="685" y="944"/>
                  <a:pt x="685" y="944"/>
                  <a:pt x="685" y="944"/>
                </a:cubicBezTo>
                <a:cubicBezTo>
                  <a:pt x="685" y="945"/>
                  <a:pt x="685" y="945"/>
                  <a:pt x="686" y="945"/>
                </a:cubicBezTo>
                <a:cubicBezTo>
                  <a:pt x="687" y="945"/>
                  <a:pt x="687" y="945"/>
                  <a:pt x="687" y="945"/>
                </a:cubicBezTo>
                <a:cubicBezTo>
                  <a:pt x="687" y="947"/>
                  <a:pt x="687" y="947"/>
                  <a:pt x="687" y="947"/>
                </a:cubicBezTo>
                <a:cubicBezTo>
                  <a:pt x="684" y="948"/>
                  <a:pt x="684" y="948"/>
                  <a:pt x="684" y="948"/>
                </a:cubicBezTo>
                <a:cubicBezTo>
                  <a:pt x="682" y="950"/>
                  <a:pt x="682" y="950"/>
                  <a:pt x="682" y="950"/>
                </a:cubicBezTo>
                <a:cubicBezTo>
                  <a:pt x="682" y="950"/>
                  <a:pt x="682" y="950"/>
                  <a:pt x="682" y="951"/>
                </a:cubicBezTo>
                <a:cubicBezTo>
                  <a:pt x="685" y="955"/>
                  <a:pt x="685" y="955"/>
                  <a:pt x="685" y="955"/>
                </a:cubicBezTo>
                <a:cubicBezTo>
                  <a:pt x="685" y="955"/>
                  <a:pt x="685" y="955"/>
                  <a:pt x="685" y="955"/>
                </a:cubicBezTo>
                <a:cubicBezTo>
                  <a:pt x="680" y="956"/>
                  <a:pt x="680" y="956"/>
                  <a:pt x="680" y="956"/>
                </a:cubicBezTo>
                <a:cubicBezTo>
                  <a:pt x="680" y="956"/>
                  <a:pt x="680" y="956"/>
                  <a:pt x="680" y="956"/>
                </a:cubicBezTo>
                <a:cubicBezTo>
                  <a:pt x="679" y="959"/>
                  <a:pt x="679" y="959"/>
                  <a:pt x="679" y="959"/>
                </a:cubicBezTo>
                <a:cubicBezTo>
                  <a:pt x="679" y="960"/>
                  <a:pt x="679" y="960"/>
                  <a:pt x="679" y="960"/>
                </a:cubicBezTo>
                <a:cubicBezTo>
                  <a:pt x="679" y="960"/>
                  <a:pt x="680" y="960"/>
                  <a:pt x="680" y="960"/>
                </a:cubicBezTo>
                <a:cubicBezTo>
                  <a:pt x="685" y="959"/>
                  <a:pt x="685" y="959"/>
                  <a:pt x="685" y="959"/>
                </a:cubicBezTo>
                <a:cubicBezTo>
                  <a:pt x="686" y="960"/>
                  <a:pt x="686" y="960"/>
                  <a:pt x="686" y="960"/>
                </a:cubicBezTo>
                <a:cubicBezTo>
                  <a:pt x="686" y="960"/>
                  <a:pt x="686" y="960"/>
                  <a:pt x="686" y="960"/>
                </a:cubicBezTo>
                <a:cubicBezTo>
                  <a:pt x="684" y="960"/>
                  <a:pt x="684" y="960"/>
                  <a:pt x="684" y="960"/>
                </a:cubicBezTo>
                <a:cubicBezTo>
                  <a:pt x="684" y="960"/>
                  <a:pt x="684" y="960"/>
                  <a:pt x="684" y="960"/>
                </a:cubicBezTo>
                <a:cubicBezTo>
                  <a:pt x="683" y="961"/>
                  <a:pt x="683" y="961"/>
                  <a:pt x="683" y="961"/>
                </a:cubicBezTo>
                <a:cubicBezTo>
                  <a:pt x="682" y="961"/>
                  <a:pt x="682" y="961"/>
                  <a:pt x="682" y="961"/>
                </a:cubicBezTo>
                <a:cubicBezTo>
                  <a:pt x="682" y="962"/>
                  <a:pt x="682" y="962"/>
                  <a:pt x="682" y="962"/>
                </a:cubicBezTo>
                <a:cubicBezTo>
                  <a:pt x="677" y="961"/>
                  <a:pt x="677" y="961"/>
                  <a:pt x="677" y="961"/>
                </a:cubicBezTo>
                <a:cubicBezTo>
                  <a:pt x="674" y="960"/>
                  <a:pt x="674" y="960"/>
                  <a:pt x="674" y="960"/>
                </a:cubicBezTo>
                <a:cubicBezTo>
                  <a:pt x="670" y="956"/>
                  <a:pt x="670" y="956"/>
                  <a:pt x="670" y="956"/>
                </a:cubicBezTo>
                <a:cubicBezTo>
                  <a:pt x="669" y="956"/>
                  <a:pt x="669" y="956"/>
                  <a:pt x="669" y="956"/>
                </a:cubicBezTo>
                <a:cubicBezTo>
                  <a:pt x="668" y="952"/>
                  <a:pt x="668" y="952"/>
                  <a:pt x="668" y="952"/>
                </a:cubicBezTo>
                <a:cubicBezTo>
                  <a:pt x="665" y="950"/>
                  <a:pt x="665" y="950"/>
                  <a:pt x="665" y="950"/>
                </a:cubicBezTo>
                <a:cubicBezTo>
                  <a:pt x="658" y="932"/>
                  <a:pt x="658" y="932"/>
                  <a:pt x="658" y="932"/>
                </a:cubicBezTo>
                <a:cubicBezTo>
                  <a:pt x="657" y="924"/>
                  <a:pt x="657" y="924"/>
                  <a:pt x="657" y="924"/>
                </a:cubicBezTo>
                <a:cubicBezTo>
                  <a:pt x="646" y="910"/>
                  <a:pt x="646" y="910"/>
                  <a:pt x="646" y="910"/>
                </a:cubicBezTo>
                <a:cubicBezTo>
                  <a:pt x="643" y="908"/>
                  <a:pt x="643" y="908"/>
                  <a:pt x="643" y="908"/>
                </a:cubicBezTo>
                <a:cubicBezTo>
                  <a:pt x="642" y="908"/>
                  <a:pt x="642" y="908"/>
                  <a:pt x="642" y="908"/>
                </a:cubicBezTo>
                <a:cubicBezTo>
                  <a:pt x="641" y="910"/>
                  <a:pt x="641" y="910"/>
                  <a:pt x="641" y="910"/>
                </a:cubicBezTo>
                <a:cubicBezTo>
                  <a:pt x="639" y="913"/>
                  <a:pt x="639" y="913"/>
                  <a:pt x="639" y="913"/>
                </a:cubicBezTo>
                <a:cubicBezTo>
                  <a:pt x="639" y="915"/>
                  <a:pt x="639" y="915"/>
                  <a:pt x="639" y="915"/>
                </a:cubicBezTo>
                <a:cubicBezTo>
                  <a:pt x="639" y="916"/>
                  <a:pt x="639" y="916"/>
                  <a:pt x="639" y="916"/>
                </a:cubicBezTo>
                <a:cubicBezTo>
                  <a:pt x="639" y="916"/>
                  <a:pt x="640" y="916"/>
                  <a:pt x="640" y="916"/>
                </a:cubicBezTo>
                <a:cubicBezTo>
                  <a:pt x="642" y="915"/>
                  <a:pt x="642" y="915"/>
                  <a:pt x="642" y="915"/>
                </a:cubicBezTo>
                <a:cubicBezTo>
                  <a:pt x="642" y="916"/>
                  <a:pt x="642" y="916"/>
                  <a:pt x="642" y="916"/>
                </a:cubicBezTo>
                <a:cubicBezTo>
                  <a:pt x="642" y="919"/>
                  <a:pt x="642" y="919"/>
                  <a:pt x="642" y="919"/>
                </a:cubicBezTo>
                <a:cubicBezTo>
                  <a:pt x="642" y="920"/>
                  <a:pt x="642" y="920"/>
                  <a:pt x="642" y="920"/>
                </a:cubicBezTo>
                <a:cubicBezTo>
                  <a:pt x="642" y="921"/>
                  <a:pt x="642" y="921"/>
                  <a:pt x="642" y="921"/>
                </a:cubicBezTo>
                <a:cubicBezTo>
                  <a:pt x="644" y="923"/>
                  <a:pt x="644" y="923"/>
                  <a:pt x="644" y="923"/>
                </a:cubicBezTo>
                <a:cubicBezTo>
                  <a:pt x="647" y="924"/>
                  <a:pt x="647" y="924"/>
                  <a:pt x="647" y="924"/>
                </a:cubicBezTo>
                <a:cubicBezTo>
                  <a:pt x="646" y="925"/>
                  <a:pt x="646" y="925"/>
                  <a:pt x="646" y="925"/>
                </a:cubicBezTo>
                <a:cubicBezTo>
                  <a:pt x="639" y="928"/>
                  <a:pt x="639" y="928"/>
                  <a:pt x="639" y="928"/>
                </a:cubicBezTo>
                <a:cubicBezTo>
                  <a:pt x="637" y="930"/>
                  <a:pt x="637" y="930"/>
                  <a:pt x="637" y="930"/>
                </a:cubicBezTo>
                <a:cubicBezTo>
                  <a:pt x="637" y="930"/>
                  <a:pt x="637" y="930"/>
                  <a:pt x="637" y="930"/>
                </a:cubicBezTo>
                <a:cubicBezTo>
                  <a:pt x="638" y="932"/>
                  <a:pt x="638" y="932"/>
                  <a:pt x="638" y="932"/>
                </a:cubicBezTo>
                <a:cubicBezTo>
                  <a:pt x="637" y="936"/>
                  <a:pt x="637" y="936"/>
                  <a:pt x="637" y="936"/>
                </a:cubicBezTo>
                <a:cubicBezTo>
                  <a:pt x="631" y="942"/>
                  <a:pt x="631" y="942"/>
                  <a:pt x="631" y="942"/>
                </a:cubicBezTo>
                <a:cubicBezTo>
                  <a:pt x="627" y="945"/>
                  <a:pt x="627" y="945"/>
                  <a:pt x="627" y="945"/>
                </a:cubicBezTo>
                <a:cubicBezTo>
                  <a:pt x="628" y="941"/>
                  <a:pt x="628" y="941"/>
                  <a:pt x="628" y="941"/>
                </a:cubicBezTo>
                <a:cubicBezTo>
                  <a:pt x="628" y="941"/>
                  <a:pt x="628" y="941"/>
                  <a:pt x="628" y="941"/>
                </a:cubicBezTo>
                <a:cubicBezTo>
                  <a:pt x="629" y="941"/>
                  <a:pt x="629" y="941"/>
                  <a:pt x="629" y="941"/>
                </a:cubicBezTo>
                <a:cubicBezTo>
                  <a:pt x="629" y="941"/>
                  <a:pt x="629" y="941"/>
                  <a:pt x="629" y="941"/>
                </a:cubicBezTo>
                <a:cubicBezTo>
                  <a:pt x="630" y="935"/>
                  <a:pt x="630" y="935"/>
                  <a:pt x="630" y="935"/>
                </a:cubicBezTo>
                <a:cubicBezTo>
                  <a:pt x="630" y="935"/>
                  <a:pt x="630" y="935"/>
                  <a:pt x="629" y="934"/>
                </a:cubicBezTo>
                <a:cubicBezTo>
                  <a:pt x="629" y="934"/>
                  <a:pt x="629" y="934"/>
                  <a:pt x="628" y="935"/>
                </a:cubicBezTo>
                <a:cubicBezTo>
                  <a:pt x="624" y="940"/>
                  <a:pt x="624" y="940"/>
                  <a:pt x="624" y="940"/>
                </a:cubicBezTo>
                <a:cubicBezTo>
                  <a:pt x="616" y="942"/>
                  <a:pt x="616" y="942"/>
                  <a:pt x="616" y="942"/>
                </a:cubicBezTo>
                <a:cubicBezTo>
                  <a:pt x="616" y="942"/>
                  <a:pt x="616" y="942"/>
                  <a:pt x="616" y="942"/>
                </a:cubicBezTo>
                <a:cubicBezTo>
                  <a:pt x="613" y="945"/>
                  <a:pt x="613" y="945"/>
                  <a:pt x="613" y="945"/>
                </a:cubicBezTo>
                <a:cubicBezTo>
                  <a:pt x="606" y="947"/>
                  <a:pt x="606" y="947"/>
                  <a:pt x="606" y="947"/>
                </a:cubicBezTo>
                <a:cubicBezTo>
                  <a:pt x="606" y="948"/>
                  <a:pt x="606" y="948"/>
                  <a:pt x="606" y="948"/>
                </a:cubicBezTo>
                <a:cubicBezTo>
                  <a:pt x="605" y="951"/>
                  <a:pt x="605" y="951"/>
                  <a:pt x="605" y="951"/>
                </a:cubicBezTo>
                <a:cubicBezTo>
                  <a:pt x="597" y="966"/>
                  <a:pt x="597" y="966"/>
                  <a:pt x="597" y="966"/>
                </a:cubicBezTo>
                <a:cubicBezTo>
                  <a:pt x="598" y="959"/>
                  <a:pt x="598" y="959"/>
                  <a:pt x="598" y="959"/>
                </a:cubicBezTo>
                <a:cubicBezTo>
                  <a:pt x="597" y="958"/>
                  <a:pt x="597" y="958"/>
                  <a:pt x="597" y="958"/>
                </a:cubicBezTo>
                <a:cubicBezTo>
                  <a:pt x="596" y="957"/>
                  <a:pt x="596" y="957"/>
                  <a:pt x="596" y="957"/>
                </a:cubicBezTo>
                <a:cubicBezTo>
                  <a:pt x="595" y="956"/>
                  <a:pt x="595" y="956"/>
                  <a:pt x="595" y="956"/>
                </a:cubicBezTo>
                <a:cubicBezTo>
                  <a:pt x="592" y="957"/>
                  <a:pt x="592" y="957"/>
                  <a:pt x="592" y="957"/>
                </a:cubicBezTo>
                <a:cubicBezTo>
                  <a:pt x="592" y="958"/>
                  <a:pt x="592" y="958"/>
                  <a:pt x="592" y="958"/>
                </a:cubicBezTo>
                <a:cubicBezTo>
                  <a:pt x="591" y="961"/>
                  <a:pt x="591" y="961"/>
                  <a:pt x="591" y="961"/>
                </a:cubicBezTo>
                <a:cubicBezTo>
                  <a:pt x="591" y="960"/>
                  <a:pt x="591" y="960"/>
                  <a:pt x="591" y="960"/>
                </a:cubicBezTo>
                <a:cubicBezTo>
                  <a:pt x="590" y="959"/>
                  <a:pt x="590" y="959"/>
                  <a:pt x="590" y="959"/>
                </a:cubicBezTo>
                <a:cubicBezTo>
                  <a:pt x="590" y="959"/>
                  <a:pt x="589" y="959"/>
                  <a:pt x="589" y="960"/>
                </a:cubicBezTo>
                <a:cubicBezTo>
                  <a:pt x="589" y="960"/>
                  <a:pt x="589" y="960"/>
                  <a:pt x="589" y="960"/>
                </a:cubicBezTo>
                <a:cubicBezTo>
                  <a:pt x="589" y="960"/>
                  <a:pt x="589" y="960"/>
                  <a:pt x="589" y="960"/>
                </a:cubicBezTo>
                <a:cubicBezTo>
                  <a:pt x="588" y="959"/>
                  <a:pt x="588" y="959"/>
                  <a:pt x="588" y="959"/>
                </a:cubicBezTo>
                <a:cubicBezTo>
                  <a:pt x="587" y="958"/>
                  <a:pt x="587" y="958"/>
                  <a:pt x="587" y="958"/>
                </a:cubicBezTo>
                <a:cubicBezTo>
                  <a:pt x="586" y="958"/>
                  <a:pt x="586" y="958"/>
                  <a:pt x="586" y="958"/>
                </a:cubicBezTo>
                <a:cubicBezTo>
                  <a:pt x="583" y="961"/>
                  <a:pt x="583" y="961"/>
                  <a:pt x="583" y="961"/>
                </a:cubicBezTo>
                <a:cubicBezTo>
                  <a:pt x="583" y="961"/>
                  <a:pt x="583" y="961"/>
                  <a:pt x="583" y="961"/>
                </a:cubicBezTo>
                <a:cubicBezTo>
                  <a:pt x="583" y="961"/>
                  <a:pt x="583" y="962"/>
                  <a:pt x="583" y="962"/>
                </a:cubicBezTo>
                <a:cubicBezTo>
                  <a:pt x="584" y="963"/>
                  <a:pt x="584" y="963"/>
                  <a:pt x="584" y="963"/>
                </a:cubicBezTo>
                <a:cubicBezTo>
                  <a:pt x="583" y="963"/>
                  <a:pt x="583" y="963"/>
                  <a:pt x="583" y="963"/>
                </a:cubicBezTo>
                <a:cubicBezTo>
                  <a:pt x="578" y="970"/>
                  <a:pt x="578" y="970"/>
                  <a:pt x="578" y="970"/>
                </a:cubicBezTo>
                <a:cubicBezTo>
                  <a:pt x="571" y="972"/>
                  <a:pt x="571" y="972"/>
                  <a:pt x="571" y="972"/>
                </a:cubicBezTo>
                <a:cubicBezTo>
                  <a:pt x="568" y="975"/>
                  <a:pt x="568" y="975"/>
                  <a:pt x="568" y="975"/>
                </a:cubicBezTo>
                <a:cubicBezTo>
                  <a:pt x="567" y="975"/>
                  <a:pt x="567" y="975"/>
                  <a:pt x="567" y="975"/>
                </a:cubicBezTo>
                <a:cubicBezTo>
                  <a:pt x="567" y="973"/>
                  <a:pt x="567" y="973"/>
                  <a:pt x="567" y="973"/>
                </a:cubicBezTo>
                <a:cubicBezTo>
                  <a:pt x="570" y="969"/>
                  <a:pt x="570" y="969"/>
                  <a:pt x="570" y="969"/>
                </a:cubicBezTo>
                <a:cubicBezTo>
                  <a:pt x="571" y="969"/>
                  <a:pt x="571" y="969"/>
                  <a:pt x="571" y="969"/>
                </a:cubicBezTo>
                <a:cubicBezTo>
                  <a:pt x="571" y="971"/>
                  <a:pt x="571" y="971"/>
                  <a:pt x="571" y="971"/>
                </a:cubicBezTo>
                <a:cubicBezTo>
                  <a:pt x="571" y="972"/>
                  <a:pt x="571" y="972"/>
                  <a:pt x="571" y="972"/>
                </a:cubicBezTo>
                <a:cubicBezTo>
                  <a:pt x="572" y="972"/>
                  <a:pt x="572" y="972"/>
                  <a:pt x="572" y="971"/>
                </a:cubicBezTo>
                <a:cubicBezTo>
                  <a:pt x="574" y="967"/>
                  <a:pt x="574" y="967"/>
                  <a:pt x="574" y="967"/>
                </a:cubicBezTo>
                <a:cubicBezTo>
                  <a:pt x="575" y="967"/>
                  <a:pt x="575" y="967"/>
                  <a:pt x="575" y="967"/>
                </a:cubicBezTo>
                <a:cubicBezTo>
                  <a:pt x="575" y="967"/>
                  <a:pt x="575" y="967"/>
                  <a:pt x="576" y="967"/>
                </a:cubicBezTo>
                <a:cubicBezTo>
                  <a:pt x="576" y="967"/>
                  <a:pt x="576" y="967"/>
                  <a:pt x="576" y="967"/>
                </a:cubicBezTo>
                <a:cubicBezTo>
                  <a:pt x="577" y="964"/>
                  <a:pt x="577" y="964"/>
                  <a:pt x="577" y="964"/>
                </a:cubicBezTo>
                <a:cubicBezTo>
                  <a:pt x="581" y="961"/>
                  <a:pt x="581" y="961"/>
                  <a:pt x="581" y="961"/>
                </a:cubicBezTo>
                <a:cubicBezTo>
                  <a:pt x="581" y="960"/>
                  <a:pt x="581" y="960"/>
                  <a:pt x="581" y="960"/>
                </a:cubicBezTo>
                <a:cubicBezTo>
                  <a:pt x="581" y="959"/>
                  <a:pt x="581" y="959"/>
                  <a:pt x="580" y="959"/>
                </a:cubicBezTo>
                <a:cubicBezTo>
                  <a:pt x="580" y="959"/>
                  <a:pt x="580" y="959"/>
                  <a:pt x="580" y="959"/>
                </a:cubicBezTo>
                <a:cubicBezTo>
                  <a:pt x="580" y="958"/>
                  <a:pt x="580" y="958"/>
                  <a:pt x="580" y="958"/>
                </a:cubicBezTo>
                <a:cubicBezTo>
                  <a:pt x="583" y="956"/>
                  <a:pt x="583" y="956"/>
                  <a:pt x="583" y="956"/>
                </a:cubicBezTo>
                <a:cubicBezTo>
                  <a:pt x="592" y="953"/>
                  <a:pt x="592" y="953"/>
                  <a:pt x="592" y="953"/>
                </a:cubicBezTo>
                <a:cubicBezTo>
                  <a:pt x="596" y="954"/>
                  <a:pt x="596" y="954"/>
                  <a:pt x="596" y="954"/>
                </a:cubicBezTo>
                <a:cubicBezTo>
                  <a:pt x="597" y="954"/>
                  <a:pt x="597" y="954"/>
                  <a:pt x="597" y="954"/>
                </a:cubicBezTo>
                <a:cubicBezTo>
                  <a:pt x="602" y="948"/>
                  <a:pt x="602" y="948"/>
                  <a:pt x="602" y="948"/>
                </a:cubicBezTo>
                <a:cubicBezTo>
                  <a:pt x="604" y="947"/>
                  <a:pt x="604" y="947"/>
                  <a:pt x="604" y="947"/>
                </a:cubicBezTo>
                <a:cubicBezTo>
                  <a:pt x="607" y="943"/>
                  <a:pt x="607" y="943"/>
                  <a:pt x="607" y="943"/>
                </a:cubicBezTo>
                <a:cubicBezTo>
                  <a:pt x="618" y="935"/>
                  <a:pt x="618" y="935"/>
                  <a:pt x="618" y="935"/>
                </a:cubicBezTo>
                <a:cubicBezTo>
                  <a:pt x="620" y="932"/>
                  <a:pt x="620" y="932"/>
                  <a:pt x="620" y="932"/>
                </a:cubicBezTo>
                <a:cubicBezTo>
                  <a:pt x="621" y="931"/>
                  <a:pt x="621" y="931"/>
                  <a:pt x="621" y="931"/>
                </a:cubicBezTo>
                <a:cubicBezTo>
                  <a:pt x="621" y="930"/>
                  <a:pt x="621" y="930"/>
                  <a:pt x="621" y="930"/>
                </a:cubicBezTo>
                <a:cubicBezTo>
                  <a:pt x="620" y="927"/>
                  <a:pt x="620" y="927"/>
                  <a:pt x="620" y="927"/>
                </a:cubicBezTo>
                <a:cubicBezTo>
                  <a:pt x="618" y="924"/>
                  <a:pt x="618" y="924"/>
                  <a:pt x="618" y="924"/>
                </a:cubicBezTo>
                <a:cubicBezTo>
                  <a:pt x="618" y="922"/>
                  <a:pt x="618" y="922"/>
                  <a:pt x="618" y="922"/>
                </a:cubicBezTo>
                <a:cubicBezTo>
                  <a:pt x="618" y="922"/>
                  <a:pt x="618" y="922"/>
                  <a:pt x="617" y="922"/>
                </a:cubicBezTo>
                <a:cubicBezTo>
                  <a:pt x="617" y="922"/>
                  <a:pt x="617" y="922"/>
                  <a:pt x="617" y="922"/>
                </a:cubicBezTo>
                <a:cubicBezTo>
                  <a:pt x="615" y="923"/>
                  <a:pt x="615" y="923"/>
                  <a:pt x="615" y="923"/>
                </a:cubicBezTo>
                <a:cubicBezTo>
                  <a:pt x="614" y="924"/>
                  <a:pt x="614" y="924"/>
                  <a:pt x="614" y="924"/>
                </a:cubicBezTo>
                <a:cubicBezTo>
                  <a:pt x="614" y="926"/>
                  <a:pt x="614" y="926"/>
                  <a:pt x="614" y="926"/>
                </a:cubicBezTo>
                <a:cubicBezTo>
                  <a:pt x="613" y="929"/>
                  <a:pt x="613" y="929"/>
                  <a:pt x="613" y="929"/>
                </a:cubicBezTo>
                <a:cubicBezTo>
                  <a:pt x="611" y="929"/>
                  <a:pt x="611" y="929"/>
                  <a:pt x="611" y="929"/>
                </a:cubicBezTo>
                <a:cubicBezTo>
                  <a:pt x="610" y="928"/>
                  <a:pt x="610" y="928"/>
                  <a:pt x="610" y="928"/>
                </a:cubicBezTo>
                <a:cubicBezTo>
                  <a:pt x="609" y="928"/>
                  <a:pt x="609" y="928"/>
                  <a:pt x="609" y="928"/>
                </a:cubicBezTo>
                <a:cubicBezTo>
                  <a:pt x="607" y="928"/>
                  <a:pt x="607" y="928"/>
                  <a:pt x="607" y="928"/>
                </a:cubicBezTo>
                <a:cubicBezTo>
                  <a:pt x="604" y="926"/>
                  <a:pt x="604" y="926"/>
                  <a:pt x="604" y="926"/>
                </a:cubicBezTo>
                <a:cubicBezTo>
                  <a:pt x="604" y="926"/>
                  <a:pt x="604" y="926"/>
                  <a:pt x="604" y="926"/>
                </a:cubicBezTo>
                <a:cubicBezTo>
                  <a:pt x="602" y="928"/>
                  <a:pt x="602" y="928"/>
                  <a:pt x="602" y="928"/>
                </a:cubicBezTo>
                <a:cubicBezTo>
                  <a:pt x="598" y="929"/>
                  <a:pt x="598" y="929"/>
                  <a:pt x="598" y="929"/>
                </a:cubicBezTo>
                <a:cubicBezTo>
                  <a:pt x="598" y="930"/>
                  <a:pt x="598" y="930"/>
                  <a:pt x="598" y="930"/>
                </a:cubicBezTo>
                <a:cubicBezTo>
                  <a:pt x="597" y="932"/>
                  <a:pt x="597" y="932"/>
                  <a:pt x="597" y="932"/>
                </a:cubicBezTo>
                <a:cubicBezTo>
                  <a:pt x="596" y="935"/>
                  <a:pt x="596" y="935"/>
                  <a:pt x="596" y="935"/>
                </a:cubicBezTo>
                <a:cubicBezTo>
                  <a:pt x="594" y="937"/>
                  <a:pt x="594" y="937"/>
                  <a:pt x="594" y="937"/>
                </a:cubicBezTo>
                <a:cubicBezTo>
                  <a:pt x="590" y="935"/>
                  <a:pt x="590" y="935"/>
                  <a:pt x="590" y="935"/>
                </a:cubicBezTo>
                <a:cubicBezTo>
                  <a:pt x="590" y="935"/>
                  <a:pt x="589" y="935"/>
                  <a:pt x="589" y="935"/>
                </a:cubicBezTo>
                <a:cubicBezTo>
                  <a:pt x="589" y="936"/>
                  <a:pt x="589" y="936"/>
                  <a:pt x="589" y="936"/>
                </a:cubicBezTo>
                <a:cubicBezTo>
                  <a:pt x="588" y="939"/>
                  <a:pt x="588" y="939"/>
                  <a:pt x="588" y="939"/>
                </a:cubicBezTo>
                <a:cubicBezTo>
                  <a:pt x="583" y="943"/>
                  <a:pt x="583" y="943"/>
                  <a:pt x="583" y="943"/>
                </a:cubicBezTo>
                <a:cubicBezTo>
                  <a:pt x="580" y="943"/>
                  <a:pt x="580" y="943"/>
                  <a:pt x="580" y="943"/>
                </a:cubicBezTo>
                <a:cubicBezTo>
                  <a:pt x="580" y="944"/>
                  <a:pt x="580" y="944"/>
                  <a:pt x="580" y="944"/>
                </a:cubicBezTo>
                <a:cubicBezTo>
                  <a:pt x="579" y="945"/>
                  <a:pt x="579" y="945"/>
                  <a:pt x="579" y="945"/>
                </a:cubicBezTo>
                <a:cubicBezTo>
                  <a:pt x="578" y="946"/>
                  <a:pt x="578" y="946"/>
                  <a:pt x="578" y="946"/>
                </a:cubicBezTo>
                <a:cubicBezTo>
                  <a:pt x="575" y="946"/>
                  <a:pt x="575" y="946"/>
                  <a:pt x="575" y="946"/>
                </a:cubicBezTo>
                <a:cubicBezTo>
                  <a:pt x="575" y="946"/>
                  <a:pt x="575" y="946"/>
                  <a:pt x="575" y="946"/>
                </a:cubicBezTo>
                <a:cubicBezTo>
                  <a:pt x="575" y="945"/>
                  <a:pt x="575" y="945"/>
                  <a:pt x="574" y="945"/>
                </a:cubicBezTo>
                <a:cubicBezTo>
                  <a:pt x="572" y="945"/>
                  <a:pt x="572" y="945"/>
                  <a:pt x="572" y="945"/>
                </a:cubicBezTo>
                <a:cubicBezTo>
                  <a:pt x="572" y="945"/>
                  <a:pt x="572" y="945"/>
                  <a:pt x="572" y="945"/>
                </a:cubicBezTo>
                <a:cubicBezTo>
                  <a:pt x="570" y="947"/>
                  <a:pt x="570" y="947"/>
                  <a:pt x="570" y="947"/>
                </a:cubicBezTo>
                <a:cubicBezTo>
                  <a:pt x="569" y="949"/>
                  <a:pt x="569" y="949"/>
                  <a:pt x="569" y="949"/>
                </a:cubicBezTo>
                <a:cubicBezTo>
                  <a:pt x="569" y="950"/>
                  <a:pt x="569" y="950"/>
                  <a:pt x="569" y="950"/>
                </a:cubicBezTo>
                <a:cubicBezTo>
                  <a:pt x="569" y="949"/>
                  <a:pt x="569" y="949"/>
                  <a:pt x="569" y="949"/>
                </a:cubicBezTo>
                <a:cubicBezTo>
                  <a:pt x="569" y="949"/>
                  <a:pt x="568" y="949"/>
                  <a:pt x="568" y="949"/>
                </a:cubicBezTo>
                <a:cubicBezTo>
                  <a:pt x="568" y="949"/>
                  <a:pt x="568" y="949"/>
                  <a:pt x="568" y="949"/>
                </a:cubicBezTo>
                <a:cubicBezTo>
                  <a:pt x="565" y="951"/>
                  <a:pt x="565" y="951"/>
                  <a:pt x="565" y="951"/>
                </a:cubicBezTo>
                <a:cubicBezTo>
                  <a:pt x="565" y="951"/>
                  <a:pt x="565" y="951"/>
                  <a:pt x="565" y="951"/>
                </a:cubicBezTo>
                <a:cubicBezTo>
                  <a:pt x="565" y="957"/>
                  <a:pt x="565" y="957"/>
                  <a:pt x="565" y="957"/>
                </a:cubicBezTo>
                <a:cubicBezTo>
                  <a:pt x="563" y="959"/>
                  <a:pt x="563" y="959"/>
                  <a:pt x="563" y="959"/>
                </a:cubicBezTo>
                <a:cubicBezTo>
                  <a:pt x="561" y="960"/>
                  <a:pt x="561" y="960"/>
                  <a:pt x="561" y="960"/>
                </a:cubicBezTo>
                <a:cubicBezTo>
                  <a:pt x="555" y="961"/>
                  <a:pt x="555" y="961"/>
                  <a:pt x="555" y="961"/>
                </a:cubicBezTo>
                <a:cubicBezTo>
                  <a:pt x="554" y="962"/>
                  <a:pt x="554" y="962"/>
                  <a:pt x="554" y="962"/>
                </a:cubicBezTo>
                <a:cubicBezTo>
                  <a:pt x="553" y="963"/>
                  <a:pt x="553" y="963"/>
                  <a:pt x="553" y="963"/>
                </a:cubicBezTo>
                <a:cubicBezTo>
                  <a:pt x="552" y="963"/>
                  <a:pt x="552" y="963"/>
                  <a:pt x="552" y="963"/>
                </a:cubicBezTo>
                <a:cubicBezTo>
                  <a:pt x="551" y="963"/>
                  <a:pt x="551" y="963"/>
                  <a:pt x="551" y="963"/>
                </a:cubicBezTo>
                <a:cubicBezTo>
                  <a:pt x="549" y="966"/>
                  <a:pt x="549" y="966"/>
                  <a:pt x="549" y="966"/>
                </a:cubicBezTo>
                <a:cubicBezTo>
                  <a:pt x="545" y="969"/>
                  <a:pt x="545" y="969"/>
                  <a:pt x="545" y="969"/>
                </a:cubicBezTo>
                <a:cubicBezTo>
                  <a:pt x="543" y="973"/>
                  <a:pt x="543" y="973"/>
                  <a:pt x="543" y="973"/>
                </a:cubicBezTo>
                <a:cubicBezTo>
                  <a:pt x="543" y="973"/>
                  <a:pt x="543" y="973"/>
                  <a:pt x="543" y="973"/>
                </a:cubicBezTo>
                <a:cubicBezTo>
                  <a:pt x="552" y="959"/>
                  <a:pt x="552" y="959"/>
                  <a:pt x="552" y="959"/>
                </a:cubicBezTo>
                <a:cubicBezTo>
                  <a:pt x="553" y="957"/>
                  <a:pt x="553" y="957"/>
                  <a:pt x="553" y="957"/>
                </a:cubicBezTo>
                <a:cubicBezTo>
                  <a:pt x="553" y="953"/>
                  <a:pt x="553" y="953"/>
                  <a:pt x="553" y="953"/>
                </a:cubicBezTo>
                <a:cubicBezTo>
                  <a:pt x="553" y="953"/>
                  <a:pt x="553" y="953"/>
                  <a:pt x="553" y="953"/>
                </a:cubicBezTo>
                <a:cubicBezTo>
                  <a:pt x="552" y="951"/>
                  <a:pt x="552" y="951"/>
                  <a:pt x="552" y="951"/>
                </a:cubicBezTo>
                <a:cubicBezTo>
                  <a:pt x="551" y="951"/>
                  <a:pt x="551" y="951"/>
                  <a:pt x="551" y="951"/>
                </a:cubicBezTo>
                <a:cubicBezTo>
                  <a:pt x="551" y="951"/>
                  <a:pt x="551" y="951"/>
                  <a:pt x="550" y="951"/>
                </a:cubicBezTo>
                <a:cubicBezTo>
                  <a:pt x="548" y="954"/>
                  <a:pt x="548" y="954"/>
                  <a:pt x="548" y="954"/>
                </a:cubicBezTo>
                <a:cubicBezTo>
                  <a:pt x="547" y="953"/>
                  <a:pt x="547" y="953"/>
                  <a:pt x="547" y="953"/>
                </a:cubicBezTo>
                <a:cubicBezTo>
                  <a:pt x="546" y="952"/>
                  <a:pt x="546" y="952"/>
                  <a:pt x="546" y="952"/>
                </a:cubicBezTo>
                <a:cubicBezTo>
                  <a:pt x="546" y="950"/>
                  <a:pt x="546" y="950"/>
                  <a:pt x="546" y="950"/>
                </a:cubicBezTo>
                <a:cubicBezTo>
                  <a:pt x="546" y="949"/>
                  <a:pt x="546" y="949"/>
                  <a:pt x="546" y="949"/>
                </a:cubicBezTo>
                <a:cubicBezTo>
                  <a:pt x="544" y="947"/>
                  <a:pt x="544" y="947"/>
                  <a:pt x="544" y="947"/>
                </a:cubicBezTo>
                <a:cubicBezTo>
                  <a:pt x="544" y="945"/>
                  <a:pt x="544" y="945"/>
                  <a:pt x="544" y="945"/>
                </a:cubicBezTo>
                <a:cubicBezTo>
                  <a:pt x="544" y="945"/>
                  <a:pt x="543" y="944"/>
                  <a:pt x="543" y="944"/>
                </a:cubicBezTo>
                <a:cubicBezTo>
                  <a:pt x="543" y="944"/>
                  <a:pt x="543" y="944"/>
                  <a:pt x="542" y="944"/>
                </a:cubicBezTo>
                <a:cubicBezTo>
                  <a:pt x="541" y="945"/>
                  <a:pt x="541" y="945"/>
                  <a:pt x="541" y="945"/>
                </a:cubicBezTo>
                <a:cubicBezTo>
                  <a:pt x="541" y="946"/>
                  <a:pt x="541" y="946"/>
                  <a:pt x="541" y="946"/>
                </a:cubicBezTo>
                <a:cubicBezTo>
                  <a:pt x="541" y="948"/>
                  <a:pt x="541" y="948"/>
                  <a:pt x="541" y="948"/>
                </a:cubicBezTo>
                <a:cubicBezTo>
                  <a:pt x="542" y="950"/>
                  <a:pt x="542" y="950"/>
                  <a:pt x="542" y="950"/>
                </a:cubicBezTo>
                <a:cubicBezTo>
                  <a:pt x="541" y="954"/>
                  <a:pt x="541" y="954"/>
                  <a:pt x="541" y="954"/>
                </a:cubicBezTo>
                <a:cubicBezTo>
                  <a:pt x="540" y="955"/>
                  <a:pt x="540" y="955"/>
                  <a:pt x="540" y="955"/>
                </a:cubicBezTo>
                <a:cubicBezTo>
                  <a:pt x="540" y="955"/>
                  <a:pt x="540" y="955"/>
                  <a:pt x="540" y="956"/>
                </a:cubicBezTo>
                <a:cubicBezTo>
                  <a:pt x="540" y="956"/>
                  <a:pt x="540" y="956"/>
                  <a:pt x="540" y="956"/>
                </a:cubicBezTo>
                <a:cubicBezTo>
                  <a:pt x="541" y="957"/>
                  <a:pt x="541" y="957"/>
                  <a:pt x="541" y="957"/>
                </a:cubicBezTo>
                <a:cubicBezTo>
                  <a:pt x="541" y="957"/>
                  <a:pt x="541" y="957"/>
                  <a:pt x="542" y="957"/>
                </a:cubicBezTo>
                <a:cubicBezTo>
                  <a:pt x="541" y="958"/>
                  <a:pt x="541" y="958"/>
                  <a:pt x="541" y="958"/>
                </a:cubicBezTo>
                <a:cubicBezTo>
                  <a:pt x="540" y="959"/>
                  <a:pt x="540" y="959"/>
                  <a:pt x="540" y="959"/>
                </a:cubicBezTo>
                <a:cubicBezTo>
                  <a:pt x="540" y="958"/>
                  <a:pt x="540" y="958"/>
                  <a:pt x="540" y="958"/>
                </a:cubicBezTo>
                <a:cubicBezTo>
                  <a:pt x="539" y="957"/>
                  <a:pt x="539" y="957"/>
                  <a:pt x="539" y="958"/>
                </a:cubicBezTo>
                <a:cubicBezTo>
                  <a:pt x="538" y="958"/>
                  <a:pt x="538" y="958"/>
                  <a:pt x="538" y="958"/>
                </a:cubicBezTo>
                <a:cubicBezTo>
                  <a:pt x="537" y="957"/>
                  <a:pt x="537" y="957"/>
                  <a:pt x="537" y="957"/>
                </a:cubicBezTo>
                <a:cubicBezTo>
                  <a:pt x="536" y="957"/>
                  <a:pt x="536" y="957"/>
                  <a:pt x="536" y="957"/>
                </a:cubicBezTo>
                <a:cubicBezTo>
                  <a:pt x="535" y="957"/>
                  <a:pt x="535" y="957"/>
                  <a:pt x="535" y="957"/>
                </a:cubicBezTo>
                <a:cubicBezTo>
                  <a:pt x="534" y="957"/>
                  <a:pt x="534" y="957"/>
                  <a:pt x="534" y="958"/>
                </a:cubicBezTo>
                <a:cubicBezTo>
                  <a:pt x="534" y="958"/>
                  <a:pt x="534" y="958"/>
                  <a:pt x="534" y="958"/>
                </a:cubicBezTo>
                <a:cubicBezTo>
                  <a:pt x="536" y="961"/>
                  <a:pt x="536" y="961"/>
                  <a:pt x="536" y="961"/>
                </a:cubicBezTo>
                <a:cubicBezTo>
                  <a:pt x="535" y="961"/>
                  <a:pt x="535" y="961"/>
                  <a:pt x="535" y="961"/>
                </a:cubicBezTo>
                <a:cubicBezTo>
                  <a:pt x="534" y="961"/>
                  <a:pt x="534" y="961"/>
                  <a:pt x="534" y="961"/>
                </a:cubicBezTo>
                <a:cubicBezTo>
                  <a:pt x="532" y="957"/>
                  <a:pt x="532" y="957"/>
                  <a:pt x="532" y="957"/>
                </a:cubicBezTo>
                <a:cubicBezTo>
                  <a:pt x="531" y="957"/>
                  <a:pt x="531" y="957"/>
                  <a:pt x="531" y="957"/>
                </a:cubicBezTo>
                <a:cubicBezTo>
                  <a:pt x="530" y="957"/>
                  <a:pt x="530" y="957"/>
                  <a:pt x="530" y="957"/>
                </a:cubicBezTo>
                <a:cubicBezTo>
                  <a:pt x="529" y="958"/>
                  <a:pt x="529" y="958"/>
                  <a:pt x="529" y="958"/>
                </a:cubicBezTo>
                <a:cubicBezTo>
                  <a:pt x="529" y="959"/>
                  <a:pt x="529" y="959"/>
                  <a:pt x="529" y="959"/>
                </a:cubicBezTo>
                <a:cubicBezTo>
                  <a:pt x="529" y="960"/>
                  <a:pt x="529" y="960"/>
                  <a:pt x="529" y="960"/>
                </a:cubicBezTo>
                <a:cubicBezTo>
                  <a:pt x="529" y="961"/>
                  <a:pt x="529" y="961"/>
                  <a:pt x="529" y="961"/>
                </a:cubicBezTo>
                <a:cubicBezTo>
                  <a:pt x="531" y="963"/>
                  <a:pt x="531" y="963"/>
                  <a:pt x="531" y="963"/>
                </a:cubicBezTo>
                <a:cubicBezTo>
                  <a:pt x="532" y="970"/>
                  <a:pt x="532" y="970"/>
                  <a:pt x="532" y="970"/>
                </a:cubicBezTo>
                <a:cubicBezTo>
                  <a:pt x="533" y="970"/>
                  <a:pt x="533" y="970"/>
                  <a:pt x="533" y="970"/>
                </a:cubicBezTo>
                <a:cubicBezTo>
                  <a:pt x="536" y="973"/>
                  <a:pt x="536" y="973"/>
                  <a:pt x="536" y="973"/>
                </a:cubicBezTo>
                <a:cubicBezTo>
                  <a:pt x="536" y="973"/>
                  <a:pt x="537" y="973"/>
                  <a:pt x="537" y="973"/>
                </a:cubicBezTo>
                <a:cubicBezTo>
                  <a:pt x="537" y="973"/>
                  <a:pt x="537" y="973"/>
                  <a:pt x="537" y="973"/>
                </a:cubicBezTo>
                <a:cubicBezTo>
                  <a:pt x="537" y="973"/>
                  <a:pt x="537" y="973"/>
                  <a:pt x="537" y="973"/>
                </a:cubicBezTo>
                <a:cubicBezTo>
                  <a:pt x="535" y="973"/>
                  <a:pt x="535" y="973"/>
                  <a:pt x="535" y="973"/>
                </a:cubicBezTo>
                <a:cubicBezTo>
                  <a:pt x="534" y="973"/>
                  <a:pt x="534" y="973"/>
                  <a:pt x="534" y="973"/>
                </a:cubicBezTo>
                <a:cubicBezTo>
                  <a:pt x="534" y="973"/>
                  <a:pt x="534" y="973"/>
                  <a:pt x="534" y="973"/>
                </a:cubicBezTo>
                <a:cubicBezTo>
                  <a:pt x="533" y="975"/>
                  <a:pt x="533" y="975"/>
                  <a:pt x="533" y="975"/>
                </a:cubicBezTo>
                <a:cubicBezTo>
                  <a:pt x="533" y="975"/>
                  <a:pt x="533" y="975"/>
                  <a:pt x="533" y="975"/>
                </a:cubicBezTo>
                <a:cubicBezTo>
                  <a:pt x="535" y="977"/>
                  <a:pt x="535" y="977"/>
                  <a:pt x="535" y="977"/>
                </a:cubicBezTo>
                <a:cubicBezTo>
                  <a:pt x="535" y="978"/>
                  <a:pt x="536" y="978"/>
                  <a:pt x="536" y="978"/>
                </a:cubicBezTo>
                <a:cubicBezTo>
                  <a:pt x="536" y="978"/>
                  <a:pt x="536" y="977"/>
                  <a:pt x="536" y="977"/>
                </a:cubicBezTo>
                <a:cubicBezTo>
                  <a:pt x="536" y="976"/>
                  <a:pt x="536" y="976"/>
                  <a:pt x="536" y="976"/>
                </a:cubicBezTo>
                <a:cubicBezTo>
                  <a:pt x="536" y="976"/>
                  <a:pt x="536" y="976"/>
                  <a:pt x="536" y="976"/>
                </a:cubicBezTo>
                <a:cubicBezTo>
                  <a:pt x="539" y="977"/>
                  <a:pt x="539" y="977"/>
                  <a:pt x="539" y="977"/>
                </a:cubicBezTo>
                <a:cubicBezTo>
                  <a:pt x="540" y="977"/>
                  <a:pt x="540" y="977"/>
                  <a:pt x="540" y="977"/>
                </a:cubicBezTo>
                <a:cubicBezTo>
                  <a:pt x="540" y="977"/>
                  <a:pt x="540" y="977"/>
                  <a:pt x="540" y="977"/>
                </a:cubicBezTo>
                <a:cubicBezTo>
                  <a:pt x="547" y="990"/>
                  <a:pt x="547" y="990"/>
                  <a:pt x="547" y="990"/>
                </a:cubicBezTo>
                <a:cubicBezTo>
                  <a:pt x="547" y="994"/>
                  <a:pt x="547" y="994"/>
                  <a:pt x="547" y="994"/>
                </a:cubicBezTo>
                <a:cubicBezTo>
                  <a:pt x="547" y="995"/>
                  <a:pt x="547" y="995"/>
                  <a:pt x="547" y="995"/>
                </a:cubicBezTo>
                <a:cubicBezTo>
                  <a:pt x="547" y="995"/>
                  <a:pt x="547" y="995"/>
                  <a:pt x="547" y="995"/>
                </a:cubicBezTo>
                <a:cubicBezTo>
                  <a:pt x="542" y="991"/>
                  <a:pt x="542" y="991"/>
                  <a:pt x="542" y="991"/>
                </a:cubicBezTo>
                <a:cubicBezTo>
                  <a:pt x="541" y="989"/>
                  <a:pt x="541" y="989"/>
                  <a:pt x="541" y="989"/>
                </a:cubicBezTo>
                <a:cubicBezTo>
                  <a:pt x="540" y="985"/>
                  <a:pt x="540" y="985"/>
                  <a:pt x="540" y="985"/>
                </a:cubicBezTo>
                <a:cubicBezTo>
                  <a:pt x="540" y="984"/>
                  <a:pt x="540" y="984"/>
                  <a:pt x="540" y="984"/>
                </a:cubicBezTo>
                <a:cubicBezTo>
                  <a:pt x="538" y="983"/>
                  <a:pt x="538" y="983"/>
                  <a:pt x="538" y="983"/>
                </a:cubicBezTo>
                <a:cubicBezTo>
                  <a:pt x="535" y="982"/>
                  <a:pt x="535" y="982"/>
                  <a:pt x="535" y="982"/>
                </a:cubicBezTo>
                <a:cubicBezTo>
                  <a:pt x="535" y="982"/>
                  <a:pt x="535" y="982"/>
                  <a:pt x="535" y="982"/>
                </a:cubicBezTo>
                <a:cubicBezTo>
                  <a:pt x="533" y="983"/>
                  <a:pt x="533" y="983"/>
                  <a:pt x="533" y="983"/>
                </a:cubicBezTo>
                <a:cubicBezTo>
                  <a:pt x="528" y="981"/>
                  <a:pt x="528" y="981"/>
                  <a:pt x="528" y="981"/>
                </a:cubicBezTo>
                <a:cubicBezTo>
                  <a:pt x="528" y="981"/>
                  <a:pt x="528" y="981"/>
                  <a:pt x="528" y="981"/>
                </a:cubicBezTo>
                <a:cubicBezTo>
                  <a:pt x="526" y="982"/>
                  <a:pt x="526" y="982"/>
                  <a:pt x="526" y="982"/>
                </a:cubicBezTo>
                <a:cubicBezTo>
                  <a:pt x="526" y="982"/>
                  <a:pt x="526" y="982"/>
                  <a:pt x="526" y="982"/>
                </a:cubicBezTo>
                <a:cubicBezTo>
                  <a:pt x="526" y="983"/>
                  <a:pt x="526" y="983"/>
                  <a:pt x="526" y="983"/>
                </a:cubicBezTo>
                <a:cubicBezTo>
                  <a:pt x="527" y="985"/>
                  <a:pt x="527" y="985"/>
                  <a:pt x="527" y="985"/>
                </a:cubicBezTo>
                <a:cubicBezTo>
                  <a:pt x="528" y="988"/>
                  <a:pt x="528" y="988"/>
                  <a:pt x="528" y="988"/>
                </a:cubicBezTo>
                <a:cubicBezTo>
                  <a:pt x="531" y="991"/>
                  <a:pt x="531" y="991"/>
                  <a:pt x="531" y="991"/>
                </a:cubicBezTo>
                <a:cubicBezTo>
                  <a:pt x="531" y="992"/>
                  <a:pt x="531" y="992"/>
                  <a:pt x="531" y="992"/>
                </a:cubicBezTo>
                <a:cubicBezTo>
                  <a:pt x="531" y="992"/>
                  <a:pt x="531" y="992"/>
                  <a:pt x="531" y="992"/>
                </a:cubicBezTo>
                <a:cubicBezTo>
                  <a:pt x="529" y="992"/>
                  <a:pt x="529" y="992"/>
                  <a:pt x="529" y="992"/>
                </a:cubicBezTo>
                <a:cubicBezTo>
                  <a:pt x="520" y="984"/>
                  <a:pt x="520" y="984"/>
                  <a:pt x="520" y="984"/>
                </a:cubicBezTo>
                <a:cubicBezTo>
                  <a:pt x="520" y="984"/>
                  <a:pt x="520" y="984"/>
                  <a:pt x="520" y="984"/>
                </a:cubicBezTo>
                <a:cubicBezTo>
                  <a:pt x="518" y="983"/>
                  <a:pt x="518" y="983"/>
                  <a:pt x="518" y="983"/>
                </a:cubicBezTo>
                <a:cubicBezTo>
                  <a:pt x="517" y="982"/>
                  <a:pt x="517" y="982"/>
                  <a:pt x="517" y="982"/>
                </a:cubicBezTo>
                <a:cubicBezTo>
                  <a:pt x="510" y="980"/>
                  <a:pt x="510" y="980"/>
                  <a:pt x="510" y="980"/>
                </a:cubicBezTo>
                <a:cubicBezTo>
                  <a:pt x="510" y="980"/>
                  <a:pt x="510" y="980"/>
                  <a:pt x="510" y="980"/>
                </a:cubicBezTo>
                <a:cubicBezTo>
                  <a:pt x="509" y="980"/>
                  <a:pt x="509" y="980"/>
                  <a:pt x="510" y="981"/>
                </a:cubicBezTo>
                <a:cubicBezTo>
                  <a:pt x="510" y="982"/>
                  <a:pt x="510" y="982"/>
                  <a:pt x="510" y="982"/>
                </a:cubicBezTo>
                <a:cubicBezTo>
                  <a:pt x="510" y="982"/>
                  <a:pt x="510" y="982"/>
                  <a:pt x="510" y="982"/>
                </a:cubicBezTo>
                <a:cubicBezTo>
                  <a:pt x="509" y="982"/>
                  <a:pt x="509" y="982"/>
                  <a:pt x="509" y="982"/>
                </a:cubicBezTo>
                <a:cubicBezTo>
                  <a:pt x="508" y="983"/>
                  <a:pt x="508" y="983"/>
                  <a:pt x="508" y="983"/>
                </a:cubicBezTo>
                <a:cubicBezTo>
                  <a:pt x="506" y="982"/>
                  <a:pt x="506" y="982"/>
                  <a:pt x="506" y="982"/>
                </a:cubicBezTo>
                <a:cubicBezTo>
                  <a:pt x="502" y="980"/>
                  <a:pt x="502" y="980"/>
                  <a:pt x="502" y="980"/>
                </a:cubicBezTo>
                <a:cubicBezTo>
                  <a:pt x="497" y="979"/>
                  <a:pt x="497" y="979"/>
                  <a:pt x="497" y="979"/>
                </a:cubicBezTo>
                <a:cubicBezTo>
                  <a:pt x="497" y="979"/>
                  <a:pt x="497" y="979"/>
                  <a:pt x="497" y="979"/>
                </a:cubicBezTo>
                <a:cubicBezTo>
                  <a:pt x="496" y="980"/>
                  <a:pt x="496" y="980"/>
                  <a:pt x="496" y="980"/>
                </a:cubicBezTo>
                <a:cubicBezTo>
                  <a:pt x="492" y="976"/>
                  <a:pt x="492" y="976"/>
                  <a:pt x="492" y="976"/>
                </a:cubicBezTo>
                <a:cubicBezTo>
                  <a:pt x="490" y="975"/>
                  <a:pt x="490" y="975"/>
                  <a:pt x="490" y="975"/>
                </a:cubicBezTo>
                <a:cubicBezTo>
                  <a:pt x="484" y="969"/>
                  <a:pt x="484" y="969"/>
                  <a:pt x="484" y="969"/>
                </a:cubicBezTo>
                <a:cubicBezTo>
                  <a:pt x="483" y="967"/>
                  <a:pt x="483" y="967"/>
                  <a:pt x="483" y="967"/>
                </a:cubicBezTo>
                <a:cubicBezTo>
                  <a:pt x="483" y="966"/>
                  <a:pt x="483" y="966"/>
                  <a:pt x="482" y="966"/>
                </a:cubicBezTo>
                <a:cubicBezTo>
                  <a:pt x="482" y="966"/>
                  <a:pt x="482" y="966"/>
                  <a:pt x="482" y="966"/>
                </a:cubicBezTo>
                <a:cubicBezTo>
                  <a:pt x="481" y="967"/>
                  <a:pt x="481" y="967"/>
                  <a:pt x="481" y="967"/>
                </a:cubicBezTo>
                <a:cubicBezTo>
                  <a:pt x="481" y="967"/>
                  <a:pt x="481" y="967"/>
                  <a:pt x="481" y="967"/>
                </a:cubicBezTo>
                <a:cubicBezTo>
                  <a:pt x="481" y="967"/>
                  <a:pt x="481" y="967"/>
                  <a:pt x="481" y="967"/>
                </a:cubicBezTo>
                <a:cubicBezTo>
                  <a:pt x="479" y="967"/>
                  <a:pt x="479" y="967"/>
                  <a:pt x="479" y="967"/>
                </a:cubicBezTo>
                <a:cubicBezTo>
                  <a:pt x="468" y="952"/>
                  <a:pt x="468" y="952"/>
                  <a:pt x="468" y="952"/>
                </a:cubicBezTo>
                <a:cubicBezTo>
                  <a:pt x="467" y="952"/>
                  <a:pt x="467" y="952"/>
                  <a:pt x="467" y="952"/>
                </a:cubicBezTo>
                <a:cubicBezTo>
                  <a:pt x="463" y="951"/>
                  <a:pt x="463" y="951"/>
                  <a:pt x="463" y="951"/>
                </a:cubicBezTo>
                <a:cubicBezTo>
                  <a:pt x="462" y="949"/>
                  <a:pt x="462" y="949"/>
                  <a:pt x="462" y="949"/>
                </a:cubicBezTo>
                <a:cubicBezTo>
                  <a:pt x="461" y="949"/>
                  <a:pt x="461" y="949"/>
                  <a:pt x="461" y="949"/>
                </a:cubicBezTo>
                <a:cubicBezTo>
                  <a:pt x="447" y="949"/>
                  <a:pt x="447" y="949"/>
                  <a:pt x="447" y="949"/>
                </a:cubicBezTo>
                <a:cubicBezTo>
                  <a:pt x="442" y="947"/>
                  <a:pt x="442" y="947"/>
                  <a:pt x="442" y="947"/>
                </a:cubicBezTo>
                <a:cubicBezTo>
                  <a:pt x="442" y="946"/>
                  <a:pt x="442" y="946"/>
                  <a:pt x="442" y="946"/>
                </a:cubicBezTo>
                <a:cubicBezTo>
                  <a:pt x="442" y="946"/>
                  <a:pt x="442" y="946"/>
                  <a:pt x="442" y="946"/>
                </a:cubicBezTo>
                <a:cubicBezTo>
                  <a:pt x="442" y="946"/>
                  <a:pt x="442" y="946"/>
                  <a:pt x="442" y="946"/>
                </a:cubicBezTo>
                <a:cubicBezTo>
                  <a:pt x="441" y="945"/>
                  <a:pt x="441" y="945"/>
                  <a:pt x="441" y="945"/>
                </a:cubicBezTo>
                <a:cubicBezTo>
                  <a:pt x="440" y="944"/>
                  <a:pt x="440" y="944"/>
                  <a:pt x="440" y="944"/>
                </a:cubicBezTo>
                <a:cubicBezTo>
                  <a:pt x="438" y="945"/>
                  <a:pt x="438" y="945"/>
                  <a:pt x="438" y="945"/>
                </a:cubicBezTo>
                <a:cubicBezTo>
                  <a:pt x="438" y="945"/>
                  <a:pt x="438" y="945"/>
                  <a:pt x="437" y="945"/>
                </a:cubicBezTo>
                <a:cubicBezTo>
                  <a:pt x="437" y="947"/>
                  <a:pt x="437" y="947"/>
                  <a:pt x="437" y="947"/>
                </a:cubicBezTo>
                <a:cubicBezTo>
                  <a:pt x="436" y="949"/>
                  <a:pt x="436" y="949"/>
                  <a:pt x="436" y="949"/>
                </a:cubicBezTo>
                <a:cubicBezTo>
                  <a:pt x="436" y="949"/>
                  <a:pt x="436" y="949"/>
                  <a:pt x="436" y="949"/>
                </a:cubicBezTo>
                <a:cubicBezTo>
                  <a:pt x="433" y="944"/>
                  <a:pt x="433" y="944"/>
                  <a:pt x="433" y="944"/>
                </a:cubicBezTo>
                <a:cubicBezTo>
                  <a:pt x="433" y="943"/>
                  <a:pt x="433" y="943"/>
                  <a:pt x="433" y="943"/>
                </a:cubicBezTo>
                <a:cubicBezTo>
                  <a:pt x="425" y="941"/>
                  <a:pt x="425" y="941"/>
                  <a:pt x="425" y="941"/>
                </a:cubicBezTo>
                <a:cubicBezTo>
                  <a:pt x="425" y="939"/>
                  <a:pt x="425" y="939"/>
                  <a:pt x="425" y="939"/>
                </a:cubicBezTo>
                <a:cubicBezTo>
                  <a:pt x="425" y="939"/>
                  <a:pt x="425" y="939"/>
                  <a:pt x="425" y="939"/>
                </a:cubicBezTo>
                <a:cubicBezTo>
                  <a:pt x="420" y="936"/>
                  <a:pt x="420" y="936"/>
                  <a:pt x="420" y="936"/>
                </a:cubicBezTo>
                <a:cubicBezTo>
                  <a:pt x="420" y="936"/>
                  <a:pt x="420" y="936"/>
                  <a:pt x="420" y="936"/>
                </a:cubicBezTo>
                <a:cubicBezTo>
                  <a:pt x="420" y="935"/>
                  <a:pt x="420" y="935"/>
                  <a:pt x="420" y="935"/>
                </a:cubicBezTo>
                <a:cubicBezTo>
                  <a:pt x="418" y="933"/>
                  <a:pt x="418" y="933"/>
                  <a:pt x="418" y="933"/>
                </a:cubicBezTo>
                <a:cubicBezTo>
                  <a:pt x="407" y="927"/>
                  <a:pt x="407" y="927"/>
                  <a:pt x="407" y="927"/>
                </a:cubicBezTo>
                <a:cubicBezTo>
                  <a:pt x="406" y="927"/>
                  <a:pt x="406" y="927"/>
                  <a:pt x="406" y="927"/>
                </a:cubicBezTo>
                <a:cubicBezTo>
                  <a:pt x="405" y="928"/>
                  <a:pt x="405" y="928"/>
                  <a:pt x="405" y="928"/>
                </a:cubicBezTo>
                <a:cubicBezTo>
                  <a:pt x="404" y="928"/>
                  <a:pt x="404" y="928"/>
                  <a:pt x="404" y="928"/>
                </a:cubicBezTo>
                <a:cubicBezTo>
                  <a:pt x="403" y="928"/>
                  <a:pt x="403" y="928"/>
                  <a:pt x="403" y="928"/>
                </a:cubicBezTo>
                <a:cubicBezTo>
                  <a:pt x="403" y="928"/>
                  <a:pt x="402" y="928"/>
                  <a:pt x="402" y="928"/>
                </a:cubicBezTo>
                <a:cubicBezTo>
                  <a:pt x="402" y="928"/>
                  <a:pt x="402" y="928"/>
                  <a:pt x="402" y="928"/>
                </a:cubicBezTo>
                <a:cubicBezTo>
                  <a:pt x="402" y="931"/>
                  <a:pt x="402" y="931"/>
                  <a:pt x="402" y="931"/>
                </a:cubicBezTo>
                <a:cubicBezTo>
                  <a:pt x="402" y="932"/>
                  <a:pt x="402" y="932"/>
                  <a:pt x="402" y="932"/>
                </a:cubicBezTo>
                <a:cubicBezTo>
                  <a:pt x="401" y="930"/>
                  <a:pt x="401" y="930"/>
                  <a:pt x="401" y="930"/>
                </a:cubicBezTo>
                <a:cubicBezTo>
                  <a:pt x="399" y="928"/>
                  <a:pt x="399" y="928"/>
                  <a:pt x="399" y="928"/>
                </a:cubicBezTo>
                <a:cubicBezTo>
                  <a:pt x="398" y="928"/>
                  <a:pt x="398" y="928"/>
                  <a:pt x="398" y="928"/>
                </a:cubicBezTo>
                <a:cubicBezTo>
                  <a:pt x="397" y="929"/>
                  <a:pt x="397" y="929"/>
                  <a:pt x="397" y="929"/>
                </a:cubicBezTo>
                <a:cubicBezTo>
                  <a:pt x="389" y="931"/>
                  <a:pt x="389" y="931"/>
                  <a:pt x="389" y="931"/>
                </a:cubicBezTo>
                <a:cubicBezTo>
                  <a:pt x="389" y="931"/>
                  <a:pt x="389" y="931"/>
                  <a:pt x="389" y="931"/>
                </a:cubicBezTo>
                <a:cubicBezTo>
                  <a:pt x="388" y="932"/>
                  <a:pt x="388" y="932"/>
                  <a:pt x="388" y="932"/>
                </a:cubicBezTo>
                <a:cubicBezTo>
                  <a:pt x="385" y="934"/>
                  <a:pt x="385" y="934"/>
                  <a:pt x="385" y="934"/>
                </a:cubicBezTo>
                <a:cubicBezTo>
                  <a:pt x="383" y="934"/>
                  <a:pt x="383" y="934"/>
                  <a:pt x="383" y="934"/>
                </a:cubicBezTo>
                <a:cubicBezTo>
                  <a:pt x="381" y="932"/>
                  <a:pt x="381" y="932"/>
                  <a:pt x="381" y="932"/>
                </a:cubicBezTo>
                <a:cubicBezTo>
                  <a:pt x="381" y="932"/>
                  <a:pt x="381" y="932"/>
                  <a:pt x="380" y="932"/>
                </a:cubicBezTo>
                <a:cubicBezTo>
                  <a:pt x="380" y="932"/>
                  <a:pt x="380" y="932"/>
                  <a:pt x="380" y="932"/>
                </a:cubicBezTo>
                <a:cubicBezTo>
                  <a:pt x="380" y="934"/>
                  <a:pt x="380" y="934"/>
                  <a:pt x="380" y="934"/>
                </a:cubicBezTo>
                <a:cubicBezTo>
                  <a:pt x="375" y="933"/>
                  <a:pt x="375" y="933"/>
                  <a:pt x="375" y="933"/>
                </a:cubicBezTo>
                <a:cubicBezTo>
                  <a:pt x="375" y="933"/>
                  <a:pt x="375" y="933"/>
                  <a:pt x="375" y="933"/>
                </a:cubicBezTo>
                <a:cubicBezTo>
                  <a:pt x="376" y="932"/>
                  <a:pt x="376" y="932"/>
                  <a:pt x="376" y="932"/>
                </a:cubicBezTo>
                <a:cubicBezTo>
                  <a:pt x="376" y="932"/>
                  <a:pt x="376" y="931"/>
                  <a:pt x="375" y="931"/>
                </a:cubicBezTo>
                <a:cubicBezTo>
                  <a:pt x="375" y="931"/>
                  <a:pt x="375" y="931"/>
                  <a:pt x="375" y="931"/>
                </a:cubicBezTo>
                <a:cubicBezTo>
                  <a:pt x="369" y="930"/>
                  <a:pt x="369" y="930"/>
                  <a:pt x="369" y="930"/>
                </a:cubicBezTo>
                <a:cubicBezTo>
                  <a:pt x="367" y="927"/>
                  <a:pt x="367" y="927"/>
                  <a:pt x="367" y="927"/>
                </a:cubicBezTo>
                <a:cubicBezTo>
                  <a:pt x="363" y="925"/>
                  <a:pt x="363" y="925"/>
                  <a:pt x="363" y="925"/>
                </a:cubicBezTo>
                <a:cubicBezTo>
                  <a:pt x="363" y="925"/>
                  <a:pt x="363" y="925"/>
                  <a:pt x="363" y="925"/>
                </a:cubicBezTo>
                <a:cubicBezTo>
                  <a:pt x="348" y="926"/>
                  <a:pt x="348" y="926"/>
                  <a:pt x="348" y="926"/>
                </a:cubicBezTo>
                <a:cubicBezTo>
                  <a:pt x="340" y="922"/>
                  <a:pt x="340" y="922"/>
                  <a:pt x="340" y="922"/>
                </a:cubicBezTo>
                <a:cubicBezTo>
                  <a:pt x="336" y="921"/>
                  <a:pt x="336" y="921"/>
                  <a:pt x="336" y="921"/>
                </a:cubicBezTo>
                <a:cubicBezTo>
                  <a:pt x="334" y="919"/>
                  <a:pt x="334" y="919"/>
                  <a:pt x="334" y="919"/>
                </a:cubicBezTo>
                <a:cubicBezTo>
                  <a:pt x="329" y="917"/>
                  <a:pt x="329" y="917"/>
                  <a:pt x="329" y="917"/>
                </a:cubicBezTo>
                <a:cubicBezTo>
                  <a:pt x="325" y="917"/>
                  <a:pt x="325" y="917"/>
                  <a:pt x="325" y="917"/>
                </a:cubicBezTo>
                <a:cubicBezTo>
                  <a:pt x="324" y="915"/>
                  <a:pt x="324" y="915"/>
                  <a:pt x="324" y="915"/>
                </a:cubicBezTo>
                <a:cubicBezTo>
                  <a:pt x="324" y="914"/>
                  <a:pt x="324" y="914"/>
                  <a:pt x="324" y="914"/>
                </a:cubicBezTo>
                <a:cubicBezTo>
                  <a:pt x="312" y="910"/>
                  <a:pt x="312" y="910"/>
                  <a:pt x="312" y="910"/>
                </a:cubicBezTo>
                <a:cubicBezTo>
                  <a:pt x="306" y="911"/>
                  <a:pt x="306" y="911"/>
                  <a:pt x="306" y="911"/>
                </a:cubicBezTo>
                <a:cubicBezTo>
                  <a:pt x="306" y="911"/>
                  <a:pt x="306" y="911"/>
                  <a:pt x="306" y="911"/>
                </a:cubicBezTo>
                <a:cubicBezTo>
                  <a:pt x="303" y="912"/>
                  <a:pt x="303" y="912"/>
                  <a:pt x="303" y="912"/>
                </a:cubicBezTo>
                <a:cubicBezTo>
                  <a:pt x="300" y="914"/>
                  <a:pt x="300" y="914"/>
                  <a:pt x="300" y="914"/>
                </a:cubicBezTo>
                <a:cubicBezTo>
                  <a:pt x="300" y="913"/>
                  <a:pt x="300" y="913"/>
                  <a:pt x="300" y="913"/>
                </a:cubicBezTo>
                <a:cubicBezTo>
                  <a:pt x="299" y="911"/>
                  <a:pt x="299" y="911"/>
                  <a:pt x="299" y="911"/>
                </a:cubicBezTo>
                <a:cubicBezTo>
                  <a:pt x="298" y="911"/>
                  <a:pt x="298" y="911"/>
                  <a:pt x="298" y="911"/>
                </a:cubicBezTo>
                <a:cubicBezTo>
                  <a:pt x="297" y="910"/>
                  <a:pt x="297" y="910"/>
                  <a:pt x="297" y="910"/>
                </a:cubicBezTo>
                <a:cubicBezTo>
                  <a:pt x="294" y="910"/>
                  <a:pt x="294" y="910"/>
                  <a:pt x="294" y="910"/>
                </a:cubicBezTo>
                <a:cubicBezTo>
                  <a:pt x="283" y="913"/>
                  <a:pt x="283" y="913"/>
                  <a:pt x="283" y="913"/>
                </a:cubicBezTo>
                <a:cubicBezTo>
                  <a:pt x="276" y="912"/>
                  <a:pt x="276" y="912"/>
                  <a:pt x="276" y="912"/>
                </a:cubicBezTo>
                <a:cubicBezTo>
                  <a:pt x="277" y="911"/>
                  <a:pt x="277" y="911"/>
                  <a:pt x="277" y="911"/>
                </a:cubicBezTo>
                <a:cubicBezTo>
                  <a:pt x="278" y="911"/>
                  <a:pt x="278" y="911"/>
                  <a:pt x="278" y="911"/>
                </a:cubicBezTo>
                <a:cubicBezTo>
                  <a:pt x="278" y="909"/>
                  <a:pt x="278" y="909"/>
                  <a:pt x="278" y="909"/>
                </a:cubicBezTo>
                <a:cubicBezTo>
                  <a:pt x="278" y="908"/>
                  <a:pt x="278" y="908"/>
                  <a:pt x="278" y="908"/>
                </a:cubicBezTo>
                <a:cubicBezTo>
                  <a:pt x="278" y="908"/>
                  <a:pt x="278" y="908"/>
                  <a:pt x="277" y="908"/>
                </a:cubicBezTo>
                <a:cubicBezTo>
                  <a:pt x="271" y="908"/>
                  <a:pt x="271" y="908"/>
                  <a:pt x="271" y="908"/>
                </a:cubicBezTo>
                <a:cubicBezTo>
                  <a:pt x="272" y="908"/>
                  <a:pt x="272" y="907"/>
                  <a:pt x="272" y="907"/>
                </a:cubicBezTo>
                <a:cubicBezTo>
                  <a:pt x="272" y="907"/>
                  <a:pt x="272" y="907"/>
                  <a:pt x="272" y="907"/>
                </a:cubicBezTo>
                <a:cubicBezTo>
                  <a:pt x="270" y="905"/>
                  <a:pt x="270" y="905"/>
                  <a:pt x="270" y="905"/>
                </a:cubicBezTo>
                <a:cubicBezTo>
                  <a:pt x="270" y="904"/>
                  <a:pt x="270" y="904"/>
                  <a:pt x="270" y="904"/>
                </a:cubicBezTo>
                <a:cubicBezTo>
                  <a:pt x="268" y="904"/>
                  <a:pt x="268" y="904"/>
                  <a:pt x="268" y="904"/>
                </a:cubicBezTo>
                <a:cubicBezTo>
                  <a:pt x="267" y="903"/>
                  <a:pt x="267" y="903"/>
                  <a:pt x="267" y="903"/>
                </a:cubicBezTo>
                <a:cubicBezTo>
                  <a:pt x="269" y="899"/>
                  <a:pt x="269" y="899"/>
                  <a:pt x="269" y="899"/>
                </a:cubicBezTo>
                <a:cubicBezTo>
                  <a:pt x="269" y="896"/>
                  <a:pt x="269" y="896"/>
                  <a:pt x="269" y="896"/>
                </a:cubicBezTo>
                <a:cubicBezTo>
                  <a:pt x="269" y="895"/>
                  <a:pt x="269" y="895"/>
                  <a:pt x="269" y="895"/>
                </a:cubicBezTo>
                <a:cubicBezTo>
                  <a:pt x="263" y="893"/>
                  <a:pt x="263" y="893"/>
                  <a:pt x="263" y="893"/>
                </a:cubicBezTo>
                <a:cubicBezTo>
                  <a:pt x="259" y="892"/>
                  <a:pt x="259" y="892"/>
                  <a:pt x="259" y="892"/>
                </a:cubicBezTo>
                <a:cubicBezTo>
                  <a:pt x="258" y="892"/>
                  <a:pt x="258" y="893"/>
                  <a:pt x="258" y="893"/>
                </a:cubicBezTo>
                <a:cubicBezTo>
                  <a:pt x="258" y="893"/>
                  <a:pt x="258" y="893"/>
                  <a:pt x="258" y="893"/>
                </a:cubicBezTo>
                <a:cubicBezTo>
                  <a:pt x="258" y="896"/>
                  <a:pt x="258" y="896"/>
                  <a:pt x="258" y="896"/>
                </a:cubicBezTo>
                <a:cubicBezTo>
                  <a:pt x="258" y="896"/>
                  <a:pt x="258" y="896"/>
                  <a:pt x="258" y="896"/>
                </a:cubicBezTo>
                <a:cubicBezTo>
                  <a:pt x="257" y="897"/>
                  <a:pt x="257" y="897"/>
                  <a:pt x="257" y="897"/>
                </a:cubicBezTo>
                <a:cubicBezTo>
                  <a:pt x="256" y="894"/>
                  <a:pt x="256" y="894"/>
                  <a:pt x="256" y="894"/>
                </a:cubicBezTo>
                <a:cubicBezTo>
                  <a:pt x="255" y="890"/>
                  <a:pt x="255" y="890"/>
                  <a:pt x="255" y="890"/>
                </a:cubicBezTo>
                <a:cubicBezTo>
                  <a:pt x="254" y="890"/>
                  <a:pt x="254" y="890"/>
                  <a:pt x="254" y="890"/>
                </a:cubicBezTo>
                <a:cubicBezTo>
                  <a:pt x="248" y="890"/>
                  <a:pt x="248" y="890"/>
                  <a:pt x="248" y="890"/>
                </a:cubicBezTo>
                <a:cubicBezTo>
                  <a:pt x="248" y="890"/>
                  <a:pt x="248" y="890"/>
                  <a:pt x="248" y="890"/>
                </a:cubicBezTo>
                <a:cubicBezTo>
                  <a:pt x="244" y="893"/>
                  <a:pt x="244" y="893"/>
                  <a:pt x="244" y="893"/>
                </a:cubicBezTo>
                <a:cubicBezTo>
                  <a:pt x="243" y="892"/>
                  <a:pt x="243" y="892"/>
                  <a:pt x="243" y="892"/>
                </a:cubicBezTo>
                <a:cubicBezTo>
                  <a:pt x="243" y="891"/>
                  <a:pt x="243" y="891"/>
                  <a:pt x="242" y="891"/>
                </a:cubicBezTo>
                <a:cubicBezTo>
                  <a:pt x="242" y="891"/>
                  <a:pt x="242" y="891"/>
                  <a:pt x="242" y="891"/>
                </a:cubicBezTo>
                <a:cubicBezTo>
                  <a:pt x="240" y="893"/>
                  <a:pt x="240" y="893"/>
                  <a:pt x="240" y="893"/>
                </a:cubicBezTo>
                <a:cubicBezTo>
                  <a:pt x="238" y="896"/>
                  <a:pt x="238" y="896"/>
                  <a:pt x="238" y="896"/>
                </a:cubicBezTo>
                <a:cubicBezTo>
                  <a:pt x="236" y="896"/>
                  <a:pt x="236" y="896"/>
                  <a:pt x="236" y="896"/>
                </a:cubicBezTo>
                <a:cubicBezTo>
                  <a:pt x="235" y="894"/>
                  <a:pt x="235" y="894"/>
                  <a:pt x="235" y="894"/>
                </a:cubicBezTo>
                <a:cubicBezTo>
                  <a:pt x="234" y="894"/>
                  <a:pt x="234" y="894"/>
                  <a:pt x="234" y="894"/>
                </a:cubicBezTo>
                <a:cubicBezTo>
                  <a:pt x="232" y="894"/>
                  <a:pt x="232" y="894"/>
                  <a:pt x="232" y="894"/>
                </a:cubicBezTo>
                <a:cubicBezTo>
                  <a:pt x="230" y="893"/>
                  <a:pt x="230" y="893"/>
                  <a:pt x="230" y="893"/>
                </a:cubicBezTo>
                <a:cubicBezTo>
                  <a:pt x="231" y="891"/>
                  <a:pt x="231" y="891"/>
                  <a:pt x="231" y="891"/>
                </a:cubicBezTo>
                <a:cubicBezTo>
                  <a:pt x="231" y="890"/>
                  <a:pt x="231" y="890"/>
                  <a:pt x="231" y="890"/>
                </a:cubicBezTo>
                <a:cubicBezTo>
                  <a:pt x="228" y="883"/>
                  <a:pt x="228" y="883"/>
                  <a:pt x="228" y="883"/>
                </a:cubicBezTo>
                <a:cubicBezTo>
                  <a:pt x="228" y="883"/>
                  <a:pt x="228" y="883"/>
                  <a:pt x="228" y="883"/>
                </a:cubicBezTo>
                <a:cubicBezTo>
                  <a:pt x="223" y="881"/>
                  <a:pt x="223" y="881"/>
                  <a:pt x="223" y="881"/>
                </a:cubicBezTo>
                <a:cubicBezTo>
                  <a:pt x="223" y="881"/>
                  <a:pt x="222" y="881"/>
                  <a:pt x="222" y="881"/>
                </a:cubicBezTo>
                <a:cubicBezTo>
                  <a:pt x="222" y="881"/>
                  <a:pt x="222" y="882"/>
                  <a:pt x="222" y="882"/>
                </a:cubicBezTo>
                <a:cubicBezTo>
                  <a:pt x="222" y="882"/>
                  <a:pt x="222" y="882"/>
                  <a:pt x="222" y="882"/>
                </a:cubicBezTo>
                <a:cubicBezTo>
                  <a:pt x="221" y="882"/>
                  <a:pt x="221" y="882"/>
                  <a:pt x="221" y="882"/>
                </a:cubicBezTo>
                <a:cubicBezTo>
                  <a:pt x="221" y="882"/>
                  <a:pt x="221" y="882"/>
                  <a:pt x="220" y="882"/>
                </a:cubicBezTo>
                <a:cubicBezTo>
                  <a:pt x="220" y="882"/>
                  <a:pt x="220" y="882"/>
                  <a:pt x="220" y="882"/>
                </a:cubicBezTo>
                <a:cubicBezTo>
                  <a:pt x="220" y="885"/>
                  <a:pt x="220" y="885"/>
                  <a:pt x="220" y="885"/>
                </a:cubicBezTo>
                <a:cubicBezTo>
                  <a:pt x="219" y="884"/>
                  <a:pt x="219" y="884"/>
                  <a:pt x="219" y="884"/>
                </a:cubicBezTo>
                <a:cubicBezTo>
                  <a:pt x="218" y="885"/>
                  <a:pt x="218" y="885"/>
                  <a:pt x="218" y="885"/>
                </a:cubicBezTo>
                <a:cubicBezTo>
                  <a:pt x="217" y="887"/>
                  <a:pt x="217" y="887"/>
                  <a:pt x="217" y="887"/>
                </a:cubicBezTo>
                <a:cubicBezTo>
                  <a:pt x="216" y="887"/>
                  <a:pt x="216" y="887"/>
                  <a:pt x="216" y="887"/>
                </a:cubicBezTo>
                <a:cubicBezTo>
                  <a:pt x="216" y="891"/>
                  <a:pt x="216" y="891"/>
                  <a:pt x="216" y="891"/>
                </a:cubicBezTo>
                <a:cubicBezTo>
                  <a:pt x="216" y="892"/>
                  <a:pt x="216" y="892"/>
                  <a:pt x="216" y="892"/>
                </a:cubicBezTo>
                <a:cubicBezTo>
                  <a:pt x="218" y="895"/>
                  <a:pt x="218" y="895"/>
                  <a:pt x="218" y="895"/>
                </a:cubicBezTo>
                <a:cubicBezTo>
                  <a:pt x="218" y="897"/>
                  <a:pt x="218" y="897"/>
                  <a:pt x="218" y="897"/>
                </a:cubicBezTo>
                <a:cubicBezTo>
                  <a:pt x="219" y="899"/>
                  <a:pt x="219" y="899"/>
                  <a:pt x="219" y="899"/>
                </a:cubicBezTo>
                <a:cubicBezTo>
                  <a:pt x="217" y="899"/>
                  <a:pt x="217" y="899"/>
                  <a:pt x="217" y="899"/>
                </a:cubicBezTo>
                <a:cubicBezTo>
                  <a:pt x="217" y="897"/>
                  <a:pt x="217" y="897"/>
                  <a:pt x="217" y="897"/>
                </a:cubicBezTo>
                <a:cubicBezTo>
                  <a:pt x="217" y="897"/>
                  <a:pt x="217" y="897"/>
                  <a:pt x="217" y="897"/>
                </a:cubicBezTo>
                <a:cubicBezTo>
                  <a:pt x="215" y="895"/>
                  <a:pt x="215" y="895"/>
                  <a:pt x="215" y="895"/>
                </a:cubicBezTo>
                <a:cubicBezTo>
                  <a:pt x="215" y="895"/>
                  <a:pt x="215" y="895"/>
                  <a:pt x="215" y="895"/>
                </a:cubicBezTo>
                <a:cubicBezTo>
                  <a:pt x="214" y="895"/>
                  <a:pt x="214" y="895"/>
                  <a:pt x="214" y="895"/>
                </a:cubicBezTo>
                <a:cubicBezTo>
                  <a:pt x="213" y="896"/>
                  <a:pt x="213" y="896"/>
                  <a:pt x="213" y="896"/>
                </a:cubicBezTo>
                <a:cubicBezTo>
                  <a:pt x="213" y="894"/>
                  <a:pt x="213" y="894"/>
                  <a:pt x="213" y="894"/>
                </a:cubicBezTo>
                <a:cubicBezTo>
                  <a:pt x="212" y="894"/>
                  <a:pt x="212" y="893"/>
                  <a:pt x="212" y="894"/>
                </a:cubicBezTo>
                <a:cubicBezTo>
                  <a:pt x="211" y="894"/>
                  <a:pt x="211" y="894"/>
                  <a:pt x="211" y="894"/>
                </a:cubicBezTo>
                <a:cubicBezTo>
                  <a:pt x="211" y="897"/>
                  <a:pt x="211" y="897"/>
                  <a:pt x="211" y="897"/>
                </a:cubicBezTo>
                <a:cubicBezTo>
                  <a:pt x="206" y="894"/>
                  <a:pt x="206" y="894"/>
                  <a:pt x="206" y="894"/>
                </a:cubicBezTo>
                <a:cubicBezTo>
                  <a:pt x="206" y="894"/>
                  <a:pt x="206" y="894"/>
                  <a:pt x="206" y="894"/>
                </a:cubicBezTo>
                <a:cubicBezTo>
                  <a:pt x="204" y="893"/>
                  <a:pt x="204" y="893"/>
                  <a:pt x="204" y="893"/>
                </a:cubicBezTo>
                <a:cubicBezTo>
                  <a:pt x="205" y="891"/>
                  <a:pt x="205" y="891"/>
                  <a:pt x="205" y="891"/>
                </a:cubicBezTo>
                <a:cubicBezTo>
                  <a:pt x="206" y="891"/>
                  <a:pt x="206" y="891"/>
                  <a:pt x="206" y="891"/>
                </a:cubicBezTo>
                <a:cubicBezTo>
                  <a:pt x="207" y="891"/>
                  <a:pt x="207" y="891"/>
                  <a:pt x="207" y="891"/>
                </a:cubicBezTo>
                <a:cubicBezTo>
                  <a:pt x="210" y="890"/>
                  <a:pt x="210" y="890"/>
                  <a:pt x="210" y="890"/>
                </a:cubicBezTo>
                <a:cubicBezTo>
                  <a:pt x="215" y="885"/>
                  <a:pt x="215" y="885"/>
                  <a:pt x="215" y="885"/>
                </a:cubicBezTo>
                <a:cubicBezTo>
                  <a:pt x="216" y="885"/>
                  <a:pt x="216" y="885"/>
                  <a:pt x="216" y="885"/>
                </a:cubicBezTo>
                <a:cubicBezTo>
                  <a:pt x="216" y="883"/>
                  <a:pt x="216" y="883"/>
                  <a:pt x="216" y="883"/>
                </a:cubicBezTo>
                <a:cubicBezTo>
                  <a:pt x="216" y="880"/>
                  <a:pt x="216" y="880"/>
                  <a:pt x="216" y="880"/>
                </a:cubicBezTo>
                <a:cubicBezTo>
                  <a:pt x="215" y="880"/>
                  <a:pt x="215" y="880"/>
                  <a:pt x="215" y="880"/>
                </a:cubicBezTo>
                <a:cubicBezTo>
                  <a:pt x="213" y="878"/>
                  <a:pt x="213" y="878"/>
                  <a:pt x="213" y="878"/>
                </a:cubicBezTo>
                <a:cubicBezTo>
                  <a:pt x="212" y="877"/>
                  <a:pt x="212" y="877"/>
                  <a:pt x="212" y="877"/>
                </a:cubicBezTo>
                <a:cubicBezTo>
                  <a:pt x="207" y="878"/>
                  <a:pt x="207" y="878"/>
                  <a:pt x="207" y="878"/>
                </a:cubicBezTo>
                <a:cubicBezTo>
                  <a:pt x="207" y="878"/>
                  <a:pt x="207" y="878"/>
                  <a:pt x="207" y="878"/>
                </a:cubicBezTo>
                <a:cubicBezTo>
                  <a:pt x="207" y="875"/>
                  <a:pt x="207" y="875"/>
                  <a:pt x="207" y="875"/>
                </a:cubicBezTo>
                <a:cubicBezTo>
                  <a:pt x="207" y="875"/>
                  <a:pt x="207" y="875"/>
                  <a:pt x="207" y="875"/>
                </a:cubicBezTo>
                <a:cubicBezTo>
                  <a:pt x="204" y="873"/>
                  <a:pt x="204" y="873"/>
                  <a:pt x="204" y="873"/>
                </a:cubicBezTo>
                <a:cubicBezTo>
                  <a:pt x="204" y="873"/>
                  <a:pt x="204" y="873"/>
                  <a:pt x="204" y="873"/>
                </a:cubicBezTo>
                <a:cubicBezTo>
                  <a:pt x="202" y="874"/>
                  <a:pt x="202" y="874"/>
                  <a:pt x="202" y="874"/>
                </a:cubicBezTo>
                <a:cubicBezTo>
                  <a:pt x="200" y="873"/>
                  <a:pt x="200" y="873"/>
                  <a:pt x="200" y="873"/>
                </a:cubicBezTo>
                <a:cubicBezTo>
                  <a:pt x="198" y="870"/>
                  <a:pt x="198" y="870"/>
                  <a:pt x="198" y="870"/>
                </a:cubicBezTo>
                <a:cubicBezTo>
                  <a:pt x="198" y="870"/>
                  <a:pt x="197" y="870"/>
                  <a:pt x="197" y="870"/>
                </a:cubicBezTo>
                <a:cubicBezTo>
                  <a:pt x="195" y="871"/>
                  <a:pt x="195" y="871"/>
                  <a:pt x="195" y="871"/>
                </a:cubicBezTo>
                <a:cubicBezTo>
                  <a:pt x="194" y="873"/>
                  <a:pt x="194" y="873"/>
                  <a:pt x="194" y="873"/>
                </a:cubicBezTo>
                <a:cubicBezTo>
                  <a:pt x="193" y="875"/>
                  <a:pt x="193" y="875"/>
                  <a:pt x="193" y="875"/>
                </a:cubicBezTo>
                <a:cubicBezTo>
                  <a:pt x="193" y="876"/>
                  <a:pt x="193" y="876"/>
                  <a:pt x="193" y="876"/>
                </a:cubicBezTo>
                <a:cubicBezTo>
                  <a:pt x="192" y="876"/>
                  <a:pt x="192" y="876"/>
                  <a:pt x="192" y="876"/>
                </a:cubicBezTo>
                <a:cubicBezTo>
                  <a:pt x="192" y="877"/>
                  <a:pt x="191" y="877"/>
                  <a:pt x="191" y="877"/>
                </a:cubicBezTo>
                <a:cubicBezTo>
                  <a:pt x="192" y="880"/>
                  <a:pt x="192" y="880"/>
                  <a:pt x="192" y="880"/>
                </a:cubicBezTo>
                <a:cubicBezTo>
                  <a:pt x="192" y="880"/>
                  <a:pt x="192" y="880"/>
                  <a:pt x="192" y="880"/>
                </a:cubicBezTo>
                <a:cubicBezTo>
                  <a:pt x="190" y="880"/>
                  <a:pt x="190" y="880"/>
                  <a:pt x="190" y="880"/>
                </a:cubicBezTo>
                <a:cubicBezTo>
                  <a:pt x="190" y="880"/>
                  <a:pt x="190" y="880"/>
                  <a:pt x="190" y="880"/>
                </a:cubicBezTo>
                <a:cubicBezTo>
                  <a:pt x="189" y="880"/>
                  <a:pt x="189" y="880"/>
                  <a:pt x="189" y="880"/>
                </a:cubicBezTo>
                <a:cubicBezTo>
                  <a:pt x="184" y="888"/>
                  <a:pt x="184" y="888"/>
                  <a:pt x="184" y="888"/>
                </a:cubicBezTo>
                <a:cubicBezTo>
                  <a:pt x="177" y="894"/>
                  <a:pt x="177" y="894"/>
                  <a:pt x="177" y="894"/>
                </a:cubicBezTo>
                <a:cubicBezTo>
                  <a:pt x="171" y="894"/>
                  <a:pt x="171" y="894"/>
                  <a:pt x="171" y="894"/>
                </a:cubicBezTo>
                <a:cubicBezTo>
                  <a:pt x="171" y="894"/>
                  <a:pt x="171" y="895"/>
                  <a:pt x="171" y="895"/>
                </a:cubicBezTo>
                <a:cubicBezTo>
                  <a:pt x="171" y="895"/>
                  <a:pt x="171" y="895"/>
                  <a:pt x="171" y="895"/>
                </a:cubicBezTo>
                <a:cubicBezTo>
                  <a:pt x="171" y="896"/>
                  <a:pt x="171" y="896"/>
                  <a:pt x="171" y="896"/>
                </a:cubicBezTo>
                <a:cubicBezTo>
                  <a:pt x="164" y="897"/>
                  <a:pt x="164" y="897"/>
                  <a:pt x="164" y="897"/>
                </a:cubicBezTo>
                <a:cubicBezTo>
                  <a:pt x="159" y="896"/>
                  <a:pt x="159" y="896"/>
                  <a:pt x="159" y="896"/>
                </a:cubicBezTo>
                <a:cubicBezTo>
                  <a:pt x="159" y="896"/>
                  <a:pt x="158" y="896"/>
                  <a:pt x="158" y="896"/>
                </a:cubicBezTo>
                <a:cubicBezTo>
                  <a:pt x="158" y="896"/>
                  <a:pt x="158" y="897"/>
                  <a:pt x="158" y="897"/>
                </a:cubicBezTo>
                <a:cubicBezTo>
                  <a:pt x="159" y="898"/>
                  <a:pt x="159" y="898"/>
                  <a:pt x="159" y="898"/>
                </a:cubicBezTo>
                <a:cubicBezTo>
                  <a:pt x="157" y="899"/>
                  <a:pt x="157" y="899"/>
                  <a:pt x="157" y="899"/>
                </a:cubicBezTo>
                <a:cubicBezTo>
                  <a:pt x="157" y="900"/>
                  <a:pt x="157" y="900"/>
                  <a:pt x="157" y="900"/>
                </a:cubicBezTo>
                <a:cubicBezTo>
                  <a:pt x="157" y="901"/>
                  <a:pt x="157" y="901"/>
                  <a:pt x="157" y="901"/>
                </a:cubicBezTo>
                <a:cubicBezTo>
                  <a:pt x="154" y="900"/>
                  <a:pt x="154" y="900"/>
                  <a:pt x="154" y="900"/>
                </a:cubicBezTo>
                <a:cubicBezTo>
                  <a:pt x="156" y="897"/>
                  <a:pt x="156" y="897"/>
                  <a:pt x="156" y="897"/>
                </a:cubicBezTo>
                <a:cubicBezTo>
                  <a:pt x="157" y="895"/>
                  <a:pt x="157" y="895"/>
                  <a:pt x="157" y="895"/>
                </a:cubicBezTo>
                <a:cubicBezTo>
                  <a:pt x="160" y="894"/>
                  <a:pt x="160" y="894"/>
                  <a:pt x="160" y="894"/>
                </a:cubicBezTo>
                <a:cubicBezTo>
                  <a:pt x="161" y="894"/>
                  <a:pt x="161" y="894"/>
                  <a:pt x="161" y="894"/>
                </a:cubicBezTo>
                <a:cubicBezTo>
                  <a:pt x="162" y="892"/>
                  <a:pt x="162" y="892"/>
                  <a:pt x="162" y="892"/>
                </a:cubicBezTo>
                <a:cubicBezTo>
                  <a:pt x="162" y="892"/>
                  <a:pt x="162" y="891"/>
                  <a:pt x="162" y="891"/>
                </a:cubicBezTo>
                <a:cubicBezTo>
                  <a:pt x="162" y="891"/>
                  <a:pt x="161" y="891"/>
                  <a:pt x="161" y="891"/>
                </a:cubicBezTo>
                <a:cubicBezTo>
                  <a:pt x="151" y="895"/>
                  <a:pt x="151" y="895"/>
                  <a:pt x="151" y="895"/>
                </a:cubicBezTo>
                <a:cubicBezTo>
                  <a:pt x="147" y="899"/>
                  <a:pt x="147" y="899"/>
                  <a:pt x="147" y="899"/>
                </a:cubicBezTo>
                <a:cubicBezTo>
                  <a:pt x="146" y="901"/>
                  <a:pt x="146" y="901"/>
                  <a:pt x="146" y="901"/>
                </a:cubicBezTo>
                <a:cubicBezTo>
                  <a:pt x="146" y="902"/>
                  <a:pt x="146" y="902"/>
                  <a:pt x="146" y="902"/>
                </a:cubicBezTo>
                <a:cubicBezTo>
                  <a:pt x="144" y="903"/>
                  <a:pt x="144" y="903"/>
                  <a:pt x="144" y="903"/>
                </a:cubicBezTo>
                <a:cubicBezTo>
                  <a:pt x="144" y="903"/>
                  <a:pt x="144" y="903"/>
                  <a:pt x="144" y="903"/>
                </a:cubicBezTo>
                <a:cubicBezTo>
                  <a:pt x="144" y="904"/>
                  <a:pt x="144" y="904"/>
                  <a:pt x="144" y="904"/>
                </a:cubicBezTo>
                <a:cubicBezTo>
                  <a:pt x="145" y="906"/>
                  <a:pt x="145" y="906"/>
                  <a:pt x="145" y="906"/>
                </a:cubicBezTo>
                <a:cubicBezTo>
                  <a:pt x="145" y="906"/>
                  <a:pt x="145" y="906"/>
                  <a:pt x="145" y="906"/>
                </a:cubicBezTo>
                <a:cubicBezTo>
                  <a:pt x="147" y="907"/>
                  <a:pt x="147" y="907"/>
                  <a:pt x="147" y="907"/>
                </a:cubicBezTo>
                <a:cubicBezTo>
                  <a:pt x="148" y="910"/>
                  <a:pt x="148" y="910"/>
                  <a:pt x="148" y="910"/>
                </a:cubicBezTo>
                <a:cubicBezTo>
                  <a:pt x="149" y="910"/>
                  <a:pt x="149" y="910"/>
                  <a:pt x="149" y="910"/>
                </a:cubicBezTo>
                <a:cubicBezTo>
                  <a:pt x="150" y="911"/>
                  <a:pt x="150" y="911"/>
                  <a:pt x="150" y="911"/>
                </a:cubicBezTo>
                <a:cubicBezTo>
                  <a:pt x="150" y="911"/>
                  <a:pt x="150" y="911"/>
                  <a:pt x="150" y="911"/>
                </a:cubicBezTo>
                <a:cubicBezTo>
                  <a:pt x="148" y="911"/>
                  <a:pt x="148" y="911"/>
                  <a:pt x="148" y="911"/>
                </a:cubicBezTo>
                <a:cubicBezTo>
                  <a:pt x="148" y="911"/>
                  <a:pt x="147" y="911"/>
                  <a:pt x="147" y="911"/>
                </a:cubicBezTo>
                <a:cubicBezTo>
                  <a:pt x="146" y="914"/>
                  <a:pt x="146" y="914"/>
                  <a:pt x="146" y="914"/>
                </a:cubicBezTo>
                <a:cubicBezTo>
                  <a:pt x="146" y="915"/>
                  <a:pt x="146" y="915"/>
                  <a:pt x="146" y="915"/>
                </a:cubicBezTo>
                <a:cubicBezTo>
                  <a:pt x="147" y="917"/>
                  <a:pt x="147" y="917"/>
                  <a:pt x="147" y="917"/>
                </a:cubicBezTo>
                <a:cubicBezTo>
                  <a:pt x="147" y="920"/>
                  <a:pt x="147" y="920"/>
                  <a:pt x="147" y="920"/>
                </a:cubicBezTo>
                <a:cubicBezTo>
                  <a:pt x="146" y="921"/>
                  <a:pt x="146" y="921"/>
                  <a:pt x="146" y="921"/>
                </a:cubicBezTo>
                <a:cubicBezTo>
                  <a:pt x="146" y="920"/>
                  <a:pt x="146" y="920"/>
                  <a:pt x="146" y="920"/>
                </a:cubicBezTo>
                <a:cubicBezTo>
                  <a:pt x="146" y="917"/>
                  <a:pt x="146" y="917"/>
                  <a:pt x="146" y="917"/>
                </a:cubicBezTo>
                <a:cubicBezTo>
                  <a:pt x="146" y="917"/>
                  <a:pt x="145" y="916"/>
                  <a:pt x="145" y="916"/>
                </a:cubicBezTo>
                <a:cubicBezTo>
                  <a:pt x="145" y="916"/>
                  <a:pt x="145" y="916"/>
                  <a:pt x="145" y="916"/>
                </a:cubicBezTo>
                <a:cubicBezTo>
                  <a:pt x="145" y="916"/>
                  <a:pt x="145" y="916"/>
                  <a:pt x="145" y="916"/>
                </a:cubicBezTo>
                <a:cubicBezTo>
                  <a:pt x="145" y="915"/>
                  <a:pt x="145" y="915"/>
                  <a:pt x="145" y="915"/>
                </a:cubicBezTo>
                <a:cubicBezTo>
                  <a:pt x="145" y="913"/>
                  <a:pt x="145" y="913"/>
                  <a:pt x="145" y="913"/>
                </a:cubicBezTo>
                <a:cubicBezTo>
                  <a:pt x="146" y="911"/>
                  <a:pt x="146" y="911"/>
                  <a:pt x="146" y="911"/>
                </a:cubicBezTo>
                <a:cubicBezTo>
                  <a:pt x="146" y="910"/>
                  <a:pt x="146" y="910"/>
                  <a:pt x="146" y="910"/>
                </a:cubicBezTo>
                <a:cubicBezTo>
                  <a:pt x="146" y="908"/>
                  <a:pt x="146" y="908"/>
                  <a:pt x="146" y="908"/>
                </a:cubicBezTo>
                <a:cubicBezTo>
                  <a:pt x="145" y="907"/>
                  <a:pt x="145" y="907"/>
                  <a:pt x="145" y="907"/>
                </a:cubicBezTo>
                <a:cubicBezTo>
                  <a:pt x="143" y="906"/>
                  <a:pt x="143" y="906"/>
                  <a:pt x="143" y="906"/>
                </a:cubicBezTo>
                <a:cubicBezTo>
                  <a:pt x="142" y="906"/>
                  <a:pt x="142" y="906"/>
                  <a:pt x="142" y="906"/>
                </a:cubicBezTo>
                <a:cubicBezTo>
                  <a:pt x="134" y="912"/>
                  <a:pt x="134" y="912"/>
                  <a:pt x="134" y="912"/>
                </a:cubicBezTo>
                <a:cubicBezTo>
                  <a:pt x="134" y="913"/>
                  <a:pt x="134" y="913"/>
                  <a:pt x="134" y="913"/>
                </a:cubicBezTo>
                <a:cubicBezTo>
                  <a:pt x="134" y="914"/>
                  <a:pt x="134" y="914"/>
                  <a:pt x="134" y="914"/>
                </a:cubicBezTo>
                <a:cubicBezTo>
                  <a:pt x="134" y="914"/>
                  <a:pt x="134" y="914"/>
                  <a:pt x="134" y="915"/>
                </a:cubicBezTo>
                <a:cubicBezTo>
                  <a:pt x="134" y="915"/>
                  <a:pt x="134" y="915"/>
                  <a:pt x="135" y="915"/>
                </a:cubicBezTo>
                <a:cubicBezTo>
                  <a:pt x="123" y="922"/>
                  <a:pt x="123" y="922"/>
                  <a:pt x="123" y="922"/>
                </a:cubicBezTo>
                <a:cubicBezTo>
                  <a:pt x="118" y="923"/>
                  <a:pt x="118" y="923"/>
                  <a:pt x="118" y="923"/>
                </a:cubicBezTo>
                <a:cubicBezTo>
                  <a:pt x="118" y="923"/>
                  <a:pt x="118" y="923"/>
                  <a:pt x="118" y="923"/>
                </a:cubicBezTo>
                <a:cubicBezTo>
                  <a:pt x="117" y="924"/>
                  <a:pt x="117" y="924"/>
                  <a:pt x="117" y="924"/>
                </a:cubicBezTo>
                <a:cubicBezTo>
                  <a:pt x="117" y="923"/>
                  <a:pt x="117" y="923"/>
                  <a:pt x="117" y="923"/>
                </a:cubicBezTo>
                <a:cubicBezTo>
                  <a:pt x="118" y="922"/>
                  <a:pt x="118" y="922"/>
                  <a:pt x="118" y="922"/>
                </a:cubicBezTo>
                <a:cubicBezTo>
                  <a:pt x="119" y="921"/>
                  <a:pt x="119" y="921"/>
                  <a:pt x="119" y="921"/>
                </a:cubicBezTo>
                <a:cubicBezTo>
                  <a:pt x="119" y="921"/>
                  <a:pt x="118" y="920"/>
                  <a:pt x="118" y="920"/>
                </a:cubicBezTo>
                <a:cubicBezTo>
                  <a:pt x="115" y="920"/>
                  <a:pt x="115" y="920"/>
                  <a:pt x="115" y="920"/>
                </a:cubicBezTo>
                <a:cubicBezTo>
                  <a:pt x="115" y="920"/>
                  <a:pt x="114" y="920"/>
                  <a:pt x="114" y="920"/>
                </a:cubicBezTo>
                <a:cubicBezTo>
                  <a:pt x="111" y="927"/>
                  <a:pt x="111" y="927"/>
                  <a:pt x="111" y="927"/>
                </a:cubicBezTo>
                <a:cubicBezTo>
                  <a:pt x="110" y="931"/>
                  <a:pt x="110" y="931"/>
                  <a:pt x="110" y="931"/>
                </a:cubicBezTo>
                <a:cubicBezTo>
                  <a:pt x="111" y="931"/>
                  <a:pt x="111" y="931"/>
                  <a:pt x="111" y="931"/>
                </a:cubicBezTo>
                <a:cubicBezTo>
                  <a:pt x="115" y="936"/>
                  <a:pt x="115" y="936"/>
                  <a:pt x="115" y="936"/>
                </a:cubicBezTo>
                <a:cubicBezTo>
                  <a:pt x="112" y="934"/>
                  <a:pt x="112" y="934"/>
                  <a:pt x="112" y="934"/>
                </a:cubicBezTo>
                <a:cubicBezTo>
                  <a:pt x="111" y="932"/>
                  <a:pt x="111" y="932"/>
                  <a:pt x="111" y="932"/>
                </a:cubicBezTo>
                <a:cubicBezTo>
                  <a:pt x="111" y="932"/>
                  <a:pt x="111" y="932"/>
                  <a:pt x="111" y="932"/>
                </a:cubicBezTo>
                <a:cubicBezTo>
                  <a:pt x="108" y="932"/>
                  <a:pt x="108" y="932"/>
                  <a:pt x="108" y="932"/>
                </a:cubicBezTo>
                <a:cubicBezTo>
                  <a:pt x="107" y="932"/>
                  <a:pt x="107" y="932"/>
                  <a:pt x="107" y="932"/>
                </a:cubicBezTo>
                <a:cubicBezTo>
                  <a:pt x="100" y="942"/>
                  <a:pt x="100" y="942"/>
                  <a:pt x="100" y="942"/>
                </a:cubicBezTo>
                <a:cubicBezTo>
                  <a:pt x="100" y="942"/>
                  <a:pt x="100" y="943"/>
                  <a:pt x="100" y="943"/>
                </a:cubicBezTo>
                <a:cubicBezTo>
                  <a:pt x="100" y="943"/>
                  <a:pt x="100" y="943"/>
                  <a:pt x="100" y="943"/>
                </a:cubicBezTo>
                <a:cubicBezTo>
                  <a:pt x="102" y="944"/>
                  <a:pt x="102" y="944"/>
                  <a:pt x="102" y="944"/>
                </a:cubicBezTo>
                <a:cubicBezTo>
                  <a:pt x="101" y="944"/>
                  <a:pt x="101" y="944"/>
                  <a:pt x="101" y="944"/>
                </a:cubicBezTo>
                <a:cubicBezTo>
                  <a:pt x="99" y="945"/>
                  <a:pt x="99" y="945"/>
                  <a:pt x="99" y="945"/>
                </a:cubicBezTo>
                <a:cubicBezTo>
                  <a:pt x="98" y="946"/>
                  <a:pt x="98" y="946"/>
                  <a:pt x="98" y="946"/>
                </a:cubicBezTo>
                <a:cubicBezTo>
                  <a:pt x="98" y="947"/>
                  <a:pt x="98" y="947"/>
                  <a:pt x="98" y="947"/>
                </a:cubicBezTo>
                <a:cubicBezTo>
                  <a:pt x="98" y="947"/>
                  <a:pt x="98" y="947"/>
                  <a:pt x="98" y="947"/>
                </a:cubicBezTo>
                <a:cubicBezTo>
                  <a:pt x="100" y="950"/>
                  <a:pt x="100" y="950"/>
                  <a:pt x="100" y="950"/>
                </a:cubicBezTo>
                <a:cubicBezTo>
                  <a:pt x="99" y="949"/>
                  <a:pt x="99" y="949"/>
                  <a:pt x="99" y="949"/>
                </a:cubicBezTo>
                <a:cubicBezTo>
                  <a:pt x="99" y="949"/>
                  <a:pt x="99" y="949"/>
                  <a:pt x="98" y="949"/>
                </a:cubicBezTo>
                <a:cubicBezTo>
                  <a:pt x="98" y="949"/>
                  <a:pt x="98" y="950"/>
                  <a:pt x="98" y="950"/>
                </a:cubicBezTo>
                <a:cubicBezTo>
                  <a:pt x="98" y="953"/>
                  <a:pt x="98" y="953"/>
                  <a:pt x="98" y="953"/>
                </a:cubicBezTo>
                <a:cubicBezTo>
                  <a:pt x="97" y="959"/>
                  <a:pt x="97" y="959"/>
                  <a:pt x="97" y="959"/>
                </a:cubicBezTo>
                <a:cubicBezTo>
                  <a:pt x="96" y="958"/>
                  <a:pt x="96" y="958"/>
                  <a:pt x="96" y="958"/>
                </a:cubicBezTo>
                <a:cubicBezTo>
                  <a:pt x="96" y="957"/>
                  <a:pt x="96" y="957"/>
                  <a:pt x="96" y="957"/>
                </a:cubicBezTo>
                <a:cubicBezTo>
                  <a:pt x="95" y="957"/>
                  <a:pt x="95" y="957"/>
                  <a:pt x="95" y="957"/>
                </a:cubicBezTo>
                <a:cubicBezTo>
                  <a:pt x="90" y="972"/>
                  <a:pt x="90" y="972"/>
                  <a:pt x="90" y="972"/>
                </a:cubicBezTo>
                <a:cubicBezTo>
                  <a:pt x="83" y="978"/>
                  <a:pt x="83" y="978"/>
                  <a:pt x="83" y="978"/>
                </a:cubicBezTo>
                <a:cubicBezTo>
                  <a:pt x="55" y="984"/>
                  <a:pt x="55" y="984"/>
                  <a:pt x="55" y="984"/>
                </a:cubicBezTo>
                <a:cubicBezTo>
                  <a:pt x="55" y="984"/>
                  <a:pt x="55" y="984"/>
                  <a:pt x="55" y="984"/>
                </a:cubicBezTo>
                <a:cubicBezTo>
                  <a:pt x="55" y="984"/>
                  <a:pt x="55" y="984"/>
                  <a:pt x="55" y="984"/>
                </a:cubicBezTo>
                <a:cubicBezTo>
                  <a:pt x="55" y="984"/>
                  <a:pt x="56" y="984"/>
                  <a:pt x="56" y="983"/>
                </a:cubicBezTo>
                <a:cubicBezTo>
                  <a:pt x="55" y="982"/>
                  <a:pt x="55" y="982"/>
                  <a:pt x="55" y="982"/>
                </a:cubicBezTo>
                <a:cubicBezTo>
                  <a:pt x="55" y="982"/>
                  <a:pt x="55" y="982"/>
                  <a:pt x="55" y="982"/>
                </a:cubicBezTo>
                <a:cubicBezTo>
                  <a:pt x="48" y="982"/>
                  <a:pt x="48" y="982"/>
                  <a:pt x="48" y="982"/>
                </a:cubicBezTo>
                <a:cubicBezTo>
                  <a:pt x="48" y="982"/>
                  <a:pt x="48" y="982"/>
                  <a:pt x="48" y="983"/>
                </a:cubicBezTo>
                <a:cubicBezTo>
                  <a:pt x="47" y="999"/>
                  <a:pt x="47" y="999"/>
                  <a:pt x="47" y="999"/>
                </a:cubicBezTo>
                <a:cubicBezTo>
                  <a:pt x="47" y="1000"/>
                  <a:pt x="47" y="1000"/>
                  <a:pt x="47" y="1000"/>
                </a:cubicBezTo>
                <a:cubicBezTo>
                  <a:pt x="48" y="1000"/>
                  <a:pt x="48" y="1000"/>
                  <a:pt x="48" y="1000"/>
                </a:cubicBezTo>
                <a:cubicBezTo>
                  <a:pt x="48" y="1000"/>
                  <a:pt x="48" y="1000"/>
                  <a:pt x="48" y="1000"/>
                </a:cubicBezTo>
                <a:cubicBezTo>
                  <a:pt x="45" y="1002"/>
                  <a:pt x="45" y="1002"/>
                  <a:pt x="45" y="1002"/>
                </a:cubicBezTo>
                <a:cubicBezTo>
                  <a:pt x="45" y="1001"/>
                  <a:pt x="45" y="1001"/>
                  <a:pt x="45" y="1001"/>
                </a:cubicBezTo>
                <a:cubicBezTo>
                  <a:pt x="45" y="1000"/>
                  <a:pt x="45" y="1000"/>
                  <a:pt x="45" y="1000"/>
                </a:cubicBezTo>
                <a:cubicBezTo>
                  <a:pt x="45" y="999"/>
                  <a:pt x="45" y="999"/>
                  <a:pt x="44" y="1000"/>
                </a:cubicBezTo>
                <a:cubicBezTo>
                  <a:pt x="39" y="1003"/>
                  <a:pt x="39" y="1003"/>
                  <a:pt x="39" y="1003"/>
                </a:cubicBezTo>
                <a:cubicBezTo>
                  <a:pt x="38" y="1005"/>
                  <a:pt x="38" y="1005"/>
                  <a:pt x="38" y="1005"/>
                </a:cubicBezTo>
                <a:cubicBezTo>
                  <a:pt x="38" y="1005"/>
                  <a:pt x="38" y="1006"/>
                  <a:pt x="39" y="1006"/>
                </a:cubicBezTo>
                <a:cubicBezTo>
                  <a:pt x="48" y="1010"/>
                  <a:pt x="48" y="1010"/>
                  <a:pt x="48" y="1010"/>
                </a:cubicBezTo>
                <a:cubicBezTo>
                  <a:pt x="52" y="1016"/>
                  <a:pt x="52" y="1016"/>
                  <a:pt x="52" y="1016"/>
                </a:cubicBezTo>
                <a:cubicBezTo>
                  <a:pt x="59" y="1020"/>
                  <a:pt x="59" y="1020"/>
                  <a:pt x="59" y="1020"/>
                </a:cubicBezTo>
                <a:cubicBezTo>
                  <a:pt x="62" y="1021"/>
                  <a:pt x="62" y="1021"/>
                  <a:pt x="62" y="1021"/>
                </a:cubicBezTo>
                <a:cubicBezTo>
                  <a:pt x="81" y="1038"/>
                  <a:pt x="81" y="1038"/>
                  <a:pt x="81" y="1038"/>
                </a:cubicBezTo>
                <a:cubicBezTo>
                  <a:pt x="81" y="1039"/>
                  <a:pt x="81" y="1039"/>
                  <a:pt x="81" y="1039"/>
                </a:cubicBezTo>
                <a:cubicBezTo>
                  <a:pt x="82" y="1039"/>
                  <a:pt x="82" y="1039"/>
                  <a:pt x="82" y="1039"/>
                </a:cubicBezTo>
                <a:cubicBezTo>
                  <a:pt x="84" y="1042"/>
                  <a:pt x="84" y="1042"/>
                  <a:pt x="84" y="1042"/>
                </a:cubicBezTo>
                <a:cubicBezTo>
                  <a:pt x="86" y="1047"/>
                  <a:pt x="86" y="1047"/>
                  <a:pt x="86" y="1047"/>
                </a:cubicBezTo>
                <a:cubicBezTo>
                  <a:pt x="87" y="1049"/>
                  <a:pt x="87" y="1049"/>
                  <a:pt x="87" y="1049"/>
                </a:cubicBezTo>
                <a:cubicBezTo>
                  <a:pt x="87" y="1049"/>
                  <a:pt x="87" y="1049"/>
                  <a:pt x="87" y="1049"/>
                </a:cubicBezTo>
                <a:cubicBezTo>
                  <a:pt x="86" y="1049"/>
                  <a:pt x="86" y="1049"/>
                  <a:pt x="86" y="1049"/>
                </a:cubicBezTo>
                <a:cubicBezTo>
                  <a:pt x="88" y="1057"/>
                  <a:pt x="88" y="1057"/>
                  <a:pt x="88" y="1057"/>
                </a:cubicBezTo>
                <a:cubicBezTo>
                  <a:pt x="88" y="1058"/>
                  <a:pt x="88" y="1058"/>
                  <a:pt x="88" y="1058"/>
                </a:cubicBezTo>
                <a:cubicBezTo>
                  <a:pt x="102" y="1063"/>
                  <a:pt x="102" y="1063"/>
                  <a:pt x="102" y="1063"/>
                </a:cubicBezTo>
                <a:cubicBezTo>
                  <a:pt x="102" y="1063"/>
                  <a:pt x="102" y="1063"/>
                  <a:pt x="102" y="1063"/>
                </a:cubicBezTo>
                <a:cubicBezTo>
                  <a:pt x="103" y="1063"/>
                  <a:pt x="103" y="1062"/>
                  <a:pt x="103" y="1062"/>
                </a:cubicBezTo>
                <a:cubicBezTo>
                  <a:pt x="102" y="1061"/>
                  <a:pt x="102" y="1061"/>
                  <a:pt x="102" y="1061"/>
                </a:cubicBezTo>
                <a:cubicBezTo>
                  <a:pt x="103" y="1060"/>
                  <a:pt x="103" y="1060"/>
                  <a:pt x="103" y="1060"/>
                </a:cubicBezTo>
                <a:cubicBezTo>
                  <a:pt x="103" y="1058"/>
                  <a:pt x="103" y="1058"/>
                  <a:pt x="103" y="1058"/>
                </a:cubicBezTo>
                <a:cubicBezTo>
                  <a:pt x="106" y="1059"/>
                  <a:pt x="106" y="1059"/>
                  <a:pt x="106" y="1059"/>
                </a:cubicBezTo>
                <a:cubicBezTo>
                  <a:pt x="105" y="1061"/>
                  <a:pt x="105" y="1061"/>
                  <a:pt x="105" y="1061"/>
                </a:cubicBezTo>
                <a:cubicBezTo>
                  <a:pt x="105" y="1062"/>
                  <a:pt x="105" y="1062"/>
                  <a:pt x="105" y="1062"/>
                </a:cubicBezTo>
                <a:cubicBezTo>
                  <a:pt x="107" y="1063"/>
                  <a:pt x="107" y="1063"/>
                  <a:pt x="107" y="1063"/>
                </a:cubicBezTo>
                <a:cubicBezTo>
                  <a:pt x="106" y="1063"/>
                  <a:pt x="106" y="1064"/>
                  <a:pt x="106" y="1064"/>
                </a:cubicBezTo>
                <a:cubicBezTo>
                  <a:pt x="106" y="1067"/>
                  <a:pt x="106" y="1067"/>
                  <a:pt x="106" y="1067"/>
                </a:cubicBezTo>
                <a:cubicBezTo>
                  <a:pt x="106" y="1067"/>
                  <a:pt x="106" y="1067"/>
                  <a:pt x="106" y="1067"/>
                </a:cubicBezTo>
                <a:cubicBezTo>
                  <a:pt x="108" y="1071"/>
                  <a:pt x="108" y="1071"/>
                  <a:pt x="108" y="1071"/>
                </a:cubicBezTo>
                <a:cubicBezTo>
                  <a:pt x="109" y="1072"/>
                  <a:pt x="109" y="1072"/>
                  <a:pt x="109" y="1072"/>
                </a:cubicBezTo>
                <a:cubicBezTo>
                  <a:pt x="109" y="1072"/>
                  <a:pt x="109" y="1072"/>
                  <a:pt x="109" y="1072"/>
                </a:cubicBezTo>
                <a:cubicBezTo>
                  <a:pt x="114" y="1073"/>
                  <a:pt x="114" y="1073"/>
                  <a:pt x="114" y="1073"/>
                </a:cubicBezTo>
                <a:cubicBezTo>
                  <a:pt x="114" y="1073"/>
                  <a:pt x="115" y="1073"/>
                  <a:pt x="115" y="1073"/>
                </a:cubicBezTo>
                <a:cubicBezTo>
                  <a:pt x="115" y="1071"/>
                  <a:pt x="115" y="1071"/>
                  <a:pt x="115" y="1071"/>
                </a:cubicBezTo>
                <a:cubicBezTo>
                  <a:pt x="115" y="1071"/>
                  <a:pt x="115" y="1071"/>
                  <a:pt x="115" y="1071"/>
                </a:cubicBezTo>
                <a:cubicBezTo>
                  <a:pt x="112" y="1065"/>
                  <a:pt x="112" y="1065"/>
                  <a:pt x="112" y="1065"/>
                </a:cubicBezTo>
                <a:cubicBezTo>
                  <a:pt x="112" y="1063"/>
                  <a:pt x="112" y="1063"/>
                  <a:pt x="112" y="1063"/>
                </a:cubicBezTo>
                <a:cubicBezTo>
                  <a:pt x="111" y="1063"/>
                  <a:pt x="111" y="1062"/>
                  <a:pt x="111" y="1062"/>
                </a:cubicBezTo>
                <a:cubicBezTo>
                  <a:pt x="110" y="1062"/>
                  <a:pt x="110" y="1062"/>
                  <a:pt x="110" y="1062"/>
                </a:cubicBezTo>
                <a:cubicBezTo>
                  <a:pt x="109" y="1063"/>
                  <a:pt x="109" y="1063"/>
                  <a:pt x="109" y="1063"/>
                </a:cubicBezTo>
                <a:cubicBezTo>
                  <a:pt x="108" y="1064"/>
                  <a:pt x="108" y="1064"/>
                  <a:pt x="108" y="1064"/>
                </a:cubicBezTo>
                <a:cubicBezTo>
                  <a:pt x="108" y="1063"/>
                  <a:pt x="108" y="1063"/>
                  <a:pt x="108" y="1063"/>
                </a:cubicBezTo>
                <a:cubicBezTo>
                  <a:pt x="108" y="1063"/>
                  <a:pt x="108" y="1063"/>
                  <a:pt x="108" y="1063"/>
                </a:cubicBezTo>
                <a:cubicBezTo>
                  <a:pt x="110" y="1062"/>
                  <a:pt x="110" y="1062"/>
                  <a:pt x="110" y="1062"/>
                </a:cubicBezTo>
                <a:cubicBezTo>
                  <a:pt x="115" y="1060"/>
                  <a:pt x="115" y="1060"/>
                  <a:pt x="115" y="1060"/>
                </a:cubicBezTo>
                <a:cubicBezTo>
                  <a:pt x="118" y="1061"/>
                  <a:pt x="118" y="1061"/>
                  <a:pt x="118" y="1061"/>
                </a:cubicBezTo>
                <a:cubicBezTo>
                  <a:pt x="120" y="1061"/>
                  <a:pt x="120" y="1061"/>
                  <a:pt x="120" y="1061"/>
                </a:cubicBezTo>
                <a:cubicBezTo>
                  <a:pt x="121" y="1063"/>
                  <a:pt x="121" y="1063"/>
                  <a:pt x="121" y="1063"/>
                </a:cubicBezTo>
                <a:cubicBezTo>
                  <a:pt x="121" y="1064"/>
                  <a:pt x="121" y="1064"/>
                  <a:pt x="121" y="1064"/>
                </a:cubicBezTo>
                <a:cubicBezTo>
                  <a:pt x="118" y="1065"/>
                  <a:pt x="118" y="1065"/>
                  <a:pt x="118" y="1065"/>
                </a:cubicBezTo>
                <a:cubicBezTo>
                  <a:pt x="118" y="1065"/>
                  <a:pt x="118" y="1065"/>
                  <a:pt x="118" y="1065"/>
                </a:cubicBezTo>
                <a:cubicBezTo>
                  <a:pt x="116" y="1070"/>
                  <a:pt x="116" y="1070"/>
                  <a:pt x="116" y="1070"/>
                </a:cubicBezTo>
                <a:cubicBezTo>
                  <a:pt x="116" y="1071"/>
                  <a:pt x="116" y="1071"/>
                  <a:pt x="116" y="1071"/>
                </a:cubicBezTo>
                <a:cubicBezTo>
                  <a:pt x="120" y="1077"/>
                  <a:pt x="120" y="1077"/>
                  <a:pt x="120" y="1077"/>
                </a:cubicBezTo>
                <a:cubicBezTo>
                  <a:pt x="124" y="1080"/>
                  <a:pt x="124" y="1080"/>
                  <a:pt x="124" y="1080"/>
                </a:cubicBezTo>
                <a:cubicBezTo>
                  <a:pt x="125" y="1080"/>
                  <a:pt x="125" y="1080"/>
                  <a:pt x="125" y="1080"/>
                </a:cubicBezTo>
                <a:cubicBezTo>
                  <a:pt x="125" y="1080"/>
                  <a:pt x="125" y="1080"/>
                  <a:pt x="125" y="1080"/>
                </a:cubicBezTo>
                <a:cubicBezTo>
                  <a:pt x="124" y="1081"/>
                  <a:pt x="124" y="1081"/>
                  <a:pt x="124" y="1081"/>
                </a:cubicBezTo>
                <a:cubicBezTo>
                  <a:pt x="119" y="1081"/>
                  <a:pt x="119" y="1081"/>
                  <a:pt x="119" y="1081"/>
                </a:cubicBezTo>
                <a:cubicBezTo>
                  <a:pt x="117" y="1079"/>
                  <a:pt x="117" y="1079"/>
                  <a:pt x="117" y="1079"/>
                </a:cubicBezTo>
                <a:cubicBezTo>
                  <a:pt x="114" y="1074"/>
                  <a:pt x="114" y="1074"/>
                  <a:pt x="114" y="1074"/>
                </a:cubicBezTo>
                <a:cubicBezTo>
                  <a:pt x="114" y="1073"/>
                  <a:pt x="114" y="1073"/>
                  <a:pt x="113" y="1073"/>
                </a:cubicBezTo>
                <a:cubicBezTo>
                  <a:pt x="113" y="1074"/>
                  <a:pt x="113" y="1074"/>
                  <a:pt x="113" y="1074"/>
                </a:cubicBezTo>
                <a:cubicBezTo>
                  <a:pt x="116" y="1082"/>
                  <a:pt x="116" y="1082"/>
                  <a:pt x="116" y="1082"/>
                </a:cubicBezTo>
                <a:cubicBezTo>
                  <a:pt x="115" y="1085"/>
                  <a:pt x="115" y="1085"/>
                  <a:pt x="115" y="1085"/>
                </a:cubicBezTo>
                <a:cubicBezTo>
                  <a:pt x="115" y="1088"/>
                  <a:pt x="115" y="1088"/>
                  <a:pt x="115" y="1088"/>
                </a:cubicBezTo>
                <a:cubicBezTo>
                  <a:pt x="115" y="1089"/>
                  <a:pt x="115" y="1089"/>
                  <a:pt x="115" y="1089"/>
                </a:cubicBezTo>
                <a:cubicBezTo>
                  <a:pt x="117" y="1090"/>
                  <a:pt x="117" y="1090"/>
                  <a:pt x="117" y="1090"/>
                </a:cubicBezTo>
                <a:cubicBezTo>
                  <a:pt x="118" y="1090"/>
                  <a:pt x="118" y="1090"/>
                  <a:pt x="118" y="1090"/>
                </a:cubicBezTo>
                <a:cubicBezTo>
                  <a:pt x="118" y="1089"/>
                  <a:pt x="119" y="1089"/>
                  <a:pt x="118" y="1089"/>
                </a:cubicBezTo>
                <a:cubicBezTo>
                  <a:pt x="118" y="1088"/>
                  <a:pt x="118" y="1088"/>
                  <a:pt x="118" y="1088"/>
                </a:cubicBezTo>
                <a:cubicBezTo>
                  <a:pt x="119" y="1085"/>
                  <a:pt x="119" y="1085"/>
                  <a:pt x="119" y="1085"/>
                </a:cubicBezTo>
                <a:cubicBezTo>
                  <a:pt x="129" y="1088"/>
                  <a:pt x="129" y="1088"/>
                  <a:pt x="129" y="1088"/>
                </a:cubicBezTo>
                <a:cubicBezTo>
                  <a:pt x="131" y="1090"/>
                  <a:pt x="131" y="1090"/>
                  <a:pt x="131" y="1090"/>
                </a:cubicBezTo>
                <a:cubicBezTo>
                  <a:pt x="130" y="1092"/>
                  <a:pt x="130" y="1092"/>
                  <a:pt x="130" y="1092"/>
                </a:cubicBezTo>
                <a:cubicBezTo>
                  <a:pt x="129" y="1093"/>
                  <a:pt x="129" y="1093"/>
                  <a:pt x="129" y="1093"/>
                </a:cubicBezTo>
                <a:cubicBezTo>
                  <a:pt x="129" y="1091"/>
                  <a:pt x="129" y="1091"/>
                  <a:pt x="129" y="1091"/>
                </a:cubicBezTo>
                <a:cubicBezTo>
                  <a:pt x="128" y="1091"/>
                  <a:pt x="128" y="1091"/>
                  <a:pt x="128" y="1091"/>
                </a:cubicBezTo>
                <a:cubicBezTo>
                  <a:pt x="123" y="1089"/>
                  <a:pt x="123" y="1089"/>
                  <a:pt x="123" y="1089"/>
                </a:cubicBezTo>
                <a:cubicBezTo>
                  <a:pt x="122" y="1089"/>
                  <a:pt x="122" y="1089"/>
                  <a:pt x="122" y="1089"/>
                </a:cubicBezTo>
                <a:cubicBezTo>
                  <a:pt x="118" y="1098"/>
                  <a:pt x="118" y="1098"/>
                  <a:pt x="118" y="1098"/>
                </a:cubicBezTo>
                <a:cubicBezTo>
                  <a:pt x="118" y="1100"/>
                  <a:pt x="118" y="1100"/>
                  <a:pt x="118" y="1100"/>
                </a:cubicBezTo>
                <a:cubicBezTo>
                  <a:pt x="117" y="1101"/>
                  <a:pt x="117" y="1101"/>
                  <a:pt x="117" y="1101"/>
                </a:cubicBezTo>
                <a:cubicBezTo>
                  <a:pt x="116" y="1100"/>
                  <a:pt x="116" y="1100"/>
                  <a:pt x="116" y="1100"/>
                </a:cubicBezTo>
                <a:cubicBezTo>
                  <a:pt x="116" y="1099"/>
                  <a:pt x="116" y="1099"/>
                  <a:pt x="116" y="1099"/>
                </a:cubicBezTo>
                <a:cubicBezTo>
                  <a:pt x="114" y="1097"/>
                  <a:pt x="114" y="1097"/>
                  <a:pt x="114" y="1097"/>
                </a:cubicBezTo>
                <a:cubicBezTo>
                  <a:pt x="113" y="1097"/>
                  <a:pt x="113" y="1097"/>
                  <a:pt x="113" y="1097"/>
                </a:cubicBezTo>
                <a:cubicBezTo>
                  <a:pt x="111" y="1097"/>
                  <a:pt x="111" y="1097"/>
                  <a:pt x="111" y="1097"/>
                </a:cubicBezTo>
                <a:cubicBezTo>
                  <a:pt x="110" y="1098"/>
                  <a:pt x="110" y="1098"/>
                  <a:pt x="110" y="1098"/>
                </a:cubicBezTo>
                <a:cubicBezTo>
                  <a:pt x="110" y="1098"/>
                  <a:pt x="110" y="1098"/>
                  <a:pt x="110" y="1098"/>
                </a:cubicBezTo>
                <a:cubicBezTo>
                  <a:pt x="109" y="1097"/>
                  <a:pt x="109" y="1097"/>
                  <a:pt x="109" y="1097"/>
                </a:cubicBezTo>
                <a:cubicBezTo>
                  <a:pt x="109" y="1097"/>
                  <a:pt x="109" y="1097"/>
                  <a:pt x="109" y="1097"/>
                </a:cubicBezTo>
                <a:cubicBezTo>
                  <a:pt x="106" y="1097"/>
                  <a:pt x="106" y="1097"/>
                  <a:pt x="106" y="1097"/>
                </a:cubicBezTo>
                <a:cubicBezTo>
                  <a:pt x="105" y="1097"/>
                  <a:pt x="105" y="1097"/>
                  <a:pt x="105" y="1097"/>
                </a:cubicBezTo>
                <a:cubicBezTo>
                  <a:pt x="105" y="1096"/>
                  <a:pt x="105" y="1096"/>
                  <a:pt x="105" y="1096"/>
                </a:cubicBezTo>
                <a:cubicBezTo>
                  <a:pt x="105" y="1096"/>
                  <a:pt x="104" y="1096"/>
                  <a:pt x="104" y="1096"/>
                </a:cubicBezTo>
                <a:cubicBezTo>
                  <a:pt x="104" y="1096"/>
                  <a:pt x="104" y="1096"/>
                  <a:pt x="104" y="1096"/>
                </a:cubicBezTo>
                <a:cubicBezTo>
                  <a:pt x="104" y="1096"/>
                  <a:pt x="104" y="1096"/>
                  <a:pt x="104" y="1096"/>
                </a:cubicBezTo>
                <a:cubicBezTo>
                  <a:pt x="101" y="1096"/>
                  <a:pt x="101" y="1096"/>
                  <a:pt x="101" y="1096"/>
                </a:cubicBezTo>
                <a:cubicBezTo>
                  <a:pt x="101" y="1096"/>
                  <a:pt x="101" y="1096"/>
                  <a:pt x="101" y="1096"/>
                </a:cubicBezTo>
                <a:cubicBezTo>
                  <a:pt x="100" y="1097"/>
                  <a:pt x="100" y="1097"/>
                  <a:pt x="100" y="1097"/>
                </a:cubicBezTo>
                <a:cubicBezTo>
                  <a:pt x="99" y="1097"/>
                  <a:pt x="99" y="1097"/>
                  <a:pt x="99" y="1097"/>
                </a:cubicBezTo>
                <a:cubicBezTo>
                  <a:pt x="99" y="1097"/>
                  <a:pt x="99" y="1097"/>
                  <a:pt x="99" y="1097"/>
                </a:cubicBezTo>
                <a:cubicBezTo>
                  <a:pt x="89" y="1097"/>
                  <a:pt x="89" y="1097"/>
                  <a:pt x="89" y="1097"/>
                </a:cubicBezTo>
                <a:cubicBezTo>
                  <a:pt x="87" y="1095"/>
                  <a:pt x="87" y="1095"/>
                  <a:pt x="87" y="1095"/>
                </a:cubicBezTo>
                <a:cubicBezTo>
                  <a:pt x="87" y="1093"/>
                  <a:pt x="87" y="1093"/>
                  <a:pt x="87" y="1093"/>
                </a:cubicBezTo>
                <a:cubicBezTo>
                  <a:pt x="87" y="1093"/>
                  <a:pt x="87" y="1092"/>
                  <a:pt x="87" y="1092"/>
                </a:cubicBezTo>
                <a:cubicBezTo>
                  <a:pt x="84" y="1092"/>
                  <a:pt x="84" y="1092"/>
                  <a:pt x="84" y="1092"/>
                </a:cubicBezTo>
                <a:cubicBezTo>
                  <a:pt x="87" y="1089"/>
                  <a:pt x="87" y="1089"/>
                  <a:pt x="87" y="1089"/>
                </a:cubicBezTo>
                <a:cubicBezTo>
                  <a:pt x="88" y="1089"/>
                  <a:pt x="88" y="1089"/>
                  <a:pt x="88" y="1089"/>
                </a:cubicBezTo>
                <a:cubicBezTo>
                  <a:pt x="87" y="1085"/>
                  <a:pt x="87" y="1085"/>
                  <a:pt x="87" y="1085"/>
                </a:cubicBezTo>
                <a:cubicBezTo>
                  <a:pt x="88" y="1082"/>
                  <a:pt x="88" y="1082"/>
                  <a:pt x="88" y="1082"/>
                </a:cubicBezTo>
                <a:cubicBezTo>
                  <a:pt x="87" y="1079"/>
                  <a:pt x="87" y="1079"/>
                  <a:pt x="87" y="1079"/>
                </a:cubicBezTo>
                <a:cubicBezTo>
                  <a:pt x="87" y="1079"/>
                  <a:pt x="87" y="1079"/>
                  <a:pt x="87" y="1079"/>
                </a:cubicBezTo>
                <a:cubicBezTo>
                  <a:pt x="85" y="1078"/>
                  <a:pt x="85" y="1078"/>
                  <a:pt x="85" y="1078"/>
                </a:cubicBezTo>
                <a:cubicBezTo>
                  <a:pt x="89" y="1077"/>
                  <a:pt x="89" y="1077"/>
                  <a:pt x="89" y="1077"/>
                </a:cubicBezTo>
                <a:cubicBezTo>
                  <a:pt x="90" y="1077"/>
                  <a:pt x="90" y="1077"/>
                  <a:pt x="90" y="1076"/>
                </a:cubicBezTo>
                <a:cubicBezTo>
                  <a:pt x="90" y="1076"/>
                  <a:pt x="89" y="1076"/>
                  <a:pt x="89" y="1076"/>
                </a:cubicBezTo>
                <a:cubicBezTo>
                  <a:pt x="89" y="1076"/>
                  <a:pt x="89" y="1076"/>
                  <a:pt x="89" y="1076"/>
                </a:cubicBezTo>
                <a:cubicBezTo>
                  <a:pt x="89" y="1076"/>
                  <a:pt x="89" y="1076"/>
                  <a:pt x="89" y="1076"/>
                </a:cubicBezTo>
                <a:cubicBezTo>
                  <a:pt x="89" y="1076"/>
                  <a:pt x="89" y="1076"/>
                  <a:pt x="89" y="1076"/>
                </a:cubicBezTo>
                <a:cubicBezTo>
                  <a:pt x="73" y="1077"/>
                  <a:pt x="73" y="1077"/>
                  <a:pt x="73" y="1077"/>
                </a:cubicBezTo>
                <a:cubicBezTo>
                  <a:pt x="72" y="1077"/>
                  <a:pt x="72" y="1077"/>
                  <a:pt x="72" y="1077"/>
                </a:cubicBezTo>
                <a:cubicBezTo>
                  <a:pt x="68" y="1082"/>
                  <a:pt x="68" y="1082"/>
                  <a:pt x="68" y="1082"/>
                </a:cubicBezTo>
                <a:cubicBezTo>
                  <a:pt x="65" y="1083"/>
                  <a:pt x="65" y="1083"/>
                  <a:pt x="65" y="1083"/>
                </a:cubicBezTo>
                <a:cubicBezTo>
                  <a:pt x="64" y="1083"/>
                  <a:pt x="64" y="1083"/>
                  <a:pt x="64" y="1083"/>
                </a:cubicBezTo>
                <a:cubicBezTo>
                  <a:pt x="63" y="1084"/>
                  <a:pt x="63" y="1084"/>
                  <a:pt x="63" y="1084"/>
                </a:cubicBezTo>
                <a:cubicBezTo>
                  <a:pt x="62" y="1083"/>
                  <a:pt x="62" y="1083"/>
                  <a:pt x="62" y="1083"/>
                </a:cubicBezTo>
                <a:cubicBezTo>
                  <a:pt x="61" y="1084"/>
                  <a:pt x="61" y="1084"/>
                  <a:pt x="61" y="1084"/>
                </a:cubicBezTo>
                <a:cubicBezTo>
                  <a:pt x="55" y="1089"/>
                  <a:pt x="55" y="1089"/>
                  <a:pt x="55" y="1089"/>
                </a:cubicBezTo>
                <a:cubicBezTo>
                  <a:pt x="54" y="1090"/>
                  <a:pt x="54" y="1090"/>
                  <a:pt x="54" y="1090"/>
                </a:cubicBezTo>
                <a:cubicBezTo>
                  <a:pt x="54" y="1090"/>
                  <a:pt x="55" y="1090"/>
                  <a:pt x="55" y="1091"/>
                </a:cubicBezTo>
                <a:cubicBezTo>
                  <a:pt x="57" y="1093"/>
                  <a:pt x="57" y="1093"/>
                  <a:pt x="57" y="1093"/>
                </a:cubicBezTo>
                <a:cubicBezTo>
                  <a:pt x="58" y="1095"/>
                  <a:pt x="58" y="1095"/>
                  <a:pt x="58" y="1095"/>
                </a:cubicBezTo>
                <a:cubicBezTo>
                  <a:pt x="58" y="1095"/>
                  <a:pt x="58" y="1095"/>
                  <a:pt x="58" y="1095"/>
                </a:cubicBezTo>
                <a:cubicBezTo>
                  <a:pt x="52" y="1095"/>
                  <a:pt x="52" y="1095"/>
                  <a:pt x="52" y="1095"/>
                </a:cubicBezTo>
                <a:cubicBezTo>
                  <a:pt x="52" y="1094"/>
                  <a:pt x="52" y="1094"/>
                  <a:pt x="52" y="1094"/>
                </a:cubicBezTo>
                <a:cubicBezTo>
                  <a:pt x="51" y="1093"/>
                  <a:pt x="51" y="1093"/>
                  <a:pt x="51" y="1093"/>
                </a:cubicBezTo>
                <a:cubicBezTo>
                  <a:pt x="51" y="1093"/>
                  <a:pt x="51" y="1093"/>
                  <a:pt x="51" y="1092"/>
                </a:cubicBezTo>
                <a:cubicBezTo>
                  <a:pt x="51" y="1092"/>
                  <a:pt x="50" y="1092"/>
                  <a:pt x="50" y="1092"/>
                </a:cubicBezTo>
                <a:cubicBezTo>
                  <a:pt x="41" y="1098"/>
                  <a:pt x="41" y="1098"/>
                  <a:pt x="41" y="1098"/>
                </a:cubicBezTo>
                <a:cubicBezTo>
                  <a:pt x="39" y="1100"/>
                  <a:pt x="39" y="1100"/>
                  <a:pt x="39" y="1100"/>
                </a:cubicBezTo>
                <a:cubicBezTo>
                  <a:pt x="39" y="1099"/>
                  <a:pt x="39" y="1099"/>
                  <a:pt x="39" y="1099"/>
                </a:cubicBezTo>
                <a:cubicBezTo>
                  <a:pt x="39" y="1099"/>
                  <a:pt x="38" y="1099"/>
                  <a:pt x="38" y="1099"/>
                </a:cubicBezTo>
                <a:cubicBezTo>
                  <a:pt x="38" y="1100"/>
                  <a:pt x="38" y="1100"/>
                  <a:pt x="38" y="1100"/>
                </a:cubicBezTo>
                <a:cubicBezTo>
                  <a:pt x="37" y="1102"/>
                  <a:pt x="37" y="1102"/>
                  <a:pt x="37" y="1102"/>
                </a:cubicBezTo>
                <a:cubicBezTo>
                  <a:pt x="36" y="1104"/>
                  <a:pt x="36" y="1104"/>
                  <a:pt x="36" y="1104"/>
                </a:cubicBezTo>
                <a:cubicBezTo>
                  <a:pt x="34" y="1105"/>
                  <a:pt x="34" y="1105"/>
                  <a:pt x="34" y="1105"/>
                </a:cubicBezTo>
                <a:cubicBezTo>
                  <a:pt x="33" y="1103"/>
                  <a:pt x="33" y="1103"/>
                  <a:pt x="33" y="1103"/>
                </a:cubicBezTo>
                <a:cubicBezTo>
                  <a:pt x="33" y="1103"/>
                  <a:pt x="32" y="1103"/>
                  <a:pt x="32" y="1103"/>
                </a:cubicBezTo>
                <a:cubicBezTo>
                  <a:pt x="29" y="1105"/>
                  <a:pt x="29" y="1105"/>
                  <a:pt x="29" y="1105"/>
                </a:cubicBezTo>
                <a:cubicBezTo>
                  <a:pt x="28" y="1107"/>
                  <a:pt x="28" y="1107"/>
                  <a:pt x="28" y="1107"/>
                </a:cubicBezTo>
                <a:cubicBezTo>
                  <a:pt x="28" y="1109"/>
                  <a:pt x="28" y="1109"/>
                  <a:pt x="28" y="1109"/>
                </a:cubicBezTo>
                <a:cubicBezTo>
                  <a:pt x="28" y="1110"/>
                  <a:pt x="28" y="1110"/>
                  <a:pt x="28" y="1110"/>
                </a:cubicBezTo>
                <a:cubicBezTo>
                  <a:pt x="22" y="1113"/>
                  <a:pt x="22" y="1113"/>
                  <a:pt x="22" y="1113"/>
                </a:cubicBezTo>
                <a:cubicBezTo>
                  <a:pt x="22" y="1113"/>
                  <a:pt x="22" y="1113"/>
                  <a:pt x="22" y="1113"/>
                </a:cubicBezTo>
                <a:cubicBezTo>
                  <a:pt x="24" y="1110"/>
                  <a:pt x="24" y="1110"/>
                  <a:pt x="24" y="1110"/>
                </a:cubicBezTo>
                <a:cubicBezTo>
                  <a:pt x="24" y="1110"/>
                  <a:pt x="24" y="1110"/>
                  <a:pt x="23" y="1109"/>
                </a:cubicBezTo>
                <a:cubicBezTo>
                  <a:pt x="23" y="1109"/>
                  <a:pt x="23" y="1109"/>
                  <a:pt x="22" y="1109"/>
                </a:cubicBezTo>
                <a:cubicBezTo>
                  <a:pt x="19" y="1111"/>
                  <a:pt x="19" y="1111"/>
                  <a:pt x="19" y="1111"/>
                </a:cubicBezTo>
                <a:cubicBezTo>
                  <a:pt x="19" y="1112"/>
                  <a:pt x="19" y="1112"/>
                  <a:pt x="19" y="1112"/>
                </a:cubicBezTo>
                <a:cubicBezTo>
                  <a:pt x="19" y="1115"/>
                  <a:pt x="19" y="1115"/>
                  <a:pt x="19" y="1115"/>
                </a:cubicBezTo>
                <a:cubicBezTo>
                  <a:pt x="19" y="1115"/>
                  <a:pt x="19" y="1115"/>
                  <a:pt x="19" y="1115"/>
                </a:cubicBezTo>
                <a:cubicBezTo>
                  <a:pt x="31" y="1124"/>
                  <a:pt x="31" y="1124"/>
                  <a:pt x="31" y="1124"/>
                </a:cubicBezTo>
                <a:cubicBezTo>
                  <a:pt x="39" y="1127"/>
                  <a:pt x="39" y="1127"/>
                  <a:pt x="39" y="1127"/>
                </a:cubicBezTo>
                <a:cubicBezTo>
                  <a:pt x="40" y="1127"/>
                  <a:pt x="40" y="1127"/>
                  <a:pt x="40" y="1127"/>
                </a:cubicBezTo>
                <a:cubicBezTo>
                  <a:pt x="41" y="1126"/>
                  <a:pt x="41" y="1126"/>
                  <a:pt x="41" y="1126"/>
                </a:cubicBezTo>
                <a:cubicBezTo>
                  <a:pt x="41" y="1126"/>
                  <a:pt x="41" y="1126"/>
                  <a:pt x="41" y="1126"/>
                </a:cubicBezTo>
                <a:cubicBezTo>
                  <a:pt x="41" y="1125"/>
                  <a:pt x="41" y="1125"/>
                  <a:pt x="41" y="1125"/>
                </a:cubicBezTo>
                <a:cubicBezTo>
                  <a:pt x="47" y="1127"/>
                  <a:pt x="47" y="1127"/>
                  <a:pt x="47" y="1127"/>
                </a:cubicBezTo>
                <a:cubicBezTo>
                  <a:pt x="45" y="1128"/>
                  <a:pt x="45" y="1128"/>
                  <a:pt x="45" y="1128"/>
                </a:cubicBezTo>
                <a:cubicBezTo>
                  <a:pt x="44" y="1128"/>
                  <a:pt x="44" y="1128"/>
                  <a:pt x="44" y="1128"/>
                </a:cubicBezTo>
                <a:cubicBezTo>
                  <a:pt x="42" y="1132"/>
                  <a:pt x="42" y="1132"/>
                  <a:pt x="42" y="1132"/>
                </a:cubicBezTo>
                <a:cubicBezTo>
                  <a:pt x="41" y="1131"/>
                  <a:pt x="41" y="1131"/>
                  <a:pt x="41" y="1131"/>
                </a:cubicBezTo>
                <a:cubicBezTo>
                  <a:pt x="41" y="1129"/>
                  <a:pt x="41" y="1129"/>
                  <a:pt x="41" y="1129"/>
                </a:cubicBezTo>
                <a:cubicBezTo>
                  <a:pt x="41" y="1129"/>
                  <a:pt x="41" y="1129"/>
                  <a:pt x="41" y="1129"/>
                </a:cubicBezTo>
                <a:cubicBezTo>
                  <a:pt x="40" y="1128"/>
                  <a:pt x="40" y="1128"/>
                  <a:pt x="40" y="1128"/>
                </a:cubicBezTo>
                <a:cubicBezTo>
                  <a:pt x="40" y="1127"/>
                  <a:pt x="40" y="1127"/>
                  <a:pt x="39" y="1127"/>
                </a:cubicBezTo>
                <a:cubicBezTo>
                  <a:pt x="39" y="1127"/>
                  <a:pt x="39" y="1127"/>
                  <a:pt x="39" y="1128"/>
                </a:cubicBezTo>
                <a:cubicBezTo>
                  <a:pt x="38" y="1130"/>
                  <a:pt x="38" y="1130"/>
                  <a:pt x="38" y="1130"/>
                </a:cubicBezTo>
                <a:cubicBezTo>
                  <a:pt x="38" y="1131"/>
                  <a:pt x="38" y="1131"/>
                  <a:pt x="38" y="1131"/>
                </a:cubicBezTo>
                <a:cubicBezTo>
                  <a:pt x="41" y="1138"/>
                  <a:pt x="41" y="1138"/>
                  <a:pt x="41" y="1138"/>
                </a:cubicBezTo>
                <a:cubicBezTo>
                  <a:pt x="44" y="1141"/>
                  <a:pt x="44" y="1141"/>
                  <a:pt x="44" y="1141"/>
                </a:cubicBezTo>
                <a:cubicBezTo>
                  <a:pt x="45" y="1144"/>
                  <a:pt x="45" y="1144"/>
                  <a:pt x="45" y="1144"/>
                </a:cubicBezTo>
                <a:cubicBezTo>
                  <a:pt x="44" y="1148"/>
                  <a:pt x="44" y="1148"/>
                  <a:pt x="44" y="1148"/>
                </a:cubicBezTo>
                <a:cubicBezTo>
                  <a:pt x="44" y="1148"/>
                  <a:pt x="44" y="1148"/>
                  <a:pt x="44" y="1148"/>
                </a:cubicBezTo>
                <a:cubicBezTo>
                  <a:pt x="47" y="1152"/>
                  <a:pt x="47" y="1152"/>
                  <a:pt x="47" y="1152"/>
                </a:cubicBezTo>
                <a:cubicBezTo>
                  <a:pt x="47" y="1152"/>
                  <a:pt x="47" y="1152"/>
                  <a:pt x="47" y="1152"/>
                </a:cubicBezTo>
                <a:cubicBezTo>
                  <a:pt x="49" y="1153"/>
                  <a:pt x="49" y="1153"/>
                  <a:pt x="49" y="1153"/>
                </a:cubicBezTo>
                <a:cubicBezTo>
                  <a:pt x="49" y="1154"/>
                  <a:pt x="49" y="1154"/>
                  <a:pt x="49" y="1154"/>
                </a:cubicBezTo>
                <a:cubicBezTo>
                  <a:pt x="50" y="1154"/>
                  <a:pt x="50" y="1154"/>
                  <a:pt x="50" y="1154"/>
                </a:cubicBezTo>
                <a:cubicBezTo>
                  <a:pt x="65" y="1156"/>
                  <a:pt x="65" y="1156"/>
                  <a:pt x="65" y="1156"/>
                </a:cubicBezTo>
                <a:cubicBezTo>
                  <a:pt x="70" y="1159"/>
                  <a:pt x="70" y="1159"/>
                  <a:pt x="70" y="1159"/>
                </a:cubicBezTo>
                <a:cubicBezTo>
                  <a:pt x="71" y="1159"/>
                  <a:pt x="71" y="1159"/>
                  <a:pt x="71" y="1159"/>
                </a:cubicBezTo>
                <a:cubicBezTo>
                  <a:pt x="79" y="1154"/>
                  <a:pt x="79" y="1154"/>
                  <a:pt x="79" y="1154"/>
                </a:cubicBezTo>
                <a:cubicBezTo>
                  <a:pt x="85" y="1155"/>
                  <a:pt x="85" y="1155"/>
                  <a:pt x="85" y="1155"/>
                </a:cubicBezTo>
                <a:cubicBezTo>
                  <a:pt x="85" y="1155"/>
                  <a:pt x="85" y="1155"/>
                  <a:pt x="85" y="1155"/>
                </a:cubicBezTo>
                <a:cubicBezTo>
                  <a:pt x="89" y="1154"/>
                  <a:pt x="89" y="1154"/>
                  <a:pt x="89" y="1154"/>
                </a:cubicBezTo>
                <a:cubicBezTo>
                  <a:pt x="94" y="1156"/>
                  <a:pt x="94" y="1156"/>
                  <a:pt x="94" y="1156"/>
                </a:cubicBezTo>
                <a:cubicBezTo>
                  <a:pt x="97" y="1160"/>
                  <a:pt x="97" y="1160"/>
                  <a:pt x="97" y="1160"/>
                </a:cubicBezTo>
                <a:cubicBezTo>
                  <a:pt x="97" y="1160"/>
                  <a:pt x="97" y="1160"/>
                  <a:pt x="98" y="1160"/>
                </a:cubicBezTo>
                <a:cubicBezTo>
                  <a:pt x="98" y="1160"/>
                  <a:pt x="98" y="1160"/>
                  <a:pt x="98" y="1160"/>
                </a:cubicBezTo>
                <a:cubicBezTo>
                  <a:pt x="99" y="1159"/>
                  <a:pt x="99" y="1159"/>
                  <a:pt x="99" y="1159"/>
                </a:cubicBezTo>
                <a:cubicBezTo>
                  <a:pt x="99" y="1156"/>
                  <a:pt x="99" y="1156"/>
                  <a:pt x="99" y="1156"/>
                </a:cubicBezTo>
                <a:cubicBezTo>
                  <a:pt x="99" y="1155"/>
                  <a:pt x="99" y="1155"/>
                  <a:pt x="99" y="1155"/>
                </a:cubicBezTo>
                <a:cubicBezTo>
                  <a:pt x="96" y="1154"/>
                  <a:pt x="96" y="1154"/>
                  <a:pt x="96" y="1154"/>
                </a:cubicBezTo>
                <a:cubicBezTo>
                  <a:pt x="95" y="1153"/>
                  <a:pt x="95" y="1153"/>
                  <a:pt x="95" y="1153"/>
                </a:cubicBezTo>
                <a:cubicBezTo>
                  <a:pt x="94" y="1152"/>
                  <a:pt x="94" y="1152"/>
                  <a:pt x="94" y="1152"/>
                </a:cubicBezTo>
                <a:cubicBezTo>
                  <a:pt x="97" y="1152"/>
                  <a:pt x="97" y="1152"/>
                  <a:pt x="97" y="1152"/>
                </a:cubicBezTo>
                <a:cubicBezTo>
                  <a:pt x="98" y="1154"/>
                  <a:pt x="98" y="1154"/>
                  <a:pt x="98" y="1154"/>
                </a:cubicBezTo>
                <a:cubicBezTo>
                  <a:pt x="101" y="1156"/>
                  <a:pt x="101" y="1156"/>
                  <a:pt x="101" y="1156"/>
                </a:cubicBezTo>
                <a:cubicBezTo>
                  <a:pt x="102" y="1164"/>
                  <a:pt x="102" y="1164"/>
                  <a:pt x="102" y="1164"/>
                </a:cubicBezTo>
                <a:cubicBezTo>
                  <a:pt x="102" y="1164"/>
                  <a:pt x="102" y="1164"/>
                  <a:pt x="103" y="1164"/>
                </a:cubicBezTo>
                <a:cubicBezTo>
                  <a:pt x="104" y="1164"/>
                  <a:pt x="104" y="1164"/>
                  <a:pt x="104" y="1164"/>
                </a:cubicBezTo>
                <a:cubicBezTo>
                  <a:pt x="105" y="1164"/>
                  <a:pt x="105" y="1164"/>
                  <a:pt x="105" y="1164"/>
                </a:cubicBezTo>
                <a:cubicBezTo>
                  <a:pt x="109" y="1155"/>
                  <a:pt x="109" y="1155"/>
                  <a:pt x="109" y="1155"/>
                </a:cubicBezTo>
                <a:cubicBezTo>
                  <a:pt x="114" y="1150"/>
                  <a:pt x="114" y="1150"/>
                  <a:pt x="114" y="1150"/>
                </a:cubicBezTo>
                <a:cubicBezTo>
                  <a:pt x="119" y="1147"/>
                  <a:pt x="119" y="1147"/>
                  <a:pt x="119" y="1147"/>
                </a:cubicBezTo>
                <a:cubicBezTo>
                  <a:pt x="120" y="1147"/>
                  <a:pt x="120" y="1147"/>
                  <a:pt x="120" y="1146"/>
                </a:cubicBezTo>
                <a:cubicBezTo>
                  <a:pt x="120" y="1146"/>
                  <a:pt x="120" y="1146"/>
                  <a:pt x="120" y="1146"/>
                </a:cubicBezTo>
                <a:cubicBezTo>
                  <a:pt x="123" y="1147"/>
                  <a:pt x="123" y="1147"/>
                  <a:pt x="123" y="1147"/>
                </a:cubicBezTo>
                <a:cubicBezTo>
                  <a:pt x="123" y="1147"/>
                  <a:pt x="123" y="1147"/>
                  <a:pt x="123" y="1147"/>
                </a:cubicBezTo>
                <a:cubicBezTo>
                  <a:pt x="125" y="1147"/>
                  <a:pt x="125" y="1147"/>
                  <a:pt x="125" y="1147"/>
                </a:cubicBezTo>
                <a:cubicBezTo>
                  <a:pt x="125" y="1146"/>
                  <a:pt x="125" y="1146"/>
                  <a:pt x="125" y="1146"/>
                </a:cubicBezTo>
                <a:cubicBezTo>
                  <a:pt x="127" y="1144"/>
                  <a:pt x="127" y="1144"/>
                  <a:pt x="127" y="1144"/>
                </a:cubicBezTo>
                <a:cubicBezTo>
                  <a:pt x="130" y="1142"/>
                  <a:pt x="130" y="1142"/>
                  <a:pt x="130" y="1142"/>
                </a:cubicBezTo>
                <a:cubicBezTo>
                  <a:pt x="132" y="1146"/>
                  <a:pt x="132" y="1146"/>
                  <a:pt x="132" y="1146"/>
                </a:cubicBezTo>
                <a:cubicBezTo>
                  <a:pt x="134" y="1147"/>
                  <a:pt x="134" y="1147"/>
                  <a:pt x="134" y="1147"/>
                </a:cubicBezTo>
                <a:cubicBezTo>
                  <a:pt x="134" y="1150"/>
                  <a:pt x="134" y="1150"/>
                  <a:pt x="134" y="1150"/>
                </a:cubicBezTo>
                <a:cubicBezTo>
                  <a:pt x="131" y="1155"/>
                  <a:pt x="131" y="1155"/>
                  <a:pt x="131" y="1155"/>
                </a:cubicBezTo>
                <a:cubicBezTo>
                  <a:pt x="128" y="1156"/>
                  <a:pt x="128" y="1156"/>
                  <a:pt x="128" y="1156"/>
                </a:cubicBezTo>
                <a:cubicBezTo>
                  <a:pt x="126" y="1155"/>
                  <a:pt x="126" y="1155"/>
                  <a:pt x="126" y="1155"/>
                </a:cubicBezTo>
                <a:cubicBezTo>
                  <a:pt x="126" y="1155"/>
                  <a:pt x="126" y="1155"/>
                  <a:pt x="126" y="1155"/>
                </a:cubicBezTo>
                <a:cubicBezTo>
                  <a:pt x="123" y="1155"/>
                  <a:pt x="123" y="1155"/>
                  <a:pt x="123" y="1155"/>
                </a:cubicBezTo>
                <a:cubicBezTo>
                  <a:pt x="123" y="1155"/>
                  <a:pt x="122" y="1155"/>
                  <a:pt x="122" y="1155"/>
                </a:cubicBezTo>
                <a:cubicBezTo>
                  <a:pt x="122" y="1158"/>
                  <a:pt x="122" y="1158"/>
                  <a:pt x="122" y="1158"/>
                </a:cubicBezTo>
                <a:cubicBezTo>
                  <a:pt x="123" y="1161"/>
                  <a:pt x="123" y="1161"/>
                  <a:pt x="123" y="1161"/>
                </a:cubicBezTo>
                <a:cubicBezTo>
                  <a:pt x="123" y="1161"/>
                  <a:pt x="123" y="1161"/>
                  <a:pt x="123" y="1161"/>
                </a:cubicBezTo>
                <a:cubicBezTo>
                  <a:pt x="124" y="1161"/>
                  <a:pt x="124" y="1161"/>
                  <a:pt x="124" y="1161"/>
                </a:cubicBezTo>
                <a:cubicBezTo>
                  <a:pt x="125" y="1160"/>
                  <a:pt x="125" y="1160"/>
                  <a:pt x="125" y="1160"/>
                </a:cubicBezTo>
                <a:cubicBezTo>
                  <a:pt x="127" y="1161"/>
                  <a:pt x="127" y="1161"/>
                  <a:pt x="127" y="1161"/>
                </a:cubicBezTo>
                <a:cubicBezTo>
                  <a:pt x="131" y="1170"/>
                  <a:pt x="131" y="1170"/>
                  <a:pt x="131" y="1170"/>
                </a:cubicBezTo>
                <a:cubicBezTo>
                  <a:pt x="131" y="1172"/>
                  <a:pt x="131" y="1172"/>
                  <a:pt x="131" y="1172"/>
                </a:cubicBezTo>
                <a:cubicBezTo>
                  <a:pt x="131" y="1173"/>
                  <a:pt x="131" y="1173"/>
                  <a:pt x="131" y="1173"/>
                </a:cubicBezTo>
                <a:cubicBezTo>
                  <a:pt x="130" y="1173"/>
                  <a:pt x="131" y="1173"/>
                  <a:pt x="131" y="1174"/>
                </a:cubicBezTo>
                <a:cubicBezTo>
                  <a:pt x="132" y="1175"/>
                  <a:pt x="132" y="1175"/>
                  <a:pt x="132" y="1175"/>
                </a:cubicBezTo>
                <a:cubicBezTo>
                  <a:pt x="133" y="1179"/>
                  <a:pt x="133" y="1179"/>
                  <a:pt x="133" y="1179"/>
                </a:cubicBezTo>
                <a:cubicBezTo>
                  <a:pt x="133" y="1182"/>
                  <a:pt x="133" y="1182"/>
                  <a:pt x="133" y="1182"/>
                </a:cubicBezTo>
                <a:cubicBezTo>
                  <a:pt x="129" y="1190"/>
                  <a:pt x="129" y="1190"/>
                  <a:pt x="129" y="1190"/>
                </a:cubicBezTo>
                <a:cubicBezTo>
                  <a:pt x="126" y="1192"/>
                  <a:pt x="126" y="1192"/>
                  <a:pt x="126" y="1192"/>
                </a:cubicBezTo>
                <a:cubicBezTo>
                  <a:pt x="125" y="1192"/>
                  <a:pt x="125" y="1192"/>
                  <a:pt x="125" y="1192"/>
                </a:cubicBezTo>
                <a:cubicBezTo>
                  <a:pt x="122" y="1192"/>
                  <a:pt x="122" y="1192"/>
                  <a:pt x="122" y="1192"/>
                </a:cubicBezTo>
                <a:cubicBezTo>
                  <a:pt x="121" y="1192"/>
                  <a:pt x="121" y="1192"/>
                  <a:pt x="121" y="1192"/>
                </a:cubicBezTo>
                <a:cubicBezTo>
                  <a:pt x="119" y="1193"/>
                  <a:pt x="119" y="1193"/>
                  <a:pt x="119" y="1193"/>
                </a:cubicBezTo>
                <a:cubicBezTo>
                  <a:pt x="117" y="1193"/>
                  <a:pt x="117" y="1193"/>
                  <a:pt x="117" y="1193"/>
                </a:cubicBezTo>
                <a:cubicBezTo>
                  <a:pt x="117" y="1193"/>
                  <a:pt x="117" y="1193"/>
                  <a:pt x="117" y="1193"/>
                </a:cubicBezTo>
                <a:cubicBezTo>
                  <a:pt x="113" y="1194"/>
                  <a:pt x="113" y="1194"/>
                  <a:pt x="113" y="1194"/>
                </a:cubicBezTo>
                <a:cubicBezTo>
                  <a:pt x="114" y="1193"/>
                  <a:pt x="114" y="1193"/>
                  <a:pt x="114" y="1193"/>
                </a:cubicBezTo>
                <a:cubicBezTo>
                  <a:pt x="114" y="1192"/>
                  <a:pt x="114" y="1192"/>
                  <a:pt x="114" y="1192"/>
                </a:cubicBezTo>
                <a:cubicBezTo>
                  <a:pt x="114" y="1191"/>
                  <a:pt x="114" y="1191"/>
                  <a:pt x="114" y="1191"/>
                </a:cubicBezTo>
                <a:cubicBezTo>
                  <a:pt x="113" y="1191"/>
                  <a:pt x="113" y="1191"/>
                  <a:pt x="113" y="1191"/>
                </a:cubicBezTo>
                <a:cubicBezTo>
                  <a:pt x="110" y="1191"/>
                  <a:pt x="110" y="1191"/>
                  <a:pt x="110" y="1191"/>
                </a:cubicBezTo>
                <a:cubicBezTo>
                  <a:pt x="110" y="1191"/>
                  <a:pt x="110" y="1191"/>
                  <a:pt x="110" y="1191"/>
                </a:cubicBezTo>
                <a:cubicBezTo>
                  <a:pt x="98" y="1206"/>
                  <a:pt x="98" y="1206"/>
                  <a:pt x="98" y="1206"/>
                </a:cubicBezTo>
                <a:cubicBezTo>
                  <a:pt x="96" y="1207"/>
                  <a:pt x="96" y="1207"/>
                  <a:pt x="96" y="1207"/>
                </a:cubicBezTo>
                <a:cubicBezTo>
                  <a:pt x="94" y="1206"/>
                  <a:pt x="94" y="1206"/>
                  <a:pt x="94" y="1206"/>
                </a:cubicBezTo>
                <a:cubicBezTo>
                  <a:pt x="92" y="1205"/>
                  <a:pt x="92" y="1205"/>
                  <a:pt x="92" y="1205"/>
                </a:cubicBezTo>
                <a:cubicBezTo>
                  <a:pt x="92" y="1204"/>
                  <a:pt x="92" y="1204"/>
                  <a:pt x="91" y="1205"/>
                </a:cubicBezTo>
                <a:cubicBezTo>
                  <a:pt x="87" y="1208"/>
                  <a:pt x="87" y="1208"/>
                  <a:pt x="87" y="1208"/>
                </a:cubicBezTo>
                <a:cubicBezTo>
                  <a:pt x="82" y="1210"/>
                  <a:pt x="82" y="1210"/>
                  <a:pt x="82" y="1210"/>
                </a:cubicBezTo>
                <a:cubicBezTo>
                  <a:pt x="82" y="1210"/>
                  <a:pt x="82" y="1210"/>
                  <a:pt x="82" y="1210"/>
                </a:cubicBezTo>
                <a:cubicBezTo>
                  <a:pt x="81" y="1212"/>
                  <a:pt x="81" y="1212"/>
                  <a:pt x="81" y="1212"/>
                </a:cubicBezTo>
                <a:cubicBezTo>
                  <a:pt x="81" y="1213"/>
                  <a:pt x="81" y="1213"/>
                  <a:pt x="81" y="1213"/>
                </a:cubicBezTo>
                <a:cubicBezTo>
                  <a:pt x="81" y="1214"/>
                  <a:pt x="81" y="1214"/>
                  <a:pt x="81" y="1214"/>
                </a:cubicBezTo>
                <a:cubicBezTo>
                  <a:pt x="81" y="1215"/>
                  <a:pt x="81" y="1215"/>
                  <a:pt x="81" y="1215"/>
                </a:cubicBezTo>
                <a:cubicBezTo>
                  <a:pt x="82" y="1217"/>
                  <a:pt x="82" y="1217"/>
                  <a:pt x="82" y="1217"/>
                </a:cubicBezTo>
                <a:cubicBezTo>
                  <a:pt x="81" y="1217"/>
                  <a:pt x="81" y="1217"/>
                  <a:pt x="81" y="1217"/>
                </a:cubicBezTo>
                <a:cubicBezTo>
                  <a:pt x="78" y="1217"/>
                  <a:pt x="78" y="1217"/>
                  <a:pt x="78" y="1217"/>
                </a:cubicBezTo>
                <a:cubicBezTo>
                  <a:pt x="79" y="1217"/>
                  <a:pt x="79" y="1217"/>
                  <a:pt x="79" y="1217"/>
                </a:cubicBezTo>
                <a:cubicBezTo>
                  <a:pt x="80" y="1215"/>
                  <a:pt x="80" y="1215"/>
                  <a:pt x="80" y="1215"/>
                </a:cubicBezTo>
                <a:cubicBezTo>
                  <a:pt x="80" y="1212"/>
                  <a:pt x="80" y="1212"/>
                  <a:pt x="80" y="1212"/>
                </a:cubicBezTo>
                <a:cubicBezTo>
                  <a:pt x="81" y="1210"/>
                  <a:pt x="81" y="1210"/>
                  <a:pt x="81" y="1210"/>
                </a:cubicBezTo>
                <a:cubicBezTo>
                  <a:pt x="81" y="1210"/>
                  <a:pt x="81" y="1209"/>
                  <a:pt x="81" y="1209"/>
                </a:cubicBezTo>
                <a:cubicBezTo>
                  <a:pt x="79" y="1208"/>
                  <a:pt x="79" y="1208"/>
                  <a:pt x="79" y="1208"/>
                </a:cubicBezTo>
                <a:cubicBezTo>
                  <a:pt x="75" y="1206"/>
                  <a:pt x="75" y="1206"/>
                  <a:pt x="75" y="1206"/>
                </a:cubicBezTo>
                <a:cubicBezTo>
                  <a:pt x="75" y="1206"/>
                  <a:pt x="75" y="1206"/>
                  <a:pt x="75" y="1206"/>
                </a:cubicBezTo>
                <a:cubicBezTo>
                  <a:pt x="68" y="1212"/>
                  <a:pt x="68" y="1212"/>
                  <a:pt x="68" y="1212"/>
                </a:cubicBezTo>
                <a:cubicBezTo>
                  <a:pt x="68" y="1213"/>
                  <a:pt x="68" y="1213"/>
                  <a:pt x="68" y="1213"/>
                </a:cubicBezTo>
                <a:cubicBezTo>
                  <a:pt x="68" y="1218"/>
                  <a:pt x="68" y="1218"/>
                  <a:pt x="68" y="1218"/>
                </a:cubicBezTo>
                <a:cubicBezTo>
                  <a:pt x="68" y="1218"/>
                  <a:pt x="68" y="1218"/>
                  <a:pt x="68" y="1218"/>
                </a:cubicBezTo>
                <a:cubicBezTo>
                  <a:pt x="69" y="1219"/>
                  <a:pt x="69" y="1219"/>
                  <a:pt x="69" y="1219"/>
                </a:cubicBezTo>
                <a:cubicBezTo>
                  <a:pt x="69" y="1219"/>
                  <a:pt x="69" y="1220"/>
                  <a:pt x="70" y="1220"/>
                </a:cubicBezTo>
                <a:cubicBezTo>
                  <a:pt x="70" y="1220"/>
                  <a:pt x="70" y="1219"/>
                  <a:pt x="70" y="1219"/>
                </a:cubicBezTo>
                <a:cubicBezTo>
                  <a:pt x="73" y="1217"/>
                  <a:pt x="73" y="1217"/>
                  <a:pt x="73" y="1217"/>
                </a:cubicBezTo>
                <a:cubicBezTo>
                  <a:pt x="75" y="1217"/>
                  <a:pt x="75" y="1217"/>
                  <a:pt x="75" y="1217"/>
                </a:cubicBezTo>
                <a:cubicBezTo>
                  <a:pt x="73" y="1217"/>
                  <a:pt x="73" y="1217"/>
                  <a:pt x="73" y="1217"/>
                </a:cubicBezTo>
                <a:cubicBezTo>
                  <a:pt x="73" y="1217"/>
                  <a:pt x="73" y="1217"/>
                  <a:pt x="73" y="1217"/>
                </a:cubicBezTo>
                <a:cubicBezTo>
                  <a:pt x="70" y="1221"/>
                  <a:pt x="70" y="1221"/>
                  <a:pt x="70" y="1221"/>
                </a:cubicBezTo>
                <a:cubicBezTo>
                  <a:pt x="69" y="1223"/>
                  <a:pt x="69" y="1223"/>
                  <a:pt x="69" y="1223"/>
                </a:cubicBezTo>
                <a:cubicBezTo>
                  <a:pt x="68" y="1223"/>
                  <a:pt x="68" y="1223"/>
                  <a:pt x="68" y="1223"/>
                </a:cubicBezTo>
                <a:cubicBezTo>
                  <a:pt x="67" y="1223"/>
                  <a:pt x="67" y="1223"/>
                  <a:pt x="67" y="1223"/>
                </a:cubicBezTo>
                <a:cubicBezTo>
                  <a:pt x="65" y="1223"/>
                  <a:pt x="65" y="1223"/>
                  <a:pt x="65" y="1223"/>
                </a:cubicBezTo>
                <a:cubicBezTo>
                  <a:pt x="65" y="1223"/>
                  <a:pt x="65" y="1223"/>
                  <a:pt x="65" y="1223"/>
                </a:cubicBezTo>
                <a:cubicBezTo>
                  <a:pt x="60" y="1229"/>
                  <a:pt x="60" y="1229"/>
                  <a:pt x="60" y="1229"/>
                </a:cubicBezTo>
                <a:cubicBezTo>
                  <a:pt x="59" y="1230"/>
                  <a:pt x="59" y="1230"/>
                  <a:pt x="59" y="1230"/>
                </a:cubicBezTo>
                <a:cubicBezTo>
                  <a:pt x="59" y="1230"/>
                  <a:pt x="59" y="1230"/>
                  <a:pt x="59" y="1230"/>
                </a:cubicBezTo>
                <a:cubicBezTo>
                  <a:pt x="58" y="1231"/>
                  <a:pt x="58" y="1231"/>
                  <a:pt x="58" y="1231"/>
                </a:cubicBezTo>
                <a:cubicBezTo>
                  <a:pt x="55" y="1239"/>
                  <a:pt x="55" y="1239"/>
                  <a:pt x="55" y="1239"/>
                </a:cubicBezTo>
                <a:cubicBezTo>
                  <a:pt x="55" y="1246"/>
                  <a:pt x="55" y="1246"/>
                  <a:pt x="55" y="1246"/>
                </a:cubicBezTo>
                <a:cubicBezTo>
                  <a:pt x="55" y="1247"/>
                  <a:pt x="55" y="1247"/>
                  <a:pt x="55" y="1247"/>
                </a:cubicBezTo>
                <a:cubicBezTo>
                  <a:pt x="52" y="1247"/>
                  <a:pt x="52" y="1247"/>
                  <a:pt x="52" y="1247"/>
                </a:cubicBezTo>
                <a:cubicBezTo>
                  <a:pt x="51" y="1247"/>
                  <a:pt x="51" y="1247"/>
                  <a:pt x="51" y="1247"/>
                </a:cubicBezTo>
                <a:cubicBezTo>
                  <a:pt x="50" y="1247"/>
                  <a:pt x="50" y="1247"/>
                  <a:pt x="50" y="1247"/>
                </a:cubicBezTo>
                <a:cubicBezTo>
                  <a:pt x="49" y="1248"/>
                  <a:pt x="49" y="1248"/>
                  <a:pt x="49" y="1248"/>
                </a:cubicBezTo>
                <a:cubicBezTo>
                  <a:pt x="49" y="1248"/>
                  <a:pt x="49" y="1248"/>
                  <a:pt x="49" y="1248"/>
                </a:cubicBezTo>
                <a:cubicBezTo>
                  <a:pt x="49" y="1250"/>
                  <a:pt x="49" y="1250"/>
                  <a:pt x="49" y="1250"/>
                </a:cubicBezTo>
                <a:cubicBezTo>
                  <a:pt x="49" y="1251"/>
                  <a:pt x="49" y="1251"/>
                  <a:pt x="49" y="1251"/>
                </a:cubicBezTo>
                <a:cubicBezTo>
                  <a:pt x="52" y="1252"/>
                  <a:pt x="52" y="1252"/>
                  <a:pt x="52" y="1252"/>
                </a:cubicBezTo>
                <a:cubicBezTo>
                  <a:pt x="52" y="1253"/>
                  <a:pt x="52" y="1253"/>
                  <a:pt x="52" y="1253"/>
                </a:cubicBezTo>
                <a:cubicBezTo>
                  <a:pt x="49" y="1253"/>
                  <a:pt x="49" y="1253"/>
                  <a:pt x="49" y="1253"/>
                </a:cubicBezTo>
                <a:cubicBezTo>
                  <a:pt x="48" y="1254"/>
                  <a:pt x="48" y="1254"/>
                  <a:pt x="48" y="1254"/>
                </a:cubicBezTo>
                <a:cubicBezTo>
                  <a:pt x="47" y="1258"/>
                  <a:pt x="47" y="1258"/>
                  <a:pt x="47" y="1258"/>
                </a:cubicBezTo>
                <a:cubicBezTo>
                  <a:pt x="47" y="1258"/>
                  <a:pt x="47" y="1259"/>
                  <a:pt x="48" y="1259"/>
                </a:cubicBezTo>
                <a:cubicBezTo>
                  <a:pt x="48" y="1259"/>
                  <a:pt x="48" y="1259"/>
                  <a:pt x="49" y="1259"/>
                </a:cubicBezTo>
                <a:cubicBezTo>
                  <a:pt x="49" y="1258"/>
                  <a:pt x="49" y="1258"/>
                  <a:pt x="49" y="1258"/>
                </a:cubicBezTo>
                <a:cubicBezTo>
                  <a:pt x="55" y="1257"/>
                  <a:pt x="55" y="1257"/>
                  <a:pt x="55" y="1257"/>
                </a:cubicBezTo>
                <a:cubicBezTo>
                  <a:pt x="57" y="1256"/>
                  <a:pt x="57" y="1256"/>
                  <a:pt x="57" y="1256"/>
                </a:cubicBezTo>
                <a:cubicBezTo>
                  <a:pt x="59" y="1255"/>
                  <a:pt x="59" y="1255"/>
                  <a:pt x="59" y="1255"/>
                </a:cubicBezTo>
                <a:cubicBezTo>
                  <a:pt x="63" y="1254"/>
                  <a:pt x="63" y="1254"/>
                  <a:pt x="63" y="1254"/>
                </a:cubicBezTo>
                <a:cubicBezTo>
                  <a:pt x="62" y="1255"/>
                  <a:pt x="62" y="1255"/>
                  <a:pt x="62" y="1255"/>
                </a:cubicBezTo>
                <a:cubicBezTo>
                  <a:pt x="62" y="1255"/>
                  <a:pt x="61" y="1255"/>
                  <a:pt x="61" y="1255"/>
                </a:cubicBezTo>
                <a:cubicBezTo>
                  <a:pt x="61" y="1255"/>
                  <a:pt x="61" y="1256"/>
                  <a:pt x="62" y="1256"/>
                </a:cubicBezTo>
                <a:cubicBezTo>
                  <a:pt x="57" y="1256"/>
                  <a:pt x="57" y="1256"/>
                  <a:pt x="57" y="1256"/>
                </a:cubicBezTo>
                <a:cubicBezTo>
                  <a:pt x="55" y="1258"/>
                  <a:pt x="55" y="1258"/>
                  <a:pt x="55" y="1258"/>
                </a:cubicBezTo>
                <a:cubicBezTo>
                  <a:pt x="53" y="1260"/>
                  <a:pt x="53" y="1260"/>
                  <a:pt x="53" y="1260"/>
                </a:cubicBezTo>
                <a:cubicBezTo>
                  <a:pt x="52" y="1260"/>
                  <a:pt x="52" y="1260"/>
                  <a:pt x="52" y="1260"/>
                </a:cubicBezTo>
                <a:cubicBezTo>
                  <a:pt x="52" y="1262"/>
                  <a:pt x="52" y="1262"/>
                  <a:pt x="52" y="1262"/>
                </a:cubicBezTo>
                <a:cubicBezTo>
                  <a:pt x="53" y="1263"/>
                  <a:pt x="53" y="1263"/>
                  <a:pt x="53" y="1263"/>
                </a:cubicBezTo>
                <a:cubicBezTo>
                  <a:pt x="57" y="1265"/>
                  <a:pt x="57" y="1265"/>
                  <a:pt x="57" y="1265"/>
                </a:cubicBezTo>
                <a:cubicBezTo>
                  <a:pt x="57" y="1265"/>
                  <a:pt x="57" y="1265"/>
                  <a:pt x="57" y="1265"/>
                </a:cubicBezTo>
                <a:cubicBezTo>
                  <a:pt x="61" y="1263"/>
                  <a:pt x="61" y="1263"/>
                  <a:pt x="61" y="1263"/>
                </a:cubicBezTo>
                <a:cubicBezTo>
                  <a:pt x="61" y="1263"/>
                  <a:pt x="61" y="1263"/>
                  <a:pt x="61" y="1263"/>
                </a:cubicBezTo>
                <a:cubicBezTo>
                  <a:pt x="60" y="1264"/>
                  <a:pt x="60" y="1264"/>
                  <a:pt x="60" y="1264"/>
                </a:cubicBezTo>
                <a:cubicBezTo>
                  <a:pt x="60" y="1266"/>
                  <a:pt x="60" y="1266"/>
                  <a:pt x="60" y="1266"/>
                </a:cubicBezTo>
                <a:cubicBezTo>
                  <a:pt x="60" y="1270"/>
                  <a:pt x="60" y="1270"/>
                  <a:pt x="60" y="1270"/>
                </a:cubicBezTo>
                <a:cubicBezTo>
                  <a:pt x="61" y="1271"/>
                  <a:pt x="61" y="1271"/>
                  <a:pt x="61" y="1271"/>
                </a:cubicBezTo>
                <a:cubicBezTo>
                  <a:pt x="62" y="1273"/>
                  <a:pt x="62" y="1273"/>
                  <a:pt x="62" y="1273"/>
                </a:cubicBezTo>
                <a:cubicBezTo>
                  <a:pt x="63" y="1275"/>
                  <a:pt x="63" y="1275"/>
                  <a:pt x="63" y="1275"/>
                </a:cubicBezTo>
                <a:cubicBezTo>
                  <a:pt x="65" y="1276"/>
                  <a:pt x="65" y="1276"/>
                  <a:pt x="65" y="1276"/>
                </a:cubicBezTo>
                <a:cubicBezTo>
                  <a:pt x="65" y="1276"/>
                  <a:pt x="65" y="1276"/>
                  <a:pt x="65" y="1276"/>
                </a:cubicBezTo>
                <a:cubicBezTo>
                  <a:pt x="67" y="1276"/>
                  <a:pt x="67" y="1276"/>
                  <a:pt x="67" y="1276"/>
                </a:cubicBezTo>
                <a:cubicBezTo>
                  <a:pt x="67" y="1276"/>
                  <a:pt x="67" y="1276"/>
                  <a:pt x="67" y="1276"/>
                </a:cubicBezTo>
                <a:cubicBezTo>
                  <a:pt x="68" y="1273"/>
                  <a:pt x="68" y="1273"/>
                  <a:pt x="68" y="1273"/>
                </a:cubicBezTo>
                <a:cubicBezTo>
                  <a:pt x="68" y="1274"/>
                  <a:pt x="68" y="1274"/>
                  <a:pt x="68" y="1274"/>
                </a:cubicBezTo>
                <a:cubicBezTo>
                  <a:pt x="69" y="1275"/>
                  <a:pt x="69" y="1275"/>
                  <a:pt x="69" y="1275"/>
                </a:cubicBezTo>
                <a:cubicBezTo>
                  <a:pt x="70" y="1275"/>
                  <a:pt x="70" y="1275"/>
                  <a:pt x="70" y="1275"/>
                </a:cubicBezTo>
                <a:cubicBezTo>
                  <a:pt x="70" y="1275"/>
                  <a:pt x="70" y="1275"/>
                  <a:pt x="70" y="1275"/>
                </a:cubicBezTo>
                <a:cubicBezTo>
                  <a:pt x="73" y="1275"/>
                  <a:pt x="73" y="1275"/>
                  <a:pt x="73" y="1275"/>
                </a:cubicBezTo>
                <a:cubicBezTo>
                  <a:pt x="71" y="1278"/>
                  <a:pt x="71" y="1278"/>
                  <a:pt x="71" y="1278"/>
                </a:cubicBezTo>
                <a:cubicBezTo>
                  <a:pt x="71" y="1278"/>
                  <a:pt x="71" y="1278"/>
                  <a:pt x="71" y="1278"/>
                </a:cubicBezTo>
                <a:cubicBezTo>
                  <a:pt x="71" y="1279"/>
                  <a:pt x="71" y="1279"/>
                  <a:pt x="72" y="1279"/>
                </a:cubicBezTo>
                <a:cubicBezTo>
                  <a:pt x="81" y="1282"/>
                  <a:pt x="81" y="1282"/>
                  <a:pt x="81" y="1282"/>
                </a:cubicBezTo>
                <a:cubicBezTo>
                  <a:pt x="82" y="1281"/>
                  <a:pt x="82" y="1281"/>
                  <a:pt x="82" y="1281"/>
                </a:cubicBezTo>
                <a:cubicBezTo>
                  <a:pt x="85" y="1280"/>
                  <a:pt x="85" y="1280"/>
                  <a:pt x="85" y="1280"/>
                </a:cubicBezTo>
                <a:cubicBezTo>
                  <a:pt x="87" y="1280"/>
                  <a:pt x="87" y="1280"/>
                  <a:pt x="87" y="1280"/>
                </a:cubicBezTo>
                <a:cubicBezTo>
                  <a:pt x="87" y="1282"/>
                  <a:pt x="87" y="1282"/>
                  <a:pt x="87" y="1282"/>
                </a:cubicBezTo>
                <a:cubicBezTo>
                  <a:pt x="86" y="1284"/>
                  <a:pt x="86" y="1284"/>
                  <a:pt x="86" y="1284"/>
                </a:cubicBezTo>
                <a:cubicBezTo>
                  <a:pt x="82" y="1285"/>
                  <a:pt x="82" y="1285"/>
                  <a:pt x="82" y="1285"/>
                </a:cubicBezTo>
                <a:cubicBezTo>
                  <a:pt x="81" y="1286"/>
                  <a:pt x="81" y="1286"/>
                  <a:pt x="81" y="1286"/>
                </a:cubicBezTo>
                <a:cubicBezTo>
                  <a:pt x="75" y="1295"/>
                  <a:pt x="75" y="1295"/>
                  <a:pt x="75" y="1295"/>
                </a:cubicBezTo>
                <a:cubicBezTo>
                  <a:pt x="74" y="1298"/>
                  <a:pt x="74" y="1298"/>
                  <a:pt x="74" y="1298"/>
                </a:cubicBezTo>
                <a:cubicBezTo>
                  <a:pt x="74" y="1300"/>
                  <a:pt x="74" y="1300"/>
                  <a:pt x="74" y="1300"/>
                </a:cubicBezTo>
                <a:cubicBezTo>
                  <a:pt x="77" y="1306"/>
                  <a:pt x="77" y="1306"/>
                  <a:pt x="77" y="1306"/>
                </a:cubicBezTo>
                <a:cubicBezTo>
                  <a:pt x="77" y="1306"/>
                  <a:pt x="77" y="1306"/>
                  <a:pt x="77" y="1306"/>
                </a:cubicBezTo>
                <a:cubicBezTo>
                  <a:pt x="78" y="1307"/>
                  <a:pt x="78" y="1307"/>
                  <a:pt x="78" y="1307"/>
                </a:cubicBezTo>
                <a:cubicBezTo>
                  <a:pt x="79" y="1307"/>
                  <a:pt x="79" y="1307"/>
                  <a:pt x="79" y="1307"/>
                </a:cubicBezTo>
                <a:cubicBezTo>
                  <a:pt x="81" y="1305"/>
                  <a:pt x="81" y="1305"/>
                  <a:pt x="81" y="1305"/>
                </a:cubicBezTo>
                <a:cubicBezTo>
                  <a:pt x="82" y="1305"/>
                  <a:pt x="82" y="1305"/>
                  <a:pt x="82" y="1305"/>
                </a:cubicBezTo>
                <a:cubicBezTo>
                  <a:pt x="83" y="1305"/>
                  <a:pt x="83" y="1305"/>
                  <a:pt x="83" y="1305"/>
                </a:cubicBezTo>
                <a:cubicBezTo>
                  <a:pt x="82" y="1306"/>
                  <a:pt x="82" y="1306"/>
                  <a:pt x="82" y="1306"/>
                </a:cubicBezTo>
                <a:cubicBezTo>
                  <a:pt x="82" y="1306"/>
                  <a:pt x="82" y="1306"/>
                  <a:pt x="82" y="1306"/>
                </a:cubicBezTo>
                <a:cubicBezTo>
                  <a:pt x="82" y="1307"/>
                  <a:pt x="82" y="1307"/>
                  <a:pt x="82" y="1307"/>
                </a:cubicBezTo>
                <a:cubicBezTo>
                  <a:pt x="82" y="1307"/>
                  <a:pt x="82" y="1308"/>
                  <a:pt x="82" y="1308"/>
                </a:cubicBezTo>
                <a:cubicBezTo>
                  <a:pt x="80" y="1309"/>
                  <a:pt x="80" y="1309"/>
                  <a:pt x="80" y="1309"/>
                </a:cubicBezTo>
                <a:cubicBezTo>
                  <a:pt x="80" y="1309"/>
                  <a:pt x="80" y="1309"/>
                  <a:pt x="80" y="1309"/>
                </a:cubicBezTo>
                <a:cubicBezTo>
                  <a:pt x="80" y="1309"/>
                  <a:pt x="80" y="1310"/>
                  <a:pt x="80" y="1310"/>
                </a:cubicBezTo>
                <a:cubicBezTo>
                  <a:pt x="81" y="1312"/>
                  <a:pt x="81" y="1312"/>
                  <a:pt x="81" y="1312"/>
                </a:cubicBezTo>
                <a:cubicBezTo>
                  <a:pt x="85" y="1315"/>
                  <a:pt x="85" y="1315"/>
                  <a:pt x="85" y="1315"/>
                </a:cubicBezTo>
                <a:cubicBezTo>
                  <a:pt x="85" y="1315"/>
                  <a:pt x="85" y="1315"/>
                  <a:pt x="85" y="1315"/>
                </a:cubicBezTo>
                <a:cubicBezTo>
                  <a:pt x="87" y="1315"/>
                  <a:pt x="87" y="1315"/>
                  <a:pt x="87" y="1315"/>
                </a:cubicBezTo>
                <a:cubicBezTo>
                  <a:pt x="88" y="1316"/>
                  <a:pt x="88" y="1316"/>
                  <a:pt x="88" y="1316"/>
                </a:cubicBezTo>
                <a:cubicBezTo>
                  <a:pt x="89" y="1316"/>
                  <a:pt x="89" y="1316"/>
                  <a:pt x="89" y="1316"/>
                </a:cubicBezTo>
                <a:cubicBezTo>
                  <a:pt x="90" y="1316"/>
                  <a:pt x="90" y="1316"/>
                  <a:pt x="90" y="1316"/>
                </a:cubicBezTo>
                <a:cubicBezTo>
                  <a:pt x="91" y="1316"/>
                  <a:pt x="91" y="1316"/>
                  <a:pt x="91" y="1316"/>
                </a:cubicBezTo>
                <a:cubicBezTo>
                  <a:pt x="92" y="1317"/>
                  <a:pt x="92" y="1317"/>
                  <a:pt x="92" y="1317"/>
                </a:cubicBezTo>
                <a:cubicBezTo>
                  <a:pt x="93" y="1316"/>
                  <a:pt x="93" y="1316"/>
                  <a:pt x="93" y="1316"/>
                </a:cubicBezTo>
                <a:cubicBezTo>
                  <a:pt x="95" y="1317"/>
                  <a:pt x="95" y="1317"/>
                  <a:pt x="95" y="1317"/>
                </a:cubicBezTo>
                <a:cubicBezTo>
                  <a:pt x="98" y="1317"/>
                  <a:pt x="98" y="1317"/>
                  <a:pt x="98" y="1317"/>
                </a:cubicBezTo>
                <a:cubicBezTo>
                  <a:pt x="98" y="1317"/>
                  <a:pt x="98" y="1317"/>
                  <a:pt x="98" y="1317"/>
                </a:cubicBezTo>
                <a:cubicBezTo>
                  <a:pt x="105" y="1307"/>
                  <a:pt x="105" y="1307"/>
                  <a:pt x="105" y="1307"/>
                </a:cubicBezTo>
                <a:cubicBezTo>
                  <a:pt x="107" y="1303"/>
                  <a:pt x="107" y="1303"/>
                  <a:pt x="107" y="1303"/>
                </a:cubicBezTo>
                <a:cubicBezTo>
                  <a:pt x="109" y="1302"/>
                  <a:pt x="109" y="1302"/>
                  <a:pt x="109" y="1302"/>
                </a:cubicBezTo>
                <a:cubicBezTo>
                  <a:pt x="109" y="1302"/>
                  <a:pt x="109" y="1301"/>
                  <a:pt x="109" y="1301"/>
                </a:cubicBezTo>
                <a:cubicBezTo>
                  <a:pt x="109" y="1300"/>
                  <a:pt x="109" y="1300"/>
                  <a:pt x="109" y="1300"/>
                </a:cubicBezTo>
                <a:cubicBezTo>
                  <a:pt x="108" y="1299"/>
                  <a:pt x="108" y="1299"/>
                  <a:pt x="108" y="1299"/>
                </a:cubicBezTo>
                <a:cubicBezTo>
                  <a:pt x="106" y="1298"/>
                  <a:pt x="106" y="1298"/>
                  <a:pt x="106" y="1298"/>
                </a:cubicBezTo>
                <a:cubicBezTo>
                  <a:pt x="106" y="1295"/>
                  <a:pt x="106" y="1295"/>
                  <a:pt x="106" y="1295"/>
                </a:cubicBezTo>
                <a:cubicBezTo>
                  <a:pt x="110" y="1288"/>
                  <a:pt x="110" y="1288"/>
                  <a:pt x="110" y="1288"/>
                </a:cubicBezTo>
                <a:cubicBezTo>
                  <a:pt x="118" y="1281"/>
                  <a:pt x="118" y="1281"/>
                  <a:pt x="118" y="1281"/>
                </a:cubicBezTo>
                <a:cubicBezTo>
                  <a:pt x="120" y="1281"/>
                  <a:pt x="120" y="1281"/>
                  <a:pt x="120" y="1281"/>
                </a:cubicBezTo>
                <a:cubicBezTo>
                  <a:pt x="107" y="1294"/>
                  <a:pt x="107" y="1294"/>
                  <a:pt x="107" y="1294"/>
                </a:cubicBezTo>
                <a:cubicBezTo>
                  <a:pt x="107" y="1296"/>
                  <a:pt x="107" y="1296"/>
                  <a:pt x="107" y="1296"/>
                </a:cubicBezTo>
                <a:cubicBezTo>
                  <a:pt x="107" y="1297"/>
                  <a:pt x="107" y="1297"/>
                  <a:pt x="107" y="1297"/>
                </a:cubicBezTo>
                <a:cubicBezTo>
                  <a:pt x="107" y="1298"/>
                  <a:pt x="107" y="1298"/>
                  <a:pt x="107" y="1298"/>
                </a:cubicBezTo>
                <a:cubicBezTo>
                  <a:pt x="109" y="1299"/>
                  <a:pt x="109" y="1299"/>
                  <a:pt x="109" y="1299"/>
                </a:cubicBezTo>
                <a:cubicBezTo>
                  <a:pt x="110" y="1304"/>
                  <a:pt x="110" y="1304"/>
                  <a:pt x="110" y="1304"/>
                </a:cubicBezTo>
                <a:cubicBezTo>
                  <a:pt x="118" y="1320"/>
                  <a:pt x="118" y="1320"/>
                  <a:pt x="118" y="1320"/>
                </a:cubicBezTo>
                <a:cubicBezTo>
                  <a:pt x="118" y="1321"/>
                  <a:pt x="118" y="1321"/>
                  <a:pt x="118" y="1321"/>
                </a:cubicBezTo>
                <a:cubicBezTo>
                  <a:pt x="115" y="1325"/>
                  <a:pt x="115" y="1325"/>
                  <a:pt x="115" y="1325"/>
                </a:cubicBezTo>
                <a:cubicBezTo>
                  <a:pt x="114" y="1326"/>
                  <a:pt x="114" y="1326"/>
                  <a:pt x="114" y="1326"/>
                </a:cubicBezTo>
                <a:cubicBezTo>
                  <a:pt x="114" y="1327"/>
                  <a:pt x="114" y="1327"/>
                  <a:pt x="114" y="1327"/>
                </a:cubicBezTo>
                <a:cubicBezTo>
                  <a:pt x="113" y="1327"/>
                  <a:pt x="113" y="1327"/>
                  <a:pt x="113" y="1327"/>
                </a:cubicBezTo>
                <a:cubicBezTo>
                  <a:pt x="113" y="1330"/>
                  <a:pt x="113" y="1330"/>
                  <a:pt x="113" y="1330"/>
                </a:cubicBezTo>
                <a:cubicBezTo>
                  <a:pt x="113" y="1330"/>
                  <a:pt x="113" y="1330"/>
                  <a:pt x="113" y="1330"/>
                </a:cubicBezTo>
                <a:cubicBezTo>
                  <a:pt x="115" y="1334"/>
                  <a:pt x="115" y="1334"/>
                  <a:pt x="115" y="1334"/>
                </a:cubicBezTo>
                <a:cubicBezTo>
                  <a:pt x="115" y="1334"/>
                  <a:pt x="115" y="1334"/>
                  <a:pt x="115" y="1334"/>
                </a:cubicBezTo>
                <a:cubicBezTo>
                  <a:pt x="115" y="1335"/>
                  <a:pt x="116" y="1334"/>
                  <a:pt x="116" y="1334"/>
                </a:cubicBezTo>
                <a:cubicBezTo>
                  <a:pt x="117" y="1333"/>
                  <a:pt x="117" y="1333"/>
                  <a:pt x="117" y="1333"/>
                </a:cubicBezTo>
                <a:cubicBezTo>
                  <a:pt x="119" y="1333"/>
                  <a:pt x="119" y="1333"/>
                  <a:pt x="119" y="1333"/>
                </a:cubicBezTo>
                <a:cubicBezTo>
                  <a:pt x="119" y="1334"/>
                  <a:pt x="119" y="1334"/>
                  <a:pt x="119" y="1334"/>
                </a:cubicBezTo>
                <a:cubicBezTo>
                  <a:pt x="119" y="1334"/>
                  <a:pt x="119" y="1334"/>
                  <a:pt x="119" y="1334"/>
                </a:cubicBezTo>
                <a:cubicBezTo>
                  <a:pt x="117" y="1336"/>
                  <a:pt x="117" y="1336"/>
                  <a:pt x="117" y="1336"/>
                </a:cubicBezTo>
                <a:cubicBezTo>
                  <a:pt x="117" y="1337"/>
                  <a:pt x="117" y="1337"/>
                  <a:pt x="117" y="1337"/>
                </a:cubicBezTo>
                <a:cubicBezTo>
                  <a:pt x="117" y="1341"/>
                  <a:pt x="117" y="1341"/>
                  <a:pt x="117" y="1341"/>
                </a:cubicBezTo>
                <a:cubicBezTo>
                  <a:pt x="117" y="1341"/>
                  <a:pt x="117" y="1342"/>
                  <a:pt x="117" y="1342"/>
                </a:cubicBezTo>
                <a:cubicBezTo>
                  <a:pt x="117" y="1342"/>
                  <a:pt x="118" y="1342"/>
                  <a:pt x="118" y="1342"/>
                </a:cubicBezTo>
                <a:cubicBezTo>
                  <a:pt x="119" y="1342"/>
                  <a:pt x="119" y="1342"/>
                  <a:pt x="119" y="1342"/>
                </a:cubicBezTo>
                <a:cubicBezTo>
                  <a:pt x="118" y="1342"/>
                  <a:pt x="118" y="1342"/>
                  <a:pt x="118" y="1342"/>
                </a:cubicBezTo>
                <a:cubicBezTo>
                  <a:pt x="116" y="1345"/>
                  <a:pt x="116" y="1345"/>
                  <a:pt x="116" y="1345"/>
                </a:cubicBezTo>
                <a:cubicBezTo>
                  <a:pt x="114" y="1345"/>
                  <a:pt x="114" y="1345"/>
                  <a:pt x="114" y="1345"/>
                </a:cubicBezTo>
                <a:cubicBezTo>
                  <a:pt x="113" y="1345"/>
                  <a:pt x="113" y="1345"/>
                  <a:pt x="113" y="1345"/>
                </a:cubicBezTo>
                <a:cubicBezTo>
                  <a:pt x="111" y="1347"/>
                  <a:pt x="111" y="1347"/>
                  <a:pt x="111" y="1347"/>
                </a:cubicBezTo>
                <a:cubicBezTo>
                  <a:pt x="111" y="1347"/>
                  <a:pt x="111" y="1347"/>
                  <a:pt x="111" y="1348"/>
                </a:cubicBezTo>
                <a:cubicBezTo>
                  <a:pt x="111" y="1348"/>
                  <a:pt x="111" y="1348"/>
                  <a:pt x="112" y="1348"/>
                </a:cubicBezTo>
                <a:cubicBezTo>
                  <a:pt x="117" y="1349"/>
                  <a:pt x="117" y="1349"/>
                  <a:pt x="117" y="1349"/>
                </a:cubicBezTo>
                <a:cubicBezTo>
                  <a:pt x="118" y="1349"/>
                  <a:pt x="118" y="1349"/>
                  <a:pt x="118" y="1349"/>
                </a:cubicBezTo>
                <a:cubicBezTo>
                  <a:pt x="121" y="1347"/>
                  <a:pt x="121" y="1347"/>
                  <a:pt x="121" y="1347"/>
                </a:cubicBezTo>
                <a:cubicBezTo>
                  <a:pt x="124" y="1344"/>
                  <a:pt x="124" y="1344"/>
                  <a:pt x="124" y="1344"/>
                </a:cubicBezTo>
                <a:cubicBezTo>
                  <a:pt x="126" y="1343"/>
                  <a:pt x="126" y="1343"/>
                  <a:pt x="126" y="1343"/>
                </a:cubicBezTo>
                <a:cubicBezTo>
                  <a:pt x="130" y="1340"/>
                  <a:pt x="130" y="1340"/>
                  <a:pt x="130" y="1340"/>
                </a:cubicBezTo>
                <a:cubicBezTo>
                  <a:pt x="133" y="1340"/>
                  <a:pt x="133" y="1340"/>
                  <a:pt x="133" y="1340"/>
                </a:cubicBezTo>
                <a:cubicBezTo>
                  <a:pt x="133" y="1339"/>
                  <a:pt x="133" y="1339"/>
                  <a:pt x="133" y="1339"/>
                </a:cubicBezTo>
                <a:cubicBezTo>
                  <a:pt x="137" y="1336"/>
                  <a:pt x="137" y="1336"/>
                  <a:pt x="137" y="1336"/>
                </a:cubicBezTo>
                <a:cubicBezTo>
                  <a:pt x="140" y="1331"/>
                  <a:pt x="140" y="1331"/>
                  <a:pt x="140" y="1331"/>
                </a:cubicBezTo>
                <a:cubicBezTo>
                  <a:pt x="140" y="1333"/>
                  <a:pt x="140" y="1333"/>
                  <a:pt x="140" y="1333"/>
                </a:cubicBezTo>
                <a:cubicBezTo>
                  <a:pt x="139" y="1334"/>
                  <a:pt x="139" y="1334"/>
                  <a:pt x="139" y="1334"/>
                </a:cubicBezTo>
                <a:cubicBezTo>
                  <a:pt x="139" y="1337"/>
                  <a:pt x="139" y="1337"/>
                  <a:pt x="139" y="1337"/>
                </a:cubicBezTo>
                <a:cubicBezTo>
                  <a:pt x="140" y="1339"/>
                  <a:pt x="140" y="1339"/>
                  <a:pt x="140" y="1339"/>
                </a:cubicBezTo>
                <a:cubicBezTo>
                  <a:pt x="141" y="1341"/>
                  <a:pt x="141" y="1341"/>
                  <a:pt x="141" y="1341"/>
                </a:cubicBezTo>
                <a:cubicBezTo>
                  <a:pt x="142" y="1341"/>
                  <a:pt x="142" y="1341"/>
                  <a:pt x="142" y="1341"/>
                </a:cubicBezTo>
                <a:cubicBezTo>
                  <a:pt x="143" y="1341"/>
                  <a:pt x="143" y="1341"/>
                  <a:pt x="143" y="1341"/>
                </a:cubicBezTo>
                <a:cubicBezTo>
                  <a:pt x="144" y="1342"/>
                  <a:pt x="144" y="1342"/>
                  <a:pt x="144" y="1342"/>
                </a:cubicBezTo>
                <a:cubicBezTo>
                  <a:pt x="146" y="1343"/>
                  <a:pt x="146" y="1343"/>
                  <a:pt x="146" y="1343"/>
                </a:cubicBezTo>
                <a:cubicBezTo>
                  <a:pt x="146" y="1343"/>
                  <a:pt x="146" y="1343"/>
                  <a:pt x="146" y="1343"/>
                </a:cubicBezTo>
                <a:cubicBezTo>
                  <a:pt x="149" y="1340"/>
                  <a:pt x="149" y="1340"/>
                  <a:pt x="149" y="1340"/>
                </a:cubicBezTo>
                <a:cubicBezTo>
                  <a:pt x="150" y="1340"/>
                  <a:pt x="150" y="1340"/>
                  <a:pt x="150" y="1340"/>
                </a:cubicBezTo>
                <a:cubicBezTo>
                  <a:pt x="150" y="1340"/>
                  <a:pt x="150" y="1340"/>
                  <a:pt x="150" y="1340"/>
                </a:cubicBezTo>
                <a:cubicBezTo>
                  <a:pt x="150" y="1340"/>
                  <a:pt x="150" y="1340"/>
                  <a:pt x="150" y="1340"/>
                </a:cubicBezTo>
                <a:cubicBezTo>
                  <a:pt x="151" y="1340"/>
                  <a:pt x="151" y="1340"/>
                  <a:pt x="151" y="1340"/>
                </a:cubicBezTo>
                <a:cubicBezTo>
                  <a:pt x="151" y="1341"/>
                  <a:pt x="151" y="1341"/>
                  <a:pt x="151" y="1341"/>
                </a:cubicBezTo>
                <a:cubicBezTo>
                  <a:pt x="151" y="1342"/>
                  <a:pt x="151" y="1342"/>
                  <a:pt x="151" y="1342"/>
                </a:cubicBezTo>
                <a:cubicBezTo>
                  <a:pt x="153" y="1343"/>
                  <a:pt x="153" y="1343"/>
                  <a:pt x="153" y="1343"/>
                </a:cubicBezTo>
                <a:cubicBezTo>
                  <a:pt x="158" y="1353"/>
                  <a:pt x="158" y="1353"/>
                  <a:pt x="158" y="1353"/>
                </a:cubicBezTo>
                <a:cubicBezTo>
                  <a:pt x="160" y="1355"/>
                  <a:pt x="160" y="1355"/>
                  <a:pt x="160" y="1355"/>
                </a:cubicBezTo>
                <a:cubicBezTo>
                  <a:pt x="161" y="1355"/>
                  <a:pt x="161" y="1355"/>
                  <a:pt x="161" y="1355"/>
                </a:cubicBezTo>
                <a:cubicBezTo>
                  <a:pt x="162" y="1355"/>
                  <a:pt x="162" y="1355"/>
                  <a:pt x="162" y="1355"/>
                </a:cubicBezTo>
                <a:cubicBezTo>
                  <a:pt x="162" y="1354"/>
                  <a:pt x="162" y="1354"/>
                  <a:pt x="162" y="1354"/>
                </a:cubicBezTo>
                <a:cubicBezTo>
                  <a:pt x="164" y="1352"/>
                  <a:pt x="164" y="1352"/>
                  <a:pt x="164" y="1352"/>
                </a:cubicBezTo>
                <a:cubicBezTo>
                  <a:pt x="165" y="1351"/>
                  <a:pt x="165" y="1351"/>
                  <a:pt x="165" y="1351"/>
                </a:cubicBezTo>
                <a:cubicBezTo>
                  <a:pt x="165" y="1347"/>
                  <a:pt x="165" y="1347"/>
                  <a:pt x="165" y="1347"/>
                </a:cubicBezTo>
                <a:cubicBezTo>
                  <a:pt x="163" y="1344"/>
                  <a:pt x="163" y="1344"/>
                  <a:pt x="163" y="1344"/>
                </a:cubicBezTo>
                <a:cubicBezTo>
                  <a:pt x="165" y="1341"/>
                  <a:pt x="165" y="1341"/>
                  <a:pt x="165" y="1341"/>
                </a:cubicBezTo>
                <a:cubicBezTo>
                  <a:pt x="167" y="1339"/>
                  <a:pt x="167" y="1339"/>
                  <a:pt x="167" y="1339"/>
                </a:cubicBezTo>
                <a:cubicBezTo>
                  <a:pt x="168" y="1337"/>
                  <a:pt x="168" y="1337"/>
                  <a:pt x="168" y="1337"/>
                </a:cubicBezTo>
                <a:cubicBezTo>
                  <a:pt x="168" y="1338"/>
                  <a:pt x="168" y="1338"/>
                  <a:pt x="168" y="1338"/>
                </a:cubicBezTo>
                <a:cubicBezTo>
                  <a:pt x="167" y="1342"/>
                  <a:pt x="167" y="1342"/>
                  <a:pt x="167" y="1342"/>
                </a:cubicBezTo>
                <a:cubicBezTo>
                  <a:pt x="167" y="1342"/>
                  <a:pt x="167" y="1342"/>
                  <a:pt x="167" y="1342"/>
                </a:cubicBezTo>
                <a:cubicBezTo>
                  <a:pt x="171" y="1347"/>
                  <a:pt x="171" y="1347"/>
                  <a:pt x="171" y="1347"/>
                </a:cubicBezTo>
                <a:cubicBezTo>
                  <a:pt x="172" y="1347"/>
                  <a:pt x="172" y="1347"/>
                  <a:pt x="172" y="1347"/>
                </a:cubicBezTo>
                <a:cubicBezTo>
                  <a:pt x="175" y="1348"/>
                  <a:pt x="175" y="1348"/>
                  <a:pt x="175" y="1348"/>
                </a:cubicBezTo>
                <a:cubicBezTo>
                  <a:pt x="175" y="1348"/>
                  <a:pt x="175" y="1348"/>
                  <a:pt x="175" y="1348"/>
                </a:cubicBezTo>
                <a:cubicBezTo>
                  <a:pt x="187" y="1341"/>
                  <a:pt x="187" y="1341"/>
                  <a:pt x="187" y="1341"/>
                </a:cubicBezTo>
                <a:cubicBezTo>
                  <a:pt x="192" y="1335"/>
                  <a:pt x="192" y="1335"/>
                  <a:pt x="192" y="1335"/>
                </a:cubicBezTo>
                <a:cubicBezTo>
                  <a:pt x="195" y="1334"/>
                  <a:pt x="195" y="1334"/>
                  <a:pt x="195" y="1334"/>
                </a:cubicBezTo>
                <a:cubicBezTo>
                  <a:pt x="191" y="1341"/>
                  <a:pt x="191" y="1341"/>
                  <a:pt x="191" y="1341"/>
                </a:cubicBezTo>
                <a:cubicBezTo>
                  <a:pt x="189" y="1342"/>
                  <a:pt x="189" y="1342"/>
                  <a:pt x="189" y="1342"/>
                </a:cubicBezTo>
                <a:cubicBezTo>
                  <a:pt x="189" y="1342"/>
                  <a:pt x="189" y="1343"/>
                  <a:pt x="189" y="1343"/>
                </a:cubicBezTo>
                <a:cubicBezTo>
                  <a:pt x="189" y="1343"/>
                  <a:pt x="189" y="1343"/>
                  <a:pt x="189" y="1344"/>
                </a:cubicBezTo>
                <a:cubicBezTo>
                  <a:pt x="190" y="1344"/>
                  <a:pt x="190" y="1344"/>
                  <a:pt x="190" y="1344"/>
                </a:cubicBezTo>
                <a:cubicBezTo>
                  <a:pt x="187" y="1347"/>
                  <a:pt x="187" y="1347"/>
                  <a:pt x="187" y="1347"/>
                </a:cubicBezTo>
                <a:cubicBezTo>
                  <a:pt x="185" y="1349"/>
                  <a:pt x="185" y="1349"/>
                  <a:pt x="185" y="1349"/>
                </a:cubicBezTo>
                <a:cubicBezTo>
                  <a:pt x="184" y="1349"/>
                  <a:pt x="184" y="1349"/>
                  <a:pt x="184" y="1349"/>
                </a:cubicBezTo>
                <a:cubicBezTo>
                  <a:pt x="183" y="1357"/>
                  <a:pt x="183" y="1357"/>
                  <a:pt x="183" y="1357"/>
                </a:cubicBezTo>
                <a:cubicBezTo>
                  <a:pt x="183" y="1357"/>
                  <a:pt x="183" y="1357"/>
                  <a:pt x="183" y="1357"/>
                </a:cubicBezTo>
                <a:cubicBezTo>
                  <a:pt x="183" y="1357"/>
                  <a:pt x="183" y="1358"/>
                  <a:pt x="184" y="1358"/>
                </a:cubicBezTo>
                <a:cubicBezTo>
                  <a:pt x="185" y="1358"/>
                  <a:pt x="185" y="1358"/>
                  <a:pt x="185" y="1358"/>
                </a:cubicBezTo>
                <a:cubicBezTo>
                  <a:pt x="182" y="1361"/>
                  <a:pt x="182" y="1361"/>
                  <a:pt x="182" y="1361"/>
                </a:cubicBezTo>
                <a:cubicBezTo>
                  <a:pt x="182" y="1361"/>
                  <a:pt x="182" y="1361"/>
                  <a:pt x="182" y="1361"/>
                </a:cubicBezTo>
                <a:cubicBezTo>
                  <a:pt x="180" y="1377"/>
                  <a:pt x="180" y="1377"/>
                  <a:pt x="180" y="1377"/>
                </a:cubicBezTo>
                <a:cubicBezTo>
                  <a:pt x="175" y="1384"/>
                  <a:pt x="175" y="1384"/>
                  <a:pt x="175" y="1384"/>
                </a:cubicBezTo>
                <a:cubicBezTo>
                  <a:pt x="175" y="1384"/>
                  <a:pt x="175" y="1384"/>
                  <a:pt x="175" y="1384"/>
                </a:cubicBezTo>
                <a:cubicBezTo>
                  <a:pt x="174" y="1384"/>
                  <a:pt x="174" y="1384"/>
                  <a:pt x="174" y="1384"/>
                </a:cubicBezTo>
                <a:cubicBezTo>
                  <a:pt x="173" y="1384"/>
                  <a:pt x="173" y="1384"/>
                  <a:pt x="173" y="1384"/>
                </a:cubicBezTo>
                <a:cubicBezTo>
                  <a:pt x="172" y="1385"/>
                  <a:pt x="172" y="1385"/>
                  <a:pt x="172" y="1385"/>
                </a:cubicBezTo>
                <a:cubicBezTo>
                  <a:pt x="172" y="1387"/>
                  <a:pt x="172" y="1387"/>
                  <a:pt x="172" y="1387"/>
                </a:cubicBezTo>
                <a:cubicBezTo>
                  <a:pt x="168" y="1391"/>
                  <a:pt x="168" y="1391"/>
                  <a:pt x="168" y="1391"/>
                </a:cubicBezTo>
                <a:cubicBezTo>
                  <a:pt x="168" y="1391"/>
                  <a:pt x="168" y="1391"/>
                  <a:pt x="168" y="1391"/>
                </a:cubicBezTo>
                <a:cubicBezTo>
                  <a:pt x="167" y="1392"/>
                  <a:pt x="167" y="1392"/>
                  <a:pt x="167" y="1392"/>
                </a:cubicBezTo>
                <a:cubicBezTo>
                  <a:pt x="164" y="1399"/>
                  <a:pt x="164" y="1399"/>
                  <a:pt x="164" y="1399"/>
                </a:cubicBezTo>
                <a:cubicBezTo>
                  <a:pt x="163" y="1399"/>
                  <a:pt x="163" y="1399"/>
                  <a:pt x="163" y="1399"/>
                </a:cubicBezTo>
                <a:cubicBezTo>
                  <a:pt x="163" y="1399"/>
                  <a:pt x="163" y="1399"/>
                  <a:pt x="163" y="1399"/>
                </a:cubicBezTo>
                <a:cubicBezTo>
                  <a:pt x="162" y="1399"/>
                  <a:pt x="162" y="1399"/>
                  <a:pt x="162" y="1399"/>
                </a:cubicBezTo>
                <a:cubicBezTo>
                  <a:pt x="161" y="1399"/>
                  <a:pt x="161" y="1399"/>
                  <a:pt x="161" y="1399"/>
                </a:cubicBezTo>
                <a:cubicBezTo>
                  <a:pt x="161" y="1399"/>
                  <a:pt x="160" y="1399"/>
                  <a:pt x="160" y="1399"/>
                </a:cubicBezTo>
                <a:cubicBezTo>
                  <a:pt x="156" y="1403"/>
                  <a:pt x="156" y="1403"/>
                  <a:pt x="156" y="1403"/>
                </a:cubicBezTo>
                <a:cubicBezTo>
                  <a:pt x="153" y="1403"/>
                  <a:pt x="153" y="1403"/>
                  <a:pt x="153" y="1403"/>
                </a:cubicBezTo>
                <a:cubicBezTo>
                  <a:pt x="149" y="1407"/>
                  <a:pt x="149" y="1407"/>
                  <a:pt x="149" y="1407"/>
                </a:cubicBezTo>
                <a:cubicBezTo>
                  <a:pt x="147" y="1407"/>
                  <a:pt x="147" y="1407"/>
                  <a:pt x="147" y="1407"/>
                </a:cubicBezTo>
                <a:cubicBezTo>
                  <a:pt x="147" y="1407"/>
                  <a:pt x="147" y="1407"/>
                  <a:pt x="147" y="1407"/>
                </a:cubicBezTo>
                <a:cubicBezTo>
                  <a:pt x="137" y="1419"/>
                  <a:pt x="137" y="1419"/>
                  <a:pt x="137" y="1419"/>
                </a:cubicBezTo>
                <a:cubicBezTo>
                  <a:pt x="136" y="1424"/>
                  <a:pt x="136" y="1424"/>
                  <a:pt x="136" y="1424"/>
                </a:cubicBezTo>
                <a:cubicBezTo>
                  <a:pt x="135" y="1424"/>
                  <a:pt x="135" y="1424"/>
                  <a:pt x="135" y="1424"/>
                </a:cubicBezTo>
                <a:cubicBezTo>
                  <a:pt x="135" y="1425"/>
                  <a:pt x="135" y="1425"/>
                  <a:pt x="135" y="1425"/>
                </a:cubicBezTo>
                <a:cubicBezTo>
                  <a:pt x="135" y="1425"/>
                  <a:pt x="135" y="1425"/>
                  <a:pt x="135" y="1425"/>
                </a:cubicBezTo>
                <a:cubicBezTo>
                  <a:pt x="134" y="1425"/>
                  <a:pt x="134" y="1425"/>
                  <a:pt x="134" y="1425"/>
                </a:cubicBezTo>
                <a:cubicBezTo>
                  <a:pt x="134" y="1425"/>
                  <a:pt x="134" y="1425"/>
                  <a:pt x="134" y="1425"/>
                </a:cubicBezTo>
                <a:cubicBezTo>
                  <a:pt x="134" y="1425"/>
                  <a:pt x="133" y="1425"/>
                  <a:pt x="133" y="1426"/>
                </a:cubicBezTo>
                <a:cubicBezTo>
                  <a:pt x="133" y="1426"/>
                  <a:pt x="133" y="1426"/>
                  <a:pt x="133" y="1426"/>
                </a:cubicBezTo>
                <a:cubicBezTo>
                  <a:pt x="133" y="1427"/>
                  <a:pt x="133" y="1427"/>
                  <a:pt x="133" y="1427"/>
                </a:cubicBezTo>
                <a:cubicBezTo>
                  <a:pt x="132" y="1427"/>
                  <a:pt x="132" y="1427"/>
                  <a:pt x="132" y="1427"/>
                </a:cubicBezTo>
                <a:cubicBezTo>
                  <a:pt x="131" y="1425"/>
                  <a:pt x="131" y="1425"/>
                  <a:pt x="131" y="1425"/>
                </a:cubicBezTo>
                <a:cubicBezTo>
                  <a:pt x="131" y="1424"/>
                  <a:pt x="131" y="1424"/>
                  <a:pt x="131" y="1424"/>
                </a:cubicBezTo>
                <a:cubicBezTo>
                  <a:pt x="132" y="1422"/>
                  <a:pt x="132" y="1422"/>
                  <a:pt x="132" y="1422"/>
                </a:cubicBezTo>
                <a:cubicBezTo>
                  <a:pt x="132" y="1422"/>
                  <a:pt x="132" y="1422"/>
                  <a:pt x="132" y="1422"/>
                </a:cubicBezTo>
                <a:cubicBezTo>
                  <a:pt x="131" y="1421"/>
                  <a:pt x="131" y="1421"/>
                  <a:pt x="131" y="1421"/>
                </a:cubicBezTo>
                <a:cubicBezTo>
                  <a:pt x="128" y="1422"/>
                  <a:pt x="128" y="1422"/>
                  <a:pt x="128" y="1422"/>
                </a:cubicBezTo>
                <a:cubicBezTo>
                  <a:pt x="126" y="1421"/>
                  <a:pt x="126" y="1421"/>
                  <a:pt x="126" y="1421"/>
                </a:cubicBezTo>
                <a:cubicBezTo>
                  <a:pt x="126" y="1421"/>
                  <a:pt x="126" y="1421"/>
                  <a:pt x="126" y="1421"/>
                </a:cubicBezTo>
                <a:cubicBezTo>
                  <a:pt x="124" y="1421"/>
                  <a:pt x="124" y="1421"/>
                  <a:pt x="124" y="1421"/>
                </a:cubicBezTo>
                <a:cubicBezTo>
                  <a:pt x="107" y="1433"/>
                  <a:pt x="107" y="1433"/>
                  <a:pt x="107" y="1433"/>
                </a:cubicBezTo>
                <a:cubicBezTo>
                  <a:pt x="105" y="1436"/>
                  <a:pt x="105" y="1436"/>
                  <a:pt x="105" y="1436"/>
                </a:cubicBezTo>
                <a:cubicBezTo>
                  <a:pt x="104" y="1436"/>
                  <a:pt x="104" y="1436"/>
                  <a:pt x="104" y="1436"/>
                </a:cubicBezTo>
                <a:cubicBezTo>
                  <a:pt x="104" y="1437"/>
                  <a:pt x="104" y="1437"/>
                  <a:pt x="104" y="1437"/>
                </a:cubicBezTo>
                <a:cubicBezTo>
                  <a:pt x="104" y="1439"/>
                  <a:pt x="104" y="1439"/>
                  <a:pt x="104" y="1439"/>
                </a:cubicBezTo>
                <a:cubicBezTo>
                  <a:pt x="100" y="1441"/>
                  <a:pt x="100" y="1441"/>
                  <a:pt x="100" y="1441"/>
                </a:cubicBezTo>
                <a:cubicBezTo>
                  <a:pt x="100" y="1442"/>
                  <a:pt x="100" y="1442"/>
                  <a:pt x="100" y="1442"/>
                </a:cubicBezTo>
                <a:cubicBezTo>
                  <a:pt x="100" y="1443"/>
                  <a:pt x="100" y="1443"/>
                  <a:pt x="100" y="1443"/>
                </a:cubicBezTo>
                <a:cubicBezTo>
                  <a:pt x="99" y="1443"/>
                  <a:pt x="99" y="1443"/>
                  <a:pt x="99" y="1443"/>
                </a:cubicBezTo>
                <a:cubicBezTo>
                  <a:pt x="99" y="1443"/>
                  <a:pt x="99" y="1443"/>
                  <a:pt x="99" y="1443"/>
                </a:cubicBezTo>
                <a:cubicBezTo>
                  <a:pt x="98" y="1443"/>
                  <a:pt x="98" y="1443"/>
                  <a:pt x="98" y="1443"/>
                </a:cubicBezTo>
                <a:cubicBezTo>
                  <a:pt x="97" y="1443"/>
                  <a:pt x="97" y="1443"/>
                  <a:pt x="97" y="1443"/>
                </a:cubicBezTo>
                <a:cubicBezTo>
                  <a:pt x="96" y="1443"/>
                  <a:pt x="96" y="1443"/>
                  <a:pt x="96" y="1443"/>
                </a:cubicBezTo>
                <a:cubicBezTo>
                  <a:pt x="96" y="1444"/>
                  <a:pt x="96" y="1444"/>
                  <a:pt x="96" y="1444"/>
                </a:cubicBezTo>
                <a:cubicBezTo>
                  <a:pt x="93" y="1445"/>
                  <a:pt x="93" y="1445"/>
                  <a:pt x="93" y="1445"/>
                </a:cubicBezTo>
                <a:cubicBezTo>
                  <a:pt x="92" y="1445"/>
                  <a:pt x="92" y="1445"/>
                  <a:pt x="92" y="1445"/>
                </a:cubicBezTo>
                <a:cubicBezTo>
                  <a:pt x="92" y="1445"/>
                  <a:pt x="92" y="1445"/>
                  <a:pt x="92" y="1445"/>
                </a:cubicBezTo>
                <a:cubicBezTo>
                  <a:pt x="90" y="1447"/>
                  <a:pt x="90" y="1447"/>
                  <a:pt x="90" y="1447"/>
                </a:cubicBezTo>
                <a:cubicBezTo>
                  <a:pt x="90" y="1447"/>
                  <a:pt x="90" y="1447"/>
                  <a:pt x="90" y="1447"/>
                </a:cubicBezTo>
                <a:cubicBezTo>
                  <a:pt x="90" y="1448"/>
                  <a:pt x="90" y="1448"/>
                  <a:pt x="90" y="1448"/>
                </a:cubicBezTo>
                <a:cubicBezTo>
                  <a:pt x="91" y="1448"/>
                  <a:pt x="91" y="1448"/>
                  <a:pt x="91" y="1448"/>
                </a:cubicBezTo>
                <a:cubicBezTo>
                  <a:pt x="92" y="1448"/>
                  <a:pt x="92" y="1448"/>
                  <a:pt x="92" y="1448"/>
                </a:cubicBezTo>
                <a:cubicBezTo>
                  <a:pt x="92" y="1451"/>
                  <a:pt x="92" y="1451"/>
                  <a:pt x="92" y="1451"/>
                </a:cubicBezTo>
                <a:cubicBezTo>
                  <a:pt x="92" y="1454"/>
                  <a:pt x="92" y="1454"/>
                  <a:pt x="92" y="1454"/>
                </a:cubicBezTo>
                <a:cubicBezTo>
                  <a:pt x="92" y="1454"/>
                  <a:pt x="92" y="1454"/>
                  <a:pt x="92" y="1454"/>
                </a:cubicBezTo>
                <a:cubicBezTo>
                  <a:pt x="92" y="1454"/>
                  <a:pt x="93" y="1454"/>
                  <a:pt x="93" y="1454"/>
                </a:cubicBezTo>
                <a:cubicBezTo>
                  <a:pt x="94" y="1454"/>
                  <a:pt x="94" y="1454"/>
                  <a:pt x="94" y="1454"/>
                </a:cubicBezTo>
                <a:cubicBezTo>
                  <a:pt x="94" y="1454"/>
                  <a:pt x="94" y="1454"/>
                  <a:pt x="94" y="1454"/>
                </a:cubicBezTo>
                <a:cubicBezTo>
                  <a:pt x="96" y="1453"/>
                  <a:pt x="96" y="1453"/>
                  <a:pt x="96" y="1453"/>
                </a:cubicBezTo>
                <a:cubicBezTo>
                  <a:pt x="96" y="1453"/>
                  <a:pt x="96" y="1453"/>
                  <a:pt x="96" y="1453"/>
                </a:cubicBezTo>
                <a:cubicBezTo>
                  <a:pt x="97" y="1451"/>
                  <a:pt x="97" y="1451"/>
                  <a:pt x="97" y="1451"/>
                </a:cubicBezTo>
                <a:cubicBezTo>
                  <a:pt x="97" y="1451"/>
                  <a:pt x="97" y="1451"/>
                  <a:pt x="97" y="1451"/>
                </a:cubicBezTo>
                <a:cubicBezTo>
                  <a:pt x="97" y="1448"/>
                  <a:pt x="97" y="1448"/>
                  <a:pt x="97" y="1448"/>
                </a:cubicBezTo>
                <a:cubicBezTo>
                  <a:pt x="98" y="1450"/>
                  <a:pt x="98" y="1450"/>
                  <a:pt x="98" y="1450"/>
                </a:cubicBezTo>
                <a:cubicBezTo>
                  <a:pt x="99" y="1452"/>
                  <a:pt x="99" y="1452"/>
                  <a:pt x="99" y="1452"/>
                </a:cubicBezTo>
                <a:cubicBezTo>
                  <a:pt x="100" y="1452"/>
                  <a:pt x="100" y="1452"/>
                  <a:pt x="100" y="1452"/>
                </a:cubicBezTo>
                <a:cubicBezTo>
                  <a:pt x="105" y="1450"/>
                  <a:pt x="105" y="1450"/>
                  <a:pt x="105" y="1450"/>
                </a:cubicBezTo>
                <a:cubicBezTo>
                  <a:pt x="105" y="1450"/>
                  <a:pt x="106" y="1449"/>
                  <a:pt x="105" y="1449"/>
                </a:cubicBezTo>
                <a:cubicBezTo>
                  <a:pt x="105" y="1445"/>
                  <a:pt x="105" y="1445"/>
                  <a:pt x="105" y="1445"/>
                </a:cubicBezTo>
                <a:cubicBezTo>
                  <a:pt x="105" y="1445"/>
                  <a:pt x="105" y="1445"/>
                  <a:pt x="105" y="1445"/>
                </a:cubicBezTo>
                <a:cubicBezTo>
                  <a:pt x="106" y="1446"/>
                  <a:pt x="106" y="1446"/>
                  <a:pt x="106" y="1446"/>
                </a:cubicBezTo>
                <a:cubicBezTo>
                  <a:pt x="106" y="1448"/>
                  <a:pt x="106" y="1448"/>
                  <a:pt x="106" y="1448"/>
                </a:cubicBezTo>
                <a:cubicBezTo>
                  <a:pt x="106" y="1448"/>
                  <a:pt x="106" y="1448"/>
                  <a:pt x="106" y="1448"/>
                </a:cubicBezTo>
                <a:cubicBezTo>
                  <a:pt x="106" y="1449"/>
                  <a:pt x="106" y="1449"/>
                  <a:pt x="106" y="1449"/>
                </a:cubicBezTo>
                <a:cubicBezTo>
                  <a:pt x="108" y="1449"/>
                  <a:pt x="108" y="1449"/>
                  <a:pt x="108" y="1449"/>
                </a:cubicBezTo>
                <a:cubicBezTo>
                  <a:pt x="109" y="1449"/>
                  <a:pt x="109" y="1449"/>
                  <a:pt x="109" y="1449"/>
                </a:cubicBezTo>
                <a:cubicBezTo>
                  <a:pt x="109" y="1449"/>
                  <a:pt x="109" y="1449"/>
                  <a:pt x="109" y="1449"/>
                </a:cubicBezTo>
                <a:cubicBezTo>
                  <a:pt x="111" y="1448"/>
                  <a:pt x="111" y="1448"/>
                  <a:pt x="111" y="1448"/>
                </a:cubicBezTo>
                <a:cubicBezTo>
                  <a:pt x="112" y="1448"/>
                  <a:pt x="112" y="1448"/>
                  <a:pt x="112" y="1448"/>
                </a:cubicBezTo>
                <a:cubicBezTo>
                  <a:pt x="112" y="1448"/>
                  <a:pt x="112" y="1448"/>
                  <a:pt x="112" y="1448"/>
                </a:cubicBezTo>
                <a:cubicBezTo>
                  <a:pt x="113" y="1448"/>
                  <a:pt x="113" y="1448"/>
                  <a:pt x="113" y="1448"/>
                </a:cubicBezTo>
                <a:cubicBezTo>
                  <a:pt x="114" y="1447"/>
                  <a:pt x="114" y="1447"/>
                  <a:pt x="114" y="1447"/>
                </a:cubicBezTo>
                <a:cubicBezTo>
                  <a:pt x="115" y="1444"/>
                  <a:pt x="115" y="1444"/>
                  <a:pt x="115" y="1444"/>
                </a:cubicBezTo>
                <a:cubicBezTo>
                  <a:pt x="117" y="1442"/>
                  <a:pt x="117" y="1442"/>
                  <a:pt x="117" y="1442"/>
                </a:cubicBezTo>
                <a:cubicBezTo>
                  <a:pt x="119" y="1435"/>
                  <a:pt x="119" y="1435"/>
                  <a:pt x="119" y="1435"/>
                </a:cubicBezTo>
                <a:cubicBezTo>
                  <a:pt x="121" y="1434"/>
                  <a:pt x="121" y="1434"/>
                  <a:pt x="121" y="1434"/>
                </a:cubicBezTo>
                <a:cubicBezTo>
                  <a:pt x="122" y="1434"/>
                  <a:pt x="122" y="1434"/>
                  <a:pt x="122" y="1434"/>
                </a:cubicBezTo>
                <a:cubicBezTo>
                  <a:pt x="122" y="1436"/>
                  <a:pt x="122" y="1436"/>
                  <a:pt x="122" y="1436"/>
                </a:cubicBezTo>
                <a:cubicBezTo>
                  <a:pt x="120" y="1438"/>
                  <a:pt x="120" y="1438"/>
                  <a:pt x="120" y="1438"/>
                </a:cubicBezTo>
                <a:cubicBezTo>
                  <a:pt x="120" y="1439"/>
                  <a:pt x="120" y="1439"/>
                  <a:pt x="120" y="1439"/>
                </a:cubicBezTo>
                <a:cubicBezTo>
                  <a:pt x="121" y="1440"/>
                  <a:pt x="121" y="1440"/>
                  <a:pt x="121" y="1440"/>
                </a:cubicBezTo>
                <a:cubicBezTo>
                  <a:pt x="122" y="1441"/>
                  <a:pt x="122" y="1441"/>
                  <a:pt x="122" y="1441"/>
                </a:cubicBezTo>
                <a:cubicBezTo>
                  <a:pt x="126" y="1440"/>
                  <a:pt x="126" y="1440"/>
                  <a:pt x="126" y="1440"/>
                </a:cubicBezTo>
                <a:cubicBezTo>
                  <a:pt x="130" y="1437"/>
                  <a:pt x="130" y="1437"/>
                  <a:pt x="130" y="1437"/>
                </a:cubicBezTo>
                <a:cubicBezTo>
                  <a:pt x="133" y="1438"/>
                  <a:pt x="133" y="1438"/>
                  <a:pt x="133" y="1438"/>
                </a:cubicBezTo>
                <a:cubicBezTo>
                  <a:pt x="134" y="1438"/>
                  <a:pt x="134" y="1438"/>
                  <a:pt x="134" y="1438"/>
                </a:cubicBezTo>
                <a:cubicBezTo>
                  <a:pt x="134" y="1438"/>
                  <a:pt x="134" y="1437"/>
                  <a:pt x="134" y="1437"/>
                </a:cubicBezTo>
                <a:cubicBezTo>
                  <a:pt x="134" y="1436"/>
                  <a:pt x="134" y="1436"/>
                  <a:pt x="134" y="1436"/>
                </a:cubicBezTo>
                <a:cubicBezTo>
                  <a:pt x="134" y="1436"/>
                  <a:pt x="134" y="1436"/>
                  <a:pt x="134" y="1436"/>
                </a:cubicBezTo>
                <a:cubicBezTo>
                  <a:pt x="135" y="1435"/>
                  <a:pt x="135" y="1435"/>
                  <a:pt x="135" y="1435"/>
                </a:cubicBezTo>
                <a:cubicBezTo>
                  <a:pt x="135" y="1435"/>
                  <a:pt x="135" y="1435"/>
                  <a:pt x="135" y="1435"/>
                </a:cubicBezTo>
                <a:cubicBezTo>
                  <a:pt x="136" y="1436"/>
                  <a:pt x="136" y="1436"/>
                  <a:pt x="136" y="1436"/>
                </a:cubicBezTo>
                <a:cubicBezTo>
                  <a:pt x="136" y="1436"/>
                  <a:pt x="136" y="1436"/>
                  <a:pt x="137" y="1436"/>
                </a:cubicBezTo>
                <a:cubicBezTo>
                  <a:pt x="137" y="1436"/>
                  <a:pt x="137" y="1436"/>
                  <a:pt x="137" y="1436"/>
                </a:cubicBezTo>
                <a:cubicBezTo>
                  <a:pt x="139" y="1434"/>
                  <a:pt x="139" y="1434"/>
                  <a:pt x="139" y="1434"/>
                </a:cubicBezTo>
                <a:cubicBezTo>
                  <a:pt x="139" y="1433"/>
                  <a:pt x="139" y="1433"/>
                  <a:pt x="139" y="1433"/>
                </a:cubicBezTo>
                <a:cubicBezTo>
                  <a:pt x="140" y="1432"/>
                  <a:pt x="140" y="1432"/>
                  <a:pt x="140" y="1432"/>
                </a:cubicBezTo>
                <a:cubicBezTo>
                  <a:pt x="142" y="1432"/>
                  <a:pt x="142" y="1432"/>
                  <a:pt x="142" y="1432"/>
                </a:cubicBezTo>
                <a:cubicBezTo>
                  <a:pt x="143" y="1432"/>
                  <a:pt x="143" y="1432"/>
                  <a:pt x="143" y="1432"/>
                </a:cubicBezTo>
                <a:cubicBezTo>
                  <a:pt x="144" y="1430"/>
                  <a:pt x="144" y="1430"/>
                  <a:pt x="144" y="1430"/>
                </a:cubicBezTo>
                <a:cubicBezTo>
                  <a:pt x="145" y="1429"/>
                  <a:pt x="145" y="1429"/>
                  <a:pt x="145" y="1429"/>
                </a:cubicBezTo>
                <a:cubicBezTo>
                  <a:pt x="146" y="1429"/>
                  <a:pt x="146" y="1429"/>
                  <a:pt x="146" y="1429"/>
                </a:cubicBezTo>
                <a:cubicBezTo>
                  <a:pt x="147" y="1429"/>
                  <a:pt x="147" y="1429"/>
                  <a:pt x="147" y="1429"/>
                </a:cubicBezTo>
                <a:cubicBezTo>
                  <a:pt x="148" y="1428"/>
                  <a:pt x="148" y="1428"/>
                  <a:pt x="148" y="1428"/>
                </a:cubicBezTo>
                <a:cubicBezTo>
                  <a:pt x="149" y="1428"/>
                  <a:pt x="149" y="1428"/>
                  <a:pt x="149" y="1428"/>
                </a:cubicBezTo>
                <a:cubicBezTo>
                  <a:pt x="149" y="1430"/>
                  <a:pt x="149" y="1430"/>
                  <a:pt x="149" y="1430"/>
                </a:cubicBezTo>
                <a:cubicBezTo>
                  <a:pt x="149" y="1434"/>
                  <a:pt x="149" y="1434"/>
                  <a:pt x="149" y="1434"/>
                </a:cubicBezTo>
                <a:cubicBezTo>
                  <a:pt x="149" y="1435"/>
                  <a:pt x="149" y="1435"/>
                  <a:pt x="149" y="1435"/>
                </a:cubicBezTo>
                <a:cubicBezTo>
                  <a:pt x="149" y="1435"/>
                  <a:pt x="149" y="1435"/>
                  <a:pt x="149" y="1435"/>
                </a:cubicBezTo>
                <a:cubicBezTo>
                  <a:pt x="150" y="1436"/>
                  <a:pt x="150" y="1436"/>
                  <a:pt x="150" y="1436"/>
                </a:cubicBezTo>
                <a:cubicBezTo>
                  <a:pt x="150" y="1435"/>
                  <a:pt x="151" y="1435"/>
                  <a:pt x="151" y="1435"/>
                </a:cubicBezTo>
                <a:cubicBezTo>
                  <a:pt x="153" y="1427"/>
                  <a:pt x="153" y="1427"/>
                  <a:pt x="153" y="1427"/>
                </a:cubicBezTo>
                <a:cubicBezTo>
                  <a:pt x="154" y="1427"/>
                  <a:pt x="154" y="1427"/>
                  <a:pt x="154" y="1427"/>
                </a:cubicBezTo>
                <a:cubicBezTo>
                  <a:pt x="160" y="1426"/>
                  <a:pt x="160" y="1426"/>
                  <a:pt x="160" y="1426"/>
                </a:cubicBezTo>
                <a:cubicBezTo>
                  <a:pt x="160" y="1426"/>
                  <a:pt x="160" y="1426"/>
                  <a:pt x="160" y="1426"/>
                </a:cubicBezTo>
                <a:cubicBezTo>
                  <a:pt x="163" y="1424"/>
                  <a:pt x="163" y="1424"/>
                  <a:pt x="163" y="1424"/>
                </a:cubicBezTo>
                <a:cubicBezTo>
                  <a:pt x="165" y="1424"/>
                  <a:pt x="165" y="1424"/>
                  <a:pt x="165" y="1424"/>
                </a:cubicBezTo>
                <a:cubicBezTo>
                  <a:pt x="166" y="1423"/>
                  <a:pt x="166" y="1423"/>
                  <a:pt x="166" y="1423"/>
                </a:cubicBezTo>
                <a:cubicBezTo>
                  <a:pt x="166" y="1422"/>
                  <a:pt x="166" y="1422"/>
                  <a:pt x="166" y="1422"/>
                </a:cubicBezTo>
                <a:cubicBezTo>
                  <a:pt x="166" y="1421"/>
                  <a:pt x="166" y="1421"/>
                  <a:pt x="166" y="1421"/>
                </a:cubicBezTo>
                <a:cubicBezTo>
                  <a:pt x="166" y="1417"/>
                  <a:pt x="166" y="1417"/>
                  <a:pt x="166" y="1417"/>
                </a:cubicBezTo>
                <a:cubicBezTo>
                  <a:pt x="166" y="1416"/>
                  <a:pt x="166" y="1416"/>
                  <a:pt x="166" y="1416"/>
                </a:cubicBezTo>
                <a:cubicBezTo>
                  <a:pt x="163" y="1415"/>
                  <a:pt x="163" y="1415"/>
                  <a:pt x="163" y="1415"/>
                </a:cubicBezTo>
                <a:cubicBezTo>
                  <a:pt x="163" y="1415"/>
                  <a:pt x="163" y="1415"/>
                  <a:pt x="163" y="1415"/>
                </a:cubicBezTo>
                <a:cubicBezTo>
                  <a:pt x="165" y="1415"/>
                  <a:pt x="165" y="1415"/>
                  <a:pt x="165" y="1415"/>
                </a:cubicBezTo>
                <a:cubicBezTo>
                  <a:pt x="166" y="1415"/>
                  <a:pt x="166" y="1415"/>
                  <a:pt x="166" y="1415"/>
                </a:cubicBezTo>
                <a:cubicBezTo>
                  <a:pt x="167" y="1414"/>
                  <a:pt x="167" y="1414"/>
                  <a:pt x="167" y="1414"/>
                </a:cubicBezTo>
                <a:cubicBezTo>
                  <a:pt x="167" y="1414"/>
                  <a:pt x="167" y="1414"/>
                  <a:pt x="167" y="1414"/>
                </a:cubicBezTo>
                <a:cubicBezTo>
                  <a:pt x="167" y="1414"/>
                  <a:pt x="167" y="1414"/>
                  <a:pt x="167" y="1414"/>
                </a:cubicBezTo>
                <a:cubicBezTo>
                  <a:pt x="167" y="1414"/>
                  <a:pt x="167" y="1414"/>
                  <a:pt x="167" y="1414"/>
                </a:cubicBezTo>
                <a:cubicBezTo>
                  <a:pt x="167" y="1414"/>
                  <a:pt x="167" y="1414"/>
                  <a:pt x="167" y="1414"/>
                </a:cubicBezTo>
                <a:cubicBezTo>
                  <a:pt x="167" y="1414"/>
                  <a:pt x="167" y="1414"/>
                  <a:pt x="167" y="1414"/>
                </a:cubicBezTo>
                <a:cubicBezTo>
                  <a:pt x="167" y="1414"/>
                  <a:pt x="167" y="1414"/>
                  <a:pt x="167" y="1414"/>
                </a:cubicBezTo>
                <a:cubicBezTo>
                  <a:pt x="167" y="1415"/>
                  <a:pt x="167" y="1415"/>
                  <a:pt x="167" y="1415"/>
                </a:cubicBezTo>
                <a:cubicBezTo>
                  <a:pt x="167" y="1416"/>
                  <a:pt x="167" y="1416"/>
                  <a:pt x="167" y="1416"/>
                </a:cubicBezTo>
                <a:cubicBezTo>
                  <a:pt x="168" y="1416"/>
                  <a:pt x="168" y="1416"/>
                  <a:pt x="168" y="1416"/>
                </a:cubicBezTo>
                <a:cubicBezTo>
                  <a:pt x="168" y="1421"/>
                  <a:pt x="168" y="1421"/>
                  <a:pt x="168" y="1421"/>
                </a:cubicBezTo>
                <a:cubicBezTo>
                  <a:pt x="168" y="1423"/>
                  <a:pt x="168" y="1423"/>
                  <a:pt x="168" y="1423"/>
                </a:cubicBezTo>
                <a:cubicBezTo>
                  <a:pt x="168" y="1423"/>
                  <a:pt x="169" y="1423"/>
                  <a:pt x="169" y="1423"/>
                </a:cubicBezTo>
                <a:cubicBezTo>
                  <a:pt x="169" y="1423"/>
                  <a:pt x="170" y="1423"/>
                  <a:pt x="170" y="1423"/>
                </a:cubicBezTo>
                <a:cubicBezTo>
                  <a:pt x="172" y="1417"/>
                  <a:pt x="172" y="1417"/>
                  <a:pt x="172" y="1417"/>
                </a:cubicBezTo>
                <a:cubicBezTo>
                  <a:pt x="171" y="1417"/>
                  <a:pt x="171" y="1417"/>
                  <a:pt x="171" y="1417"/>
                </a:cubicBezTo>
                <a:cubicBezTo>
                  <a:pt x="171" y="1416"/>
                  <a:pt x="171" y="1416"/>
                  <a:pt x="171" y="1416"/>
                </a:cubicBezTo>
                <a:cubicBezTo>
                  <a:pt x="172" y="1416"/>
                  <a:pt x="172" y="1416"/>
                  <a:pt x="172" y="1416"/>
                </a:cubicBezTo>
                <a:cubicBezTo>
                  <a:pt x="172" y="1416"/>
                  <a:pt x="172" y="1415"/>
                  <a:pt x="172" y="1415"/>
                </a:cubicBezTo>
                <a:cubicBezTo>
                  <a:pt x="172" y="1415"/>
                  <a:pt x="172" y="1415"/>
                  <a:pt x="172" y="1415"/>
                </a:cubicBezTo>
                <a:cubicBezTo>
                  <a:pt x="170" y="1413"/>
                  <a:pt x="170" y="1413"/>
                  <a:pt x="170" y="1413"/>
                </a:cubicBezTo>
                <a:cubicBezTo>
                  <a:pt x="170" y="1413"/>
                  <a:pt x="170" y="1413"/>
                  <a:pt x="170" y="1413"/>
                </a:cubicBezTo>
                <a:cubicBezTo>
                  <a:pt x="169" y="1413"/>
                  <a:pt x="169" y="1413"/>
                  <a:pt x="169" y="1413"/>
                </a:cubicBezTo>
                <a:cubicBezTo>
                  <a:pt x="169" y="1413"/>
                  <a:pt x="169" y="1413"/>
                  <a:pt x="169" y="1413"/>
                </a:cubicBezTo>
                <a:cubicBezTo>
                  <a:pt x="168" y="1413"/>
                  <a:pt x="168" y="1413"/>
                  <a:pt x="168" y="1413"/>
                </a:cubicBezTo>
                <a:cubicBezTo>
                  <a:pt x="170" y="1411"/>
                  <a:pt x="170" y="1411"/>
                  <a:pt x="170" y="1411"/>
                </a:cubicBezTo>
                <a:cubicBezTo>
                  <a:pt x="173" y="1410"/>
                  <a:pt x="173" y="1410"/>
                  <a:pt x="173" y="1410"/>
                </a:cubicBezTo>
                <a:cubicBezTo>
                  <a:pt x="177" y="1410"/>
                  <a:pt x="177" y="1410"/>
                  <a:pt x="177" y="1410"/>
                </a:cubicBezTo>
                <a:cubicBezTo>
                  <a:pt x="178" y="1410"/>
                  <a:pt x="178" y="1410"/>
                  <a:pt x="178" y="1410"/>
                </a:cubicBezTo>
                <a:cubicBezTo>
                  <a:pt x="179" y="1408"/>
                  <a:pt x="179" y="1408"/>
                  <a:pt x="179" y="1408"/>
                </a:cubicBezTo>
                <a:cubicBezTo>
                  <a:pt x="179" y="1407"/>
                  <a:pt x="179" y="1407"/>
                  <a:pt x="179" y="1407"/>
                </a:cubicBezTo>
                <a:cubicBezTo>
                  <a:pt x="178" y="1406"/>
                  <a:pt x="178" y="1406"/>
                  <a:pt x="178" y="1406"/>
                </a:cubicBezTo>
                <a:cubicBezTo>
                  <a:pt x="177" y="1406"/>
                  <a:pt x="177" y="1406"/>
                  <a:pt x="177" y="1406"/>
                </a:cubicBezTo>
                <a:cubicBezTo>
                  <a:pt x="177" y="1406"/>
                  <a:pt x="177" y="1406"/>
                  <a:pt x="177" y="1406"/>
                </a:cubicBezTo>
                <a:cubicBezTo>
                  <a:pt x="179" y="1405"/>
                  <a:pt x="179" y="1405"/>
                  <a:pt x="179" y="1405"/>
                </a:cubicBezTo>
                <a:cubicBezTo>
                  <a:pt x="180" y="1406"/>
                  <a:pt x="180" y="1406"/>
                  <a:pt x="180" y="1406"/>
                </a:cubicBezTo>
                <a:cubicBezTo>
                  <a:pt x="181" y="1406"/>
                  <a:pt x="181" y="1406"/>
                  <a:pt x="181" y="1406"/>
                </a:cubicBezTo>
                <a:cubicBezTo>
                  <a:pt x="183" y="1406"/>
                  <a:pt x="183" y="1406"/>
                  <a:pt x="183" y="1406"/>
                </a:cubicBezTo>
                <a:cubicBezTo>
                  <a:pt x="184" y="1406"/>
                  <a:pt x="184" y="1406"/>
                  <a:pt x="184" y="1406"/>
                </a:cubicBezTo>
                <a:cubicBezTo>
                  <a:pt x="184" y="1406"/>
                  <a:pt x="184" y="1406"/>
                  <a:pt x="184" y="1405"/>
                </a:cubicBezTo>
                <a:cubicBezTo>
                  <a:pt x="184" y="1402"/>
                  <a:pt x="184" y="1402"/>
                  <a:pt x="184" y="1402"/>
                </a:cubicBezTo>
                <a:cubicBezTo>
                  <a:pt x="184" y="1400"/>
                  <a:pt x="184" y="1400"/>
                  <a:pt x="184" y="1400"/>
                </a:cubicBezTo>
                <a:cubicBezTo>
                  <a:pt x="185" y="1400"/>
                  <a:pt x="185" y="1400"/>
                  <a:pt x="185" y="1400"/>
                </a:cubicBezTo>
                <a:cubicBezTo>
                  <a:pt x="188" y="1401"/>
                  <a:pt x="188" y="1401"/>
                  <a:pt x="188" y="1401"/>
                </a:cubicBezTo>
                <a:cubicBezTo>
                  <a:pt x="189" y="1401"/>
                  <a:pt x="189" y="1401"/>
                  <a:pt x="189" y="1401"/>
                </a:cubicBezTo>
                <a:cubicBezTo>
                  <a:pt x="193" y="1398"/>
                  <a:pt x="193" y="1398"/>
                  <a:pt x="193" y="1398"/>
                </a:cubicBezTo>
                <a:cubicBezTo>
                  <a:pt x="193" y="1397"/>
                  <a:pt x="193" y="1397"/>
                  <a:pt x="193" y="1397"/>
                </a:cubicBezTo>
                <a:cubicBezTo>
                  <a:pt x="194" y="1397"/>
                  <a:pt x="194" y="1397"/>
                  <a:pt x="194" y="1397"/>
                </a:cubicBezTo>
                <a:cubicBezTo>
                  <a:pt x="195" y="1397"/>
                  <a:pt x="195" y="1397"/>
                  <a:pt x="195" y="1397"/>
                </a:cubicBezTo>
                <a:cubicBezTo>
                  <a:pt x="195" y="1396"/>
                  <a:pt x="195" y="1396"/>
                  <a:pt x="195" y="1396"/>
                </a:cubicBezTo>
                <a:cubicBezTo>
                  <a:pt x="196" y="1396"/>
                  <a:pt x="196" y="1396"/>
                  <a:pt x="196" y="1396"/>
                </a:cubicBezTo>
                <a:cubicBezTo>
                  <a:pt x="196" y="1395"/>
                  <a:pt x="196" y="1395"/>
                  <a:pt x="196" y="1395"/>
                </a:cubicBezTo>
                <a:cubicBezTo>
                  <a:pt x="196" y="1396"/>
                  <a:pt x="196" y="1396"/>
                  <a:pt x="196" y="1396"/>
                </a:cubicBezTo>
                <a:cubicBezTo>
                  <a:pt x="197" y="1396"/>
                  <a:pt x="197" y="1396"/>
                  <a:pt x="197" y="1395"/>
                </a:cubicBezTo>
                <a:cubicBezTo>
                  <a:pt x="198" y="1394"/>
                  <a:pt x="198" y="1394"/>
                  <a:pt x="198" y="1394"/>
                </a:cubicBezTo>
                <a:cubicBezTo>
                  <a:pt x="200" y="1393"/>
                  <a:pt x="200" y="1393"/>
                  <a:pt x="200" y="1393"/>
                </a:cubicBezTo>
                <a:cubicBezTo>
                  <a:pt x="201" y="1391"/>
                  <a:pt x="201" y="1391"/>
                  <a:pt x="201" y="1391"/>
                </a:cubicBezTo>
                <a:cubicBezTo>
                  <a:pt x="202" y="1387"/>
                  <a:pt x="202" y="1387"/>
                  <a:pt x="202" y="1387"/>
                </a:cubicBezTo>
                <a:cubicBezTo>
                  <a:pt x="202" y="1386"/>
                  <a:pt x="202" y="1386"/>
                  <a:pt x="201" y="1386"/>
                </a:cubicBezTo>
                <a:cubicBezTo>
                  <a:pt x="201" y="1386"/>
                  <a:pt x="201" y="1386"/>
                  <a:pt x="201" y="1386"/>
                </a:cubicBezTo>
                <a:cubicBezTo>
                  <a:pt x="199" y="1386"/>
                  <a:pt x="199" y="1386"/>
                  <a:pt x="199" y="1386"/>
                </a:cubicBezTo>
                <a:cubicBezTo>
                  <a:pt x="199" y="1386"/>
                  <a:pt x="199" y="1386"/>
                  <a:pt x="199" y="1386"/>
                </a:cubicBezTo>
                <a:cubicBezTo>
                  <a:pt x="200" y="1385"/>
                  <a:pt x="200" y="1385"/>
                  <a:pt x="200" y="1385"/>
                </a:cubicBezTo>
                <a:cubicBezTo>
                  <a:pt x="204" y="1382"/>
                  <a:pt x="204" y="1382"/>
                  <a:pt x="204" y="1382"/>
                </a:cubicBezTo>
                <a:cubicBezTo>
                  <a:pt x="205" y="1382"/>
                  <a:pt x="205" y="1382"/>
                  <a:pt x="205" y="1382"/>
                </a:cubicBezTo>
                <a:cubicBezTo>
                  <a:pt x="205" y="1382"/>
                  <a:pt x="205" y="1382"/>
                  <a:pt x="205" y="1382"/>
                </a:cubicBezTo>
                <a:cubicBezTo>
                  <a:pt x="206" y="1382"/>
                  <a:pt x="206" y="1382"/>
                  <a:pt x="206" y="1382"/>
                </a:cubicBezTo>
                <a:cubicBezTo>
                  <a:pt x="207" y="1379"/>
                  <a:pt x="207" y="1379"/>
                  <a:pt x="207" y="1379"/>
                </a:cubicBezTo>
                <a:cubicBezTo>
                  <a:pt x="210" y="1379"/>
                  <a:pt x="210" y="1379"/>
                  <a:pt x="210" y="1379"/>
                </a:cubicBezTo>
                <a:cubicBezTo>
                  <a:pt x="210" y="1379"/>
                  <a:pt x="211" y="1379"/>
                  <a:pt x="211" y="1378"/>
                </a:cubicBezTo>
                <a:cubicBezTo>
                  <a:pt x="211" y="1377"/>
                  <a:pt x="211" y="1377"/>
                  <a:pt x="211" y="1377"/>
                </a:cubicBezTo>
                <a:cubicBezTo>
                  <a:pt x="212" y="1376"/>
                  <a:pt x="212" y="1376"/>
                  <a:pt x="212" y="1376"/>
                </a:cubicBezTo>
                <a:cubicBezTo>
                  <a:pt x="212" y="1374"/>
                  <a:pt x="212" y="1374"/>
                  <a:pt x="212" y="1374"/>
                </a:cubicBezTo>
                <a:cubicBezTo>
                  <a:pt x="213" y="1374"/>
                  <a:pt x="213" y="1374"/>
                  <a:pt x="213" y="1374"/>
                </a:cubicBezTo>
                <a:cubicBezTo>
                  <a:pt x="216" y="1375"/>
                  <a:pt x="216" y="1375"/>
                  <a:pt x="216" y="1375"/>
                </a:cubicBezTo>
                <a:cubicBezTo>
                  <a:pt x="216" y="1375"/>
                  <a:pt x="216" y="1375"/>
                  <a:pt x="216" y="1375"/>
                </a:cubicBezTo>
                <a:cubicBezTo>
                  <a:pt x="216" y="1375"/>
                  <a:pt x="216" y="1375"/>
                  <a:pt x="217" y="1375"/>
                </a:cubicBezTo>
                <a:cubicBezTo>
                  <a:pt x="218" y="1372"/>
                  <a:pt x="218" y="1372"/>
                  <a:pt x="218" y="1372"/>
                </a:cubicBezTo>
                <a:cubicBezTo>
                  <a:pt x="219" y="1372"/>
                  <a:pt x="219" y="1372"/>
                  <a:pt x="219" y="1372"/>
                </a:cubicBezTo>
                <a:cubicBezTo>
                  <a:pt x="219" y="1371"/>
                  <a:pt x="219" y="1371"/>
                  <a:pt x="219" y="1371"/>
                </a:cubicBezTo>
                <a:cubicBezTo>
                  <a:pt x="222" y="1368"/>
                  <a:pt x="222" y="1368"/>
                  <a:pt x="222" y="1368"/>
                </a:cubicBezTo>
                <a:cubicBezTo>
                  <a:pt x="223" y="1367"/>
                  <a:pt x="223" y="1367"/>
                  <a:pt x="223" y="1367"/>
                </a:cubicBezTo>
                <a:cubicBezTo>
                  <a:pt x="229" y="1365"/>
                  <a:pt x="229" y="1365"/>
                  <a:pt x="229" y="1365"/>
                </a:cubicBezTo>
                <a:cubicBezTo>
                  <a:pt x="230" y="1365"/>
                  <a:pt x="230" y="1365"/>
                  <a:pt x="230" y="1365"/>
                </a:cubicBezTo>
                <a:cubicBezTo>
                  <a:pt x="231" y="1363"/>
                  <a:pt x="231" y="1363"/>
                  <a:pt x="231" y="1363"/>
                </a:cubicBezTo>
                <a:cubicBezTo>
                  <a:pt x="233" y="1363"/>
                  <a:pt x="233" y="1363"/>
                  <a:pt x="233" y="1363"/>
                </a:cubicBezTo>
                <a:cubicBezTo>
                  <a:pt x="233" y="1363"/>
                  <a:pt x="233" y="1363"/>
                  <a:pt x="233" y="1363"/>
                </a:cubicBezTo>
                <a:cubicBezTo>
                  <a:pt x="236" y="1361"/>
                  <a:pt x="236" y="1361"/>
                  <a:pt x="236" y="1361"/>
                </a:cubicBezTo>
                <a:cubicBezTo>
                  <a:pt x="237" y="1361"/>
                  <a:pt x="237" y="1361"/>
                  <a:pt x="237" y="1361"/>
                </a:cubicBezTo>
                <a:cubicBezTo>
                  <a:pt x="237" y="1358"/>
                  <a:pt x="237" y="1358"/>
                  <a:pt x="237" y="1358"/>
                </a:cubicBezTo>
                <a:cubicBezTo>
                  <a:pt x="237" y="1357"/>
                  <a:pt x="237" y="1357"/>
                  <a:pt x="237" y="1357"/>
                </a:cubicBezTo>
                <a:cubicBezTo>
                  <a:pt x="236" y="1357"/>
                  <a:pt x="236" y="1357"/>
                  <a:pt x="236" y="1357"/>
                </a:cubicBezTo>
                <a:cubicBezTo>
                  <a:pt x="237" y="1356"/>
                  <a:pt x="237" y="1356"/>
                  <a:pt x="237" y="1356"/>
                </a:cubicBezTo>
                <a:cubicBezTo>
                  <a:pt x="238" y="1355"/>
                  <a:pt x="238" y="1355"/>
                  <a:pt x="238" y="1355"/>
                </a:cubicBezTo>
                <a:cubicBezTo>
                  <a:pt x="238" y="1354"/>
                  <a:pt x="238" y="1354"/>
                  <a:pt x="238" y="1354"/>
                </a:cubicBezTo>
                <a:cubicBezTo>
                  <a:pt x="237" y="1353"/>
                  <a:pt x="237" y="1353"/>
                  <a:pt x="237" y="1353"/>
                </a:cubicBezTo>
                <a:cubicBezTo>
                  <a:pt x="237" y="1352"/>
                  <a:pt x="237" y="1352"/>
                  <a:pt x="237" y="1352"/>
                </a:cubicBezTo>
                <a:cubicBezTo>
                  <a:pt x="239" y="1351"/>
                  <a:pt x="239" y="1351"/>
                  <a:pt x="239" y="1351"/>
                </a:cubicBezTo>
                <a:cubicBezTo>
                  <a:pt x="239" y="1351"/>
                  <a:pt x="239" y="1351"/>
                  <a:pt x="239" y="1351"/>
                </a:cubicBezTo>
                <a:cubicBezTo>
                  <a:pt x="241" y="1349"/>
                  <a:pt x="241" y="1349"/>
                  <a:pt x="241" y="1349"/>
                </a:cubicBezTo>
                <a:cubicBezTo>
                  <a:pt x="246" y="1347"/>
                  <a:pt x="246" y="1347"/>
                  <a:pt x="246" y="1347"/>
                </a:cubicBezTo>
                <a:cubicBezTo>
                  <a:pt x="246" y="1347"/>
                  <a:pt x="246" y="1347"/>
                  <a:pt x="246" y="1347"/>
                </a:cubicBezTo>
                <a:cubicBezTo>
                  <a:pt x="248" y="1345"/>
                  <a:pt x="248" y="1345"/>
                  <a:pt x="248" y="1345"/>
                </a:cubicBezTo>
                <a:cubicBezTo>
                  <a:pt x="248" y="1344"/>
                  <a:pt x="248" y="1344"/>
                  <a:pt x="248" y="1344"/>
                </a:cubicBezTo>
                <a:cubicBezTo>
                  <a:pt x="248" y="1340"/>
                  <a:pt x="248" y="1340"/>
                  <a:pt x="248" y="1340"/>
                </a:cubicBezTo>
                <a:cubicBezTo>
                  <a:pt x="248" y="1339"/>
                  <a:pt x="248" y="1339"/>
                  <a:pt x="248" y="1339"/>
                </a:cubicBezTo>
                <a:cubicBezTo>
                  <a:pt x="247" y="1338"/>
                  <a:pt x="247" y="1338"/>
                  <a:pt x="247" y="1338"/>
                </a:cubicBezTo>
                <a:cubicBezTo>
                  <a:pt x="243" y="1336"/>
                  <a:pt x="243" y="1336"/>
                  <a:pt x="243" y="1336"/>
                </a:cubicBezTo>
                <a:cubicBezTo>
                  <a:pt x="243" y="1335"/>
                  <a:pt x="243" y="1335"/>
                  <a:pt x="243" y="1335"/>
                </a:cubicBezTo>
                <a:cubicBezTo>
                  <a:pt x="242" y="1335"/>
                  <a:pt x="242" y="1335"/>
                  <a:pt x="242" y="1335"/>
                </a:cubicBezTo>
                <a:cubicBezTo>
                  <a:pt x="240" y="1334"/>
                  <a:pt x="240" y="1334"/>
                  <a:pt x="240" y="1334"/>
                </a:cubicBezTo>
                <a:cubicBezTo>
                  <a:pt x="239" y="1334"/>
                  <a:pt x="239" y="1334"/>
                  <a:pt x="239" y="1334"/>
                </a:cubicBezTo>
                <a:cubicBezTo>
                  <a:pt x="235" y="1335"/>
                  <a:pt x="235" y="1335"/>
                  <a:pt x="235" y="1335"/>
                </a:cubicBezTo>
                <a:cubicBezTo>
                  <a:pt x="235" y="1335"/>
                  <a:pt x="235" y="1335"/>
                  <a:pt x="235" y="1335"/>
                </a:cubicBezTo>
                <a:cubicBezTo>
                  <a:pt x="237" y="1326"/>
                  <a:pt x="237" y="1326"/>
                  <a:pt x="237" y="1326"/>
                </a:cubicBezTo>
                <a:cubicBezTo>
                  <a:pt x="240" y="1325"/>
                  <a:pt x="240" y="1325"/>
                  <a:pt x="240" y="1325"/>
                </a:cubicBezTo>
                <a:cubicBezTo>
                  <a:pt x="241" y="1325"/>
                  <a:pt x="241" y="1325"/>
                  <a:pt x="241" y="1325"/>
                </a:cubicBezTo>
                <a:cubicBezTo>
                  <a:pt x="243" y="1323"/>
                  <a:pt x="243" y="1323"/>
                  <a:pt x="243" y="1323"/>
                </a:cubicBezTo>
                <a:cubicBezTo>
                  <a:pt x="243" y="1323"/>
                  <a:pt x="243" y="1323"/>
                  <a:pt x="243" y="1323"/>
                </a:cubicBezTo>
                <a:cubicBezTo>
                  <a:pt x="243" y="1321"/>
                  <a:pt x="243" y="1321"/>
                  <a:pt x="243" y="1321"/>
                </a:cubicBezTo>
                <a:cubicBezTo>
                  <a:pt x="244" y="1320"/>
                  <a:pt x="244" y="1320"/>
                  <a:pt x="244" y="1320"/>
                </a:cubicBezTo>
                <a:cubicBezTo>
                  <a:pt x="245" y="1320"/>
                  <a:pt x="245" y="1320"/>
                  <a:pt x="245" y="1320"/>
                </a:cubicBezTo>
                <a:cubicBezTo>
                  <a:pt x="245" y="1317"/>
                  <a:pt x="245" y="1317"/>
                  <a:pt x="245" y="1317"/>
                </a:cubicBezTo>
                <a:cubicBezTo>
                  <a:pt x="245" y="1317"/>
                  <a:pt x="245" y="1317"/>
                  <a:pt x="245" y="1317"/>
                </a:cubicBezTo>
                <a:cubicBezTo>
                  <a:pt x="245" y="1317"/>
                  <a:pt x="245" y="1317"/>
                  <a:pt x="245" y="1317"/>
                </a:cubicBezTo>
                <a:cubicBezTo>
                  <a:pt x="245" y="1317"/>
                  <a:pt x="245" y="1317"/>
                  <a:pt x="245" y="1317"/>
                </a:cubicBezTo>
                <a:cubicBezTo>
                  <a:pt x="246" y="1317"/>
                  <a:pt x="246" y="1316"/>
                  <a:pt x="246" y="1316"/>
                </a:cubicBezTo>
                <a:cubicBezTo>
                  <a:pt x="246" y="1314"/>
                  <a:pt x="246" y="1314"/>
                  <a:pt x="246" y="1314"/>
                </a:cubicBezTo>
                <a:cubicBezTo>
                  <a:pt x="247" y="1314"/>
                  <a:pt x="247" y="1314"/>
                  <a:pt x="247" y="1314"/>
                </a:cubicBezTo>
                <a:cubicBezTo>
                  <a:pt x="247" y="1316"/>
                  <a:pt x="247" y="1316"/>
                  <a:pt x="247" y="1316"/>
                </a:cubicBezTo>
                <a:cubicBezTo>
                  <a:pt x="247" y="1316"/>
                  <a:pt x="247" y="1316"/>
                  <a:pt x="247" y="1316"/>
                </a:cubicBezTo>
                <a:cubicBezTo>
                  <a:pt x="248" y="1316"/>
                  <a:pt x="248" y="1317"/>
                  <a:pt x="248" y="1317"/>
                </a:cubicBezTo>
                <a:cubicBezTo>
                  <a:pt x="251" y="1316"/>
                  <a:pt x="251" y="1316"/>
                  <a:pt x="251" y="1316"/>
                </a:cubicBezTo>
                <a:cubicBezTo>
                  <a:pt x="251" y="1316"/>
                  <a:pt x="251" y="1316"/>
                  <a:pt x="251" y="1316"/>
                </a:cubicBezTo>
                <a:cubicBezTo>
                  <a:pt x="253" y="1314"/>
                  <a:pt x="253" y="1314"/>
                  <a:pt x="253" y="1314"/>
                </a:cubicBezTo>
                <a:cubicBezTo>
                  <a:pt x="253" y="1314"/>
                  <a:pt x="253" y="1314"/>
                  <a:pt x="253" y="1314"/>
                </a:cubicBezTo>
                <a:cubicBezTo>
                  <a:pt x="253" y="1311"/>
                  <a:pt x="253" y="1311"/>
                  <a:pt x="253" y="1311"/>
                </a:cubicBezTo>
                <a:cubicBezTo>
                  <a:pt x="253" y="1311"/>
                  <a:pt x="253" y="1311"/>
                  <a:pt x="253" y="1311"/>
                </a:cubicBezTo>
                <a:cubicBezTo>
                  <a:pt x="252" y="1310"/>
                  <a:pt x="252" y="1310"/>
                  <a:pt x="252" y="1310"/>
                </a:cubicBezTo>
                <a:cubicBezTo>
                  <a:pt x="252" y="1310"/>
                  <a:pt x="252" y="1310"/>
                  <a:pt x="252" y="1310"/>
                </a:cubicBezTo>
                <a:cubicBezTo>
                  <a:pt x="256" y="1310"/>
                  <a:pt x="256" y="1310"/>
                  <a:pt x="256" y="1310"/>
                </a:cubicBezTo>
                <a:cubicBezTo>
                  <a:pt x="257" y="1310"/>
                  <a:pt x="257" y="1310"/>
                  <a:pt x="257" y="1310"/>
                </a:cubicBezTo>
                <a:cubicBezTo>
                  <a:pt x="259" y="1306"/>
                  <a:pt x="259" y="1306"/>
                  <a:pt x="259" y="1306"/>
                </a:cubicBezTo>
                <a:cubicBezTo>
                  <a:pt x="259" y="1304"/>
                  <a:pt x="259" y="1304"/>
                  <a:pt x="259" y="1304"/>
                </a:cubicBezTo>
                <a:cubicBezTo>
                  <a:pt x="259" y="1303"/>
                  <a:pt x="259" y="1303"/>
                  <a:pt x="259" y="1303"/>
                </a:cubicBezTo>
                <a:cubicBezTo>
                  <a:pt x="259" y="1302"/>
                  <a:pt x="259" y="1302"/>
                  <a:pt x="259" y="1302"/>
                </a:cubicBezTo>
                <a:cubicBezTo>
                  <a:pt x="256" y="1299"/>
                  <a:pt x="256" y="1299"/>
                  <a:pt x="256" y="1299"/>
                </a:cubicBezTo>
                <a:cubicBezTo>
                  <a:pt x="259" y="1299"/>
                  <a:pt x="259" y="1299"/>
                  <a:pt x="259" y="1299"/>
                </a:cubicBezTo>
                <a:cubicBezTo>
                  <a:pt x="260" y="1299"/>
                  <a:pt x="260" y="1299"/>
                  <a:pt x="260" y="1299"/>
                </a:cubicBezTo>
                <a:cubicBezTo>
                  <a:pt x="265" y="1294"/>
                  <a:pt x="265" y="1294"/>
                  <a:pt x="265" y="1294"/>
                </a:cubicBezTo>
                <a:cubicBezTo>
                  <a:pt x="267" y="1288"/>
                  <a:pt x="267" y="1288"/>
                  <a:pt x="267" y="1288"/>
                </a:cubicBezTo>
                <a:cubicBezTo>
                  <a:pt x="272" y="1282"/>
                  <a:pt x="272" y="1282"/>
                  <a:pt x="272" y="1282"/>
                </a:cubicBezTo>
                <a:cubicBezTo>
                  <a:pt x="273" y="1278"/>
                  <a:pt x="273" y="1278"/>
                  <a:pt x="273" y="1278"/>
                </a:cubicBezTo>
                <a:cubicBezTo>
                  <a:pt x="282" y="1273"/>
                  <a:pt x="282" y="1273"/>
                  <a:pt x="282" y="1273"/>
                </a:cubicBezTo>
                <a:cubicBezTo>
                  <a:pt x="289" y="1266"/>
                  <a:pt x="289" y="1266"/>
                  <a:pt x="289" y="1266"/>
                </a:cubicBezTo>
                <a:cubicBezTo>
                  <a:pt x="289" y="1265"/>
                  <a:pt x="289" y="1265"/>
                  <a:pt x="289" y="1265"/>
                </a:cubicBezTo>
                <a:cubicBezTo>
                  <a:pt x="290" y="1263"/>
                  <a:pt x="290" y="1263"/>
                  <a:pt x="290" y="1263"/>
                </a:cubicBezTo>
                <a:cubicBezTo>
                  <a:pt x="289" y="1261"/>
                  <a:pt x="289" y="1261"/>
                  <a:pt x="289" y="1261"/>
                </a:cubicBezTo>
                <a:cubicBezTo>
                  <a:pt x="297" y="1234"/>
                  <a:pt x="297" y="1234"/>
                  <a:pt x="297" y="1234"/>
                </a:cubicBezTo>
                <a:cubicBezTo>
                  <a:pt x="297" y="1234"/>
                  <a:pt x="297" y="1234"/>
                  <a:pt x="297" y="1234"/>
                </a:cubicBezTo>
                <a:cubicBezTo>
                  <a:pt x="296" y="1248"/>
                  <a:pt x="296" y="1248"/>
                  <a:pt x="296" y="1248"/>
                </a:cubicBezTo>
                <a:cubicBezTo>
                  <a:pt x="291" y="1258"/>
                  <a:pt x="291" y="1258"/>
                  <a:pt x="291" y="1258"/>
                </a:cubicBezTo>
                <a:cubicBezTo>
                  <a:pt x="290" y="1265"/>
                  <a:pt x="290" y="1265"/>
                  <a:pt x="290" y="1265"/>
                </a:cubicBezTo>
                <a:cubicBezTo>
                  <a:pt x="290" y="1266"/>
                  <a:pt x="290" y="1266"/>
                  <a:pt x="290" y="1266"/>
                </a:cubicBezTo>
                <a:cubicBezTo>
                  <a:pt x="292" y="1267"/>
                  <a:pt x="292" y="1267"/>
                  <a:pt x="292" y="1267"/>
                </a:cubicBezTo>
                <a:cubicBezTo>
                  <a:pt x="293" y="1268"/>
                  <a:pt x="293" y="1268"/>
                  <a:pt x="293" y="1268"/>
                </a:cubicBezTo>
                <a:cubicBezTo>
                  <a:pt x="298" y="1267"/>
                  <a:pt x="298" y="1267"/>
                  <a:pt x="298" y="1267"/>
                </a:cubicBezTo>
                <a:cubicBezTo>
                  <a:pt x="299" y="1267"/>
                  <a:pt x="299" y="1267"/>
                  <a:pt x="299" y="1267"/>
                </a:cubicBezTo>
                <a:cubicBezTo>
                  <a:pt x="304" y="1261"/>
                  <a:pt x="304" y="1261"/>
                  <a:pt x="304" y="1261"/>
                </a:cubicBezTo>
                <a:cubicBezTo>
                  <a:pt x="308" y="1259"/>
                  <a:pt x="308" y="1259"/>
                  <a:pt x="308" y="1259"/>
                </a:cubicBezTo>
                <a:cubicBezTo>
                  <a:pt x="309" y="1259"/>
                  <a:pt x="309" y="1259"/>
                  <a:pt x="309" y="1259"/>
                </a:cubicBezTo>
                <a:cubicBezTo>
                  <a:pt x="308" y="1260"/>
                  <a:pt x="308" y="1260"/>
                  <a:pt x="308" y="1260"/>
                </a:cubicBezTo>
                <a:cubicBezTo>
                  <a:pt x="306" y="1261"/>
                  <a:pt x="306" y="1261"/>
                  <a:pt x="306" y="1261"/>
                </a:cubicBezTo>
                <a:cubicBezTo>
                  <a:pt x="303" y="1263"/>
                  <a:pt x="303" y="1263"/>
                  <a:pt x="303" y="1263"/>
                </a:cubicBezTo>
                <a:cubicBezTo>
                  <a:pt x="301" y="1266"/>
                  <a:pt x="301" y="1266"/>
                  <a:pt x="301" y="1266"/>
                </a:cubicBezTo>
                <a:cubicBezTo>
                  <a:pt x="299" y="1268"/>
                  <a:pt x="299" y="1268"/>
                  <a:pt x="299" y="1268"/>
                </a:cubicBezTo>
                <a:cubicBezTo>
                  <a:pt x="299" y="1268"/>
                  <a:pt x="299" y="1268"/>
                  <a:pt x="299" y="1268"/>
                </a:cubicBezTo>
                <a:cubicBezTo>
                  <a:pt x="299" y="1271"/>
                  <a:pt x="299" y="1271"/>
                  <a:pt x="299" y="1271"/>
                </a:cubicBezTo>
                <a:cubicBezTo>
                  <a:pt x="299" y="1272"/>
                  <a:pt x="299" y="1272"/>
                  <a:pt x="299" y="1272"/>
                </a:cubicBezTo>
                <a:cubicBezTo>
                  <a:pt x="301" y="1274"/>
                  <a:pt x="301" y="1274"/>
                  <a:pt x="301" y="1274"/>
                </a:cubicBezTo>
                <a:cubicBezTo>
                  <a:pt x="307" y="1276"/>
                  <a:pt x="307" y="1276"/>
                  <a:pt x="307" y="1276"/>
                </a:cubicBezTo>
                <a:cubicBezTo>
                  <a:pt x="303" y="1275"/>
                  <a:pt x="303" y="1275"/>
                  <a:pt x="303" y="1275"/>
                </a:cubicBezTo>
                <a:cubicBezTo>
                  <a:pt x="303" y="1276"/>
                  <a:pt x="303" y="1276"/>
                  <a:pt x="303" y="1276"/>
                </a:cubicBezTo>
                <a:cubicBezTo>
                  <a:pt x="298" y="1277"/>
                  <a:pt x="298" y="1277"/>
                  <a:pt x="298" y="1277"/>
                </a:cubicBezTo>
                <a:cubicBezTo>
                  <a:pt x="297" y="1277"/>
                  <a:pt x="297" y="1277"/>
                  <a:pt x="297" y="1277"/>
                </a:cubicBezTo>
                <a:cubicBezTo>
                  <a:pt x="295" y="1274"/>
                  <a:pt x="295" y="1274"/>
                  <a:pt x="295" y="1274"/>
                </a:cubicBezTo>
                <a:cubicBezTo>
                  <a:pt x="295" y="1274"/>
                  <a:pt x="294" y="1274"/>
                  <a:pt x="294" y="1274"/>
                </a:cubicBezTo>
                <a:cubicBezTo>
                  <a:pt x="292" y="1274"/>
                  <a:pt x="292" y="1274"/>
                  <a:pt x="292" y="1274"/>
                </a:cubicBezTo>
                <a:cubicBezTo>
                  <a:pt x="279" y="1282"/>
                  <a:pt x="279" y="1282"/>
                  <a:pt x="279" y="1282"/>
                </a:cubicBezTo>
                <a:cubicBezTo>
                  <a:pt x="278" y="1284"/>
                  <a:pt x="278" y="1284"/>
                  <a:pt x="278" y="1284"/>
                </a:cubicBezTo>
                <a:cubicBezTo>
                  <a:pt x="278" y="1285"/>
                  <a:pt x="278" y="1285"/>
                  <a:pt x="278" y="1285"/>
                </a:cubicBezTo>
                <a:cubicBezTo>
                  <a:pt x="279" y="1293"/>
                  <a:pt x="279" y="1293"/>
                  <a:pt x="279" y="1293"/>
                </a:cubicBezTo>
                <a:cubicBezTo>
                  <a:pt x="278" y="1297"/>
                  <a:pt x="278" y="1297"/>
                  <a:pt x="278" y="1297"/>
                </a:cubicBezTo>
                <a:cubicBezTo>
                  <a:pt x="277" y="1300"/>
                  <a:pt x="277" y="1300"/>
                  <a:pt x="277" y="1300"/>
                </a:cubicBezTo>
                <a:cubicBezTo>
                  <a:pt x="275" y="1302"/>
                  <a:pt x="275" y="1302"/>
                  <a:pt x="275" y="1302"/>
                </a:cubicBezTo>
                <a:cubicBezTo>
                  <a:pt x="273" y="1306"/>
                  <a:pt x="273" y="1306"/>
                  <a:pt x="273" y="1306"/>
                </a:cubicBezTo>
                <a:cubicBezTo>
                  <a:pt x="273" y="1308"/>
                  <a:pt x="273" y="1308"/>
                  <a:pt x="273" y="1308"/>
                </a:cubicBezTo>
                <a:cubicBezTo>
                  <a:pt x="271" y="1311"/>
                  <a:pt x="271" y="1311"/>
                  <a:pt x="271" y="1311"/>
                </a:cubicBezTo>
                <a:cubicBezTo>
                  <a:pt x="271" y="1314"/>
                  <a:pt x="271" y="1314"/>
                  <a:pt x="271" y="1314"/>
                </a:cubicBezTo>
                <a:cubicBezTo>
                  <a:pt x="271" y="1314"/>
                  <a:pt x="271" y="1314"/>
                  <a:pt x="271" y="1314"/>
                </a:cubicBezTo>
                <a:cubicBezTo>
                  <a:pt x="272" y="1316"/>
                  <a:pt x="272" y="1316"/>
                  <a:pt x="272" y="1316"/>
                </a:cubicBezTo>
                <a:cubicBezTo>
                  <a:pt x="272" y="1316"/>
                  <a:pt x="272" y="1316"/>
                  <a:pt x="272" y="1316"/>
                </a:cubicBezTo>
                <a:cubicBezTo>
                  <a:pt x="276" y="1318"/>
                  <a:pt x="276" y="1318"/>
                  <a:pt x="276" y="1318"/>
                </a:cubicBezTo>
                <a:cubicBezTo>
                  <a:pt x="277" y="1318"/>
                  <a:pt x="277" y="1318"/>
                  <a:pt x="277" y="1318"/>
                </a:cubicBezTo>
                <a:cubicBezTo>
                  <a:pt x="284" y="1314"/>
                  <a:pt x="284" y="1314"/>
                  <a:pt x="284" y="1314"/>
                </a:cubicBezTo>
                <a:cubicBezTo>
                  <a:pt x="284" y="1314"/>
                  <a:pt x="284" y="1314"/>
                  <a:pt x="284" y="1314"/>
                </a:cubicBezTo>
                <a:cubicBezTo>
                  <a:pt x="282" y="1318"/>
                  <a:pt x="282" y="1318"/>
                  <a:pt x="282" y="1318"/>
                </a:cubicBezTo>
                <a:cubicBezTo>
                  <a:pt x="280" y="1320"/>
                  <a:pt x="280" y="1320"/>
                  <a:pt x="280" y="1320"/>
                </a:cubicBezTo>
                <a:cubicBezTo>
                  <a:pt x="279" y="1320"/>
                  <a:pt x="279" y="1320"/>
                  <a:pt x="279" y="1320"/>
                </a:cubicBezTo>
                <a:cubicBezTo>
                  <a:pt x="278" y="1320"/>
                  <a:pt x="278" y="1320"/>
                  <a:pt x="278" y="1320"/>
                </a:cubicBezTo>
                <a:cubicBezTo>
                  <a:pt x="277" y="1321"/>
                  <a:pt x="277" y="1321"/>
                  <a:pt x="277" y="1321"/>
                </a:cubicBezTo>
                <a:cubicBezTo>
                  <a:pt x="276" y="1321"/>
                  <a:pt x="276" y="1321"/>
                  <a:pt x="276" y="1321"/>
                </a:cubicBezTo>
                <a:cubicBezTo>
                  <a:pt x="276" y="1321"/>
                  <a:pt x="276" y="1321"/>
                  <a:pt x="276" y="1321"/>
                </a:cubicBezTo>
                <a:cubicBezTo>
                  <a:pt x="275" y="1321"/>
                  <a:pt x="275" y="1321"/>
                  <a:pt x="275" y="1321"/>
                </a:cubicBezTo>
                <a:cubicBezTo>
                  <a:pt x="275" y="1321"/>
                  <a:pt x="275" y="1321"/>
                  <a:pt x="275" y="1321"/>
                </a:cubicBezTo>
                <a:cubicBezTo>
                  <a:pt x="274" y="1322"/>
                  <a:pt x="274" y="1322"/>
                  <a:pt x="274" y="1322"/>
                </a:cubicBezTo>
                <a:cubicBezTo>
                  <a:pt x="274" y="1323"/>
                  <a:pt x="274" y="1323"/>
                  <a:pt x="274" y="1323"/>
                </a:cubicBezTo>
                <a:cubicBezTo>
                  <a:pt x="273" y="1322"/>
                  <a:pt x="273" y="1322"/>
                  <a:pt x="273" y="1322"/>
                </a:cubicBezTo>
                <a:cubicBezTo>
                  <a:pt x="273" y="1322"/>
                  <a:pt x="273" y="1322"/>
                  <a:pt x="272" y="1322"/>
                </a:cubicBezTo>
                <a:cubicBezTo>
                  <a:pt x="272" y="1322"/>
                  <a:pt x="272" y="1322"/>
                  <a:pt x="272" y="1322"/>
                </a:cubicBezTo>
                <a:cubicBezTo>
                  <a:pt x="271" y="1324"/>
                  <a:pt x="271" y="1324"/>
                  <a:pt x="271" y="1324"/>
                </a:cubicBezTo>
                <a:cubicBezTo>
                  <a:pt x="271" y="1324"/>
                  <a:pt x="271" y="1324"/>
                  <a:pt x="271" y="1324"/>
                </a:cubicBezTo>
                <a:cubicBezTo>
                  <a:pt x="271" y="1326"/>
                  <a:pt x="271" y="1326"/>
                  <a:pt x="271" y="1326"/>
                </a:cubicBezTo>
                <a:cubicBezTo>
                  <a:pt x="270" y="1326"/>
                  <a:pt x="270" y="1326"/>
                  <a:pt x="270" y="1326"/>
                </a:cubicBezTo>
                <a:cubicBezTo>
                  <a:pt x="269" y="1327"/>
                  <a:pt x="269" y="1327"/>
                  <a:pt x="269" y="1327"/>
                </a:cubicBezTo>
                <a:cubicBezTo>
                  <a:pt x="269" y="1329"/>
                  <a:pt x="269" y="1329"/>
                  <a:pt x="269" y="1329"/>
                </a:cubicBezTo>
                <a:cubicBezTo>
                  <a:pt x="270" y="1330"/>
                  <a:pt x="270" y="1330"/>
                  <a:pt x="270" y="1330"/>
                </a:cubicBezTo>
                <a:cubicBezTo>
                  <a:pt x="272" y="1330"/>
                  <a:pt x="272" y="1330"/>
                  <a:pt x="272" y="1330"/>
                </a:cubicBezTo>
                <a:cubicBezTo>
                  <a:pt x="273" y="1332"/>
                  <a:pt x="273" y="1332"/>
                  <a:pt x="273" y="1332"/>
                </a:cubicBezTo>
                <a:cubicBezTo>
                  <a:pt x="273" y="1332"/>
                  <a:pt x="274" y="1332"/>
                  <a:pt x="274" y="1332"/>
                </a:cubicBezTo>
                <a:cubicBezTo>
                  <a:pt x="277" y="1331"/>
                  <a:pt x="277" y="1331"/>
                  <a:pt x="277" y="1331"/>
                </a:cubicBezTo>
                <a:cubicBezTo>
                  <a:pt x="281" y="1331"/>
                  <a:pt x="281" y="1331"/>
                  <a:pt x="281" y="1331"/>
                </a:cubicBezTo>
                <a:cubicBezTo>
                  <a:pt x="282" y="1331"/>
                  <a:pt x="282" y="1330"/>
                  <a:pt x="282" y="1330"/>
                </a:cubicBezTo>
                <a:cubicBezTo>
                  <a:pt x="282" y="1330"/>
                  <a:pt x="282" y="1330"/>
                  <a:pt x="282" y="1330"/>
                </a:cubicBezTo>
                <a:cubicBezTo>
                  <a:pt x="282" y="1327"/>
                  <a:pt x="282" y="1327"/>
                  <a:pt x="282" y="1327"/>
                </a:cubicBezTo>
                <a:cubicBezTo>
                  <a:pt x="284" y="1328"/>
                  <a:pt x="284" y="1328"/>
                  <a:pt x="284" y="1328"/>
                </a:cubicBezTo>
                <a:cubicBezTo>
                  <a:pt x="285" y="1329"/>
                  <a:pt x="285" y="1329"/>
                  <a:pt x="285" y="1329"/>
                </a:cubicBezTo>
                <a:cubicBezTo>
                  <a:pt x="285" y="1329"/>
                  <a:pt x="286" y="1329"/>
                  <a:pt x="286" y="1329"/>
                </a:cubicBezTo>
                <a:cubicBezTo>
                  <a:pt x="286" y="1329"/>
                  <a:pt x="286" y="1329"/>
                  <a:pt x="286" y="1329"/>
                </a:cubicBezTo>
                <a:cubicBezTo>
                  <a:pt x="291" y="1321"/>
                  <a:pt x="291" y="1321"/>
                  <a:pt x="291" y="1321"/>
                </a:cubicBezTo>
                <a:cubicBezTo>
                  <a:pt x="293" y="1321"/>
                  <a:pt x="293" y="1321"/>
                  <a:pt x="293" y="1321"/>
                </a:cubicBezTo>
                <a:cubicBezTo>
                  <a:pt x="293" y="1321"/>
                  <a:pt x="293" y="1321"/>
                  <a:pt x="293" y="1321"/>
                </a:cubicBezTo>
                <a:cubicBezTo>
                  <a:pt x="294" y="1321"/>
                  <a:pt x="294" y="1321"/>
                  <a:pt x="294" y="1321"/>
                </a:cubicBezTo>
                <a:cubicBezTo>
                  <a:pt x="293" y="1326"/>
                  <a:pt x="293" y="1326"/>
                  <a:pt x="293" y="1326"/>
                </a:cubicBezTo>
                <a:cubicBezTo>
                  <a:pt x="293" y="1326"/>
                  <a:pt x="293" y="1326"/>
                  <a:pt x="294" y="1326"/>
                </a:cubicBezTo>
                <a:cubicBezTo>
                  <a:pt x="294" y="1327"/>
                  <a:pt x="294" y="1326"/>
                  <a:pt x="295" y="1326"/>
                </a:cubicBezTo>
                <a:cubicBezTo>
                  <a:pt x="298" y="1320"/>
                  <a:pt x="298" y="1320"/>
                  <a:pt x="298" y="1320"/>
                </a:cubicBezTo>
                <a:cubicBezTo>
                  <a:pt x="298" y="1317"/>
                  <a:pt x="298" y="1317"/>
                  <a:pt x="298" y="1317"/>
                </a:cubicBezTo>
                <a:cubicBezTo>
                  <a:pt x="301" y="1316"/>
                  <a:pt x="301" y="1316"/>
                  <a:pt x="301" y="1316"/>
                </a:cubicBezTo>
                <a:cubicBezTo>
                  <a:pt x="302" y="1316"/>
                  <a:pt x="302" y="1316"/>
                  <a:pt x="302" y="1316"/>
                </a:cubicBezTo>
                <a:cubicBezTo>
                  <a:pt x="302" y="1317"/>
                  <a:pt x="303" y="1317"/>
                  <a:pt x="303" y="1316"/>
                </a:cubicBezTo>
                <a:cubicBezTo>
                  <a:pt x="303" y="1316"/>
                  <a:pt x="303" y="1316"/>
                  <a:pt x="303" y="1316"/>
                </a:cubicBezTo>
                <a:cubicBezTo>
                  <a:pt x="304" y="1314"/>
                  <a:pt x="304" y="1314"/>
                  <a:pt x="304" y="1314"/>
                </a:cubicBezTo>
                <a:cubicBezTo>
                  <a:pt x="305" y="1313"/>
                  <a:pt x="305" y="1313"/>
                  <a:pt x="305" y="1313"/>
                </a:cubicBezTo>
                <a:cubicBezTo>
                  <a:pt x="304" y="1310"/>
                  <a:pt x="304" y="1310"/>
                  <a:pt x="304" y="1310"/>
                </a:cubicBezTo>
                <a:cubicBezTo>
                  <a:pt x="304" y="1310"/>
                  <a:pt x="304" y="1310"/>
                  <a:pt x="304" y="1310"/>
                </a:cubicBezTo>
                <a:cubicBezTo>
                  <a:pt x="305" y="1315"/>
                  <a:pt x="305" y="1315"/>
                  <a:pt x="305" y="1315"/>
                </a:cubicBezTo>
                <a:cubicBezTo>
                  <a:pt x="306" y="1316"/>
                  <a:pt x="306" y="1316"/>
                  <a:pt x="306" y="1316"/>
                </a:cubicBezTo>
                <a:cubicBezTo>
                  <a:pt x="307" y="1316"/>
                  <a:pt x="307" y="1316"/>
                  <a:pt x="307" y="1315"/>
                </a:cubicBezTo>
                <a:cubicBezTo>
                  <a:pt x="308" y="1308"/>
                  <a:pt x="308" y="1308"/>
                  <a:pt x="308" y="1308"/>
                </a:cubicBezTo>
                <a:cubicBezTo>
                  <a:pt x="309" y="1307"/>
                  <a:pt x="309" y="1307"/>
                  <a:pt x="309" y="1307"/>
                </a:cubicBezTo>
                <a:cubicBezTo>
                  <a:pt x="309" y="1307"/>
                  <a:pt x="309" y="1307"/>
                  <a:pt x="309" y="1307"/>
                </a:cubicBezTo>
                <a:cubicBezTo>
                  <a:pt x="309" y="1307"/>
                  <a:pt x="309" y="1307"/>
                  <a:pt x="310" y="1308"/>
                </a:cubicBezTo>
                <a:cubicBezTo>
                  <a:pt x="310" y="1308"/>
                  <a:pt x="310" y="1308"/>
                  <a:pt x="310" y="1307"/>
                </a:cubicBezTo>
                <a:cubicBezTo>
                  <a:pt x="311" y="1307"/>
                  <a:pt x="311" y="1307"/>
                  <a:pt x="311" y="1307"/>
                </a:cubicBezTo>
                <a:cubicBezTo>
                  <a:pt x="312" y="1307"/>
                  <a:pt x="312" y="1307"/>
                  <a:pt x="312" y="1307"/>
                </a:cubicBezTo>
                <a:cubicBezTo>
                  <a:pt x="314" y="1308"/>
                  <a:pt x="314" y="1308"/>
                  <a:pt x="314" y="1308"/>
                </a:cubicBezTo>
                <a:cubicBezTo>
                  <a:pt x="314" y="1308"/>
                  <a:pt x="314" y="1308"/>
                  <a:pt x="314" y="1308"/>
                </a:cubicBezTo>
                <a:cubicBezTo>
                  <a:pt x="319" y="1308"/>
                  <a:pt x="319" y="1308"/>
                  <a:pt x="319" y="1308"/>
                </a:cubicBezTo>
                <a:cubicBezTo>
                  <a:pt x="319" y="1308"/>
                  <a:pt x="319" y="1308"/>
                  <a:pt x="319" y="1308"/>
                </a:cubicBezTo>
                <a:cubicBezTo>
                  <a:pt x="321" y="1307"/>
                  <a:pt x="321" y="1307"/>
                  <a:pt x="321" y="1307"/>
                </a:cubicBezTo>
                <a:cubicBezTo>
                  <a:pt x="323" y="1307"/>
                  <a:pt x="323" y="1307"/>
                  <a:pt x="323" y="1307"/>
                </a:cubicBezTo>
                <a:cubicBezTo>
                  <a:pt x="323" y="1306"/>
                  <a:pt x="323" y="1306"/>
                  <a:pt x="323" y="1306"/>
                </a:cubicBezTo>
                <a:cubicBezTo>
                  <a:pt x="324" y="1303"/>
                  <a:pt x="324" y="1303"/>
                  <a:pt x="324" y="1303"/>
                </a:cubicBezTo>
                <a:cubicBezTo>
                  <a:pt x="325" y="1303"/>
                  <a:pt x="325" y="1303"/>
                  <a:pt x="325" y="1303"/>
                </a:cubicBezTo>
                <a:cubicBezTo>
                  <a:pt x="325" y="1303"/>
                  <a:pt x="325" y="1303"/>
                  <a:pt x="325" y="1303"/>
                </a:cubicBezTo>
                <a:cubicBezTo>
                  <a:pt x="327" y="1302"/>
                  <a:pt x="327" y="1302"/>
                  <a:pt x="327" y="1302"/>
                </a:cubicBezTo>
                <a:cubicBezTo>
                  <a:pt x="328" y="1302"/>
                  <a:pt x="328" y="1302"/>
                  <a:pt x="328" y="1302"/>
                </a:cubicBezTo>
                <a:cubicBezTo>
                  <a:pt x="329" y="1299"/>
                  <a:pt x="329" y="1299"/>
                  <a:pt x="329" y="1299"/>
                </a:cubicBezTo>
                <a:cubicBezTo>
                  <a:pt x="329" y="1299"/>
                  <a:pt x="329" y="1299"/>
                  <a:pt x="329" y="1299"/>
                </a:cubicBezTo>
                <a:cubicBezTo>
                  <a:pt x="329" y="1298"/>
                  <a:pt x="329" y="1298"/>
                  <a:pt x="328" y="1298"/>
                </a:cubicBezTo>
                <a:cubicBezTo>
                  <a:pt x="328" y="1298"/>
                  <a:pt x="328" y="1298"/>
                  <a:pt x="328" y="1298"/>
                </a:cubicBezTo>
                <a:cubicBezTo>
                  <a:pt x="327" y="1297"/>
                  <a:pt x="327" y="1297"/>
                  <a:pt x="327" y="1297"/>
                </a:cubicBezTo>
                <a:cubicBezTo>
                  <a:pt x="327" y="1297"/>
                  <a:pt x="327" y="1297"/>
                  <a:pt x="327" y="1297"/>
                </a:cubicBezTo>
                <a:cubicBezTo>
                  <a:pt x="326" y="1297"/>
                  <a:pt x="326" y="1297"/>
                  <a:pt x="326" y="1297"/>
                </a:cubicBezTo>
                <a:cubicBezTo>
                  <a:pt x="327" y="1295"/>
                  <a:pt x="327" y="1295"/>
                  <a:pt x="327" y="1295"/>
                </a:cubicBezTo>
                <a:cubicBezTo>
                  <a:pt x="329" y="1293"/>
                  <a:pt x="329" y="1293"/>
                  <a:pt x="329" y="1293"/>
                </a:cubicBezTo>
                <a:cubicBezTo>
                  <a:pt x="330" y="1293"/>
                  <a:pt x="330" y="1293"/>
                  <a:pt x="330" y="1293"/>
                </a:cubicBezTo>
                <a:cubicBezTo>
                  <a:pt x="330" y="1293"/>
                  <a:pt x="330" y="1293"/>
                  <a:pt x="330" y="1293"/>
                </a:cubicBezTo>
                <a:cubicBezTo>
                  <a:pt x="331" y="1290"/>
                  <a:pt x="331" y="1290"/>
                  <a:pt x="331" y="1290"/>
                </a:cubicBezTo>
                <a:cubicBezTo>
                  <a:pt x="331" y="1289"/>
                  <a:pt x="331" y="1289"/>
                  <a:pt x="331" y="1289"/>
                </a:cubicBezTo>
                <a:cubicBezTo>
                  <a:pt x="330" y="1287"/>
                  <a:pt x="330" y="1287"/>
                  <a:pt x="330" y="1287"/>
                </a:cubicBezTo>
                <a:cubicBezTo>
                  <a:pt x="330" y="1287"/>
                  <a:pt x="329" y="1287"/>
                  <a:pt x="329" y="1287"/>
                </a:cubicBezTo>
                <a:cubicBezTo>
                  <a:pt x="329" y="1287"/>
                  <a:pt x="329" y="1287"/>
                  <a:pt x="329" y="1287"/>
                </a:cubicBezTo>
                <a:cubicBezTo>
                  <a:pt x="326" y="1289"/>
                  <a:pt x="326" y="1289"/>
                  <a:pt x="326" y="1289"/>
                </a:cubicBezTo>
                <a:cubicBezTo>
                  <a:pt x="325" y="1289"/>
                  <a:pt x="325" y="1289"/>
                  <a:pt x="325" y="1289"/>
                </a:cubicBezTo>
                <a:cubicBezTo>
                  <a:pt x="322" y="1290"/>
                  <a:pt x="322" y="1290"/>
                  <a:pt x="322" y="1290"/>
                </a:cubicBezTo>
                <a:cubicBezTo>
                  <a:pt x="322" y="1289"/>
                  <a:pt x="322" y="1289"/>
                  <a:pt x="322" y="1289"/>
                </a:cubicBezTo>
                <a:cubicBezTo>
                  <a:pt x="324" y="1289"/>
                  <a:pt x="324" y="1289"/>
                  <a:pt x="324" y="1289"/>
                </a:cubicBezTo>
                <a:cubicBezTo>
                  <a:pt x="327" y="1287"/>
                  <a:pt x="327" y="1287"/>
                  <a:pt x="327" y="1287"/>
                </a:cubicBezTo>
                <a:cubicBezTo>
                  <a:pt x="327" y="1286"/>
                  <a:pt x="327" y="1286"/>
                  <a:pt x="327" y="1286"/>
                </a:cubicBezTo>
                <a:cubicBezTo>
                  <a:pt x="328" y="1283"/>
                  <a:pt x="328" y="1283"/>
                  <a:pt x="328" y="1283"/>
                </a:cubicBezTo>
                <a:cubicBezTo>
                  <a:pt x="328" y="1283"/>
                  <a:pt x="327" y="1283"/>
                  <a:pt x="327" y="1283"/>
                </a:cubicBezTo>
                <a:cubicBezTo>
                  <a:pt x="327" y="1282"/>
                  <a:pt x="327" y="1282"/>
                  <a:pt x="326" y="1283"/>
                </a:cubicBezTo>
                <a:cubicBezTo>
                  <a:pt x="326" y="1283"/>
                  <a:pt x="326" y="1283"/>
                  <a:pt x="326" y="1283"/>
                </a:cubicBezTo>
                <a:cubicBezTo>
                  <a:pt x="326" y="1283"/>
                  <a:pt x="326" y="1283"/>
                  <a:pt x="326" y="1283"/>
                </a:cubicBezTo>
                <a:cubicBezTo>
                  <a:pt x="326" y="1283"/>
                  <a:pt x="325" y="1283"/>
                  <a:pt x="325" y="1282"/>
                </a:cubicBezTo>
                <a:cubicBezTo>
                  <a:pt x="325" y="1282"/>
                  <a:pt x="325" y="1282"/>
                  <a:pt x="325" y="1282"/>
                </a:cubicBezTo>
                <a:cubicBezTo>
                  <a:pt x="323" y="1283"/>
                  <a:pt x="323" y="1283"/>
                  <a:pt x="323" y="1283"/>
                </a:cubicBezTo>
                <a:cubicBezTo>
                  <a:pt x="323" y="1282"/>
                  <a:pt x="323" y="1282"/>
                  <a:pt x="323" y="1282"/>
                </a:cubicBezTo>
                <a:cubicBezTo>
                  <a:pt x="323" y="1281"/>
                  <a:pt x="323" y="1281"/>
                  <a:pt x="322" y="1281"/>
                </a:cubicBezTo>
                <a:cubicBezTo>
                  <a:pt x="322" y="1281"/>
                  <a:pt x="322" y="1281"/>
                  <a:pt x="322" y="1281"/>
                </a:cubicBezTo>
                <a:cubicBezTo>
                  <a:pt x="322" y="1280"/>
                  <a:pt x="322" y="1280"/>
                  <a:pt x="322" y="1280"/>
                </a:cubicBezTo>
                <a:cubicBezTo>
                  <a:pt x="326" y="1279"/>
                  <a:pt x="326" y="1279"/>
                  <a:pt x="326" y="1279"/>
                </a:cubicBezTo>
                <a:cubicBezTo>
                  <a:pt x="326" y="1279"/>
                  <a:pt x="326" y="1279"/>
                  <a:pt x="326" y="1279"/>
                </a:cubicBezTo>
                <a:cubicBezTo>
                  <a:pt x="328" y="1276"/>
                  <a:pt x="328" y="1276"/>
                  <a:pt x="328" y="1276"/>
                </a:cubicBezTo>
                <a:cubicBezTo>
                  <a:pt x="328" y="1275"/>
                  <a:pt x="328" y="1275"/>
                  <a:pt x="328" y="1275"/>
                </a:cubicBezTo>
                <a:cubicBezTo>
                  <a:pt x="327" y="1275"/>
                  <a:pt x="327" y="1274"/>
                  <a:pt x="327" y="1274"/>
                </a:cubicBezTo>
                <a:cubicBezTo>
                  <a:pt x="325" y="1274"/>
                  <a:pt x="325" y="1274"/>
                  <a:pt x="325" y="1274"/>
                </a:cubicBezTo>
                <a:cubicBezTo>
                  <a:pt x="327" y="1272"/>
                  <a:pt x="327" y="1272"/>
                  <a:pt x="327" y="1272"/>
                </a:cubicBezTo>
                <a:cubicBezTo>
                  <a:pt x="327" y="1272"/>
                  <a:pt x="327" y="1272"/>
                  <a:pt x="327" y="1272"/>
                </a:cubicBezTo>
                <a:cubicBezTo>
                  <a:pt x="328" y="1273"/>
                  <a:pt x="328" y="1273"/>
                  <a:pt x="328" y="1273"/>
                </a:cubicBezTo>
                <a:cubicBezTo>
                  <a:pt x="328" y="1274"/>
                  <a:pt x="328" y="1274"/>
                  <a:pt x="329" y="1274"/>
                </a:cubicBezTo>
                <a:cubicBezTo>
                  <a:pt x="330" y="1273"/>
                  <a:pt x="330" y="1273"/>
                  <a:pt x="330" y="1273"/>
                </a:cubicBezTo>
                <a:cubicBezTo>
                  <a:pt x="330" y="1273"/>
                  <a:pt x="330" y="1273"/>
                  <a:pt x="330" y="1273"/>
                </a:cubicBezTo>
                <a:cubicBezTo>
                  <a:pt x="332" y="1270"/>
                  <a:pt x="332" y="1270"/>
                  <a:pt x="332" y="1270"/>
                </a:cubicBezTo>
                <a:cubicBezTo>
                  <a:pt x="333" y="1268"/>
                  <a:pt x="333" y="1268"/>
                  <a:pt x="333" y="1268"/>
                </a:cubicBezTo>
                <a:cubicBezTo>
                  <a:pt x="333" y="1269"/>
                  <a:pt x="333" y="1269"/>
                  <a:pt x="333" y="1269"/>
                </a:cubicBezTo>
                <a:cubicBezTo>
                  <a:pt x="330" y="1277"/>
                  <a:pt x="330" y="1277"/>
                  <a:pt x="330" y="1277"/>
                </a:cubicBezTo>
                <a:cubicBezTo>
                  <a:pt x="330" y="1277"/>
                  <a:pt x="330" y="1277"/>
                  <a:pt x="330" y="1277"/>
                </a:cubicBezTo>
                <a:cubicBezTo>
                  <a:pt x="331" y="1279"/>
                  <a:pt x="331" y="1279"/>
                  <a:pt x="331" y="1279"/>
                </a:cubicBezTo>
                <a:cubicBezTo>
                  <a:pt x="332" y="1279"/>
                  <a:pt x="332" y="1279"/>
                  <a:pt x="332" y="1279"/>
                </a:cubicBezTo>
                <a:cubicBezTo>
                  <a:pt x="334" y="1279"/>
                  <a:pt x="334" y="1279"/>
                  <a:pt x="334" y="1279"/>
                </a:cubicBezTo>
                <a:cubicBezTo>
                  <a:pt x="335" y="1279"/>
                  <a:pt x="335" y="1279"/>
                  <a:pt x="335" y="1279"/>
                </a:cubicBezTo>
                <a:cubicBezTo>
                  <a:pt x="336" y="1277"/>
                  <a:pt x="336" y="1277"/>
                  <a:pt x="336" y="1277"/>
                </a:cubicBezTo>
                <a:cubicBezTo>
                  <a:pt x="336" y="1277"/>
                  <a:pt x="336" y="1277"/>
                  <a:pt x="336" y="1277"/>
                </a:cubicBezTo>
                <a:cubicBezTo>
                  <a:pt x="336" y="1273"/>
                  <a:pt x="336" y="1273"/>
                  <a:pt x="336" y="1273"/>
                </a:cubicBezTo>
                <a:cubicBezTo>
                  <a:pt x="336" y="1274"/>
                  <a:pt x="336" y="1274"/>
                  <a:pt x="336" y="1274"/>
                </a:cubicBezTo>
                <a:cubicBezTo>
                  <a:pt x="336" y="1275"/>
                  <a:pt x="336" y="1275"/>
                  <a:pt x="336" y="1275"/>
                </a:cubicBezTo>
                <a:cubicBezTo>
                  <a:pt x="336" y="1276"/>
                  <a:pt x="336" y="1276"/>
                  <a:pt x="337" y="1276"/>
                </a:cubicBezTo>
                <a:cubicBezTo>
                  <a:pt x="337" y="1276"/>
                  <a:pt x="337" y="1276"/>
                  <a:pt x="337" y="1276"/>
                </a:cubicBezTo>
                <a:cubicBezTo>
                  <a:pt x="344" y="1276"/>
                  <a:pt x="344" y="1276"/>
                  <a:pt x="344" y="1276"/>
                </a:cubicBezTo>
                <a:cubicBezTo>
                  <a:pt x="346" y="1276"/>
                  <a:pt x="346" y="1276"/>
                  <a:pt x="346" y="1276"/>
                </a:cubicBezTo>
                <a:cubicBezTo>
                  <a:pt x="346" y="1276"/>
                  <a:pt x="346" y="1276"/>
                  <a:pt x="346" y="1276"/>
                </a:cubicBezTo>
                <a:cubicBezTo>
                  <a:pt x="348" y="1276"/>
                  <a:pt x="348" y="1276"/>
                  <a:pt x="348" y="1276"/>
                </a:cubicBezTo>
                <a:cubicBezTo>
                  <a:pt x="349" y="1275"/>
                  <a:pt x="349" y="1275"/>
                  <a:pt x="349" y="1275"/>
                </a:cubicBezTo>
                <a:cubicBezTo>
                  <a:pt x="351" y="1272"/>
                  <a:pt x="351" y="1272"/>
                  <a:pt x="351" y="1272"/>
                </a:cubicBezTo>
                <a:cubicBezTo>
                  <a:pt x="352" y="1272"/>
                  <a:pt x="352" y="1272"/>
                  <a:pt x="352" y="1272"/>
                </a:cubicBezTo>
                <a:cubicBezTo>
                  <a:pt x="352" y="1272"/>
                  <a:pt x="352" y="1272"/>
                  <a:pt x="352" y="1272"/>
                </a:cubicBezTo>
                <a:cubicBezTo>
                  <a:pt x="351" y="1279"/>
                  <a:pt x="351" y="1279"/>
                  <a:pt x="351" y="1279"/>
                </a:cubicBezTo>
                <a:cubicBezTo>
                  <a:pt x="351" y="1280"/>
                  <a:pt x="351" y="1280"/>
                  <a:pt x="351" y="1280"/>
                </a:cubicBezTo>
                <a:cubicBezTo>
                  <a:pt x="353" y="1281"/>
                  <a:pt x="353" y="1281"/>
                  <a:pt x="353" y="1281"/>
                </a:cubicBezTo>
                <a:cubicBezTo>
                  <a:pt x="354" y="1281"/>
                  <a:pt x="354" y="1281"/>
                  <a:pt x="354" y="1281"/>
                </a:cubicBezTo>
                <a:cubicBezTo>
                  <a:pt x="358" y="1279"/>
                  <a:pt x="358" y="1279"/>
                  <a:pt x="358" y="1279"/>
                </a:cubicBezTo>
                <a:cubicBezTo>
                  <a:pt x="358" y="1279"/>
                  <a:pt x="358" y="1279"/>
                  <a:pt x="358" y="1279"/>
                </a:cubicBezTo>
                <a:cubicBezTo>
                  <a:pt x="351" y="1283"/>
                  <a:pt x="351" y="1283"/>
                  <a:pt x="351" y="1283"/>
                </a:cubicBezTo>
                <a:cubicBezTo>
                  <a:pt x="350" y="1283"/>
                  <a:pt x="350" y="1283"/>
                  <a:pt x="350" y="1284"/>
                </a:cubicBezTo>
                <a:cubicBezTo>
                  <a:pt x="350" y="1284"/>
                  <a:pt x="350" y="1284"/>
                  <a:pt x="351" y="1284"/>
                </a:cubicBezTo>
                <a:cubicBezTo>
                  <a:pt x="355" y="1285"/>
                  <a:pt x="355" y="1285"/>
                  <a:pt x="355" y="1285"/>
                </a:cubicBezTo>
                <a:cubicBezTo>
                  <a:pt x="355" y="1285"/>
                  <a:pt x="355" y="1285"/>
                  <a:pt x="355" y="1285"/>
                </a:cubicBezTo>
                <a:cubicBezTo>
                  <a:pt x="360" y="1281"/>
                  <a:pt x="360" y="1281"/>
                  <a:pt x="360" y="1281"/>
                </a:cubicBezTo>
                <a:cubicBezTo>
                  <a:pt x="357" y="1285"/>
                  <a:pt x="357" y="1285"/>
                  <a:pt x="357" y="1285"/>
                </a:cubicBezTo>
                <a:cubicBezTo>
                  <a:pt x="356" y="1286"/>
                  <a:pt x="356" y="1286"/>
                  <a:pt x="357" y="1286"/>
                </a:cubicBezTo>
                <a:cubicBezTo>
                  <a:pt x="357" y="1286"/>
                  <a:pt x="357" y="1287"/>
                  <a:pt x="357" y="1286"/>
                </a:cubicBezTo>
                <a:cubicBezTo>
                  <a:pt x="362" y="1285"/>
                  <a:pt x="362" y="1285"/>
                  <a:pt x="362" y="1285"/>
                </a:cubicBezTo>
                <a:cubicBezTo>
                  <a:pt x="363" y="1286"/>
                  <a:pt x="363" y="1286"/>
                  <a:pt x="363" y="1286"/>
                </a:cubicBezTo>
                <a:cubicBezTo>
                  <a:pt x="364" y="1286"/>
                  <a:pt x="364" y="1286"/>
                  <a:pt x="364" y="1286"/>
                </a:cubicBezTo>
                <a:cubicBezTo>
                  <a:pt x="366" y="1286"/>
                  <a:pt x="366" y="1286"/>
                  <a:pt x="366" y="1286"/>
                </a:cubicBezTo>
                <a:cubicBezTo>
                  <a:pt x="364" y="1289"/>
                  <a:pt x="364" y="1289"/>
                  <a:pt x="364" y="1289"/>
                </a:cubicBezTo>
                <a:cubicBezTo>
                  <a:pt x="364" y="1289"/>
                  <a:pt x="364" y="1289"/>
                  <a:pt x="364" y="1290"/>
                </a:cubicBezTo>
                <a:cubicBezTo>
                  <a:pt x="364" y="1290"/>
                  <a:pt x="364" y="1290"/>
                  <a:pt x="364" y="1290"/>
                </a:cubicBezTo>
                <a:cubicBezTo>
                  <a:pt x="366" y="1291"/>
                  <a:pt x="366" y="1291"/>
                  <a:pt x="366" y="1291"/>
                </a:cubicBezTo>
                <a:cubicBezTo>
                  <a:pt x="370" y="1295"/>
                  <a:pt x="370" y="1295"/>
                  <a:pt x="370" y="1295"/>
                </a:cubicBezTo>
                <a:cubicBezTo>
                  <a:pt x="372" y="1297"/>
                  <a:pt x="372" y="1297"/>
                  <a:pt x="372" y="1297"/>
                </a:cubicBezTo>
                <a:cubicBezTo>
                  <a:pt x="373" y="1297"/>
                  <a:pt x="373" y="1297"/>
                  <a:pt x="373" y="1297"/>
                </a:cubicBezTo>
                <a:cubicBezTo>
                  <a:pt x="375" y="1296"/>
                  <a:pt x="375" y="1296"/>
                  <a:pt x="375" y="1296"/>
                </a:cubicBezTo>
                <a:cubicBezTo>
                  <a:pt x="375" y="1296"/>
                  <a:pt x="376" y="1296"/>
                  <a:pt x="376" y="1296"/>
                </a:cubicBezTo>
                <a:cubicBezTo>
                  <a:pt x="376" y="1295"/>
                  <a:pt x="376" y="1295"/>
                  <a:pt x="376" y="1295"/>
                </a:cubicBezTo>
                <a:cubicBezTo>
                  <a:pt x="376" y="1294"/>
                  <a:pt x="376" y="1294"/>
                  <a:pt x="376" y="1294"/>
                </a:cubicBezTo>
                <a:cubicBezTo>
                  <a:pt x="376" y="1294"/>
                  <a:pt x="376" y="1294"/>
                  <a:pt x="376" y="1294"/>
                </a:cubicBezTo>
                <a:cubicBezTo>
                  <a:pt x="376" y="1292"/>
                  <a:pt x="376" y="1292"/>
                  <a:pt x="376" y="1292"/>
                </a:cubicBezTo>
                <a:cubicBezTo>
                  <a:pt x="377" y="1292"/>
                  <a:pt x="377" y="1292"/>
                  <a:pt x="377" y="1292"/>
                </a:cubicBezTo>
                <a:cubicBezTo>
                  <a:pt x="378" y="1292"/>
                  <a:pt x="378" y="1292"/>
                  <a:pt x="378" y="1292"/>
                </a:cubicBezTo>
                <a:cubicBezTo>
                  <a:pt x="379" y="1293"/>
                  <a:pt x="379" y="1293"/>
                  <a:pt x="379" y="1293"/>
                </a:cubicBezTo>
                <a:cubicBezTo>
                  <a:pt x="379" y="1294"/>
                  <a:pt x="379" y="1294"/>
                  <a:pt x="379" y="1294"/>
                </a:cubicBezTo>
                <a:cubicBezTo>
                  <a:pt x="379" y="1296"/>
                  <a:pt x="379" y="1296"/>
                  <a:pt x="379" y="1296"/>
                </a:cubicBezTo>
                <a:cubicBezTo>
                  <a:pt x="379" y="1297"/>
                  <a:pt x="379" y="1297"/>
                  <a:pt x="379" y="1297"/>
                </a:cubicBezTo>
                <a:cubicBezTo>
                  <a:pt x="382" y="1299"/>
                  <a:pt x="382" y="1299"/>
                  <a:pt x="382" y="1299"/>
                </a:cubicBezTo>
                <a:cubicBezTo>
                  <a:pt x="383" y="1300"/>
                  <a:pt x="383" y="1300"/>
                  <a:pt x="383" y="1300"/>
                </a:cubicBezTo>
                <a:cubicBezTo>
                  <a:pt x="384" y="1301"/>
                  <a:pt x="384" y="1301"/>
                  <a:pt x="384" y="1301"/>
                </a:cubicBezTo>
                <a:cubicBezTo>
                  <a:pt x="384" y="1301"/>
                  <a:pt x="385" y="1301"/>
                  <a:pt x="385" y="1301"/>
                </a:cubicBezTo>
                <a:cubicBezTo>
                  <a:pt x="385" y="1301"/>
                  <a:pt x="385" y="1301"/>
                  <a:pt x="385" y="1301"/>
                </a:cubicBezTo>
                <a:cubicBezTo>
                  <a:pt x="385" y="1300"/>
                  <a:pt x="385" y="1300"/>
                  <a:pt x="385" y="1300"/>
                </a:cubicBezTo>
                <a:cubicBezTo>
                  <a:pt x="387" y="1301"/>
                  <a:pt x="387" y="1301"/>
                  <a:pt x="387" y="1301"/>
                </a:cubicBezTo>
                <a:cubicBezTo>
                  <a:pt x="387" y="1301"/>
                  <a:pt x="387" y="1301"/>
                  <a:pt x="387" y="1301"/>
                </a:cubicBezTo>
                <a:cubicBezTo>
                  <a:pt x="388" y="1301"/>
                  <a:pt x="388" y="1301"/>
                  <a:pt x="388" y="1301"/>
                </a:cubicBezTo>
                <a:cubicBezTo>
                  <a:pt x="390" y="1302"/>
                  <a:pt x="390" y="1302"/>
                  <a:pt x="390" y="1302"/>
                </a:cubicBezTo>
                <a:cubicBezTo>
                  <a:pt x="391" y="1304"/>
                  <a:pt x="391" y="1304"/>
                  <a:pt x="391" y="1304"/>
                </a:cubicBezTo>
                <a:cubicBezTo>
                  <a:pt x="391" y="1304"/>
                  <a:pt x="391" y="1304"/>
                  <a:pt x="391" y="1304"/>
                </a:cubicBezTo>
                <a:cubicBezTo>
                  <a:pt x="391" y="1305"/>
                  <a:pt x="391" y="1305"/>
                  <a:pt x="391" y="1305"/>
                </a:cubicBezTo>
                <a:cubicBezTo>
                  <a:pt x="391" y="1306"/>
                  <a:pt x="391" y="1306"/>
                  <a:pt x="391" y="1306"/>
                </a:cubicBezTo>
                <a:cubicBezTo>
                  <a:pt x="392" y="1307"/>
                  <a:pt x="392" y="1307"/>
                  <a:pt x="392" y="1307"/>
                </a:cubicBezTo>
                <a:cubicBezTo>
                  <a:pt x="395" y="1307"/>
                  <a:pt x="395" y="1307"/>
                  <a:pt x="395" y="1307"/>
                </a:cubicBezTo>
                <a:cubicBezTo>
                  <a:pt x="396" y="1307"/>
                  <a:pt x="396" y="1307"/>
                  <a:pt x="396" y="1307"/>
                </a:cubicBezTo>
                <a:cubicBezTo>
                  <a:pt x="399" y="1306"/>
                  <a:pt x="399" y="1306"/>
                  <a:pt x="399" y="1306"/>
                </a:cubicBezTo>
                <a:cubicBezTo>
                  <a:pt x="408" y="1306"/>
                  <a:pt x="408" y="1306"/>
                  <a:pt x="408" y="1306"/>
                </a:cubicBezTo>
                <a:cubicBezTo>
                  <a:pt x="409" y="1305"/>
                  <a:pt x="409" y="1305"/>
                  <a:pt x="409" y="1305"/>
                </a:cubicBezTo>
                <a:cubicBezTo>
                  <a:pt x="409" y="1304"/>
                  <a:pt x="409" y="1304"/>
                  <a:pt x="409" y="1304"/>
                </a:cubicBezTo>
                <a:cubicBezTo>
                  <a:pt x="411" y="1305"/>
                  <a:pt x="411" y="1305"/>
                  <a:pt x="411" y="1305"/>
                </a:cubicBezTo>
                <a:cubicBezTo>
                  <a:pt x="412" y="1305"/>
                  <a:pt x="412" y="1305"/>
                  <a:pt x="412" y="1305"/>
                </a:cubicBezTo>
                <a:cubicBezTo>
                  <a:pt x="413" y="1304"/>
                  <a:pt x="413" y="1304"/>
                  <a:pt x="413" y="1304"/>
                </a:cubicBezTo>
                <a:cubicBezTo>
                  <a:pt x="416" y="1304"/>
                  <a:pt x="416" y="1304"/>
                  <a:pt x="416" y="1304"/>
                </a:cubicBezTo>
                <a:cubicBezTo>
                  <a:pt x="418" y="1306"/>
                  <a:pt x="418" y="1306"/>
                  <a:pt x="418" y="1306"/>
                </a:cubicBezTo>
                <a:cubicBezTo>
                  <a:pt x="418" y="1306"/>
                  <a:pt x="418" y="1306"/>
                  <a:pt x="418" y="1306"/>
                </a:cubicBezTo>
                <a:cubicBezTo>
                  <a:pt x="429" y="1308"/>
                  <a:pt x="429" y="1308"/>
                  <a:pt x="429" y="1308"/>
                </a:cubicBezTo>
                <a:cubicBezTo>
                  <a:pt x="430" y="1308"/>
                  <a:pt x="430" y="1308"/>
                  <a:pt x="430" y="1308"/>
                </a:cubicBezTo>
                <a:cubicBezTo>
                  <a:pt x="434" y="1306"/>
                  <a:pt x="434" y="1306"/>
                  <a:pt x="434" y="1306"/>
                </a:cubicBezTo>
                <a:cubicBezTo>
                  <a:pt x="435" y="1307"/>
                  <a:pt x="435" y="1307"/>
                  <a:pt x="435" y="1307"/>
                </a:cubicBezTo>
                <a:cubicBezTo>
                  <a:pt x="433" y="1308"/>
                  <a:pt x="433" y="1308"/>
                  <a:pt x="433" y="1308"/>
                </a:cubicBezTo>
                <a:cubicBezTo>
                  <a:pt x="433" y="1308"/>
                  <a:pt x="433" y="1308"/>
                  <a:pt x="433" y="1308"/>
                </a:cubicBezTo>
                <a:cubicBezTo>
                  <a:pt x="433" y="1309"/>
                  <a:pt x="433" y="1309"/>
                  <a:pt x="433" y="1309"/>
                </a:cubicBezTo>
                <a:cubicBezTo>
                  <a:pt x="432" y="1309"/>
                  <a:pt x="433" y="1310"/>
                  <a:pt x="433" y="1310"/>
                </a:cubicBezTo>
                <a:cubicBezTo>
                  <a:pt x="440" y="1313"/>
                  <a:pt x="440" y="1313"/>
                  <a:pt x="440" y="1313"/>
                </a:cubicBezTo>
                <a:cubicBezTo>
                  <a:pt x="451" y="1315"/>
                  <a:pt x="451" y="1315"/>
                  <a:pt x="451" y="1315"/>
                </a:cubicBezTo>
                <a:cubicBezTo>
                  <a:pt x="451" y="1315"/>
                  <a:pt x="451" y="1315"/>
                  <a:pt x="451" y="1315"/>
                </a:cubicBezTo>
                <a:cubicBezTo>
                  <a:pt x="457" y="1313"/>
                  <a:pt x="457" y="1313"/>
                  <a:pt x="457" y="1313"/>
                </a:cubicBezTo>
                <a:cubicBezTo>
                  <a:pt x="461" y="1308"/>
                  <a:pt x="461" y="1308"/>
                  <a:pt x="461" y="1308"/>
                </a:cubicBezTo>
                <a:cubicBezTo>
                  <a:pt x="462" y="1305"/>
                  <a:pt x="462" y="1305"/>
                  <a:pt x="462" y="1305"/>
                </a:cubicBezTo>
                <a:cubicBezTo>
                  <a:pt x="463" y="1305"/>
                  <a:pt x="463" y="1305"/>
                  <a:pt x="463" y="1305"/>
                </a:cubicBezTo>
                <a:cubicBezTo>
                  <a:pt x="464" y="1306"/>
                  <a:pt x="464" y="1306"/>
                  <a:pt x="464" y="1306"/>
                </a:cubicBezTo>
                <a:cubicBezTo>
                  <a:pt x="464" y="1306"/>
                  <a:pt x="464" y="1306"/>
                  <a:pt x="464" y="1306"/>
                </a:cubicBezTo>
                <a:cubicBezTo>
                  <a:pt x="462" y="1308"/>
                  <a:pt x="462" y="1308"/>
                  <a:pt x="462" y="1308"/>
                </a:cubicBezTo>
                <a:cubicBezTo>
                  <a:pt x="462" y="1309"/>
                  <a:pt x="462" y="1309"/>
                  <a:pt x="462" y="1309"/>
                </a:cubicBezTo>
                <a:cubicBezTo>
                  <a:pt x="462" y="1314"/>
                  <a:pt x="462" y="1314"/>
                  <a:pt x="462" y="1314"/>
                </a:cubicBezTo>
                <a:cubicBezTo>
                  <a:pt x="462" y="1314"/>
                  <a:pt x="462" y="1314"/>
                  <a:pt x="462" y="1314"/>
                </a:cubicBezTo>
                <a:cubicBezTo>
                  <a:pt x="462" y="1315"/>
                  <a:pt x="462" y="1315"/>
                  <a:pt x="462" y="1315"/>
                </a:cubicBezTo>
                <a:cubicBezTo>
                  <a:pt x="462" y="1316"/>
                  <a:pt x="462" y="1316"/>
                  <a:pt x="462" y="1316"/>
                </a:cubicBezTo>
                <a:cubicBezTo>
                  <a:pt x="461" y="1318"/>
                  <a:pt x="461" y="1318"/>
                  <a:pt x="461" y="1318"/>
                </a:cubicBezTo>
                <a:cubicBezTo>
                  <a:pt x="461" y="1318"/>
                  <a:pt x="461" y="1318"/>
                  <a:pt x="461" y="1318"/>
                </a:cubicBezTo>
                <a:cubicBezTo>
                  <a:pt x="460" y="1318"/>
                  <a:pt x="460" y="1318"/>
                  <a:pt x="460" y="1318"/>
                </a:cubicBezTo>
                <a:cubicBezTo>
                  <a:pt x="458" y="1320"/>
                  <a:pt x="458" y="1320"/>
                  <a:pt x="458" y="1320"/>
                </a:cubicBezTo>
                <a:cubicBezTo>
                  <a:pt x="458" y="1321"/>
                  <a:pt x="458" y="1321"/>
                  <a:pt x="458" y="1322"/>
                </a:cubicBezTo>
                <a:cubicBezTo>
                  <a:pt x="459" y="1323"/>
                  <a:pt x="459" y="1323"/>
                  <a:pt x="459" y="1323"/>
                </a:cubicBezTo>
                <a:cubicBezTo>
                  <a:pt x="460" y="1323"/>
                  <a:pt x="460" y="1323"/>
                  <a:pt x="460" y="1323"/>
                </a:cubicBezTo>
                <a:cubicBezTo>
                  <a:pt x="463" y="1324"/>
                  <a:pt x="463" y="1324"/>
                  <a:pt x="463" y="1324"/>
                </a:cubicBezTo>
                <a:cubicBezTo>
                  <a:pt x="463" y="1325"/>
                  <a:pt x="463" y="1325"/>
                  <a:pt x="463" y="1325"/>
                </a:cubicBezTo>
                <a:cubicBezTo>
                  <a:pt x="464" y="1325"/>
                  <a:pt x="464" y="1325"/>
                  <a:pt x="464" y="1325"/>
                </a:cubicBezTo>
                <a:cubicBezTo>
                  <a:pt x="465" y="1326"/>
                  <a:pt x="465" y="1326"/>
                  <a:pt x="465" y="1326"/>
                </a:cubicBezTo>
                <a:cubicBezTo>
                  <a:pt x="466" y="1326"/>
                  <a:pt x="466" y="1326"/>
                  <a:pt x="466" y="1326"/>
                </a:cubicBezTo>
                <a:cubicBezTo>
                  <a:pt x="467" y="1326"/>
                  <a:pt x="467" y="1326"/>
                  <a:pt x="467" y="1326"/>
                </a:cubicBezTo>
                <a:cubicBezTo>
                  <a:pt x="467" y="1326"/>
                  <a:pt x="467" y="1326"/>
                  <a:pt x="467" y="1326"/>
                </a:cubicBezTo>
                <a:cubicBezTo>
                  <a:pt x="467" y="1326"/>
                  <a:pt x="467" y="1326"/>
                  <a:pt x="467" y="1326"/>
                </a:cubicBezTo>
                <a:cubicBezTo>
                  <a:pt x="467" y="1327"/>
                  <a:pt x="467" y="1327"/>
                  <a:pt x="468" y="1327"/>
                </a:cubicBezTo>
                <a:cubicBezTo>
                  <a:pt x="473" y="1329"/>
                  <a:pt x="473" y="1329"/>
                  <a:pt x="473" y="1329"/>
                </a:cubicBezTo>
                <a:cubicBezTo>
                  <a:pt x="476" y="1333"/>
                  <a:pt x="476" y="1333"/>
                  <a:pt x="476" y="1333"/>
                </a:cubicBezTo>
                <a:cubicBezTo>
                  <a:pt x="477" y="1333"/>
                  <a:pt x="477" y="1334"/>
                  <a:pt x="477" y="1333"/>
                </a:cubicBezTo>
                <a:cubicBezTo>
                  <a:pt x="478" y="1333"/>
                  <a:pt x="478" y="1333"/>
                  <a:pt x="478" y="1333"/>
                </a:cubicBezTo>
                <a:cubicBezTo>
                  <a:pt x="478" y="1332"/>
                  <a:pt x="478" y="1332"/>
                  <a:pt x="478" y="1332"/>
                </a:cubicBezTo>
                <a:cubicBezTo>
                  <a:pt x="478" y="1331"/>
                  <a:pt x="478" y="1331"/>
                  <a:pt x="478" y="1331"/>
                </a:cubicBezTo>
                <a:cubicBezTo>
                  <a:pt x="482" y="1331"/>
                  <a:pt x="482" y="1331"/>
                  <a:pt x="482" y="1331"/>
                </a:cubicBezTo>
                <a:cubicBezTo>
                  <a:pt x="482" y="1331"/>
                  <a:pt x="482" y="1331"/>
                  <a:pt x="482" y="1331"/>
                </a:cubicBezTo>
                <a:cubicBezTo>
                  <a:pt x="483" y="1330"/>
                  <a:pt x="483" y="1330"/>
                  <a:pt x="483" y="1330"/>
                </a:cubicBezTo>
                <a:cubicBezTo>
                  <a:pt x="483" y="1327"/>
                  <a:pt x="483" y="1327"/>
                  <a:pt x="483" y="1327"/>
                </a:cubicBezTo>
                <a:cubicBezTo>
                  <a:pt x="482" y="1325"/>
                  <a:pt x="482" y="1325"/>
                  <a:pt x="482" y="1325"/>
                </a:cubicBezTo>
                <a:cubicBezTo>
                  <a:pt x="483" y="1326"/>
                  <a:pt x="483" y="1326"/>
                  <a:pt x="483" y="1326"/>
                </a:cubicBezTo>
                <a:cubicBezTo>
                  <a:pt x="483" y="1326"/>
                  <a:pt x="484" y="1326"/>
                  <a:pt x="484" y="1325"/>
                </a:cubicBezTo>
                <a:cubicBezTo>
                  <a:pt x="485" y="1324"/>
                  <a:pt x="485" y="1324"/>
                  <a:pt x="485" y="1324"/>
                </a:cubicBezTo>
                <a:cubicBezTo>
                  <a:pt x="485" y="1324"/>
                  <a:pt x="485" y="1324"/>
                  <a:pt x="485" y="1324"/>
                </a:cubicBezTo>
                <a:cubicBezTo>
                  <a:pt x="485" y="1324"/>
                  <a:pt x="485" y="1324"/>
                  <a:pt x="485" y="1324"/>
                </a:cubicBezTo>
                <a:cubicBezTo>
                  <a:pt x="486" y="1322"/>
                  <a:pt x="486" y="1322"/>
                  <a:pt x="486" y="1322"/>
                </a:cubicBezTo>
                <a:cubicBezTo>
                  <a:pt x="488" y="1323"/>
                  <a:pt x="488" y="1323"/>
                  <a:pt x="488" y="1323"/>
                </a:cubicBezTo>
                <a:cubicBezTo>
                  <a:pt x="488" y="1323"/>
                  <a:pt x="488" y="1323"/>
                  <a:pt x="488" y="1323"/>
                </a:cubicBezTo>
                <a:cubicBezTo>
                  <a:pt x="485" y="1325"/>
                  <a:pt x="485" y="1325"/>
                  <a:pt x="485" y="1325"/>
                </a:cubicBezTo>
                <a:cubicBezTo>
                  <a:pt x="484" y="1326"/>
                  <a:pt x="484" y="1326"/>
                  <a:pt x="484" y="1326"/>
                </a:cubicBezTo>
                <a:cubicBezTo>
                  <a:pt x="483" y="1334"/>
                  <a:pt x="483" y="1334"/>
                  <a:pt x="483" y="1334"/>
                </a:cubicBezTo>
                <a:cubicBezTo>
                  <a:pt x="483" y="1337"/>
                  <a:pt x="483" y="1337"/>
                  <a:pt x="483" y="1337"/>
                </a:cubicBezTo>
                <a:cubicBezTo>
                  <a:pt x="491" y="1347"/>
                  <a:pt x="491" y="1347"/>
                  <a:pt x="491" y="1347"/>
                </a:cubicBezTo>
                <a:cubicBezTo>
                  <a:pt x="491" y="1347"/>
                  <a:pt x="491" y="1347"/>
                  <a:pt x="491" y="1347"/>
                </a:cubicBezTo>
                <a:cubicBezTo>
                  <a:pt x="493" y="1346"/>
                  <a:pt x="493" y="1346"/>
                  <a:pt x="493" y="1346"/>
                </a:cubicBezTo>
                <a:cubicBezTo>
                  <a:pt x="493" y="1346"/>
                  <a:pt x="493" y="1346"/>
                  <a:pt x="493" y="1346"/>
                </a:cubicBezTo>
                <a:cubicBezTo>
                  <a:pt x="492" y="1349"/>
                  <a:pt x="492" y="1349"/>
                  <a:pt x="492" y="1349"/>
                </a:cubicBezTo>
                <a:cubicBezTo>
                  <a:pt x="492" y="1349"/>
                  <a:pt x="492" y="1349"/>
                  <a:pt x="492" y="1349"/>
                </a:cubicBezTo>
                <a:cubicBezTo>
                  <a:pt x="492" y="1350"/>
                  <a:pt x="492" y="1350"/>
                  <a:pt x="493" y="1350"/>
                </a:cubicBezTo>
                <a:cubicBezTo>
                  <a:pt x="495" y="1351"/>
                  <a:pt x="495" y="1351"/>
                  <a:pt x="495" y="1351"/>
                </a:cubicBezTo>
                <a:cubicBezTo>
                  <a:pt x="498" y="1354"/>
                  <a:pt x="498" y="1354"/>
                  <a:pt x="498" y="1354"/>
                </a:cubicBezTo>
                <a:cubicBezTo>
                  <a:pt x="498" y="1354"/>
                  <a:pt x="498" y="1354"/>
                  <a:pt x="498" y="1354"/>
                </a:cubicBezTo>
                <a:cubicBezTo>
                  <a:pt x="502" y="1355"/>
                  <a:pt x="502" y="1355"/>
                  <a:pt x="502" y="1355"/>
                </a:cubicBezTo>
                <a:cubicBezTo>
                  <a:pt x="507" y="1360"/>
                  <a:pt x="507" y="1360"/>
                  <a:pt x="507" y="1360"/>
                </a:cubicBezTo>
                <a:cubicBezTo>
                  <a:pt x="508" y="1360"/>
                  <a:pt x="508" y="1360"/>
                  <a:pt x="508" y="1360"/>
                </a:cubicBezTo>
                <a:cubicBezTo>
                  <a:pt x="511" y="1359"/>
                  <a:pt x="511" y="1359"/>
                  <a:pt x="511" y="1359"/>
                </a:cubicBezTo>
                <a:cubicBezTo>
                  <a:pt x="512" y="1358"/>
                  <a:pt x="512" y="1358"/>
                  <a:pt x="512" y="1358"/>
                </a:cubicBezTo>
                <a:cubicBezTo>
                  <a:pt x="512" y="1358"/>
                  <a:pt x="512" y="1358"/>
                  <a:pt x="512" y="1358"/>
                </a:cubicBezTo>
                <a:cubicBezTo>
                  <a:pt x="514" y="1357"/>
                  <a:pt x="514" y="1357"/>
                  <a:pt x="514" y="1357"/>
                </a:cubicBezTo>
                <a:cubicBezTo>
                  <a:pt x="516" y="1356"/>
                  <a:pt x="516" y="1356"/>
                  <a:pt x="516" y="1356"/>
                </a:cubicBezTo>
                <a:cubicBezTo>
                  <a:pt x="517" y="1355"/>
                  <a:pt x="517" y="1355"/>
                  <a:pt x="517" y="1355"/>
                </a:cubicBezTo>
                <a:cubicBezTo>
                  <a:pt x="517" y="1351"/>
                  <a:pt x="517" y="1351"/>
                  <a:pt x="517" y="1351"/>
                </a:cubicBezTo>
                <a:cubicBezTo>
                  <a:pt x="517" y="1351"/>
                  <a:pt x="517" y="1351"/>
                  <a:pt x="517" y="1351"/>
                </a:cubicBezTo>
                <a:cubicBezTo>
                  <a:pt x="515" y="1347"/>
                  <a:pt x="515" y="1347"/>
                  <a:pt x="515" y="1347"/>
                </a:cubicBezTo>
                <a:cubicBezTo>
                  <a:pt x="514" y="1347"/>
                  <a:pt x="514" y="1347"/>
                  <a:pt x="514" y="1347"/>
                </a:cubicBezTo>
                <a:cubicBezTo>
                  <a:pt x="513" y="1347"/>
                  <a:pt x="513" y="1347"/>
                  <a:pt x="513" y="1347"/>
                </a:cubicBezTo>
                <a:cubicBezTo>
                  <a:pt x="512" y="1347"/>
                  <a:pt x="512" y="1347"/>
                  <a:pt x="512" y="1347"/>
                </a:cubicBezTo>
                <a:cubicBezTo>
                  <a:pt x="512" y="1347"/>
                  <a:pt x="512" y="1347"/>
                  <a:pt x="512" y="1347"/>
                </a:cubicBezTo>
                <a:cubicBezTo>
                  <a:pt x="512" y="1346"/>
                  <a:pt x="512" y="1346"/>
                  <a:pt x="512" y="1346"/>
                </a:cubicBezTo>
                <a:cubicBezTo>
                  <a:pt x="512" y="1345"/>
                  <a:pt x="512" y="1345"/>
                  <a:pt x="512" y="1345"/>
                </a:cubicBezTo>
                <a:cubicBezTo>
                  <a:pt x="509" y="1343"/>
                  <a:pt x="509" y="1343"/>
                  <a:pt x="509" y="1343"/>
                </a:cubicBezTo>
                <a:cubicBezTo>
                  <a:pt x="509" y="1343"/>
                  <a:pt x="509" y="1343"/>
                  <a:pt x="509" y="1343"/>
                </a:cubicBezTo>
                <a:cubicBezTo>
                  <a:pt x="509" y="1342"/>
                  <a:pt x="509" y="1342"/>
                  <a:pt x="509" y="1342"/>
                </a:cubicBezTo>
                <a:cubicBezTo>
                  <a:pt x="506" y="1339"/>
                  <a:pt x="506" y="1339"/>
                  <a:pt x="506" y="1339"/>
                </a:cubicBezTo>
                <a:cubicBezTo>
                  <a:pt x="505" y="1339"/>
                  <a:pt x="505" y="1339"/>
                  <a:pt x="505" y="1339"/>
                </a:cubicBezTo>
                <a:cubicBezTo>
                  <a:pt x="505" y="1339"/>
                  <a:pt x="505" y="1339"/>
                  <a:pt x="505" y="1339"/>
                </a:cubicBezTo>
                <a:cubicBezTo>
                  <a:pt x="505" y="1339"/>
                  <a:pt x="505" y="1339"/>
                  <a:pt x="505" y="1339"/>
                </a:cubicBezTo>
                <a:cubicBezTo>
                  <a:pt x="507" y="1340"/>
                  <a:pt x="507" y="1340"/>
                  <a:pt x="507" y="1340"/>
                </a:cubicBezTo>
                <a:cubicBezTo>
                  <a:pt x="507" y="1340"/>
                  <a:pt x="508" y="1340"/>
                  <a:pt x="508" y="1340"/>
                </a:cubicBezTo>
                <a:cubicBezTo>
                  <a:pt x="509" y="1339"/>
                  <a:pt x="509" y="1339"/>
                  <a:pt x="509" y="1339"/>
                </a:cubicBezTo>
                <a:cubicBezTo>
                  <a:pt x="509" y="1339"/>
                  <a:pt x="509" y="1339"/>
                  <a:pt x="509" y="1339"/>
                </a:cubicBezTo>
                <a:cubicBezTo>
                  <a:pt x="511" y="1342"/>
                  <a:pt x="511" y="1342"/>
                  <a:pt x="511" y="1342"/>
                </a:cubicBezTo>
                <a:cubicBezTo>
                  <a:pt x="513" y="1344"/>
                  <a:pt x="513" y="1344"/>
                  <a:pt x="513" y="1344"/>
                </a:cubicBezTo>
                <a:cubicBezTo>
                  <a:pt x="514" y="1344"/>
                  <a:pt x="514" y="1344"/>
                  <a:pt x="514" y="1344"/>
                </a:cubicBezTo>
                <a:cubicBezTo>
                  <a:pt x="515" y="1344"/>
                  <a:pt x="515" y="1344"/>
                  <a:pt x="515" y="1344"/>
                </a:cubicBezTo>
                <a:cubicBezTo>
                  <a:pt x="516" y="1343"/>
                  <a:pt x="516" y="1343"/>
                  <a:pt x="516" y="1343"/>
                </a:cubicBezTo>
                <a:cubicBezTo>
                  <a:pt x="516" y="1340"/>
                  <a:pt x="516" y="1340"/>
                  <a:pt x="516" y="1340"/>
                </a:cubicBezTo>
                <a:cubicBezTo>
                  <a:pt x="517" y="1341"/>
                  <a:pt x="517" y="1341"/>
                  <a:pt x="517" y="1341"/>
                </a:cubicBezTo>
                <a:cubicBezTo>
                  <a:pt x="517" y="1341"/>
                  <a:pt x="517" y="1341"/>
                  <a:pt x="517" y="1341"/>
                </a:cubicBezTo>
                <a:cubicBezTo>
                  <a:pt x="517" y="1342"/>
                  <a:pt x="517" y="1342"/>
                  <a:pt x="517" y="1342"/>
                </a:cubicBezTo>
                <a:cubicBezTo>
                  <a:pt x="517" y="1344"/>
                  <a:pt x="517" y="1344"/>
                  <a:pt x="517" y="1344"/>
                </a:cubicBezTo>
                <a:cubicBezTo>
                  <a:pt x="519" y="1348"/>
                  <a:pt x="519" y="1348"/>
                  <a:pt x="519" y="1348"/>
                </a:cubicBezTo>
                <a:cubicBezTo>
                  <a:pt x="519" y="1349"/>
                  <a:pt x="519" y="1349"/>
                  <a:pt x="519" y="1349"/>
                </a:cubicBezTo>
                <a:cubicBezTo>
                  <a:pt x="519" y="1349"/>
                  <a:pt x="519" y="1349"/>
                  <a:pt x="519" y="1349"/>
                </a:cubicBezTo>
                <a:cubicBezTo>
                  <a:pt x="519" y="1355"/>
                  <a:pt x="519" y="1355"/>
                  <a:pt x="519" y="1355"/>
                </a:cubicBezTo>
                <a:cubicBezTo>
                  <a:pt x="519" y="1355"/>
                  <a:pt x="519" y="1355"/>
                  <a:pt x="520" y="1355"/>
                </a:cubicBezTo>
                <a:cubicBezTo>
                  <a:pt x="525" y="1356"/>
                  <a:pt x="525" y="1356"/>
                  <a:pt x="525" y="1356"/>
                </a:cubicBezTo>
                <a:cubicBezTo>
                  <a:pt x="525" y="1356"/>
                  <a:pt x="525" y="1355"/>
                  <a:pt x="526" y="1355"/>
                </a:cubicBezTo>
                <a:cubicBezTo>
                  <a:pt x="526" y="1355"/>
                  <a:pt x="526" y="1355"/>
                  <a:pt x="526" y="1355"/>
                </a:cubicBezTo>
                <a:cubicBezTo>
                  <a:pt x="526" y="1354"/>
                  <a:pt x="526" y="1354"/>
                  <a:pt x="526" y="1354"/>
                </a:cubicBezTo>
                <a:cubicBezTo>
                  <a:pt x="526" y="1354"/>
                  <a:pt x="526" y="1354"/>
                  <a:pt x="526" y="1354"/>
                </a:cubicBezTo>
                <a:cubicBezTo>
                  <a:pt x="527" y="1360"/>
                  <a:pt x="527" y="1360"/>
                  <a:pt x="527" y="1360"/>
                </a:cubicBezTo>
                <a:cubicBezTo>
                  <a:pt x="528" y="1360"/>
                  <a:pt x="528" y="1360"/>
                  <a:pt x="528" y="1360"/>
                </a:cubicBezTo>
                <a:cubicBezTo>
                  <a:pt x="530" y="1361"/>
                  <a:pt x="530" y="1361"/>
                  <a:pt x="530" y="1361"/>
                </a:cubicBezTo>
                <a:cubicBezTo>
                  <a:pt x="530" y="1361"/>
                  <a:pt x="531" y="1361"/>
                  <a:pt x="531" y="1360"/>
                </a:cubicBezTo>
                <a:cubicBezTo>
                  <a:pt x="533" y="1356"/>
                  <a:pt x="533" y="1356"/>
                  <a:pt x="533" y="1356"/>
                </a:cubicBezTo>
                <a:cubicBezTo>
                  <a:pt x="533" y="1355"/>
                  <a:pt x="533" y="1355"/>
                  <a:pt x="533" y="1355"/>
                </a:cubicBezTo>
                <a:cubicBezTo>
                  <a:pt x="527" y="1333"/>
                  <a:pt x="527" y="1333"/>
                  <a:pt x="527" y="1333"/>
                </a:cubicBezTo>
                <a:cubicBezTo>
                  <a:pt x="527" y="1333"/>
                  <a:pt x="527" y="1333"/>
                  <a:pt x="527" y="1333"/>
                </a:cubicBezTo>
                <a:cubicBezTo>
                  <a:pt x="528" y="1333"/>
                  <a:pt x="528" y="1333"/>
                  <a:pt x="528" y="1332"/>
                </a:cubicBezTo>
                <a:cubicBezTo>
                  <a:pt x="528" y="1331"/>
                  <a:pt x="528" y="1331"/>
                  <a:pt x="528" y="1331"/>
                </a:cubicBezTo>
                <a:cubicBezTo>
                  <a:pt x="528" y="1331"/>
                  <a:pt x="528" y="1331"/>
                  <a:pt x="528" y="1331"/>
                </a:cubicBezTo>
                <a:cubicBezTo>
                  <a:pt x="532" y="1344"/>
                  <a:pt x="532" y="1344"/>
                  <a:pt x="532" y="1344"/>
                </a:cubicBezTo>
                <a:cubicBezTo>
                  <a:pt x="532" y="1344"/>
                  <a:pt x="532" y="1344"/>
                  <a:pt x="532" y="1344"/>
                </a:cubicBezTo>
                <a:cubicBezTo>
                  <a:pt x="532" y="1344"/>
                  <a:pt x="533" y="1344"/>
                  <a:pt x="533" y="1344"/>
                </a:cubicBezTo>
                <a:cubicBezTo>
                  <a:pt x="533" y="1344"/>
                  <a:pt x="533" y="1344"/>
                  <a:pt x="533" y="1344"/>
                </a:cubicBezTo>
                <a:cubicBezTo>
                  <a:pt x="534" y="1346"/>
                  <a:pt x="534" y="1346"/>
                  <a:pt x="534" y="1346"/>
                </a:cubicBezTo>
                <a:cubicBezTo>
                  <a:pt x="533" y="1348"/>
                  <a:pt x="533" y="1348"/>
                  <a:pt x="533" y="1348"/>
                </a:cubicBezTo>
                <a:cubicBezTo>
                  <a:pt x="533" y="1349"/>
                  <a:pt x="533" y="1349"/>
                  <a:pt x="533" y="1349"/>
                </a:cubicBezTo>
                <a:cubicBezTo>
                  <a:pt x="537" y="1355"/>
                  <a:pt x="537" y="1355"/>
                  <a:pt x="537" y="1355"/>
                </a:cubicBezTo>
                <a:cubicBezTo>
                  <a:pt x="537" y="1355"/>
                  <a:pt x="537" y="1355"/>
                  <a:pt x="537" y="1355"/>
                </a:cubicBezTo>
                <a:cubicBezTo>
                  <a:pt x="540" y="1356"/>
                  <a:pt x="540" y="1356"/>
                  <a:pt x="540" y="1356"/>
                </a:cubicBezTo>
                <a:cubicBezTo>
                  <a:pt x="545" y="1361"/>
                  <a:pt x="545" y="1361"/>
                  <a:pt x="545" y="1361"/>
                </a:cubicBezTo>
                <a:cubicBezTo>
                  <a:pt x="545" y="1361"/>
                  <a:pt x="546" y="1361"/>
                  <a:pt x="546" y="1361"/>
                </a:cubicBezTo>
                <a:cubicBezTo>
                  <a:pt x="547" y="1360"/>
                  <a:pt x="547" y="1360"/>
                  <a:pt x="547" y="1360"/>
                </a:cubicBezTo>
                <a:cubicBezTo>
                  <a:pt x="547" y="1360"/>
                  <a:pt x="547" y="1360"/>
                  <a:pt x="547" y="1360"/>
                </a:cubicBezTo>
                <a:cubicBezTo>
                  <a:pt x="548" y="1360"/>
                  <a:pt x="548" y="1360"/>
                  <a:pt x="548" y="1360"/>
                </a:cubicBezTo>
                <a:cubicBezTo>
                  <a:pt x="548" y="1362"/>
                  <a:pt x="548" y="1362"/>
                  <a:pt x="548" y="1362"/>
                </a:cubicBezTo>
                <a:cubicBezTo>
                  <a:pt x="549" y="1365"/>
                  <a:pt x="549" y="1365"/>
                  <a:pt x="549" y="1365"/>
                </a:cubicBezTo>
                <a:cubicBezTo>
                  <a:pt x="547" y="1362"/>
                  <a:pt x="547" y="1362"/>
                  <a:pt x="547" y="1362"/>
                </a:cubicBezTo>
                <a:cubicBezTo>
                  <a:pt x="546" y="1361"/>
                  <a:pt x="546" y="1361"/>
                  <a:pt x="546" y="1361"/>
                </a:cubicBezTo>
                <a:cubicBezTo>
                  <a:pt x="539" y="1361"/>
                  <a:pt x="539" y="1361"/>
                  <a:pt x="539" y="1361"/>
                </a:cubicBezTo>
                <a:cubicBezTo>
                  <a:pt x="538" y="1361"/>
                  <a:pt x="538" y="1361"/>
                  <a:pt x="538" y="1361"/>
                </a:cubicBezTo>
                <a:cubicBezTo>
                  <a:pt x="538" y="1362"/>
                  <a:pt x="538" y="1362"/>
                  <a:pt x="538" y="1362"/>
                </a:cubicBezTo>
                <a:cubicBezTo>
                  <a:pt x="537" y="1362"/>
                  <a:pt x="537" y="1362"/>
                  <a:pt x="537" y="1362"/>
                </a:cubicBezTo>
                <a:cubicBezTo>
                  <a:pt x="537" y="1365"/>
                  <a:pt x="537" y="1365"/>
                  <a:pt x="537" y="1365"/>
                </a:cubicBezTo>
                <a:cubicBezTo>
                  <a:pt x="539" y="1378"/>
                  <a:pt x="539" y="1378"/>
                  <a:pt x="539" y="1378"/>
                </a:cubicBezTo>
                <a:cubicBezTo>
                  <a:pt x="539" y="1379"/>
                  <a:pt x="540" y="1379"/>
                  <a:pt x="540" y="1379"/>
                </a:cubicBezTo>
                <a:cubicBezTo>
                  <a:pt x="540" y="1379"/>
                  <a:pt x="540" y="1379"/>
                  <a:pt x="540" y="1379"/>
                </a:cubicBezTo>
                <a:cubicBezTo>
                  <a:pt x="541" y="1380"/>
                  <a:pt x="541" y="1380"/>
                  <a:pt x="541" y="1380"/>
                </a:cubicBezTo>
                <a:cubicBezTo>
                  <a:pt x="541" y="1380"/>
                  <a:pt x="541" y="1380"/>
                  <a:pt x="541" y="1380"/>
                </a:cubicBezTo>
                <a:cubicBezTo>
                  <a:pt x="541" y="1381"/>
                  <a:pt x="541" y="1381"/>
                  <a:pt x="541" y="1381"/>
                </a:cubicBezTo>
                <a:cubicBezTo>
                  <a:pt x="541" y="1381"/>
                  <a:pt x="541" y="1381"/>
                  <a:pt x="541" y="1381"/>
                </a:cubicBezTo>
                <a:cubicBezTo>
                  <a:pt x="542" y="1383"/>
                  <a:pt x="542" y="1383"/>
                  <a:pt x="542" y="1383"/>
                </a:cubicBezTo>
                <a:cubicBezTo>
                  <a:pt x="543" y="1384"/>
                  <a:pt x="543" y="1384"/>
                  <a:pt x="543" y="1384"/>
                </a:cubicBezTo>
                <a:cubicBezTo>
                  <a:pt x="543" y="1384"/>
                  <a:pt x="543" y="1384"/>
                  <a:pt x="543" y="1384"/>
                </a:cubicBezTo>
                <a:cubicBezTo>
                  <a:pt x="542" y="1384"/>
                  <a:pt x="542" y="1384"/>
                  <a:pt x="542" y="1384"/>
                </a:cubicBezTo>
                <a:cubicBezTo>
                  <a:pt x="541" y="1384"/>
                  <a:pt x="541" y="1384"/>
                  <a:pt x="541" y="1384"/>
                </a:cubicBezTo>
                <a:cubicBezTo>
                  <a:pt x="541" y="1384"/>
                  <a:pt x="541" y="1384"/>
                  <a:pt x="541" y="1384"/>
                </a:cubicBezTo>
                <a:cubicBezTo>
                  <a:pt x="540" y="1385"/>
                  <a:pt x="540" y="1385"/>
                  <a:pt x="540" y="1385"/>
                </a:cubicBezTo>
                <a:cubicBezTo>
                  <a:pt x="539" y="1392"/>
                  <a:pt x="539" y="1392"/>
                  <a:pt x="539" y="1392"/>
                </a:cubicBezTo>
                <a:cubicBezTo>
                  <a:pt x="539" y="1392"/>
                  <a:pt x="539" y="1392"/>
                  <a:pt x="539" y="1392"/>
                </a:cubicBezTo>
                <a:cubicBezTo>
                  <a:pt x="540" y="1393"/>
                  <a:pt x="540" y="1393"/>
                  <a:pt x="540" y="1393"/>
                </a:cubicBezTo>
                <a:cubicBezTo>
                  <a:pt x="541" y="1394"/>
                  <a:pt x="541" y="1394"/>
                  <a:pt x="541" y="1394"/>
                </a:cubicBezTo>
                <a:cubicBezTo>
                  <a:pt x="541" y="1394"/>
                  <a:pt x="541" y="1394"/>
                  <a:pt x="541" y="1394"/>
                </a:cubicBezTo>
                <a:cubicBezTo>
                  <a:pt x="542" y="1394"/>
                  <a:pt x="542" y="1394"/>
                  <a:pt x="542" y="1394"/>
                </a:cubicBezTo>
                <a:cubicBezTo>
                  <a:pt x="543" y="1394"/>
                  <a:pt x="543" y="1394"/>
                  <a:pt x="543" y="1394"/>
                </a:cubicBezTo>
                <a:cubicBezTo>
                  <a:pt x="544" y="1394"/>
                  <a:pt x="544" y="1394"/>
                  <a:pt x="544" y="1394"/>
                </a:cubicBezTo>
                <a:cubicBezTo>
                  <a:pt x="546" y="1389"/>
                  <a:pt x="546" y="1389"/>
                  <a:pt x="546" y="1389"/>
                </a:cubicBezTo>
                <a:cubicBezTo>
                  <a:pt x="547" y="1390"/>
                  <a:pt x="547" y="1390"/>
                  <a:pt x="547" y="1390"/>
                </a:cubicBezTo>
                <a:cubicBezTo>
                  <a:pt x="547" y="1390"/>
                  <a:pt x="547" y="1390"/>
                  <a:pt x="547" y="1390"/>
                </a:cubicBezTo>
                <a:cubicBezTo>
                  <a:pt x="548" y="1390"/>
                  <a:pt x="548" y="1390"/>
                  <a:pt x="548" y="1390"/>
                </a:cubicBezTo>
                <a:cubicBezTo>
                  <a:pt x="548" y="1389"/>
                  <a:pt x="548" y="1389"/>
                  <a:pt x="548" y="1389"/>
                </a:cubicBezTo>
                <a:cubicBezTo>
                  <a:pt x="548" y="1385"/>
                  <a:pt x="548" y="1385"/>
                  <a:pt x="548" y="1385"/>
                </a:cubicBezTo>
                <a:cubicBezTo>
                  <a:pt x="549" y="1386"/>
                  <a:pt x="549" y="1386"/>
                  <a:pt x="549" y="1386"/>
                </a:cubicBezTo>
                <a:cubicBezTo>
                  <a:pt x="550" y="1386"/>
                  <a:pt x="550" y="1386"/>
                  <a:pt x="550" y="1386"/>
                </a:cubicBezTo>
                <a:cubicBezTo>
                  <a:pt x="551" y="1386"/>
                  <a:pt x="551" y="1386"/>
                  <a:pt x="551" y="1386"/>
                </a:cubicBezTo>
                <a:cubicBezTo>
                  <a:pt x="551" y="1386"/>
                  <a:pt x="552" y="1385"/>
                  <a:pt x="552" y="1385"/>
                </a:cubicBezTo>
                <a:cubicBezTo>
                  <a:pt x="552" y="1383"/>
                  <a:pt x="552" y="1383"/>
                  <a:pt x="552" y="1383"/>
                </a:cubicBezTo>
                <a:cubicBezTo>
                  <a:pt x="551" y="1383"/>
                  <a:pt x="551" y="1383"/>
                  <a:pt x="551" y="1383"/>
                </a:cubicBezTo>
                <a:cubicBezTo>
                  <a:pt x="550" y="1381"/>
                  <a:pt x="550" y="1381"/>
                  <a:pt x="550" y="1381"/>
                </a:cubicBezTo>
                <a:cubicBezTo>
                  <a:pt x="550" y="1381"/>
                  <a:pt x="550" y="1381"/>
                  <a:pt x="550" y="1381"/>
                </a:cubicBezTo>
                <a:cubicBezTo>
                  <a:pt x="550" y="1381"/>
                  <a:pt x="550" y="1381"/>
                  <a:pt x="550" y="1381"/>
                </a:cubicBezTo>
                <a:cubicBezTo>
                  <a:pt x="551" y="1381"/>
                  <a:pt x="551" y="1381"/>
                  <a:pt x="551" y="1381"/>
                </a:cubicBezTo>
                <a:cubicBezTo>
                  <a:pt x="551" y="1382"/>
                  <a:pt x="552" y="1382"/>
                  <a:pt x="552" y="1381"/>
                </a:cubicBezTo>
                <a:cubicBezTo>
                  <a:pt x="552" y="1381"/>
                  <a:pt x="552" y="1381"/>
                  <a:pt x="552" y="1380"/>
                </a:cubicBezTo>
                <a:cubicBezTo>
                  <a:pt x="551" y="1377"/>
                  <a:pt x="551" y="1377"/>
                  <a:pt x="551" y="1377"/>
                </a:cubicBezTo>
                <a:cubicBezTo>
                  <a:pt x="549" y="1375"/>
                  <a:pt x="549" y="1375"/>
                  <a:pt x="549" y="1375"/>
                </a:cubicBezTo>
                <a:cubicBezTo>
                  <a:pt x="548" y="1374"/>
                  <a:pt x="548" y="1374"/>
                  <a:pt x="548" y="1374"/>
                </a:cubicBezTo>
                <a:cubicBezTo>
                  <a:pt x="547" y="1373"/>
                  <a:pt x="547" y="1373"/>
                  <a:pt x="547" y="1373"/>
                </a:cubicBezTo>
                <a:cubicBezTo>
                  <a:pt x="546" y="1367"/>
                  <a:pt x="546" y="1367"/>
                  <a:pt x="546" y="1367"/>
                </a:cubicBezTo>
                <a:cubicBezTo>
                  <a:pt x="546" y="1367"/>
                  <a:pt x="546" y="1367"/>
                  <a:pt x="546" y="1366"/>
                </a:cubicBezTo>
                <a:cubicBezTo>
                  <a:pt x="546" y="1366"/>
                  <a:pt x="546" y="1366"/>
                  <a:pt x="546" y="1366"/>
                </a:cubicBezTo>
                <a:cubicBezTo>
                  <a:pt x="552" y="1379"/>
                  <a:pt x="552" y="1379"/>
                  <a:pt x="552" y="1379"/>
                </a:cubicBezTo>
                <a:cubicBezTo>
                  <a:pt x="552" y="1379"/>
                  <a:pt x="553" y="1380"/>
                  <a:pt x="553" y="1380"/>
                </a:cubicBezTo>
                <a:cubicBezTo>
                  <a:pt x="553" y="1379"/>
                  <a:pt x="554" y="1379"/>
                  <a:pt x="554" y="1379"/>
                </a:cubicBezTo>
                <a:cubicBezTo>
                  <a:pt x="553" y="1375"/>
                  <a:pt x="553" y="1375"/>
                  <a:pt x="553" y="1375"/>
                </a:cubicBezTo>
                <a:cubicBezTo>
                  <a:pt x="552" y="1374"/>
                  <a:pt x="552" y="1374"/>
                  <a:pt x="552" y="1374"/>
                </a:cubicBezTo>
                <a:cubicBezTo>
                  <a:pt x="551" y="1370"/>
                  <a:pt x="551" y="1370"/>
                  <a:pt x="551" y="1370"/>
                </a:cubicBezTo>
                <a:cubicBezTo>
                  <a:pt x="549" y="1365"/>
                  <a:pt x="549" y="1365"/>
                  <a:pt x="549" y="1365"/>
                </a:cubicBezTo>
                <a:cubicBezTo>
                  <a:pt x="549" y="1366"/>
                  <a:pt x="549" y="1366"/>
                  <a:pt x="549" y="1366"/>
                </a:cubicBezTo>
                <a:cubicBezTo>
                  <a:pt x="551" y="1367"/>
                  <a:pt x="551" y="1367"/>
                  <a:pt x="551" y="1367"/>
                </a:cubicBezTo>
                <a:cubicBezTo>
                  <a:pt x="551" y="1367"/>
                  <a:pt x="552" y="1367"/>
                  <a:pt x="552" y="1366"/>
                </a:cubicBezTo>
                <a:cubicBezTo>
                  <a:pt x="553" y="1365"/>
                  <a:pt x="553" y="1365"/>
                  <a:pt x="553" y="1365"/>
                </a:cubicBezTo>
                <a:cubicBezTo>
                  <a:pt x="554" y="1363"/>
                  <a:pt x="554" y="1363"/>
                  <a:pt x="554" y="1363"/>
                </a:cubicBezTo>
                <a:cubicBezTo>
                  <a:pt x="554" y="1362"/>
                  <a:pt x="554" y="1362"/>
                  <a:pt x="554" y="1362"/>
                </a:cubicBezTo>
                <a:cubicBezTo>
                  <a:pt x="555" y="1362"/>
                  <a:pt x="555" y="1362"/>
                  <a:pt x="555" y="1362"/>
                </a:cubicBezTo>
                <a:cubicBezTo>
                  <a:pt x="554" y="1364"/>
                  <a:pt x="554" y="1364"/>
                  <a:pt x="554" y="1364"/>
                </a:cubicBezTo>
                <a:cubicBezTo>
                  <a:pt x="553" y="1364"/>
                  <a:pt x="553" y="1364"/>
                  <a:pt x="553" y="1364"/>
                </a:cubicBezTo>
                <a:cubicBezTo>
                  <a:pt x="554" y="1365"/>
                  <a:pt x="554" y="1365"/>
                  <a:pt x="554" y="1365"/>
                </a:cubicBezTo>
                <a:cubicBezTo>
                  <a:pt x="554" y="1366"/>
                  <a:pt x="554" y="1366"/>
                  <a:pt x="554" y="1366"/>
                </a:cubicBezTo>
                <a:cubicBezTo>
                  <a:pt x="554" y="1366"/>
                  <a:pt x="554" y="1366"/>
                  <a:pt x="555" y="1366"/>
                </a:cubicBezTo>
                <a:cubicBezTo>
                  <a:pt x="554" y="1366"/>
                  <a:pt x="554" y="1366"/>
                  <a:pt x="554" y="1366"/>
                </a:cubicBezTo>
                <a:cubicBezTo>
                  <a:pt x="553" y="1366"/>
                  <a:pt x="553" y="1366"/>
                  <a:pt x="553" y="1366"/>
                </a:cubicBezTo>
                <a:cubicBezTo>
                  <a:pt x="552" y="1366"/>
                  <a:pt x="552" y="1367"/>
                  <a:pt x="552" y="1367"/>
                </a:cubicBezTo>
                <a:cubicBezTo>
                  <a:pt x="552" y="1369"/>
                  <a:pt x="552" y="1369"/>
                  <a:pt x="552" y="1369"/>
                </a:cubicBezTo>
                <a:cubicBezTo>
                  <a:pt x="552" y="1369"/>
                  <a:pt x="552" y="1369"/>
                  <a:pt x="552" y="1369"/>
                </a:cubicBezTo>
                <a:cubicBezTo>
                  <a:pt x="554" y="1372"/>
                  <a:pt x="554" y="1372"/>
                  <a:pt x="554" y="1372"/>
                </a:cubicBezTo>
                <a:cubicBezTo>
                  <a:pt x="554" y="1373"/>
                  <a:pt x="554" y="1373"/>
                  <a:pt x="554" y="1373"/>
                </a:cubicBezTo>
                <a:cubicBezTo>
                  <a:pt x="554" y="1373"/>
                  <a:pt x="555" y="1373"/>
                  <a:pt x="555" y="1373"/>
                </a:cubicBezTo>
                <a:cubicBezTo>
                  <a:pt x="556" y="1371"/>
                  <a:pt x="556" y="1371"/>
                  <a:pt x="556" y="1371"/>
                </a:cubicBezTo>
                <a:cubicBezTo>
                  <a:pt x="556" y="1371"/>
                  <a:pt x="556" y="1371"/>
                  <a:pt x="556" y="1371"/>
                </a:cubicBezTo>
                <a:cubicBezTo>
                  <a:pt x="556" y="1370"/>
                  <a:pt x="556" y="1370"/>
                  <a:pt x="556" y="1370"/>
                </a:cubicBezTo>
                <a:cubicBezTo>
                  <a:pt x="557" y="1370"/>
                  <a:pt x="557" y="1370"/>
                  <a:pt x="557" y="1370"/>
                </a:cubicBezTo>
                <a:cubicBezTo>
                  <a:pt x="557" y="1370"/>
                  <a:pt x="557" y="1370"/>
                  <a:pt x="557" y="1370"/>
                </a:cubicBezTo>
                <a:cubicBezTo>
                  <a:pt x="557" y="1371"/>
                  <a:pt x="557" y="1371"/>
                  <a:pt x="557" y="1371"/>
                </a:cubicBezTo>
                <a:cubicBezTo>
                  <a:pt x="557" y="1373"/>
                  <a:pt x="557" y="1373"/>
                  <a:pt x="557" y="1373"/>
                </a:cubicBezTo>
                <a:cubicBezTo>
                  <a:pt x="561" y="1377"/>
                  <a:pt x="561" y="1377"/>
                  <a:pt x="561" y="1377"/>
                </a:cubicBezTo>
                <a:cubicBezTo>
                  <a:pt x="561" y="1377"/>
                  <a:pt x="562" y="1377"/>
                  <a:pt x="562" y="1377"/>
                </a:cubicBezTo>
                <a:cubicBezTo>
                  <a:pt x="562" y="1377"/>
                  <a:pt x="562" y="1377"/>
                  <a:pt x="562" y="1377"/>
                </a:cubicBezTo>
                <a:cubicBezTo>
                  <a:pt x="562" y="1378"/>
                  <a:pt x="562" y="1378"/>
                  <a:pt x="562" y="1378"/>
                </a:cubicBezTo>
                <a:cubicBezTo>
                  <a:pt x="556" y="1375"/>
                  <a:pt x="556" y="1375"/>
                  <a:pt x="556" y="1375"/>
                </a:cubicBezTo>
                <a:cubicBezTo>
                  <a:pt x="556" y="1375"/>
                  <a:pt x="556" y="1375"/>
                  <a:pt x="556" y="1375"/>
                </a:cubicBezTo>
                <a:cubicBezTo>
                  <a:pt x="556" y="1375"/>
                  <a:pt x="555" y="1375"/>
                  <a:pt x="555" y="1375"/>
                </a:cubicBezTo>
                <a:cubicBezTo>
                  <a:pt x="555" y="1378"/>
                  <a:pt x="555" y="1378"/>
                  <a:pt x="555" y="1378"/>
                </a:cubicBezTo>
                <a:cubicBezTo>
                  <a:pt x="555" y="1379"/>
                  <a:pt x="555" y="1379"/>
                  <a:pt x="555" y="1379"/>
                </a:cubicBezTo>
                <a:cubicBezTo>
                  <a:pt x="555" y="1380"/>
                  <a:pt x="555" y="1380"/>
                  <a:pt x="555" y="1380"/>
                </a:cubicBezTo>
                <a:cubicBezTo>
                  <a:pt x="556" y="1380"/>
                  <a:pt x="556" y="1380"/>
                  <a:pt x="556" y="1380"/>
                </a:cubicBezTo>
                <a:cubicBezTo>
                  <a:pt x="557" y="1380"/>
                  <a:pt x="557" y="1380"/>
                  <a:pt x="557" y="1380"/>
                </a:cubicBezTo>
                <a:cubicBezTo>
                  <a:pt x="557" y="1380"/>
                  <a:pt x="557" y="1380"/>
                  <a:pt x="557" y="1380"/>
                </a:cubicBezTo>
                <a:cubicBezTo>
                  <a:pt x="557" y="1382"/>
                  <a:pt x="557" y="1382"/>
                  <a:pt x="557" y="1382"/>
                </a:cubicBezTo>
                <a:cubicBezTo>
                  <a:pt x="557" y="1383"/>
                  <a:pt x="557" y="1383"/>
                  <a:pt x="558" y="1383"/>
                </a:cubicBezTo>
                <a:cubicBezTo>
                  <a:pt x="558" y="1383"/>
                  <a:pt x="558" y="1383"/>
                  <a:pt x="558" y="1383"/>
                </a:cubicBezTo>
                <a:cubicBezTo>
                  <a:pt x="558" y="1384"/>
                  <a:pt x="558" y="1384"/>
                  <a:pt x="558" y="1384"/>
                </a:cubicBezTo>
                <a:cubicBezTo>
                  <a:pt x="558" y="1384"/>
                  <a:pt x="558" y="1384"/>
                  <a:pt x="558" y="1384"/>
                </a:cubicBezTo>
                <a:cubicBezTo>
                  <a:pt x="558" y="1385"/>
                  <a:pt x="558" y="1385"/>
                  <a:pt x="558" y="1385"/>
                </a:cubicBezTo>
                <a:cubicBezTo>
                  <a:pt x="558" y="1385"/>
                  <a:pt x="558" y="1385"/>
                  <a:pt x="558" y="1385"/>
                </a:cubicBezTo>
                <a:cubicBezTo>
                  <a:pt x="559" y="1386"/>
                  <a:pt x="559" y="1386"/>
                  <a:pt x="559" y="1386"/>
                </a:cubicBezTo>
                <a:cubicBezTo>
                  <a:pt x="560" y="1386"/>
                  <a:pt x="560" y="1386"/>
                  <a:pt x="560" y="1386"/>
                </a:cubicBezTo>
                <a:cubicBezTo>
                  <a:pt x="562" y="1386"/>
                  <a:pt x="562" y="1386"/>
                  <a:pt x="562" y="1386"/>
                </a:cubicBezTo>
                <a:cubicBezTo>
                  <a:pt x="558" y="1387"/>
                  <a:pt x="558" y="1387"/>
                  <a:pt x="558" y="1387"/>
                </a:cubicBezTo>
                <a:cubicBezTo>
                  <a:pt x="557" y="1387"/>
                  <a:pt x="557" y="1387"/>
                  <a:pt x="557" y="1387"/>
                </a:cubicBezTo>
                <a:cubicBezTo>
                  <a:pt x="557" y="1389"/>
                  <a:pt x="557" y="1389"/>
                  <a:pt x="557" y="1389"/>
                </a:cubicBezTo>
                <a:cubicBezTo>
                  <a:pt x="557" y="1389"/>
                  <a:pt x="557" y="1389"/>
                  <a:pt x="557" y="1389"/>
                </a:cubicBezTo>
                <a:cubicBezTo>
                  <a:pt x="558" y="1390"/>
                  <a:pt x="558" y="1390"/>
                  <a:pt x="558" y="1390"/>
                </a:cubicBezTo>
                <a:cubicBezTo>
                  <a:pt x="559" y="1392"/>
                  <a:pt x="559" y="1392"/>
                  <a:pt x="559" y="1392"/>
                </a:cubicBezTo>
                <a:cubicBezTo>
                  <a:pt x="560" y="1393"/>
                  <a:pt x="560" y="1393"/>
                  <a:pt x="560" y="1393"/>
                </a:cubicBezTo>
                <a:cubicBezTo>
                  <a:pt x="562" y="1392"/>
                  <a:pt x="562" y="1392"/>
                  <a:pt x="562" y="1392"/>
                </a:cubicBezTo>
                <a:cubicBezTo>
                  <a:pt x="562" y="1392"/>
                  <a:pt x="562" y="1392"/>
                  <a:pt x="562" y="1392"/>
                </a:cubicBezTo>
                <a:cubicBezTo>
                  <a:pt x="562" y="1391"/>
                  <a:pt x="562" y="1391"/>
                  <a:pt x="562" y="1391"/>
                </a:cubicBezTo>
                <a:cubicBezTo>
                  <a:pt x="562" y="1391"/>
                  <a:pt x="562" y="1391"/>
                  <a:pt x="562" y="1391"/>
                </a:cubicBezTo>
                <a:cubicBezTo>
                  <a:pt x="562" y="1392"/>
                  <a:pt x="562" y="1392"/>
                  <a:pt x="562" y="1392"/>
                </a:cubicBezTo>
                <a:cubicBezTo>
                  <a:pt x="563" y="1392"/>
                  <a:pt x="563" y="1392"/>
                  <a:pt x="563" y="1392"/>
                </a:cubicBezTo>
                <a:cubicBezTo>
                  <a:pt x="563" y="1393"/>
                  <a:pt x="563" y="1393"/>
                  <a:pt x="563" y="1393"/>
                </a:cubicBezTo>
                <a:cubicBezTo>
                  <a:pt x="564" y="1394"/>
                  <a:pt x="564" y="1394"/>
                  <a:pt x="564" y="1394"/>
                </a:cubicBezTo>
                <a:cubicBezTo>
                  <a:pt x="565" y="1394"/>
                  <a:pt x="565" y="1394"/>
                  <a:pt x="565" y="1394"/>
                </a:cubicBezTo>
                <a:cubicBezTo>
                  <a:pt x="565" y="1395"/>
                  <a:pt x="565" y="1395"/>
                  <a:pt x="565" y="1395"/>
                </a:cubicBezTo>
                <a:cubicBezTo>
                  <a:pt x="568" y="1400"/>
                  <a:pt x="568" y="1400"/>
                  <a:pt x="568" y="1400"/>
                </a:cubicBezTo>
                <a:cubicBezTo>
                  <a:pt x="569" y="1400"/>
                  <a:pt x="569" y="1400"/>
                  <a:pt x="569" y="1400"/>
                </a:cubicBezTo>
                <a:cubicBezTo>
                  <a:pt x="572" y="1401"/>
                  <a:pt x="572" y="1401"/>
                  <a:pt x="572" y="1401"/>
                </a:cubicBezTo>
                <a:cubicBezTo>
                  <a:pt x="572" y="1402"/>
                  <a:pt x="572" y="1402"/>
                  <a:pt x="572" y="1402"/>
                </a:cubicBezTo>
                <a:cubicBezTo>
                  <a:pt x="572" y="1403"/>
                  <a:pt x="572" y="1403"/>
                  <a:pt x="572" y="1403"/>
                </a:cubicBezTo>
                <a:cubicBezTo>
                  <a:pt x="573" y="1404"/>
                  <a:pt x="573" y="1404"/>
                  <a:pt x="573" y="1404"/>
                </a:cubicBezTo>
                <a:cubicBezTo>
                  <a:pt x="574" y="1404"/>
                  <a:pt x="574" y="1404"/>
                  <a:pt x="574" y="1404"/>
                </a:cubicBezTo>
                <a:cubicBezTo>
                  <a:pt x="576" y="1405"/>
                  <a:pt x="576" y="1405"/>
                  <a:pt x="576" y="1405"/>
                </a:cubicBezTo>
                <a:cubicBezTo>
                  <a:pt x="576" y="1409"/>
                  <a:pt x="576" y="1409"/>
                  <a:pt x="576" y="1409"/>
                </a:cubicBezTo>
                <a:cubicBezTo>
                  <a:pt x="577" y="1411"/>
                  <a:pt x="577" y="1411"/>
                  <a:pt x="577" y="1411"/>
                </a:cubicBezTo>
                <a:cubicBezTo>
                  <a:pt x="577" y="1411"/>
                  <a:pt x="577" y="1411"/>
                  <a:pt x="577" y="1411"/>
                </a:cubicBezTo>
                <a:cubicBezTo>
                  <a:pt x="576" y="1411"/>
                  <a:pt x="576" y="1411"/>
                  <a:pt x="576" y="1411"/>
                </a:cubicBezTo>
                <a:cubicBezTo>
                  <a:pt x="576" y="1411"/>
                  <a:pt x="575" y="1411"/>
                  <a:pt x="575" y="1411"/>
                </a:cubicBezTo>
                <a:cubicBezTo>
                  <a:pt x="576" y="1414"/>
                  <a:pt x="576" y="1414"/>
                  <a:pt x="576" y="1414"/>
                </a:cubicBezTo>
                <a:cubicBezTo>
                  <a:pt x="577" y="1416"/>
                  <a:pt x="577" y="1416"/>
                  <a:pt x="577" y="1416"/>
                </a:cubicBezTo>
                <a:cubicBezTo>
                  <a:pt x="579" y="1419"/>
                  <a:pt x="579" y="1419"/>
                  <a:pt x="579" y="1419"/>
                </a:cubicBezTo>
                <a:cubicBezTo>
                  <a:pt x="580" y="1419"/>
                  <a:pt x="580" y="1419"/>
                  <a:pt x="580" y="1419"/>
                </a:cubicBezTo>
                <a:cubicBezTo>
                  <a:pt x="581" y="1419"/>
                  <a:pt x="581" y="1419"/>
                  <a:pt x="581" y="1419"/>
                </a:cubicBezTo>
                <a:cubicBezTo>
                  <a:pt x="581" y="1418"/>
                  <a:pt x="581" y="1418"/>
                  <a:pt x="581" y="1418"/>
                </a:cubicBezTo>
                <a:cubicBezTo>
                  <a:pt x="581" y="1418"/>
                  <a:pt x="581" y="1418"/>
                  <a:pt x="581" y="1418"/>
                </a:cubicBezTo>
                <a:cubicBezTo>
                  <a:pt x="582" y="1417"/>
                  <a:pt x="582" y="1417"/>
                  <a:pt x="582" y="1417"/>
                </a:cubicBezTo>
                <a:cubicBezTo>
                  <a:pt x="582" y="1417"/>
                  <a:pt x="582" y="1417"/>
                  <a:pt x="582" y="1417"/>
                </a:cubicBezTo>
                <a:cubicBezTo>
                  <a:pt x="583" y="1417"/>
                  <a:pt x="582" y="1416"/>
                  <a:pt x="582" y="1416"/>
                </a:cubicBezTo>
                <a:cubicBezTo>
                  <a:pt x="581" y="1414"/>
                  <a:pt x="581" y="1414"/>
                  <a:pt x="581" y="1414"/>
                </a:cubicBezTo>
                <a:cubicBezTo>
                  <a:pt x="582" y="1416"/>
                  <a:pt x="582" y="1416"/>
                  <a:pt x="582" y="1416"/>
                </a:cubicBezTo>
                <a:cubicBezTo>
                  <a:pt x="586" y="1417"/>
                  <a:pt x="586" y="1417"/>
                  <a:pt x="586" y="1417"/>
                </a:cubicBezTo>
                <a:cubicBezTo>
                  <a:pt x="583" y="1418"/>
                  <a:pt x="583" y="1418"/>
                  <a:pt x="583" y="1418"/>
                </a:cubicBezTo>
                <a:cubicBezTo>
                  <a:pt x="583" y="1418"/>
                  <a:pt x="583" y="1418"/>
                  <a:pt x="583" y="1418"/>
                </a:cubicBezTo>
                <a:cubicBezTo>
                  <a:pt x="581" y="1419"/>
                  <a:pt x="581" y="1419"/>
                  <a:pt x="581" y="1419"/>
                </a:cubicBezTo>
                <a:cubicBezTo>
                  <a:pt x="581" y="1420"/>
                  <a:pt x="581" y="1420"/>
                  <a:pt x="581" y="1420"/>
                </a:cubicBezTo>
                <a:cubicBezTo>
                  <a:pt x="581" y="1424"/>
                  <a:pt x="581" y="1424"/>
                  <a:pt x="581" y="1424"/>
                </a:cubicBezTo>
                <a:cubicBezTo>
                  <a:pt x="580" y="1428"/>
                  <a:pt x="580" y="1428"/>
                  <a:pt x="580" y="1428"/>
                </a:cubicBezTo>
                <a:cubicBezTo>
                  <a:pt x="578" y="1429"/>
                  <a:pt x="578" y="1429"/>
                  <a:pt x="578" y="1429"/>
                </a:cubicBezTo>
                <a:cubicBezTo>
                  <a:pt x="577" y="1429"/>
                  <a:pt x="577" y="1429"/>
                  <a:pt x="577" y="1429"/>
                </a:cubicBezTo>
                <a:cubicBezTo>
                  <a:pt x="577" y="1430"/>
                  <a:pt x="577" y="1430"/>
                  <a:pt x="577" y="1430"/>
                </a:cubicBezTo>
                <a:cubicBezTo>
                  <a:pt x="576" y="1431"/>
                  <a:pt x="576" y="1431"/>
                  <a:pt x="576" y="1431"/>
                </a:cubicBezTo>
                <a:cubicBezTo>
                  <a:pt x="576" y="1431"/>
                  <a:pt x="576" y="1431"/>
                  <a:pt x="576" y="1431"/>
                </a:cubicBezTo>
                <a:cubicBezTo>
                  <a:pt x="577" y="1434"/>
                  <a:pt x="577" y="1434"/>
                  <a:pt x="577" y="1434"/>
                </a:cubicBezTo>
                <a:cubicBezTo>
                  <a:pt x="580" y="1437"/>
                  <a:pt x="580" y="1437"/>
                  <a:pt x="580" y="1437"/>
                </a:cubicBezTo>
                <a:cubicBezTo>
                  <a:pt x="580" y="1437"/>
                  <a:pt x="580" y="1437"/>
                  <a:pt x="580" y="1437"/>
                </a:cubicBezTo>
                <a:cubicBezTo>
                  <a:pt x="581" y="1437"/>
                  <a:pt x="581" y="1437"/>
                  <a:pt x="581" y="1437"/>
                </a:cubicBezTo>
                <a:cubicBezTo>
                  <a:pt x="582" y="1436"/>
                  <a:pt x="582" y="1436"/>
                  <a:pt x="582" y="1436"/>
                </a:cubicBezTo>
                <a:cubicBezTo>
                  <a:pt x="582" y="1435"/>
                  <a:pt x="582" y="1435"/>
                  <a:pt x="582" y="1435"/>
                </a:cubicBezTo>
                <a:cubicBezTo>
                  <a:pt x="582" y="1434"/>
                  <a:pt x="582" y="1434"/>
                  <a:pt x="582" y="1434"/>
                </a:cubicBezTo>
                <a:cubicBezTo>
                  <a:pt x="583" y="1434"/>
                  <a:pt x="583" y="1434"/>
                  <a:pt x="583" y="1434"/>
                </a:cubicBezTo>
                <a:cubicBezTo>
                  <a:pt x="584" y="1432"/>
                  <a:pt x="584" y="1432"/>
                  <a:pt x="584" y="1432"/>
                </a:cubicBezTo>
                <a:cubicBezTo>
                  <a:pt x="585" y="1432"/>
                  <a:pt x="585" y="1432"/>
                  <a:pt x="585" y="1432"/>
                </a:cubicBezTo>
                <a:cubicBezTo>
                  <a:pt x="585" y="1431"/>
                  <a:pt x="585" y="1431"/>
                  <a:pt x="585" y="1431"/>
                </a:cubicBezTo>
                <a:cubicBezTo>
                  <a:pt x="585" y="1430"/>
                  <a:pt x="585" y="1430"/>
                  <a:pt x="585" y="1430"/>
                </a:cubicBezTo>
                <a:cubicBezTo>
                  <a:pt x="585" y="1428"/>
                  <a:pt x="585" y="1428"/>
                  <a:pt x="585" y="1428"/>
                </a:cubicBezTo>
                <a:cubicBezTo>
                  <a:pt x="585" y="1427"/>
                  <a:pt x="585" y="1427"/>
                  <a:pt x="585" y="1427"/>
                </a:cubicBezTo>
                <a:cubicBezTo>
                  <a:pt x="587" y="1426"/>
                  <a:pt x="587" y="1426"/>
                  <a:pt x="587" y="1426"/>
                </a:cubicBezTo>
                <a:cubicBezTo>
                  <a:pt x="588" y="1425"/>
                  <a:pt x="588" y="1425"/>
                  <a:pt x="588" y="1425"/>
                </a:cubicBezTo>
                <a:cubicBezTo>
                  <a:pt x="589" y="1426"/>
                  <a:pt x="589" y="1426"/>
                  <a:pt x="589" y="1426"/>
                </a:cubicBezTo>
                <a:cubicBezTo>
                  <a:pt x="588" y="1427"/>
                  <a:pt x="588" y="1427"/>
                  <a:pt x="588" y="1427"/>
                </a:cubicBezTo>
                <a:cubicBezTo>
                  <a:pt x="586" y="1428"/>
                  <a:pt x="586" y="1428"/>
                  <a:pt x="586" y="1428"/>
                </a:cubicBezTo>
                <a:cubicBezTo>
                  <a:pt x="586" y="1428"/>
                  <a:pt x="586" y="1428"/>
                  <a:pt x="586" y="1428"/>
                </a:cubicBezTo>
                <a:cubicBezTo>
                  <a:pt x="586" y="1429"/>
                  <a:pt x="586" y="1429"/>
                  <a:pt x="586" y="1429"/>
                </a:cubicBezTo>
                <a:cubicBezTo>
                  <a:pt x="587" y="1430"/>
                  <a:pt x="587" y="1430"/>
                  <a:pt x="587" y="1430"/>
                </a:cubicBezTo>
                <a:cubicBezTo>
                  <a:pt x="587" y="1430"/>
                  <a:pt x="587" y="1430"/>
                  <a:pt x="587" y="1430"/>
                </a:cubicBezTo>
                <a:cubicBezTo>
                  <a:pt x="586" y="1430"/>
                  <a:pt x="586" y="1430"/>
                  <a:pt x="586" y="1430"/>
                </a:cubicBezTo>
                <a:cubicBezTo>
                  <a:pt x="586" y="1431"/>
                  <a:pt x="586" y="1431"/>
                  <a:pt x="586" y="1431"/>
                </a:cubicBezTo>
                <a:cubicBezTo>
                  <a:pt x="586" y="1432"/>
                  <a:pt x="586" y="1432"/>
                  <a:pt x="586" y="1432"/>
                </a:cubicBezTo>
                <a:cubicBezTo>
                  <a:pt x="585" y="1435"/>
                  <a:pt x="585" y="1435"/>
                  <a:pt x="585" y="1435"/>
                </a:cubicBezTo>
                <a:cubicBezTo>
                  <a:pt x="585" y="1435"/>
                  <a:pt x="585" y="1435"/>
                  <a:pt x="585" y="1435"/>
                </a:cubicBezTo>
                <a:cubicBezTo>
                  <a:pt x="586" y="1436"/>
                  <a:pt x="586" y="1436"/>
                  <a:pt x="586" y="1436"/>
                </a:cubicBezTo>
                <a:cubicBezTo>
                  <a:pt x="585" y="1437"/>
                  <a:pt x="585" y="1437"/>
                  <a:pt x="585" y="1437"/>
                </a:cubicBezTo>
                <a:cubicBezTo>
                  <a:pt x="584" y="1438"/>
                  <a:pt x="584" y="1438"/>
                  <a:pt x="584" y="1438"/>
                </a:cubicBezTo>
                <a:cubicBezTo>
                  <a:pt x="584" y="1439"/>
                  <a:pt x="584" y="1439"/>
                  <a:pt x="584" y="1439"/>
                </a:cubicBezTo>
                <a:cubicBezTo>
                  <a:pt x="585" y="1441"/>
                  <a:pt x="585" y="1441"/>
                  <a:pt x="585" y="1441"/>
                </a:cubicBezTo>
                <a:cubicBezTo>
                  <a:pt x="586" y="1442"/>
                  <a:pt x="586" y="1442"/>
                  <a:pt x="586" y="1442"/>
                </a:cubicBezTo>
                <a:cubicBezTo>
                  <a:pt x="587" y="1442"/>
                  <a:pt x="587" y="1442"/>
                  <a:pt x="587" y="1442"/>
                </a:cubicBezTo>
                <a:cubicBezTo>
                  <a:pt x="587" y="1442"/>
                  <a:pt x="587" y="1443"/>
                  <a:pt x="587" y="1443"/>
                </a:cubicBezTo>
                <a:cubicBezTo>
                  <a:pt x="587" y="1446"/>
                  <a:pt x="587" y="1446"/>
                  <a:pt x="587" y="1446"/>
                </a:cubicBezTo>
                <a:cubicBezTo>
                  <a:pt x="587" y="1447"/>
                  <a:pt x="587" y="1447"/>
                  <a:pt x="587" y="1447"/>
                </a:cubicBezTo>
                <a:cubicBezTo>
                  <a:pt x="587" y="1447"/>
                  <a:pt x="587" y="1447"/>
                  <a:pt x="587" y="1447"/>
                </a:cubicBezTo>
                <a:cubicBezTo>
                  <a:pt x="589" y="1451"/>
                  <a:pt x="589" y="1451"/>
                  <a:pt x="589" y="1451"/>
                </a:cubicBezTo>
                <a:cubicBezTo>
                  <a:pt x="589" y="1451"/>
                  <a:pt x="590" y="1451"/>
                  <a:pt x="590" y="1451"/>
                </a:cubicBezTo>
                <a:cubicBezTo>
                  <a:pt x="591" y="1450"/>
                  <a:pt x="591" y="1450"/>
                  <a:pt x="591" y="1450"/>
                </a:cubicBezTo>
                <a:cubicBezTo>
                  <a:pt x="592" y="1450"/>
                  <a:pt x="592" y="1450"/>
                  <a:pt x="592" y="1450"/>
                </a:cubicBezTo>
                <a:cubicBezTo>
                  <a:pt x="591" y="1446"/>
                  <a:pt x="591" y="1446"/>
                  <a:pt x="591" y="1446"/>
                </a:cubicBezTo>
                <a:cubicBezTo>
                  <a:pt x="591" y="1445"/>
                  <a:pt x="591" y="1445"/>
                  <a:pt x="591" y="1445"/>
                </a:cubicBezTo>
                <a:cubicBezTo>
                  <a:pt x="588" y="1442"/>
                  <a:pt x="588" y="1442"/>
                  <a:pt x="588" y="1442"/>
                </a:cubicBezTo>
                <a:cubicBezTo>
                  <a:pt x="588" y="1442"/>
                  <a:pt x="588" y="1442"/>
                  <a:pt x="588" y="1442"/>
                </a:cubicBezTo>
                <a:cubicBezTo>
                  <a:pt x="589" y="1441"/>
                  <a:pt x="589" y="1441"/>
                  <a:pt x="589" y="1441"/>
                </a:cubicBezTo>
                <a:cubicBezTo>
                  <a:pt x="589" y="1441"/>
                  <a:pt x="589" y="1441"/>
                  <a:pt x="589" y="1441"/>
                </a:cubicBezTo>
                <a:cubicBezTo>
                  <a:pt x="589" y="1440"/>
                  <a:pt x="589" y="1440"/>
                  <a:pt x="589" y="1440"/>
                </a:cubicBezTo>
                <a:cubicBezTo>
                  <a:pt x="590" y="1440"/>
                  <a:pt x="590" y="1440"/>
                  <a:pt x="590" y="1440"/>
                </a:cubicBezTo>
                <a:cubicBezTo>
                  <a:pt x="590" y="1440"/>
                  <a:pt x="590" y="1440"/>
                  <a:pt x="590" y="1440"/>
                </a:cubicBezTo>
                <a:cubicBezTo>
                  <a:pt x="591" y="1439"/>
                  <a:pt x="591" y="1439"/>
                  <a:pt x="591" y="1439"/>
                </a:cubicBezTo>
                <a:cubicBezTo>
                  <a:pt x="591" y="1440"/>
                  <a:pt x="591" y="1440"/>
                  <a:pt x="591" y="1440"/>
                </a:cubicBezTo>
                <a:cubicBezTo>
                  <a:pt x="590" y="1442"/>
                  <a:pt x="590" y="1442"/>
                  <a:pt x="590" y="1442"/>
                </a:cubicBezTo>
                <a:cubicBezTo>
                  <a:pt x="590" y="1443"/>
                  <a:pt x="590" y="1443"/>
                  <a:pt x="590" y="1443"/>
                </a:cubicBezTo>
                <a:cubicBezTo>
                  <a:pt x="590" y="1443"/>
                  <a:pt x="590" y="1443"/>
                  <a:pt x="590" y="1443"/>
                </a:cubicBezTo>
                <a:cubicBezTo>
                  <a:pt x="591" y="1444"/>
                  <a:pt x="591" y="1444"/>
                  <a:pt x="591" y="1444"/>
                </a:cubicBezTo>
                <a:cubicBezTo>
                  <a:pt x="591" y="1444"/>
                  <a:pt x="592" y="1444"/>
                  <a:pt x="592" y="1443"/>
                </a:cubicBezTo>
                <a:cubicBezTo>
                  <a:pt x="593" y="1443"/>
                  <a:pt x="593" y="1443"/>
                  <a:pt x="593" y="1443"/>
                </a:cubicBezTo>
                <a:cubicBezTo>
                  <a:pt x="593" y="1444"/>
                  <a:pt x="593" y="1444"/>
                  <a:pt x="593" y="1444"/>
                </a:cubicBezTo>
                <a:cubicBezTo>
                  <a:pt x="593" y="1445"/>
                  <a:pt x="593" y="1445"/>
                  <a:pt x="593" y="1445"/>
                </a:cubicBezTo>
                <a:cubicBezTo>
                  <a:pt x="595" y="1448"/>
                  <a:pt x="595" y="1448"/>
                  <a:pt x="595" y="1448"/>
                </a:cubicBezTo>
                <a:cubicBezTo>
                  <a:pt x="596" y="1448"/>
                  <a:pt x="596" y="1448"/>
                  <a:pt x="596" y="1448"/>
                </a:cubicBezTo>
                <a:cubicBezTo>
                  <a:pt x="597" y="1448"/>
                  <a:pt x="597" y="1448"/>
                  <a:pt x="597" y="1448"/>
                </a:cubicBezTo>
                <a:cubicBezTo>
                  <a:pt x="598" y="1447"/>
                  <a:pt x="598" y="1447"/>
                  <a:pt x="598" y="1447"/>
                </a:cubicBezTo>
                <a:cubicBezTo>
                  <a:pt x="598" y="1447"/>
                  <a:pt x="598" y="1447"/>
                  <a:pt x="598" y="1447"/>
                </a:cubicBezTo>
                <a:cubicBezTo>
                  <a:pt x="599" y="1446"/>
                  <a:pt x="599" y="1446"/>
                  <a:pt x="599" y="1446"/>
                </a:cubicBezTo>
                <a:cubicBezTo>
                  <a:pt x="599" y="1445"/>
                  <a:pt x="599" y="1445"/>
                  <a:pt x="599" y="1445"/>
                </a:cubicBezTo>
                <a:cubicBezTo>
                  <a:pt x="598" y="1445"/>
                  <a:pt x="598" y="1445"/>
                  <a:pt x="598" y="1445"/>
                </a:cubicBezTo>
                <a:cubicBezTo>
                  <a:pt x="599" y="1444"/>
                  <a:pt x="599" y="1444"/>
                  <a:pt x="599" y="1444"/>
                </a:cubicBezTo>
                <a:cubicBezTo>
                  <a:pt x="598" y="1443"/>
                  <a:pt x="598" y="1443"/>
                  <a:pt x="598" y="1443"/>
                </a:cubicBezTo>
                <a:cubicBezTo>
                  <a:pt x="598" y="1435"/>
                  <a:pt x="598" y="1435"/>
                  <a:pt x="598" y="1435"/>
                </a:cubicBezTo>
                <a:cubicBezTo>
                  <a:pt x="598" y="1436"/>
                  <a:pt x="598" y="1436"/>
                  <a:pt x="598" y="1436"/>
                </a:cubicBezTo>
                <a:cubicBezTo>
                  <a:pt x="598" y="1442"/>
                  <a:pt x="598" y="1442"/>
                  <a:pt x="598" y="1442"/>
                </a:cubicBezTo>
                <a:cubicBezTo>
                  <a:pt x="599" y="1443"/>
                  <a:pt x="599" y="1443"/>
                  <a:pt x="599" y="1443"/>
                </a:cubicBezTo>
                <a:cubicBezTo>
                  <a:pt x="599" y="1443"/>
                  <a:pt x="599" y="1443"/>
                  <a:pt x="599" y="1443"/>
                </a:cubicBezTo>
                <a:cubicBezTo>
                  <a:pt x="600" y="1443"/>
                  <a:pt x="600" y="1443"/>
                  <a:pt x="600" y="1443"/>
                </a:cubicBezTo>
                <a:cubicBezTo>
                  <a:pt x="601" y="1443"/>
                  <a:pt x="601" y="1443"/>
                  <a:pt x="601" y="1443"/>
                </a:cubicBezTo>
                <a:cubicBezTo>
                  <a:pt x="601" y="1443"/>
                  <a:pt x="601" y="1443"/>
                  <a:pt x="601" y="1443"/>
                </a:cubicBezTo>
                <a:cubicBezTo>
                  <a:pt x="602" y="1442"/>
                  <a:pt x="602" y="1442"/>
                  <a:pt x="602" y="1442"/>
                </a:cubicBezTo>
                <a:cubicBezTo>
                  <a:pt x="602" y="1443"/>
                  <a:pt x="602" y="1443"/>
                  <a:pt x="602" y="1443"/>
                </a:cubicBezTo>
                <a:cubicBezTo>
                  <a:pt x="603" y="1447"/>
                  <a:pt x="603" y="1447"/>
                  <a:pt x="603" y="1447"/>
                </a:cubicBezTo>
                <a:cubicBezTo>
                  <a:pt x="603" y="1447"/>
                  <a:pt x="603" y="1447"/>
                  <a:pt x="603" y="1447"/>
                </a:cubicBezTo>
                <a:cubicBezTo>
                  <a:pt x="602" y="1448"/>
                  <a:pt x="602" y="1448"/>
                  <a:pt x="602" y="1448"/>
                </a:cubicBezTo>
                <a:cubicBezTo>
                  <a:pt x="602" y="1448"/>
                  <a:pt x="602" y="1448"/>
                  <a:pt x="602" y="1448"/>
                </a:cubicBezTo>
                <a:cubicBezTo>
                  <a:pt x="602" y="1448"/>
                  <a:pt x="601" y="1448"/>
                  <a:pt x="601" y="1448"/>
                </a:cubicBezTo>
                <a:cubicBezTo>
                  <a:pt x="600" y="1449"/>
                  <a:pt x="600" y="1449"/>
                  <a:pt x="600" y="1449"/>
                </a:cubicBezTo>
                <a:cubicBezTo>
                  <a:pt x="600" y="1449"/>
                  <a:pt x="600" y="1449"/>
                  <a:pt x="600" y="1449"/>
                </a:cubicBezTo>
                <a:cubicBezTo>
                  <a:pt x="599" y="1449"/>
                  <a:pt x="599" y="1449"/>
                  <a:pt x="599" y="1449"/>
                </a:cubicBezTo>
                <a:cubicBezTo>
                  <a:pt x="597" y="1450"/>
                  <a:pt x="597" y="1450"/>
                  <a:pt x="597" y="1450"/>
                </a:cubicBezTo>
                <a:cubicBezTo>
                  <a:pt x="597" y="1450"/>
                  <a:pt x="597" y="1450"/>
                  <a:pt x="597" y="1450"/>
                </a:cubicBezTo>
                <a:cubicBezTo>
                  <a:pt x="597" y="1457"/>
                  <a:pt x="597" y="1457"/>
                  <a:pt x="597" y="1457"/>
                </a:cubicBezTo>
                <a:cubicBezTo>
                  <a:pt x="598" y="1457"/>
                  <a:pt x="598" y="1457"/>
                  <a:pt x="598" y="1457"/>
                </a:cubicBezTo>
                <a:cubicBezTo>
                  <a:pt x="599" y="1458"/>
                  <a:pt x="599" y="1458"/>
                  <a:pt x="599" y="1458"/>
                </a:cubicBezTo>
                <a:cubicBezTo>
                  <a:pt x="599" y="1458"/>
                  <a:pt x="600" y="1458"/>
                  <a:pt x="600" y="1458"/>
                </a:cubicBezTo>
                <a:cubicBezTo>
                  <a:pt x="600" y="1457"/>
                  <a:pt x="600" y="1457"/>
                  <a:pt x="600" y="1457"/>
                </a:cubicBezTo>
                <a:cubicBezTo>
                  <a:pt x="600" y="1456"/>
                  <a:pt x="600" y="1456"/>
                  <a:pt x="600" y="1456"/>
                </a:cubicBezTo>
                <a:cubicBezTo>
                  <a:pt x="600" y="1456"/>
                  <a:pt x="600" y="1456"/>
                  <a:pt x="600" y="1456"/>
                </a:cubicBezTo>
                <a:cubicBezTo>
                  <a:pt x="601" y="1457"/>
                  <a:pt x="601" y="1457"/>
                  <a:pt x="601" y="1457"/>
                </a:cubicBezTo>
                <a:cubicBezTo>
                  <a:pt x="601" y="1457"/>
                  <a:pt x="602" y="1457"/>
                  <a:pt x="602" y="1457"/>
                </a:cubicBezTo>
                <a:cubicBezTo>
                  <a:pt x="603" y="1455"/>
                  <a:pt x="603" y="1455"/>
                  <a:pt x="603" y="1455"/>
                </a:cubicBezTo>
                <a:cubicBezTo>
                  <a:pt x="604" y="1455"/>
                  <a:pt x="604" y="1455"/>
                  <a:pt x="604" y="1455"/>
                </a:cubicBezTo>
                <a:cubicBezTo>
                  <a:pt x="604" y="1455"/>
                  <a:pt x="604" y="1455"/>
                  <a:pt x="604" y="1455"/>
                </a:cubicBezTo>
                <a:cubicBezTo>
                  <a:pt x="605" y="1455"/>
                  <a:pt x="605" y="1455"/>
                  <a:pt x="605" y="1455"/>
                </a:cubicBezTo>
                <a:cubicBezTo>
                  <a:pt x="609" y="1450"/>
                  <a:pt x="609" y="1450"/>
                  <a:pt x="609" y="1450"/>
                </a:cubicBezTo>
                <a:cubicBezTo>
                  <a:pt x="611" y="1450"/>
                  <a:pt x="611" y="1450"/>
                  <a:pt x="611" y="1450"/>
                </a:cubicBezTo>
                <a:cubicBezTo>
                  <a:pt x="611" y="1450"/>
                  <a:pt x="611" y="1450"/>
                  <a:pt x="611" y="1450"/>
                </a:cubicBezTo>
                <a:cubicBezTo>
                  <a:pt x="612" y="1452"/>
                  <a:pt x="612" y="1452"/>
                  <a:pt x="612" y="1452"/>
                </a:cubicBezTo>
                <a:cubicBezTo>
                  <a:pt x="612" y="1452"/>
                  <a:pt x="612" y="1452"/>
                  <a:pt x="612" y="1452"/>
                </a:cubicBezTo>
                <a:cubicBezTo>
                  <a:pt x="611" y="1453"/>
                  <a:pt x="611" y="1453"/>
                  <a:pt x="611" y="1453"/>
                </a:cubicBezTo>
                <a:cubicBezTo>
                  <a:pt x="609" y="1456"/>
                  <a:pt x="609" y="1456"/>
                  <a:pt x="609" y="1456"/>
                </a:cubicBezTo>
                <a:cubicBezTo>
                  <a:pt x="609" y="1458"/>
                  <a:pt x="609" y="1458"/>
                  <a:pt x="609" y="1458"/>
                </a:cubicBezTo>
                <a:cubicBezTo>
                  <a:pt x="610" y="1458"/>
                  <a:pt x="610" y="1458"/>
                  <a:pt x="610" y="1458"/>
                </a:cubicBezTo>
                <a:cubicBezTo>
                  <a:pt x="610" y="1458"/>
                  <a:pt x="610" y="1458"/>
                  <a:pt x="610" y="1458"/>
                </a:cubicBezTo>
                <a:cubicBezTo>
                  <a:pt x="609" y="1458"/>
                  <a:pt x="609" y="1458"/>
                  <a:pt x="609" y="1458"/>
                </a:cubicBezTo>
                <a:cubicBezTo>
                  <a:pt x="607" y="1459"/>
                  <a:pt x="607" y="1459"/>
                  <a:pt x="607" y="1459"/>
                </a:cubicBezTo>
                <a:cubicBezTo>
                  <a:pt x="605" y="1463"/>
                  <a:pt x="605" y="1463"/>
                  <a:pt x="605" y="1463"/>
                </a:cubicBezTo>
                <a:cubicBezTo>
                  <a:pt x="605" y="1467"/>
                  <a:pt x="605" y="1467"/>
                  <a:pt x="605" y="1467"/>
                </a:cubicBezTo>
                <a:cubicBezTo>
                  <a:pt x="605" y="1468"/>
                  <a:pt x="605" y="1468"/>
                  <a:pt x="605" y="1468"/>
                </a:cubicBezTo>
                <a:cubicBezTo>
                  <a:pt x="606" y="1468"/>
                  <a:pt x="606" y="1468"/>
                  <a:pt x="606" y="1468"/>
                </a:cubicBezTo>
                <a:cubicBezTo>
                  <a:pt x="608" y="1472"/>
                  <a:pt x="608" y="1472"/>
                  <a:pt x="608" y="1472"/>
                </a:cubicBezTo>
                <a:cubicBezTo>
                  <a:pt x="608" y="1472"/>
                  <a:pt x="608" y="1472"/>
                  <a:pt x="608" y="1472"/>
                </a:cubicBezTo>
                <a:cubicBezTo>
                  <a:pt x="610" y="1473"/>
                  <a:pt x="610" y="1473"/>
                  <a:pt x="610" y="1473"/>
                </a:cubicBezTo>
                <a:cubicBezTo>
                  <a:pt x="610" y="1473"/>
                  <a:pt x="610" y="1473"/>
                  <a:pt x="610" y="1473"/>
                </a:cubicBezTo>
                <a:cubicBezTo>
                  <a:pt x="613" y="1473"/>
                  <a:pt x="613" y="1473"/>
                  <a:pt x="613" y="1473"/>
                </a:cubicBezTo>
                <a:cubicBezTo>
                  <a:pt x="613" y="1473"/>
                  <a:pt x="613" y="1473"/>
                  <a:pt x="613" y="1473"/>
                </a:cubicBezTo>
                <a:cubicBezTo>
                  <a:pt x="612" y="1474"/>
                  <a:pt x="612" y="1474"/>
                  <a:pt x="612" y="1474"/>
                </a:cubicBezTo>
                <a:cubicBezTo>
                  <a:pt x="611" y="1475"/>
                  <a:pt x="611" y="1475"/>
                  <a:pt x="611" y="1475"/>
                </a:cubicBezTo>
                <a:cubicBezTo>
                  <a:pt x="610" y="1478"/>
                  <a:pt x="610" y="1478"/>
                  <a:pt x="610" y="1478"/>
                </a:cubicBezTo>
                <a:cubicBezTo>
                  <a:pt x="610" y="1478"/>
                  <a:pt x="610" y="1478"/>
                  <a:pt x="610" y="1478"/>
                </a:cubicBezTo>
                <a:cubicBezTo>
                  <a:pt x="611" y="1479"/>
                  <a:pt x="611" y="1479"/>
                  <a:pt x="611" y="1479"/>
                </a:cubicBezTo>
                <a:cubicBezTo>
                  <a:pt x="613" y="1482"/>
                  <a:pt x="613" y="1482"/>
                  <a:pt x="613" y="1482"/>
                </a:cubicBezTo>
                <a:cubicBezTo>
                  <a:pt x="611" y="1480"/>
                  <a:pt x="611" y="1480"/>
                  <a:pt x="611" y="1480"/>
                </a:cubicBezTo>
                <a:cubicBezTo>
                  <a:pt x="610" y="1480"/>
                  <a:pt x="610" y="1480"/>
                  <a:pt x="610" y="1480"/>
                </a:cubicBezTo>
                <a:cubicBezTo>
                  <a:pt x="609" y="1480"/>
                  <a:pt x="609" y="1480"/>
                  <a:pt x="609" y="1480"/>
                </a:cubicBezTo>
                <a:cubicBezTo>
                  <a:pt x="609" y="1480"/>
                  <a:pt x="609" y="1480"/>
                  <a:pt x="609" y="1480"/>
                </a:cubicBezTo>
                <a:cubicBezTo>
                  <a:pt x="609" y="1479"/>
                  <a:pt x="609" y="1479"/>
                  <a:pt x="609" y="1479"/>
                </a:cubicBezTo>
                <a:cubicBezTo>
                  <a:pt x="608" y="1477"/>
                  <a:pt x="608" y="1477"/>
                  <a:pt x="608" y="1477"/>
                </a:cubicBezTo>
                <a:cubicBezTo>
                  <a:pt x="606" y="1475"/>
                  <a:pt x="606" y="1475"/>
                  <a:pt x="606" y="1475"/>
                </a:cubicBezTo>
                <a:cubicBezTo>
                  <a:pt x="606" y="1474"/>
                  <a:pt x="605" y="1474"/>
                  <a:pt x="605" y="1475"/>
                </a:cubicBezTo>
                <a:cubicBezTo>
                  <a:pt x="603" y="1476"/>
                  <a:pt x="603" y="1476"/>
                  <a:pt x="603" y="1476"/>
                </a:cubicBezTo>
                <a:cubicBezTo>
                  <a:pt x="602" y="1478"/>
                  <a:pt x="602" y="1478"/>
                  <a:pt x="602" y="1478"/>
                </a:cubicBezTo>
                <a:cubicBezTo>
                  <a:pt x="602" y="1478"/>
                  <a:pt x="602" y="1479"/>
                  <a:pt x="602" y="1479"/>
                </a:cubicBezTo>
                <a:cubicBezTo>
                  <a:pt x="602" y="1479"/>
                  <a:pt x="602" y="1479"/>
                  <a:pt x="602" y="1479"/>
                </a:cubicBezTo>
                <a:cubicBezTo>
                  <a:pt x="604" y="1480"/>
                  <a:pt x="604" y="1480"/>
                  <a:pt x="604" y="1480"/>
                </a:cubicBezTo>
                <a:cubicBezTo>
                  <a:pt x="606" y="1482"/>
                  <a:pt x="606" y="1482"/>
                  <a:pt x="606" y="1482"/>
                </a:cubicBezTo>
                <a:cubicBezTo>
                  <a:pt x="606" y="1482"/>
                  <a:pt x="606" y="1482"/>
                  <a:pt x="607" y="1482"/>
                </a:cubicBezTo>
                <a:cubicBezTo>
                  <a:pt x="607" y="1482"/>
                  <a:pt x="607" y="1482"/>
                  <a:pt x="607" y="1482"/>
                </a:cubicBezTo>
                <a:cubicBezTo>
                  <a:pt x="608" y="1481"/>
                  <a:pt x="608" y="1481"/>
                  <a:pt x="608" y="1481"/>
                </a:cubicBezTo>
                <a:cubicBezTo>
                  <a:pt x="608" y="1481"/>
                  <a:pt x="608" y="1481"/>
                  <a:pt x="608" y="1481"/>
                </a:cubicBezTo>
                <a:cubicBezTo>
                  <a:pt x="608" y="1482"/>
                  <a:pt x="608" y="1482"/>
                  <a:pt x="608" y="1482"/>
                </a:cubicBezTo>
                <a:cubicBezTo>
                  <a:pt x="610" y="1484"/>
                  <a:pt x="610" y="1484"/>
                  <a:pt x="610" y="1484"/>
                </a:cubicBezTo>
                <a:cubicBezTo>
                  <a:pt x="610" y="1484"/>
                  <a:pt x="610" y="1484"/>
                  <a:pt x="610" y="1484"/>
                </a:cubicBezTo>
                <a:cubicBezTo>
                  <a:pt x="611" y="1485"/>
                  <a:pt x="611" y="1485"/>
                  <a:pt x="611" y="1485"/>
                </a:cubicBezTo>
                <a:cubicBezTo>
                  <a:pt x="611" y="1486"/>
                  <a:pt x="611" y="1486"/>
                  <a:pt x="611" y="1486"/>
                </a:cubicBezTo>
                <a:cubicBezTo>
                  <a:pt x="618" y="1499"/>
                  <a:pt x="618" y="1499"/>
                  <a:pt x="618" y="1499"/>
                </a:cubicBezTo>
                <a:cubicBezTo>
                  <a:pt x="619" y="1499"/>
                  <a:pt x="619" y="1499"/>
                  <a:pt x="619" y="1499"/>
                </a:cubicBezTo>
                <a:cubicBezTo>
                  <a:pt x="619" y="1499"/>
                  <a:pt x="620" y="1499"/>
                  <a:pt x="620" y="1499"/>
                </a:cubicBezTo>
                <a:cubicBezTo>
                  <a:pt x="621" y="1497"/>
                  <a:pt x="621" y="1497"/>
                  <a:pt x="621" y="1497"/>
                </a:cubicBezTo>
                <a:cubicBezTo>
                  <a:pt x="621" y="1497"/>
                  <a:pt x="621" y="1497"/>
                  <a:pt x="621" y="1497"/>
                </a:cubicBezTo>
                <a:cubicBezTo>
                  <a:pt x="621" y="1492"/>
                  <a:pt x="621" y="1492"/>
                  <a:pt x="621" y="1492"/>
                </a:cubicBezTo>
                <a:cubicBezTo>
                  <a:pt x="621" y="1492"/>
                  <a:pt x="621" y="1492"/>
                  <a:pt x="621" y="1492"/>
                </a:cubicBezTo>
                <a:cubicBezTo>
                  <a:pt x="617" y="1488"/>
                  <a:pt x="617" y="1488"/>
                  <a:pt x="617" y="1488"/>
                </a:cubicBezTo>
                <a:cubicBezTo>
                  <a:pt x="617" y="1486"/>
                  <a:pt x="617" y="1486"/>
                  <a:pt x="617" y="1486"/>
                </a:cubicBezTo>
                <a:cubicBezTo>
                  <a:pt x="617" y="1486"/>
                  <a:pt x="616" y="1486"/>
                  <a:pt x="616" y="1486"/>
                </a:cubicBezTo>
                <a:cubicBezTo>
                  <a:pt x="616" y="1486"/>
                  <a:pt x="616" y="1486"/>
                  <a:pt x="616" y="1486"/>
                </a:cubicBezTo>
                <a:cubicBezTo>
                  <a:pt x="614" y="1483"/>
                  <a:pt x="614" y="1483"/>
                  <a:pt x="614" y="1483"/>
                </a:cubicBezTo>
                <a:cubicBezTo>
                  <a:pt x="622" y="1492"/>
                  <a:pt x="622" y="1492"/>
                  <a:pt x="622" y="1492"/>
                </a:cubicBezTo>
                <a:cubicBezTo>
                  <a:pt x="623" y="1492"/>
                  <a:pt x="623" y="1492"/>
                  <a:pt x="623" y="1492"/>
                </a:cubicBezTo>
                <a:cubicBezTo>
                  <a:pt x="623" y="1492"/>
                  <a:pt x="623" y="1492"/>
                  <a:pt x="623" y="1492"/>
                </a:cubicBezTo>
                <a:cubicBezTo>
                  <a:pt x="623" y="1493"/>
                  <a:pt x="623" y="1493"/>
                  <a:pt x="623" y="1493"/>
                </a:cubicBezTo>
                <a:cubicBezTo>
                  <a:pt x="624" y="1494"/>
                  <a:pt x="624" y="1494"/>
                  <a:pt x="624" y="1494"/>
                </a:cubicBezTo>
                <a:cubicBezTo>
                  <a:pt x="624" y="1494"/>
                  <a:pt x="624" y="1494"/>
                  <a:pt x="625" y="1494"/>
                </a:cubicBezTo>
                <a:cubicBezTo>
                  <a:pt x="625" y="1494"/>
                  <a:pt x="625" y="1493"/>
                  <a:pt x="625" y="1493"/>
                </a:cubicBezTo>
                <a:cubicBezTo>
                  <a:pt x="625" y="1493"/>
                  <a:pt x="625" y="1493"/>
                  <a:pt x="625" y="1493"/>
                </a:cubicBezTo>
                <a:cubicBezTo>
                  <a:pt x="626" y="1492"/>
                  <a:pt x="626" y="1492"/>
                  <a:pt x="626" y="1492"/>
                </a:cubicBezTo>
                <a:cubicBezTo>
                  <a:pt x="627" y="1492"/>
                  <a:pt x="627" y="1492"/>
                  <a:pt x="627" y="1492"/>
                </a:cubicBezTo>
                <a:cubicBezTo>
                  <a:pt x="627" y="1493"/>
                  <a:pt x="627" y="1493"/>
                  <a:pt x="627" y="1493"/>
                </a:cubicBezTo>
                <a:cubicBezTo>
                  <a:pt x="627" y="1499"/>
                  <a:pt x="627" y="1499"/>
                  <a:pt x="627" y="1499"/>
                </a:cubicBezTo>
                <a:cubicBezTo>
                  <a:pt x="625" y="1503"/>
                  <a:pt x="625" y="1503"/>
                  <a:pt x="625" y="1503"/>
                </a:cubicBezTo>
                <a:cubicBezTo>
                  <a:pt x="625" y="1504"/>
                  <a:pt x="625" y="1504"/>
                  <a:pt x="625" y="1504"/>
                </a:cubicBezTo>
                <a:cubicBezTo>
                  <a:pt x="626" y="1506"/>
                  <a:pt x="626" y="1506"/>
                  <a:pt x="626" y="1506"/>
                </a:cubicBezTo>
                <a:cubicBezTo>
                  <a:pt x="627" y="1507"/>
                  <a:pt x="627" y="1507"/>
                  <a:pt x="627" y="1507"/>
                </a:cubicBezTo>
                <a:cubicBezTo>
                  <a:pt x="628" y="1511"/>
                  <a:pt x="628" y="1511"/>
                  <a:pt x="628" y="1511"/>
                </a:cubicBezTo>
                <a:cubicBezTo>
                  <a:pt x="629" y="1511"/>
                  <a:pt x="629" y="1511"/>
                  <a:pt x="629" y="1511"/>
                </a:cubicBezTo>
                <a:cubicBezTo>
                  <a:pt x="630" y="1512"/>
                  <a:pt x="630" y="1512"/>
                  <a:pt x="630" y="1512"/>
                </a:cubicBezTo>
                <a:cubicBezTo>
                  <a:pt x="631" y="1515"/>
                  <a:pt x="631" y="1515"/>
                  <a:pt x="631" y="1515"/>
                </a:cubicBezTo>
                <a:cubicBezTo>
                  <a:pt x="631" y="1516"/>
                  <a:pt x="631" y="1516"/>
                  <a:pt x="631" y="1516"/>
                </a:cubicBezTo>
                <a:cubicBezTo>
                  <a:pt x="632" y="1517"/>
                  <a:pt x="632" y="1517"/>
                  <a:pt x="632" y="1517"/>
                </a:cubicBezTo>
                <a:cubicBezTo>
                  <a:pt x="635" y="1517"/>
                  <a:pt x="635" y="1517"/>
                  <a:pt x="635" y="1517"/>
                </a:cubicBezTo>
                <a:cubicBezTo>
                  <a:pt x="638" y="1516"/>
                  <a:pt x="638" y="1516"/>
                  <a:pt x="638" y="1516"/>
                </a:cubicBezTo>
                <a:cubicBezTo>
                  <a:pt x="639" y="1516"/>
                  <a:pt x="639" y="1516"/>
                  <a:pt x="639" y="1516"/>
                </a:cubicBezTo>
                <a:cubicBezTo>
                  <a:pt x="639" y="1517"/>
                  <a:pt x="639" y="1517"/>
                  <a:pt x="639" y="1517"/>
                </a:cubicBezTo>
                <a:cubicBezTo>
                  <a:pt x="639" y="1518"/>
                  <a:pt x="639" y="1518"/>
                  <a:pt x="639" y="1518"/>
                </a:cubicBezTo>
                <a:cubicBezTo>
                  <a:pt x="639" y="1518"/>
                  <a:pt x="639" y="1518"/>
                  <a:pt x="639" y="1518"/>
                </a:cubicBezTo>
                <a:cubicBezTo>
                  <a:pt x="639" y="1520"/>
                  <a:pt x="639" y="1520"/>
                  <a:pt x="639" y="1520"/>
                </a:cubicBezTo>
                <a:cubicBezTo>
                  <a:pt x="638" y="1520"/>
                  <a:pt x="639" y="1520"/>
                  <a:pt x="639" y="1521"/>
                </a:cubicBezTo>
                <a:cubicBezTo>
                  <a:pt x="639" y="1521"/>
                  <a:pt x="639" y="1521"/>
                  <a:pt x="639" y="1521"/>
                </a:cubicBezTo>
                <a:cubicBezTo>
                  <a:pt x="642" y="1521"/>
                  <a:pt x="642" y="1521"/>
                  <a:pt x="642" y="1521"/>
                </a:cubicBezTo>
                <a:cubicBezTo>
                  <a:pt x="644" y="1519"/>
                  <a:pt x="644" y="1519"/>
                  <a:pt x="644" y="1519"/>
                </a:cubicBezTo>
                <a:cubicBezTo>
                  <a:pt x="645" y="1520"/>
                  <a:pt x="645" y="1520"/>
                  <a:pt x="645" y="1520"/>
                </a:cubicBezTo>
                <a:cubicBezTo>
                  <a:pt x="645" y="1522"/>
                  <a:pt x="645" y="1522"/>
                  <a:pt x="645" y="1522"/>
                </a:cubicBezTo>
                <a:cubicBezTo>
                  <a:pt x="645" y="1522"/>
                  <a:pt x="645" y="1522"/>
                  <a:pt x="645" y="1522"/>
                </a:cubicBezTo>
                <a:cubicBezTo>
                  <a:pt x="645" y="1523"/>
                  <a:pt x="645" y="1523"/>
                  <a:pt x="645" y="1523"/>
                </a:cubicBezTo>
                <a:cubicBezTo>
                  <a:pt x="646" y="1524"/>
                  <a:pt x="646" y="1524"/>
                  <a:pt x="646" y="1524"/>
                </a:cubicBezTo>
                <a:cubicBezTo>
                  <a:pt x="645" y="1528"/>
                  <a:pt x="645" y="1528"/>
                  <a:pt x="645" y="1528"/>
                </a:cubicBezTo>
                <a:cubicBezTo>
                  <a:pt x="645" y="1530"/>
                  <a:pt x="645" y="1530"/>
                  <a:pt x="645" y="1530"/>
                </a:cubicBezTo>
                <a:cubicBezTo>
                  <a:pt x="646" y="1530"/>
                  <a:pt x="646" y="1530"/>
                  <a:pt x="646" y="1530"/>
                </a:cubicBezTo>
                <a:cubicBezTo>
                  <a:pt x="646" y="1530"/>
                  <a:pt x="646" y="1530"/>
                  <a:pt x="646" y="1530"/>
                </a:cubicBezTo>
                <a:cubicBezTo>
                  <a:pt x="645" y="1533"/>
                  <a:pt x="645" y="1533"/>
                  <a:pt x="645" y="1533"/>
                </a:cubicBezTo>
                <a:cubicBezTo>
                  <a:pt x="646" y="1539"/>
                  <a:pt x="646" y="1539"/>
                  <a:pt x="646" y="1539"/>
                </a:cubicBezTo>
                <a:cubicBezTo>
                  <a:pt x="647" y="1540"/>
                  <a:pt x="647" y="1540"/>
                  <a:pt x="647" y="1540"/>
                </a:cubicBezTo>
                <a:cubicBezTo>
                  <a:pt x="647" y="1540"/>
                  <a:pt x="647" y="1540"/>
                  <a:pt x="647" y="1540"/>
                </a:cubicBezTo>
                <a:cubicBezTo>
                  <a:pt x="648" y="1540"/>
                  <a:pt x="648" y="1540"/>
                  <a:pt x="648" y="1540"/>
                </a:cubicBezTo>
                <a:cubicBezTo>
                  <a:pt x="649" y="1540"/>
                  <a:pt x="649" y="1540"/>
                  <a:pt x="649" y="1540"/>
                </a:cubicBezTo>
                <a:cubicBezTo>
                  <a:pt x="650" y="1539"/>
                  <a:pt x="650" y="1539"/>
                  <a:pt x="650" y="1539"/>
                </a:cubicBezTo>
                <a:cubicBezTo>
                  <a:pt x="652" y="1536"/>
                  <a:pt x="652" y="1536"/>
                  <a:pt x="652" y="1536"/>
                </a:cubicBezTo>
                <a:cubicBezTo>
                  <a:pt x="653" y="1538"/>
                  <a:pt x="653" y="1538"/>
                  <a:pt x="653" y="1538"/>
                </a:cubicBezTo>
                <a:cubicBezTo>
                  <a:pt x="651" y="1539"/>
                  <a:pt x="651" y="1539"/>
                  <a:pt x="651" y="1539"/>
                </a:cubicBezTo>
                <a:cubicBezTo>
                  <a:pt x="651" y="1540"/>
                  <a:pt x="651" y="1540"/>
                  <a:pt x="651" y="1540"/>
                </a:cubicBezTo>
                <a:cubicBezTo>
                  <a:pt x="652" y="1541"/>
                  <a:pt x="652" y="1541"/>
                  <a:pt x="652" y="1541"/>
                </a:cubicBezTo>
                <a:cubicBezTo>
                  <a:pt x="652" y="1542"/>
                  <a:pt x="652" y="1542"/>
                  <a:pt x="652" y="1542"/>
                </a:cubicBezTo>
                <a:cubicBezTo>
                  <a:pt x="652" y="1542"/>
                  <a:pt x="652" y="1542"/>
                  <a:pt x="652" y="1542"/>
                </a:cubicBezTo>
                <a:cubicBezTo>
                  <a:pt x="652" y="1542"/>
                  <a:pt x="652" y="1542"/>
                  <a:pt x="652" y="1542"/>
                </a:cubicBezTo>
                <a:cubicBezTo>
                  <a:pt x="651" y="1542"/>
                  <a:pt x="651" y="1542"/>
                  <a:pt x="651" y="1542"/>
                </a:cubicBezTo>
                <a:cubicBezTo>
                  <a:pt x="648" y="1543"/>
                  <a:pt x="648" y="1543"/>
                  <a:pt x="648" y="1543"/>
                </a:cubicBezTo>
                <a:cubicBezTo>
                  <a:pt x="648" y="1544"/>
                  <a:pt x="648" y="1544"/>
                  <a:pt x="648" y="1544"/>
                </a:cubicBezTo>
                <a:cubicBezTo>
                  <a:pt x="647" y="1545"/>
                  <a:pt x="647" y="1545"/>
                  <a:pt x="647" y="1545"/>
                </a:cubicBezTo>
                <a:cubicBezTo>
                  <a:pt x="647" y="1545"/>
                  <a:pt x="647" y="1545"/>
                  <a:pt x="647" y="1546"/>
                </a:cubicBezTo>
                <a:cubicBezTo>
                  <a:pt x="648" y="1546"/>
                  <a:pt x="648" y="1546"/>
                  <a:pt x="648" y="1546"/>
                </a:cubicBezTo>
                <a:cubicBezTo>
                  <a:pt x="651" y="1545"/>
                  <a:pt x="651" y="1545"/>
                  <a:pt x="651" y="1545"/>
                </a:cubicBezTo>
                <a:cubicBezTo>
                  <a:pt x="652" y="1546"/>
                  <a:pt x="652" y="1546"/>
                  <a:pt x="652" y="1546"/>
                </a:cubicBezTo>
                <a:cubicBezTo>
                  <a:pt x="652" y="1546"/>
                  <a:pt x="652" y="1546"/>
                  <a:pt x="652" y="1546"/>
                </a:cubicBezTo>
                <a:cubicBezTo>
                  <a:pt x="651" y="1546"/>
                  <a:pt x="651" y="1546"/>
                  <a:pt x="651" y="1546"/>
                </a:cubicBezTo>
                <a:cubicBezTo>
                  <a:pt x="650" y="1546"/>
                  <a:pt x="650" y="1546"/>
                  <a:pt x="650" y="1546"/>
                </a:cubicBezTo>
                <a:cubicBezTo>
                  <a:pt x="649" y="1546"/>
                  <a:pt x="649" y="1546"/>
                  <a:pt x="649" y="1546"/>
                </a:cubicBezTo>
                <a:cubicBezTo>
                  <a:pt x="648" y="1547"/>
                  <a:pt x="648" y="1547"/>
                  <a:pt x="648" y="1547"/>
                </a:cubicBezTo>
                <a:cubicBezTo>
                  <a:pt x="647" y="1548"/>
                  <a:pt x="647" y="1548"/>
                  <a:pt x="647" y="1548"/>
                </a:cubicBezTo>
                <a:cubicBezTo>
                  <a:pt x="647" y="1549"/>
                  <a:pt x="647" y="1549"/>
                  <a:pt x="647" y="1549"/>
                </a:cubicBezTo>
                <a:cubicBezTo>
                  <a:pt x="648" y="1551"/>
                  <a:pt x="648" y="1551"/>
                  <a:pt x="648" y="1551"/>
                </a:cubicBezTo>
                <a:cubicBezTo>
                  <a:pt x="651" y="1554"/>
                  <a:pt x="651" y="1554"/>
                  <a:pt x="651" y="1554"/>
                </a:cubicBezTo>
                <a:cubicBezTo>
                  <a:pt x="657" y="1558"/>
                  <a:pt x="657" y="1558"/>
                  <a:pt x="657" y="1558"/>
                </a:cubicBezTo>
                <a:cubicBezTo>
                  <a:pt x="657" y="1558"/>
                  <a:pt x="657" y="1558"/>
                  <a:pt x="657" y="1558"/>
                </a:cubicBezTo>
                <a:cubicBezTo>
                  <a:pt x="659" y="1557"/>
                  <a:pt x="659" y="1557"/>
                  <a:pt x="659" y="1557"/>
                </a:cubicBezTo>
                <a:cubicBezTo>
                  <a:pt x="659" y="1557"/>
                  <a:pt x="659" y="1557"/>
                  <a:pt x="659" y="1557"/>
                </a:cubicBezTo>
                <a:cubicBezTo>
                  <a:pt x="659" y="1557"/>
                  <a:pt x="659" y="1556"/>
                  <a:pt x="659" y="1556"/>
                </a:cubicBezTo>
                <a:cubicBezTo>
                  <a:pt x="659" y="1556"/>
                  <a:pt x="659" y="1556"/>
                  <a:pt x="659" y="1556"/>
                </a:cubicBezTo>
                <a:cubicBezTo>
                  <a:pt x="659" y="1555"/>
                  <a:pt x="659" y="1555"/>
                  <a:pt x="659" y="1555"/>
                </a:cubicBezTo>
                <a:cubicBezTo>
                  <a:pt x="663" y="1556"/>
                  <a:pt x="663" y="1556"/>
                  <a:pt x="663" y="1556"/>
                </a:cubicBezTo>
                <a:cubicBezTo>
                  <a:pt x="664" y="1556"/>
                  <a:pt x="664" y="1556"/>
                  <a:pt x="664" y="1556"/>
                </a:cubicBezTo>
                <a:cubicBezTo>
                  <a:pt x="664" y="1557"/>
                  <a:pt x="664" y="1557"/>
                  <a:pt x="664" y="1557"/>
                </a:cubicBezTo>
                <a:cubicBezTo>
                  <a:pt x="665" y="1557"/>
                  <a:pt x="665" y="1557"/>
                  <a:pt x="665" y="1556"/>
                </a:cubicBezTo>
                <a:cubicBezTo>
                  <a:pt x="667" y="1555"/>
                  <a:pt x="667" y="1555"/>
                  <a:pt x="667" y="1555"/>
                </a:cubicBezTo>
                <a:cubicBezTo>
                  <a:pt x="670" y="1555"/>
                  <a:pt x="670" y="1555"/>
                  <a:pt x="670" y="1555"/>
                </a:cubicBezTo>
                <a:cubicBezTo>
                  <a:pt x="671" y="1556"/>
                  <a:pt x="671" y="1556"/>
                  <a:pt x="671" y="1556"/>
                </a:cubicBezTo>
                <a:cubicBezTo>
                  <a:pt x="671" y="1556"/>
                  <a:pt x="671" y="1556"/>
                  <a:pt x="671" y="1556"/>
                </a:cubicBezTo>
                <a:cubicBezTo>
                  <a:pt x="669" y="1556"/>
                  <a:pt x="669" y="1556"/>
                  <a:pt x="669" y="1556"/>
                </a:cubicBezTo>
                <a:cubicBezTo>
                  <a:pt x="668" y="1557"/>
                  <a:pt x="668" y="1557"/>
                  <a:pt x="668" y="1557"/>
                </a:cubicBezTo>
                <a:cubicBezTo>
                  <a:pt x="668" y="1557"/>
                  <a:pt x="668" y="1557"/>
                  <a:pt x="668" y="1557"/>
                </a:cubicBezTo>
                <a:cubicBezTo>
                  <a:pt x="668" y="1557"/>
                  <a:pt x="668" y="1557"/>
                  <a:pt x="668" y="1558"/>
                </a:cubicBezTo>
                <a:cubicBezTo>
                  <a:pt x="668" y="1558"/>
                  <a:pt x="668" y="1558"/>
                  <a:pt x="669" y="1558"/>
                </a:cubicBezTo>
                <a:cubicBezTo>
                  <a:pt x="671" y="1558"/>
                  <a:pt x="671" y="1558"/>
                  <a:pt x="671" y="1558"/>
                </a:cubicBezTo>
                <a:cubicBezTo>
                  <a:pt x="672" y="1559"/>
                  <a:pt x="672" y="1559"/>
                  <a:pt x="672" y="1559"/>
                </a:cubicBezTo>
                <a:cubicBezTo>
                  <a:pt x="672" y="1561"/>
                  <a:pt x="672" y="1561"/>
                  <a:pt x="672" y="1561"/>
                </a:cubicBezTo>
                <a:cubicBezTo>
                  <a:pt x="672" y="1562"/>
                  <a:pt x="672" y="1562"/>
                  <a:pt x="672" y="1562"/>
                </a:cubicBezTo>
                <a:cubicBezTo>
                  <a:pt x="672" y="1562"/>
                  <a:pt x="673" y="1562"/>
                  <a:pt x="673" y="1562"/>
                </a:cubicBezTo>
                <a:cubicBezTo>
                  <a:pt x="674" y="1562"/>
                  <a:pt x="674" y="1562"/>
                  <a:pt x="674" y="1562"/>
                </a:cubicBezTo>
                <a:cubicBezTo>
                  <a:pt x="668" y="1564"/>
                  <a:pt x="668" y="1564"/>
                  <a:pt x="668" y="1564"/>
                </a:cubicBezTo>
                <a:cubicBezTo>
                  <a:pt x="668" y="1564"/>
                  <a:pt x="667" y="1564"/>
                  <a:pt x="667" y="1564"/>
                </a:cubicBezTo>
                <a:cubicBezTo>
                  <a:pt x="667" y="1565"/>
                  <a:pt x="667" y="1565"/>
                  <a:pt x="667" y="1565"/>
                </a:cubicBezTo>
                <a:cubicBezTo>
                  <a:pt x="668" y="1565"/>
                  <a:pt x="668" y="1565"/>
                  <a:pt x="668" y="1565"/>
                </a:cubicBezTo>
                <a:cubicBezTo>
                  <a:pt x="655" y="1561"/>
                  <a:pt x="655" y="1561"/>
                  <a:pt x="655" y="1561"/>
                </a:cubicBezTo>
                <a:cubicBezTo>
                  <a:pt x="652" y="1559"/>
                  <a:pt x="652" y="1559"/>
                  <a:pt x="652" y="1559"/>
                </a:cubicBezTo>
                <a:cubicBezTo>
                  <a:pt x="644" y="1556"/>
                  <a:pt x="644" y="1556"/>
                  <a:pt x="644" y="1556"/>
                </a:cubicBezTo>
                <a:cubicBezTo>
                  <a:pt x="641" y="1557"/>
                  <a:pt x="641" y="1557"/>
                  <a:pt x="641" y="1557"/>
                </a:cubicBezTo>
                <a:cubicBezTo>
                  <a:pt x="640" y="1557"/>
                  <a:pt x="640" y="1557"/>
                  <a:pt x="640" y="1557"/>
                </a:cubicBezTo>
                <a:cubicBezTo>
                  <a:pt x="639" y="1558"/>
                  <a:pt x="639" y="1558"/>
                  <a:pt x="639" y="1558"/>
                </a:cubicBezTo>
                <a:cubicBezTo>
                  <a:pt x="638" y="1560"/>
                  <a:pt x="638" y="1560"/>
                  <a:pt x="638" y="1560"/>
                </a:cubicBezTo>
                <a:cubicBezTo>
                  <a:pt x="638" y="1562"/>
                  <a:pt x="638" y="1562"/>
                  <a:pt x="638" y="1562"/>
                </a:cubicBezTo>
                <a:cubicBezTo>
                  <a:pt x="638" y="1563"/>
                  <a:pt x="638" y="1563"/>
                  <a:pt x="638" y="1563"/>
                </a:cubicBezTo>
                <a:cubicBezTo>
                  <a:pt x="640" y="1564"/>
                  <a:pt x="640" y="1564"/>
                  <a:pt x="640" y="1564"/>
                </a:cubicBezTo>
                <a:cubicBezTo>
                  <a:pt x="642" y="1565"/>
                  <a:pt x="642" y="1565"/>
                  <a:pt x="642" y="1565"/>
                </a:cubicBezTo>
                <a:cubicBezTo>
                  <a:pt x="642" y="1566"/>
                  <a:pt x="642" y="1566"/>
                  <a:pt x="643" y="1565"/>
                </a:cubicBezTo>
                <a:cubicBezTo>
                  <a:pt x="643" y="1565"/>
                  <a:pt x="643" y="1565"/>
                  <a:pt x="643" y="1565"/>
                </a:cubicBezTo>
                <a:cubicBezTo>
                  <a:pt x="644" y="1562"/>
                  <a:pt x="644" y="1562"/>
                  <a:pt x="644" y="1562"/>
                </a:cubicBezTo>
                <a:cubicBezTo>
                  <a:pt x="645" y="1563"/>
                  <a:pt x="645" y="1563"/>
                  <a:pt x="645" y="1563"/>
                </a:cubicBezTo>
                <a:cubicBezTo>
                  <a:pt x="646" y="1564"/>
                  <a:pt x="646" y="1564"/>
                  <a:pt x="646" y="1564"/>
                </a:cubicBezTo>
                <a:cubicBezTo>
                  <a:pt x="651" y="1564"/>
                  <a:pt x="651" y="1564"/>
                  <a:pt x="651" y="1564"/>
                </a:cubicBezTo>
                <a:cubicBezTo>
                  <a:pt x="651" y="1567"/>
                  <a:pt x="651" y="1567"/>
                  <a:pt x="651" y="1567"/>
                </a:cubicBezTo>
                <a:cubicBezTo>
                  <a:pt x="651" y="1567"/>
                  <a:pt x="651" y="1567"/>
                  <a:pt x="651" y="1567"/>
                </a:cubicBezTo>
                <a:cubicBezTo>
                  <a:pt x="650" y="1566"/>
                  <a:pt x="650" y="1566"/>
                  <a:pt x="650" y="1566"/>
                </a:cubicBezTo>
                <a:cubicBezTo>
                  <a:pt x="648" y="1566"/>
                  <a:pt x="648" y="1566"/>
                  <a:pt x="648" y="1566"/>
                </a:cubicBezTo>
                <a:cubicBezTo>
                  <a:pt x="648" y="1566"/>
                  <a:pt x="648" y="1566"/>
                  <a:pt x="648" y="1566"/>
                </a:cubicBezTo>
                <a:cubicBezTo>
                  <a:pt x="645" y="1567"/>
                  <a:pt x="645" y="1567"/>
                  <a:pt x="645" y="1567"/>
                </a:cubicBezTo>
                <a:cubicBezTo>
                  <a:pt x="645" y="1567"/>
                  <a:pt x="644" y="1567"/>
                  <a:pt x="645" y="1568"/>
                </a:cubicBezTo>
                <a:cubicBezTo>
                  <a:pt x="645" y="1570"/>
                  <a:pt x="645" y="1570"/>
                  <a:pt x="645" y="1570"/>
                </a:cubicBezTo>
                <a:cubicBezTo>
                  <a:pt x="645" y="1570"/>
                  <a:pt x="645" y="1570"/>
                  <a:pt x="645" y="1570"/>
                </a:cubicBezTo>
                <a:cubicBezTo>
                  <a:pt x="646" y="1571"/>
                  <a:pt x="646" y="1571"/>
                  <a:pt x="646" y="1571"/>
                </a:cubicBezTo>
                <a:cubicBezTo>
                  <a:pt x="646" y="1573"/>
                  <a:pt x="646" y="1573"/>
                  <a:pt x="646" y="1573"/>
                </a:cubicBezTo>
                <a:cubicBezTo>
                  <a:pt x="646" y="1574"/>
                  <a:pt x="646" y="1574"/>
                  <a:pt x="646" y="1574"/>
                </a:cubicBezTo>
                <a:cubicBezTo>
                  <a:pt x="646" y="1575"/>
                  <a:pt x="646" y="1575"/>
                  <a:pt x="646" y="1575"/>
                </a:cubicBezTo>
                <a:cubicBezTo>
                  <a:pt x="646" y="1576"/>
                  <a:pt x="646" y="1576"/>
                  <a:pt x="646" y="1576"/>
                </a:cubicBezTo>
                <a:cubicBezTo>
                  <a:pt x="647" y="1576"/>
                  <a:pt x="647" y="1576"/>
                  <a:pt x="647" y="1576"/>
                </a:cubicBezTo>
                <a:cubicBezTo>
                  <a:pt x="648" y="1576"/>
                  <a:pt x="648" y="1576"/>
                  <a:pt x="648" y="1576"/>
                </a:cubicBezTo>
                <a:cubicBezTo>
                  <a:pt x="649" y="1576"/>
                  <a:pt x="649" y="1576"/>
                  <a:pt x="649" y="1576"/>
                </a:cubicBezTo>
                <a:cubicBezTo>
                  <a:pt x="650" y="1575"/>
                  <a:pt x="650" y="1575"/>
                  <a:pt x="650" y="1575"/>
                </a:cubicBezTo>
                <a:cubicBezTo>
                  <a:pt x="651" y="1575"/>
                  <a:pt x="651" y="1575"/>
                  <a:pt x="651" y="1575"/>
                </a:cubicBezTo>
                <a:cubicBezTo>
                  <a:pt x="651" y="1575"/>
                  <a:pt x="651" y="1575"/>
                  <a:pt x="651" y="1575"/>
                </a:cubicBezTo>
                <a:cubicBezTo>
                  <a:pt x="652" y="1575"/>
                  <a:pt x="652" y="1575"/>
                  <a:pt x="652" y="1575"/>
                </a:cubicBezTo>
                <a:cubicBezTo>
                  <a:pt x="654" y="1578"/>
                  <a:pt x="654" y="1578"/>
                  <a:pt x="654" y="1578"/>
                </a:cubicBezTo>
                <a:cubicBezTo>
                  <a:pt x="654" y="1578"/>
                  <a:pt x="654" y="1578"/>
                  <a:pt x="655" y="1578"/>
                </a:cubicBezTo>
                <a:cubicBezTo>
                  <a:pt x="655" y="1578"/>
                  <a:pt x="655" y="1578"/>
                  <a:pt x="655" y="1577"/>
                </a:cubicBezTo>
                <a:cubicBezTo>
                  <a:pt x="656" y="1575"/>
                  <a:pt x="656" y="1575"/>
                  <a:pt x="656" y="1575"/>
                </a:cubicBezTo>
                <a:cubicBezTo>
                  <a:pt x="657" y="1576"/>
                  <a:pt x="657" y="1576"/>
                  <a:pt x="657" y="1576"/>
                </a:cubicBezTo>
                <a:cubicBezTo>
                  <a:pt x="657" y="1576"/>
                  <a:pt x="657" y="1576"/>
                  <a:pt x="657" y="1576"/>
                </a:cubicBezTo>
                <a:cubicBezTo>
                  <a:pt x="657" y="1577"/>
                  <a:pt x="657" y="1577"/>
                  <a:pt x="657" y="1577"/>
                </a:cubicBezTo>
                <a:cubicBezTo>
                  <a:pt x="656" y="1579"/>
                  <a:pt x="656" y="1579"/>
                  <a:pt x="656" y="1579"/>
                </a:cubicBezTo>
                <a:cubicBezTo>
                  <a:pt x="656" y="1580"/>
                  <a:pt x="656" y="1580"/>
                  <a:pt x="656" y="1580"/>
                </a:cubicBezTo>
                <a:cubicBezTo>
                  <a:pt x="659" y="1582"/>
                  <a:pt x="659" y="1582"/>
                  <a:pt x="659" y="1582"/>
                </a:cubicBezTo>
                <a:cubicBezTo>
                  <a:pt x="659" y="1582"/>
                  <a:pt x="659" y="1582"/>
                  <a:pt x="660" y="1582"/>
                </a:cubicBezTo>
                <a:cubicBezTo>
                  <a:pt x="661" y="1581"/>
                  <a:pt x="661" y="1581"/>
                  <a:pt x="661" y="1581"/>
                </a:cubicBezTo>
                <a:cubicBezTo>
                  <a:pt x="661" y="1581"/>
                  <a:pt x="661" y="1581"/>
                  <a:pt x="661" y="1581"/>
                </a:cubicBezTo>
                <a:cubicBezTo>
                  <a:pt x="662" y="1582"/>
                  <a:pt x="662" y="1582"/>
                  <a:pt x="662" y="1581"/>
                </a:cubicBezTo>
                <a:cubicBezTo>
                  <a:pt x="663" y="1581"/>
                  <a:pt x="663" y="1581"/>
                  <a:pt x="663" y="1581"/>
                </a:cubicBezTo>
                <a:cubicBezTo>
                  <a:pt x="665" y="1583"/>
                  <a:pt x="665" y="1583"/>
                  <a:pt x="665" y="1583"/>
                </a:cubicBezTo>
                <a:cubicBezTo>
                  <a:pt x="666" y="1585"/>
                  <a:pt x="666" y="1585"/>
                  <a:pt x="666" y="1585"/>
                </a:cubicBezTo>
                <a:cubicBezTo>
                  <a:pt x="666" y="1586"/>
                  <a:pt x="666" y="1586"/>
                  <a:pt x="667" y="1586"/>
                </a:cubicBezTo>
                <a:cubicBezTo>
                  <a:pt x="667" y="1586"/>
                  <a:pt x="667" y="1586"/>
                  <a:pt x="667" y="1586"/>
                </a:cubicBezTo>
                <a:cubicBezTo>
                  <a:pt x="668" y="1585"/>
                  <a:pt x="668" y="1585"/>
                  <a:pt x="668" y="1585"/>
                </a:cubicBezTo>
                <a:cubicBezTo>
                  <a:pt x="668" y="1585"/>
                  <a:pt x="668" y="1585"/>
                  <a:pt x="668" y="1585"/>
                </a:cubicBezTo>
                <a:cubicBezTo>
                  <a:pt x="669" y="1586"/>
                  <a:pt x="669" y="1586"/>
                  <a:pt x="669" y="1586"/>
                </a:cubicBezTo>
                <a:cubicBezTo>
                  <a:pt x="670" y="1587"/>
                  <a:pt x="670" y="1587"/>
                  <a:pt x="670" y="1587"/>
                </a:cubicBezTo>
                <a:cubicBezTo>
                  <a:pt x="672" y="1586"/>
                  <a:pt x="672" y="1586"/>
                  <a:pt x="672" y="1586"/>
                </a:cubicBezTo>
                <a:cubicBezTo>
                  <a:pt x="673" y="1587"/>
                  <a:pt x="673" y="1587"/>
                  <a:pt x="673" y="1587"/>
                </a:cubicBezTo>
                <a:cubicBezTo>
                  <a:pt x="672" y="1587"/>
                  <a:pt x="672" y="1587"/>
                  <a:pt x="672" y="1587"/>
                </a:cubicBezTo>
                <a:cubicBezTo>
                  <a:pt x="668" y="1587"/>
                  <a:pt x="668" y="1587"/>
                  <a:pt x="668" y="1587"/>
                </a:cubicBezTo>
                <a:cubicBezTo>
                  <a:pt x="668" y="1587"/>
                  <a:pt x="668" y="1587"/>
                  <a:pt x="668" y="1587"/>
                </a:cubicBezTo>
                <a:cubicBezTo>
                  <a:pt x="666" y="1588"/>
                  <a:pt x="666" y="1588"/>
                  <a:pt x="666" y="1588"/>
                </a:cubicBezTo>
                <a:cubicBezTo>
                  <a:pt x="666" y="1589"/>
                  <a:pt x="666" y="1589"/>
                  <a:pt x="666" y="1589"/>
                </a:cubicBezTo>
                <a:cubicBezTo>
                  <a:pt x="667" y="1592"/>
                  <a:pt x="667" y="1592"/>
                  <a:pt x="667" y="1592"/>
                </a:cubicBezTo>
                <a:cubicBezTo>
                  <a:pt x="668" y="1593"/>
                  <a:pt x="668" y="1593"/>
                  <a:pt x="668" y="1593"/>
                </a:cubicBezTo>
                <a:cubicBezTo>
                  <a:pt x="673" y="1593"/>
                  <a:pt x="673" y="1593"/>
                  <a:pt x="673" y="1593"/>
                </a:cubicBezTo>
                <a:cubicBezTo>
                  <a:pt x="675" y="1594"/>
                  <a:pt x="675" y="1594"/>
                  <a:pt x="675" y="1594"/>
                </a:cubicBezTo>
                <a:cubicBezTo>
                  <a:pt x="676" y="1595"/>
                  <a:pt x="676" y="1595"/>
                  <a:pt x="676" y="1595"/>
                </a:cubicBezTo>
                <a:cubicBezTo>
                  <a:pt x="676" y="1596"/>
                  <a:pt x="676" y="1596"/>
                  <a:pt x="676" y="1596"/>
                </a:cubicBezTo>
                <a:cubicBezTo>
                  <a:pt x="679" y="1596"/>
                  <a:pt x="679" y="1596"/>
                  <a:pt x="679" y="1596"/>
                </a:cubicBezTo>
                <a:cubicBezTo>
                  <a:pt x="682" y="1599"/>
                  <a:pt x="682" y="1599"/>
                  <a:pt x="682" y="1599"/>
                </a:cubicBezTo>
                <a:cubicBezTo>
                  <a:pt x="682" y="1600"/>
                  <a:pt x="682" y="1600"/>
                  <a:pt x="682" y="1600"/>
                </a:cubicBezTo>
                <a:cubicBezTo>
                  <a:pt x="679" y="1600"/>
                  <a:pt x="679" y="1600"/>
                  <a:pt x="679" y="1600"/>
                </a:cubicBezTo>
                <a:cubicBezTo>
                  <a:pt x="679" y="1600"/>
                  <a:pt x="679" y="1600"/>
                  <a:pt x="679" y="1600"/>
                </a:cubicBezTo>
                <a:cubicBezTo>
                  <a:pt x="678" y="1601"/>
                  <a:pt x="679" y="1601"/>
                  <a:pt x="679" y="1601"/>
                </a:cubicBezTo>
                <a:cubicBezTo>
                  <a:pt x="682" y="1604"/>
                  <a:pt x="682" y="1604"/>
                  <a:pt x="682" y="1604"/>
                </a:cubicBezTo>
                <a:cubicBezTo>
                  <a:pt x="682" y="1604"/>
                  <a:pt x="682" y="1604"/>
                  <a:pt x="682" y="1604"/>
                </a:cubicBezTo>
                <a:cubicBezTo>
                  <a:pt x="686" y="1603"/>
                  <a:pt x="686" y="1603"/>
                  <a:pt x="686" y="1603"/>
                </a:cubicBezTo>
                <a:cubicBezTo>
                  <a:pt x="687" y="1603"/>
                  <a:pt x="687" y="1603"/>
                  <a:pt x="687" y="1603"/>
                </a:cubicBezTo>
                <a:cubicBezTo>
                  <a:pt x="688" y="1603"/>
                  <a:pt x="688" y="1603"/>
                  <a:pt x="688" y="1603"/>
                </a:cubicBezTo>
                <a:cubicBezTo>
                  <a:pt x="689" y="1602"/>
                  <a:pt x="689" y="1602"/>
                  <a:pt x="689" y="1602"/>
                </a:cubicBezTo>
                <a:cubicBezTo>
                  <a:pt x="691" y="1603"/>
                  <a:pt x="691" y="1603"/>
                  <a:pt x="691" y="1603"/>
                </a:cubicBezTo>
                <a:cubicBezTo>
                  <a:pt x="691" y="1603"/>
                  <a:pt x="691" y="1603"/>
                  <a:pt x="691" y="1603"/>
                </a:cubicBezTo>
                <a:cubicBezTo>
                  <a:pt x="691" y="1603"/>
                  <a:pt x="691" y="1603"/>
                  <a:pt x="691" y="1603"/>
                </a:cubicBezTo>
                <a:cubicBezTo>
                  <a:pt x="689" y="1604"/>
                  <a:pt x="689" y="1604"/>
                  <a:pt x="689" y="1604"/>
                </a:cubicBezTo>
                <a:cubicBezTo>
                  <a:pt x="689" y="1604"/>
                  <a:pt x="689" y="1604"/>
                  <a:pt x="689" y="1604"/>
                </a:cubicBezTo>
                <a:cubicBezTo>
                  <a:pt x="689" y="1606"/>
                  <a:pt x="689" y="1606"/>
                  <a:pt x="689" y="1606"/>
                </a:cubicBezTo>
                <a:cubicBezTo>
                  <a:pt x="689" y="1607"/>
                  <a:pt x="689" y="1607"/>
                  <a:pt x="689" y="1607"/>
                </a:cubicBezTo>
                <a:cubicBezTo>
                  <a:pt x="692" y="1610"/>
                  <a:pt x="692" y="1610"/>
                  <a:pt x="692" y="1610"/>
                </a:cubicBezTo>
                <a:cubicBezTo>
                  <a:pt x="693" y="1610"/>
                  <a:pt x="693" y="1610"/>
                  <a:pt x="693" y="1610"/>
                </a:cubicBezTo>
                <a:cubicBezTo>
                  <a:pt x="694" y="1610"/>
                  <a:pt x="694" y="1610"/>
                  <a:pt x="694" y="1610"/>
                </a:cubicBezTo>
                <a:cubicBezTo>
                  <a:pt x="694" y="1611"/>
                  <a:pt x="694" y="1611"/>
                  <a:pt x="694" y="1611"/>
                </a:cubicBezTo>
                <a:cubicBezTo>
                  <a:pt x="694" y="1611"/>
                  <a:pt x="694" y="1611"/>
                  <a:pt x="694" y="1611"/>
                </a:cubicBezTo>
                <a:cubicBezTo>
                  <a:pt x="698" y="1613"/>
                  <a:pt x="698" y="1613"/>
                  <a:pt x="698" y="1613"/>
                </a:cubicBezTo>
                <a:cubicBezTo>
                  <a:pt x="699" y="1613"/>
                  <a:pt x="699" y="1613"/>
                  <a:pt x="699" y="1613"/>
                </a:cubicBezTo>
                <a:cubicBezTo>
                  <a:pt x="700" y="1613"/>
                  <a:pt x="700" y="1613"/>
                  <a:pt x="700" y="1613"/>
                </a:cubicBezTo>
                <a:cubicBezTo>
                  <a:pt x="701" y="1613"/>
                  <a:pt x="701" y="1613"/>
                  <a:pt x="701" y="1613"/>
                </a:cubicBezTo>
                <a:cubicBezTo>
                  <a:pt x="701" y="1613"/>
                  <a:pt x="701" y="1613"/>
                  <a:pt x="701" y="1613"/>
                </a:cubicBezTo>
                <a:cubicBezTo>
                  <a:pt x="701" y="1614"/>
                  <a:pt x="701" y="1614"/>
                  <a:pt x="701" y="1614"/>
                </a:cubicBezTo>
                <a:cubicBezTo>
                  <a:pt x="713" y="1619"/>
                  <a:pt x="713" y="1619"/>
                  <a:pt x="713" y="1619"/>
                </a:cubicBezTo>
                <a:cubicBezTo>
                  <a:pt x="714" y="1618"/>
                  <a:pt x="714" y="1618"/>
                  <a:pt x="714" y="1618"/>
                </a:cubicBezTo>
                <a:cubicBezTo>
                  <a:pt x="716" y="1617"/>
                  <a:pt x="716" y="1617"/>
                  <a:pt x="716" y="1617"/>
                </a:cubicBezTo>
                <a:cubicBezTo>
                  <a:pt x="717" y="1615"/>
                  <a:pt x="717" y="1615"/>
                  <a:pt x="717" y="1615"/>
                </a:cubicBezTo>
                <a:cubicBezTo>
                  <a:pt x="717" y="1615"/>
                  <a:pt x="717" y="1615"/>
                  <a:pt x="717" y="1615"/>
                </a:cubicBezTo>
                <a:cubicBezTo>
                  <a:pt x="717" y="1615"/>
                  <a:pt x="718" y="1614"/>
                  <a:pt x="717" y="1614"/>
                </a:cubicBezTo>
                <a:cubicBezTo>
                  <a:pt x="716" y="1610"/>
                  <a:pt x="716" y="1610"/>
                  <a:pt x="716" y="1610"/>
                </a:cubicBezTo>
                <a:cubicBezTo>
                  <a:pt x="716" y="1610"/>
                  <a:pt x="715" y="1610"/>
                  <a:pt x="715" y="1610"/>
                </a:cubicBezTo>
                <a:cubicBezTo>
                  <a:pt x="715" y="1610"/>
                  <a:pt x="714" y="1610"/>
                  <a:pt x="714" y="1610"/>
                </a:cubicBezTo>
                <a:cubicBezTo>
                  <a:pt x="710" y="1600"/>
                  <a:pt x="710" y="1600"/>
                  <a:pt x="710" y="1600"/>
                </a:cubicBezTo>
                <a:cubicBezTo>
                  <a:pt x="706" y="1595"/>
                  <a:pt x="706" y="1595"/>
                  <a:pt x="706" y="1595"/>
                </a:cubicBezTo>
                <a:cubicBezTo>
                  <a:pt x="704" y="1594"/>
                  <a:pt x="704" y="1594"/>
                  <a:pt x="704" y="1594"/>
                </a:cubicBezTo>
                <a:cubicBezTo>
                  <a:pt x="703" y="1593"/>
                  <a:pt x="703" y="1593"/>
                  <a:pt x="703" y="1593"/>
                </a:cubicBezTo>
                <a:cubicBezTo>
                  <a:pt x="702" y="1593"/>
                  <a:pt x="702" y="1593"/>
                  <a:pt x="702" y="1593"/>
                </a:cubicBezTo>
                <a:cubicBezTo>
                  <a:pt x="700" y="1593"/>
                  <a:pt x="700" y="1593"/>
                  <a:pt x="700" y="1593"/>
                </a:cubicBezTo>
                <a:cubicBezTo>
                  <a:pt x="694" y="1589"/>
                  <a:pt x="694" y="1589"/>
                  <a:pt x="694" y="1589"/>
                </a:cubicBezTo>
                <a:cubicBezTo>
                  <a:pt x="693" y="1588"/>
                  <a:pt x="693" y="1588"/>
                  <a:pt x="693" y="1588"/>
                </a:cubicBezTo>
                <a:cubicBezTo>
                  <a:pt x="693" y="1587"/>
                  <a:pt x="693" y="1587"/>
                  <a:pt x="693" y="1587"/>
                </a:cubicBezTo>
                <a:cubicBezTo>
                  <a:pt x="693" y="1586"/>
                  <a:pt x="693" y="1586"/>
                  <a:pt x="693" y="1586"/>
                </a:cubicBezTo>
                <a:cubicBezTo>
                  <a:pt x="693" y="1585"/>
                  <a:pt x="693" y="1585"/>
                  <a:pt x="693" y="1585"/>
                </a:cubicBezTo>
                <a:cubicBezTo>
                  <a:pt x="693" y="1584"/>
                  <a:pt x="693" y="1584"/>
                  <a:pt x="693" y="1584"/>
                </a:cubicBezTo>
                <a:cubicBezTo>
                  <a:pt x="684" y="1575"/>
                  <a:pt x="684" y="1575"/>
                  <a:pt x="684" y="1575"/>
                </a:cubicBezTo>
                <a:cubicBezTo>
                  <a:pt x="684" y="1573"/>
                  <a:pt x="684" y="1573"/>
                  <a:pt x="684" y="1573"/>
                </a:cubicBezTo>
                <a:cubicBezTo>
                  <a:pt x="683" y="1571"/>
                  <a:pt x="683" y="1571"/>
                  <a:pt x="683" y="1571"/>
                </a:cubicBezTo>
                <a:cubicBezTo>
                  <a:pt x="681" y="1569"/>
                  <a:pt x="681" y="1569"/>
                  <a:pt x="681" y="1569"/>
                </a:cubicBezTo>
                <a:cubicBezTo>
                  <a:pt x="672" y="1567"/>
                  <a:pt x="672" y="1567"/>
                  <a:pt x="672" y="1567"/>
                </a:cubicBezTo>
                <a:cubicBezTo>
                  <a:pt x="677" y="1567"/>
                  <a:pt x="677" y="1567"/>
                  <a:pt x="677" y="1567"/>
                </a:cubicBezTo>
                <a:cubicBezTo>
                  <a:pt x="678" y="1568"/>
                  <a:pt x="678" y="1568"/>
                  <a:pt x="678" y="1568"/>
                </a:cubicBezTo>
                <a:cubicBezTo>
                  <a:pt x="679" y="1568"/>
                  <a:pt x="679" y="1568"/>
                  <a:pt x="679" y="1568"/>
                </a:cubicBezTo>
                <a:cubicBezTo>
                  <a:pt x="680" y="1567"/>
                  <a:pt x="680" y="1567"/>
                  <a:pt x="680" y="1567"/>
                </a:cubicBezTo>
                <a:cubicBezTo>
                  <a:pt x="680" y="1566"/>
                  <a:pt x="680" y="1566"/>
                  <a:pt x="680" y="1566"/>
                </a:cubicBezTo>
                <a:cubicBezTo>
                  <a:pt x="682" y="1567"/>
                  <a:pt x="682" y="1567"/>
                  <a:pt x="682" y="1567"/>
                </a:cubicBezTo>
                <a:cubicBezTo>
                  <a:pt x="682" y="1568"/>
                  <a:pt x="682" y="1568"/>
                  <a:pt x="683" y="1567"/>
                </a:cubicBezTo>
                <a:cubicBezTo>
                  <a:pt x="683" y="1567"/>
                  <a:pt x="683" y="1567"/>
                  <a:pt x="683" y="1567"/>
                </a:cubicBezTo>
                <a:cubicBezTo>
                  <a:pt x="686" y="1568"/>
                  <a:pt x="686" y="1568"/>
                  <a:pt x="686" y="1568"/>
                </a:cubicBezTo>
                <a:cubicBezTo>
                  <a:pt x="687" y="1568"/>
                  <a:pt x="687" y="1568"/>
                  <a:pt x="687" y="1568"/>
                </a:cubicBezTo>
                <a:cubicBezTo>
                  <a:pt x="690" y="1566"/>
                  <a:pt x="690" y="1566"/>
                  <a:pt x="690" y="1566"/>
                </a:cubicBezTo>
                <a:cubicBezTo>
                  <a:pt x="690" y="1568"/>
                  <a:pt x="690" y="1568"/>
                  <a:pt x="690" y="1568"/>
                </a:cubicBezTo>
                <a:cubicBezTo>
                  <a:pt x="691" y="1570"/>
                  <a:pt x="691" y="1570"/>
                  <a:pt x="691" y="1570"/>
                </a:cubicBezTo>
                <a:cubicBezTo>
                  <a:pt x="692" y="1570"/>
                  <a:pt x="692" y="1570"/>
                  <a:pt x="692" y="1570"/>
                </a:cubicBezTo>
                <a:cubicBezTo>
                  <a:pt x="694" y="1570"/>
                  <a:pt x="694" y="1570"/>
                  <a:pt x="694" y="1570"/>
                </a:cubicBezTo>
                <a:cubicBezTo>
                  <a:pt x="694" y="1570"/>
                  <a:pt x="694" y="1570"/>
                  <a:pt x="694" y="1570"/>
                </a:cubicBezTo>
                <a:cubicBezTo>
                  <a:pt x="695" y="1569"/>
                  <a:pt x="695" y="1569"/>
                  <a:pt x="695" y="1569"/>
                </a:cubicBezTo>
                <a:cubicBezTo>
                  <a:pt x="695" y="1570"/>
                  <a:pt x="695" y="1570"/>
                  <a:pt x="695" y="1570"/>
                </a:cubicBezTo>
                <a:cubicBezTo>
                  <a:pt x="695" y="1571"/>
                  <a:pt x="695" y="1571"/>
                  <a:pt x="695" y="1571"/>
                </a:cubicBezTo>
                <a:cubicBezTo>
                  <a:pt x="696" y="1572"/>
                  <a:pt x="696" y="1572"/>
                  <a:pt x="696" y="1572"/>
                </a:cubicBezTo>
                <a:cubicBezTo>
                  <a:pt x="696" y="1574"/>
                  <a:pt x="696" y="1574"/>
                  <a:pt x="696" y="1574"/>
                </a:cubicBezTo>
                <a:cubicBezTo>
                  <a:pt x="695" y="1575"/>
                  <a:pt x="695" y="1575"/>
                  <a:pt x="695" y="1575"/>
                </a:cubicBezTo>
                <a:cubicBezTo>
                  <a:pt x="693" y="1576"/>
                  <a:pt x="693" y="1576"/>
                  <a:pt x="693" y="1576"/>
                </a:cubicBezTo>
                <a:cubicBezTo>
                  <a:pt x="693" y="1576"/>
                  <a:pt x="693" y="1577"/>
                  <a:pt x="693" y="1577"/>
                </a:cubicBezTo>
                <a:cubicBezTo>
                  <a:pt x="695" y="1580"/>
                  <a:pt x="695" y="1580"/>
                  <a:pt x="695" y="1580"/>
                </a:cubicBezTo>
                <a:cubicBezTo>
                  <a:pt x="699" y="1584"/>
                  <a:pt x="699" y="1584"/>
                  <a:pt x="699" y="1584"/>
                </a:cubicBezTo>
                <a:cubicBezTo>
                  <a:pt x="700" y="1584"/>
                  <a:pt x="700" y="1584"/>
                  <a:pt x="700" y="1584"/>
                </a:cubicBezTo>
                <a:cubicBezTo>
                  <a:pt x="703" y="1584"/>
                  <a:pt x="703" y="1584"/>
                  <a:pt x="703" y="1584"/>
                </a:cubicBezTo>
                <a:cubicBezTo>
                  <a:pt x="704" y="1584"/>
                  <a:pt x="704" y="1584"/>
                  <a:pt x="704" y="1584"/>
                </a:cubicBezTo>
                <a:cubicBezTo>
                  <a:pt x="705" y="1583"/>
                  <a:pt x="705" y="1583"/>
                  <a:pt x="705" y="1583"/>
                </a:cubicBezTo>
                <a:cubicBezTo>
                  <a:pt x="705" y="1581"/>
                  <a:pt x="705" y="1581"/>
                  <a:pt x="705" y="1581"/>
                </a:cubicBezTo>
                <a:cubicBezTo>
                  <a:pt x="706" y="1582"/>
                  <a:pt x="706" y="1582"/>
                  <a:pt x="706" y="1582"/>
                </a:cubicBezTo>
                <a:cubicBezTo>
                  <a:pt x="706" y="1583"/>
                  <a:pt x="707" y="1583"/>
                  <a:pt x="707" y="1583"/>
                </a:cubicBezTo>
                <a:cubicBezTo>
                  <a:pt x="707" y="1583"/>
                  <a:pt x="708" y="1582"/>
                  <a:pt x="708" y="1582"/>
                </a:cubicBezTo>
                <a:cubicBezTo>
                  <a:pt x="708" y="1581"/>
                  <a:pt x="708" y="1581"/>
                  <a:pt x="708" y="1581"/>
                </a:cubicBezTo>
                <a:cubicBezTo>
                  <a:pt x="708" y="1582"/>
                  <a:pt x="708" y="1582"/>
                  <a:pt x="708" y="1582"/>
                </a:cubicBezTo>
                <a:cubicBezTo>
                  <a:pt x="708" y="1583"/>
                  <a:pt x="708" y="1583"/>
                  <a:pt x="708" y="1583"/>
                </a:cubicBezTo>
                <a:cubicBezTo>
                  <a:pt x="709" y="1585"/>
                  <a:pt x="709" y="1585"/>
                  <a:pt x="709" y="1585"/>
                </a:cubicBezTo>
                <a:cubicBezTo>
                  <a:pt x="709" y="1585"/>
                  <a:pt x="709" y="1585"/>
                  <a:pt x="709" y="1585"/>
                </a:cubicBezTo>
                <a:cubicBezTo>
                  <a:pt x="709" y="1586"/>
                  <a:pt x="709" y="1586"/>
                  <a:pt x="709" y="1586"/>
                </a:cubicBezTo>
                <a:cubicBezTo>
                  <a:pt x="709" y="1586"/>
                  <a:pt x="710" y="1586"/>
                  <a:pt x="710" y="1586"/>
                </a:cubicBezTo>
                <a:cubicBezTo>
                  <a:pt x="710" y="1586"/>
                  <a:pt x="710" y="1587"/>
                  <a:pt x="710" y="1587"/>
                </a:cubicBezTo>
                <a:cubicBezTo>
                  <a:pt x="711" y="1587"/>
                  <a:pt x="711" y="1587"/>
                  <a:pt x="711" y="1587"/>
                </a:cubicBezTo>
                <a:cubicBezTo>
                  <a:pt x="711" y="1588"/>
                  <a:pt x="711" y="1588"/>
                  <a:pt x="711" y="1588"/>
                </a:cubicBezTo>
                <a:cubicBezTo>
                  <a:pt x="711" y="1590"/>
                  <a:pt x="711" y="1590"/>
                  <a:pt x="711" y="1590"/>
                </a:cubicBezTo>
                <a:cubicBezTo>
                  <a:pt x="711" y="1592"/>
                  <a:pt x="711" y="1592"/>
                  <a:pt x="711" y="1592"/>
                </a:cubicBezTo>
                <a:cubicBezTo>
                  <a:pt x="712" y="1593"/>
                  <a:pt x="712" y="1593"/>
                  <a:pt x="712" y="1593"/>
                </a:cubicBezTo>
                <a:cubicBezTo>
                  <a:pt x="713" y="1593"/>
                  <a:pt x="713" y="1593"/>
                  <a:pt x="713" y="1593"/>
                </a:cubicBezTo>
                <a:cubicBezTo>
                  <a:pt x="714" y="1593"/>
                  <a:pt x="714" y="1593"/>
                  <a:pt x="714" y="1593"/>
                </a:cubicBezTo>
                <a:cubicBezTo>
                  <a:pt x="716" y="1589"/>
                  <a:pt x="716" y="1589"/>
                  <a:pt x="716" y="1589"/>
                </a:cubicBezTo>
                <a:cubicBezTo>
                  <a:pt x="718" y="1587"/>
                  <a:pt x="718" y="1587"/>
                  <a:pt x="718" y="1587"/>
                </a:cubicBezTo>
                <a:cubicBezTo>
                  <a:pt x="718" y="1587"/>
                  <a:pt x="718" y="1587"/>
                  <a:pt x="718" y="1587"/>
                </a:cubicBezTo>
                <a:cubicBezTo>
                  <a:pt x="718" y="1592"/>
                  <a:pt x="718" y="1592"/>
                  <a:pt x="718" y="1592"/>
                </a:cubicBezTo>
                <a:cubicBezTo>
                  <a:pt x="718" y="1592"/>
                  <a:pt x="718" y="1592"/>
                  <a:pt x="718" y="1592"/>
                </a:cubicBezTo>
                <a:cubicBezTo>
                  <a:pt x="718" y="1593"/>
                  <a:pt x="718" y="1593"/>
                  <a:pt x="718" y="1593"/>
                </a:cubicBezTo>
                <a:cubicBezTo>
                  <a:pt x="718" y="1594"/>
                  <a:pt x="718" y="1594"/>
                  <a:pt x="718" y="1594"/>
                </a:cubicBezTo>
                <a:cubicBezTo>
                  <a:pt x="718" y="1595"/>
                  <a:pt x="718" y="1595"/>
                  <a:pt x="718" y="1595"/>
                </a:cubicBezTo>
                <a:cubicBezTo>
                  <a:pt x="718" y="1595"/>
                  <a:pt x="718" y="1595"/>
                  <a:pt x="718" y="1595"/>
                </a:cubicBezTo>
                <a:cubicBezTo>
                  <a:pt x="718" y="1596"/>
                  <a:pt x="718" y="1596"/>
                  <a:pt x="718" y="1596"/>
                </a:cubicBezTo>
                <a:cubicBezTo>
                  <a:pt x="719" y="1597"/>
                  <a:pt x="719" y="1597"/>
                  <a:pt x="719" y="1597"/>
                </a:cubicBezTo>
                <a:cubicBezTo>
                  <a:pt x="719" y="1597"/>
                  <a:pt x="719" y="1597"/>
                  <a:pt x="719" y="1597"/>
                </a:cubicBezTo>
                <a:cubicBezTo>
                  <a:pt x="722" y="1598"/>
                  <a:pt x="722" y="1598"/>
                  <a:pt x="722" y="1598"/>
                </a:cubicBezTo>
                <a:cubicBezTo>
                  <a:pt x="723" y="1598"/>
                  <a:pt x="723" y="1598"/>
                  <a:pt x="723" y="1598"/>
                </a:cubicBezTo>
                <a:cubicBezTo>
                  <a:pt x="726" y="1597"/>
                  <a:pt x="726" y="1597"/>
                  <a:pt x="726" y="1597"/>
                </a:cubicBezTo>
                <a:cubicBezTo>
                  <a:pt x="726" y="1597"/>
                  <a:pt x="726" y="1597"/>
                  <a:pt x="726" y="1597"/>
                </a:cubicBezTo>
                <a:cubicBezTo>
                  <a:pt x="726" y="1597"/>
                  <a:pt x="726" y="1597"/>
                  <a:pt x="726" y="1597"/>
                </a:cubicBezTo>
                <a:cubicBezTo>
                  <a:pt x="727" y="1598"/>
                  <a:pt x="727" y="1598"/>
                  <a:pt x="727" y="1598"/>
                </a:cubicBezTo>
                <a:cubicBezTo>
                  <a:pt x="727" y="1598"/>
                  <a:pt x="727" y="1598"/>
                  <a:pt x="727" y="1598"/>
                </a:cubicBezTo>
                <a:cubicBezTo>
                  <a:pt x="727" y="1598"/>
                  <a:pt x="727" y="1598"/>
                  <a:pt x="727" y="1598"/>
                </a:cubicBezTo>
                <a:cubicBezTo>
                  <a:pt x="725" y="1597"/>
                  <a:pt x="725" y="1597"/>
                  <a:pt x="725" y="1597"/>
                </a:cubicBezTo>
                <a:cubicBezTo>
                  <a:pt x="725" y="1597"/>
                  <a:pt x="725" y="1597"/>
                  <a:pt x="725" y="1597"/>
                </a:cubicBezTo>
                <a:cubicBezTo>
                  <a:pt x="721" y="1599"/>
                  <a:pt x="721" y="1599"/>
                  <a:pt x="721" y="1599"/>
                </a:cubicBezTo>
                <a:cubicBezTo>
                  <a:pt x="721" y="1599"/>
                  <a:pt x="721" y="1599"/>
                  <a:pt x="721" y="1599"/>
                </a:cubicBezTo>
                <a:cubicBezTo>
                  <a:pt x="721" y="1600"/>
                  <a:pt x="721" y="1600"/>
                  <a:pt x="721" y="1600"/>
                </a:cubicBezTo>
                <a:cubicBezTo>
                  <a:pt x="721" y="1601"/>
                  <a:pt x="721" y="1601"/>
                  <a:pt x="721" y="1601"/>
                </a:cubicBezTo>
                <a:cubicBezTo>
                  <a:pt x="721" y="1601"/>
                  <a:pt x="721" y="1601"/>
                  <a:pt x="721" y="1601"/>
                </a:cubicBezTo>
                <a:cubicBezTo>
                  <a:pt x="722" y="1602"/>
                  <a:pt x="722" y="1602"/>
                  <a:pt x="722" y="1602"/>
                </a:cubicBezTo>
                <a:cubicBezTo>
                  <a:pt x="723" y="1602"/>
                  <a:pt x="723" y="1602"/>
                  <a:pt x="723" y="1602"/>
                </a:cubicBezTo>
                <a:cubicBezTo>
                  <a:pt x="724" y="1602"/>
                  <a:pt x="724" y="1602"/>
                  <a:pt x="724" y="1602"/>
                </a:cubicBezTo>
                <a:cubicBezTo>
                  <a:pt x="724" y="1603"/>
                  <a:pt x="724" y="1603"/>
                  <a:pt x="724" y="1603"/>
                </a:cubicBezTo>
                <a:cubicBezTo>
                  <a:pt x="724" y="1603"/>
                  <a:pt x="725" y="1603"/>
                  <a:pt x="725" y="1603"/>
                </a:cubicBezTo>
                <a:cubicBezTo>
                  <a:pt x="725" y="1603"/>
                  <a:pt x="725" y="1603"/>
                  <a:pt x="725" y="1603"/>
                </a:cubicBezTo>
                <a:cubicBezTo>
                  <a:pt x="726" y="1606"/>
                  <a:pt x="726" y="1606"/>
                  <a:pt x="726" y="1606"/>
                </a:cubicBezTo>
                <a:cubicBezTo>
                  <a:pt x="727" y="1608"/>
                  <a:pt x="727" y="1608"/>
                  <a:pt x="727" y="1608"/>
                </a:cubicBezTo>
                <a:cubicBezTo>
                  <a:pt x="728" y="1608"/>
                  <a:pt x="728" y="1608"/>
                  <a:pt x="728" y="1608"/>
                </a:cubicBezTo>
                <a:cubicBezTo>
                  <a:pt x="730" y="1608"/>
                  <a:pt x="730" y="1608"/>
                  <a:pt x="730" y="1608"/>
                </a:cubicBezTo>
                <a:cubicBezTo>
                  <a:pt x="731" y="1609"/>
                  <a:pt x="731" y="1609"/>
                  <a:pt x="731" y="1609"/>
                </a:cubicBezTo>
                <a:cubicBezTo>
                  <a:pt x="731" y="1609"/>
                  <a:pt x="731" y="1609"/>
                  <a:pt x="731" y="1609"/>
                </a:cubicBezTo>
                <a:cubicBezTo>
                  <a:pt x="730" y="1610"/>
                  <a:pt x="730" y="1610"/>
                  <a:pt x="730" y="1610"/>
                </a:cubicBezTo>
                <a:cubicBezTo>
                  <a:pt x="730" y="1612"/>
                  <a:pt x="730" y="1612"/>
                  <a:pt x="730" y="1612"/>
                </a:cubicBezTo>
                <a:cubicBezTo>
                  <a:pt x="729" y="1613"/>
                  <a:pt x="729" y="1613"/>
                  <a:pt x="729" y="1613"/>
                </a:cubicBezTo>
                <a:cubicBezTo>
                  <a:pt x="728" y="1614"/>
                  <a:pt x="728" y="1614"/>
                  <a:pt x="728" y="1614"/>
                </a:cubicBezTo>
                <a:cubicBezTo>
                  <a:pt x="728" y="1615"/>
                  <a:pt x="728" y="1615"/>
                  <a:pt x="728" y="1615"/>
                </a:cubicBezTo>
                <a:cubicBezTo>
                  <a:pt x="728" y="1615"/>
                  <a:pt x="728" y="1615"/>
                  <a:pt x="728" y="1615"/>
                </a:cubicBezTo>
                <a:cubicBezTo>
                  <a:pt x="728" y="1616"/>
                  <a:pt x="728" y="1616"/>
                  <a:pt x="728" y="1616"/>
                </a:cubicBezTo>
                <a:cubicBezTo>
                  <a:pt x="729" y="1617"/>
                  <a:pt x="729" y="1617"/>
                  <a:pt x="729" y="1617"/>
                </a:cubicBezTo>
                <a:cubicBezTo>
                  <a:pt x="731" y="1618"/>
                  <a:pt x="731" y="1618"/>
                  <a:pt x="731" y="1618"/>
                </a:cubicBezTo>
                <a:cubicBezTo>
                  <a:pt x="733" y="1623"/>
                  <a:pt x="733" y="1623"/>
                  <a:pt x="733" y="1623"/>
                </a:cubicBezTo>
                <a:cubicBezTo>
                  <a:pt x="732" y="1629"/>
                  <a:pt x="732" y="1629"/>
                  <a:pt x="732" y="1629"/>
                </a:cubicBezTo>
                <a:cubicBezTo>
                  <a:pt x="732" y="1629"/>
                  <a:pt x="732" y="1629"/>
                  <a:pt x="732" y="1629"/>
                </a:cubicBezTo>
                <a:cubicBezTo>
                  <a:pt x="732" y="1628"/>
                  <a:pt x="732" y="1628"/>
                  <a:pt x="732" y="1628"/>
                </a:cubicBezTo>
                <a:cubicBezTo>
                  <a:pt x="731" y="1628"/>
                  <a:pt x="731" y="1628"/>
                  <a:pt x="731" y="1628"/>
                </a:cubicBezTo>
                <a:cubicBezTo>
                  <a:pt x="731" y="1628"/>
                  <a:pt x="731" y="1628"/>
                  <a:pt x="731" y="1628"/>
                </a:cubicBezTo>
                <a:cubicBezTo>
                  <a:pt x="729" y="1629"/>
                  <a:pt x="729" y="1629"/>
                  <a:pt x="729" y="1629"/>
                </a:cubicBezTo>
                <a:cubicBezTo>
                  <a:pt x="729" y="1629"/>
                  <a:pt x="729" y="1629"/>
                  <a:pt x="729" y="1629"/>
                </a:cubicBezTo>
                <a:cubicBezTo>
                  <a:pt x="726" y="1633"/>
                  <a:pt x="726" y="1633"/>
                  <a:pt x="726" y="1633"/>
                </a:cubicBezTo>
                <a:cubicBezTo>
                  <a:pt x="724" y="1635"/>
                  <a:pt x="724" y="1635"/>
                  <a:pt x="724" y="1635"/>
                </a:cubicBezTo>
                <a:cubicBezTo>
                  <a:pt x="723" y="1637"/>
                  <a:pt x="723" y="1637"/>
                  <a:pt x="723" y="1637"/>
                </a:cubicBezTo>
                <a:cubicBezTo>
                  <a:pt x="723" y="1637"/>
                  <a:pt x="723" y="1637"/>
                  <a:pt x="723" y="1637"/>
                </a:cubicBezTo>
                <a:cubicBezTo>
                  <a:pt x="723" y="1638"/>
                  <a:pt x="723" y="1638"/>
                  <a:pt x="723" y="1638"/>
                </a:cubicBezTo>
                <a:cubicBezTo>
                  <a:pt x="724" y="1638"/>
                  <a:pt x="724" y="1638"/>
                  <a:pt x="724" y="1638"/>
                </a:cubicBezTo>
                <a:cubicBezTo>
                  <a:pt x="723" y="1639"/>
                  <a:pt x="723" y="1639"/>
                  <a:pt x="723" y="1639"/>
                </a:cubicBezTo>
                <a:cubicBezTo>
                  <a:pt x="723" y="1639"/>
                  <a:pt x="723" y="1639"/>
                  <a:pt x="723" y="1639"/>
                </a:cubicBezTo>
                <a:cubicBezTo>
                  <a:pt x="723" y="1636"/>
                  <a:pt x="723" y="1636"/>
                  <a:pt x="723" y="1636"/>
                </a:cubicBezTo>
                <a:cubicBezTo>
                  <a:pt x="726" y="1630"/>
                  <a:pt x="726" y="1630"/>
                  <a:pt x="726" y="1630"/>
                </a:cubicBezTo>
                <a:cubicBezTo>
                  <a:pt x="727" y="1629"/>
                  <a:pt x="727" y="1629"/>
                  <a:pt x="727" y="1629"/>
                </a:cubicBezTo>
                <a:cubicBezTo>
                  <a:pt x="728" y="1628"/>
                  <a:pt x="728" y="1628"/>
                  <a:pt x="728" y="1628"/>
                </a:cubicBezTo>
                <a:cubicBezTo>
                  <a:pt x="728" y="1625"/>
                  <a:pt x="728" y="1625"/>
                  <a:pt x="728" y="1625"/>
                </a:cubicBezTo>
                <a:cubicBezTo>
                  <a:pt x="727" y="1623"/>
                  <a:pt x="727" y="1623"/>
                  <a:pt x="727" y="1623"/>
                </a:cubicBezTo>
                <a:cubicBezTo>
                  <a:pt x="727" y="1622"/>
                  <a:pt x="727" y="1622"/>
                  <a:pt x="726" y="1622"/>
                </a:cubicBezTo>
                <a:cubicBezTo>
                  <a:pt x="724" y="1623"/>
                  <a:pt x="724" y="1623"/>
                  <a:pt x="724" y="1623"/>
                </a:cubicBezTo>
                <a:cubicBezTo>
                  <a:pt x="720" y="1621"/>
                  <a:pt x="720" y="1621"/>
                  <a:pt x="720" y="1621"/>
                </a:cubicBezTo>
                <a:cubicBezTo>
                  <a:pt x="709" y="1620"/>
                  <a:pt x="709" y="1620"/>
                  <a:pt x="709" y="1620"/>
                </a:cubicBezTo>
                <a:cubicBezTo>
                  <a:pt x="698" y="1616"/>
                  <a:pt x="698" y="1616"/>
                  <a:pt x="698" y="1616"/>
                </a:cubicBezTo>
                <a:cubicBezTo>
                  <a:pt x="698" y="1616"/>
                  <a:pt x="698" y="1616"/>
                  <a:pt x="697" y="1616"/>
                </a:cubicBezTo>
                <a:cubicBezTo>
                  <a:pt x="696" y="1617"/>
                  <a:pt x="696" y="1617"/>
                  <a:pt x="696" y="1617"/>
                </a:cubicBezTo>
                <a:cubicBezTo>
                  <a:pt x="695" y="1620"/>
                  <a:pt x="695" y="1620"/>
                  <a:pt x="695" y="1620"/>
                </a:cubicBezTo>
                <a:cubicBezTo>
                  <a:pt x="695" y="1623"/>
                  <a:pt x="695" y="1623"/>
                  <a:pt x="695" y="1623"/>
                </a:cubicBezTo>
                <a:cubicBezTo>
                  <a:pt x="697" y="1628"/>
                  <a:pt x="697" y="1628"/>
                  <a:pt x="697" y="1628"/>
                </a:cubicBezTo>
                <a:cubicBezTo>
                  <a:pt x="699" y="1631"/>
                  <a:pt x="699" y="1631"/>
                  <a:pt x="699" y="1631"/>
                </a:cubicBezTo>
                <a:cubicBezTo>
                  <a:pt x="704" y="1648"/>
                  <a:pt x="704" y="1648"/>
                  <a:pt x="704" y="1648"/>
                </a:cubicBezTo>
                <a:cubicBezTo>
                  <a:pt x="704" y="1649"/>
                  <a:pt x="704" y="1649"/>
                  <a:pt x="704" y="1649"/>
                </a:cubicBezTo>
                <a:cubicBezTo>
                  <a:pt x="705" y="1649"/>
                  <a:pt x="705" y="1649"/>
                  <a:pt x="705" y="1649"/>
                </a:cubicBezTo>
                <a:cubicBezTo>
                  <a:pt x="705" y="1649"/>
                  <a:pt x="705" y="1649"/>
                  <a:pt x="705" y="1649"/>
                </a:cubicBezTo>
                <a:cubicBezTo>
                  <a:pt x="705" y="1649"/>
                  <a:pt x="706" y="1649"/>
                  <a:pt x="706" y="1649"/>
                </a:cubicBezTo>
                <a:cubicBezTo>
                  <a:pt x="706" y="1648"/>
                  <a:pt x="706" y="1648"/>
                  <a:pt x="706" y="1648"/>
                </a:cubicBezTo>
                <a:cubicBezTo>
                  <a:pt x="707" y="1648"/>
                  <a:pt x="707" y="1648"/>
                  <a:pt x="707" y="1648"/>
                </a:cubicBezTo>
                <a:cubicBezTo>
                  <a:pt x="706" y="1650"/>
                  <a:pt x="706" y="1650"/>
                  <a:pt x="706" y="1650"/>
                </a:cubicBezTo>
                <a:cubicBezTo>
                  <a:pt x="705" y="1651"/>
                  <a:pt x="705" y="1651"/>
                  <a:pt x="705" y="1651"/>
                </a:cubicBezTo>
                <a:cubicBezTo>
                  <a:pt x="705" y="1651"/>
                  <a:pt x="705" y="1651"/>
                  <a:pt x="705" y="1651"/>
                </a:cubicBezTo>
                <a:cubicBezTo>
                  <a:pt x="705" y="1653"/>
                  <a:pt x="705" y="1653"/>
                  <a:pt x="705" y="1653"/>
                </a:cubicBezTo>
                <a:cubicBezTo>
                  <a:pt x="706" y="1655"/>
                  <a:pt x="706" y="1655"/>
                  <a:pt x="706" y="1655"/>
                </a:cubicBezTo>
                <a:cubicBezTo>
                  <a:pt x="706" y="1655"/>
                  <a:pt x="706" y="1655"/>
                  <a:pt x="706" y="1655"/>
                </a:cubicBezTo>
                <a:cubicBezTo>
                  <a:pt x="707" y="1655"/>
                  <a:pt x="707" y="1655"/>
                  <a:pt x="707" y="1655"/>
                </a:cubicBezTo>
                <a:cubicBezTo>
                  <a:pt x="708" y="1655"/>
                  <a:pt x="708" y="1655"/>
                  <a:pt x="708" y="1655"/>
                </a:cubicBezTo>
                <a:cubicBezTo>
                  <a:pt x="708" y="1655"/>
                  <a:pt x="708" y="1655"/>
                  <a:pt x="708" y="1655"/>
                </a:cubicBezTo>
                <a:cubicBezTo>
                  <a:pt x="708" y="1658"/>
                  <a:pt x="708" y="1658"/>
                  <a:pt x="708" y="1658"/>
                </a:cubicBezTo>
                <a:cubicBezTo>
                  <a:pt x="708" y="1657"/>
                  <a:pt x="708" y="1657"/>
                  <a:pt x="708" y="1657"/>
                </a:cubicBezTo>
                <a:cubicBezTo>
                  <a:pt x="707" y="1656"/>
                  <a:pt x="707" y="1656"/>
                  <a:pt x="707" y="1656"/>
                </a:cubicBezTo>
                <a:cubicBezTo>
                  <a:pt x="707" y="1656"/>
                  <a:pt x="706" y="1656"/>
                  <a:pt x="706" y="1656"/>
                </a:cubicBezTo>
                <a:cubicBezTo>
                  <a:pt x="706" y="1656"/>
                  <a:pt x="706" y="1657"/>
                  <a:pt x="706" y="1657"/>
                </a:cubicBezTo>
                <a:cubicBezTo>
                  <a:pt x="706" y="1663"/>
                  <a:pt x="706" y="1663"/>
                  <a:pt x="706" y="1663"/>
                </a:cubicBezTo>
                <a:cubicBezTo>
                  <a:pt x="706" y="1664"/>
                  <a:pt x="706" y="1664"/>
                  <a:pt x="706" y="1664"/>
                </a:cubicBezTo>
                <a:cubicBezTo>
                  <a:pt x="708" y="1665"/>
                  <a:pt x="708" y="1665"/>
                  <a:pt x="708" y="1665"/>
                </a:cubicBezTo>
                <a:cubicBezTo>
                  <a:pt x="709" y="1665"/>
                  <a:pt x="709" y="1665"/>
                  <a:pt x="709" y="1665"/>
                </a:cubicBezTo>
                <a:cubicBezTo>
                  <a:pt x="715" y="1665"/>
                  <a:pt x="715" y="1665"/>
                  <a:pt x="715" y="1665"/>
                </a:cubicBezTo>
                <a:cubicBezTo>
                  <a:pt x="717" y="1667"/>
                  <a:pt x="717" y="1667"/>
                  <a:pt x="717" y="1667"/>
                </a:cubicBezTo>
                <a:cubicBezTo>
                  <a:pt x="715" y="1666"/>
                  <a:pt x="715" y="1666"/>
                  <a:pt x="715" y="1666"/>
                </a:cubicBezTo>
                <a:cubicBezTo>
                  <a:pt x="715" y="1666"/>
                  <a:pt x="715" y="1666"/>
                  <a:pt x="715" y="1666"/>
                </a:cubicBezTo>
                <a:cubicBezTo>
                  <a:pt x="709" y="1667"/>
                  <a:pt x="709" y="1667"/>
                  <a:pt x="709" y="1667"/>
                </a:cubicBezTo>
                <a:cubicBezTo>
                  <a:pt x="709" y="1667"/>
                  <a:pt x="709" y="1667"/>
                  <a:pt x="709" y="1667"/>
                </a:cubicBezTo>
                <a:cubicBezTo>
                  <a:pt x="708" y="1668"/>
                  <a:pt x="708" y="1668"/>
                  <a:pt x="708" y="1668"/>
                </a:cubicBezTo>
                <a:cubicBezTo>
                  <a:pt x="708" y="1668"/>
                  <a:pt x="708" y="1668"/>
                  <a:pt x="708" y="1668"/>
                </a:cubicBezTo>
                <a:cubicBezTo>
                  <a:pt x="707" y="1676"/>
                  <a:pt x="707" y="1676"/>
                  <a:pt x="707" y="1676"/>
                </a:cubicBezTo>
                <a:cubicBezTo>
                  <a:pt x="707" y="1677"/>
                  <a:pt x="707" y="1677"/>
                  <a:pt x="707" y="1677"/>
                </a:cubicBezTo>
                <a:cubicBezTo>
                  <a:pt x="708" y="1677"/>
                  <a:pt x="708" y="1677"/>
                  <a:pt x="708" y="1677"/>
                </a:cubicBezTo>
                <a:cubicBezTo>
                  <a:pt x="708" y="1678"/>
                  <a:pt x="708" y="1678"/>
                  <a:pt x="708" y="1678"/>
                </a:cubicBezTo>
                <a:cubicBezTo>
                  <a:pt x="708" y="1682"/>
                  <a:pt x="708" y="1682"/>
                  <a:pt x="708" y="1682"/>
                </a:cubicBezTo>
                <a:cubicBezTo>
                  <a:pt x="707" y="1684"/>
                  <a:pt x="707" y="1684"/>
                  <a:pt x="707" y="1684"/>
                </a:cubicBezTo>
                <a:cubicBezTo>
                  <a:pt x="703" y="1725"/>
                  <a:pt x="703" y="1725"/>
                  <a:pt x="703" y="1725"/>
                </a:cubicBezTo>
                <a:cubicBezTo>
                  <a:pt x="703" y="1726"/>
                  <a:pt x="703" y="1726"/>
                  <a:pt x="703" y="1726"/>
                </a:cubicBezTo>
                <a:cubicBezTo>
                  <a:pt x="703" y="1726"/>
                  <a:pt x="703" y="1726"/>
                  <a:pt x="704" y="1726"/>
                </a:cubicBezTo>
                <a:cubicBezTo>
                  <a:pt x="704" y="1727"/>
                  <a:pt x="704" y="1727"/>
                  <a:pt x="704" y="1727"/>
                </a:cubicBezTo>
                <a:cubicBezTo>
                  <a:pt x="702" y="1728"/>
                  <a:pt x="702" y="1728"/>
                  <a:pt x="702" y="1728"/>
                </a:cubicBezTo>
                <a:cubicBezTo>
                  <a:pt x="701" y="1731"/>
                  <a:pt x="701" y="1731"/>
                  <a:pt x="701" y="1731"/>
                </a:cubicBezTo>
                <a:cubicBezTo>
                  <a:pt x="699" y="1739"/>
                  <a:pt x="699" y="1739"/>
                  <a:pt x="699" y="1739"/>
                </a:cubicBezTo>
                <a:cubicBezTo>
                  <a:pt x="706" y="1770"/>
                  <a:pt x="706" y="1770"/>
                  <a:pt x="706" y="1770"/>
                </a:cubicBezTo>
                <a:cubicBezTo>
                  <a:pt x="705" y="1782"/>
                  <a:pt x="705" y="1782"/>
                  <a:pt x="705" y="1782"/>
                </a:cubicBezTo>
                <a:cubicBezTo>
                  <a:pt x="701" y="1788"/>
                  <a:pt x="701" y="1788"/>
                  <a:pt x="701" y="1788"/>
                </a:cubicBezTo>
                <a:cubicBezTo>
                  <a:pt x="701" y="1788"/>
                  <a:pt x="701" y="1788"/>
                  <a:pt x="701" y="1788"/>
                </a:cubicBezTo>
                <a:cubicBezTo>
                  <a:pt x="701" y="1792"/>
                  <a:pt x="701" y="1792"/>
                  <a:pt x="701" y="1792"/>
                </a:cubicBezTo>
                <a:cubicBezTo>
                  <a:pt x="702" y="1793"/>
                  <a:pt x="702" y="1793"/>
                  <a:pt x="702" y="1793"/>
                </a:cubicBezTo>
                <a:cubicBezTo>
                  <a:pt x="703" y="1794"/>
                  <a:pt x="703" y="1794"/>
                  <a:pt x="703" y="1794"/>
                </a:cubicBezTo>
                <a:cubicBezTo>
                  <a:pt x="710" y="1806"/>
                  <a:pt x="710" y="1806"/>
                  <a:pt x="710" y="1806"/>
                </a:cubicBezTo>
                <a:cubicBezTo>
                  <a:pt x="711" y="1807"/>
                  <a:pt x="711" y="1807"/>
                  <a:pt x="711" y="1807"/>
                </a:cubicBezTo>
                <a:cubicBezTo>
                  <a:pt x="710" y="1811"/>
                  <a:pt x="710" y="1811"/>
                  <a:pt x="710" y="1811"/>
                </a:cubicBezTo>
                <a:cubicBezTo>
                  <a:pt x="713" y="1822"/>
                  <a:pt x="713" y="1822"/>
                  <a:pt x="713" y="1822"/>
                </a:cubicBezTo>
                <a:cubicBezTo>
                  <a:pt x="722" y="1833"/>
                  <a:pt x="722" y="1833"/>
                  <a:pt x="722" y="1833"/>
                </a:cubicBezTo>
                <a:cubicBezTo>
                  <a:pt x="723" y="1835"/>
                  <a:pt x="723" y="1835"/>
                  <a:pt x="723" y="1835"/>
                </a:cubicBezTo>
                <a:cubicBezTo>
                  <a:pt x="723" y="1837"/>
                  <a:pt x="723" y="1837"/>
                  <a:pt x="723" y="1837"/>
                </a:cubicBezTo>
                <a:cubicBezTo>
                  <a:pt x="723" y="1837"/>
                  <a:pt x="723" y="1837"/>
                  <a:pt x="723" y="1837"/>
                </a:cubicBezTo>
                <a:cubicBezTo>
                  <a:pt x="723" y="1838"/>
                  <a:pt x="723" y="1838"/>
                  <a:pt x="723" y="1838"/>
                </a:cubicBezTo>
                <a:cubicBezTo>
                  <a:pt x="726" y="1840"/>
                  <a:pt x="726" y="1840"/>
                  <a:pt x="726" y="1840"/>
                </a:cubicBezTo>
                <a:cubicBezTo>
                  <a:pt x="726" y="1840"/>
                  <a:pt x="726" y="1840"/>
                  <a:pt x="726" y="1840"/>
                </a:cubicBezTo>
                <a:cubicBezTo>
                  <a:pt x="727" y="1840"/>
                  <a:pt x="727" y="1840"/>
                  <a:pt x="727" y="1840"/>
                </a:cubicBezTo>
                <a:cubicBezTo>
                  <a:pt x="728" y="1841"/>
                  <a:pt x="728" y="1841"/>
                  <a:pt x="728" y="1841"/>
                </a:cubicBezTo>
                <a:cubicBezTo>
                  <a:pt x="728" y="1841"/>
                  <a:pt x="728" y="1841"/>
                  <a:pt x="728" y="1841"/>
                </a:cubicBezTo>
                <a:cubicBezTo>
                  <a:pt x="729" y="1842"/>
                  <a:pt x="729" y="1842"/>
                  <a:pt x="729" y="1842"/>
                </a:cubicBezTo>
                <a:cubicBezTo>
                  <a:pt x="730" y="1842"/>
                  <a:pt x="730" y="1842"/>
                  <a:pt x="730" y="1842"/>
                </a:cubicBezTo>
                <a:cubicBezTo>
                  <a:pt x="731" y="1841"/>
                  <a:pt x="731" y="1841"/>
                  <a:pt x="731" y="1841"/>
                </a:cubicBezTo>
                <a:cubicBezTo>
                  <a:pt x="731" y="1840"/>
                  <a:pt x="731" y="1840"/>
                  <a:pt x="731" y="1840"/>
                </a:cubicBezTo>
                <a:cubicBezTo>
                  <a:pt x="732" y="1836"/>
                  <a:pt x="732" y="1836"/>
                  <a:pt x="732" y="1836"/>
                </a:cubicBezTo>
                <a:cubicBezTo>
                  <a:pt x="735" y="1836"/>
                  <a:pt x="735" y="1836"/>
                  <a:pt x="735" y="1836"/>
                </a:cubicBezTo>
                <a:cubicBezTo>
                  <a:pt x="737" y="1837"/>
                  <a:pt x="737" y="1837"/>
                  <a:pt x="737" y="1837"/>
                </a:cubicBezTo>
                <a:cubicBezTo>
                  <a:pt x="736" y="1837"/>
                  <a:pt x="736" y="1837"/>
                  <a:pt x="736" y="1837"/>
                </a:cubicBezTo>
                <a:cubicBezTo>
                  <a:pt x="734" y="1838"/>
                  <a:pt x="734" y="1838"/>
                  <a:pt x="734" y="1838"/>
                </a:cubicBezTo>
                <a:cubicBezTo>
                  <a:pt x="734" y="1838"/>
                  <a:pt x="734" y="1838"/>
                  <a:pt x="734" y="1838"/>
                </a:cubicBezTo>
                <a:cubicBezTo>
                  <a:pt x="733" y="1840"/>
                  <a:pt x="733" y="1840"/>
                  <a:pt x="733" y="1840"/>
                </a:cubicBezTo>
                <a:cubicBezTo>
                  <a:pt x="733" y="1840"/>
                  <a:pt x="733" y="1840"/>
                  <a:pt x="733" y="1840"/>
                </a:cubicBezTo>
                <a:cubicBezTo>
                  <a:pt x="733" y="1842"/>
                  <a:pt x="733" y="1842"/>
                  <a:pt x="733" y="1842"/>
                </a:cubicBezTo>
                <a:cubicBezTo>
                  <a:pt x="735" y="1846"/>
                  <a:pt x="735" y="1846"/>
                  <a:pt x="735" y="1846"/>
                </a:cubicBezTo>
                <a:cubicBezTo>
                  <a:pt x="733" y="1844"/>
                  <a:pt x="733" y="1844"/>
                  <a:pt x="733" y="1844"/>
                </a:cubicBezTo>
                <a:cubicBezTo>
                  <a:pt x="733" y="1843"/>
                  <a:pt x="733" y="1843"/>
                  <a:pt x="733" y="1843"/>
                </a:cubicBezTo>
                <a:cubicBezTo>
                  <a:pt x="732" y="1842"/>
                  <a:pt x="732" y="1842"/>
                  <a:pt x="732" y="1842"/>
                </a:cubicBezTo>
                <a:cubicBezTo>
                  <a:pt x="731" y="1842"/>
                  <a:pt x="731" y="1842"/>
                  <a:pt x="731" y="1842"/>
                </a:cubicBezTo>
                <a:cubicBezTo>
                  <a:pt x="731" y="1842"/>
                  <a:pt x="731" y="1842"/>
                  <a:pt x="731" y="1842"/>
                </a:cubicBezTo>
                <a:cubicBezTo>
                  <a:pt x="730" y="1842"/>
                  <a:pt x="730" y="1843"/>
                  <a:pt x="730" y="1843"/>
                </a:cubicBezTo>
                <a:cubicBezTo>
                  <a:pt x="730" y="1845"/>
                  <a:pt x="730" y="1845"/>
                  <a:pt x="730" y="1845"/>
                </a:cubicBezTo>
                <a:cubicBezTo>
                  <a:pt x="733" y="1856"/>
                  <a:pt x="733" y="1856"/>
                  <a:pt x="733" y="1856"/>
                </a:cubicBezTo>
                <a:cubicBezTo>
                  <a:pt x="735" y="1859"/>
                  <a:pt x="735" y="1859"/>
                  <a:pt x="735" y="1859"/>
                </a:cubicBezTo>
                <a:cubicBezTo>
                  <a:pt x="736" y="1859"/>
                  <a:pt x="736" y="1859"/>
                  <a:pt x="736" y="1859"/>
                </a:cubicBezTo>
                <a:cubicBezTo>
                  <a:pt x="739" y="1860"/>
                  <a:pt x="739" y="1860"/>
                  <a:pt x="739" y="1860"/>
                </a:cubicBezTo>
                <a:cubicBezTo>
                  <a:pt x="741" y="1862"/>
                  <a:pt x="741" y="1862"/>
                  <a:pt x="741" y="1862"/>
                </a:cubicBezTo>
                <a:cubicBezTo>
                  <a:pt x="741" y="1865"/>
                  <a:pt x="741" y="1865"/>
                  <a:pt x="741" y="1865"/>
                </a:cubicBezTo>
                <a:cubicBezTo>
                  <a:pt x="739" y="1866"/>
                  <a:pt x="739" y="1866"/>
                  <a:pt x="739" y="1866"/>
                </a:cubicBezTo>
                <a:cubicBezTo>
                  <a:pt x="739" y="1867"/>
                  <a:pt x="739" y="1867"/>
                  <a:pt x="739" y="1867"/>
                </a:cubicBezTo>
                <a:cubicBezTo>
                  <a:pt x="739" y="1870"/>
                  <a:pt x="739" y="1870"/>
                  <a:pt x="739" y="1870"/>
                </a:cubicBezTo>
                <a:cubicBezTo>
                  <a:pt x="739" y="1871"/>
                  <a:pt x="739" y="1871"/>
                  <a:pt x="739" y="1871"/>
                </a:cubicBezTo>
                <a:cubicBezTo>
                  <a:pt x="754" y="1888"/>
                  <a:pt x="754" y="1888"/>
                  <a:pt x="754" y="1888"/>
                </a:cubicBezTo>
                <a:cubicBezTo>
                  <a:pt x="755" y="1889"/>
                  <a:pt x="755" y="1889"/>
                  <a:pt x="755" y="1889"/>
                </a:cubicBezTo>
                <a:cubicBezTo>
                  <a:pt x="756" y="1892"/>
                  <a:pt x="756" y="1892"/>
                  <a:pt x="756" y="1892"/>
                </a:cubicBezTo>
                <a:cubicBezTo>
                  <a:pt x="756" y="1892"/>
                  <a:pt x="756" y="1892"/>
                  <a:pt x="756" y="1892"/>
                </a:cubicBezTo>
                <a:cubicBezTo>
                  <a:pt x="758" y="1894"/>
                  <a:pt x="758" y="1894"/>
                  <a:pt x="758" y="1894"/>
                </a:cubicBezTo>
                <a:cubicBezTo>
                  <a:pt x="759" y="1895"/>
                  <a:pt x="759" y="1895"/>
                  <a:pt x="759" y="1895"/>
                </a:cubicBezTo>
                <a:cubicBezTo>
                  <a:pt x="759" y="1896"/>
                  <a:pt x="759" y="1896"/>
                  <a:pt x="759" y="1896"/>
                </a:cubicBezTo>
                <a:cubicBezTo>
                  <a:pt x="759" y="1897"/>
                  <a:pt x="759" y="1897"/>
                  <a:pt x="759" y="1897"/>
                </a:cubicBezTo>
                <a:cubicBezTo>
                  <a:pt x="760" y="1904"/>
                  <a:pt x="760" y="1904"/>
                  <a:pt x="760" y="1904"/>
                </a:cubicBezTo>
                <a:cubicBezTo>
                  <a:pt x="761" y="1906"/>
                  <a:pt x="761" y="1906"/>
                  <a:pt x="761" y="1906"/>
                </a:cubicBezTo>
                <a:cubicBezTo>
                  <a:pt x="761" y="1906"/>
                  <a:pt x="761" y="1906"/>
                  <a:pt x="761" y="1906"/>
                </a:cubicBezTo>
                <a:cubicBezTo>
                  <a:pt x="768" y="1907"/>
                  <a:pt x="768" y="1907"/>
                  <a:pt x="768" y="1907"/>
                </a:cubicBezTo>
                <a:cubicBezTo>
                  <a:pt x="771" y="1909"/>
                  <a:pt x="771" y="1909"/>
                  <a:pt x="771" y="1909"/>
                </a:cubicBezTo>
                <a:cubicBezTo>
                  <a:pt x="772" y="1909"/>
                  <a:pt x="772" y="1909"/>
                  <a:pt x="772" y="1909"/>
                </a:cubicBezTo>
                <a:cubicBezTo>
                  <a:pt x="773" y="1909"/>
                  <a:pt x="773" y="1909"/>
                  <a:pt x="773" y="1909"/>
                </a:cubicBezTo>
                <a:cubicBezTo>
                  <a:pt x="775" y="1909"/>
                  <a:pt x="775" y="1909"/>
                  <a:pt x="775" y="1909"/>
                </a:cubicBezTo>
                <a:cubicBezTo>
                  <a:pt x="780" y="1911"/>
                  <a:pt x="780" y="1911"/>
                  <a:pt x="780" y="1911"/>
                </a:cubicBezTo>
                <a:cubicBezTo>
                  <a:pt x="781" y="1913"/>
                  <a:pt x="781" y="1913"/>
                  <a:pt x="781" y="1913"/>
                </a:cubicBezTo>
                <a:cubicBezTo>
                  <a:pt x="781" y="1913"/>
                  <a:pt x="781" y="1913"/>
                  <a:pt x="781" y="1913"/>
                </a:cubicBezTo>
                <a:cubicBezTo>
                  <a:pt x="787" y="1916"/>
                  <a:pt x="787" y="1916"/>
                  <a:pt x="787" y="1916"/>
                </a:cubicBezTo>
                <a:cubicBezTo>
                  <a:pt x="788" y="1917"/>
                  <a:pt x="788" y="1917"/>
                  <a:pt x="788" y="1917"/>
                </a:cubicBezTo>
                <a:cubicBezTo>
                  <a:pt x="788" y="1917"/>
                  <a:pt x="788" y="1917"/>
                  <a:pt x="789" y="1917"/>
                </a:cubicBezTo>
                <a:cubicBezTo>
                  <a:pt x="789" y="1917"/>
                  <a:pt x="789" y="1917"/>
                  <a:pt x="789" y="1916"/>
                </a:cubicBezTo>
                <a:cubicBezTo>
                  <a:pt x="790" y="1915"/>
                  <a:pt x="790" y="1915"/>
                  <a:pt x="790" y="1915"/>
                </a:cubicBezTo>
                <a:cubicBezTo>
                  <a:pt x="791" y="1915"/>
                  <a:pt x="791" y="1915"/>
                  <a:pt x="791" y="1915"/>
                </a:cubicBezTo>
                <a:cubicBezTo>
                  <a:pt x="792" y="1916"/>
                  <a:pt x="792" y="1916"/>
                  <a:pt x="792" y="1916"/>
                </a:cubicBezTo>
                <a:cubicBezTo>
                  <a:pt x="793" y="1917"/>
                  <a:pt x="793" y="1917"/>
                  <a:pt x="793" y="1917"/>
                </a:cubicBezTo>
                <a:cubicBezTo>
                  <a:pt x="794" y="1920"/>
                  <a:pt x="794" y="1920"/>
                  <a:pt x="794" y="1920"/>
                </a:cubicBezTo>
                <a:cubicBezTo>
                  <a:pt x="795" y="1921"/>
                  <a:pt x="795" y="1921"/>
                  <a:pt x="795" y="1921"/>
                </a:cubicBezTo>
                <a:cubicBezTo>
                  <a:pt x="795" y="1921"/>
                  <a:pt x="795" y="1921"/>
                  <a:pt x="795" y="1921"/>
                </a:cubicBezTo>
                <a:cubicBezTo>
                  <a:pt x="799" y="1922"/>
                  <a:pt x="799" y="1922"/>
                  <a:pt x="799" y="1922"/>
                </a:cubicBezTo>
                <a:cubicBezTo>
                  <a:pt x="810" y="1932"/>
                  <a:pt x="810" y="1932"/>
                  <a:pt x="810" y="1932"/>
                </a:cubicBezTo>
                <a:cubicBezTo>
                  <a:pt x="812" y="1934"/>
                  <a:pt x="812" y="1934"/>
                  <a:pt x="812" y="1934"/>
                </a:cubicBezTo>
                <a:cubicBezTo>
                  <a:pt x="813" y="1944"/>
                  <a:pt x="813" y="1944"/>
                  <a:pt x="813" y="1944"/>
                </a:cubicBezTo>
                <a:cubicBezTo>
                  <a:pt x="813" y="1944"/>
                  <a:pt x="813" y="1944"/>
                  <a:pt x="813" y="1944"/>
                </a:cubicBezTo>
                <a:cubicBezTo>
                  <a:pt x="815" y="1946"/>
                  <a:pt x="815" y="1946"/>
                  <a:pt x="815" y="1946"/>
                </a:cubicBezTo>
                <a:cubicBezTo>
                  <a:pt x="815" y="1948"/>
                  <a:pt x="815" y="1948"/>
                  <a:pt x="815" y="1948"/>
                </a:cubicBezTo>
                <a:cubicBezTo>
                  <a:pt x="816" y="1948"/>
                  <a:pt x="816" y="1948"/>
                  <a:pt x="816" y="1948"/>
                </a:cubicBezTo>
                <a:cubicBezTo>
                  <a:pt x="817" y="1950"/>
                  <a:pt x="817" y="1950"/>
                  <a:pt x="817" y="1950"/>
                </a:cubicBezTo>
                <a:cubicBezTo>
                  <a:pt x="818" y="1952"/>
                  <a:pt x="818" y="1952"/>
                  <a:pt x="818" y="1952"/>
                </a:cubicBezTo>
                <a:cubicBezTo>
                  <a:pt x="819" y="1954"/>
                  <a:pt x="819" y="1954"/>
                  <a:pt x="819" y="1954"/>
                </a:cubicBezTo>
                <a:cubicBezTo>
                  <a:pt x="820" y="1955"/>
                  <a:pt x="820" y="1955"/>
                  <a:pt x="820" y="1955"/>
                </a:cubicBezTo>
                <a:cubicBezTo>
                  <a:pt x="820" y="1956"/>
                  <a:pt x="820" y="1956"/>
                  <a:pt x="820" y="1956"/>
                </a:cubicBezTo>
                <a:cubicBezTo>
                  <a:pt x="821" y="1956"/>
                  <a:pt x="821" y="1956"/>
                  <a:pt x="821" y="1956"/>
                </a:cubicBezTo>
                <a:cubicBezTo>
                  <a:pt x="821" y="1957"/>
                  <a:pt x="821" y="1957"/>
                  <a:pt x="821" y="1957"/>
                </a:cubicBezTo>
                <a:cubicBezTo>
                  <a:pt x="822" y="1961"/>
                  <a:pt x="822" y="1961"/>
                  <a:pt x="822" y="1961"/>
                </a:cubicBezTo>
                <a:cubicBezTo>
                  <a:pt x="827" y="1971"/>
                  <a:pt x="827" y="1971"/>
                  <a:pt x="827" y="1971"/>
                </a:cubicBezTo>
                <a:cubicBezTo>
                  <a:pt x="827" y="1972"/>
                  <a:pt x="827" y="1972"/>
                  <a:pt x="827" y="1972"/>
                </a:cubicBezTo>
                <a:cubicBezTo>
                  <a:pt x="828" y="1972"/>
                  <a:pt x="828" y="1972"/>
                  <a:pt x="828" y="1972"/>
                </a:cubicBezTo>
                <a:cubicBezTo>
                  <a:pt x="828" y="1973"/>
                  <a:pt x="828" y="1973"/>
                  <a:pt x="828" y="1973"/>
                </a:cubicBezTo>
                <a:cubicBezTo>
                  <a:pt x="829" y="1974"/>
                  <a:pt x="829" y="1974"/>
                  <a:pt x="829" y="1974"/>
                </a:cubicBezTo>
                <a:cubicBezTo>
                  <a:pt x="830" y="1975"/>
                  <a:pt x="830" y="1975"/>
                  <a:pt x="830" y="1975"/>
                </a:cubicBezTo>
                <a:cubicBezTo>
                  <a:pt x="831" y="1979"/>
                  <a:pt x="831" y="1979"/>
                  <a:pt x="831" y="1979"/>
                </a:cubicBezTo>
                <a:cubicBezTo>
                  <a:pt x="831" y="1982"/>
                  <a:pt x="831" y="1982"/>
                  <a:pt x="831" y="1982"/>
                </a:cubicBezTo>
                <a:cubicBezTo>
                  <a:pt x="832" y="1983"/>
                  <a:pt x="832" y="1983"/>
                  <a:pt x="832" y="1983"/>
                </a:cubicBezTo>
                <a:cubicBezTo>
                  <a:pt x="832" y="1983"/>
                  <a:pt x="832" y="1983"/>
                  <a:pt x="832" y="1983"/>
                </a:cubicBezTo>
                <a:cubicBezTo>
                  <a:pt x="833" y="1983"/>
                  <a:pt x="833" y="1983"/>
                  <a:pt x="833" y="1983"/>
                </a:cubicBezTo>
                <a:cubicBezTo>
                  <a:pt x="834" y="1982"/>
                  <a:pt x="834" y="1982"/>
                  <a:pt x="834" y="1982"/>
                </a:cubicBezTo>
                <a:cubicBezTo>
                  <a:pt x="834" y="1983"/>
                  <a:pt x="834" y="1983"/>
                  <a:pt x="834" y="1983"/>
                </a:cubicBezTo>
                <a:cubicBezTo>
                  <a:pt x="836" y="1993"/>
                  <a:pt x="836" y="1993"/>
                  <a:pt x="836" y="1993"/>
                </a:cubicBezTo>
                <a:cubicBezTo>
                  <a:pt x="837" y="1995"/>
                  <a:pt x="837" y="1995"/>
                  <a:pt x="837" y="1995"/>
                </a:cubicBezTo>
                <a:cubicBezTo>
                  <a:pt x="840" y="1996"/>
                  <a:pt x="840" y="1996"/>
                  <a:pt x="840" y="1996"/>
                </a:cubicBezTo>
                <a:cubicBezTo>
                  <a:pt x="841" y="1997"/>
                  <a:pt x="841" y="1997"/>
                  <a:pt x="841" y="1997"/>
                </a:cubicBezTo>
                <a:cubicBezTo>
                  <a:pt x="843" y="1997"/>
                  <a:pt x="843" y="1997"/>
                  <a:pt x="843" y="1997"/>
                </a:cubicBezTo>
                <a:cubicBezTo>
                  <a:pt x="845" y="2000"/>
                  <a:pt x="845" y="2000"/>
                  <a:pt x="845" y="2000"/>
                </a:cubicBezTo>
                <a:cubicBezTo>
                  <a:pt x="846" y="2000"/>
                  <a:pt x="846" y="2000"/>
                  <a:pt x="846" y="2000"/>
                </a:cubicBezTo>
                <a:cubicBezTo>
                  <a:pt x="848" y="2001"/>
                  <a:pt x="848" y="2001"/>
                  <a:pt x="848" y="2001"/>
                </a:cubicBezTo>
                <a:cubicBezTo>
                  <a:pt x="851" y="2005"/>
                  <a:pt x="851" y="2005"/>
                  <a:pt x="851" y="2005"/>
                </a:cubicBezTo>
                <a:cubicBezTo>
                  <a:pt x="851" y="2006"/>
                  <a:pt x="851" y="2006"/>
                  <a:pt x="851" y="2006"/>
                </a:cubicBezTo>
                <a:cubicBezTo>
                  <a:pt x="852" y="2006"/>
                  <a:pt x="852" y="2006"/>
                  <a:pt x="852" y="2006"/>
                </a:cubicBezTo>
                <a:cubicBezTo>
                  <a:pt x="855" y="2009"/>
                  <a:pt x="855" y="2009"/>
                  <a:pt x="855" y="2009"/>
                </a:cubicBezTo>
                <a:cubicBezTo>
                  <a:pt x="856" y="2010"/>
                  <a:pt x="856" y="2010"/>
                  <a:pt x="856" y="2010"/>
                </a:cubicBezTo>
                <a:cubicBezTo>
                  <a:pt x="862" y="2017"/>
                  <a:pt x="862" y="2017"/>
                  <a:pt x="862" y="2017"/>
                </a:cubicBezTo>
                <a:cubicBezTo>
                  <a:pt x="862" y="2019"/>
                  <a:pt x="862" y="2019"/>
                  <a:pt x="862" y="2019"/>
                </a:cubicBezTo>
                <a:cubicBezTo>
                  <a:pt x="862" y="2021"/>
                  <a:pt x="862" y="2021"/>
                  <a:pt x="862" y="2021"/>
                </a:cubicBezTo>
                <a:cubicBezTo>
                  <a:pt x="862" y="2021"/>
                  <a:pt x="862" y="2021"/>
                  <a:pt x="862" y="2021"/>
                </a:cubicBezTo>
                <a:cubicBezTo>
                  <a:pt x="862" y="2022"/>
                  <a:pt x="862" y="2022"/>
                  <a:pt x="862" y="2022"/>
                </a:cubicBezTo>
                <a:cubicBezTo>
                  <a:pt x="862" y="2022"/>
                  <a:pt x="862" y="2022"/>
                  <a:pt x="862" y="2022"/>
                </a:cubicBezTo>
                <a:cubicBezTo>
                  <a:pt x="862" y="2024"/>
                  <a:pt x="862" y="2024"/>
                  <a:pt x="862" y="2024"/>
                </a:cubicBezTo>
                <a:cubicBezTo>
                  <a:pt x="861" y="2024"/>
                  <a:pt x="861" y="2024"/>
                  <a:pt x="861" y="2024"/>
                </a:cubicBezTo>
                <a:cubicBezTo>
                  <a:pt x="861" y="2024"/>
                  <a:pt x="861" y="2024"/>
                  <a:pt x="861" y="2024"/>
                </a:cubicBezTo>
                <a:cubicBezTo>
                  <a:pt x="860" y="2025"/>
                  <a:pt x="860" y="2025"/>
                  <a:pt x="860" y="2025"/>
                </a:cubicBezTo>
                <a:cubicBezTo>
                  <a:pt x="860" y="2025"/>
                  <a:pt x="860" y="2025"/>
                  <a:pt x="860" y="2025"/>
                </a:cubicBezTo>
                <a:cubicBezTo>
                  <a:pt x="860" y="2027"/>
                  <a:pt x="860" y="2027"/>
                  <a:pt x="860" y="2027"/>
                </a:cubicBezTo>
                <a:cubicBezTo>
                  <a:pt x="860" y="2027"/>
                  <a:pt x="860" y="2027"/>
                  <a:pt x="860" y="2027"/>
                </a:cubicBezTo>
                <a:cubicBezTo>
                  <a:pt x="859" y="2027"/>
                  <a:pt x="859" y="2027"/>
                  <a:pt x="859" y="2027"/>
                </a:cubicBezTo>
                <a:cubicBezTo>
                  <a:pt x="854" y="2028"/>
                  <a:pt x="854" y="2028"/>
                  <a:pt x="854" y="2028"/>
                </a:cubicBezTo>
                <a:cubicBezTo>
                  <a:pt x="848" y="2027"/>
                  <a:pt x="848" y="2027"/>
                  <a:pt x="848" y="2027"/>
                </a:cubicBezTo>
                <a:cubicBezTo>
                  <a:pt x="848" y="2027"/>
                  <a:pt x="848" y="2027"/>
                  <a:pt x="848" y="2027"/>
                </a:cubicBezTo>
                <a:cubicBezTo>
                  <a:pt x="847" y="2028"/>
                  <a:pt x="847" y="2028"/>
                  <a:pt x="847" y="2028"/>
                </a:cubicBezTo>
                <a:cubicBezTo>
                  <a:pt x="847" y="2030"/>
                  <a:pt x="847" y="2030"/>
                  <a:pt x="847" y="2030"/>
                </a:cubicBezTo>
                <a:cubicBezTo>
                  <a:pt x="848" y="2031"/>
                  <a:pt x="848" y="2031"/>
                  <a:pt x="848" y="2031"/>
                </a:cubicBezTo>
                <a:cubicBezTo>
                  <a:pt x="848" y="2031"/>
                  <a:pt x="848" y="2031"/>
                  <a:pt x="848" y="2031"/>
                </a:cubicBezTo>
                <a:cubicBezTo>
                  <a:pt x="849" y="2031"/>
                  <a:pt x="849" y="2031"/>
                  <a:pt x="849" y="2031"/>
                </a:cubicBezTo>
                <a:cubicBezTo>
                  <a:pt x="850" y="2031"/>
                  <a:pt x="850" y="2031"/>
                  <a:pt x="850" y="2031"/>
                </a:cubicBezTo>
                <a:cubicBezTo>
                  <a:pt x="852" y="2033"/>
                  <a:pt x="852" y="2033"/>
                  <a:pt x="852" y="2033"/>
                </a:cubicBezTo>
                <a:cubicBezTo>
                  <a:pt x="855" y="2034"/>
                  <a:pt x="855" y="2034"/>
                  <a:pt x="855" y="2034"/>
                </a:cubicBezTo>
                <a:cubicBezTo>
                  <a:pt x="856" y="2035"/>
                  <a:pt x="856" y="2035"/>
                  <a:pt x="856" y="2035"/>
                </a:cubicBezTo>
                <a:cubicBezTo>
                  <a:pt x="856" y="2038"/>
                  <a:pt x="856" y="2038"/>
                  <a:pt x="856" y="2038"/>
                </a:cubicBezTo>
                <a:cubicBezTo>
                  <a:pt x="857" y="2039"/>
                  <a:pt x="857" y="2039"/>
                  <a:pt x="857" y="2039"/>
                </a:cubicBezTo>
                <a:cubicBezTo>
                  <a:pt x="858" y="2040"/>
                  <a:pt x="858" y="2040"/>
                  <a:pt x="858" y="2040"/>
                </a:cubicBezTo>
                <a:cubicBezTo>
                  <a:pt x="858" y="2040"/>
                  <a:pt x="858" y="2040"/>
                  <a:pt x="858" y="2040"/>
                </a:cubicBezTo>
                <a:cubicBezTo>
                  <a:pt x="861" y="2040"/>
                  <a:pt x="861" y="2040"/>
                  <a:pt x="861" y="2040"/>
                </a:cubicBezTo>
                <a:cubicBezTo>
                  <a:pt x="862" y="2040"/>
                  <a:pt x="862" y="2040"/>
                  <a:pt x="862" y="2040"/>
                </a:cubicBezTo>
                <a:cubicBezTo>
                  <a:pt x="862" y="2042"/>
                  <a:pt x="862" y="2042"/>
                  <a:pt x="862" y="2042"/>
                </a:cubicBezTo>
                <a:cubicBezTo>
                  <a:pt x="863" y="2042"/>
                  <a:pt x="863" y="2042"/>
                  <a:pt x="863" y="2042"/>
                </a:cubicBezTo>
                <a:cubicBezTo>
                  <a:pt x="867" y="2044"/>
                  <a:pt x="867" y="2044"/>
                  <a:pt x="867" y="2044"/>
                </a:cubicBezTo>
                <a:cubicBezTo>
                  <a:pt x="868" y="2045"/>
                  <a:pt x="868" y="2045"/>
                  <a:pt x="868" y="2045"/>
                </a:cubicBezTo>
                <a:cubicBezTo>
                  <a:pt x="870" y="2047"/>
                  <a:pt x="870" y="2047"/>
                  <a:pt x="870" y="2047"/>
                </a:cubicBezTo>
                <a:cubicBezTo>
                  <a:pt x="874" y="2048"/>
                  <a:pt x="874" y="2048"/>
                  <a:pt x="874" y="2048"/>
                </a:cubicBezTo>
                <a:cubicBezTo>
                  <a:pt x="875" y="2047"/>
                  <a:pt x="875" y="2047"/>
                  <a:pt x="875" y="2047"/>
                </a:cubicBezTo>
                <a:cubicBezTo>
                  <a:pt x="877" y="2045"/>
                  <a:pt x="877" y="2045"/>
                  <a:pt x="877" y="2045"/>
                </a:cubicBezTo>
                <a:cubicBezTo>
                  <a:pt x="876" y="2046"/>
                  <a:pt x="876" y="2046"/>
                  <a:pt x="876" y="2046"/>
                </a:cubicBezTo>
                <a:cubicBezTo>
                  <a:pt x="877" y="2047"/>
                  <a:pt x="877" y="2047"/>
                  <a:pt x="877" y="2047"/>
                </a:cubicBezTo>
                <a:cubicBezTo>
                  <a:pt x="881" y="2053"/>
                  <a:pt x="881" y="2053"/>
                  <a:pt x="881" y="2053"/>
                </a:cubicBezTo>
                <a:cubicBezTo>
                  <a:pt x="887" y="2057"/>
                  <a:pt x="887" y="2057"/>
                  <a:pt x="887" y="2057"/>
                </a:cubicBezTo>
                <a:cubicBezTo>
                  <a:pt x="887" y="2057"/>
                  <a:pt x="887" y="2057"/>
                  <a:pt x="887" y="2057"/>
                </a:cubicBezTo>
                <a:cubicBezTo>
                  <a:pt x="888" y="2057"/>
                  <a:pt x="888" y="2057"/>
                  <a:pt x="888" y="2057"/>
                </a:cubicBezTo>
                <a:cubicBezTo>
                  <a:pt x="892" y="2064"/>
                  <a:pt x="892" y="2064"/>
                  <a:pt x="892" y="2064"/>
                </a:cubicBezTo>
                <a:cubicBezTo>
                  <a:pt x="892" y="2073"/>
                  <a:pt x="892" y="2073"/>
                  <a:pt x="892" y="2073"/>
                </a:cubicBezTo>
                <a:cubicBezTo>
                  <a:pt x="890" y="2079"/>
                  <a:pt x="890" y="2079"/>
                  <a:pt x="890" y="2079"/>
                </a:cubicBezTo>
                <a:cubicBezTo>
                  <a:pt x="890" y="2081"/>
                  <a:pt x="890" y="2081"/>
                  <a:pt x="890" y="2081"/>
                </a:cubicBezTo>
                <a:cubicBezTo>
                  <a:pt x="890" y="2082"/>
                  <a:pt x="891" y="2082"/>
                  <a:pt x="891" y="2082"/>
                </a:cubicBezTo>
                <a:cubicBezTo>
                  <a:pt x="891" y="2082"/>
                  <a:pt x="892" y="2082"/>
                  <a:pt x="892" y="2081"/>
                </a:cubicBezTo>
                <a:cubicBezTo>
                  <a:pt x="892" y="2081"/>
                  <a:pt x="892" y="2081"/>
                  <a:pt x="892" y="2081"/>
                </a:cubicBezTo>
                <a:cubicBezTo>
                  <a:pt x="892" y="2081"/>
                  <a:pt x="892" y="2081"/>
                  <a:pt x="892" y="2081"/>
                </a:cubicBezTo>
                <a:cubicBezTo>
                  <a:pt x="893" y="2082"/>
                  <a:pt x="893" y="2082"/>
                  <a:pt x="893" y="2082"/>
                </a:cubicBezTo>
                <a:cubicBezTo>
                  <a:pt x="895" y="2082"/>
                  <a:pt x="895" y="2082"/>
                  <a:pt x="895" y="2082"/>
                </a:cubicBezTo>
                <a:cubicBezTo>
                  <a:pt x="896" y="2082"/>
                  <a:pt x="896" y="2082"/>
                  <a:pt x="896" y="2082"/>
                </a:cubicBezTo>
                <a:cubicBezTo>
                  <a:pt x="896" y="2084"/>
                  <a:pt x="896" y="2084"/>
                  <a:pt x="896" y="2084"/>
                </a:cubicBezTo>
                <a:cubicBezTo>
                  <a:pt x="897" y="2085"/>
                  <a:pt x="897" y="2085"/>
                  <a:pt x="897" y="2085"/>
                </a:cubicBezTo>
                <a:cubicBezTo>
                  <a:pt x="897" y="2085"/>
                  <a:pt x="897" y="2085"/>
                  <a:pt x="897" y="2085"/>
                </a:cubicBezTo>
                <a:cubicBezTo>
                  <a:pt x="900" y="2085"/>
                  <a:pt x="900" y="2085"/>
                  <a:pt x="900" y="2085"/>
                </a:cubicBezTo>
                <a:cubicBezTo>
                  <a:pt x="900" y="2086"/>
                  <a:pt x="900" y="2086"/>
                  <a:pt x="900" y="2086"/>
                </a:cubicBezTo>
                <a:cubicBezTo>
                  <a:pt x="900" y="2087"/>
                  <a:pt x="900" y="2087"/>
                  <a:pt x="900" y="2087"/>
                </a:cubicBezTo>
                <a:cubicBezTo>
                  <a:pt x="916" y="2100"/>
                  <a:pt x="916" y="2100"/>
                  <a:pt x="916" y="2100"/>
                </a:cubicBezTo>
                <a:cubicBezTo>
                  <a:pt x="918" y="2100"/>
                  <a:pt x="918" y="2100"/>
                  <a:pt x="918" y="2100"/>
                </a:cubicBezTo>
                <a:cubicBezTo>
                  <a:pt x="921" y="2104"/>
                  <a:pt x="921" y="2104"/>
                  <a:pt x="921" y="2104"/>
                </a:cubicBezTo>
                <a:cubicBezTo>
                  <a:pt x="923" y="2111"/>
                  <a:pt x="923" y="2111"/>
                  <a:pt x="923" y="2111"/>
                </a:cubicBezTo>
                <a:cubicBezTo>
                  <a:pt x="925" y="2113"/>
                  <a:pt x="925" y="2113"/>
                  <a:pt x="925" y="2113"/>
                </a:cubicBezTo>
                <a:cubicBezTo>
                  <a:pt x="926" y="2113"/>
                  <a:pt x="926" y="2113"/>
                  <a:pt x="926" y="2113"/>
                </a:cubicBezTo>
                <a:cubicBezTo>
                  <a:pt x="927" y="2113"/>
                  <a:pt x="927" y="2113"/>
                  <a:pt x="927" y="2113"/>
                </a:cubicBezTo>
                <a:cubicBezTo>
                  <a:pt x="928" y="2113"/>
                  <a:pt x="928" y="2113"/>
                  <a:pt x="928" y="2113"/>
                </a:cubicBezTo>
                <a:cubicBezTo>
                  <a:pt x="929" y="2111"/>
                  <a:pt x="929" y="2111"/>
                  <a:pt x="929" y="2111"/>
                </a:cubicBezTo>
                <a:cubicBezTo>
                  <a:pt x="931" y="2110"/>
                  <a:pt x="931" y="2110"/>
                  <a:pt x="931" y="2110"/>
                </a:cubicBezTo>
                <a:cubicBezTo>
                  <a:pt x="934" y="2106"/>
                  <a:pt x="934" y="2106"/>
                  <a:pt x="934" y="2106"/>
                </a:cubicBezTo>
                <a:cubicBezTo>
                  <a:pt x="935" y="2104"/>
                  <a:pt x="935" y="2104"/>
                  <a:pt x="935" y="2104"/>
                </a:cubicBezTo>
                <a:cubicBezTo>
                  <a:pt x="935" y="2103"/>
                  <a:pt x="935" y="2103"/>
                  <a:pt x="935" y="2103"/>
                </a:cubicBezTo>
                <a:cubicBezTo>
                  <a:pt x="934" y="2101"/>
                  <a:pt x="934" y="2101"/>
                  <a:pt x="934" y="2101"/>
                </a:cubicBezTo>
                <a:cubicBezTo>
                  <a:pt x="929" y="2095"/>
                  <a:pt x="929" y="2095"/>
                  <a:pt x="929" y="2095"/>
                </a:cubicBezTo>
                <a:cubicBezTo>
                  <a:pt x="929" y="2094"/>
                  <a:pt x="929" y="2094"/>
                  <a:pt x="929" y="2094"/>
                </a:cubicBezTo>
                <a:cubicBezTo>
                  <a:pt x="929" y="2093"/>
                  <a:pt x="929" y="2093"/>
                  <a:pt x="929" y="2093"/>
                </a:cubicBezTo>
                <a:cubicBezTo>
                  <a:pt x="923" y="2088"/>
                  <a:pt x="923" y="2088"/>
                  <a:pt x="923" y="2088"/>
                </a:cubicBezTo>
                <a:cubicBezTo>
                  <a:pt x="922" y="2088"/>
                  <a:pt x="922" y="2088"/>
                  <a:pt x="922" y="2088"/>
                </a:cubicBezTo>
                <a:cubicBezTo>
                  <a:pt x="920" y="2090"/>
                  <a:pt x="920" y="2090"/>
                  <a:pt x="920" y="2090"/>
                </a:cubicBezTo>
                <a:cubicBezTo>
                  <a:pt x="918" y="2090"/>
                  <a:pt x="918" y="2090"/>
                  <a:pt x="918" y="2090"/>
                </a:cubicBezTo>
                <a:cubicBezTo>
                  <a:pt x="917" y="2088"/>
                  <a:pt x="917" y="2088"/>
                  <a:pt x="917" y="2088"/>
                </a:cubicBezTo>
                <a:cubicBezTo>
                  <a:pt x="915" y="2084"/>
                  <a:pt x="915" y="2084"/>
                  <a:pt x="915" y="2084"/>
                </a:cubicBezTo>
                <a:cubicBezTo>
                  <a:pt x="915" y="2079"/>
                  <a:pt x="915" y="2079"/>
                  <a:pt x="915" y="2079"/>
                </a:cubicBezTo>
                <a:cubicBezTo>
                  <a:pt x="915" y="2079"/>
                  <a:pt x="915" y="2079"/>
                  <a:pt x="915" y="2079"/>
                </a:cubicBezTo>
                <a:cubicBezTo>
                  <a:pt x="912" y="2073"/>
                  <a:pt x="912" y="2073"/>
                  <a:pt x="912" y="2073"/>
                </a:cubicBezTo>
                <a:cubicBezTo>
                  <a:pt x="912" y="2073"/>
                  <a:pt x="912" y="2073"/>
                  <a:pt x="911" y="2073"/>
                </a:cubicBezTo>
                <a:cubicBezTo>
                  <a:pt x="911" y="2068"/>
                  <a:pt x="911" y="2068"/>
                  <a:pt x="911" y="2068"/>
                </a:cubicBezTo>
                <a:cubicBezTo>
                  <a:pt x="911" y="2068"/>
                  <a:pt x="911" y="2068"/>
                  <a:pt x="911" y="2068"/>
                </a:cubicBezTo>
                <a:cubicBezTo>
                  <a:pt x="909" y="2066"/>
                  <a:pt x="909" y="2066"/>
                  <a:pt x="909" y="2066"/>
                </a:cubicBezTo>
                <a:cubicBezTo>
                  <a:pt x="907" y="2063"/>
                  <a:pt x="907" y="2063"/>
                  <a:pt x="907" y="2063"/>
                </a:cubicBezTo>
                <a:cubicBezTo>
                  <a:pt x="905" y="2055"/>
                  <a:pt x="905" y="2055"/>
                  <a:pt x="905" y="2055"/>
                </a:cubicBezTo>
                <a:cubicBezTo>
                  <a:pt x="905" y="2055"/>
                  <a:pt x="905" y="2055"/>
                  <a:pt x="905" y="2055"/>
                </a:cubicBezTo>
                <a:cubicBezTo>
                  <a:pt x="904" y="2054"/>
                  <a:pt x="904" y="2054"/>
                  <a:pt x="904" y="2054"/>
                </a:cubicBezTo>
                <a:cubicBezTo>
                  <a:pt x="904" y="2052"/>
                  <a:pt x="904" y="2052"/>
                  <a:pt x="904" y="2052"/>
                </a:cubicBezTo>
                <a:cubicBezTo>
                  <a:pt x="902" y="2048"/>
                  <a:pt x="902" y="2048"/>
                  <a:pt x="902" y="2048"/>
                </a:cubicBezTo>
                <a:cubicBezTo>
                  <a:pt x="899" y="2045"/>
                  <a:pt x="899" y="2045"/>
                  <a:pt x="899" y="2045"/>
                </a:cubicBezTo>
                <a:cubicBezTo>
                  <a:pt x="899" y="2045"/>
                  <a:pt x="899" y="2045"/>
                  <a:pt x="899" y="2045"/>
                </a:cubicBezTo>
                <a:cubicBezTo>
                  <a:pt x="897" y="2045"/>
                  <a:pt x="897" y="2045"/>
                  <a:pt x="897" y="2045"/>
                </a:cubicBezTo>
                <a:cubicBezTo>
                  <a:pt x="897" y="2045"/>
                  <a:pt x="897" y="2045"/>
                  <a:pt x="897" y="2045"/>
                </a:cubicBezTo>
                <a:cubicBezTo>
                  <a:pt x="897" y="2045"/>
                  <a:pt x="897" y="2045"/>
                  <a:pt x="897" y="2045"/>
                </a:cubicBezTo>
                <a:cubicBezTo>
                  <a:pt x="895" y="2042"/>
                  <a:pt x="895" y="2042"/>
                  <a:pt x="895" y="2042"/>
                </a:cubicBezTo>
                <a:cubicBezTo>
                  <a:pt x="895" y="2042"/>
                  <a:pt x="895" y="2042"/>
                  <a:pt x="895" y="2042"/>
                </a:cubicBezTo>
                <a:cubicBezTo>
                  <a:pt x="895" y="2041"/>
                  <a:pt x="895" y="2041"/>
                  <a:pt x="895" y="2041"/>
                </a:cubicBezTo>
                <a:cubicBezTo>
                  <a:pt x="894" y="2040"/>
                  <a:pt x="894" y="2040"/>
                  <a:pt x="894" y="2040"/>
                </a:cubicBezTo>
                <a:cubicBezTo>
                  <a:pt x="892" y="2039"/>
                  <a:pt x="892" y="2039"/>
                  <a:pt x="892" y="2039"/>
                </a:cubicBezTo>
                <a:cubicBezTo>
                  <a:pt x="892" y="2037"/>
                  <a:pt x="892" y="2037"/>
                  <a:pt x="892" y="2037"/>
                </a:cubicBezTo>
                <a:cubicBezTo>
                  <a:pt x="890" y="2033"/>
                  <a:pt x="890" y="2033"/>
                  <a:pt x="890" y="2033"/>
                </a:cubicBezTo>
                <a:cubicBezTo>
                  <a:pt x="885" y="2027"/>
                  <a:pt x="885" y="2027"/>
                  <a:pt x="885" y="2027"/>
                </a:cubicBezTo>
                <a:cubicBezTo>
                  <a:pt x="883" y="2018"/>
                  <a:pt x="883" y="2018"/>
                  <a:pt x="883" y="2018"/>
                </a:cubicBezTo>
                <a:cubicBezTo>
                  <a:pt x="882" y="2018"/>
                  <a:pt x="882" y="2018"/>
                  <a:pt x="882" y="2018"/>
                </a:cubicBezTo>
                <a:cubicBezTo>
                  <a:pt x="882" y="2018"/>
                  <a:pt x="882" y="2018"/>
                  <a:pt x="882" y="2018"/>
                </a:cubicBezTo>
                <a:cubicBezTo>
                  <a:pt x="882" y="2017"/>
                  <a:pt x="882" y="2017"/>
                  <a:pt x="882" y="2017"/>
                </a:cubicBezTo>
                <a:cubicBezTo>
                  <a:pt x="881" y="2016"/>
                  <a:pt x="881" y="2016"/>
                  <a:pt x="881" y="2016"/>
                </a:cubicBezTo>
                <a:cubicBezTo>
                  <a:pt x="880" y="2016"/>
                  <a:pt x="880" y="2016"/>
                  <a:pt x="880" y="2016"/>
                </a:cubicBezTo>
                <a:cubicBezTo>
                  <a:pt x="880" y="2016"/>
                  <a:pt x="880" y="2016"/>
                  <a:pt x="880" y="2016"/>
                </a:cubicBezTo>
                <a:cubicBezTo>
                  <a:pt x="877" y="2010"/>
                  <a:pt x="877" y="2010"/>
                  <a:pt x="877" y="2010"/>
                </a:cubicBezTo>
                <a:cubicBezTo>
                  <a:pt x="877" y="2010"/>
                  <a:pt x="877" y="2009"/>
                  <a:pt x="876" y="2009"/>
                </a:cubicBezTo>
                <a:cubicBezTo>
                  <a:pt x="876" y="2009"/>
                  <a:pt x="876" y="2009"/>
                  <a:pt x="876" y="2010"/>
                </a:cubicBezTo>
                <a:cubicBezTo>
                  <a:pt x="875" y="2010"/>
                  <a:pt x="875" y="2010"/>
                  <a:pt x="875" y="2010"/>
                </a:cubicBezTo>
                <a:cubicBezTo>
                  <a:pt x="875" y="2010"/>
                  <a:pt x="875" y="2010"/>
                  <a:pt x="875" y="2010"/>
                </a:cubicBezTo>
                <a:cubicBezTo>
                  <a:pt x="874" y="2008"/>
                  <a:pt x="874" y="2008"/>
                  <a:pt x="874" y="2008"/>
                </a:cubicBezTo>
                <a:cubicBezTo>
                  <a:pt x="873" y="2008"/>
                  <a:pt x="873" y="2008"/>
                  <a:pt x="873" y="2008"/>
                </a:cubicBezTo>
                <a:cubicBezTo>
                  <a:pt x="872" y="2008"/>
                  <a:pt x="872" y="2008"/>
                  <a:pt x="872" y="2008"/>
                </a:cubicBezTo>
                <a:cubicBezTo>
                  <a:pt x="870" y="2005"/>
                  <a:pt x="870" y="2005"/>
                  <a:pt x="870" y="2005"/>
                </a:cubicBezTo>
                <a:cubicBezTo>
                  <a:pt x="870" y="2002"/>
                  <a:pt x="870" y="2002"/>
                  <a:pt x="870" y="2002"/>
                </a:cubicBezTo>
                <a:cubicBezTo>
                  <a:pt x="870" y="2001"/>
                  <a:pt x="870" y="2001"/>
                  <a:pt x="870" y="2001"/>
                </a:cubicBezTo>
                <a:cubicBezTo>
                  <a:pt x="863" y="1995"/>
                  <a:pt x="863" y="1995"/>
                  <a:pt x="863" y="1995"/>
                </a:cubicBezTo>
                <a:cubicBezTo>
                  <a:pt x="862" y="1994"/>
                  <a:pt x="862" y="1994"/>
                  <a:pt x="862" y="1994"/>
                </a:cubicBezTo>
                <a:cubicBezTo>
                  <a:pt x="861" y="1993"/>
                  <a:pt x="861" y="1993"/>
                  <a:pt x="861" y="1993"/>
                </a:cubicBezTo>
                <a:cubicBezTo>
                  <a:pt x="861" y="1993"/>
                  <a:pt x="861" y="1993"/>
                  <a:pt x="861" y="1993"/>
                </a:cubicBezTo>
                <a:cubicBezTo>
                  <a:pt x="859" y="1993"/>
                  <a:pt x="859" y="1993"/>
                  <a:pt x="859" y="1993"/>
                </a:cubicBezTo>
                <a:cubicBezTo>
                  <a:pt x="855" y="1986"/>
                  <a:pt x="855" y="1986"/>
                  <a:pt x="855" y="1986"/>
                </a:cubicBezTo>
                <a:cubicBezTo>
                  <a:pt x="854" y="1973"/>
                  <a:pt x="854" y="1973"/>
                  <a:pt x="854" y="1973"/>
                </a:cubicBezTo>
                <a:cubicBezTo>
                  <a:pt x="852" y="1970"/>
                  <a:pt x="852" y="1970"/>
                  <a:pt x="852" y="1970"/>
                </a:cubicBezTo>
                <a:cubicBezTo>
                  <a:pt x="851" y="1960"/>
                  <a:pt x="851" y="1960"/>
                  <a:pt x="851" y="1960"/>
                </a:cubicBezTo>
                <a:cubicBezTo>
                  <a:pt x="851" y="1959"/>
                  <a:pt x="851" y="1959"/>
                  <a:pt x="851" y="1959"/>
                </a:cubicBezTo>
                <a:cubicBezTo>
                  <a:pt x="851" y="1958"/>
                  <a:pt x="851" y="1958"/>
                  <a:pt x="851" y="1958"/>
                </a:cubicBezTo>
                <a:cubicBezTo>
                  <a:pt x="851" y="1957"/>
                  <a:pt x="851" y="1957"/>
                  <a:pt x="851" y="1957"/>
                </a:cubicBezTo>
                <a:cubicBezTo>
                  <a:pt x="853" y="1958"/>
                  <a:pt x="853" y="1958"/>
                  <a:pt x="853" y="1958"/>
                </a:cubicBezTo>
                <a:cubicBezTo>
                  <a:pt x="855" y="1960"/>
                  <a:pt x="855" y="1960"/>
                  <a:pt x="855" y="1960"/>
                </a:cubicBezTo>
                <a:cubicBezTo>
                  <a:pt x="856" y="1960"/>
                  <a:pt x="856" y="1960"/>
                  <a:pt x="856" y="1960"/>
                </a:cubicBezTo>
                <a:cubicBezTo>
                  <a:pt x="856" y="1961"/>
                  <a:pt x="856" y="1961"/>
                  <a:pt x="856" y="1961"/>
                </a:cubicBezTo>
                <a:cubicBezTo>
                  <a:pt x="857" y="1961"/>
                  <a:pt x="857" y="1961"/>
                  <a:pt x="857" y="1961"/>
                </a:cubicBezTo>
                <a:cubicBezTo>
                  <a:pt x="861" y="1963"/>
                  <a:pt x="861" y="1963"/>
                  <a:pt x="861" y="1963"/>
                </a:cubicBezTo>
                <a:cubicBezTo>
                  <a:pt x="862" y="1963"/>
                  <a:pt x="862" y="1963"/>
                  <a:pt x="862" y="1963"/>
                </a:cubicBezTo>
                <a:cubicBezTo>
                  <a:pt x="866" y="1963"/>
                  <a:pt x="866" y="1963"/>
                  <a:pt x="866" y="1963"/>
                </a:cubicBezTo>
                <a:cubicBezTo>
                  <a:pt x="867" y="1964"/>
                  <a:pt x="867" y="1964"/>
                  <a:pt x="867" y="1964"/>
                </a:cubicBezTo>
                <a:cubicBezTo>
                  <a:pt x="867" y="1965"/>
                  <a:pt x="867" y="1965"/>
                  <a:pt x="867" y="1965"/>
                </a:cubicBezTo>
                <a:cubicBezTo>
                  <a:pt x="868" y="1966"/>
                  <a:pt x="868" y="1966"/>
                  <a:pt x="868" y="1966"/>
                </a:cubicBezTo>
                <a:cubicBezTo>
                  <a:pt x="875" y="1968"/>
                  <a:pt x="875" y="1968"/>
                  <a:pt x="875" y="1968"/>
                </a:cubicBezTo>
                <a:cubicBezTo>
                  <a:pt x="876" y="1969"/>
                  <a:pt x="876" y="1969"/>
                  <a:pt x="876" y="1969"/>
                </a:cubicBezTo>
                <a:cubicBezTo>
                  <a:pt x="877" y="1970"/>
                  <a:pt x="877" y="1970"/>
                  <a:pt x="877" y="1970"/>
                </a:cubicBezTo>
                <a:cubicBezTo>
                  <a:pt x="877" y="1977"/>
                  <a:pt x="877" y="1977"/>
                  <a:pt x="877" y="1977"/>
                </a:cubicBezTo>
                <a:cubicBezTo>
                  <a:pt x="879" y="1982"/>
                  <a:pt x="879" y="1982"/>
                  <a:pt x="879" y="1982"/>
                </a:cubicBezTo>
                <a:cubicBezTo>
                  <a:pt x="880" y="1983"/>
                  <a:pt x="880" y="1983"/>
                  <a:pt x="880" y="1983"/>
                </a:cubicBezTo>
                <a:cubicBezTo>
                  <a:pt x="880" y="1984"/>
                  <a:pt x="880" y="1984"/>
                  <a:pt x="880" y="1984"/>
                </a:cubicBezTo>
                <a:cubicBezTo>
                  <a:pt x="881" y="1985"/>
                  <a:pt x="881" y="1985"/>
                  <a:pt x="881" y="1985"/>
                </a:cubicBezTo>
                <a:cubicBezTo>
                  <a:pt x="881" y="1986"/>
                  <a:pt x="881" y="1986"/>
                  <a:pt x="881" y="1986"/>
                </a:cubicBezTo>
                <a:cubicBezTo>
                  <a:pt x="882" y="1991"/>
                  <a:pt x="882" y="1991"/>
                  <a:pt x="882" y="1991"/>
                </a:cubicBezTo>
                <a:cubicBezTo>
                  <a:pt x="884" y="1993"/>
                  <a:pt x="884" y="1993"/>
                  <a:pt x="884" y="1993"/>
                </a:cubicBezTo>
                <a:cubicBezTo>
                  <a:pt x="884" y="1993"/>
                  <a:pt x="884" y="1993"/>
                  <a:pt x="884" y="1993"/>
                </a:cubicBezTo>
                <a:cubicBezTo>
                  <a:pt x="885" y="1993"/>
                  <a:pt x="885" y="1993"/>
                  <a:pt x="885" y="1993"/>
                </a:cubicBezTo>
                <a:cubicBezTo>
                  <a:pt x="886" y="1994"/>
                  <a:pt x="886" y="1994"/>
                  <a:pt x="886" y="1994"/>
                </a:cubicBezTo>
                <a:cubicBezTo>
                  <a:pt x="886" y="1999"/>
                  <a:pt x="886" y="1999"/>
                  <a:pt x="886" y="1999"/>
                </a:cubicBezTo>
                <a:cubicBezTo>
                  <a:pt x="888" y="2002"/>
                  <a:pt x="888" y="2002"/>
                  <a:pt x="888" y="2002"/>
                </a:cubicBezTo>
                <a:cubicBezTo>
                  <a:pt x="890" y="2003"/>
                  <a:pt x="890" y="2003"/>
                  <a:pt x="890" y="2003"/>
                </a:cubicBezTo>
                <a:cubicBezTo>
                  <a:pt x="891" y="2004"/>
                  <a:pt x="891" y="2004"/>
                  <a:pt x="891" y="2004"/>
                </a:cubicBezTo>
                <a:cubicBezTo>
                  <a:pt x="892" y="2008"/>
                  <a:pt x="892" y="2008"/>
                  <a:pt x="892" y="2008"/>
                </a:cubicBezTo>
                <a:cubicBezTo>
                  <a:pt x="894" y="2011"/>
                  <a:pt x="894" y="2011"/>
                  <a:pt x="894" y="2011"/>
                </a:cubicBezTo>
                <a:cubicBezTo>
                  <a:pt x="895" y="2013"/>
                  <a:pt x="895" y="2013"/>
                  <a:pt x="895" y="2013"/>
                </a:cubicBezTo>
                <a:cubicBezTo>
                  <a:pt x="898" y="2017"/>
                  <a:pt x="898" y="2017"/>
                  <a:pt x="898" y="2017"/>
                </a:cubicBezTo>
                <a:cubicBezTo>
                  <a:pt x="902" y="2018"/>
                  <a:pt x="902" y="2018"/>
                  <a:pt x="902" y="2018"/>
                </a:cubicBezTo>
                <a:cubicBezTo>
                  <a:pt x="905" y="2023"/>
                  <a:pt x="905" y="2023"/>
                  <a:pt x="905" y="2023"/>
                </a:cubicBezTo>
                <a:cubicBezTo>
                  <a:pt x="908" y="2026"/>
                  <a:pt x="908" y="2026"/>
                  <a:pt x="908" y="2026"/>
                </a:cubicBezTo>
                <a:cubicBezTo>
                  <a:pt x="915" y="2027"/>
                  <a:pt x="915" y="2027"/>
                  <a:pt x="915" y="2027"/>
                </a:cubicBezTo>
                <a:cubicBezTo>
                  <a:pt x="915" y="2028"/>
                  <a:pt x="915" y="2028"/>
                  <a:pt x="915" y="2028"/>
                </a:cubicBezTo>
                <a:cubicBezTo>
                  <a:pt x="915" y="2031"/>
                  <a:pt x="915" y="2031"/>
                  <a:pt x="915" y="2031"/>
                </a:cubicBezTo>
                <a:cubicBezTo>
                  <a:pt x="915" y="2032"/>
                  <a:pt x="915" y="2032"/>
                  <a:pt x="915" y="2032"/>
                </a:cubicBezTo>
                <a:cubicBezTo>
                  <a:pt x="915" y="2033"/>
                  <a:pt x="915" y="2033"/>
                  <a:pt x="915" y="2033"/>
                </a:cubicBezTo>
                <a:cubicBezTo>
                  <a:pt x="916" y="2035"/>
                  <a:pt x="916" y="2035"/>
                  <a:pt x="916" y="2035"/>
                </a:cubicBezTo>
                <a:cubicBezTo>
                  <a:pt x="920" y="2040"/>
                  <a:pt x="920" y="2040"/>
                  <a:pt x="920" y="2040"/>
                </a:cubicBezTo>
                <a:cubicBezTo>
                  <a:pt x="924" y="2042"/>
                  <a:pt x="924" y="2042"/>
                  <a:pt x="924" y="2042"/>
                </a:cubicBezTo>
                <a:cubicBezTo>
                  <a:pt x="927" y="2047"/>
                  <a:pt x="927" y="2047"/>
                  <a:pt x="927" y="2047"/>
                </a:cubicBezTo>
                <a:cubicBezTo>
                  <a:pt x="929" y="2048"/>
                  <a:pt x="929" y="2048"/>
                  <a:pt x="929" y="2048"/>
                </a:cubicBezTo>
                <a:cubicBezTo>
                  <a:pt x="929" y="2048"/>
                  <a:pt x="929" y="2048"/>
                  <a:pt x="929" y="2048"/>
                </a:cubicBezTo>
                <a:cubicBezTo>
                  <a:pt x="929" y="2049"/>
                  <a:pt x="929" y="2049"/>
                  <a:pt x="929" y="2049"/>
                </a:cubicBezTo>
                <a:cubicBezTo>
                  <a:pt x="933" y="2049"/>
                  <a:pt x="933" y="2049"/>
                  <a:pt x="933" y="2049"/>
                </a:cubicBezTo>
                <a:cubicBezTo>
                  <a:pt x="935" y="2050"/>
                  <a:pt x="935" y="2050"/>
                  <a:pt x="935" y="2050"/>
                </a:cubicBezTo>
                <a:cubicBezTo>
                  <a:pt x="936" y="2053"/>
                  <a:pt x="936" y="2053"/>
                  <a:pt x="936" y="2053"/>
                </a:cubicBezTo>
                <a:cubicBezTo>
                  <a:pt x="937" y="2053"/>
                  <a:pt x="937" y="2053"/>
                  <a:pt x="937" y="2053"/>
                </a:cubicBezTo>
                <a:cubicBezTo>
                  <a:pt x="938" y="2054"/>
                  <a:pt x="938" y="2054"/>
                  <a:pt x="938" y="2054"/>
                </a:cubicBezTo>
                <a:cubicBezTo>
                  <a:pt x="938" y="2054"/>
                  <a:pt x="938" y="2054"/>
                  <a:pt x="938" y="2054"/>
                </a:cubicBezTo>
                <a:cubicBezTo>
                  <a:pt x="936" y="2057"/>
                  <a:pt x="936" y="2057"/>
                  <a:pt x="936" y="2057"/>
                </a:cubicBezTo>
                <a:cubicBezTo>
                  <a:pt x="936" y="2057"/>
                  <a:pt x="936" y="2057"/>
                  <a:pt x="936" y="2057"/>
                </a:cubicBezTo>
                <a:cubicBezTo>
                  <a:pt x="935" y="2058"/>
                  <a:pt x="935" y="2058"/>
                  <a:pt x="935" y="2058"/>
                </a:cubicBezTo>
                <a:cubicBezTo>
                  <a:pt x="934" y="2063"/>
                  <a:pt x="934" y="2063"/>
                  <a:pt x="934" y="2063"/>
                </a:cubicBezTo>
                <a:cubicBezTo>
                  <a:pt x="934" y="2065"/>
                  <a:pt x="934" y="2065"/>
                  <a:pt x="934" y="2065"/>
                </a:cubicBezTo>
                <a:cubicBezTo>
                  <a:pt x="936" y="2067"/>
                  <a:pt x="936" y="2067"/>
                  <a:pt x="936" y="2067"/>
                </a:cubicBezTo>
                <a:cubicBezTo>
                  <a:pt x="937" y="2067"/>
                  <a:pt x="937" y="2067"/>
                  <a:pt x="937" y="2067"/>
                </a:cubicBezTo>
                <a:cubicBezTo>
                  <a:pt x="940" y="2067"/>
                  <a:pt x="940" y="2067"/>
                  <a:pt x="940" y="2067"/>
                </a:cubicBezTo>
                <a:cubicBezTo>
                  <a:pt x="940" y="2067"/>
                  <a:pt x="940" y="2067"/>
                  <a:pt x="940" y="2067"/>
                </a:cubicBezTo>
                <a:cubicBezTo>
                  <a:pt x="942" y="2066"/>
                  <a:pt x="942" y="2066"/>
                  <a:pt x="942" y="2066"/>
                </a:cubicBezTo>
                <a:cubicBezTo>
                  <a:pt x="941" y="2068"/>
                  <a:pt x="941" y="2068"/>
                  <a:pt x="941" y="2068"/>
                </a:cubicBezTo>
                <a:cubicBezTo>
                  <a:pt x="941" y="2069"/>
                  <a:pt x="941" y="2069"/>
                  <a:pt x="941" y="2069"/>
                </a:cubicBezTo>
                <a:cubicBezTo>
                  <a:pt x="942" y="2070"/>
                  <a:pt x="942" y="2070"/>
                  <a:pt x="942" y="2070"/>
                </a:cubicBezTo>
                <a:cubicBezTo>
                  <a:pt x="942" y="2070"/>
                  <a:pt x="942" y="2070"/>
                  <a:pt x="942" y="2070"/>
                </a:cubicBezTo>
                <a:cubicBezTo>
                  <a:pt x="949" y="2074"/>
                  <a:pt x="949" y="2074"/>
                  <a:pt x="949" y="2074"/>
                </a:cubicBezTo>
                <a:cubicBezTo>
                  <a:pt x="951" y="2074"/>
                  <a:pt x="951" y="2074"/>
                  <a:pt x="951" y="2074"/>
                </a:cubicBezTo>
                <a:cubicBezTo>
                  <a:pt x="951" y="2074"/>
                  <a:pt x="951" y="2074"/>
                  <a:pt x="951" y="2074"/>
                </a:cubicBezTo>
                <a:cubicBezTo>
                  <a:pt x="952" y="2074"/>
                  <a:pt x="952" y="2074"/>
                  <a:pt x="952" y="2074"/>
                </a:cubicBezTo>
                <a:cubicBezTo>
                  <a:pt x="957" y="2078"/>
                  <a:pt x="957" y="2078"/>
                  <a:pt x="957" y="2078"/>
                </a:cubicBezTo>
                <a:cubicBezTo>
                  <a:pt x="957" y="2083"/>
                  <a:pt x="957" y="2083"/>
                  <a:pt x="957" y="2083"/>
                </a:cubicBezTo>
                <a:cubicBezTo>
                  <a:pt x="958" y="2084"/>
                  <a:pt x="958" y="2084"/>
                  <a:pt x="958" y="2084"/>
                </a:cubicBezTo>
                <a:cubicBezTo>
                  <a:pt x="974" y="2098"/>
                  <a:pt x="974" y="2098"/>
                  <a:pt x="974" y="2098"/>
                </a:cubicBezTo>
                <a:cubicBezTo>
                  <a:pt x="974" y="2099"/>
                  <a:pt x="974" y="2099"/>
                  <a:pt x="974" y="2099"/>
                </a:cubicBezTo>
                <a:cubicBezTo>
                  <a:pt x="974" y="2100"/>
                  <a:pt x="974" y="2100"/>
                  <a:pt x="974" y="2100"/>
                </a:cubicBezTo>
                <a:cubicBezTo>
                  <a:pt x="974" y="2101"/>
                  <a:pt x="974" y="2101"/>
                  <a:pt x="974" y="2101"/>
                </a:cubicBezTo>
                <a:cubicBezTo>
                  <a:pt x="975" y="2102"/>
                  <a:pt x="975" y="2102"/>
                  <a:pt x="975" y="2102"/>
                </a:cubicBezTo>
                <a:cubicBezTo>
                  <a:pt x="975" y="2102"/>
                  <a:pt x="975" y="2102"/>
                  <a:pt x="975" y="2102"/>
                </a:cubicBezTo>
                <a:cubicBezTo>
                  <a:pt x="977" y="2102"/>
                  <a:pt x="977" y="2102"/>
                  <a:pt x="977" y="2102"/>
                </a:cubicBezTo>
                <a:cubicBezTo>
                  <a:pt x="980" y="2108"/>
                  <a:pt x="980" y="2108"/>
                  <a:pt x="980" y="2108"/>
                </a:cubicBezTo>
                <a:cubicBezTo>
                  <a:pt x="992" y="2119"/>
                  <a:pt x="992" y="2119"/>
                  <a:pt x="992" y="2119"/>
                </a:cubicBezTo>
                <a:cubicBezTo>
                  <a:pt x="992" y="2120"/>
                  <a:pt x="992" y="2120"/>
                  <a:pt x="992" y="2120"/>
                </a:cubicBezTo>
                <a:cubicBezTo>
                  <a:pt x="992" y="2120"/>
                  <a:pt x="992" y="2120"/>
                  <a:pt x="992" y="2120"/>
                </a:cubicBezTo>
                <a:cubicBezTo>
                  <a:pt x="992" y="2121"/>
                  <a:pt x="992" y="2121"/>
                  <a:pt x="992" y="2121"/>
                </a:cubicBezTo>
                <a:cubicBezTo>
                  <a:pt x="992" y="2122"/>
                  <a:pt x="992" y="2122"/>
                  <a:pt x="992" y="2122"/>
                </a:cubicBezTo>
                <a:cubicBezTo>
                  <a:pt x="994" y="2129"/>
                  <a:pt x="994" y="2129"/>
                  <a:pt x="994" y="2129"/>
                </a:cubicBezTo>
                <a:cubicBezTo>
                  <a:pt x="996" y="2132"/>
                  <a:pt x="996" y="2132"/>
                  <a:pt x="996" y="2132"/>
                </a:cubicBezTo>
                <a:cubicBezTo>
                  <a:pt x="996" y="2134"/>
                  <a:pt x="996" y="2134"/>
                  <a:pt x="996" y="2134"/>
                </a:cubicBezTo>
                <a:cubicBezTo>
                  <a:pt x="997" y="2134"/>
                  <a:pt x="997" y="2134"/>
                  <a:pt x="997" y="2134"/>
                </a:cubicBezTo>
                <a:cubicBezTo>
                  <a:pt x="998" y="2136"/>
                  <a:pt x="998" y="2136"/>
                  <a:pt x="998" y="2136"/>
                </a:cubicBezTo>
                <a:cubicBezTo>
                  <a:pt x="1000" y="2140"/>
                  <a:pt x="1000" y="2140"/>
                  <a:pt x="1000" y="2140"/>
                </a:cubicBezTo>
                <a:cubicBezTo>
                  <a:pt x="1000" y="2142"/>
                  <a:pt x="1000" y="2142"/>
                  <a:pt x="1000" y="2142"/>
                </a:cubicBezTo>
                <a:cubicBezTo>
                  <a:pt x="999" y="2143"/>
                  <a:pt x="999" y="2143"/>
                  <a:pt x="999" y="2143"/>
                </a:cubicBezTo>
                <a:cubicBezTo>
                  <a:pt x="997" y="2146"/>
                  <a:pt x="997" y="2146"/>
                  <a:pt x="997" y="2146"/>
                </a:cubicBezTo>
                <a:cubicBezTo>
                  <a:pt x="996" y="2147"/>
                  <a:pt x="996" y="2147"/>
                  <a:pt x="996" y="2147"/>
                </a:cubicBezTo>
                <a:cubicBezTo>
                  <a:pt x="996" y="2147"/>
                  <a:pt x="996" y="2147"/>
                  <a:pt x="996" y="2147"/>
                </a:cubicBezTo>
                <a:cubicBezTo>
                  <a:pt x="996" y="2148"/>
                  <a:pt x="996" y="2148"/>
                  <a:pt x="996" y="2148"/>
                </a:cubicBezTo>
                <a:cubicBezTo>
                  <a:pt x="997" y="2149"/>
                  <a:pt x="997" y="2149"/>
                  <a:pt x="997" y="2149"/>
                </a:cubicBezTo>
                <a:cubicBezTo>
                  <a:pt x="999" y="2150"/>
                  <a:pt x="999" y="2150"/>
                  <a:pt x="999" y="2150"/>
                </a:cubicBezTo>
                <a:cubicBezTo>
                  <a:pt x="999" y="2151"/>
                  <a:pt x="999" y="2151"/>
                  <a:pt x="999" y="2151"/>
                </a:cubicBezTo>
                <a:cubicBezTo>
                  <a:pt x="994" y="2153"/>
                  <a:pt x="994" y="2153"/>
                  <a:pt x="994" y="2153"/>
                </a:cubicBezTo>
                <a:cubicBezTo>
                  <a:pt x="993" y="2154"/>
                  <a:pt x="993" y="2154"/>
                  <a:pt x="993" y="2154"/>
                </a:cubicBezTo>
                <a:cubicBezTo>
                  <a:pt x="993" y="2155"/>
                  <a:pt x="993" y="2155"/>
                  <a:pt x="993" y="2155"/>
                </a:cubicBezTo>
                <a:cubicBezTo>
                  <a:pt x="993" y="2155"/>
                  <a:pt x="993" y="2155"/>
                  <a:pt x="993" y="2155"/>
                </a:cubicBezTo>
                <a:cubicBezTo>
                  <a:pt x="994" y="2156"/>
                  <a:pt x="994" y="2156"/>
                  <a:pt x="994" y="2156"/>
                </a:cubicBezTo>
                <a:cubicBezTo>
                  <a:pt x="997" y="2164"/>
                  <a:pt x="997" y="2164"/>
                  <a:pt x="997" y="2164"/>
                </a:cubicBezTo>
                <a:cubicBezTo>
                  <a:pt x="1009" y="2175"/>
                  <a:pt x="1009" y="2175"/>
                  <a:pt x="1009" y="2175"/>
                </a:cubicBezTo>
                <a:cubicBezTo>
                  <a:pt x="1012" y="2176"/>
                  <a:pt x="1012" y="2176"/>
                  <a:pt x="1012" y="2176"/>
                </a:cubicBezTo>
                <a:cubicBezTo>
                  <a:pt x="1014" y="2176"/>
                  <a:pt x="1014" y="2176"/>
                  <a:pt x="1014" y="2176"/>
                </a:cubicBezTo>
                <a:cubicBezTo>
                  <a:pt x="1018" y="2179"/>
                  <a:pt x="1018" y="2179"/>
                  <a:pt x="1018" y="2179"/>
                </a:cubicBezTo>
                <a:cubicBezTo>
                  <a:pt x="1021" y="2180"/>
                  <a:pt x="1021" y="2180"/>
                  <a:pt x="1021" y="2180"/>
                </a:cubicBezTo>
                <a:cubicBezTo>
                  <a:pt x="1023" y="2182"/>
                  <a:pt x="1023" y="2182"/>
                  <a:pt x="1023" y="2182"/>
                </a:cubicBezTo>
                <a:cubicBezTo>
                  <a:pt x="1023" y="2183"/>
                  <a:pt x="1023" y="2183"/>
                  <a:pt x="1023" y="2183"/>
                </a:cubicBezTo>
                <a:cubicBezTo>
                  <a:pt x="1023" y="2184"/>
                  <a:pt x="1023" y="2184"/>
                  <a:pt x="1023" y="2184"/>
                </a:cubicBezTo>
                <a:cubicBezTo>
                  <a:pt x="1023" y="2184"/>
                  <a:pt x="1023" y="2185"/>
                  <a:pt x="1024" y="2185"/>
                </a:cubicBezTo>
                <a:cubicBezTo>
                  <a:pt x="1025" y="2185"/>
                  <a:pt x="1025" y="2185"/>
                  <a:pt x="1025" y="2185"/>
                </a:cubicBezTo>
                <a:cubicBezTo>
                  <a:pt x="1025" y="2185"/>
                  <a:pt x="1025" y="2185"/>
                  <a:pt x="1025" y="2185"/>
                </a:cubicBezTo>
                <a:cubicBezTo>
                  <a:pt x="1025" y="2186"/>
                  <a:pt x="1025" y="2186"/>
                  <a:pt x="1025" y="2186"/>
                </a:cubicBezTo>
                <a:cubicBezTo>
                  <a:pt x="1026" y="2187"/>
                  <a:pt x="1026" y="2187"/>
                  <a:pt x="1026" y="2187"/>
                </a:cubicBezTo>
                <a:cubicBezTo>
                  <a:pt x="1028" y="2189"/>
                  <a:pt x="1028" y="2189"/>
                  <a:pt x="1028" y="2189"/>
                </a:cubicBezTo>
                <a:cubicBezTo>
                  <a:pt x="1028" y="2189"/>
                  <a:pt x="1028" y="2189"/>
                  <a:pt x="1028" y="2189"/>
                </a:cubicBezTo>
                <a:cubicBezTo>
                  <a:pt x="1032" y="2189"/>
                  <a:pt x="1032" y="2189"/>
                  <a:pt x="1032" y="2189"/>
                </a:cubicBezTo>
                <a:cubicBezTo>
                  <a:pt x="1033" y="2190"/>
                  <a:pt x="1033" y="2190"/>
                  <a:pt x="1033" y="2190"/>
                </a:cubicBezTo>
                <a:cubicBezTo>
                  <a:pt x="1034" y="2191"/>
                  <a:pt x="1034" y="2191"/>
                  <a:pt x="1034" y="2191"/>
                </a:cubicBezTo>
                <a:cubicBezTo>
                  <a:pt x="1035" y="2191"/>
                  <a:pt x="1035" y="2191"/>
                  <a:pt x="1035" y="2191"/>
                </a:cubicBezTo>
                <a:cubicBezTo>
                  <a:pt x="1035" y="2191"/>
                  <a:pt x="1035" y="2191"/>
                  <a:pt x="1035" y="2191"/>
                </a:cubicBezTo>
                <a:cubicBezTo>
                  <a:pt x="1036" y="2192"/>
                  <a:pt x="1036" y="2192"/>
                  <a:pt x="1036" y="2192"/>
                </a:cubicBezTo>
                <a:cubicBezTo>
                  <a:pt x="1049" y="2195"/>
                  <a:pt x="1049" y="2195"/>
                  <a:pt x="1049" y="2195"/>
                </a:cubicBezTo>
                <a:cubicBezTo>
                  <a:pt x="1049" y="2195"/>
                  <a:pt x="1049" y="2195"/>
                  <a:pt x="1049" y="2195"/>
                </a:cubicBezTo>
                <a:cubicBezTo>
                  <a:pt x="1050" y="2194"/>
                  <a:pt x="1050" y="2194"/>
                  <a:pt x="1050" y="2194"/>
                </a:cubicBezTo>
                <a:cubicBezTo>
                  <a:pt x="1055" y="2197"/>
                  <a:pt x="1055" y="2197"/>
                  <a:pt x="1055" y="2197"/>
                </a:cubicBezTo>
                <a:cubicBezTo>
                  <a:pt x="1056" y="2199"/>
                  <a:pt x="1056" y="2199"/>
                  <a:pt x="1056" y="2199"/>
                </a:cubicBezTo>
                <a:cubicBezTo>
                  <a:pt x="1056" y="2199"/>
                  <a:pt x="1056" y="2199"/>
                  <a:pt x="1056" y="2199"/>
                </a:cubicBezTo>
                <a:cubicBezTo>
                  <a:pt x="1056" y="2200"/>
                  <a:pt x="1056" y="2200"/>
                  <a:pt x="1056" y="2200"/>
                </a:cubicBezTo>
                <a:cubicBezTo>
                  <a:pt x="1064" y="2204"/>
                  <a:pt x="1064" y="2204"/>
                  <a:pt x="1064" y="2204"/>
                </a:cubicBezTo>
                <a:cubicBezTo>
                  <a:pt x="1064" y="2205"/>
                  <a:pt x="1064" y="2205"/>
                  <a:pt x="1064" y="2205"/>
                </a:cubicBezTo>
                <a:cubicBezTo>
                  <a:pt x="1064" y="2205"/>
                  <a:pt x="1064" y="2205"/>
                  <a:pt x="1064" y="2205"/>
                </a:cubicBezTo>
                <a:cubicBezTo>
                  <a:pt x="1066" y="2207"/>
                  <a:pt x="1066" y="2207"/>
                  <a:pt x="1066" y="2207"/>
                </a:cubicBezTo>
                <a:cubicBezTo>
                  <a:pt x="1067" y="2207"/>
                  <a:pt x="1067" y="2207"/>
                  <a:pt x="1067" y="2207"/>
                </a:cubicBezTo>
                <a:cubicBezTo>
                  <a:pt x="1068" y="2206"/>
                  <a:pt x="1068" y="2206"/>
                  <a:pt x="1068" y="2206"/>
                </a:cubicBezTo>
                <a:cubicBezTo>
                  <a:pt x="1097" y="2218"/>
                  <a:pt x="1097" y="2218"/>
                  <a:pt x="1097" y="2218"/>
                </a:cubicBezTo>
                <a:cubicBezTo>
                  <a:pt x="1098" y="2218"/>
                  <a:pt x="1098" y="2218"/>
                  <a:pt x="1098" y="2218"/>
                </a:cubicBezTo>
                <a:cubicBezTo>
                  <a:pt x="1100" y="2217"/>
                  <a:pt x="1100" y="2217"/>
                  <a:pt x="1100" y="2217"/>
                </a:cubicBezTo>
                <a:cubicBezTo>
                  <a:pt x="1109" y="2224"/>
                  <a:pt x="1109" y="2224"/>
                  <a:pt x="1109" y="2224"/>
                </a:cubicBezTo>
                <a:cubicBezTo>
                  <a:pt x="1110" y="2224"/>
                  <a:pt x="1110" y="2224"/>
                  <a:pt x="1110" y="2224"/>
                </a:cubicBezTo>
                <a:cubicBezTo>
                  <a:pt x="1112" y="2224"/>
                  <a:pt x="1112" y="2224"/>
                  <a:pt x="1112" y="2224"/>
                </a:cubicBezTo>
                <a:cubicBezTo>
                  <a:pt x="1114" y="2225"/>
                  <a:pt x="1114" y="2225"/>
                  <a:pt x="1114" y="2225"/>
                </a:cubicBezTo>
                <a:cubicBezTo>
                  <a:pt x="1131" y="2230"/>
                  <a:pt x="1131" y="2230"/>
                  <a:pt x="1131" y="2230"/>
                </a:cubicBezTo>
                <a:cubicBezTo>
                  <a:pt x="1132" y="2230"/>
                  <a:pt x="1132" y="2230"/>
                  <a:pt x="1132" y="2230"/>
                </a:cubicBezTo>
                <a:cubicBezTo>
                  <a:pt x="1134" y="2231"/>
                  <a:pt x="1134" y="2231"/>
                  <a:pt x="1134" y="2231"/>
                </a:cubicBezTo>
                <a:cubicBezTo>
                  <a:pt x="1135" y="2232"/>
                  <a:pt x="1135" y="2232"/>
                  <a:pt x="1135" y="2232"/>
                </a:cubicBezTo>
                <a:cubicBezTo>
                  <a:pt x="1141" y="2232"/>
                  <a:pt x="1141" y="2232"/>
                  <a:pt x="1141" y="2232"/>
                </a:cubicBezTo>
                <a:cubicBezTo>
                  <a:pt x="1141" y="2232"/>
                  <a:pt x="1141" y="2232"/>
                  <a:pt x="1141" y="2232"/>
                </a:cubicBezTo>
                <a:cubicBezTo>
                  <a:pt x="1143" y="2231"/>
                  <a:pt x="1143" y="2231"/>
                  <a:pt x="1143" y="2231"/>
                </a:cubicBezTo>
                <a:cubicBezTo>
                  <a:pt x="1144" y="2229"/>
                  <a:pt x="1144" y="2229"/>
                  <a:pt x="1144" y="2229"/>
                </a:cubicBezTo>
                <a:cubicBezTo>
                  <a:pt x="1149" y="2228"/>
                  <a:pt x="1149" y="2228"/>
                  <a:pt x="1149" y="2228"/>
                </a:cubicBezTo>
                <a:cubicBezTo>
                  <a:pt x="1155" y="2224"/>
                  <a:pt x="1155" y="2224"/>
                  <a:pt x="1155" y="2224"/>
                </a:cubicBezTo>
                <a:cubicBezTo>
                  <a:pt x="1159" y="2222"/>
                  <a:pt x="1159" y="2222"/>
                  <a:pt x="1159" y="2222"/>
                </a:cubicBezTo>
                <a:cubicBezTo>
                  <a:pt x="1164" y="2222"/>
                  <a:pt x="1164" y="2222"/>
                  <a:pt x="1164" y="2222"/>
                </a:cubicBezTo>
                <a:cubicBezTo>
                  <a:pt x="1180" y="2229"/>
                  <a:pt x="1180" y="2229"/>
                  <a:pt x="1180" y="2229"/>
                </a:cubicBezTo>
                <a:cubicBezTo>
                  <a:pt x="1200" y="2248"/>
                  <a:pt x="1200" y="2248"/>
                  <a:pt x="1200" y="2248"/>
                </a:cubicBezTo>
                <a:cubicBezTo>
                  <a:pt x="1201" y="2249"/>
                  <a:pt x="1201" y="2249"/>
                  <a:pt x="1201" y="2249"/>
                </a:cubicBezTo>
                <a:cubicBezTo>
                  <a:pt x="1202" y="2250"/>
                  <a:pt x="1202" y="2250"/>
                  <a:pt x="1202" y="2250"/>
                </a:cubicBezTo>
                <a:cubicBezTo>
                  <a:pt x="1202" y="2250"/>
                  <a:pt x="1202" y="2250"/>
                  <a:pt x="1202" y="2250"/>
                </a:cubicBezTo>
                <a:cubicBezTo>
                  <a:pt x="1205" y="2252"/>
                  <a:pt x="1205" y="2252"/>
                  <a:pt x="1205" y="2252"/>
                </a:cubicBezTo>
                <a:cubicBezTo>
                  <a:pt x="1205" y="2252"/>
                  <a:pt x="1205" y="2252"/>
                  <a:pt x="1205" y="2252"/>
                </a:cubicBezTo>
                <a:cubicBezTo>
                  <a:pt x="1213" y="2258"/>
                  <a:pt x="1213" y="2258"/>
                  <a:pt x="1213" y="2258"/>
                </a:cubicBezTo>
                <a:cubicBezTo>
                  <a:pt x="1213" y="2258"/>
                  <a:pt x="1213" y="2258"/>
                  <a:pt x="1213" y="2258"/>
                </a:cubicBezTo>
                <a:cubicBezTo>
                  <a:pt x="1232" y="2261"/>
                  <a:pt x="1232" y="2261"/>
                  <a:pt x="1232" y="2261"/>
                </a:cubicBezTo>
                <a:cubicBezTo>
                  <a:pt x="1234" y="2262"/>
                  <a:pt x="1234" y="2262"/>
                  <a:pt x="1234" y="2262"/>
                </a:cubicBezTo>
                <a:cubicBezTo>
                  <a:pt x="1234" y="2262"/>
                  <a:pt x="1234" y="2262"/>
                  <a:pt x="1234" y="2262"/>
                </a:cubicBezTo>
                <a:cubicBezTo>
                  <a:pt x="1236" y="2264"/>
                  <a:pt x="1236" y="2264"/>
                  <a:pt x="1236" y="2264"/>
                </a:cubicBezTo>
                <a:cubicBezTo>
                  <a:pt x="1256" y="2270"/>
                  <a:pt x="1256" y="2270"/>
                  <a:pt x="1256" y="2270"/>
                </a:cubicBezTo>
                <a:cubicBezTo>
                  <a:pt x="1263" y="2271"/>
                  <a:pt x="1263" y="2271"/>
                  <a:pt x="1263" y="2271"/>
                </a:cubicBezTo>
                <a:cubicBezTo>
                  <a:pt x="1269" y="2269"/>
                  <a:pt x="1269" y="2269"/>
                  <a:pt x="1269" y="2269"/>
                </a:cubicBezTo>
                <a:cubicBezTo>
                  <a:pt x="1270" y="2267"/>
                  <a:pt x="1270" y="2267"/>
                  <a:pt x="1270" y="2267"/>
                </a:cubicBezTo>
                <a:cubicBezTo>
                  <a:pt x="1271" y="2267"/>
                  <a:pt x="1271" y="2267"/>
                  <a:pt x="1271" y="2267"/>
                </a:cubicBezTo>
                <a:cubicBezTo>
                  <a:pt x="1273" y="2268"/>
                  <a:pt x="1273" y="2268"/>
                  <a:pt x="1273" y="2268"/>
                </a:cubicBezTo>
                <a:cubicBezTo>
                  <a:pt x="1273" y="2269"/>
                  <a:pt x="1273" y="2269"/>
                  <a:pt x="1273" y="2269"/>
                </a:cubicBezTo>
                <a:cubicBezTo>
                  <a:pt x="1273" y="2269"/>
                  <a:pt x="1273" y="2269"/>
                  <a:pt x="1273" y="2269"/>
                </a:cubicBezTo>
                <a:cubicBezTo>
                  <a:pt x="1274" y="2270"/>
                  <a:pt x="1274" y="2270"/>
                  <a:pt x="1274" y="2270"/>
                </a:cubicBezTo>
                <a:cubicBezTo>
                  <a:pt x="1275" y="2271"/>
                  <a:pt x="1275" y="2271"/>
                  <a:pt x="1275" y="2271"/>
                </a:cubicBezTo>
                <a:cubicBezTo>
                  <a:pt x="1273" y="2271"/>
                  <a:pt x="1273" y="2271"/>
                  <a:pt x="1273" y="2271"/>
                </a:cubicBezTo>
                <a:cubicBezTo>
                  <a:pt x="1272" y="2272"/>
                  <a:pt x="1272" y="2272"/>
                  <a:pt x="1272" y="2272"/>
                </a:cubicBezTo>
                <a:cubicBezTo>
                  <a:pt x="1272" y="2274"/>
                  <a:pt x="1272" y="2274"/>
                  <a:pt x="1272" y="2274"/>
                </a:cubicBezTo>
                <a:cubicBezTo>
                  <a:pt x="1272" y="2274"/>
                  <a:pt x="1272" y="2274"/>
                  <a:pt x="1272" y="2274"/>
                </a:cubicBezTo>
                <a:cubicBezTo>
                  <a:pt x="1299" y="2301"/>
                  <a:pt x="1299" y="2301"/>
                  <a:pt x="1299" y="2301"/>
                </a:cubicBezTo>
                <a:cubicBezTo>
                  <a:pt x="1300" y="2303"/>
                  <a:pt x="1300" y="2303"/>
                  <a:pt x="1300" y="2303"/>
                </a:cubicBezTo>
                <a:cubicBezTo>
                  <a:pt x="1300" y="2303"/>
                  <a:pt x="1300" y="2303"/>
                  <a:pt x="1300" y="2303"/>
                </a:cubicBezTo>
                <a:cubicBezTo>
                  <a:pt x="1299" y="2305"/>
                  <a:pt x="1299" y="2305"/>
                  <a:pt x="1299" y="2305"/>
                </a:cubicBezTo>
                <a:cubicBezTo>
                  <a:pt x="1299" y="2306"/>
                  <a:pt x="1299" y="2306"/>
                  <a:pt x="1299" y="2306"/>
                </a:cubicBezTo>
                <a:cubicBezTo>
                  <a:pt x="1299" y="2306"/>
                  <a:pt x="1299" y="2306"/>
                  <a:pt x="1299" y="2306"/>
                </a:cubicBezTo>
                <a:cubicBezTo>
                  <a:pt x="1300" y="2308"/>
                  <a:pt x="1300" y="2308"/>
                  <a:pt x="1300" y="2308"/>
                </a:cubicBezTo>
                <a:cubicBezTo>
                  <a:pt x="1300" y="2311"/>
                  <a:pt x="1300" y="2311"/>
                  <a:pt x="1300" y="2311"/>
                </a:cubicBezTo>
                <a:cubicBezTo>
                  <a:pt x="1298" y="2313"/>
                  <a:pt x="1298" y="2313"/>
                  <a:pt x="1298" y="2313"/>
                </a:cubicBezTo>
                <a:cubicBezTo>
                  <a:pt x="1298" y="2314"/>
                  <a:pt x="1298" y="2314"/>
                  <a:pt x="1298" y="2314"/>
                </a:cubicBezTo>
                <a:cubicBezTo>
                  <a:pt x="1300" y="2319"/>
                  <a:pt x="1300" y="2319"/>
                  <a:pt x="1300" y="2319"/>
                </a:cubicBezTo>
                <a:cubicBezTo>
                  <a:pt x="1302" y="2321"/>
                  <a:pt x="1302" y="2321"/>
                  <a:pt x="1302" y="2321"/>
                </a:cubicBezTo>
                <a:cubicBezTo>
                  <a:pt x="1304" y="2322"/>
                  <a:pt x="1304" y="2322"/>
                  <a:pt x="1304" y="2322"/>
                </a:cubicBezTo>
                <a:cubicBezTo>
                  <a:pt x="1304" y="2323"/>
                  <a:pt x="1304" y="2323"/>
                  <a:pt x="1304" y="2323"/>
                </a:cubicBezTo>
                <a:cubicBezTo>
                  <a:pt x="1305" y="2323"/>
                  <a:pt x="1305" y="2323"/>
                  <a:pt x="1305" y="2323"/>
                </a:cubicBezTo>
                <a:cubicBezTo>
                  <a:pt x="1311" y="2326"/>
                  <a:pt x="1311" y="2326"/>
                  <a:pt x="1311" y="2326"/>
                </a:cubicBezTo>
                <a:cubicBezTo>
                  <a:pt x="1312" y="2326"/>
                  <a:pt x="1312" y="2326"/>
                  <a:pt x="1312" y="2326"/>
                </a:cubicBezTo>
                <a:cubicBezTo>
                  <a:pt x="1312" y="2326"/>
                  <a:pt x="1312" y="2326"/>
                  <a:pt x="1312" y="2326"/>
                </a:cubicBezTo>
                <a:cubicBezTo>
                  <a:pt x="1313" y="2326"/>
                  <a:pt x="1313" y="2326"/>
                  <a:pt x="1313" y="2326"/>
                </a:cubicBezTo>
                <a:cubicBezTo>
                  <a:pt x="1314" y="2323"/>
                  <a:pt x="1314" y="2323"/>
                  <a:pt x="1314" y="2323"/>
                </a:cubicBezTo>
                <a:cubicBezTo>
                  <a:pt x="1314" y="2322"/>
                  <a:pt x="1314" y="2322"/>
                  <a:pt x="1314" y="2322"/>
                </a:cubicBezTo>
                <a:cubicBezTo>
                  <a:pt x="1314" y="2321"/>
                  <a:pt x="1314" y="2321"/>
                  <a:pt x="1314" y="2321"/>
                </a:cubicBezTo>
                <a:cubicBezTo>
                  <a:pt x="1313" y="2320"/>
                  <a:pt x="1313" y="2320"/>
                  <a:pt x="1313" y="2320"/>
                </a:cubicBezTo>
                <a:cubicBezTo>
                  <a:pt x="1311" y="2320"/>
                  <a:pt x="1311" y="2320"/>
                  <a:pt x="1311" y="2320"/>
                </a:cubicBezTo>
                <a:cubicBezTo>
                  <a:pt x="1311" y="2319"/>
                  <a:pt x="1311" y="2319"/>
                  <a:pt x="1311" y="2319"/>
                </a:cubicBezTo>
                <a:cubicBezTo>
                  <a:pt x="1312" y="2319"/>
                  <a:pt x="1312" y="2319"/>
                  <a:pt x="1312" y="2319"/>
                </a:cubicBezTo>
                <a:cubicBezTo>
                  <a:pt x="1313" y="2319"/>
                  <a:pt x="1313" y="2319"/>
                  <a:pt x="1313" y="2319"/>
                </a:cubicBezTo>
                <a:cubicBezTo>
                  <a:pt x="1317" y="2324"/>
                  <a:pt x="1317" y="2324"/>
                  <a:pt x="1317" y="2324"/>
                </a:cubicBezTo>
                <a:cubicBezTo>
                  <a:pt x="1318" y="2326"/>
                  <a:pt x="1318" y="2326"/>
                  <a:pt x="1318" y="2326"/>
                </a:cubicBezTo>
                <a:cubicBezTo>
                  <a:pt x="1320" y="2328"/>
                  <a:pt x="1320" y="2328"/>
                  <a:pt x="1320" y="2328"/>
                </a:cubicBezTo>
                <a:cubicBezTo>
                  <a:pt x="1321" y="2328"/>
                  <a:pt x="1321" y="2328"/>
                  <a:pt x="1321" y="2328"/>
                </a:cubicBezTo>
                <a:cubicBezTo>
                  <a:pt x="1321" y="2328"/>
                  <a:pt x="1321" y="2328"/>
                  <a:pt x="1321" y="2328"/>
                </a:cubicBezTo>
                <a:cubicBezTo>
                  <a:pt x="1329" y="2332"/>
                  <a:pt x="1329" y="2332"/>
                  <a:pt x="1329" y="2332"/>
                </a:cubicBezTo>
                <a:cubicBezTo>
                  <a:pt x="1332" y="2335"/>
                  <a:pt x="1332" y="2335"/>
                  <a:pt x="1332" y="2335"/>
                </a:cubicBezTo>
                <a:cubicBezTo>
                  <a:pt x="1333" y="2342"/>
                  <a:pt x="1333" y="2342"/>
                  <a:pt x="1333" y="2342"/>
                </a:cubicBezTo>
                <a:cubicBezTo>
                  <a:pt x="1333" y="2343"/>
                  <a:pt x="1333" y="2343"/>
                  <a:pt x="1333" y="2343"/>
                </a:cubicBezTo>
                <a:cubicBezTo>
                  <a:pt x="1336" y="2344"/>
                  <a:pt x="1336" y="2344"/>
                  <a:pt x="1336" y="2344"/>
                </a:cubicBezTo>
                <a:cubicBezTo>
                  <a:pt x="1338" y="2345"/>
                  <a:pt x="1338" y="2345"/>
                  <a:pt x="1338" y="2345"/>
                </a:cubicBezTo>
                <a:cubicBezTo>
                  <a:pt x="1339" y="2345"/>
                  <a:pt x="1339" y="2345"/>
                  <a:pt x="1339" y="2345"/>
                </a:cubicBezTo>
                <a:cubicBezTo>
                  <a:pt x="1339" y="2345"/>
                  <a:pt x="1339" y="2345"/>
                  <a:pt x="1339" y="2345"/>
                </a:cubicBezTo>
                <a:cubicBezTo>
                  <a:pt x="1340" y="2344"/>
                  <a:pt x="1340" y="2344"/>
                  <a:pt x="1340" y="2344"/>
                </a:cubicBezTo>
                <a:cubicBezTo>
                  <a:pt x="1339" y="2341"/>
                  <a:pt x="1339" y="2341"/>
                  <a:pt x="1339" y="2341"/>
                </a:cubicBezTo>
                <a:cubicBezTo>
                  <a:pt x="1339" y="2341"/>
                  <a:pt x="1339" y="2341"/>
                  <a:pt x="1339" y="2341"/>
                </a:cubicBezTo>
                <a:cubicBezTo>
                  <a:pt x="1340" y="2342"/>
                  <a:pt x="1340" y="2342"/>
                  <a:pt x="1340" y="2342"/>
                </a:cubicBezTo>
                <a:cubicBezTo>
                  <a:pt x="1341" y="2343"/>
                  <a:pt x="1341" y="2343"/>
                  <a:pt x="1341" y="2343"/>
                </a:cubicBezTo>
                <a:cubicBezTo>
                  <a:pt x="1342" y="2346"/>
                  <a:pt x="1342" y="2346"/>
                  <a:pt x="1342" y="2346"/>
                </a:cubicBezTo>
                <a:cubicBezTo>
                  <a:pt x="1343" y="2347"/>
                  <a:pt x="1343" y="2347"/>
                  <a:pt x="1343" y="2347"/>
                </a:cubicBezTo>
                <a:cubicBezTo>
                  <a:pt x="1343" y="2347"/>
                  <a:pt x="1343" y="2347"/>
                  <a:pt x="1343" y="2347"/>
                </a:cubicBezTo>
                <a:cubicBezTo>
                  <a:pt x="1345" y="2350"/>
                  <a:pt x="1345" y="2350"/>
                  <a:pt x="1345" y="2350"/>
                </a:cubicBezTo>
                <a:cubicBezTo>
                  <a:pt x="1345" y="2350"/>
                  <a:pt x="1345" y="2350"/>
                  <a:pt x="1346" y="2350"/>
                </a:cubicBezTo>
                <a:cubicBezTo>
                  <a:pt x="1346" y="2350"/>
                  <a:pt x="1346" y="2350"/>
                  <a:pt x="1346" y="2350"/>
                </a:cubicBezTo>
                <a:cubicBezTo>
                  <a:pt x="1346" y="2349"/>
                  <a:pt x="1346" y="2349"/>
                  <a:pt x="1346" y="2349"/>
                </a:cubicBezTo>
                <a:cubicBezTo>
                  <a:pt x="1347" y="2347"/>
                  <a:pt x="1347" y="2347"/>
                  <a:pt x="1347" y="2347"/>
                </a:cubicBezTo>
                <a:cubicBezTo>
                  <a:pt x="1347" y="2347"/>
                  <a:pt x="1347" y="2347"/>
                  <a:pt x="1347" y="2347"/>
                </a:cubicBezTo>
                <a:cubicBezTo>
                  <a:pt x="1355" y="2348"/>
                  <a:pt x="1355" y="2348"/>
                  <a:pt x="1355" y="2348"/>
                </a:cubicBezTo>
                <a:cubicBezTo>
                  <a:pt x="1360" y="2349"/>
                  <a:pt x="1360" y="2349"/>
                  <a:pt x="1360" y="2349"/>
                </a:cubicBezTo>
                <a:cubicBezTo>
                  <a:pt x="1363" y="2350"/>
                  <a:pt x="1363" y="2350"/>
                  <a:pt x="1363" y="2350"/>
                </a:cubicBezTo>
                <a:cubicBezTo>
                  <a:pt x="1363" y="2350"/>
                  <a:pt x="1363" y="2350"/>
                  <a:pt x="1363" y="2350"/>
                </a:cubicBezTo>
                <a:cubicBezTo>
                  <a:pt x="1369" y="2358"/>
                  <a:pt x="1369" y="2358"/>
                  <a:pt x="1369" y="2358"/>
                </a:cubicBezTo>
                <a:cubicBezTo>
                  <a:pt x="1370" y="2358"/>
                  <a:pt x="1370" y="2358"/>
                  <a:pt x="1370" y="2358"/>
                </a:cubicBezTo>
                <a:cubicBezTo>
                  <a:pt x="1372" y="2358"/>
                  <a:pt x="1372" y="2358"/>
                  <a:pt x="1372" y="2358"/>
                </a:cubicBezTo>
                <a:cubicBezTo>
                  <a:pt x="1372" y="2358"/>
                  <a:pt x="1372" y="2358"/>
                  <a:pt x="1372" y="2358"/>
                </a:cubicBezTo>
                <a:cubicBezTo>
                  <a:pt x="1373" y="2356"/>
                  <a:pt x="1373" y="2356"/>
                  <a:pt x="1373" y="2356"/>
                </a:cubicBezTo>
                <a:cubicBezTo>
                  <a:pt x="1374" y="2356"/>
                  <a:pt x="1374" y="2356"/>
                  <a:pt x="1374" y="2356"/>
                </a:cubicBezTo>
                <a:cubicBezTo>
                  <a:pt x="1376" y="2364"/>
                  <a:pt x="1376" y="2364"/>
                  <a:pt x="1376" y="2364"/>
                </a:cubicBezTo>
                <a:cubicBezTo>
                  <a:pt x="1376" y="2364"/>
                  <a:pt x="1377" y="2365"/>
                  <a:pt x="1377" y="2365"/>
                </a:cubicBezTo>
                <a:cubicBezTo>
                  <a:pt x="1382" y="2365"/>
                  <a:pt x="1382" y="2365"/>
                  <a:pt x="1382" y="2365"/>
                </a:cubicBezTo>
                <a:cubicBezTo>
                  <a:pt x="1382" y="2365"/>
                  <a:pt x="1382" y="2365"/>
                  <a:pt x="1382" y="2365"/>
                </a:cubicBezTo>
                <a:cubicBezTo>
                  <a:pt x="1389" y="2360"/>
                  <a:pt x="1389" y="2360"/>
                  <a:pt x="1389" y="2360"/>
                </a:cubicBezTo>
                <a:cubicBezTo>
                  <a:pt x="1390" y="2359"/>
                  <a:pt x="1390" y="2359"/>
                  <a:pt x="1390" y="2359"/>
                </a:cubicBezTo>
                <a:cubicBezTo>
                  <a:pt x="1389" y="2357"/>
                  <a:pt x="1389" y="2357"/>
                  <a:pt x="1389" y="2357"/>
                </a:cubicBezTo>
                <a:cubicBezTo>
                  <a:pt x="1384" y="2352"/>
                  <a:pt x="1384" y="2352"/>
                  <a:pt x="1384" y="2352"/>
                </a:cubicBezTo>
                <a:cubicBezTo>
                  <a:pt x="1383" y="2352"/>
                  <a:pt x="1383" y="2352"/>
                  <a:pt x="1383" y="2352"/>
                </a:cubicBezTo>
                <a:cubicBezTo>
                  <a:pt x="1383" y="2351"/>
                  <a:pt x="1383" y="2351"/>
                  <a:pt x="1383" y="2351"/>
                </a:cubicBezTo>
                <a:cubicBezTo>
                  <a:pt x="1384" y="2350"/>
                  <a:pt x="1384" y="2350"/>
                  <a:pt x="1384" y="2350"/>
                </a:cubicBezTo>
                <a:cubicBezTo>
                  <a:pt x="1388" y="2347"/>
                  <a:pt x="1388" y="2347"/>
                  <a:pt x="1388" y="2347"/>
                </a:cubicBezTo>
                <a:cubicBezTo>
                  <a:pt x="1389" y="2347"/>
                  <a:pt x="1389" y="2347"/>
                  <a:pt x="1389" y="2347"/>
                </a:cubicBezTo>
                <a:cubicBezTo>
                  <a:pt x="1389" y="2347"/>
                  <a:pt x="1389" y="2347"/>
                  <a:pt x="1389" y="2347"/>
                </a:cubicBezTo>
                <a:cubicBezTo>
                  <a:pt x="1394" y="2343"/>
                  <a:pt x="1394" y="2343"/>
                  <a:pt x="1394" y="2343"/>
                </a:cubicBezTo>
                <a:cubicBezTo>
                  <a:pt x="1398" y="2338"/>
                  <a:pt x="1398" y="2338"/>
                  <a:pt x="1398" y="2338"/>
                </a:cubicBezTo>
                <a:cubicBezTo>
                  <a:pt x="1398" y="2337"/>
                  <a:pt x="1398" y="2337"/>
                  <a:pt x="1398" y="2337"/>
                </a:cubicBezTo>
                <a:cubicBezTo>
                  <a:pt x="1401" y="2337"/>
                  <a:pt x="1401" y="2337"/>
                  <a:pt x="1401" y="2337"/>
                </a:cubicBezTo>
                <a:cubicBezTo>
                  <a:pt x="1403" y="2337"/>
                  <a:pt x="1403" y="2337"/>
                  <a:pt x="1403" y="2337"/>
                </a:cubicBezTo>
                <a:cubicBezTo>
                  <a:pt x="1412" y="2342"/>
                  <a:pt x="1412" y="2342"/>
                  <a:pt x="1412" y="2342"/>
                </a:cubicBezTo>
                <a:cubicBezTo>
                  <a:pt x="1414" y="2345"/>
                  <a:pt x="1414" y="2345"/>
                  <a:pt x="1414" y="2345"/>
                </a:cubicBezTo>
                <a:cubicBezTo>
                  <a:pt x="1415" y="2345"/>
                  <a:pt x="1415" y="2345"/>
                  <a:pt x="1415" y="2345"/>
                </a:cubicBezTo>
                <a:cubicBezTo>
                  <a:pt x="1418" y="2344"/>
                  <a:pt x="1418" y="2344"/>
                  <a:pt x="1418" y="2344"/>
                </a:cubicBezTo>
                <a:cubicBezTo>
                  <a:pt x="1419" y="2344"/>
                  <a:pt x="1419" y="2344"/>
                  <a:pt x="1419" y="2344"/>
                </a:cubicBezTo>
                <a:cubicBezTo>
                  <a:pt x="1420" y="2345"/>
                  <a:pt x="1420" y="2345"/>
                  <a:pt x="1420" y="2345"/>
                </a:cubicBezTo>
                <a:cubicBezTo>
                  <a:pt x="1420" y="2345"/>
                  <a:pt x="1420" y="2345"/>
                  <a:pt x="1420" y="2345"/>
                </a:cubicBezTo>
                <a:cubicBezTo>
                  <a:pt x="1419" y="2346"/>
                  <a:pt x="1419" y="2346"/>
                  <a:pt x="1419" y="2346"/>
                </a:cubicBezTo>
                <a:cubicBezTo>
                  <a:pt x="1417" y="2348"/>
                  <a:pt x="1417" y="2348"/>
                  <a:pt x="1417" y="2348"/>
                </a:cubicBezTo>
                <a:cubicBezTo>
                  <a:pt x="1416" y="2348"/>
                  <a:pt x="1416" y="2348"/>
                  <a:pt x="1416" y="2348"/>
                </a:cubicBezTo>
                <a:cubicBezTo>
                  <a:pt x="1416" y="2352"/>
                  <a:pt x="1416" y="2352"/>
                  <a:pt x="1416" y="2352"/>
                </a:cubicBezTo>
                <a:cubicBezTo>
                  <a:pt x="1416" y="2356"/>
                  <a:pt x="1416" y="2356"/>
                  <a:pt x="1416" y="2356"/>
                </a:cubicBezTo>
                <a:cubicBezTo>
                  <a:pt x="1420" y="2361"/>
                  <a:pt x="1420" y="2361"/>
                  <a:pt x="1420" y="2361"/>
                </a:cubicBezTo>
                <a:cubicBezTo>
                  <a:pt x="1422" y="2363"/>
                  <a:pt x="1422" y="2363"/>
                  <a:pt x="1422" y="2363"/>
                </a:cubicBezTo>
                <a:cubicBezTo>
                  <a:pt x="1425" y="2371"/>
                  <a:pt x="1425" y="2371"/>
                  <a:pt x="1425" y="2371"/>
                </a:cubicBezTo>
                <a:cubicBezTo>
                  <a:pt x="1429" y="2373"/>
                  <a:pt x="1429" y="2373"/>
                  <a:pt x="1429" y="2373"/>
                </a:cubicBezTo>
                <a:cubicBezTo>
                  <a:pt x="1430" y="2375"/>
                  <a:pt x="1430" y="2375"/>
                  <a:pt x="1430" y="2375"/>
                </a:cubicBezTo>
                <a:cubicBezTo>
                  <a:pt x="1431" y="2387"/>
                  <a:pt x="1431" y="2387"/>
                  <a:pt x="1431" y="2387"/>
                </a:cubicBezTo>
                <a:cubicBezTo>
                  <a:pt x="1429" y="2389"/>
                  <a:pt x="1429" y="2389"/>
                  <a:pt x="1429" y="2389"/>
                </a:cubicBezTo>
                <a:cubicBezTo>
                  <a:pt x="1429" y="2391"/>
                  <a:pt x="1429" y="2391"/>
                  <a:pt x="1429" y="2391"/>
                </a:cubicBezTo>
                <a:cubicBezTo>
                  <a:pt x="1431" y="2407"/>
                  <a:pt x="1431" y="2407"/>
                  <a:pt x="1431" y="2407"/>
                </a:cubicBezTo>
                <a:cubicBezTo>
                  <a:pt x="1429" y="2413"/>
                  <a:pt x="1429" y="2413"/>
                  <a:pt x="1429" y="2413"/>
                </a:cubicBezTo>
                <a:cubicBezTo>
                  <a:pt x="1430" y="2415"/>
                  <a:pt x="1430" y="2415"/>
                  <a:pt x="1430" y="2415"/>
                </a:cubicBezTo>
                <a:cubicBezTo>
                  <a:pt x="1430" y="2416"/>
                  <a:pt x="1430" y="2416"/>
                  <a:pt x="1430" y="2416"/>
                </a:cubicBezTo>
                <a:cubicBezTo>
                  <a:pt x="1432" y="2417"/>
                  <a:pt x="1432" y="2417"/>
                  <a:pt x="1432" y="2417"/>
                </a:cubicBezTo>
                <a:cubicBezTo>
                  <a:pt x="1436" y="2417"/>
                  <a:pt x="1436" y="2417"/>
                  <a:pt x="1436" y="2417"/>
                </a:cubicBezTo>
                <a:cubicBezTo>
                  <a:pt x="1436" y="2416"/>
                  <a:pt x="1436" y="2416"/>
                  <a:pt x="1436" y="2416"/>
                </a:cubicBezTo>
                <a:cubicBezTo>
                  <a:pt x="1437" y="2416"/>
                  <a:pt x="1437" y="2416"/>
                  <a:pt x="1437" y="2416"/>
                </a:cubicBezTo>
                <a:cubicBezTo>
                  <a:pt x="1437" y="2416"/>
                  <a:pt x="1437" y="2416"/>
                  <a:pt x="1437" y="2416"/>
                </a:cubicBezTo>
                <a:cubicBezTo>
                  <a:pt x="1436" y="2418"/>
                  <a:pt x="1436" y="2418"/>
                  <a:pt x="1436" y="2418"/>
                </a:cubicBezTo>
                <a:cubicBezTo>
                  <a:pt x="1429" y="2425"/>
                  <a:pt x="1429" y="2425"/>
                  <a:pt x="1429" y="2425"/>
                </a:cubicBezTo>
                <a:cubicBezTo>
                  <a:pt x="1426" y="2432"/>
                  <a:pt x="1426" y="2432"/>
                  <a:pt x="1426" y="2432"/>
                </a:cubicBezTo>
                <a:cubicBezTo>
                  <a:pt x="1425" y="2433"/>
                  <a:pt x="1425" y="2433"/>
                  <a:pt x="1425" y="2433"/>
                </a:cubicBezTo>
                <a:cubicBezTo>
                  <a:pt x="1422" y="2435"/>
                  <a:pt x="1422" y="2435"/>
                  <a:pt x="1422" y="2435"/>
                </a:cubicBezTo>
                <a:cubicBezTo>
                  <a:pt x="1418" y="2434"/>
                  <a:pt x="1418" y="2434"/>
                  <a:pt x="1418" y="2434"/>
                </a:cubicBezTo>
                <a:cubicBezTo>
                  <a:pt x="1417" y="2434"/>
                  <a:pt x="1417" y="2434"/>
                  <a:pt x="1417" y="2434"/>
                </a:cubicBezTo>
                <a:cubicBezTo>
                  <a:pt x="1413" y="2436"/>
                  <a:pt x="1413" y="2436"/>
                  <a:pt x="1413" y="2436"/>
                </a:cubicBezTo>
                <a:cubicBezTo>
                  <a:pt x="1413" y="2437"/>
                  <a:pt x="1413" y="2437"/>
                  <a:pt x="1413" y="2437"/>
                </a:cubicBezTo>
                <a:cubicBezTo>
                  <a:pt x="1411" y="2443"/>
                  <a:pt x="1411" y="2443"/>
                  <a:pt x="1411" y="2443"/>
                </a:cubicBezTo>
                <a:cubicBezTo>
                  <a:pt x="1411" y="2444"/>
                  <a:pt x="1411" y="2444"/>
                  <a:pt x="1411" y="2444"/>
                </a:cubicBezTo>
                <a:cubicBezTo>
                  <a:pt x="1412" y="2446"/>
                  <a:pt x="1412" y="2446"/>
                  <a:pt x="1412" y="2446"/>
                </a:cubicBezTo>
                <a:cubicBezTo>
                  <a:pt x="1411" y="2447"/>
                  <a:pt x="1411" y="2447"/>
                  <a:pt x="1411" y="2447"/>
                </a:cubicBezTo>
                <a:cubicBezTo>
                  <a:pt x="1408" y="2447"/>
                  <a:pt x="1408" y="2447"/>
                  <a:pt x="1408" y="2447"/>
                </a:cubicBezTo>
                <a:cubicBezTo>
                  <a:pt x="1408" y="2448"/>
                  <a:pt x="1408" y="2448"/>
                  <a:pt x="1408" y="2448"/>
                </a:cubicBezTo>
                <a:cubicBezTo>
                  <a:pt x="1407" y="2449"/>
                  <a:pt x="1407" y="2449"/>
                  <a:pt x="1407" y="2449"/>
                </a:cubicBezTo>
                <a:cubicBezTo>
                  <a:pt x="1406" y="2451"/>
                  <a:pt x="1406" y="2451"/>
                  <a:pt x="1406" y="2451"/>
                </a:cubicBezTo>
                <a:cubicBezTo>
                  <a:pt x="1406" y="2453"/>
                  <a:pt x="1406" y="2453"/>
                  <a:pt x="1406" y="2453"/>
                </a:cubicBezTo>
                <a:cubicBezTo>
                  <a:pt x="1406" y="2453"/>
                  <a:pt x="1406" y="2453"/>
                  <a:pt x="1406" y="2453"/>
                </a:cubicBezTo>
                <a:cubicBezTo>
                  <a:pt x="1407" y="2455"/>
                  <a:pt x="1407" y="2455"/>
                  <a:pt x="1407" y="2455"/>
                </a:cubicBezTo>
                <a:cubicBezTo>
                  <a:pt x="1407" y="2455"/>
                  <a:pt x="1407" y="2455"/>
                  <a:pt x="1407" y="2455"/>
                </a:cubicBezTo>
                <a:cubicBezTo>
                  <a:pt x="1406" y="2457"/>
                  <a:pt x="1406" y="2457"/>
                  <a:pt x="1406" y="2457"/>
                </a:cubicBezTo>
                <a:cubicBezTo>
                  <a:pt x="1402" y="2457"/>
                  <a:pt x="1402" y="2457"/>
                  <a:pt x="1402" y="2457"/>
                </a:cubicBezTo>
                <a:cubicBezTo>
                  <a:pt x="1396" y="2462"/>
                  <a:pt x="1396" y="2462"/>
                  <a:pt x="1396" y="2462"/>
                </a:cubicBezTo>
                <a:cubicBezTo>
                  <a:pt x="1390" y="2462"/>
                  <a:pt x="1390" y="2462"/>
                  <a:pt x="1390" y="2462"/>
                </a:cubicBezTo>
                <a:cubicBezTo>
                  <a:pt x="1390" y="2463"/>
                  <a:pt x="1390" y="2463"/>
                  <a:pt x="1390" y="2463"/>
                </a:cubicBezTo>
                <a:cubicBezTo>
                  <a:pt x="1388" y="2464"/>
                  <a:pt x="1388" y="2464"/>
                  <a:pt x="1388" y="2464"/>
                </a:cubicBezTo>
                <a:cubicBezTo>
                  <a:pt x="1388" y="2465"/>
                  <a:pt x="1388" y="2465"/>
                  <a:pt x="1388" y="2465"/>
                </a:cubicBezTo>
                <a:cubicBezTo>
                  <a:pt x="1389" y="2474"/>
                  <a:pt x="1389" y="2474"/>
                  <a:pt x="1389" y="2474"/>
                </a:cubicBezTo>
                <a:cubicBezTo>
                  <a:pt x="1384" y="2480"/>
                  <a:pt x="1384" y="2480"/>
                  <a:pt x="1384" y="2480"/>
                </a:cubicBezTo>
                <a:cubicBezTo>
                  <a:pt x="1383" y="2487"/>
                  <a:pt x="1383" y="2487"/>
                  <a:pt x="1383" y="2487"/>
                </a:cubicBezTo>
                <a:cubicBezTo>
                  <a:pt x="1381" y="2489"/>
                  <a:pt x="1381" y="2489"/>
                  <a:pt x="1381" y="2489"/>
                </a:cubicBezTo>
                <a:cubicBezTo>
                  <a:pt x="1378" y="2490"/>
                  <a:pt x="1378" y="2490"/>
                  <a:pt x="1378" y="2490"/>
                </a:cubicBezTo>
                <a:cubicBezTo>
                  <a:pt x="1378" y="2491"/>
                  <a:pt x="1378" y="2491"/>
                  <a:pt x="1378" y="2491"/>
                </a:cubicBezTo>
                <a:cubicBezTo>
                  <a:pt x="1377" y="2492"/>
                  <a:pt x="1377" y="2492"/>
                  <a:pt x="1377" y="2492"/>
                </a:cubicBezTo>
                <a:cubicBezTo>
                  <a:pt x="1377" y="2492"/>
                  <a:pt x="1377" y="2492"/>
                  <a:pt x="1377" y="2492"/>
                </a:cubicBezTo>
                <a:cubicBezTo>
                  <a:pt x="1377" y="2512"/>
                  <a:pt x="1377" y="2512"/>
                  <a:pt x="1377" y="2512"/>
                </a:cubicBezTo>
                <a:cubicBezTo>
                  <a:pt x="1377" y="2512"/>
                  <a:pt x="1377" y="2512"/>
                  <a:pt x="1377" y="2512"/>
                </a:cubicBezTo>
                <a:cubicBezTo>
                  <a:pt x="1380" y="2514"/>
                  <a:pt x="1380" y="2514"/>
                  <a:pt x="1380" y="2514"/>
                </a:cubicBezTo>
                <a:cubicBezTo>
                  <a:pt x="1383" y="2515"/>
                  <a:pt x="1383" y="2515"/>
                  <a:pt x="1383" y="2515"/>
                </a:cubicBezTo>
                <a:cubicBezTo>
                  <a:pt x="1384" y="2517"/>
                  <a:pt x="1384" y="2517"/>
                  <a:pt x="1384" y="2517"/>
                </a:cubicBezTo>
                <a:cubicBezTo>
                  <a:pt x="1384" y="2517"/>
                  <a:pt x="1384" y="2517"/>
                  <a:pt x="1384" y="2517"/>
                </a:cubicBezTo>
                <a:cubicBezTo>
                  <a:pt x="1385" y="2518"/>
                  <a:pt x="1385" y="2518"/>
                  <a:pt x="1385" y="2518"/>
                </a:cubicBezTo>
                <a:cubicBezTo>
                  <a:pt x="1386" y="2517"/>
                  <a:pt x="1386" y="2517"/>
                  <a:pt x="1386" y="2517"/>
                </a:cubicBezTo>
                <a:cubicBezTo>
                  <a:pt x="1391" y="2511"/>
                  <a:pt x="1391" y="2511"/>
                  <a:pt x="1391" y="2511"/>
                </a:cubicBezTo>
                <a:cubicBezTo>
                  <a:pt x="1391" y="2514"/>
                  <a:pt x="1391" y="2514"/>
                  <a:pt x="1391" y="2514"/>
                </a:cubicBezTo>
                <a:cubicBezTo>
                  <a:pt x="1392" y="2514"/>
                  <a:pt x="1392" y="2514"/>
                  <a:pt x="1392" y="2514"/>
                </a:cubicBezTo>
                <a:cubicBezTo>
                  <a:pt x="1393" y="2515"/>
                  <a:pt x="1393" y="2515"/>
                  <a:pt x="1393" y="2515"/>
                </a:cubicBezTo>
                <a:cubicBezTo>
                  <a:pt x="1393" y="2516"/>
                  <a:pt x="1393" y="2516"/>
                  <a:pt x="1393" y="2516"/>
                </a:cubicBezTo>
                <a:cubicBezTo>
                  <a:pt x="1391" y="2524"/>
                  <a:pt x="1391" y="2524"/>
                  <a:pt x="1391" y="2524"/>
                </a:cubicBezTo>
                <a:cubicBezTo>
                  <a:pt x="1390" y="2526"/>
                  <a:pt x="1390" y="2526"/>
                  <a:pt x="1390" y="2526"/>
                </a:cubicBezTo>
                <a:cubicBezTo>
                  <a:pt x="1385" y="2528"/>
                  <a:pt x="1385" y="2528"/>
                  <a:pt x="1385" y="2528"/>
                </a:cubicBezTo>
                <a:cubicBezTo>
                  <a:pt x="1384" y="2529"/>
                  <a:pt x="1384" y="2529"/>
                  <a:pt x="1384" y="2529"/>
                </a:cubicBezTo>
                <a:cubicBezTo>
                  <a:pt x="1384" y="2529"/>
                  <a:pt x="1384" y="2529"/>
                  <a:pt x="1384" y="2529"/>
                </a:cubicBezTo>
                <a:cubicBezTo>
                  <a:pt x="1371" y="2542"/>
                  <a:pt x="1371" y="2542"/>
                  <a:pt x="1371" y="2542"/>
                </a:cubicBezTo>
                <a:cubicBezTo>
                  <a:pt x="1370" y="2543"/>
                  <a:pt x="1370" y="2543"/>
                  <a:pt x="1370" y="2543"/>
                </a:cubicBezTo>
                <a:cubicBezTo>
                  <a:pt x="1371" y="2552"/>
                  <a:pt x="1371" y="2552"/>
                  <a:pt x="1371" y="2552"/>
                </a:cubicBezTo>
                <a:cubicBezTo>
                  <a:pt x="1372" y="2554"/>
                  <a:pt x="1372" y="2554"/>
                  <a:pt x="1372" y="2554"/>
                </a:cubicBezTo>
                <a:cubicBezTo>
                  <a:pt x="1373" y="2558"/>
                  <a:pt x="1373" y="2558"/>
                  <a:pt x="1373" y="2558"/>
                </a:cubicBezTo>
                <a:cubicBezTo>
                  <a:pt x="1373" y="2558"/>
                  <a:pt x="1373" y="2558"/>
                  <a:pt x="1373" y="2558"/>
                </a:cubicBezTo>
                <a:cubicBezTo>
                  <a:pt x="1376" y="2562"/>
                  <a:pt x="1376" y="2562"/>
                  <a:pt x="1376" y="2562"/>
                </a:cubicBezTo>
                <a:cubicBezTo>
                  <a:pt x="1376" y="2562"/>
                  <a:pt x="1376" y="2562"/>
                  <a:pt x="1376" y="2562"/>
                </a:cubicBezTo>
                <a:cubicBezTo>
                  <a:pt x="1376" y="2564"/>
                  <a:pt x="1376" y="2564"/>
                  <a:pt x="1376" y="2564"/>
                </a:cubicBezTo>
                <a:cubicBezTo>
                  <a:pt x="1373" y="2566"/>
                  <a:pt x="1373" y="2566"/>
                  <a:pt x="1373" y="2566"/>
                </a:cubicBezTo>
                <a:cubicBezTo>
                  <a:pt x="1373" y="2567"/>
                  <a:pt x="1373" y="2567"/>
                  <a:pt x="1373" y="2567"/>
                </a:cubicBezTo>
                <a:cubicBezTo>
                  <a:pt x="1373" y="2569"/>
                  <a:pt x="1373" y="2569"/>
                  <a:pt x="1373" y="2569"/>
                </a:cubicBezTo>
                <a:cubicBezTo>
                  <a:pt x="1390" y="2582"/>
                  <a:pt x="1390" y="2582"/>
                  <a:pt x="1390" y="2582"/>
                </a:cubicBezTo>
                <a:cubicBezTo>
                  <a:pt x="1393" y="2585"/>
                  <a:pt x="1393" y="2585"/>
                  <a:pt x="1393" y="2585"/>
                </a:cubicBezTo>
                <a:cubicBezTo>
                  <a:pt x="1393" y="2585"/>
                  <a:pt x="1393" y="2585"/>
                  <a:pt x="1393" y="2585"/>
                </a:cubicBezTo>
                <a:cubicBezTo>
                  <a:pt x="1393" y="2585"/>
                  <a:pt x="1393" y="2585"/>
                  <a:pt x="1393" y="2585"/>
                </a:cubicBezTo>
                <a:cubicBezTo>
                  <a:pt x="1395" y="2587"/>
                  <a:pt x="1395" y="2587"/>
                  <a:pt x="1395" y="2587"/>
                </a:cubicBezTo>
                <a:cubicBezTo>
                  <a:pt x="1399" y="2597"/>
                  <a:pt x="1399" y="2597"/>
                  <a:pt x="1399" y="2597"/>
                </a:cubicBezTo>
                <a:cubicBezTo>
                  <a:pt x="1408" y="2606"/>
                  <a:pt x="1408" y="2606"/>
                  <a:pt x="1408" y="2606"/>
                </a:cubicBezTo>
                <a:cubicBezTo>
                  <a:pt x="1426" y="2654"/>
                  <a:pt x="1426" y="2654"/>
                  <a:pt x="1426" y="2654"/>
                </a:cubicBezTo>
                <a:cubicBezTo>
                  <a:pt x="1432" y="2659"/>
                  <a:pt x="1432" y="2659"/>
                  <a:pt x="1432" y="2659"/>
                </a:cubicBezTo>
                <a:cubicBezTo>
                  <a:pt x="1446" y="2683"/>
                  <a:pt x="1446" y="2683"/>
                  <a:pt x="1446" y="2683"/>
                </a:cubicBezTo>
                <a:cubicBezTo>
                  <a:pt x="1448" y="2690"/>
                  <a:pt x="1448" y="2690"/>
                  <a:pt x="1448" y="2690"/>
                </a:cubicBezTo>
                <a:cubicBezTo>
                  <a:pt x="1447" y="2691"/>
                  <a:pt x="1447" y="2691"/>
                  <a:pt x="1447" y="2691"/>
                </a:cubicBezTo>
                <a:cubicBezTo>
                  <a:pt x="1446" y="2693"/>
                  <a:pt x="1446" y="2693"/>
                  <a:pt x="1446" y="2693"/>
                </a:cubicBezTo>
                <a:cubicBezTo>
                  <a:pt x="1446" y="2694"/>
                  <a:pt x="1446" y="2694"/>
                  <a:pt x="1446" y="2694"/>
                </a:cubicBezTo>
                <a:cubicBezTo>
                  <a:pt x="1446" y="2697"/>
                  <a:pt x="1446" y="2697"/>
                  <a:pt x="1446" y="2697"/>
                </a:cubicBezTo>
                <a:cubicBezTo>
                  <a:pt x="1446" y="2698"/>
                  <a:pt x="1446" y="2698"/>
                  <a:pt x="1446" y="2698"/>
                </a:cubicBezTo>
                <a:cubicBezTo>
                  <a:pt x="1465" y="2716"/>
                  <a:pt x="1465" y="2716"/>
                  <a:pt x="1465" y="2716"/>
                </a:cubicBezTo>
                <a:cubicBezTo>
                  <a:pt x="1507" y="2739"/>
                  <a:pt x="1507" y="2739"/>
                  <a:pt x="1507" y="2739"/>
                </a:cubicBezTo>
                <a:cubicBezTo>
                  <a:pt x="1507" y="2739"/>
                  <a:pt x="1507" y="2739"/>
                  <a:pt x="1507" y="2739"/>
                </a:cubicBezTo>
                <a:cubicBezTo>
                  <a:pt x="1508" y="2739"/>
                  <a:pt x="1508" y="2739"/>
                  <a:pt x="1508" y="2739"/>
                </a:cubicBezTo>
                <a:cubicBezTo>
                  <a:pt x="1509" y="2740"/>
                  <a:pt x="1509" y="2740"/>
                  <a:pt x="1509" y="2740"/>
                </a:cubicBezTo>
                <a:cubicBezTo>
                  <a:pt x="1535" y="2761"/>
                  <a:pt x="1535" y="2761"/>
                  <a:pt x="1535" y="2761"/>
                </a:cubicBezTo>
                <a:cubicBezTo>
                  <a:pt x="1536" y="2762"/>
                  <a:pt x="1536" y="2762"/>
                  <a:pt x="1536" y="2762"/>
                </a:cubicBezTo>
                <a:cubicBezTo>
                  <a:pt x="1536" y="2762"/>
                  <a:pt x="1536" y="2762"/>
                  <a:pt x="1536" y="2762"/>
                </a:cubicBezTo>
                <a:cubicBezTo>
                  <a:pt x="1537" y="2762"/>
                  <a:pt x="1537" y="2762"/>
                  <a:pt x="1537" y="2762"/>
                </a:cubicBezTo>
                <a:cubicBezTo>
                  <a:pt x="1543" y="2815"/>
                  <a:pt x="1543" y="2815"/>
                  <a:pt x="1543" y="2815"/>
                </a:cubicBezTo>
                <a:cubicBezTo>
                  <a:pt x="1540" y="2839"/>
                  <a:pt x="1540" y="2839"/>
                  <a:pt x="1540" y="2839"/>
                </a:cubicBezTo>
                <a:cubicBezTo>
                  <a:pt x="1540" y="2840"/>
                  <a:pt x="1540" y="2840"/>
                  <a:pt x="1540" y="2840"/>
                </a:cubicBezTo>
                <a:cubicBezTo>
                  <a:pt x="1539" y="2840"/>
                  <a:pt x="1539" y="2840"/>
                  <a:pt x="1539" y="2840"/>
                </a:cubicBezTo>
                <a:cubicBezTo>
                  <a:pt x="1538" y="2841"/>
                  <a:pt x="1538" y="2841"/>
                  <a:pt x="1538" y="2841"/>
                </a:cubicBezTo>
                <a:cubicBezTo>
                  <a:pt x="1537" y="2842"/>
                  <a:pt x="1537" y="2842"/>
                  <a:pt x="1537" y="2842"/>
                </a:cubicBezTo>
                <a:cubicBezTo>
                  <a:pt x="1536" y="2848"/>
                  <a:pt x="1536" y="2848"/>
                  <a:pt x="1536" y="2848"/>
                </a:cubicBezTo>
                <a:cubicBezTo>
                  <a:pt x="1536" y="2849"/>
                  <a:pt x="1536" y="2849"/>
                  <a:pt x="1536" y="2849"/>
                </a:cubicBezTo>
                <a:cubicBezTo>
                  <a:pt x="1537" y="2851"/>
                  <a:pt x="1537" y="2851"/>
                  <a:pt x="1537" y="2851"/>
                </a:cubicBezTo>
                <a:cubicBezTo>
                  <a:pt x="1537" y="2882"/>
                  <a:pt x="1537" y="2882"/>
                  <a:pt x="1537" y="2882"/>
                </a:cubicBezTo>
                <a:cubicBezTo>
                  <a:pt x="1535" y="2883"/>
                  <a:pt x="1535" y="2883"/>
                  <a:pt x="1535" y="2883"/>
                </a:cubicBezTo>
                <a:cubicBezTo>
                  <a:pt x="1533" y="2888"/>
                  <a:pt x="1533" y="2888"/>
                  <a:pt x="1533" y="2888"/>
                </a:cubicBezTo>
                <a:cubicBezTo>
                  <a:pt x="1534" y="2896"/>
                  <a:pt x="1534" y="2896"/>
                  <a:pt x="1534" y="2896"/>
                </a:cubicBezTo>
                <a:cubicBezTo>
                  <a:pt x="1532" y="2910"/>
                  <a:pt x="1532" y="2910"/>
                  <a:pt x="1532" y="2910"/>
                </a:cubicBezTo>
                <a:cubicBezTo>
                  <a:pt x="1530" y="2913"/>
                  <a:pt x="1530" y="2913"/>
                  <a:pt x="1530" y="2913"/>
                </a:cubicBezTo>
                <a:cubicBezTo>
                  <a:pt x="1530" y="2913"/>
                  <a:pt x="1530" y="2913"/>
                  <a:pt x="1530" y="2913"/>
                </a:cubicBezTo>
                <a:cubicBezTo>
                  <a:pt x="1530" y="2919"/>
                  <a:pt x="1530" y="2919"/>
                  <a:pt x="1530" y="2919"/>
                </a:cubicBezTo>
                <a:cubicBezTo>
                  <a:pt x="1528" y="2922"/>
                  <a:pt x="1528" y="2922"/>
                  <a:pt x="1528" y="2922"/>
                </a:cubicBezTo>
                <a:cubicBezTo>
                  <a:pt x="1524" y="2939"/>
                  <a:pt x="1524" y="2939"/>
                  <a:pt x="1524" y="2939"/>
                </a:cubicBezTo>
                <a:cubicBezTo>
                  <a:pt x="1521" y="2945"/>
                  <a:pt x="1521" y="2945"/>
                  <a:pt x="1521" y="2945"/>
                </a:cubicBezTo>
                <a:cubicBezTo>
                  <a:pt x="1520" y="2948"/>
                  <a:pt x="1520" y="2948"/>
                  <a:pt x="1520" y="2948"/>
                </a:cubicBezTo>
                <a:cubicBezTo>
                  <a:pt x="1524" y="2960"/>
                  <a:pt x="1524" y="2960"/>
                  <a:pt x="1524" y="2960"/>
                </a:cubicBezTo>
                <a:cubicBezTo>
                  <a:pt x="1522" y="2965"/>
                  <a:pt x="1522" y="2965"/>
                  <a:pt x="1522" y="2965"/>
                </a:cubicBezTo>
                <a:cubicBezTo>
                  <a:pt x="1519" y="2967"/>
                  <a:pt x="1519" y="2967"/>
                  <a:pt x="1519" y="2967"/>
                </a:cubicBezTo>
                <a:cubicBezTo>
                  <a:pt x="1519" y="2968"/>
                  <a:pt x="1519" y="2968"/>
                  <a:pt x="1519" y="2968"/>
                </a:cubicBezTo>
                <a:cubicBezTo>
                  <a:pt x="1522" y="3014"/>
                  <a:pt x="1522" y="3014"/>
                  <a:pt x="1522" y="3014"/>
                </a:cubicBezTo>
                <a:cubicBezTo>
                  <a:pt x="1519" y="3020"/>
                  <a:pt x="1519" y="3020"/>
                  <a:pt x="1519" y="3020"/>
                </a:cubicBezTo>
                <a:cubicBezTo>
                  <a:pt x="1519" y="3031"/>
                  <a:pt x="1519" y="3031"/>
                  <a:pt x="1519" y="3031"/>
                </a:cubicBezTo>
                <a:cubicBezTo>
                  <a:pt x="1517" y="3033"/>
                  <a:pt x="1517" y="3033"/>
                  <a:pt x="1517" y="3033"/>
                </a:cubicBezTo>
                <a:cubicBezTo>
                  <a:pt x="1515" y="3041"/>
                  <a:pt x="1515" y="3041"/>
                  <a:pt x="1515" y="3041"/>
                </a:cubicBezTo>
                <a:cubicBezTo>
                  <a:pt x="1514" y="3041"/>
                  <a:pt x="1514" y="3041"/>
                  <a:pt x="1514" y="3041"/>
                </a:cubicBezTo>
                <a:cubicBezTo>
                  <a:pt x="1514" y="3042"/>
                  <a:pt x="1514" y="3042"/>
                  <a:pt x="1514" y="3042"/>
                </a:cubicBezTo>
                <a:cubicBezTo>
                  <a:pt x="1514" y="3045"/>
                  <a:pt x="1514" y="3045"/>
                  <a:pt x="1514" y="3045"/>
                </a:cubicBezTo>
                <a:cubicBezTo>
                  <a:pt x="1499" y="3086"/>
                  <a:pt x="1499" y="3086"/>
                  <a:pt x="1499" y="3086"/>
                </a:cubicBezTo>
                <a:cubicBezTo>
                  <a:pt x="1499" y="3086"/>
                  <a:pt x="1499" y="3086"/>
                  <a:pt x="1499" y="3086"/>
                </a:cubicBezTo>
                <a:cubicBezTo>
                  <a:pt x="1498" y="3085"/>
                  <a:pt x="1498" y="3085"/>
                  <a:pt x="1498" y="3085"/>
                </a:cubicBezTo>
                <a:cubicBezTo>
                  <a:pt x="1497" y="3085"/>
                  <a:pt x="1497" y="3085"/>
                  <a:pt x="1497" y="3085"/>
                </a:cubicBezTo>
                <a:cubicBezTo>
                  <a:pt x="1496" y="3086"/>
                  <a:pt x="1496" y="3086"/>
                  <a:pt x="1496" y="3086"/>
                </a:cubicBezTo>
                <a:cubicBezTo>
                  <a:pt x="1495" y="3086"/>
                  <a:pt x="1495" y="3086"/>
                  <a:pt x="1495" y="3086"/>
                </a:cubicBezTo>
                <a:cubicBezTo>
                  <a:pt x="1496" y="3096"/>
                  <a:pt x="1496" y="3096"/>
                  <a:pt x="1496" y="3096"/>
                </a:cubicBezTo>
                <a:cubicBezTo>
                  <a:pt x="1494" y="3096"/>
                  <a:pt x="1494" y="3096"/>
                  <a:pt x="1494" y="3096"/>
                </a:cubicBezTo>
                <a:cubicBezTo>
                  <a:pt x="1492" y="3095"/>
                  <a:pt x="1492" y="3095"/>
                  <a:pt x="1492" y="3095"/>
                </a:cubicBezTo>
                <a:cubicBezTo>
                  <a:pt x="1491" y="3096"/>
                  <a:pt x="1491" y="3096"/>
                  <a:pt x="1491" y="3096"/>
                </a:cubicBezTo>
                <a:cubicBezTo>
                  <a:pt x="1489" y="3098"/>
                  <a:pt x="1489" y="3098"/>
                  <a:pt x="1489" y="3098"/>
                </a:cubicBezTo>
                <a:cubicBezTo>
                  <a:pt x="1489" y="3099"/>
                  <a:pt x="1489" y="3099"/>
                  <a:pt x="1489" y="3099"/>
                </a:cubicBezTo>
                <a:cubicBezTo>
                  <a:pt x="1489" y="3109"/>
                  <a:pt x="1489" y="3109"/>
                  <a:pt x="1489" y="3109"/>
                </a:cubicBezTo>
                <a:cubicBezTo>
                  <a:pt x="1491" y="3116"/>
                  <a:pt x="1491" y="3116"/>
                  <a:pt x="1491" y="3116"/>
                </a:cubicBezTo>
                <a:cubicBezTo>
                  <a:pt x="1490" y="3122"/>
                  <a:pt x="1490" y="3122"/>
                  <a:pt x="1490" y="3122"/>
                </a:cubicBezTo>
                <a:cubicBezTo>
                  <a:pt x="1490" y="3122"/>
                  <a:pt x="1490" y="3123"/>
                  <a:pt x="1490" y="3123"/>
                </a:cubicBezTo>
                <a:cubicBezTo>
                  <a:pt x="1490" y="3123"/>
                  <a:pt x="1490" y="3123"/>
                  <a:pt x="1490" y="3123"/>
                </a:cubicBezTo>
                <a:cubicBezTo>
                  <a:pt x="1490" y="3124"/>
                  <a:pt x="1490" y="3124"/>
                  <a:pt x="1490" y="3124"/>
                </a:cubicBezTo>
                <a:cubicBezTo>
                  <a:pt x="1492" y="3129"/>
                  <a:pt x="1492" y="3129"/>
                  <a:pt x="1492" y="3129"/>
                </a:cubicBezTo>
                <a:cubicBezTo>
                  <a:pt x="1493" y="3142"/>
                  <a:pt x="1493" y="3142"/>
                  <a:pt x="1493" y="3142"/>
                </a:cubicBezTo>
                <a:cubicBezTo>
                  <a:pt x="1493" y="3145"/>
                  <a:pt x="1493" y="3145"/>
                  <a:pt x="1493" y="3145"/>
                </a:cubicBezTo>
                <a:cubicBezTo>
                  <a:pt x="1491" y="3147"/>
                  <a:pt x="1491" y="3147"/>
                  <a:pt x="1491" y="3147"/>
                </a:cubicBezTo>
                <a:cubicBezTo>
                  <a:pt x="1491" y="3148"/>
                  <a:pt x="1491" y="3148"/>
                  <a:pt x="1491" y="3148"/>
                </a:cubicBezTo>
                <a:cubicBezTo>
                  <a:pt x="1488" y="3149"/>
                  <a:pt x="1488" y="3149"/>
                  <a:pt x="1488" y="3149"/>
                </a:cubicBezTo>
                <a:cubicBezTo>
                  <a:pt x="1488" y="3150"/>
                  <a:pt x="1488" y="3150"/>
                  <a:pt x="1488" y="3150"/>
                </a:cubicBezTo>
                <a:cubicBezTo>
                  <a:pt x="1488" y="3163"/>
                  <a:pt x="1488" y="3163"/>
                  <a:pt x="1488" y="3163"/>
                </a:cubicBezTo>
                <a:cubicBezTo>
                  <a:pt x="1486" y="3167"/>
                  <a:pt x="1486" y="3167"/>
                  <a:pt x="1486" y="3167"/>
                </a:cubicBezTo>
                <a:cubicBezTo>
                  <a:pt x="1485" y="3181"/>
                  <a:pt x="1485" y="3181"/>
                  <a:pt x="1485" y="3181"/>
                </a:cubicBezTo>
                <a:cubicBezTo>
                  <a:pt x="1486" y="3184"/>
                  <a:pt x="1486" y="3184"/>
                  <a:pt x="1486" y="3184"/>
                </a:cubicBezTo>
                <a:cubicBezTo>
                  <a:pt x="1487" y="3184"/>
                  <a:pt x="1487" y="3184"/>
                  <a:pt x="1487" y="3184"/>
                </a:cubicBezTo>
                <a:cubicBezTo>
                  <a:pt x="1488" y="3184"/>
                  <a:pt x="1488" y="3184"/>
                  <a:pt x="1488" y="3184"/>
                </a:cubicBezTo>
                <a:cubicBezTo>
                  <a:pt x="1489" y="3186"/>
                  <a:pt x="1489" y="3186"/>
                  <a:pt x="1489" y="3186"/>
                </a:cubicBezTo>
                <a:cubicBezTo>
                  <a:pt x="1488" y="3187"/>
                  <a:pt x="1488" y="3187"/>
                  <a:pt x="1488" y="3187"/>
                </a:cubicBezTo>
                <a:cubicBezTo>
                  <a:pt x="1488" y="3187"/>
                  <a:pt x="1488" y="3188"/>
                  <a:pt x="1489" y="3188"/>
                </a:cubicBezTo>
                <a:cubicBezTo>
                  <a:pt x="1493" y="3190"/>
                  <a:pt x="1493" y="3190"/>
                  <a:pt x="1493" y="3190"/>
                </a:cubicBezTo>
                <a:cubicBezTo>
                  <a:pt x="1493" y="3190"/>
                  <a:pt x="1493" y="3190"/>
                  <a:pt x="1493" y="3190"/>
                </a:cubicBezTo>
                <a:cubicBezTo>
                  <a:pt x="1497" y="3189"/>
                  <a:pt x="1497" y="3189"/>
                  <a:pt x="1497" y="3189"/>
                </a:cubicBezTo>
                <a:cubicBezTo>
                  <a:pt x="1497" y="3188"/>
                  <a:pt x="1497" y="3188"/>
                  <a:pt x="1497" y="3188"/>
                </a:cubicBezTo>
                <a:cubicBezTo>
                  <a:pt x="1498" y="3187"/>
                  <a:pt x="1498" y="3187"/>
                  <a:pt x="1498" y="3187"/>
                </a:cubicBezTo>
                <a:cubicBezTo>
                  <a:pt x="1499" y="3187"/>
                  <a:pt x="1499" y="3187"/>
                  <a:pt x="1499" y="3187"/>
                </a:cubicBezTo>
                <a:cubicBezTo>
                  <a:pt x="1499" y="3185"/>
                  <a:pt x="1499" y="3185"/>
                  <a:pt x="1499" y="3185"/>
                </a:cubicBezTo>
                <a:cubicBezTo>
                  <a:pt x="1500" y="3184"/>
                  <a:pt x="1500" y="3184"/>
                  <a:pt x="1500" y="3184"/>
                </a:cubicBezTo>
                <a:cubicBezTo>
                  <a:pt x="1502" y="3184"/>
                  <a:pt x="1502" y="3184"/>
                  <a:pt x="1502" y="3184"/>
                </a:cubicBezTo>
                <a:cubicBezTo>
                  <a:pt x="1504" y="3186"/>
                  <a:pt x="1504" y="3186"/>
                  <a:pt x="1504" y="3186"/>
                </a:cubicBezTo>
                <a:cubicBezTo>
                  <a:pt x="1506" y="3187"/>
                  <a:pt x="1506" y="3187"/>
                  <a:pt x="1506" y="3187"/>
                </a:cubicBezTo>
                <a:cubicBezTo>
                  <a:pt x="1506" y="3188"/>
                  <a:pt x="1506" y="3188"/>
                  <a:pt x="1506" y="3188"/>
                </a:cubicBezTo>
                <a:cubicBezTo>
                  <a:pt x="1507" y="3188"/>
                  <a:pt x="1507" y="3188"/>
                  <a:pt x="1507" y="3188"/>
                </a:cubicBezTo>
                <a:cubicBezTo>
                  <a:pt x="1507" y="3188"/>
                  <a:pt x="1507" y="3188"/>
                  <a:pt x="1507" y="3188"/>
                </a:cubicBezTo>
                <a:cubicBezTo>
                  <a:pt x="1504" y="3190"/>
                  <a:pt x="1504" y="3190"/>
                  <a:pt x="1504" y="3190"/>
                </a:cubicBezTo>
                <a:cubicBezTo>
                  <a:pt x="1503" y="3190"/>
                  <a:pt x="1503" y="3190"/>
                  <a:pt x="1503" y="3190"/>
                </a:cubicBezTo>
                <a:cubicBezTo>
                  <a:pt x="1502" y="3193"/>
                  <a:pt x="1502" y="3193"/>
                  <a:pt x="1502" y="3193"/>
                </a:cubicBezTo>
                <a:cubicBezTo>
                  <a:pt x="1502" y="3193"/>
                  <a:pt x="1503" y="3194"/>
                  <a:pt x="1503" y="3194"/>
                </a:cubicBezTo>
                <a:cubicBezTo>
                  <a:pt x="1505" y="3195"/>
                  <a:pt x="1505" y="3195"/>
                  <a:pt x="1505" y="3195"/>
                </a:cubicBezTo>
                <a:cubicBezTo>
                  <a:pt x="1507" y="3195"/>
                  <a:pt x="1507" y="3195"/>
                  <a:pt x="1507" y="3195"/>
                </a:cubicBezTo>
                <a:cubicBezTo>
                  <a:pt x="1508" y="3199"/>
                  <a:pt x="1508" y="3199"/>
                  <a:pt x="1508" y="3199"/>
                </a:cubicBezTo>
                <a:cubicBezTo>
                  <a:pt x="1507" y="3199"/>
                  <a:pt x="1507" y="3199"/>
                  <a:pt x="1507" y="3199"/>
                </a:cubicBezTo>
                <a:cubicBezTo>
                  <a:pt x="1505" y="3198"/>
                  <a:pt x="1505" y="3198"/>
                  <a:pt x="1505" y="3198"/>
                </a:cubicBezTo>
                <a:cubicBezTo>
                  <a:pt x="1505" y="3198"/>
                  <a:pt x="1504" y="3198"/>
                  <a:pt x="1504" y="3198"/>
                </a:cubicBezTo>
                <a:cubicBezTo>
                  <a:pt x="1503" y="3201"/>
                  <a:pt x="1503" y="3201"/>
                  <a:pt x="1503" y="3201"/>
                </a:cubicBezTo>
                <a:cubicBezTo>
                  <a:pt x="1503" y="3202"/>
                  <a:pt x="1503" y="3202"/>
                  <a:pt x="1503" y="3202"/>
                </a:cubicBezTo>
                <a:cubicBezTo>
                  <a:pt x="1505" y="3205"/>
                  <a:pt x="1505" y="3205"/>
                  <a:pt x="1505" y="3205"/>
                </a:cubicBezTo>
                <a:cubicBezTo>
                  <a:pt x="1505" y="3205"/>
                  <a:pt x="1505" y="3205"/>
                  <a:pt x="1505" y="3205"/>
                </a:cubicBezTo>
                <a:cubicBezTo>
                  <a:pt x="1504" y="3205"/>
                  <a:pt x="1504" y="3205"/>
                  <a:pt x="1504" y="3205"/>
                </a:cubicBezTo>
                <a:cubicBezTo>
                  <a:pt x="1502" y="3208"/>
                  <a:pt x="1502" y="3208"/>
                  <a:pt x="1502" y="3208"/>
                </a:cubicBezTo>
                <a:cubicBezTo>
                  <a:pt x="1502" y="3209"/>
                  <a:pt x="1502" y="3209"/>
                  <a:pt x="1502" y="3209"/>
                </a:cubicBezTo>
                <a:cubicBezTo>
                  <a:pt x="1503" y="3215"/>
                  <a:pt x="1503" y="3215"/>
                  <a:pt x="1503" y="3215"/>
                </a:cubicBezTo>
                <a:cubicBezTo>
                  <a:pt x="1501" y="3219"/>
                  <a:pt x="1501" y="3219"/>
                  <a:pt x="1501" y="3219"/>
                </a:cubicBezTo>
                <a:cubicBezTo>
                  <a:pt x="1500" y="3221"/>
                  <a:pt x="1500" y="3221"/>
                  <a:pt x="1500" y="3221"/>
                </a:cubicBezTo>
                <a:cubicBezTo>
                  <a:pt x="1499" y="3222"/>
                  <a:pt x="1499" y="3222"/>
                  <a:pt x="1499" y="3222"/>
                </a:cubicBezTo>
                <a:cubicBezTo>
                  <a:pt x="1498" y="3224"/>
                  <a:pt x="1498" y="3224"/>
                  <a:pt x="1498" y="3224"/>
                </a:cubicBezTo>
                <a:cubicBezTo>
                  <a:pt x="1499" y="3226"/>
                  <a:pt x="1499" y="3226"/>
                  <a:pt x="1499" y="3226"/>
                </a:cubicBezTo>
                <a:cubicBezTo>
                  <a:pt x="1499" y="3227"/>
                  <a:pt x="1499" y="3227"/>
                  <a:pt x="1499" y="3227"/>
                </a:cubicBezTo>
                <a:cubicBezTo>
                  <a:pt x="1500" y="3228"/>
                  <a:pt x="1500" y="3228"/>
                  <a:pt x="1500" y="3228"/>
                </a:cubicBezTo>
                <a:cubicBezTo>
                  <a:pt x="1500" y="3229"/>
                  <a:pt x="1500" y="3229"/>
                  <a:pt x="1500" y="3229"/>
                </a:cubicBezTo>
                <a:cubicBezTo>
                  <a:pt x="1500" y="3230"/>
                  <a:pt x="1500" y="3230"/>
                  <a:pt x="1500" y="3230"/>
                </a:cubicBezTo>
                <a:cubicBezTo>
                  <a:pt x="1500" y="3231"/>
                  <a:pt x="1500" y="3231"/>
                  <a:pt x="1500" y="3231"/>
                </a:cubicBezTo>
                <a:cubicBezTo>
                  <a:pt x="1499" y="3232"/>
                  <a:pt x="1499" y="3232"/>
                  <a:pt x="1499" y="3232"/>
                </a:cubicBezTo>
                <a:cubicBezTo>
                  <a:pt x="1498" y="3236"/>
                  <a:pt x="1498" y="3236"/>
                  <a:pt x="1498" y="3236"/>
                </a:cubicBezTo>
                <a:cubicBezTo>
                  <a:pt x="1496" y="3238"/>
                  <a:pt x="1496" y="3238"/>
                  <a:pt x="1496" y="3238"/>
                </a:cubicBezTo>
                <a:cubicBezTo>
                  <a:pt x="1496" y="3238"/>
                  <a:pt x="1496" y="3238"/>
                  <a:pt x="1496" y="3238"/>
                </a:cubicBezTo>
                <a:cubicBezTo>
                  <a:pt x="1495" y="3238"/>
                  <a:pt x="1495" y="3238"/>
                  <a:pt x="1495" y="3239"/>
                </a:cubicBezTo>
                <a:cubicBezTo>
                  <a:pt x="1495" y="3239"/>
                  <a:pt x="1495" y="3239"/>
                  <a:pt x="1495" y="3239"/>
                </a:cubicBezTo>
                <a:cubicBezTo>
                  <a:pt x="1495" y="3240"/>
                  <a:pt x="1495" y="3240"/>
                  <a:pt x="1495" y="3240"/>
                </a:cubicBezTo>
                <a:cubicBezTo>
                  <a:pt x="1495" y="3240"/>
                  <a:pt x="1495" y="3240"/>
                  <a:pt x="1495" y="3240"/>
                </a:cubicBezTo>
                <a:cubicBezTo>
                  <a:pt x="1496" y="3241"/>
                  <a:pt x="1496" y="3241"/>
                  <a:pt x="1496" y="3241"/>
                </a:cubicBezTo>
                <a:cubicBezTo>
                  <a:pt x="1498" y="3242"/>
                  <a:pt x="1498" y="3242"/>
                  <a:pt x="1498" y="3242"/>
                </a:cubicBezTo>
                <a:cubicBezTo>
                  <a:pt x="1499" y="3243"/>
                  <a:pt x="1499" y="3243"/>
                  <a:pt x="1499" y="3243"/>
                </a:cubicBezTo>
                <a:cubicBezTo>
                  <a:pt x="1499" y="3243"/>
                  <a:pt x="1499" y="3244"/>
                  <a:pt x="1499" y="3244"/>
                </a:cubicBezTo>
                <a:cubicBezTo>
                  <a:pt x="1492" y="3248"/>
                  <a:pt x="1492" y="3248"/>
                  <a:pt x="1492" y="3248"/>
                </a:cubicBezTo>
                <a:cubicBezTo>
                  <a:pt x="1492" y="3249"/>
                  <a:pt x="1492" y="3249"/>
                  <a:pt x="1492" y="3249"/>
                </a:cubicBezTo>
                <a:cubicBezTo>
                  <a:pt x="1492" y="3251"/>
                  <a:pt x="1492" y="3251"/>
                  <a:pt x="1492" y="3251"/>
                </a:cubicBezTo>
                <a:cubicBezTo>
                  <a:pt x="1495" y="3256"/>
                  <a:pt x="1495" y="3256"/>
                  <a:pt x="1495" y="3256"/>
                </a:cubicBezTo>
                <a:cubicBezTo>
                  <a:pt x="1495" y="3256"/>
                  <a:pt x="1495" y="3256"/>
                  <a:pt x="1495" y="3256"/>
                </a:cubicBezTo>
                <a:cubicBezTo>
                  <a:pt x="1497" y="3257"/>
                  <a:pt x="1497" y="3257"/>
                  <a:pt x="1497" y="3257"/>
                </a:cubicBezTo>
                <a:cubicBezTo>
                  <a:pt x="1498" y="3257"/>
                  <a:pt x="1498" y="3257"/>
                  <a:pt x="1498" y="3257"/>
                </a:cubicBezTo>
                <a:cubicBezTo>
                  <a:pt x="1500" y="3256"/>
                  <a:pt x="1500" y="3256"/>
                  <a:pt x="1500" y="3256"/>
                </a:cubicBezTo>
                <a:cubicBezTo>
                  <a:pt x="1502" y="3255"/>
                  <a:pt x="1502" y="3255"/>
                  <a:pt x="1502" y="3255"/>
                </a:cubicBezTo>
                <a:cubicBezTo>
                  <a:pt x="1501" y="3257"/>
                  <a:pt x="1501" y="3257"/>
                  <a:pt x="1501" y="3257"/>
                </a:cubicBezTo>
                <a:cubicBezTo>
                  <a:pt x="1498" y="3257"/>
                  <a:pt x="1498" y="3257"/>
                  <a:pt x="1498" y="3257"/>
                </a:cubicBezTo>
                <a:cubicBezTo>
                  <a:pt x="1496" y="3257"/>
                  <a:pt x="1496" y="3257"/>
                  <a:pt x="1496" y="3257"/>
                </a:cubicBezTo>
                <a:cubicBezTo>
                  <a:pt x="1495" y="3257"/>
                  <a:pt x="1495" y="3257"/>
                  <a:pt x="1495" y="3257"/>
                </a:cubicBezTo>
                <a:cubicBezTo>
                  <a:pt x="1494" y="3258"/>
                  <a:pt x="1494" y="3258"/>
                  <a:pt x="1494" y="3258"/>
                </a:cubicBezTo>
                <a:cubicBezTo>
                  <a:pt x="1493" y="3259"/>
                  <a:pt x="1493" y="3259"/>
                  <a:pt x="1493" y="3259"/>
                </a:cubicBezTo>
                <a:cubicBezTo>
                  <a:pt x="1493" y="3263"/>
                  <a:pt x="1493" y="3263"/>
                  <a:pt x="1493" y="3263"/>
                </a:cubicBezTo>
                <a:cubicBezTo>
                  <a:pt x="1493" y="3264"/>
                  <a:pt x="1493" y="3264"/>
                  <a:pt x="1494" y="3264"/>
                </a:cubicBezTo>
                <a:cubicBezTo>
                  <a:pt x="1495" y="3264"/>
                  <a:pt x="1495" y="3264"/>
                  <a:pt x="1495" y="3264"/>
                </a:cubicBezTo>
                <a:cubicBezTo>
                  <a:pt x="1494" y="3265"/>
                  <a:pt x="1494" y="3265"/>
                  <a:pt x="1494" y="3265"/>
                </a:cubicBezTo>
                <a:cubicBezTo>
                  <a:pt x="1494" y="3265"/>
                  <a:pt x="1494" y="3265"/>
                  <a:pt x="1494" y="3265"/>
                </a:cubicBezTo>
                <a:cubicBezTo>
                  <a:pt x="1491" y="3268"/>
                  <a:pt x="1491" y="3268"/>
                  <a:pt x="1491" y="3268"/>
                </a:cubicBezTo>
                <a:cubicBezTo>
                  <a:pt x="1491" y="3268"/>
                  <a:pt x="1491" y="3268"/>
                  <a:pt x="1491" y="3268"/>
                </a:cubicBezTo>
                <a:cubicBezTo>
                  <a:pt x="1491" y="3271"/>
                  <a:pt x="1491" y="3271"/>
                  <a:pt x="1491" y="3271"/>
                </a:cubicBezTo>
                <a:cubicBezTo>
                  <a:pt x="1491" y="3272"/>
                  <a:pt x="1491" y="3272"/>
                  <a:pt x="1491" y="3272"/>
                </a:cubicBezTo>
                <a:cubicBezTo>
                  <a:pt x="1491" y="3272"/>
                  <a:pt x="1491" y="3272"/>
                  <a:pt x="1492" y="3272"/>
                </a:cubicBezTo>
                <a:cubicBezTo>
                  <a:pt x="1495" y="3270"/>
                  <a:pt x="1495" y="3270"/>
                  <a:pt x="1495" y="3270"/>
                </a:cubicBezTo>
                <a:cubicBezTo>
                  <a:pt x="1496" y="3270"/>
                  <a:pt x="1496" y="3270"/>
                  <a:pt x="1496" y="3270"/>
                </a:cubicBezTo>
                <a:cubicBezTo>
                  <a:pt x="1495" y="3271"/>
                  <a:pt x="1495" y="3271"/>
                  <a:pt x="1495" y="3271"/>
                </a:cubicBezTo>
                <a:cubicBezTo>
                  <a:pt x="1493" y="3272"/>
                  <a:pt x="1493" y="3272"/>
                  <a:pt x="1493" y="3272"/>
                </a:cubicBezTo>
                <a:cubicBezTo>
                  <a:pt x="1493" y="3273"/>
                  <a:pt x="1493" y="3273"/>
                  <a:pt x="1493" y="3273"/>
                </a:cubicBezTo>
                <a:cubicBezTo>
                  <a:pt x="1493" y="3274"/>
                  <a:pt x="1493" y="3274"/>
                  <a:pt x="1493" y="3274"/>
                </a:cubicBezTo>
                <a:cubicBezTo>
                  <a:pt x="1493" y="3275"/>
                  <a:pt x="1493" y="3275"/>
                  <a:pt x="1493" y="3275"/>
                </a:cubicBezTo>
                <a:cubicBezTo>
                  <a:pt x="1492" y="3275"/>
                  <a:pt x="1492" y="3275"/>
                  <a:pt x="1492" y="3275"/>
                </a:cubicBezTo>
                <a:cubicBezTo>
                  <a:pt x="1491" y="3275"/>
                  <a:pt x="1491" y="3275"/>
                  <a:pt x="1491" y="3275"/>
                </a:cubicBezTo>
                <a:cubicBezTo>
                  <a:pt x="1491" y="3276"/>
                  <a:pt x="1491" y="3276"/>
                  <a:pt x="1491" y="3276"/>
                </a:cubicBezTo>
                <a:cubicBezTo>
                  <a:pt x="1490" y="3277"/>
                  <a:pt x="1490" y="3277"/>
                  <a:pt x="1490" y="3277"/>
                </a:cubicBezTo>
                <a:cubicBezTo>
                  <a:pt x="1490" y="3284"/>
                  <a:pt x="1490" y="3284"/>
                  <a:pt x="1490" y="3284"/>
                </a:cubicBezTo>
                <a:cubicBezTo>
                  <a:pt x="1490" y="3285"/>
                  <a:pt x="1490" y="3285"/>
                  <a:pt x="1490" y="3285"/>
                </a:cubicBezTo>
                <a:cubicBezTo>
                  <a:pt x="1490" y="3285"/>
                  <a:pt x="1491" y="3285"/>
                  <a:pt x="1491" y="3285"/>
                </a:cubicBezTo>
                <a:cubicBezTo>
                  <a:pt x="1494" y="3278"/>
                  <a:pt x="1494" y="3278"/>
                  <a:pt x="1494" y="3278"/>
                </a:cubicBezTo>
                <a:cubicBezTo>
                  <a:pt x="1494" y="3278"/>
                  <a:pt x="1494" y="3278"/>
                  <a:pt x="1494" y="3278"/>
                </a:cubicBezTo>
                <a:cubicBezTo>
                  <a:pt x="1492" y="3284"/>
                  <a:pt x="1492" y="3284"/>
                  <a:pt x="1492" y="3284"/>
                </a:cubicBezTo>
                <a:cubicBezTo>
                  <a:pt x="1492" y="3285"/>
                  <a:pt x="1492" y="3285"/>
                  <a:pt x="1492" y="3285"/>
                </a:cubicBezTo>
                <a:cubicBezTo>
                  <a:pt x="1491" y="3285"/>
                  <a:pt x="1491" y="3285"/>
                  <a:pt x="1491" y="3285"/>
                </a:cubicBezTo>
                <a:cubicBezTo>
                  <a:pt x="1488" y="3289"/>
                  <a:pt x="1488" y="3289"/>
                  <a:pt x="1488" y="3289"/>
                </a:cubicBezTo>
                <a:cubicBezTo>
                  <a:pt x="1487" y="3290"/>
                  <a:pt x="1487" y="3290"/>
                  <a:pt x="1487" y="3290"/>
                </a:cubicBezTo>
                <a:cubicBezTo>
                  <a:pt x="1488" y="3285"/>
                  <a:pt x="1488" y="3285"/>
                  <a:pt x="1488" y="3285"/>
                </a:cubicBezTo>
                <a:cubicBezTo>
                  <a:pt x="1488" y="3285"/>
                  <a:pt x="1487" y="3285"/>
                  <a:pt x="1487" y="3284"/>
                </a:cubicBezTo>
                <a:cubicBezTo>
                  <a:pt x="1487" y="3284"/>
                  <a:pt x="1487" y="3284"/>
                  <a:pt x="1486" y="3285"/>
                </a:cubicBezTo>
                <a:cubicBezTo>
                  <a:pt x="1485" y="3286"/>
                  <a:pt x="1485" y="3286"/>
                  <a:pt x="1485" y="3286"/>
                </a:cubicBezTo>
                <a:cubicBezTo>
                  <a:pt x="1484" y="3289"/>
                  <a:pt x="1484" y="3289"/>
                  <a:pt x="1484" y="3289"/>
                </a:cubicBezTo>
                <a:cubicBezTo>
                  <a:pt x="1483" y="3289"/>
                  <a:pt x="1483" y="3289"/>
                  <a:pt x="1483" y="3289"/>
                </a:cubicBezTo>
                <a:cubicBezTo>
                  <a:pt x="1482" y="3287"/>
                  <a:pt x="1482" y="3287"/>
                  <a:pt x="1482" y="3287"/>
                </a:cubicBezTo>
                <a:cubicBezTo>
                  <a:pt x="1484" y="3284"/>
                  <a:pt x="1484" y="3284"/>
                  <a:pt x="1484" y="3284"/>
                </a:cubicBezTo>
                <a:cubicBezTo>
                  <a:pt x="1484" y="3283"/>
                  <a:pt x="1484" y="3283"/>
                  <a:pt x="1484" y="3283"/>
                </a:cubicBezTo>
                <a:cubicBezTo>
                  <a:pt x="1484" y="3281"/>
                  <a:pt x="1484" y="3281"/>
                  <a:pt x="1484" y="3281"/>
                </a:cubicBezTo>
                <a:cubicBezTo>
                  <a:pt x="1484" y="3281"/>
                  <a:pt x="1483" y="3281"/>
                  <a:pt x="1483" y="3281"/>
                </a:cubicBezTo>
                <a:cubicBezTo>
                  <a:pt x="1483" y="3281"/>
                  <a:pt x="1483" y="3281"/>
                  <a:pt x="1482" y="3281"/>
                </a:cubicBezTo>
                <a:cubicBezTo>
                  <a:pt x="1482" y="3281"/>
                  <a:pt x="1482" y="3281"/>
                  <a:pt x="1482" y="3281"/>
                </a:cubicBezTo>
                <a:cubicBezTo>
                  <a:pt x="1482" y="3281"/>
                  <a:pt x="1482" y="3281"/>
                  <a:pt x="1482" y="3281"/>
                </a:cubicBezTo>
                <a:cubicBezTo>
                  <a:pt x="1483" y="3279"/>
                  <a:pt x="1483" y="3279"/>
                  <a:pt x="1483" y="3279"/>
                </a:cubicBezTo>
                <a:cubicBezTo>
                  <a:pt x="1482" y="3278"/>
                  <a:pt x="1482" y="3278"/>
                  <a:pt x="1482" y="3278"/>
                </a:cubicBezTo>
                <a:cubicBezTo>
                  <a:pt x="1479" y="3276"/>
                  <a:pt x="1479" y="3276"/>
                  <a:pt x="1479" y="3276"/>
                </a:cubicBezTo>
                <a:cubicBezTo>
                  <a:pt x="1478" y="3276"/>
                  <a:pt x="1478" y="3276"/>
                  <a:pt x="1478" y="3276"/>
                </a:cubicBezTo>
                <a:cubicBezTo>
                  <a:pt x="1477" y="3277"/>
                  <a:pt x="1477" y="3277"/>
                  <a:pt x="1477" y="3277"/>
                </a:cubicBezTo>
                <a:cubicBezTo>
                  <a:pt x="1476" y="3277"/>
                  <a:pt x="1476" y="3277"/>
                  <a:pt x="1476" y="3277"/>
                </a:cubicBezTo>
                <a:cubicBezTo>
                  <a:pt x="1476" y="3277"/>
                  <a:pt x="1476" y="3277"/>
                  <a:pt x="1476" y="3277"/>
                </a:cubicBezTo>
                <a:cubicBezTo>
                  <a:pt x="1473" y="3276"/>
                  <a:pt x="1473" y="3276"/>
                  <a:pt x="1473" y="3276"/>
                </a:cubicBezTo>
                <a:cubicBezTo>
                  <a:pt x="1468" y="3277"/>
                  <a:pt x="1468" y="3277"/>
                  <a:pt x="1468" y="3277"/>
                </a:cubicBezTo>
                <a:cubicBezTo>
                  <a:pt x="1468" y="3277"/>
                  <a:pt x="1467" y="3277"/>
                  <a:pt x="1467" y="3278"/>
                </a:cubicBezTo>
                <a:cubicBezTo>
                  <a:pt x="1467" y="3280"/>
                  <a:pt x="1467" y="3280"/>
                  <a:pt x="1467" y="3280"/>
                </a:cubicBezTo>
                <a:cubicBezTo>
                  <a:pt x="1468" y="3282"/>
                  <a:pt x="1468" y="3282"/>
                  <a:pt x="1468" y="3282"/>
                </a:cubicBezTo>
                <a:cubicBezTo>
                  <a:pt x="1469" y="3283"/>
                  <a:pt x="1469" y="3283"/>
                  <a:pt x="1469" y="3283"/>
                </a:cubicBezTo>
                <a:cubicBezTo>
                  <a:pt x="1470" y="3283"/>
                  <a:pt x="1470" y="3283"/>
                  <a:pt x="1470" y="3283"/>
                </a:cubicBezTo>
                <a:cubicBezTo>
                  <a:pt x="1471" y="3282"/>
                  <a:pt x="1471" y="3282"/>
                  <a:pt x="1471" y="3282"/>
                </a:cubicBezTo>
                <a:cubicBezTo>
                  <a:pt x="1472" y="3283"/>
                  <a:pt x="1472" y="3283"/>
                  <a:pt x="1472" y="3283"/>
                </a:cubicBezTo>
                <a:cubicBezTo>
                  <a:pt x="1472" y="3284"/>
                  <a:pt x="1472" y="3284"/>
                  <a:pt x="1472" y="3284"/>
                </a:cubicBezTo>
                <a:cubicBezTo>
                  <a:pt x="1469" y="3285"/>
                  <a:pt x="1469" y="3285"/>
                  <a:pt x="1469" y="3285"/>
                </a:cubicBezTo>
                <a:cubicBezTo>
                  <a:pt x="1467" y="3285"/>
                  <a:pt x="1467" y="3285"/>
                  <a:pt x="1467" y="3285"/>
                </a:cubicBezTo>
                <a:cubicBezTo>
                  <a:pt x="1467" y="3286"/>
                  <a:pt x="1467" y="3286"/>
                  <a:pt x="1467" y="3286"/>
                </a:cubicBezTo>
                <a:cubicBezTo>
                  <a:pt x="1465" y="3289"/>
                  <a:pt x="1465" y="3289"/>
                  <a:pt x="1465" y="3289"/>
                </a:cubicBezTo>
                <a:cubicBezTo>
                  <a:pt x="1460" y="3292"/>
                  <a:pt x="1460" y="3292"/>
                  <a:pt x="1460" y="3292"/>
                </a:cubicBezTo>
                <a:cubicBezTo>
                  <a:pt x="1460" y="3292"/>
                  <a:pt x="1460" y="3292"/>
                  <a:pt x="1460" y="3292"/>
                </a:cubicBezTo>
                <a:cubicBezTo>
                  <a:pt x="1459" y="3298"/>
                  <a:pt x="1459" y="3298"/>
                  <a:pt x="1459" y="3298"/>
                </a:cubicBezTo>
                <a:cubicBezTo>
                  <a:pt x="1459" y="3301"/>
                  <a:pt x="1459" y="3301"/>
                  <a:pt x="1459" y="3301"/>
                </a:cubicBezTo>
                <a:cubicBezTo>
                  <a:pt x="1460" y="3302"/>
                  <a:pt x="1460" y="3302"/>
                  <a:pt x="1460" y="3302"/>
                </a:cubicBezTo>
                <a:cubicBezTo>
                  <a:pt x="1463" y="3302"/>
                  <a:pt x="1463" y="3302"/>
                  <a:pt x="1463" y="3302"/>
                </a:cubicBezTo>
                <a:cubicBezTo>
                  <a:pt x="1463" y="3302"/>
                  <a:pt x="1464" y="3302"/>
                  <a:pt x="1464" y="3302"/>
                </a:cubicBezTo>
                <a:cubicBezTo>
                  <a:pt x="1464" y="3299"/>
                  <a:pt x="1464" y="3299"/>
                  <a:pt x="1464" y="3299"/>
                </a:cubicBezTo>
                <a:cubicBezTo>
                  <a:pt x="1464" y="3298"/>
                  <a:pt x="1464" y="3298"/>
                  <a:pt x="1464" y="3298"/>
                </a:cubicBezTo>
                <a:cubicBezTo>
                  <a:pt x="1464" y="3296"/>
                  <a:pt x="1464" y="3296"/>
                  <a:pt x="1464" y="3296"/>
                </a:cubicBezTo>
                <a:cubicBezTo>
                  <a:pt x="1463" y="3296"/>
                  <a:pt x="1463" y="3296"/>
                  <a:pt x="1463" y="3296"/>
                </a:cubicBezTo>
                <a:cubicBezTo>
                  <a:pt x="1466" y="3294"/>
                  <a:pt x="1466" y="3294"/>
                  <a:pt x="1466" y="3294"/>
                </a:cubicBezTo>
                <a:cubicBezTo>
                  <a:pt x="1469" y="3297"/>
                  <a:pt x="1469" y="3297"/>
                  <a:pt x="1469" y="3297"/>
                </a:cubicBezTo>
                <a:cubicBezTo>
                  <a:pt x="1473" y="3299"/>
                  <a:pt x="1473" y="3299"/>
                  <a:pt x="1473" y="3299"/>
                </a:cubicBezTo>
                <a:cubicBezTo>
                  <a:pt x="1474" y="3299"/>
                  <a:pt x="1474" y="3299"/>
                  <a:pt x="1474" y="3299"/>
                </a:cubicBezTo>
                <a:cubicBezTo>
                  <a:pt x="1475" y="3298"/>
                  <a:pt x="1475" y="3298"/>
                  <a:pt x="1475" y="3298"/>
                </a:cubicBezTo>
                <a:cubicBezTo>
                  <a:pt x="1475" y="3298"/>
                  <a:pt x="1475" y="3298"/>
                  <a:pt x="1475" y="3298"/>
                </a:cubicBezTo>
                <a:cubicBezTo>
                  <a:pt x="1477" y="3297"/>
                  <a:pt x="1477" y="3297"/>
                  <a:pt x="1477" y="3297"/>
                </a:cubicBezTo>
                <a:cubicBezTo>
                  <a:pt x="1478" y="3297"/>
                  <a:pt x="1478" y="3297"/>
                  <a:pt x="1478" y="3297"/>
                </a:cubicBezTo>
                <a:cubicBezTo>
                  <a:pt x="1482" y="3300"/>
                  <a:pt x="1482" y="3300"/>
                  <a:pt x="1482" y="3300"/>
                </a:cubicBezTo>
                <a:cubicBezTo>
                  <a:pt x="1483" y="3301"/>
                  <a:pt x="1483" y="3301"/>
                  <a:pt x="1483" y="3301"/>
                </a:cubicBezTo>
                <a:cubicBezTo>
                  <a:pt x="1483" y="3302"/>
                  <a:pt x="1483" y="3302"/>
                  <a:pt x="1483" y="3302"/>
                </a:cubicBezTo>
                <a:cubicBezTo>
                  <a:pt x="1481" y="3304"/>
                  <a:pt x="1481" y="3304"/>
                  <a:pt x="1481" y="3304"/>
                </a:cubicBezTo>
                <a:cubicBezTo>
                  <a:pt x="1481" y="3304"/>
                  <a:pt x="1481" y="3304"/>
                  <a:pt x="1481" y="3305"/>
                </a:cubicBezTo>
                <a:cubicBezTo>
                  <a:pt x="1481" y="3305"/>
                  <a:pt x="1481" y="3305"/>
                  <a:pt x="1481" y="3305"/>
                </a:cubicBezTo>
                <a:cubicBezTo>
                  <a:pt x="1482" y="3306"/>
                  <a:pt x="1482" y="3306"/>
                  <a:pt x="1482" y="3306"/>
                </a:cubicBezTo>
                <a:cubicBezTo>
                  <a:pt x="1478" y="3308"/>
                  <a:pt x="1478" y="3308"/>
                  <a:pt x="1478" y="3308"/>
                </a:cubicBezTo>
                <a:cubicBezTo>
                  <a:pt x="1478" y="3309"/>
                  <a:pt x="1478" y="3309"/>
                  <a:pt x="1478" y="3309"/>
                </a:cubicBezTo>
                <a:cubicBezTo>
                  <a:pt x="1476" y="3311"/>
                  <a:pt x="1476" y="3311"/>
                  <a:pt x="1476" y="3311"/>
                </a:cubicBezTo>
                <a:cubicBezTo>
                  <a:pt x="1476" y="3312"/>
                  <a:pt x="1476" y="3312"/>
                  <a:pt x="1476" y="3312"/>
                </a:cubicBezTo>
                <a:cubicBezTo>
                  <a:pt x="1477" y="3313"/>
                  <a:pt x="1477" y="3313"/>
                  <a:pt x="1477" y="3313"/>
                </a:cubicBezTo>
                <a:cubicBezTo>
                  <a:pt x="1482" y="3316"/>
                  <a:pt x="1482" y="3316"/>
                  <a:pt x="1482" y="3316"/>
                </a:cubicBezTo>
                <a:cubicBezTo>
                  <a:pt x="1481" y="3316"/>
                  <a:pt x="1481" y="3316"/>
                  <a:pt x="1481" y="3316"/>
                </a:cubicBezTo>
                <a:cubicBezTo>
                  <a:pt x="1481" y="3317"/>
                  <a:pt x="1481" y="3317"/>
                  <a:pt x="1481" y="3317"/>
                </a:cubicBezTo>
                <a:cubicBezTo>
                  <a:pt x="1481" y="3318"/>
                  <a:pt x="1481" y="3318"/>
                  <a:pt x="1481" y="3318"/>
                </a:cubicBezTo>
                <a:cubicBezTo>
                  <a:pt x="1481" y="3319"/>
                  <a:pt x="1481" y="3319"/>
                  <a:pt x="1481" y="3319"/>
                </a:cubicBezTo>
                <a:cubicBezTo>
                  <a:pt x="1482" y="3321"/>
                  <a:pt x="1482" y="3321"/>
                  <a:pt x="1482" y="3321"/>
                </a:cubicBezTo>
                <a:cubicBezTo>
                  <a:pt x="1483" y="3321"/>
                  <a:pt x="1483" y="3321"/>
                  <a:pt x="1483" y="3321"/>
                </a:cubicBezTo>
                <a:cubicBezTo>
                  <a:pt x="1486" y="3321"/>
                  <a:pt x="1486" y="3321"/>
                  <a:pt x="1486" y="3321"/>
                </a:cubicBezTo>
                <a:cubicBezTo>
                  <a:pt x="1487" y="3320"/>
                  <a:pt x="1487" y="3320"/>
                  <a:pt x="1487" y="3320"/>
                </a:cubicBezTo>
                <a:cubicBezTo>
                  <a:pt x="1490" y="3327"/>
                  <a:pt x="1490" y="3327"/>
                  <a:pt x="1490" y="3327"/>
                </a:cubicBezTo>
                <a:cubicBezTo>
                  <a:pt x="1488" y="3326"/>
                  <a:pt x="1488" y="3326"/>
                  <a:pt x="1488" y="3326"/>
                </a:cubicBezTo>
                <a:cubicBezTo>
                  <a:pt x="1482" y="3325"/>
                  <a:pt x="1482" y="3325"/>
                  <a:pt x="1482" y="3325"/>
                </a:cubicBezTo>
                <a:cubicBezTo>
                  <a:pt x="1481" y="3325"/>
                  <a:pt x="1481" y="3325"/>
                  <a:pt x="1481" y="3325"/>
                </a:cubicBezTo>
                <a:cubicBezTo>
                  <a:pt x="1480" y="3326"/>
                  <a:pt x="1480" y="3326"/>
                  <a:pt x="1480" y="3326"/>
                </a:cubicBezTo>
                <a:cubicBezTo>
                  <a:pt x="1480" y="3326"/>
                  <a:pt x="1480" y="3326"/>
                  <a:pt x="1480" y="3326"/>
                </a:cubicBezTo>
                <a:cubicBezTo>
                  <a:pt x="1480" y="3326"/>
                  <a:pt x="1480" y="3326"/>
                  <a:pt x="1480" y="3326"/>
                </a:cubicBezTo>
                <a:cubicBezTo>
                  <a:pt x="1479" y="3325"/>
                  <a:pt x="1479" y="3325"/>
                  <a:pt x="1479" y="3325"/>
                </a:cubicBezTo>
                <a:cubicBezTo>
                  <a:pt x="1479" y="3324"/>
                  <a:pt x="1479" y="3324"/>
                  <a:pt x="1479" y="3324"/>
                </a:cubicBezTo>
                <a:cubicBezTo>
                  <a:pt x="1477" y="3324"/>
                  <a:pt x="1477" y="3324"/>
                  <a:pt x="1477" y="3324"/>
                </a:cubicBezTo>
                <a:cubicBezTo>
                  <a:pt x="1476" y="3324"/>
                  <a:pt x="1476" y="3324"/>
                  <a:pt x="1476" y="3324"/>
                </a:cubicBezTo>
                <a:cubicBezTo>
                  <a:pt x="1476" y="3324"/>
                  <a:pt x="1476" y="3324"/>
                  <a:pt x="1476" y="3324"/>
                </a:cubicBezTo>
                <a:cubicBezTo>
                  <a:pt x="1476" y="3330"/>
                  <a:pt x="1476" y="3330"/>
                  <a:pt x="1476" y="3330"/>
                </a:cubicBezTo>
                <a:cubicBezTo>
                  <a:pt x="1477" y="3333"/>
                  <a:pt x="1477" y="3333"/>
                  <a:pt x="1477" y="3333"/>
                </a:cubicBezTo>
                <a:cubicBezTo>
                  <a:pt x="1478" y="3335"/>
                  <a:pt x="1478" y="3335"/>
                  <a:pt x="1478" y="3335"/>
                </a:cubicBezTo>
                <a:cubicBezTo>
                  <a:pt x="1479" y="3337"/>
                  <a:pt x="1479" y="3337"/>
                  <a:pt x="1479" y="3337"/>
                </a:cubicBezTo>
                <a:cubicBezTo>
                  <a:pt x="1479" y="3337"/>
                  <a:pt x="1479" y="3337"/>
                  <a:pt x="1479" y="3337"/>
                </a:cubicBezTo>
                <a:cubicBezTo>
                  <a:pt x="1480" y="3337"/>
                  <a:pt x="1480" y="3337"/>
                  <a:pt x="1480" y="3337"/>
                </a:cubicBezTo>
                <a:cubicBezTo>
                  <a:pt x="1480" y="3337"/>
                  <a:pt x="1480" y="3337"/>
                  <a:pt x="1480" y="3337"/>
                </a:cubicBezTo>
                <a:cubicBezTo>
                  <a:pt x="1479" y="3340"/>
                  <a:pt x="1479" y="3340"/>
                  <a:pt x="1479" y="3340"/>
                </a:cubicBezTo>
                <a:cubicBezTo>
                  <a:pt x="1479" y="3341"/>
                  <a:pt x="1479" y="3341"/>
                  <a:pt x="1479" y="3341"/>
                </a:cubicBezTo>
                <a:cubicBezTo>
                  <a:pt x="1480" y="3342"/>
                  <a:pt x="1480" y="3342"/>
                  <a:pt x="1480" y="3342"/>
                </a:cubicBezTo>
                <a:cubicBezTo>
                  <a:pt x="1480" y="3342"/>
                  <a:pt x="1480" y="3342"/>
                  <a:pt x="1480" y="3342"/>
                </a:cubicBezTo>
                <a:cubicBezTo>
                  <a:pt x="1479" y="3343"/>
                  <a:pt x="1479" y="3343"/>
                  <a:pt x="1479" y="3343"/>
                </a:cubicBezTo>
                <a:cubicBezTo>
                  <a:pt x="1479" y="3344"/>
                  <a:pt x="1479" y="3344"/>
                  <a:pt x="1479" y="3344"/>
                </a:cubicBezTo>
                <a:cubicBezTo>
                  <a:pt x="1480" y="3359"/>
                  <a:pt x="1480" y="3359"/>
                  <a:pt x="1480" y="3359"/>
                </a:cubicBezTo>
                <a:cubicBezTo>
                  <a:pt x="1480" y="3359"/>
                  <a:pt x="1480" y="3359"/>
                  <a:pt x="1480" y="3359"/>
                </a:cubicBezTo>
                <a:cubicBezTo>
                  <a:pt x="1481" y="3360"/>
                  <a:pt x="1481" y="3360"/>
                  <a:pt x="1481" y="3360"/>
                </a:cubicBezTo>
                <a:cubicBezTo>
                  <a:pt x="1482" y="3360"/>
                  <a:pt x="1482" y="3360"/>
                  <a:pt x="1482" y="3360"/>
                </a:cubicBezTo>
                <a:cubicBezTo>
                  <a:pt x="1482" y="3360"/>
                  <a:pt x="1482" y="3360"/>
                  <a:pt x="1482" y="3360"/>
                </a:cubicBezTo>
                <a:cubicBezTo>
                  <a:pt x="1484" y="3354"/>
                  <a:pt x="1484" y="3354"/>
                  <a:pt x="1484" y="3354"/>
                </a:cubicBezTo>
                <a:cubicBezTo>
                  <a:pt x="1486" y="3353"/>
                  <a:pt x="1486" y="3353"/>
                  <a:pt x="1486" y="3353"/>
                </a:cubicBezTo>
                <a:cubicBezTo>
                  <a:pt x="1484" y="3359"/>
                  <a:pt x="1484" y="3359"/>
                  <a:pt x="1484" y="3359"/>
                </a:cubicBezTo>
                <a:cubicBezTo>
                  <a:pt x="1484" y="3360"/>
                  <a:pt x="1484" y="3360"/>
                  <a:pt x="1484" y="3360"/>
                </a:cubicBezTo>
                <a:cubicBezTo>
                  <a:pt x="1485" y="3361"/>
                  <a:pt x="1485" y="3361"/>
                  <a:pt x="1485" y="3361"/>
                </a:cubicBezTo>
                <a:cubicBezTo>
                  <a:pt x="1485" y="3362"/>
                  <a:pt x="1485" y="3362"/>
                  <a:pt x="1485" y="3362"/>
                </a:cubicBezTo>
                <a:cubicBezTo>
                  <a:pt x="1485" y="3361"/>
                  <a:pt x="1485" y="3361"/>
                  <a:pt x="1485" y="3361"/>
                </a:cubicBezTo>
                <a:cubicBezTo>
                  <a:pt x="1484" y="3362"/>
                  <a:pt x="1484" y="3362"/>
                  <a:pt x="1484" y="3362"/>
                </a:cubicBezTo>
                <a:cubicBezTo>
                  <a:pt x="1480" y="3364"/>
                  <a:pt x="1480" y="3364"/>
                  <a:pt x="1480" y="3364"/>
                </a:cubicBezTo>
                <a:cubicBezTo>
                  <a:pt x="1480" y="3365"/>
                  <a:pt x="1480" y="3365"/>
                  <a:pt x="1480" y="3365"/>
                </a:cubicBezTo>
                <a:cubicBezTo>
                  <a:pt x="1480" y="3367"/>
                  <a:pt x="1480" y="3367"/>
                  <a:pt x="1480" y="3367"/>
                </a:cubicBezTo>
                <a:cubicBezTo>
                  <a:pt x="1479" y="3367"/>
                  <a:pt x="1479" y="3367"/>
                  <a:pt x="1479" y="3367"/>
                </a:cubicBezTo>
                <a:cubicBezTo>
                  <a:pt x="1479" y="3368"/>
                  <a:pt x="1479" y="3368"/>
                  <a:pt x="1479" y="3368"/>
                </a:cubicBezTo>
                <a:cubicBezTo>
                  <a:pt x="1478" y="3372"/>
                  <a:pt x="1478" y="3372"/>
                  <a:pt x="1478" y="3372"/>
                </a:cubicBezTo>
                <a:cubicBezTo>
                  <a:pt x="1475" y="3376"/>
                  <a:pt x="1475" y="3376"/>
                  <a:pt x="1475" y="3376"/>
                </a:cubicBezTo>
                <a:cubicBezTo>
                  <a:pt x="1475" y="3377"/>
                  <a:pt x="1475" y="3377"/>
                  <a:pt x="1475" y="3377"/>
                </a:cubicBezTo>
                <a:cubicBezTo>
                  <a:pt x="1476" y="3380"/>
                  <a:pt x="1476" y="3380"/>
                  <a:pt x="1476" y="3380"/>
                </a:cubicBezTo>
                <a:cubicBezTo>
                  <a:pt x="1478" y="3382"/>
                  <a:pt x="1478" y="3382"/>
                  <a:pt x="1478" y="3382"/>
                </a:cubicBezTo>
                <a:cubicBezTo>
                  <a:pt x="1480" y="3383"/>
                  <a:pt x="1480" y="3383"/>
                  <a:pt x="1480" y="3383"/>
                </a:cubicBezTo>
                <a:cubicBezTo>
                  <a:pt x="1484" y="3384"/>
                  <a:pt x="1484" y="3384"/>
                  <a:pt x="1484" y="3384"/>
                </a:cubicBezTo>
                <a:cubicBezTo>
                  <a:pt x="1484" y="3385"/>
                  <a:pt x="1484" y="3385"/>
                  <a:pt x="1484" y="3385"/>
                </a:cubicBezTo>
                <a:cubicBezTo>
                  <a:pt x="1483" y="3384"/>
                  <a:pt x="1483" y="3384"/>
                  <a:pt x="1483" y="3384"/>
                </a:cubicBezTo>
                <a:cubicBezTo>
                  <a:pt x="1483" y="3384"/>
                  <a:pt x="1482" y="3384"/>
                  <a:pt x="1482" y="3385"/>
                </a:cubicBezTo>
                <a:cubicBezTo>
                  <a:pt x="1481" y="3386"/>
                  <a:pt x="1481" y="3386"/>
                  <a:pt x="1481" y="3386"/>
                </a:cubicBezTo>
                <a:cubicBezTo>
                  <a:pt x="1481" y="3387"/>
                  <a:pt x="1481" y="3387"/>
                  <a:pt x="1481" y="3387"/>
                </a:cubicBezTo>
                <a:cubicBezTo>
                  <a:pt x="1483" y="3390"/>
                  <a:pt x="1483" y="3390"/>
                  <a:pt x="1483" y="3390"/>
                </a:cubicBezTo>
                <a:cubicBezTo>
                  <a:pt x="1485" y="3392"/>
                  <a:pt x="1485" y="3392"/>
                  <a:pt x="1485" y="3392"/>
                </a:cubicBezTo>
                <a:cubicBezTo>
                  <a:pt x="1485" y="3392"/>
                  <a:pt x="1485" y="3392"/>
                  <a:pt x="1485" y="3392"/>
                </a:cubicBezTo>
                <a:cubicBezTo>
                  <a:pt x="1487" y="3392"/>
                  <a:pt x="1487" y="3392"/>
                  <a:pt x="1487" y="3392"/>
                </a:cubicBezTo>
                <a:cubicBezTo>
                  <a:pt x="1487" y="3391"/>
                  <a:pt x="1487" y="3391"/>
                  <a:pt x="1487" y="3391"/>
                </a:cubicBezTo>
                <a:cubicBezTo>
                  <a:pt x="1488" y="3390"/>
                  <a:pt x="1488" y="3390"/>
                  <a:pt x="1488" y="3390"/>
                </a:cubicBezTo>
                <a:cubicBezTo>
                  <a:pt x="1488" y="3393"/>
                  <a:pt x="1488" y="3393"/>
                  <a:pt x="1488" y="3393"/>
                </a:cubicBezTo>
                <a:cubicBezTo>
                  <a:pt x="1486" y="3393"/>
                  <a:pt x="1486" y="3393"/>
                  <a:pt x="1486" y="3393"/>
                </a:cubicBezTo>
                <a:cubicBezTo>
                  <a:pt x="1483" y="3393"/>
                  <a:pt x="1483" y="3393"/>
                  <a:pt x="1483" y="3393"/>
                </a:cubicBezTo>
                <a:cubicBezTo>
                  <a:pt x="1482" y="3394"/>
                  <a:pt x="1482" y="3394"/>
                  <a:pt x="1482" y="3394"/>
                </a:cubicBezTo>
                <a:cubicBezTo>
                  <a:pt x="1481" y="3396"/>
                  <a:pt x="1481" y="3396"/>
                  <a:pt x="1481" y="3396"/>
                </a:cubicBezTo>
                <a:cubicBezTo>
                  <a:pt x="1481" y="3396"/>
                  <a:pt x="1481" y="3396"/>
                  <a:pt x="1481" y="3396"/>
                </a:cubicBezTo>
                <a:cubicBezTo>
                  <a:pt x="1482" y="3400"/>
                  <a:pt x="1482" y="3400"/>
                  <a:pt x="1482" y="3400"/>
                </a:cubicBezTo>
                <a:cubicBezTo>
                  <a:pt x="1489" y="3408"/>
                  <a:pt x="1489" y="3408"/>
                  <a:pt x="1489" y="3408"/>
                </a:cubicBezTo>
                <a:cubicBezTo>
                  <a:pt x="1491" y="3413"/>
                  <a:pt x="1491" y="3413"/>
                  <a:pt x="1491" y="3413"/>
                </a:cubicBezTo>
                <a:cubicBezTo>
                  <a:pt x="1490" y="3419"/>
                  <a:pt x="1490" y="3419"/>
                  <a:pt x="1490" y="3419"/>
                </a:cubicBezTo>
                <a:cubicBezTo>
                  <a:pt x="1492" y="3423"/>
                  <a:pt x="1492" y="3423"/>
                  <a:pt x="1492" y="3423"/>
                </a:cubicBezTo>
                <a:cubicBezTo>
                  <a:pt x="1492" y="3423"/>
                  <a:pt x="1492" y="3423"/>
                  <a:pt x="1492" y="3423"/>
                </a:cubicBezTo>
                <a:cubicBezTo>
                  <a:pt x="1493" y="3424"/>
                  <a:pt x="1493" y="3424"/>
                  <a:pt x="1493" y="3424"/>
                </a:cubicBezTo>
                <a:cubicBezTo>
                  <a:pt x="1495" y="3424"/>
                  <a:pt x="1495" y="3424"/>
                  <a:pt x="1495" y="3424"/>
                </a:cubicBezTo>
                <a:cubicBezTo>
                  <a:pt x="1495" y="3424"/>
                  <a:pt x="1496" y="3424"/>
                  <a:pt x="1496" y="3424"/>
                </a:cubicBezTo>
                <a:cubicBezTo>
                  <a:pt x="1496" y="3424"/>
                  <a:pt x="1496" y="3424"/>
                  <a:pt x="1496" y="3424"/>
                </a:cubicBezTo>
                <a:cubicBezTo>
                  <a:pt x="1496" y="3420"/>
                  <a:pt x="1496" y="3420"/>
                  <a:pt x="1496" y="3420"/>
                </a:cubicBezTo>
                <a:cubicBezTo>
                  <a:pt x="1497" y="3422"/>
                  <a:pt x="1497" y="3422"/>
                  <a:pt x="1497" y="3422"/>
                </a:cubicBezTo>
                <a:cubicBezTo>
                  <a:pt x="1497" y="3423"/>
                  <a:pt x="1497" y="3423"/>
                  <a:pt x="1497" y="3423"/>
                </a:cubicBezTo>
                <a:cubicBezTo>
                  <a:pt x="1497" y="3423"/>
                  <a:pt x="1498" y="3423"/>
                  <a:pt x="1498" y="3423"/>
                </a:cubicBezTo>
                <a:cubicBezTo>
                  <a:pt x="1499" y="3421"/>
                  <a:pt x="1499" y="3421"/>
                  <a:pt x="1499" y="3421"/>
                </a:cubicBezTo>
                <a:cubicBezTo>
                  <a:pt x="1501" y="3419"/>
                  <a:pt x="1501" y="3419"/>
                  <a:pt x="1501" y="3419"/>
                </a:cubicBezTo>
                <a:cubicBezTo>
                  <a:pt x="1501" y="3418"/>
                  <a:pt x="1501" y="3418"/>
                  <a:pt x="1501" y="3418"/>
                </a:cubicBezTo>
                <a:cubicBezTo>
                  <a:pt x="1500" y="3416"/>
                  <a:pt x="1500" y="3416"/>
                  <a:pt x="1500" y="3416"/>
                </a:cubicBezTo>
                <a:cubicBezTo>
                  <a:pt x="1501" y="3417"/>
                  <a:pt x="1501" y="3417"/>
                  <a:pt x="1501" y="3417"/>
                </a:cubicBezTo>
                <a:cubicBezTo>
                  <a:pt x="1503" y="3418"/>
                  <a:pt x="1503" y="3418"/>
                  <a:pt x="1503" y="3418"/>
                </a:cubicBezTo>
                <a:cubicBezTo>
                  <a:pt x="1504" y="3418"/>
                  <a:pt x="1504" y="3418"/>
                  <a:pt x="1504" y="3418"/>
                </a:cubicBezTo>
                <a:cubicBezTo>
                  <a:pt x="1505" y="3417"/>
                  <a:pt x="1505" y="3417"/>
                  <a:pt x="1505" y="3417"/>
                </a:cubicBezTo>
                <a:cubicBezTo>
                  <a:pt x="1506" y="3417"/>
                  <a:pt x="1506" y="3417"/>
                  <a:pt x="1506" y="3417"/>
                </a:cubicBezTo>
                <a:cubicBezTo>
                  <a:pt x="1506" y="3416"/>
                  <a:pt x="1506" y="3416"/>
                  <a:pt x="1506" y="3416"/>
                </a:cubicBezTo>
                <a:cubicBezTo>
                  <a:pt x="1507" y="3417"/>
                  <a:pt x="1507" y="3417"/>
                  <a:pt x="1507" y="3417"/>
                </a:cubicBezTo>
                <a:cubicBezTo>
                  <a:pt x="1507" y="3420"/>
                  <a:pt x="1507" y="3420"/>
                  <a:pt x="1507" y="3420"/>
                </a:cubicBezTo>
                <a:cubicBezTo>
                  <a:pt x="1505" y="3421"/>
                  <a:pt x="1505" y="3421"/>
                  <a:pt x="1505" y="3421"/>
                </a:cubicBezTo>
                <a:cubicBezTo>
                  <a:pt x="1505" y="3421"/>
                  <a:pt x="1504" y="3421"/>
                  <a:pt x="1504" y="3421"/>
                </a:cubicBezTo>
                <a:cubicBezTo>
                  <a:pt x="1504" y="3422"/>
                  <a:pt x="1504" y="3422"/>
                  <a:pt x="1504" y="3422"/>
                </a:cubicBezTo>
                <a:cubicBezTo>
                  <a:pt x="1507" y="3426"/>
                  <a:pt x="1507" y="3426"/>
                  <a:pt x="1507" y="3426"/>
                </a:cubicBezTo>
                <a:cubicBezTo>
                  <a:pt x="1508" y="3429"/>
                  <a:pt x="1508" y="3429"/>
                  <a:pt x="1508" y="3429"/>
                </a:cubicBezTo>
                <a:cubicBezTo>
                  <a:pt x="1507" y="3431"/>
                  <a:pt x="1507" y="3431"/>
                  <a:pt x="1507" y="3431"/>
                </a:cubicBezTo>
                <a:cubicBezTo>
                  <a:pt x="1505" y="3432"/>
                  <a:pt x="1505" y="3432"/>
                  <a:pt x="1505" y="3432"/>
                </a:cubicBezTo>
                <a:cubicBezTo>
                  <a:pt x="1506" y="3430"/>
                  <a:pt x="1506" y="3430"/>
                  <a:pt x="1506" y="3430"/>
                </a:cubicBezTo>
                <a:cubicBezTo>
                  <a:pt x="1506" y="3430"/>
                  <a:pt x="1506" y="3430"/>
                  <a:pt x="1506" y="3430"/>
                </a:cubicBezTo>
                <a:cubicBezTo>
                  <a:pt x="1505" y="3424"/>
                  <a:pt x="1505" y="3424"/>
                  <a:pt x="1505" y="3424"/>
                </a:cubicBezTo>
                <a:cubicBezTo>
                  <a:pt x="1505" y="3423"/>
                  <a:pt x="1505" y="3423"/>
                  <a:pt x="1505" y="3423"/>
                </a:cubicBezTo>
                <a:cubicBezTo>
                  <a:pt x="1503" y="3422"/>
                  <a:pt x="1503" y="3422"/>
                  <a:pt x="1503" y="3422"/>
                </a:cubicBezTo>
                <a:cubicBezTo>
                  <a:pt x="1502" y="3421"/>
                  <a:pt x="1502" y="3421"/>
                  <a:pt x="1502" y="3421"/>
                </a:cubicBezTo>
                <a:cubicBezTo>
                  <a:pt x="1502" y="3421"/>
                  <a:pt x="1501" y="3421"/>
                  <a:pt x="1501" y="3421"/>
                </a:cubicBezTo>
                <a:cubicBezTo>
                  <a:pt x="1501" y="3422"/>
                  <a:pt x="1501" y="3422"/>
                  <a:pt x="1501" y="3422"/>
                </a:cubicBezTo>
                <a:cubicBezTo>
                  <a:pt x="1501" y="3424"/>
                  <a:pt x="1501" y="3424"/>
                  <a:pt x="1501" y="3424"/>
                </a:cubicBezTo>
                <a:cubicBezTo>
                  <a:pt x="1502" y="3425"/>
                  <a:pt x="1502" y="3425"/>
                  <a:pt x="1502" y="3425"/>
                </a:cubicBezTo>
                <a:cubicBezTo>
                  <a:pt x="1501" y="3428"/>
                  <a:pt x="1501" y="3428"/>
                  <a:pt x="1501" y="3428"/>
                </a:cubicBezTo>
                <a:cubicBezTo>
                  <a:pt x="1501" y="3429"/>
                  <a:pt x="1501" y="3429"/>
                  <a:pt x="1501" y="3429"/>
                </a:cubicBezTo>
                <a:cubicBezTo>
                  <a:pt x="1500" y="3426"/>
                  <a:pt x="1500" y="3426"/>
                  <a:pt x="1500" y="3426"/>
                </a:cubicBezTo>
                <a:cubicBezTo>
                  <a:pt x="1500" y="3425"/>
                  <a:pt x="1500" y="3425"/>
                  <a:pt x="1500" y="3425"/>
                </a:cubicBezTo>
                <a:cubicBezTo>
                  <a:pt x="1499" y="3424"/>
                  <a:pt x="1499" y="3424"/>
                  <a:pt x="1499" y="3424"/>
                </a:cubicBezTo>
                <a:cubicBezTo>
                  <a:pt x="1498" y="3424"/>
                  <a:pt x="1498" y="3424"/>
                  <a:pt x="1498" y="3424"/>
                </a:cubicBezTo>
                <a:cubicBezTo>
                  <a:pt x="1496" y="3425"/>
                  <a:pt x="1496" y="3425"/>
                  <a:pt x="1496" y="3425"/>
                </a:cubicBezTo>
                <a:cubicBezTo>
                  <a:pt x="1495" y="3426"/>
                  <a:pt x="1495" y="3426"/>
                  <a:pt x="1495" y="3426"/>
                </a:cubicBezTo>
                <a:cubicBezTo>
                  <a:pt x="1494" y="3426"/>
                  <a:pt x="1494" y="3426"/>
                  <a:pt x="1494" y="3426"/>
                </a:cubicBezTo>
                <a:cubicBezTo>
                  <a:pt x="1493" y="3425"/>
                  <a:pt x="1493" y="3425"/>
                  <a:pt x="1493" y="3425"/>
                </a:cubicBezTo>
                <a:cubicBezTo>
                  <a:pt x="1492" y="3425"/>
                  <a:pt x="1492" y="3425"/>
                  <a:pt x="1492" y="3425"/>
                </a:cubicBezTo>
                <a:cubicBezTo>
                  <a:pt x="1491" y="3425"/>
                  <a:pt x="1491" y="3425"/>
                  <a:pt x="1491" y="3425"/>
                </a:cubicBezTo>
                <a:cubicBezTo>
                  <a:pt x="1491" y="3426"/>
                  <a:pt x="1491" y="3426"/>
                  <a:pt x="1491" y="3426"/>
                </a:cubicBezTo>
                <a:cubicBezTo>
                  <a:pt x="1491" y="3426"/>
                  <a:pt x="1491" y="3426"/>
                  <a:pt x="1491" y="3426"/>
                </a:cubicBezTo>
                <a:cubicBezTo>
                  <a:pt x="1490" y="3427"/>
                  <a:pt x="1490" y="3427"/>
                  <a:pt x="1490" y="3427"/>
                </a:cubicBezTo>
                <a:cubicBezTo>
                  <a:pt x="1490" y="3434"/>
                  <a:pt x="1490" y="3434"/>
                  <a:pt x="1490" y="3434"/>
                </a:cubicBezTo>
                <a:cubicBezTo>
                  <a:pt x="1490" y="3433"/>
                  <a:pt x="1490" y="3433"/>
                  <a:pt x="1490" y="3433"/>
                </a:cubicBezTo>
                <a:cubicBezTo>
                  <a:pt x="1489" y="3432"/>
                  <a:pt x="1489" y="3432"/>
                  <a:pt x="1489" y="3432"/>
                </a:cubicBezTo>
                <a:cubicBezTo>
                  <a:pt x="1488" y="3432"/>
                  <a:pt x="1488" y="3432"/>
                  <a:pt x="1488" y="3432"/>
                </a:cubicBezTo>
                <a:cubicBezTo>
                  <a:pt x="1485" y="3433"/>
                  <a:pt x="1485" y="3433"/>
                  <a:pt x="1485" y="3433"/>
                </a:cubicBezTo>
                <a:cubicBezTo>
                  <a:pt x="1484" y="3434"/>
                  <a:pt x="1484" y="3434"/>
                  <a:pt x="1484" y="3434"/>
                </a:cubicBezTo>
                <a:cubicBezTo>
                  <a:pt x="1484" y="3436"/>
                  <a:pt x="1484" y="3436"/>
                  <a:pt x="1484" y="3436"/>
                </a:cubicBezTo>
                <a:cubicBezTo>
                  <a:pt x="1485" y="3437"/>
                  <a:pt x="1485" y="3437"/>
                  <a:pt x="1485" y="3437"/>
                </a:cubicBezTo>
                <a:cubicBezTo>
                  <a:pt x="1485" y="3438"/>
                  <a:pt x="1485" y="3438"/>
                  <a:pt x="1485" y="3438"/>
                </a:cubicBezTo>
                <a:cubicBezTo>
                  <a:pt x="1486" y="3438"/>
                  <a:pt x="1486" y="3438"/>
                  <a:pt x="1486" y="3438"/>
                </a:cubicBezTo>
                <a:cubicBezTo>
                  <a:pt x="1485" y="3438"/>
                  <a:pt x="1485" y="3438"/>
                  <a:pt x="1485" y="3438"/>
                </a:cubicBezTo>
                <a:cubicBezTo>
                  <a:pt x="1485" y="3439"/>
                  <a:pt x="1485" y="3439"/>
                  <a:pt x="1485" y="3439"/>
                </a:cubicBezTo>
                <a:cubicBezTo>
                  <a:pt x="1486" y="3440"/>
                  <a:pt x="1486" y="3440"/>
                  <a:pt x="1486" y="3440"/>
                </a:cubicBezTo>
                <a:cubicBezTo>
                  <a:pt x="1486" y="3440"/>
                  <a:pt x="1486" y="3440"/>
                  <a:pt x="1486" y="3440"/>
                </a:cubicBezTo>
                <a:cubicBezTo>
                  <a:pt x="1487" y="3440"/>
                  <a:pt x="1487" y="3440"/>
                  <a:pt x="1487" y="3440"/>
                </a:cubicBezTo>
                <a:cubicBezTo>
                  <a:pt x="1487" y="3440"/>
                  <a:pt x="1487" y="3440"/>
                  <a:pt x="1487" y="3440"/>
                </a:cubicBezTo>
                <a:cubicBezTo>
                  <a:pt x="1489" y="3438"/>
                  <a:pt x="1489" y="3438"/>
                  <a:pt x="1489" y="3438"/>
                </a:cubicBezTo>
                <a:cubicBezTo>
                  <a:pt x="1489" y="3438"/>
                  <a:pt x="1489" y="3438"/>
                  <a:pt x="1489" y="3438"/>
                </a:cubicBezTo>
                <a:cubicBezTo>
                  <a:pt x="1490" y="3434"/>
                  <a:pt x="1490" y="3434"/>
                  <a:pt x="1490" y="3434"/>
                </a:cubicBezTo>
                <a:cubicBezTo>
                  <a:pt x="1490" y="3441"/>
                  <a:pt x="1490" y="3441"/>
                  <a:pt x="1490" y="3441"/>
                </a:cubicBezTo>
                <a:cubicBezTo>
                  <a:pt x="1490" y="3441"/>
                  <a:pt x="1490" y="3441"/>
                  <a:pt x="1490" y="3442"/>
                </a:cubicBezTo>
                <a:cubicBezTo>
                  <a:pt x="1490" y="3442"/>
                  <a:pt x="1490" y="3442"/>
                  <a:pt x="1491" y="3442"/>
                </a:cubicBezTo>
                <a:cubicBezTo>
                  <a:pt x="1492" y="3441"/>
                  <a:pt x="1492" y="3441"/>
                  <a:pt x="1492" y="3441"/>
                </a:cubicBezTo>
                <a:cubicBezTo>
                  <a:pt x="1492" y="3443"/>
                  <a:pt x="1492" y="3443"/>
                  <a:pt x="1492" y="3443"/>
                </a:cubicBezTo>
                <a:cubicBezTo>
                  <a:pt x="1492" y="3443"/>
                  <a:pt x="1492" y="3443"/>
                  <a:pt x="1492" y="3443"/>
                </a:cubicBezTo>
                <a:cubicBezTo>
                  <a:pt x="1492" y="3445"/>
                  <a:pt x="1492" y="3445"/>
                  <a:pt x="1492" y="3445"/>
                </a:cubicBezTo>
                <a:cubicBezTo>
                  <a:pt x="1493" y="3445"/>
                  <a:pt x="1493" y="3445"/>
                  <a:pt x="1493" y="3445"/>
                </a:cubicBezTo>
                <a:cubicBezTo>
                  <a:pt x="1495" y="3446"/>
                  <a:pt x="1495" y="3446"/>
                  <a:pt x="1495" y="3446"/>
                </a:cubicBezTo>
                <a:cubicBezTo>
                  <a:pt x="1495" y="3447"/>
                  <a:pt x="1495" y="3447"/>
                  <a:pt x="1495" y="3447"/>
                </a:cubicBezTo>
                <a:cubicBezTo>
                  <a:pt x="1495" y="3448"/>
                  <a:pt x="1495" y="3448"/>
                  <a:pt x="1495" y="3448"/>
                </a:cubicBezTo>
                <a:cubicBezTo>
                  <a:pt x="1494" y="3448"/>
                  <a:pt x="1495" y="3448"/>
                  <a:pt x="1495" y="3449"/>
                </a:cubicBezTo>
                <a:cubicBezTo>
                  <a:pt x="1495" y="3449"/>
                  <a:pt x="1495" y="3449"/>
                  <a:pt x="1495" y="3449"/>
                </a:cubicBezTo>
                <a:cubicBezTo>
                  <a:pt x="1500" y="3449"/>
                  <a:pt x="1500" y="3449"/>
                  <a:pt x="1500" y="3449"/>
                </a:cubicBezTo>
                <a:cubicBezTo>
                  <a:pt x="1500" y="3449"/>
                  <a:pt x="1500" y="3449"/>
                  <a:pt x="1500" y="3449"/>
                </a:cubicBezTo>
                <a:cubicBezTo>
                  <a:pt x="1501" y="3448"/>
                  <a:pt x="1501" y="3448"/>
                  <a:pt x="1501" y="3448"/>
                </a:cubicBezTo>
                <a:cubicBezTo>
                  <a:pt x="1501" y="3448"/>
                  <a:pt x="1501" y="3448"/>
                  <a:pt x="1501" y="3448"/>
                </a:cubicBezTo>
                <a:cubicBezTo>
                  <a:pt x="1502" y="3449"/>
                  <a:pt x="1502" y="3449"/>
                  <a:pt x="1502" y="3449"/>
                </a:cubicBezTo>
                <a:cubicBezTo>
                  <a:pt x="1504" y="3451"/>
                  <a:pt x="1504" y="3451"/>
                  <a:pt x="1504" y="3451"/>
                </a:cubicBezTo>
                <a:cubicBezTo>
                  <a:pt x="1504" y="3452"/>
                  <a:pt x="1504" y="3452"/>
                  <a:pt x="1504" y="3452"/>
                </a:cubicBezTo>
                <a:cubicBezTo>
                  <a:pt x="1503" y="3452"/>
                  <a:pt x="1503" y="3452"/>
                  <a:pt x="1503" y="3452"/>
                </a:cubicBezTo>
                <a:cubicBezTo>
                  <a:pt x="1500" y="3451"/>
                  <a:pt x="1500" y="3451"/>
                  <a:pt x="1500" y="3451"/>
                </a:cubicBezTo>
                <a:cubicBezTo>
                  <a:pt x="1500" y="3451"/>
                  <a:pt x="1500" y="3451"/>
                  <a:pt x="1500" y="3451"/>
                </a:cubicBezTo>
                <a:cubicBezTo>
                  <a:pt x="1498" y="3451"/>
                  <a:pt x="1498" y="3451"/>
                  <a:pt x="1498" y="3451"/>
                </a:cubicBezTo>
                <a:cubicBezTo>
                  <a:pt x="1497" y="3451"/>
                  <a:pt x="1497" y="3452"/>
                  <a:pt x="1497" y="3452"/>
                </a:cubicBezTo>
                <a:cubicBezTo>
                  <a:pt x="1497" y="3452"/>
                  <a:pt x="1497" y="3452"/>
                  <a:pt x="1497" y="3452"/>
                </a:cubicBezTo>
                <a:cubicBezTo>
                  <a:pt x="1498" y="3453"/>
                  <a:pt x="1498" y="3453"/>
                  <a:pt x="1498" y="3453"/>
                </a:cubicBezTo>
                <a:cubicBezTo>
                  <a:pt x="1505" y="3460"/>
                  <a:pt x="1505" y="3460"/>
                  <a:pt x="1505" y="3460"/>
                </a:cubicBezTo>
                <a:cubicBezTo>
                  <a:pt x="1508" y="3461"/>
                  <a:pt x="1508" y="3461"/>
                  <a:pt x="1508" y="3461"/>
                </a:cubicBezTo>
                <a:cubicBezTo>
                  <a:pt x="1508" y="3461"/>
                  <a:pt x="1508" y="3461"/>
                  <a:pt x="1508" y="3461"/>
                </a:cubicBezTo>
                <a:cubicBezTo>
                  <a:pt x="1509" y="3461"/>
                  <a:pt x="1509" y="3460"/>
                  <a:pt x="1509" y="3460"/>
                </a:cubicBezTo>
                <a:cubicBezTo>
                  <a:pt x="1508" y="3458"/>
                  <a:pt x="1508" y="3458"/>
                  <a:pt x="1508" y="3458"/>
                </a:cubicBezTo>
                <a:cubicBezTo>
                  <a:pt x="1508" y="3456"/>
                  <a:pt x="1508" y="3456"/>
                  <a:pt x="1508" y="3456"/>
                </a:cubicBezTo>
                <a:cubicBezTo>
                  <a:pt x="1509" y="3456"/>
                  <a:pt x="1509" y="3456"/>
                  <a:pt x="1509" y="3456"/>
                </a:cubicBezTo>
                <a:cubicBezTo>
                  <a:pt x="1509" y="3455"/>
                  <a:pt x="1509" y="3455"/>
                  <a:pt x="1509" y="3455"/>
                </a:cubicBezTo>
                <a:cubicBezTo>
                  <a:pt x="1508" y="3454"/>
                  <a:pt x="1508" y="3454"/>
                  <a:pt x="1508" y="3454"/>
                </a:cubicBezTo>
                <a:cubicBezTo>
                  <a:pt x="1509" y="3453"/>
                  <a:pt x="1509" y="3453"/>
                  <a:pt x="1509" y="3453"/>
                </a:cubicBezTo>
                <a:cubicBezTo>
                  <a:pt x="1510" y="3454"/>
                  <a:pt x="1510" y="3454"/>
                  <a:pt x="1510" y="3454"/>
                </a:cubicBezTo>
                <a:cubicBezTo>
                  <a:pt x="1511" y="3454"/>
                  <a:pt x="1511" y="3454"/>
                  <a:pt x="1511" y="3454"/>
                </a:cubicBezTo>
                <a:cubicBezTo>
                  <a:pt x="1512" y="3453"/>
                  <a:pt x="1512" y="3453"/>
                  <a:pt x="1512" y="3453"/>
                </a:cubicBezTo>
                <a:cubicBezTo>
                  <a:pt x="1512" y="3452"/>
                  <a:pt x="1512" y="3452"/>
                  <a:pt x="1512" y="3452"/>
                </a:cubicBezTo>
                <a:cubicBezTo>
                  <a:pt x="1512" y="3451"/>
                  <a:pt x="1512" y="3451"/>
                  <a:pt x="1512" y="3451"/>
                </a:cubicBezTo>
                <a:cubicBezTo>
                  <a:pt x="1512" y="3451"/>
                  <a:pt x="1512" y="3451"/>
                  <a:pt x="1512" y="3451"/>
                </a:cubicBezTo>
                <a:cubicBezTo>
                  <a:pt x="1514" y="3452"/>
                  <a:pt x="1514" y="3452"/>
                  <a:pt x="1514" y="3452"/>
                </a:cubicBezTo>
                <a:cubicBezTo>
                  <a:pt x="1515" y="3452"/>
                  <a:pt x="1515" y="3452"/>
                  <a:pt x="1515" y="3452"/>
                </a:cubicBezTo>
                <a:cubicBezTo>
                  <a:pt x="1524" y="3445"/>
                  <a:pt x="1524" y="3445"/>
                  <a:pt x="1524" y="3445"/>
                </a:cubicBezTo>
                <a:cubicBezTo>
                  <a:pt x="1524" y="3444"/>
                  <a:pt x="1524" y="3444"/>
                  <a:pt x="1524" y="3444"/>
                </a:cubicBezTo>
                <a:cubicBezTo>
                  <a:pt x="1524" y="3442"/>
                  <a:pt x="1524" y="3442"/>
                  <a:pt x="1524" y="3442"/>
                </a:cubicBezTo>
                <a:cubicBezTo>
                  <a:pt x="1523" y="3440"/>
                  <a:pt x="1523" y="3440"/>
                  <a:pt x="1523" y="3440"/>
                </a:cubicBezTo>
                <a:cubicBezTo>
                  <a:pt x="1522" y="3439"/>
                  <a:pt x="1522" y="3439"/>
                  <a:pt x="1522" y="3439"/>
                </a:cubicBezTo>
                <a:cubicBezTo>
                  <a:pt x="1513" y="3439"/>
                  <a:pt x="1513" y="3439"/>
                  <a:pt x="1513" y="3439"/>
                </a:cubicBezTo>
                <a:cubicBezTo>
                  <a:pt x="1512" y="3439"/>
                  <a:pt x="1512" y="3439"/>
                  <a:pt x="1512" y="3439"/>
                </a:cubicBezTo>
                <a:cubicBezTo>
                  <a:pt x="1508" y="3444"/>
                  <a:pt x="1508" y="3444"/>
                  <a:pt x="1508" y="3444"/>
                </a:cubicBezTo>
                <a:cubicBezTo>
                  <a:pt x="1506" y="3442"/>
                  <a:pt x="1506" y="3442"/>
                  <a:pt x="1506" y="3442"/>
                </a:cubicBezTo>
                <a:cubicBezTo>
                  <a:pt x="1506" y="3441"/>
                  <a:pt x="1506" y="3441"/>
                  <a:pt x="1506" y="3441"/>
                </a:cubicBezTo>
                <a:cubicBezTo>
                  <a:pt x="1504" y="3439"/>
                  <a:pt x="1504" y="3439"/>
                  <a:pt x="1504" y="3439"/>
                </a:cubicBezTo>
                <a:cubicBezTo>
                  <a:pt x="1502" y="3437"/>
                  <a:pt x="1502" y="3437"/>
                  <a:pt x="1502" y="3437"/>
                </a:cubicBezTo>
                <a:cubicBezTo>
                  <a:pt x="1503" y="3436"/>
                  <a:pt x="1503" y="3436"/>
                  <a:pt x="1503" y="3436"/>
                </a:cubicBezTo>
                <a:cubicBezTo>
                  <a:pt x="1503" y="3436"/>
                  <a:pt x="1503" y="3436"/>
                  <a:pt x="1503" y="3436"/>
                </a:cubicBezTo>
                <a:cubicBezTo>
                  <a:pt x="1503" y="3436"/>
                  <a:pt x="1503" y="3437"/>
                  <a:pt x="1503" y="3437"/>
                </a:cubicBezTo>
                <a:cubicBezTo>
                  <a:pt x="1503" y="3437"/>
                  <a:pt x="1503" y="3437"/>
                  <a:pt x="1504" y="3437"/>
                </a:cubicBezTo>
                <a:cubicBezTo>
                  <a:pt x="1507" y="3436"/>
                  <a:pt x="1507" y="3436"/>
                  <a:pt x="1507" y="3436"/>
                </a:cubicBezTo>
                <a:cubicBezTo>
                  <a:pt x="1507" y="3437"/>
                  <a:pt x="1507" y="3437"/>
                  <a:pt x="1507" y="3437"/>
                </a:cubicBezTo>
                <a:cubicBezTo>
                  <a:pt x="1507" y="3439"/>
                  <a:pt x="1507" y="3439"/>
                  <a:pt x="1507" y="3439"/>
                </a:cubicBezTo>
                <a:cubicBezTo>
                  <a:pt x="1507" y="3439"/>
                  <a:pt x="1507" y="3439"/>
                  <a:pt x="1508" y="3439"/>
                </a:cubicBezTo>
                <a:cubicBezTo>
                  <a:pt x="1508" y="3440"/>
                  <a:pt x="1508" y="3439"/>
                  <a:pt x="1509" y="3439"/>
                </a:cubicBezTo>
                <a:cubicBezTo>
                  <a:pt x="1510" y="3438"/>
                  <a:pt x="1510" y="3438"/>
                  <a:pt x="1510" y="3438"/>
                </a:cubicBezTo>
                <a:cubicBezTo>
                  <a:pt x="1514" y="3436"/>
                  <a:pt x="1514" y="3436"/>
                  <a:pt x="1514" y="3436"/>
                </a:cubicBezTo>
                <a:cubicBezTo>
                  <a:pt x="1522" y="3437"/>
                  <a:pt x="1522" y="3437"/>
                  <a:pt x="1522" y="3437"/>
                </a:cubicBezTo>
                <a:cubicBezTo>
                  <a:pt x="1525" y="3443"/>
                  <a:pt x="1525" y="3443"/>
                  <a:pt x="1525" y="3443"/>
                </a:cubicBezTo>
                <a:cubicBezTo>
                  <a:pt x="1528" y="3444"/>
                  <a:pt x="1528" y="3444"/>
                  <a:pt x="1528" y="3444"/>
                </a:cubicBezTo>
                <a:cubicBezTo>
                  <a:pt x="1527" y="3449"/>
                  <a:pt x="1527" y="3449"/>
                  <a:pt x="1527" y="3449"/>
                </a:cubicBezTo>
                <a:cubicBezTo>
                  <a:pt x="1522" y="3453"/>
                  <a:pt x="1522" y="3453"/>
                  <a:pt x="1522" y="3453"/>
                </a:cubicBezTo>
                <a:cubicBezTo>
                  <a:pt x="1518" y="3453"/>
                  <a:pt x="1518" y="3453"/>
                  <a:pt x="1518" y="3453"/>
                </a:cubicBezTo>
                <a:cubicBezTo>
                  <a:pt x="1518" y="3453"/>
                  <a:pt x="1518" y="3453"/>
                  <a:pt x="1518" y="3453"/>
                </a:cubicBezTo>
                <a:cubicBezTo>
                  <a:pt x="1516" y="3455"/>
                  <a:pt x="1516" y="3455"/>
                  <a:pt x="1516" y="3455"/>
                </a:cubicBezTo>
                <a:cubicBezTo>
                  <a:pt x="1515" y="3457"/>
                  <a:pt x="1515" y="3457"/>
                  <a:pt x="1515" y="3457"/>
                </a:cubicBezTo>
                <a:cubicBezTo>
                  <a:pt x="1514" y="3457"/>
                  <a:pt x="1514" y="3457"/>
                  <a:pt x="1514" y="3457"/>
                </a:cubicBezTo>
                <a:cubicBezTo>
                  <a:pt x="1514" y="3457"/>
                  <a:pt x="1514" y="3457"/>
                  <a:pt x="1514" y="3457"/>
                </a:cubicBezTo>
                <a:cubicBezTo>
                  <a:pt x="1514" y="3455"/>
                  <a:pt x="1514" y="3455"/>
                  <a:pt x="1514" y="3455"/>
                </a:cubicBezTo>
                <a:cubicBezTo>
                  <a:pt x="1514" y="3454"/>
                  <a:pt x="1513" y="3454"/>
                  <a:pt x="1513" y="3454"/>
                </a:cubicBezTo>
                <a:cubicBezTo>
                  <a:pt x="1513" y="3454"/>
                  <a:pt x="1513" y="3454"/>
                  <a:pt x="1513" y="3454"/>
                </a:cubicBezTo>
                <a:cubicBezTo>
                  <a:pt x="1510" y="3455"/>
                  <a:pt x="1510" y="3455"/>
                  <a:pt x="1510" y="3455"/>
                </a:cubicBezTo>
                <a:cubicBezTo>
                  <a:pt x="1510" y="3456"/>
                  <a:pt x="1510" y="3456"/>
                  <a:pt x="1510" y="3456"/>
                </a:cubicBezTo>
                <a:cubicBezTo>
                  <a:pt x="1510" y="3459"/>
                  <a:pt x="1510" y="3459"/>
                  <a:pt x="1510" y="3459"/>
                </a:cubicBezTo>
                <a:cubicBezTo>
                  <a:pt x="1510" y="3459"/>
                  <a:pt x="1510" y="3459"/>
                  <a:pt x="1510" y="3459"/>
                </a:cubicBezTo>
                <a:cubicBezTo>
                  <a:pt x="1511" y="3462"/>
                  <a:pt x="1511" y="3462"/>
                  <a:pt x="1511" y="3462"/>
                </a:cubicBezTo>
                <a:cubicBezTo>
                  <a:pt x="1514" y="3465"/>
                  <a:pt x="1514" y="3465"/>
                  <a:pt x="1514" y="3465"/>
                </a:cubicBezTo>
                <a:cubicBezTo>
                  <a:pt x="1520" y="3468"/>
                  <a:pt x="1520" y="3468"/>
                  <a:pt x="1520" y="3468"/>
                </a:cubicBezTo>
                <a:cubicBezTo>
                  <a:pt x="1523" y="3468"/>
                  <a:pt x="1523" y="3468"/>
                  <a:pt x="1523" y="3468"/>
                </a:cubicBezTo>
                <a:cubicBezTo>
                  <a:pt x="1527" y="3470"/>
                  <a:pt x="1527" y="3470"/>
                  <a:pt x="1527" y="3470"/>
                </a:cubicBezTo>
                <a:cubicBezTo>
                  <a:pt x="1527" y="3470"/>
                  <a:pt x="1527" y="3470"/>
                  <a:pt x="1527" y="3470"/>
                </a:cubicBezTo>
                <a:cubicBezTo>
                  <a:pt x="1529" y="3470"/>
                  <a:pt x="1529" y="3470"/>
                  <a:pt x="1529" y="3470"/>
                </a:cubicBezTo>
                <a:cubicBezTo>
                  <a:pt x="1529" y="3470"/>
                  <a:pt x="1529" y="3470"/>
                  <a:pt x="1529" y="3470"/>
                </a:cubicBezTo>
                <a:cubicBezTo>
                  <a:pt x="1530" y="3469"/>
                  <a:pt x="1530" y="3469"/>
                  <a:pt x="1530" y="3469"/>
                </a:cubicBezTo>
                <a:cubicBezTo>
                  <a:pt x="1531" y="3467"/>
                  <a:pt x="1531" y="3467"/>
                  <a:pt x="1531" y="3467"/>
                </a:cubicBezTo>
                <a:cubicBezTo>
                  <a:pt x="1534" y="3442"/>
                  <a:pt x="1534" y="3442"/>
                  <a:pt x="1534" y="3442"/>
                </a:cubicBezTo>
                <a:cubicBezTo>
                  <a:pt x="1538" y="3440"/>
                  <a:pt x="1538" y="3440"/>
                  <a:pt x="1538" y="3440"/>
                </a:cubicBezTo>
                <a:cubicBezTo>
                  <a:pt x="1539" y="3440"/>
                  <a:pt x="1539" y="3440"/>
                  <a:pt x="1539" y="3440"/>
                </a:cubicBezTo>
                <a:cubicBezTo>
                  <a:pt x="1539" y="3440"/>
                  <a:pt x="1539" y="3440"/>
                  <a:pt x="1539" y="3441"/>
                </a:cubicBezTo>
                <a:cubicBezTo>
                  <a:pt x="1539" y="3441"/>
                  <a:pt x="1539" y="3441"/>
                  <a:pt x="1540" y="3441"/>
                </a:cubicBezTo>
                <a:cubicBezTo>
                  <a:pt x="1542" y="3442"/>
                  <a:pt x="1542" y="3442"/>
                  <a:pt x="1542" y="3442"/>
                </a:cubicBezTo>
                <a:cubicBezTo>
                  <a:pt x="1542" y="3444"/>
                  <a:pt x="1542" y="3444"/>
                  <a:pt x="1542" y="3444"/>
                </a:cubicBezTo>
                <a:cubicBezTo>
                  <a:pt x="1544" y="3446"/>
                  <a:pt x="1544" y="3446"/>
                  <a:pt x="1544" y="3446"/>
                </a:cubicBezTo>
                <a:cubicBezTo>
                  <a:pt x="1543" y="3447"/>
                  <a:pt x="1543" y="3447"/>
                  <a:pt x="1543" y="3447"/>
                </a:cubicBezTo>
                <a:cubicBezTo>
                  <a:pt x="1542" y="3447"/>
                  <a:pt x="1542" y="3447"/>
                  <a:pt x="1542" y="3447"/>
                </a:cubicBezTo>
                <a:cubicBezTo>
                  <a:pt x="1541" y="3446"/>
                  <a:pt x="1541" y="3446"/>
                  <a:pt x="1541" y="3446"/>
                </a:cubicBezTo>
                <a:cubicBezTo>
                  <a:pt x="1540" y="3446"/>
                  <a:pt x="1540" y="3446"/>
                  <a:pt x="1540" y="3446"/>
                </a:cubicBezTo>
                <a:cubicBezTo>
                  <a:pt x="1539" y="3447"/>
                  <a:pt x="1539" y="3447"/>
                  <a:pt x="1539" y="3447"/>
                </a:cubicBezTo>
                <a:cubicBezTo>
                  <a:pt x="1538" y="3447"/>
                  <a:pt x="1538" y="3447"/>
                  <a:pt x="1538" y="3447"/>
                </a:cubicBezTo>
                <a:cubicBezTo>
                  <a:pt x="1538" y="3454"/>
                  <a:pt x="1538" y="3454"/>
                  <a:pt x="1538" y="3454"/>
                </a:cubicBezTo>
                <a:cubicBezTo>
                  <a:pt x="1539" y="3456"/>
                  <a:pt x="1539" y="3456"/>
                  <a:pt x="1539" y="3456"/>
                </a:cubicBezTo>
                <a:cubicBezTo>
                  <a:pt x="1543" y="3459"/>
                  <a:pt x="1543" y="3459"/>
                  <a:pt x="1543" y="3459"/>
                </a:cubicBezTo>
                <a:cubicBezTo>
                  <a:pt x="1544" y="3459"/>
                  <a:pt x="1544" y="3459"/>
                  <a:pt x="1544" y="3459"/>
                </a:cubicBezTo>
                <a:cubicBezTo>
                  <a:pt x="1550" y="3457"/>
                  <a:pt x="1550" y="3457"/>
                  <a:pt x="1550" y="3457"/>
                </a:cubicBezTo>
                <a:cubicBezTo>
                  <a:pt x="1553" y="3456"/>
                  <a:pt x="1553" y="3456"/>
                  <a:pt x="1553" y="3456"/>
                </a:cubicBezTo>
                <a:cubicBezTo>
                  <a:pt x="1555" y="3457"/>
                  <a:pt x="1555" y="3457"/>
                  <a:pt x="1555" y="3457"/>
                </a:cubicBezTo>
                <a:cubicBezTo>
                  <a:pt x="1556" y="3458"/>
                  <a:pt x="1556" y="3458"/>
                  <a:pt x="1556" y="3458"/>
                </a:cubicBezTo>
                <a:cubicBezTo>
                  <a:pt x="1555" y="3461"/>
                  <a:pt x="1555" y="3461"/>
                  <a:pt x="1555" y="3461"/>
                </a:cubicBezTo>
                <a:cubicBezTo>
                  <a:pt x="1548" y="3463"/>
                  <a:pt x="1548" y="3463"/>
                  <a:pt x="1548" y="3463"/>
                </a:cubicBezTo>
                <a:cubicBezTo>
                  <a:pt x="1548" y="3463"/>
                  <a:pt x="1548" y="3463"/>
                  <a:pt x="1548" y="3463"/>
                </a:cubicBezTo>
                <a:cubicBezTo>
                  <a:pt x="1547" y="3464"/>
                  <a:pt x="1547" y="3464"/>
                  <a:pt x="1547" y="3464"/>
                </a:cubicBezTo>
                <a:cubicBezTo>
                  <a:pt x="1545" y="3464"/>
                  <a:pt x="1545" y="3464"/>
                  <a:pt x="1545" y="3464"/>
                </a:cubicBezTo>
                <a:cubicBezTo>
                  <a:pt x="1544" y="3465"/>
                  <a:pt x="1544" y="3465"/>
                  <a:pt x="1544" y="3465"/>
                </a:cubicBezTo>
                <a:cubicBezTo>
                  <a:pt x="1543" y="3467"/>
                  <a:pt x="1543" y="3467"/>
                  <a:pt x="1543" y="3467"/>
                </a:cubicBezTo>
                <a:cubicBezTo>
                  <a:pt x="1545" y="3476"/>
                  <a:pt x="1545" y="3476"/>
                  <a:pt x="1545" y="3476"/>
                </a:cubicBezTo>
                <a:cubicBezTo>
                  <a:pt x="1546" y="3478"/>
                  <a:pt x="1546" y="3478"/>
                  <a:pt x="1546" y="3478"/>
                </a:cubicBezTo>
                <a:cubicBezTo>
                  <a:pt x="1546" y="3478"/>
                  <a:pt x="1546" y="3478"/>
                  <a:pt x="1546" y="3478"/>
                </a:cubicBezTo>
                <a:cubicBezTo>
                  <a:pt x="1555" y="3481"/>
                  <a:pt x="1555" y="3481"/>
                  <a:pt x="1555" y="3481"/>
                </a:cubicBezTo>
                <a:cubicBezTo>
                  <a:pt x="1555" y="3482"/>
                  <a:pt x="1555" y="3482"/>
                  <a:pt x="1555" y="3482"/>
                </a:cubicBezTo>
                <a:cubicBezTo>
                  <a:pt x="1554" y="3482"/>
                  <a:pt x="1554" y="3482"/>
                  <a:pt x="1554" y="3482"/>
                </a:cubicBezTo>
                <a:cubicBezTo>
                  <a:pt x="1553" y="3483"/>
                  <a:pt x="1553" y="3483"/>
                  <a:pt x="1553" y="3483"/>
                </a:cubicBezTo>
                <a:cubicBezTo>
                  <a:pt x="1552" y="3481"/>
                  <a:pt x="1552" y="3481"/>
                  <a:pt x="1552" y="3481"/>
                </a:cubicBezTo>
                <a:cubicBezTo>
                  <a:pt x="1551" y="3481"/>
                  <a:pt x="1551" y="3481"/>
                  <a:pt x="1551" y="3481"/>
                </a:cubicBezTo>
                <a:cubicBezTo>
                  <a:pt x="1549" y="3480"/>
                  <a:pt x="1549" y="3480"/>
                  <a:pt x="1549" y="3480"/>
                </a:cubicBezTo>
                <a:cubicBezTo>
                  <a:pt x="1548" y="3480"/>
                  <a:pt x="1548" y="3480"/>
                  <a:pt x="1548" y="3480"/>
                </a:cubicBezTo>
                <a:cubicBezTo>
                  <a:pt x="1548" y="3480"/>
                  <a:pt x="1548" y="3480"/>
                  <a:pt x="1548" y="3481"/>
                </a:cubicBezTo>
                <a:cubicBezTo>
                  <a:pt x="1547" y="3482"/>
                  <a:pt x="1547" y="3482"/>
                  <a:pt x="1547" y="3482"/>
                </a:cubicBezTo>
                <a:cubicBezTo>
                  <a:pt x="1545" y="3479"/>
                  <a:pt x="1545" y="3479"/>
                  <a:pt x="1545" y="3479"/>
                </a:cubicBezTo>
                <a:cubicBezTo>
                  <a:pt x="1545" y="3479"/>
                  <a:pt x="1545" y="3479"/>
                  <a:pt x="1544" y="3479"/>
                </a:cubicBezTo>
                <a:cubicBezTo>
                  <a:pt x="1544" y="3479"/>
                  <a:pt x="1544" y="3479"/>
                  <a:pt x="1544" y="3479"/>
                </a:cubicBezTo>
                <a:cubicBezTo>
                  <a:pt x="1542" y="3481"/>
                  <a:pt x="1542" y="3481"/>
                  <a:pt x="1542" y="3481"/>
                </a:cubicBezTo>
                <a:cubicBezTo>
                  <a:pt x="1542" y="3482"/>
                  <a:pt x="1542" y="3482"/>
                  <a:pt x="1542" y="3482"/>
                </a:cubicBezTo>
                <a:cubicBezTo>
                  <a:pt x="1542" y="3483"/>
                  <a:pt x="1542" y="3483"/>
                  <a:pt x="1542" y="3483"/>
                </a:cubicBezTo>
                <a:cubicBezTo>
                  <a:pt x="1543" y="3484"/>
                  <a:pt x="1543" y="3484"/>
                  <a:pt x="1543" y="3484"/>
                </a:cubicBezTo>
                <a:cubicBezTo>
                  <a:pt x="1544" y="3484"/>
                  <a:pt x="1544" y="3484"/>
                  <a:pt x="1544" y="3484"/>
                </a:cubicBezTo>
                <a:cubicBezTo>
                  <a:pt x="1543" y="3484"/>
                  <a:pt x="1543" y="3484"/>
                  <a:pt x="1543" y="3484"/>
                </a:cubicBezTo>
                <a:cubicBezTo>
                  <a:pt x="1543" y="3484"/>
                  <a:pt x="1543" y="3484"/>
                  <a:pt x="1543" y="3484"/>
                </a:cubicBezTo>
                <a:cubicBezTo>
                  <a:pt x="1542" y="3483"/>
                  <a:pt x="1542" y="3483"/>
                  <a:pt x="1542" y="3483"/>
                </a:cubicBezTo>
                <a:cubicBezTo>
                  <a:pt x="1540" y="3481"/>
                  <a:pt x="1540" y="3481"/>
                  <a:pt x="1540" y="3481"/>
                </a:cubicBezTo>
                <a:cubicBezTo>
                  <a:pt x="1541" y="3481"/>
                  <a:pt x="1541" y="3481"/>
                  <a:pt x="1541" y="3481"/>
                </a:cubicBezTo>
                <a:cubicBezTo>
                  <a:pt x="1542" y="3481"/>
                  <a:pt x="1542" y="3481"/>
                  <a:pt x="1542" y="3481"/>
                </a:cubicBezTo>
                <a:cubicBezTo>
                  <a:pt x="1542" y="3481"/>
                  <a:pt x="1542" y="3481"/>
                  <a:pt x="1542" y="3480"/>
                </a:cubicBezTo>
                <a:cubicBezTo>
                  <a:pt x="1541" y="3479"/>
                  <a:pt x="1541" y="3479"/>
                  <a:pt x="1541" y="3479"/>
                </a:cubicBezTo>
                <a:cubicBezTo>
                  <a:pt x="1540" y="3478"/>
                  <a:pt x="1540" y="3478"/>
                  <a:pt x="1540" y="3478"/>
                </a:cubicBezTo>
                <a:cubicBezTo>
                  <a:pt x="1539" y="3478"/>
                  <a:pt x="1539" y="3478"/>
                  <a:pt x="1539" y="3478"/>
                </a:cubicBezTo>
                <a:cubicBezTo>
                  <a:pt x="1538" y="3477"/>
                  <a:pt x="1538" y="3477"/>
                  <a:pt x="1538" y="3477"/>
                </a:cubicBezTo>
                <a:cubicBezTo>
                  <a:pt x="1537" y="3475"/>
                  <a:pt x="1537" y="3475"/>
                  <a:pt x="1537" y="3475"/>
                </a:cubicBezTo>
                <a:cubicBezTo>
                  <a:pt x="1537" y="3474"/>
                  <a:pt x="1537" y="3474"/>
                  <a:pt x="1537" y="3474"/>
                </a:cubicBezTo>
                <a:cubicBezTo>
                  <a:pt x="1539" y="3476"/>
                  <a:pt x="1539" y="3476"/>
                  <a:pt x="1539" y="3476"/>
                </a:cubicBezTo>
                <a:cubicBezTo>
                  <a:pt x="1539" y="3476"/>
                  <a:pt x="1539" y="3476"/>
                  <a:pt x="1539" y="3476"/>
                </a:cubicBezTo>
                <a:cubicBezTo>
                  <a:pt x="1540" y="3476"/>
                  <a:pt x="1540" y="3476"/>
                  <a:pt x="1540" y="3476"/>
                </a:cubicBezTo>
                <a:cubicBezTo>
                  <a:pt x="1540" y="3476"/>
                  <a:pt x="1541" y="3476"/>
                  <a:pt x="1541" y="3476"/>
                </a:cubicBezTo>
                <a:cubicBezTo>
                  <a:pt x="1541" y="3476"/>
                  <a:pt x="1541" y="3476"/>
                  <a:pt x="1541" y="3476"/>
                </a:cubicBezTo>
                <a:cubicBezTo>
                  <a:pt x="1539" y="3463"/>
                  <a:pt x="1539" y="3463"/>
                  <a:pt x="1539" y="3463"/>
                </a:cubicBezTo>
                <a:cubicBezTo>
                  <a:pt x="1539" y="3462"/>
                  <a:pt x="1539" y="3462"/>
                  <a:pt x="1539" y="3462"/>
                </a:cubicBezTo>
                <a:cubicBezTo>
                  <a:pt x="1538" y="3462"/>
                  <a:pt x="1538" y="3462"/>
                  <a:pt x="1538" y="3462"/>
                </a:cubicBezTo>
                <a:cubicBezTo>
                  <a:pt x="1538" y="3462"/>
                  <a:pt x="1538" y="3462"/>
                  <a:pt x="1538" y="3462"/>
                </a:cubicBezTo>
                <a:cubicBezTo>
                  <a:pt x="1537" y="3462"/>
                  <a:pt x="1537" y="3462"/>
                  <a:pt x="1537" y="3462"/>
                </a:cubicBezTo>
                <a:cubicBezTo>
                  <a:pt x="1535" y="3466"/>
                  <a:pt x="1535" y="3466"/>
                  <a:pt x="1535" y="3466"/>
                </a:cubicBezTo>
                <a:cubicBezTo>
                  <a:pt x="1535" y="3466"/>
                  <a:pt x="1535" y="3466"/>
                  <a:pt x="1535" y="3466"/>
                </a:cubicBezTo>
                <a:cubicBezTo>
                  <a:pt x="1536" y="3468"/>
                  <a:pt x="1536" y="3468"/>
                  <a:pt x="1536" y="3468"/>
                </a:cubicBezTo>
                <a:cubicBezTo>
                  <a:pt x="1536" y="3469"/>
                  <a:pt x="1536" y="3469"/>
                  <a:pt x="1536" y="3469"/>
                </a:cubicBezTo>
                <a:cubicBezTo>
                  <a:pt x="1536" y="3469"/>
                  <a:pt x="1536" y="3469"/>
                  <a:pt x="1536" y="3469"/>
                </a:cubicBezTo>
                <a:cubicBezTo>
                  <a:pt x="1534" y="3469"/>
                  <a:pt x="1534" y="3469"/>
                  <a:pt x="1534" y="3469"/>
                </a:cubicBezTo>
                <a:cubicBezTo>
                  <a:pt x="1533" y="3469"/>
                  <a:pt x="1533" y="3469"/>
                  <a:pt x="1533" y="3469"/>
                </a:cubicBezTo>
                <a:cubicBezTo>
                  <a:pt x="1533" y="3470"/>
                  <a:pt x="1533" y="3470"/>
                  <a:pt x="1533" y="3470"/>
                </a:cubicBezTo>
                <a:cubicBezTo>
                  <a:pt x="1532" y="3471"/>
                  <a:pt x="1532" y="3471"/>
                  <a:pt x="1532" y="3471"/>
                </a:cubicBezTo>
                <a:cubicBezTo>
                  <a:pt x="1533" y="3475"/>
                  <a:pt x="1533" y="3475"/>
                  <a:pt x="1533" y="3475"/>
                </a:cubicBezTo>
                <a:cubicBezTo>
                  <a:pt x="1533" y="3475"/>
                  <a:pt x="1533" y="3475"/>
                  <a:pt x="1533" y="3475"/>
                </a:cubicBezTo>
                <a:cubicBezTo>
                  <a:pt x="1535" y="3478"/>
                  <a:pt x="1535" y="3478"/>
                  <a:pt x="1535" y="3478"/>
                </a:cubicBezTo>
                <a:cubicBezTo>
                  <a:pt x="1532" y="3475"/>
                  <a:pt x="1532" y="3475"/>
                  <a:pt x="1532" y="3475"/>
                </a:cubicBezTo>
                <a:cubicBezTo>
                  <a:pt x="1532" y="3475"/>
                  <a:pt x="1531" y="3475"/>
                  <a:pt x="1531" y="3475"/>
                </a:cubicBezTo>
                <a:cubicBezTo>
                  <a:pt x="1531" y="3476"/>
                  <a:pt x="1531" y="3476"/>
                  <a:pt x="1531" y="3476"/>
                </a:cubicBezTo>
                <a:cubicBezTo>
                  <a:pt x="1531" y="3478"/>
                  <a:pt x="1531" y="3478"/>
                  <a:pt x="1531" y="3478"/>
                </a:cubicBezTo>
                <a:cubicBezTo>
                  <a:pt x="1530" y="3477"/>
                  <a:pt x="1530" y="3477"/>
                  <a:pt x="1530" y="3477"/>
                </a:cubicBezTo>
                <a:cubicBezTo>
                  <a:pt x="1529" y="3477"/>
                  <a:pt x="1529" y="3477"/>
                  <a:pt x="1529" y="3477"/>
                </a:cubicBezTo>
                <a:cubicBezTo>
                  <a:pt x="1528" y="3477"/>
                  <a:pt x="1528" y="3477"/>
                  <a:pt x="1528" y="3477"/>
                </a:cubicBezTo>
                <a:cubicBezTo>
                  <a:pt x="1528" y="3477"/>
                  <a:pt x="1528" y="3477"/>
                  <a:pt x="1528" y="3477"/>
                </a:cubicBezTo>
                <a:cubicBezTo>
                  <a:pt x="1527" y="3474"/>
                  <a:pt x="1527" y="3474"/>
                  <a:pt x="1527" y="3474"/>
                </a:cubicBezTo>
                <a:cubicBezTo>
                  <a:pt x="1526" y="3473"/>
                  <a:pt x="1526" y="3473"/>
                  <a:pt x="1526" y="3473"/>
                </a:cubicBezTo>
                <a:cubicBezTo>
                  <a:pt x="1525" y="3473"/>
                  <a:pt x="1525" y="3473"/>
                  <a:pt x="1525" y="3473"/>
                </a:cubicBezTo>
                <a:cubicBezTo>
                  <a:pt x="1525" y="3473"/>
                  <a:pt x="1525" y="3473"/>
                  <a:pt x="1525" y="3473"/>
                </a:cubicBezTo>
                <a:cubicBezTo>
                  <a:pt x="1524" y="3472"/>
                  <a:pt x="1524" y="3472"/>
                  <a:pt x="1524" y="3472"/>
                </a:cubicBezTo>
                <a:cubicBezTo>
                  <a:pt x="1522" y="3472"/>
                  <a:pt x="1522" y="3472"/>
                  <a:pt x="1522" y="3472"/>
                </a:cubicBezTo>
                <a:cubicBezTo>
                  <a:pt x="1522" y="3472"/>
                  <a:pt x="1522" y="3472"/>
                  <a:pt x="1522" y="3472"/>
                </a:cubicBezTo>
                <a:cubicBezTo>
                  <a:pt x="1521" y="3473"/>
                  <a:pt x="1521" y="3473"/>
                  <a:pt x="1521" y="3473"/>
                </a:cubicBezTo>
                <a:cubicBezTo>
                  <a:pt x="1520" y="3474"/>
                  <a:pt x="1520" y="3474"/>
                  <a:pt x="1520" y="3474"/>
                </a:cubicBezTo>
                <a:cubicBezTo>
                  <a:pt x="1520" y="3473"/>
                  <a:pt x="1520" y="3473"/>
                  <a:pt x="1520" y="3473"/>
                </a:cubicBezTo>
                <a:cubicBezTo>
                  <a:pt x="1521" y="3473"/>
                  <a:pt x="1521" y="3473"/>
                  <a:pt x="1521" y="3473"/>
                </a:cubicBezTo>
                <a:cubicBezTo>
                  <a:pt x="1521" y="3473"/>
                  <a:pt x="1521" y="3473"/>
                  <a:pt x="1521" y="3473"/>
                </a:cubicBezTo>
                <a:cubicBezTo>
                  <a:pt x="1520" y="3471"/>
                  <a:pt x="1520" y="3471"/>
                  <a:pt x="1520" y="3471"/>
                </a:cubicBezTo>
                <a:cubicBezTo>
                  <a:pt x="1519" y="3471"/>
                  <a:pt x="1519" y="3471"/>
                  <a:pt x="1519" y="3471"/>
                </a:cubicBezTo>
                <a:cubicBezTo>
                  <a:pt x="1519" y="3471"/>
                  <a:pt x="1519" y="3471"/>
                  <a:pt x="1519" y="3471"/>
                </a:cubicBezTo>
                <a:cubicBezTo>
                  <a:pt x="1518" y="3469"/>
                  <a:pt x="1518" y="3469"/>
                  <a:pt x="1518" y="3469"/>
                </a:cubicBezTo>
                <a:cubicBezTo>
                  <a:pt x="1517" y="3469"/>
                  <a:pt x="1517" y="3469"/>
                  <a:pt x="1517" y="3469"/>
                </a:cubicBezTo>
                <a:cubicBezTo>
                  <a:pt x="1517" y="3469"/>
                  <a:pt x="1517" y="3469"/>
                  <a:pt x="1517" y="3469"/>
                </a:cubicBezTo>
                <a:cubicBezTo>
                  <a:pt x="1516" y="3469"/>
                  <a:pt x="1516" y="3469"/>
                  <a:pt x="1516" y="3469"/>
                </a:cubicBezTo>
                <a:cubicBezTo>
                  <a:pt x="1516" y="3469"/>
                  <a:pt x="1516" y="3469"/>
                  <a:pt x="1516" y="3469"/>
                </a:cubicBezTo>
                <a:cubicBezTo>
                  <a:pt x="1515" y="3471"/>
                  <a:pt x="1515" y="3471"/>
                  <a:pt x="1515" y="3471"/>
                </a:cubicBezTo>
                <a:cubicBezTo>
                  <a:pt x="1514" y="3471"/>
                  <a:pt x="1514" y="3471"/>
                  <a:pt x="1514" y="3471"/>
                </a:cubicBezTo>
                <a:cubicBezTo>
                  <a:pt x="1512" y="3471"/>
                  <a:pt x="1512" y="3471"/>
                  <a:pt x="1512" y="3471"/>
                </a:cubicBezTo>
                <a:cubicBezTo>
                  <a:pt x="1512" y="3471"/>
                  <a:pt x="1512" y="3471"/>
                  <a:pt x="1512" y="3471"/>
                </a:cubicBezTo>
                <a:cubicBezTo>
                  <a:pt x="1512" y="3472"/>
                  <a:pt x="1512" y="3472"/>
                  <a:pt x="1512" y="3472"/>
                </a:cubicBezTo>
                <a:cubicBezTo>
                  <a:pt x="1513" y="3478"/>
                  <a:pt x="1513" y="3478"/>
                  <a:pt x="1513" y="3478"/>
                </a:cubicBezTo>
                <a:cubicBezTo>
                  <a:pt x="1513" y="3478"/>
                  <a:pt x="1513" y="3478"/>
                  <a:pt x="1513" y="3478"/>
                </a:cubicBezTo>
                <a:cubicBezTo>
                  <a:pt x="1515" y="3479"/>
                  <a:pt x="1515" y="3479"/>
                  <a:pt x="1515" y="3479"/>
                </a:cubicBezTo>
                <a:cubicBezTo>
                  <a:pt x="1516" y="3480"/>
                  <a:pt x="1516" y="3480"/>
                  <a:pt x="1516" y="3480"/>
                </a:cubicBezTo>
                <a:cubicBezTo>
                  <a:pt x="1517" y="3481"/>
                  <a:pt x="1517" y="3481"/>
                  <a:pt x="1517" y="3481"/>
                </a:cubicBezTo>
                <a:cubicBezTo>
                  <a:pt x="1517" y="3481"/>
                  <a:pt x="1517" y="3481"/>
                  <a:pt x="1517" y="3481"/>
                </a:cubicBezTo>
                <a:cubicBezTo>
                  <a:pt x="1519" y="3482"/>
                  <a:pt x="1519" y="3482"/>
                  <a:pt x="1519" y="3482"/>
                </a:cubicBezTo>
                <a:cubicBezTo>
                  <a:pt x="1520" y="3482"/>
                  <a:pt x="1520" y="3482"/>
                  <a:pt x="1520" y="3482"/>
                </a:cubicBezTo>
                <a:cubicBezTo>
                  <a:pt x="1521" y="3482"/>
                  <a:pt x="1521" y="3482"/>
                  <a:pt x="1521" y="3482"/>
                </a:cubicBezTo>
                <a:cubicBezTo>
                  <a:pt x="1521" y="3481"/>
                  <a:pt x="1521" y="3481"/>
                  <a:pt x="1521" y="3481"/>
                </a:cubicBezTo>
                <a:cubicBezTo>
                  <a:pt x="1520" y="3480"/>
                  <a:pt x="1520" y="3480"/>
                  <a:pt x="1520" y="3480"/>
                </a:cubicBezTo>
                <a:cubicBezTo>
                  <a:pt x="1521" y="3480"/>
                  <a:pt x="1521" y="3480"/>
                  <a:pt x="1521" y="3480"/>
                </a:cubicBezTo>
                <a:cubicBezTo>
                  <a:pt x="1525" y="3481"/>
                  <a:pt x="1525" y="3481"/>
                  <a:pt x="1525" y="3481"/>
                </a:cubicBezTo>
                <a:cubicBezTo>
                  <a:pt x="1527" y="3483"/>
                  <a:pt x="1527" y="3483"/>
                  <a:pt x="1527" y="3483"/>
                </a:cubicBezTo>
                <a:cubicBezTo>
                  <a:pt x="1527" y="3483"/>
                  <a:pt x="1527" y="3483"/>
                  <a:pt x="1527" y="3483"/>
                </a:cubicBezTo>
                <a:cubicBezTo>
                  <a:pt x="1529" y="3483"/>
                  <a:pt x="1529" y="3483"/>
                  <a:pt x="1529" y="3483"/>
                </a:cubicBezTo>
                <a:cubicBezTo>
                  <a:pt x="1530" y="3483"/>
                  <a:pt x="1530" y="3483"/>
                  <a:pt x="1530" y="3483"/>
                </a:cubicBezTo>
                <a:cubicBezTo>
                  <a:pt x="1531" y="3481"/>
                  <a:pt x="1531" y="3481"/>
                  <a:pt x="1531" y="3481"/>
                </a:cubicBezTo>
                <a:cubicBezTo>
                  <a:pt x="1531" y="3481"/>
                  <a:pt x="1531" y="3481"/>
                  <a:pt x="1531" y="3481"/>
                </a:cubicBezTo>
                <a:cubicBezTo>
                  <a:pt x="1531" y="3479"/>
                  <a:pt x="1531" y="3479"/>
                  <a:pt x="1531" y="3479"/>
                </a:cubicBezTo>
                <a:cubicBezTo>
                  <a:pt x="1534" y="3481"/>
                  <a:pt x="1534" y="3481"/>
                  <a:pt x="1534" y="3481"/>
                </a:cubicBezTo>
                <a:cubicBezTo>
                  <a:pt x="1534" y="3483"/>
                  <a:pt x="1534" y="3483"/>
                  <a:pt x="1534" y="3483"/>
                </a:cubicBezTo>
                <a:cubicBezTo>
                  <a:pt x="1534" y="3483"/>
                  <a:pt x="1534" y="3483"/>
                  <a:pt x="1534" y="3483"/>
                </a:cubicBezTo>
                <a:cubicBezTo>
                  <a:pt x="1533" y="3482"/>
                  <a:pt x="1533" y="3482"/>
                  <a:pt x="1533" y="3482"/>
                </a:cubicBezTo>
                <a:cubicBezTo>
                  <a:pt x="1533" y="3482"/>
                  <a:pt x="1533" y="3482"/>
                  <a:pt x="1533" y="3482"/>
                </a:cubicBezTo>
                <a:cubicBezTo>
                  <a:pt x="1532" y="3484"/>
                  <a:pt x="1532" y="3484"/>
                  <a:pt x="1532" y="3484"/>
                </a:cubicBezTo>
                <a:cubicBezTo>
                  <a:pt x="1529" y="3484"/>
                  <a:pt x="1529" y="3484"/>
                  <a:pt x="1529" y="3484"/>
                </a:cubicBezTo>
                <a:cubicBezTo>
                  <a:pt x="1529" y="3484"/>
                  <a:pt x="1529" y="3484"/>
                  <a:pt x="1529" y="3484"/>
                </a:cubicBezTo>
                <a:cubicBezTo>
                  <a:pt x="1529" y="3484"/>
                  <a:pt x="1529" y="3484"/>
                  <a:pt x="1529" y="3484"/>
                </a:cubicBezTo>
                <a:cubicBezTo>
                  <a:pt x="1529" y="3485"/>
                  <a:pt x="1529" y="3485"/>
                  <a:pt x="1529" y="3485"/>
                </a:cubicBezTo>
                <a:cubicBezTo>
                  <a:pt x="1525" y="3486"/>
                  <a:pt x="1525" y="3486"/>
                  <a:pt x="1525" y="3486"/>
                </a:cubicBezTo>
                <a:cubicBezTo>
                  <a:pt x="1524" y="3486"/>
                  <a:pt x="1524" y="3486"/>
                  <a:pt x="1524" y="3487"/>
                </a:cubicBezTo>
                <a:cubicBezTo>
                  <a:pt x="1524" y="3487"/>
                  <a:pt x="1524" y="3487"/>
                  <a:pt x="1524" y="3487"/>
                </a:cubicBezTo>
                <a:cubicBezTo>
                  <a:pt x="1525" y="3489"/>
                  <a:pt x="1525" y="3489"/>
                  <a:pt x="1525" y="3489"/>
                </a:cubicBezTo>
                <a:cubicBezTo>
                  <a:pt x="1525" y="3490"/>
                  <a:pt x="1525" y="3490"/>
                  <a:pt x="1525" y="3490"/>
                </a:cubicBezTo>
                <a:cubicBezTo>
                  <a:pt x="1525" y="3491"/>
                  <a:pt x="1525" y="3491"/>
                  <a:pt x="1525" y="3491"/>
                </a:cubicBezTo>
                <a:cubicBezTo>
                  <a:pt x="1525" y="3491"/>
                  <a:pt x="1525" y="3492"/>
                  <a:pt x="1525" y="3492"/>
                </a:cubicBezTo>
                <a:cubicBezTo>
                  <a:pt x="1525" y="3492"/>
                  <a:pt x="1526" y="3492"/>
                  <a:pt x="1526" y="3492"/>
                </a:cubicBezTo>
                <a:cubicBezTo>
                  <a:pt x="1528" y="3492"/>
                  <a:pt x="1528" y="3492"/>
                  <a:pt x="1528" y="3492"/>
                </a:cubicBezTo>
                <a:cubicBezTo>
                  <a:pt x="1529" y="3492"/>
                  <a:pt x="1529" y="3492"/>
                  <a:pt x="1529" y="3492"/>
                </a:cubicBezTo>
                <a:cubicBezTo>
                  <a:pt x="1530" y="3491"/>
                  <a:pt x="1530" y="3491"/>
                  <a:pt x="1530" y="3491"/>
                </a:cubicBezTo>
                <a:cubicBezTo>
                  <a:pt x="1532" y="3492"/>
                  <a:pt x="1532" y="3492"/>
                  <a:pt x="1532" y="3492"/>
                </a:cubicBezTo>
                <a:cubicBezTo>
                  <a:pt x="1531" y="3492"/>
                  <a:pt x="1531" y="3492"/>
                  <a:pt x="1531" y="3492"/>
                </a:cubicBezTo>
                <a:cubicBezTo>
                  <a:pt x="1531" y="3493"/>
                  <a:pt x="1531" y="3493"/>
                  <a:pt x="1531" y="3493"/>
                </a:cubicBezTo>
                <a:cubicBezTo>
                  <a:pt x="1531" y="3493"/>
                  <a:pt x="1531" y="3494"/>
                  <a:pt x="1531" y="3494"/>
                </a:cubicBezTo>
                <a:cubicBezTo>
                  <a:pt x="1531" y="3494"/>
                  <a:pt x="1531" y="3494"/>
                  <a:pt x="1531" y="3494"/>
                </a:cubicBezTo>
                <a:cubicBezTo>
                  <a:pt x="1532" y="3494"/>
                  <a:pt x="1532" y="3494"/>
                  <a:pt x="1532" y="3494"/>
                </a:cubicBezTo>
                <a:cubicBezTo>
                  <a:pt x="1532" y="3495"/>
                  <a:pt x="1532" y="3495"/>
                  <a:pt x="1532" y="3495"/>
                </a:cubicBezTo>
                <a:cubicBezTo>
                  <a:pt x="1532" y="3495"/>
                  <a:pt x="1532" y="3495"/>
                  <a:pt x="1532" y="3495"/>
                </a:cubicBezTo>
                <a:cubicBezTo>
                  <a:pt x="1532" y="3496"/>
                  <a:pt x="1532" y="3496"/>
                  <a:pt x="1532" y="3496"/>
                </a:cubicBezTo>
                <a:cubicBezTo>
                  <a:pt x="1535" y="3496"/>
                  <a:pt x="1535" y="3496"/>
                  <a:pt x="1535" y="3496"/>
                </a:cubicBezTo>
                <a:cubicBezTo>
                  <a:pt x="1535" y="3496"/>
                  <a:pt x="1535" y="3496"/>
                  <a:pt x="1535" y="3496"/>
                </a:cubicBezTo>
                <a:cubicBezTo>
                  <a:pt x="1537" y="3496"/>
                  <a:pt x="1537" y="3496"/>
                  <a:pt x="1537" y="3496"/>
                </a:cubicBezTo>
                <a:cubicBezTo>
                  <a:pt x="1542" y="3498"/>
                  <a:pt x="1542" y="3498"/>
                  <a:pt x="1542" y="3498"/>
                </a:cubicBezTo>
                <a:cubicBezTo>
                  <a:pt x="1546" y="3498"/>
                  <a:pt x="1546" y="3498"/>
                  <a:pt x="1546" y="3498"/>
                </a:cubicBezTo>
                <a:cubicBezTo>
                  <a:pt x="1547" y="3497"/>
                  <a:pt x="1547" y="3497"/>
                  <a:pt x="1547" y="3497"/>
                </a:cubicBezTo>
                <a:cubicBezTo>
                  <a:pt x="1547" y="3497"/>
                  <a:pt x="1547" y="3497"/>
                  <a:pt x="1547" y="3497"/>
                </a:cubicBezTo>
                <a:cubicBezTo>
                  <a:pt x="1549" y="3497"/>
                  <a:pt x="1549" y="3497"/>
                  <a:pt x="1549" y="3497"/>
                </a:cubicBezTo>
                <a:cubicBezTo>
                  <a:pt x="1548" y="3497"/>
                  <a:pt x="1548" y="3497"/>
                  <a:pt x="1548" y="3497"/>
                </a:cubicBezTo>
                <a:cubicBezTo>
                  <a:pt x="1548" y="3498"/>
                  <a:pt x="1548" y="3498"/>
                  <a:pt x="1548" y="3498"/>
                </a:cubicBezTo>
                <a:cubicBezTo>
                  <a:pt x="1548" y="3500"/>
                  <a:pt x="1548" y="3500"/>
                  <a:pt x="1548" y="3500"/>
                </a:cubicBezTo>
                <a:cubicBezTo>
                  <a:pt x="1548" y="3502"/>
                  <a:pt x="1548" y="3502"/>
                  <a:pt x="1548" y="3502"/>
                </a:cubicBezTo>
                <a:cubicBezTo>
                  <a:pt x="1549" y="3502"/>
                  <a:pt x="1549" y="3502"/>
                  <a:pt x="1549" y="3502"/>
                </a:cubicBezTo>
                <a:cubicBezTo>
                  <a:pt x="1549" y="3503"/>
                  <a:pt x="1549" y="3503"/>
                  <a:pt x="1549" y="3503"/>
                </a:cubicBezTo>
                <a:cubicBezTo>
                  <a:pt x="1550" y="3503"/>
                  <a:pt x="1550" y="3503"/>
                  <a:pt x="1550" y="3503"/>
                </a:cubicBezTo>
                <a:cubicBezTo>
                  <a:pt x="1551" y="3503"/>
                  <a:pt x="1551" y="3503"/>
                  <a:pt x="1551" y="3503"/>
                </a:cubicBezTo>
                <a:cubicBezTo>
                  <a:pt x="1548" y="3503"/>
                  <a:pt x="1548" y="3503"/>
                  <a:pt x="1548" y="3503"/>
                </a:cubicBezTo>
                <a:cubicBezTo>
                  <a:pt x="1547" y="3504"/>
                  <a:pt x="1547" y="3504"/>
                  <a:pt x="1547" y="3504"/>
                </a:cubicBezTo>
                <a:cubicBezTo>
                  <a:pt x="1547" y="3504"/>
                  <a:pt x="1547" y="3504"/>
                  <a:pt x="1547" y="3504"/>
                </a:cubicBezTo>
                <a:cubicBezTo>
                  <a:pt x="1546" y="3506"/>
                  <a:pt x="1546" y="3506"/>
                  <a:pt x="1546" y="3506"/>
                </a:cubicBezTo>
                <a:cubicBezTo>
                  <a:pt x="1546" y="3507"/>
                  <a:pt x="1546" y="3507"/>
                  <a:pt x="1546" y="3507"/>
                </a:cubicBezTo>
                <a:cubicBezTo>
                  <a:pt x="1547" y="3508"/>
                  <a:pt x="1547" y="3508"/>
                  <a:pt x="1547" y="3508"/>
                </a:cubicBezTo>
                <a:cubicBezTo>
                  <a:pt x="1548" y="3509"/>
                  <a:pt x="1548" y="3509"/>
                  <a:pt x="1548" y="3509"/>
                </a:cubicBezTo>
                <a:cubicBezTo>
                  <a:pt x="1553" y="3508"/>
                  <a:pt x="1553" y="3508"/>
                  <a:pt x="1553" y="3508"/>
                </a:cubicBezTo>
                <a:cubicBezTo>
                  <a:pt x="1552" y="3508"/>
                  <a:pt x="1552" y="3508"/>
                  <a:pt x="1552" y="3508"/>
                </a:cubicBezTo>
                <a:cubicBezTo>
                  <a:pt x="1552" y="3509"/>
                  <a:pt x="1552" y="3509"/>
                  <a:pt x="1552" y="3509"/>
                </a:cubicBezTo>
                <a:cubicBezTo>
                  <a:pt x="1552" y="3510"/>
                  <a:pt x="1552" y="3510"/>
                  <a:pt x="1552" y="3510"/>
                </a:cubicBezTo>
                <a:cubicBezTo>
                  <a:pt x="1551" y="3510"/>
                  <a:pt x="1552" y="3510"/>
                  <a:pt x="1552" y="3510"/>
                </a:cubicBezTo>
                <a:cubicBezTo>
                  <a:pt x="1555" y="3512"/>
                  <a:pt x="1555" y="3512"/>
                  <a:pt x="1555" y="3512"/>
                </a:cubicBezTo>
                <a:cubicBezTo>
                  <a:pt x="1555" y="3513"/>
                  <a:pt x="1555" y="3513"/>
                  <a:pt x="1555" y="3513"/>
                </a:cubicBezTo>
                <a:cubicBezTo>
                  <a:pt x="1556" y="3515"/>
                  <a:pt x="1556" y="3515"/>
                  <a:pt x="1556" y="3515"/>
                </a:cubicBezTo>
                <a:cubicBezTo>
                  <a:pt x="1556" y="3515"/>
                  <a:pt x="1556" y="3515"/>
                  <a:pt x="1556" y="3515"/>
                </a:cubicBezTo>
                <a:cubicBezTo>
                  <a:pt x="1562" y="3516"/>
                  <a:pt x="1562" y="3516"/>
                  <a:pt x="1562" y="3516"/>
                </a:cubicBezTo>
                <a:cubicBezTo>
                  <a:pt x="1562" y="3516"/>
                  <a:pt x="1562" y="3516"/>
                  <a:pt x="1563" y="3515"/>
                </a:cubicBezTo>
                <a:cubicBezTo>
                  <a:pt x="1563" y="3515"/>
                  <a:pt x="1563" y="3515"/>
                  <a:pt x="1562" y="3514"/>
                </a:cubicBezTo>
                <a:cubicBezTo>
                  <a:pt x="1559" y="3510"/>
                  <a:pt x="1559" y="3510"/>
                  <a:pt x="1559" y="3510"/>
                </a:cubicBezTo>
                <a:cubicBezTo>
                  <a:pt x="1558" y="3509"/>
                  <a:pt x="1558" y="3509"/>
                  <a:pt x="1558" y="3509"/>
                </a:cubicBezTo>
                <a:cubicBezTo>
                  <a:pt x="1559" y="3508"/>
                  <a:pt x="1559" y="3508"/>
                  <a:pt x="1559" y="3508"/>
                </a:cubicBezTo>
                <a:cubicBezTo>
                  <a:pt x="1562" y="3508"/>
                  <a:pt x="1562" y="3508"/>
                  <a:pt x="1562" y="3508"/>
                </a:cubicBezTo>
                <a:cubicBezTo>
                  <a:pt x="1563" y="3509"/>
                  <a:pt x="1563" y="3509"/>
                  <a:pt x="1563" y="3509"/>
                </a:cubicBezTo>
                <a:cubicBezTo>
                  <a:pt x="1563" y="3510"/>
                  <a:pt x="1563" y="3510"/>
                  <a:pt x="1563" y="3510"/>
                </a:cubicBezTo>
                <a:cubicBezTo>
                  <a:pt x="1563" y="3510"/>
                  <a:pt x="1563" y="3510"/>
                  <a:pt x="1563" y="3510"/>
                </a:cubicBezTo>
                <a:cubicBezTo>
                  <a:pt x="1564" y="3511"/>
                  <a:pt x="1564" y="3511"/>
                  <a:pt x="1564" y="3511"/>
                </a:cubicBezTo>
                <a:cubicBezTo>
                  <a:pt x="1565" y="3512"/>
                  <a:pt x="1565" y="3512"/>
                  <a:pt x="1565" y="3512"/>
                </a:cubicBezTo>
                <a:cubicBezTo>
                  <a:pt x="1565" y="3513"/>
                  <a:pt x="1565" y="3513"/>
                  <a:pt x="1565" y="3513"/>
                </a:cubicBezTo>
                <a:cubicBezTo>
                  <a:pt x="1567" y="3514"/>
                  <a:pt x="1567" y="3514"/>
                  <a:pt x="1567" y="3514"/>
                </a:cubicBezTo>
                <a:cubicBezTo>
                  <a:pt x="1567" y="3515"/>
                  <a:pt x="1567" y="3515"/>
                  <a:pt x="1567" y="3515"/>
                </a:cubicBezTo>
                <a:cubicBezTo>
                  <a:pt x="1572" y="3513"/>
                  <a:pt x="1572" y="3513"/>
                  <a:pt x="1572" y="3513"/>
                </a:cubicBezTo>
                <a:cubicBezTo>
                  <a:pt x="1573" y="3515"/>
                  <a:pt x="1573" y="3515"/>
                  <a:pt x="1573" y="3515"/>
                </a:cubicBezTo>
                <a:cubicBezTo>
                  <a:pt x="1573" y="3515"/>
                  <a:pt x="1573" y="3515"/>
                  <a:pt x="1573" y="3515"/>
                </a:cubicBezTo>
                <a:cubicBezTo>
                  <a:pt x="1574" y="3515"/>
                  <a:pt x="1574" y="3515"/>
                  <a:pt x="1574" y="3515"/>
                </a:cubicBezTo>
                <a:cubicBezTo>
                  <a:pt x="1575" y="3517"/>
                  <a:pt x="1575" y="3517"/>
                  <a:pt x="1575" y="3517"/>
                </a:cubicBezTo>
                <a:cubicBezTo>
                  <a:pt x="1576" y="3519"/>
                  <a:pt x="1576" y="3519"/>
                  <a:pt x="1576" y="3519"/>
                </a:cubicBezTo>
                <a:cubicBezTo>
                  <a:pt x="1577" y="3520"/>
                  <a:pt x="1577" y="3520"/>
                  <a:pt x="1577" y="3520"/>
                </a:cubicBezTo>
                <a:cubicBezTo>
                  <a:pt x="1578" y="3520"/>
                  <a:pt x="1578" y="3520"/>
                  <a:pt x="1578" y="3520"/>
                </a:cubicBezTo>
                <a:cubicBezTo>
                  <a:pt x="1579" y="3520"/>
                  <a:pt x="1579" y="3520"/>
                  <a:pt x="1579" y="3520"/>
                </a:cubicBezTo>
                <a:cubicBezTo>
                  <a:pt x="1579" y="3520"/>
                  <a:pt x="1579" y="3520"/>
                  <a:pt x="1579" y="3520"/>
                </a:cubicBezTo>
                <a:cubicBezTo>
                  <a:pt x="1579" y="3520"/>
                  <a:pt x="1579" y="3520"/>
                  <a:pt x="1579" y="3519"/>
                </a:cubicBezTo>
                <a:cubicBezTo>
                  <a:pt x="1579" y="3519"/>
                  <a:pt x="1579" y="3519"/>
                  <a:pt x="1579" y="3519"/>
                </a:cubicBezTo>
                <a:cubicBezTo>
                  <a:pt x="1579" y="3516"/>
                  <a:pt x="1579" y="3516"/>
                  <a:pt x="1579" y="3516"/>
                </a:cubicBezTo>
                <a:cubicBezTo>
                  <a:pt x="1578" y="3514"/>
                  <a:pt x="1578" y="3514"/>
                  <a:pt x="1578" y="3514"/>
                </a:cubicBezTo>
                <a:cubicBezTo>
                  <a:pt x="1578" y="3514"/>
                  <a:pt x="1578" y="3514"/>
                  <a:pt x="1578" y="3514"/>
                </a:cubicBezTo>
                <a:cubicBezTo>
                  <a:pt x="1577" y="3513"/>
                  <a:pt x="1577" y="3513"/>
                  <a:pt x="1577" y="3513"/>
                </a:cubicBezTo>
                <a:cubicBezTo>
                  <a:pt x="1577" y="3512"/>
                  <a:pt x="1577" y="3512"/>
                  <a:pt x="1577" y="3512"/>
                </a:cubicBezTo>
                <a:cubicBezTo>
                  <a:pt x="1576" y="3511"/>
                  <a:pt x="1576" y="3511"/>
                  <a:pt x="1576" y="3511"/>
                </a:cubicBezTo>
                <a:cubicBezTo>
                  <a:pt x="1575" y="3510"/>
                  <a:pt x="1575" y="3510"/>
                  <a:pt x="1575" y="3510"/>
                </a:cubicBezTo>
                <a:cubicBezTo>
                  <a:pt x="1571" y="3509"/>
                  <a:pt x="1571" y="3509"/>
                  <a:pt x="1571" y="3509"/>
                </a:cubicBezTo>
                <a:cubicBezTo>
                  <a:pt x="1575" y="3509"/>
                  <a:pt x="1575" y="3509"/>
                  <a:pt x="1575" y="3509"/>
                </a:cubicBezTo>
                <a:cubicBezTo>
                  <a:pt x="1575" y="3509"/>
                  <a:pt x="1576" y="3509"/>
                  <a:pt x="1576" y="3509"/>
                </a:cubicBezTo>
                <a:cubicBezTo>
                  <a:pt x="1576" y="3508"/>
                  <a:pt x="1576" y="3508"/>
                  <a:pt x="1576" y="3508"/>
                </a:cubicBezTo>
                <a:cubicBezTo>
                  <a:pt x="1575" y="3507"/>
                  <a:pt x="1575" y="3507"/>
                  <a:pt x="1575" y="3507"/>
                </a:cubicBezTo>
                <a:cubicBezTo>
                  <a:pt x="1575" y="3506"/>
                  <a:pt x="1575" y="3506"/>
                  <a:pt x="1575" y="3506"/>
                </a:cubicBezTo>
                <a:cubicBezTo>
                  <a:pt x="1575" y="3506"/>
                  <a:pt x="1575" y="3506"/>
                  <a:pt x="1575" y="3506"/>
                </a:cubicBezTo>
                <a:cubicBezTo>
                  <a:pt x="1574" y="3505"/>
                  <a:pt x="1574" y="3505"/>
                  <a:pt x="1574" y="3505"/>
                </a:cubicBezTo>
                <a:cubicBezTo>
                  <a:pt x="1573" y="3505"/>
                  <a:pt x="1573" y="3505"/>
                  <a:pt x="1573" y="3505"/>
                </a:cubicBezTo>
                <a:cubicBezTo>
                  <a:pt x="1571" y="3505"/>
                  <a:pt x="1571" y="3505"/>
                  <a:pt x="1571" y="3505"/>
                </a:cubicBezTo>
                <a:cubicBezTo>
                  <a:pt x="1574" y="3504"/>
                  <a:pt x="1574" y="3504"/>
                  <a:pt x="1574" y="3504"/>
                </a:cubicBezTo>
                <a:cubicBezTo>
                  <a:pt x="1574" y="3504"/>
                  <a:pt x="1574" y="3504"/>
                  <a:pt x="1574" y="3504"/>
                </a:cubicBezTo>
                <a:cubicBezTo>
                  <a:pt x="1574" y="3503"/>
                  <a:pt x="1574" y="3503"/>
                  <a:pt x="1574" y="3503"/>
                </a:cubicBezTo>
                <a:cubicBezTo>
                  <a:pt x="1574" y="3501"/>
                  <a:pt x="1574" y="3501"/>
                  <a:pt x="1574" y="3501"/>
                </a:cubicBezTo>
                <a:cubicBezTo>
                  <a:pt x="1573" y="3501"/>
                  <a:pt x="1573" y="3501"/>
                  <a:pt x="1573" y="3501"/>
                </a:cubicBezTo>
                <a:cubicBezTo>
                  <a:pt x="1575" y="3502"/>
                  <a:pt x="1575" y="3502"/>
                  <a:pt x="1575" y="3502"/>
                </a:cubicBezTo>
                <a:cubicBezTo>
                  <a:pt x="1575" y="3502"/>
                  <a:pt x="1575" y="3502"/>
                  <a:pt x="1575" y="3502"/>
                </a:cubicBezTo>
                <a:cubicBezTo>
                  <a:pt x="1576" y="3506"/>
                  <a:pt x="1576" y="3506"/>
                  <a:pt x="1576" y="3506"/>
                </a:cubicBezTo>
                <a:cubicBezTo>
                  <a:pt x="1577" y="3506"/>
                  <a:pt x="1577" y="3506"/>
                  <a:pt x="1577" y="3506"/>
                </a:cubicBezTo>
                <a:cubicBezTo>
                  <a:pt x="1581" y="3507"/>
                  <a:pt x="1581" y="3507"/>
                  <a:pt x="1581" y="3507"/>
                </a:cubicBezTo>
                <a:cubicBezTo>
                  <a:pt x="1581" y="3507"/>
                  <a:pt x="1581" y="3507"/>
                  <a:pt x="1581" y="3507"/>
                </a:cubicBezTo>
                <a:cubicBezTo>
                  <a:pt x="1581" y="3507"/>
                  <a:pt x="1581" y="3508"/>
                  <a:pt x="1581" y="3508"/>
                </a:cubicBezTo>
                <a:cubicBezTo>
                  <a:pt x="1582" y="3508"/>
                  <a:pt x="1582" y="3508"/>
                  <a:pt x="1582" y="3508"/>
                </a:cubicBezTo>
                <a:cubicBezTo>
                  <a:pt x="1582" y="3508"/>
                  <a:pt x="1582" y="3508"/>
                  <a:pt x="1582" y="3508"/>
                </a:cubicBezTo>
                <a:cubicBezTo>
                  <a:pt x="1584" y="3508"/>
                  <a:pt x="1584" y="3508"/>
                  <a:pt x="1584" y="3508"/>
                </a:cubicBezTo>
                <a:cubicBezTo>
                  <a:pt x="1584" y="3508"/>
                  <a:pt x="1585" y="3508"/>
                  <a:pt x="1585" y="3507"/>
                </a:cubicBezTo>
                <a:cubicBezTo>
                  <a:pt x="1585" y="3507"/>
                  <a:pt x="1585" y="3507"/>
                  <a:pt x="1585" y="3507"/>
                </a:cubicBezTo>
                <a:cubicBezTo>
                  <a:pt x="1585" y="3507"/>
                  <a:pt x="1585" y="3507"/>
                  <a:pt x="1585" y="3507"/>
                </a:cubicBezTo>
                <a:cubicBezTo>
                  <a:pt x="1586" y="3507"/>
                  <a:pt x="1586" y="3507"/>
                  <a:pt x="1586" y="3507"/>
                </a:cubicBezTo>
                <a:cubicBezTo>
                  <a:pt x="1587" y="3509"/>
                  <a:pt x="1587" y="3509"/>
                  <a:pt x="1587" y="3509"/>
                </a:cubicBezTo>
                <a:cubicBezTo>
                  <a:pt x="1587" y="3510"/>
                  <a:pt x="1587" y="3510"/>
                  <a:pt x="1587" y="3510"/>
                </a:cubicBezTo>
                <a:cubicBezTo>
                  <a:pt x="1588" y="3510"/>
                  <a:pt x="1588" y="3510"/>
                  <a:pt x="1588" y="3510"/>
                </a:cubicBezTo>
                <a:cubicBezTo>
                  <a:pt x="1589" y="3510"/>
                  <a:pt x="1589" y="3510"/>
                  <a:pt x="1589" y="3510"/>
                </a:cubicBezTo>
                <a:cubicBezTo>
                  <a:pt x="1591" y="3509"/>
                  <a:pt x="1591" y="3509"/>
                  <a:pt x="1591" y="3509"/>
                </a:cubicBezTo>
                <a:cubicBezTo>
                  <a:pt x="1592" y="3508"/>
                  <a:pt x="1592" y="3508"/>
                  <a:pt x="1592" y="3508"/>
                </a:cubicBezTo>
                <a:cubicBezTo>
                  <a:pt x="1592" y="3509"/>
                  <a:pt x="1592" y="3509"/>
                  <a:pt x="1592" y="3509"/>
                </a:cubicBezTo>
                <a:cubicBezTo>
                  <a:pt x="1592" y="3510"/>
                  <a:pt x="1592" y="3510"/>
                  <a:pt x="1592" y="3510"/>
                </a:cubicBezTo>
                <a:cubicBezTo>
                  <a:pt x="1593" y="3511"/>
                  <a:pt x="1593" y="3511"/>
                  <a:pt x="1593" y="3511"/>
                </a:cubicBezTo>
                <a:cubicBezTo>
                  <a:pt x="1594" y="3511"/>
                  <a:pt x="1594" y="3511"/>
                  <a:pt x="1594" y="3511"/>
                </a:cubicBezTo>
                <a:cubicBezTo>
                  <a:pt x="1596" y="3511"/>
                  <a:pt x="1596" y="3511"/>
                  <a:pt x="1596" y="3511"/>
                </a:cubicBezTo>
                <a:cubicBezTo>
                  <a:pt x="1596" y="3511"/>
                  <a:pt x="1597" y="3510"/>
                  <a:pt x="1597" y="3510"/>
                </a:cubicBezTo>
                <a:cubicBezTo>
                  <a:pt x="1597" y="3508"/>
                  <a:pt x="1597" y="3508"/>
                  <a:pt x="1597" y="3508"/>
                </a:cubicBezTo>
                <a:cubicBezTo>
                  <a:pt x="1596" y="3507"/>
                  <a:pt x="1596" y="3507"/>
                  <a:pt x="1596" y="3507"/>
                </a:cubicBezTo>
                <a:cubicBezTo>
                  <a:pt x="1595" y="3506"/>
                  <a:pt x="1595" y="3506"/>
                  <a:pt x="1595" y="3506"/>
                </a:cubicBezTo>
                <a:cubicBezTo>
                  <a:pt x="1594" y="3506"/>
                  <a:pt x="1594" y="3506"/>
                  <a:pt x="1594" y="3506"/>
                </a:cubicBezTo>
                <a:cubicBezTo>
                  <a:pt x="1593" y="3506"/>
                  <a:pt x="1593" y="3506"/>
                  <a:pt x="1593" y="3506"/>
                </a:cubicBezTo>
                <a:cubicBezTo>
                  <a:pt x="1593" y="3506"/>
                  <a:pt x="1593" y="3506"/>
                  <a:pt x="1593" y="3506"/>
                </a:cubicBezTo>
                <a:cubicBezTo>
                  <a:pt x="1593" y="3506"/>
                  <a:pt x="1593" y="3506"/>
                  <a:pt x="1593" y="3506"/>
                </a:cubicBezTo>
                <a:cubicBezTo>
                  <a:pt x="1592" y="3502"/>
                  <a:pt x="1592" y="3502"/>
                  <a:pt x="1592" y="3502"/>
                </a:cubicBezTo>
                <a:cubicBezTo>
                  <a:pt x="1595" y="3504"/>
                  <a:pt x="1595" y="3504"/>
                  <a:pt x="1595" y="3504"/>
                </a:cubicBezTo>
                <a:cubicBezTo>
                  <a:pt x="1596" y="3504"/>
                  <a:pt x="1596" y="3504"/>
                  <a:pt x="1596" y="3504"/>
                </a:cubicBezTo>
                <a:cubicBezTo>
                  <a:pt x="1597" y="3504"/>
                  <a:pt x="1597" y="3504"/>
                  <a:pt x="1597" y="3504"/>
                </a:cubicBezTo>
                <a:cubicBezTo>
                  <a:pt x="1597" y="3504"/>
                  <a:pt x="1597" y="3504"/>
                  <a:pt x="1597" y="3504"/>
                </a:cubicBezTo>
                <a:cubicBezTo>
                  <a:pt x="1598" y="3504"/>
                  <a:pt x="1598" y="3503"/>
                  <a:pt x="1598" y="3503"/>
                </a:cubicBezTo>
                <a:cubicBezTo>
                  <a:pt x="1597" y="3502"/>
                  <a:pt x="1597" y="3502"/>
                  <a:pt x="1597" y="3502"/>
                </a:cubicBezTo>
                <a:cubicBezTo>
                  <a:pt x="1597" y="3502"/>
                  <a:pt x="1597" y="3502"/>
                  <a:pt x="1597" y="3502"/>
                </a:cubicBezTo>
                <a:cubicBezTo>
                  <a:pt x="1597" y="3502"/>
                  <a:pt x="1597" y="3502"/>
                  <a:pt x="1597" y="3502"/>
                </a:cubicBezTo>
                <a:cubicBezTo>
                  <a:pt x="1596" y="3500"/>
                  <a:pt x="1596" y="3500"/>
                  <a:pt x="1596" y="3500"/>
                </a:cubicBezTo>
                <a:cubicBezTo>
                  <a:pt x="1595" y="3500"/>
                  <a:pt x="1595" y="3500"/>
                  <a:pt x="1595" y="3500"/>
                </a:cubicBezTo>
                <a:cubicBezTo>
                  <a:pt x="1592" y="3500"/>
                  <a:pt x="1592" y="3500"/>
                  <a:pt x="1592" y="3500"/>
                </a:cubicBezTo>
                <a:cubicBezTo>
                  <a:pt x="1592" y="3500"/>
                  <a:pt x="1592" y="3500"/>
                  <a:pt x="1592" y="3500"/>
                </a:cubicBezTo>
                <a:cubicBezTo>
                  <a:pt x="1592" y="3500"/>
                  <a:pt x="1592" y="3500"/>
                  <a:pt x="1592" y="3500"/>
                </a:cubicBezTo>
                <a:cubicBezTo>
                  <a:pt x="1591" y="3499"/>
                  <a:pt x="1591" y="3499"/>
                  <a:pt x="1591" y="3499"/>
                </a:cubicBezTo>
                <a:cubicBezTo>
                  <a:pt x="1590" y="3499"/>
                  <a:pt x="1590" y="3499"/>
                  <a:pt x="1590" y="3499"/>
                </a:cubicBezTo>
                <a:cubicBezTo>
                  <a:pt x="1583" y="3497"/>
                  <a:pt x="1583" y="3497"/>
                  <a:pt x="1583" y="3497"/>
                </a:cubicBezTo>
                <a:cubicBezTo>
                  <a:pt x="1596" y="3499"/>
                  <a:pt x="1596" y="3499"/>
                  <a:pt x="1596" y="3499"/>
                </a:cubicBezTo>
                <a:cubicBezTo>
                  <a:pt x="1600" y="3502"/>
                  <a:pt x="1600" y="3502"/>
                  <a:pt x="1600" y="3502"/>
                </a:cubicBezTo>
                <a:cubicBezTo>
                  <a:pt x="1603" y="3502"/>
                  <a:pt x="1603" y="3502"/>
                  <a:pt x="1603" y="3502"/>
                </a:cubicBezTo>
                <a:cubicBezTo>
                  <a:pt x="1603" y="3502"/>
                  <a:pt x="1603" y="3502"/>
                  <a:pt x="1603" y="3502"/>
                </a:cubicBezTo>
                <a:cubicBezTo>
                  <a:pt x="1603" y="3502"/>
                  <a:pt x="1604" y="3502"/>
                  <a:pt x="1604" y="3502"/>
                </a:cubicBezTo>
                <a:cubicBezTo>
                  <a:pt x="1604" y="3501"/>
                  <a:pt x="1604" y="3501"/>
                  <a:pt x="1604" y="3501"/>
                </a:cubicBezTo>
                <a:cubicBezTo>
                  <a:pt x="1611" y="3499"/>
                  <a:pt x="1611" y="3499"/>
                  <a:pt x="1611" y="3499"/>
                </a:cubicBezTo>
                <a:cubicBezTo>
                  <a:pt x="1616" y="3500"/>
                  <a:pt x="1616" y="3500"/>
                  <a:pt x="1616" y="3500"/>
                </a:cubicBezTo>
                <a:cubicBezTo>
                  <a:pt x="1617" y="3500"/>
                  <a:pt x="1617" y="3500"/>
                  <a:pt x="1617" y="3500"/>
                </a:cubicBezTo>
                <a:cubicBezTo>
                  <a:pt x="1621" y="3498"/>
                  <a:pt x="1621" y="3498"/>
                  <a:pt x="1621" y="3498"/>
                </a:cubicBezTo>
                <a:cubicBezTo>
                  <a:pt x="1622" y="3497"/>
                  <a:pt x="1622" y="3497"/>
                  <a:pt x="1622" y="3497"/>
                </a:cubicBezTo>
                <a:cubicBezTo>
                  <a:pt x="1622" y="3491"/>
                  <a:pt x="1622" y="3491"/>
                  <a:pt x="1622" y="3491"/>
                </a:cubicBezTo>
                <a:cubicBezTo>
                  <a:pt x="1622" y="3491"/>
                  <a:pt x="1622" y="3491"/>
                  <a:pt x="1622" y="3491"/>
                </a:cubicBezTo>
                <a:cubicBezTo>
                  <a:pt x="1622" y="3490"/>
                  <a:pt x="1622" y="3490"/>
                  <a:pt x="1621" y="3490"/>
                </a:cubicBezTo>
                <a:cubicBezTo>
                  <a:pt x="1618" y="3491"/>
                  <a:pt x="1618" y="3491"/>
                  <a:pt x="1618" y="3491"/>
                </a:cubicBezTo>
                <a:cubicBezTo>
                  <a:pt x="1612" y="3491"/>
                  <a:pt x="1612" y="3491"/>
                  <a:pt x="1612" y="3491"/>
                </a:cubicBezTo>
                <a:cubicBezTo>
                  <a:pt x="1598" y="3479"/>
                  <a:pt x="1598" y="3479"/>
                  <a:pt x="1598" y="3479"/>
                </a:cubicBezTo>
                <a:cubicBezTo>
                  <a:pt x="1595" y="3478"/>
                  <a:pt x="1595" y="3478"/>
                  <a:pt x="1595" y="3478"/>
                </a:cubicBezTo>
                <a:cubicBezTo>
                  <a:pt x="1594" y="3477"/>
                  <a:pt x="1594" y="3477"/>
                  <a:pt x="1594" y="3477"/>
                </a:cubicBezTo>
                <a:cubicBezTo>
                  <a:pt x="1594" y="3476"/>
                  <a:pt x="1594" y="3476"/>
                  <a:pt x="1594" y="3476"/>
                </a:cubicBezTo>
                <a:cubicBezTo>
                  <a:pt x="1592" y="3476"/>
                  <a:pt x="1592" y="3476"/>
                  <a:pt x="1592" y="3476"/>
                </a:cubicBezTo>
                <a:cubicBezTo>
                  <a:pt x="1591" y="3475"/>
                  <a:pt x="1591" y="3475"/>
                  <a:pt x="1591" y="3475"/>
                </a:cubicBezTo>
                <a:cubicBezTo>
                  <a:pt x="1590" y="3475"/>
                  <a:pt x="1590" y="3475"/>
                  <a:pt x="1590" y="3475"/>
                </a:cubicBezTo>
                <a:cubicBezTo>
                  <a:pt x="1588" y="3474"/>
                  <a:pt x="1588" y="3474"/>
                  <a:pt x="1588" y="3474"/>
                </a:cubicBezTo>
                <a:cubicBezTo>
                  <a:pt x="1578" y="3464"/>
                  <a:pt x="1578" y="3464"/>
                  <a:pt x="1578" y="3464"/>
                </a:cubicBezTo>
                <a:cubicBezTo>
                  <a:pt x="1575" y="3457"/>
                  <a:pt x="1575" y="3457"/>
                  <a:pt x="1575" y="3457"/>
                </a:cubicBezTo>
                <a:cubicBezTo>
                  <a:pt x="1573" y="3455"/>
                  <a:pt x="1573" y="3455"/>
                  <a:pt x="1573" y="3455"/>
                </a:cubicBezTo>
                <a:cubicBezTo>
                  <a:pt x="1571" y="3454"/>
                  <a:pt x="1571" y="3454"/>
                  <a:pt x="1571" y="3454"/>
                </a:cubicBezTo>
                <a:cubicBezTo>
                  <a:pt x="1571" y="3452"/>
                  <a:pt x="1571" y="3452"/>
                  <a:pt x="1571" y="3452"/>
                </a:cubicBezTo>
                <a:cubicBezTo>
                  <a:pt x="1571" y="3451"/>
                  <a:pt x="1571" y="3451"/>
                  <a:pt x="1571" y="3451"/>
                </a:cubicBezTo>
                <a:cubicBezTo>
                  <a:pt x="1572" y="3450"/>
                  <a:pt x="1572" y="3450"/>
                  <a:pt x="1572" y="3450"/>
                </a:cubicBezTo>
                <a:cubicBezTo>
                  <a:pt x="1573" y="3451"/>
                  <a:pt x="1573" y="3451"/>
                  <a:pt x="1573" y="3451"/>
                </a:cubicBezTo>
                <a:cubicBezTo>
                  <a:pt x="1574" y="3452"/>
                  <a:pt x="1574" y="3452"/>
                  <a:pt x="1574" y="3452"/>
                </a:cubicBezTo>
                <a:cubicBezTo>
                  <a:pt x="1575" y="3452"/>
                  <a:pt x="1575" y="3452"/>
                  <a:pt x="1575" y="3452"/>
                </a:cubicBezTo>
                <a:cubicBezTo>
                  <a:pt x="1576" y="3452"/>
                  <a:pt x="1576" y="3452"/>
                  <a:pt x="1576" y="3452"/>
                </a:cubicBezTo>
                <a:cubicBezTo>
                  <a:pt x="1576" y="3450"/>
                  <a:pt x="1576" y="3450"/>
                  <a:pt x="1576" y="3450"/>
                </a:cubicBezTo>
                <a:cubicBezTo>
                  <a:pt x="1568" y="3438"/>
                  <a:pt x="1568" y="3438"/>
                  <a:pt x="1568" y="3438"/>
                </a:cubicBezTo>
                <a:cubicBezTo>
                  <a:pt x="1568" y="3438"/>
                  <a:pt x="1568" y="3438"/>
                  <a:pt x="1568" y="3438"/>
                </a:cubicBezTo>
                <a:cubicBezTo>
                  <a:pt x="1566" y="3435"/>
                  <a:pt x="1566" y="3435"/>
                  <a:pt x="1566" y="3435"/>
                </a:cubicBezTo>
                <a:cubicBezTo>
                  <a:pt x="1566" y="3435"/>
                  <a:pt x="1566" y="3435"/>
                  <a:pt x="1566" y="3435"/>
                </a:cubicBezTo>
                <a:cubicBezTo>
                  <a:pt x="1566" y="3435"/>
                  <a:pt x="1565" y="3435"/>
                  <a:pt x="1565" y="3435"/>
                </a:cubicBezTo>
                <a:cubicBezTo>
                  <a:pt x="1563" y="3437"/>
                  <a:pt x="1563" y="3437"/>
                  <a:pt x="1563" y="3437"/>
                </a:cubicBezTo>
                <a:cubicBezTo>
                  <a:pt x="1560" y="3437"/>
                  <a:pt x="1560" y="3437"/>
                  <a:pt x="1560" y="3437"/>
                </a:cubicBezTo>
                <a:cubicBezTo>
                  <a:pt x="1558" y="3437"/>
                  <a:pt x="1558" y="3437"/>
                  <a:pt x="1558" y="3437"/>
                </a:cubicBezTo>
                <a:cubicBezTo>
                  <a:pt x="1556" y="3433"/>
                  <a:pt x="1556" y="3433"/>
                  <a:pt x="1556" y="3433"/>
                </a:cubicBezTo>
                <a:cubicBezTo>
                  <a:pt x="1556" y="3433"/>
                  <a:pt x="1555" y="3432"/>
                  <a:pt x="1555" y="3433"/>
                </a:cubicBezTo>
                <a:cubicBezTo>
                  <a:pt x="1554" y="3433"/>
                  <a:pt x="1554" y="3433"/>
                  <a:pt x="1554" y="3433"/>
                </a:cubicBezTo>
                <a:cubicBezTo>
                  <a:pt x="1555" y="3430"/>
                  <a:pt x="1555" y="3430"/>
                  <a:pt x="1555" y="3430"/>
                </a:cubicBezTo>
                <a:cubicBezTo>
                  <a:pt x="1558" y="3429"/>
                  <a:pt x="1558" y="3429"/>
                  <a:pt x="1558" y="3429"/>
                </a:cubicBezTo>
                <a:cubicBezTo>
                  <a:pt x="1560" y="3429"/>
                  <a:pt x="1560" y="3429"/>
                  <a:pt x="1560" y="3429"/>
                </a:cubicBezTo>
                <a:cubicBezTo>
                  <a:pt x="1564" y="3431"/>
                  <a:pt x="1564" y="3431"/>
                  <a:pt x="1564" y="3431"/>
                </a:cubicBezTo>
                <a:cubicBezTo>
                  <a:pt x="1571" y="3432"/>
                  <a:pt x="1571" y="3432"/>
                  <a:pt x="1571" y="3432"/>
                </a:cubicBezTo>
                <a:cubicBezTo>
                  <a:pt x="1572" y="3431"/>
                  <a:pt x="1572" y="3431"/>
                  <a:pt x="1572" y="3431"/>
                </a:cubicBezTo>
                <a:cubicBezTo>
                  <a:pt x="1572" y="3431"/>
                  <a:pt x="1572" y="3431"/>
                  <a:pt x="1572" y="3431"/>
                </a:cubicBezTo>
                <a:cubicBezTo>
                  <a:pt x="1572" y="3430"/>
                  <a:pt x="1572" y="3430"/>
                  <a:pt x="1572" y="3430"/>
                </a:cubicBezTo>
                <a:cubicBezTo>
                  <a:pt x="1572" y="3429"/>
                  <a:pt x="1572" y="3429"/>
                  <a:pt x="1572" y="3429"/>
                </a:cubicBezTo>
                <a:cubicBezTo>
                  <a:pt x="1572" y="3429"/>
                  <a:pt x="1572" y="3429"/>
                  <a:pt x="1572" y="3429"/>
                </a:cubicBezTo>
                <a:cubicBezTo>
                  <a:pt x="1562" y="3413"/>
                  <a:pt x="1562" y="3413"/>
                  <a:pt x="1562" y="3413"/>
                </a:cubicBezTo>
                <a:cubicBezTo>
                  <a:pt x="1562" y="3413"/>
                  <a:pt x="1562" y="3413"/>
                  <a:pt x="1562" y="3413"/>
                </a:cubicBezTo>
                <a:cubicBezTo>
                  <a:pt x="1560" y="3413"/>
                  <a:pt x="1560" y="3413"/>
                  <a:pt x="1560" y="3413"/>
                </a:cubicBezTo>
                <a:cubicBezTo>
                  <a:pt x="1560" y="3413"/>
                  <a:pt x="1560" y="3413"/>
                  <a:pt x="1560" y="3413"/>
                </a:cubicBezTo>
                <a:cubicBezTo>
                  <a:pt x="1559" y="3413"/>
                  <a:pt x="1559" y="3413"/>
                  <a:pt x="1559" y="3413"/>
                </a:cubicBezTo>
                <a:cubicBezTo>
                  <a:pt x="1557" y="3412"/>
                  <a:pt x="1557" y="3412"/>
                  <a:pt x="1557" y="3412"/>
                </a:cubicBezTo>
                <a:cubicBezTo>
                  <a:pt x="1558" y="3412"/>
                  <a:pt x="1558" y="3412"/>
                  <a:pt x="1558" y="3412"/>
                </a:cubicBezTo>
                <a:cubicBezTo>
                  <a:pt x="1561" y="3412"/>
                  <a:pt x="1561" y="3412"/>
                  <a:pt x="1561" y="3412"/>
                </a:cubicBezTo>
                <a:cubicBezTo>
                  <a:pt x="1562" y="3411"/>
                  <a:pt x="1562" y="3411"/>
                  <a:pt x="1562" y="3411"/>
                </a:cubicBezTo>
                <a:cubicBezTo>
                  <a:pt x="1562" y="3410"/>
                  <a:pt x="1562" y="3410"/>
                  <a:pt x="1562" y="3410"/>
                </a:cubicBezTo>
                <a:cubicBezTo>
                  <a:pt x="1562" y="3409"/>
                  <a:pt x="1562" y="3409"/>
                  <a:pt x="1562" y="3409"/>
                </a:cubicBezTo>
                <a:cubicBezTo>
                  <a:pt x="1560" y="3398"/>
                  <a:pt x="1560" y="3398"/>
                  <a:pt x="1560" y="3398"/>
                </a:cubicBezTo>
                <a:cubicBezTo>
                  <a:pt x="1559" y="3397"/>
                  <a:pt x="1559" y="3397"/>
                  <a:pt x="1559" y="3397"/>
                </a:cubicBezTo>
                <a:cubicBezTo>
                  <a:pt x="1559" y="3397"/>
                  <a:pt x="1559" y="3397"/>
                  <a:pt x="1558" y="3397"/>
                </a:cubicBezTo>
                <a:cubicBezTo>
                  <a:pt x="1557" y="3398"/>
                  <a:pt x="1557" y="3398"/>
                  <a:pt x="1557" y="3398"/>
                </a:cubicBezTo>
                <a:cubicBezTo>
                  <a:pt x="1557" y="3398"/>
                  <a:pt x="1557" y="3398"/>
                  <a:pt x="1557" y="3398"/>
                </a:cubicBezTo>
                <a:cubicBezTo>
                  <a:pt x="1558" y="3396"/>
                  <a:pt x="1558" y="3396"/>
                  <a:pt x="1558" y="3396"/>
                </a:cubicBezTo>
                <a:cubicBezTo>
                  <a:pt x="1562" y="3384"/>
                  <a:pt x="1562" y="3384"/>
                  <a:pt x="1562" y="3384"/>
                </a:cubicBezTo>
                <a:cubicBezTo>
                  <a:pt x="1571" y="3377"/>
                  <a:pt x="1571" y="3377"/>
                  <a:pt x="1571" y="3377"/>
                </a:cubicBezTo>
                <a:cubicBezTo>
                  <a:pt x="1571" y="3377"/>
                  <a:pt x="1571" y="3377"/>
                  <a:pt x="1571" y="3377"/>
                </a:cubicBezTo>
                <a:cubicBezTo>
                  <a:pt x="1571" y="3375"/>
                  <a:pt x="1571" y="3375"/>
                  <a:pt x="1571" y="3375"/>
                </a:cubicBezTo>
                <a:cubicBezTo>
                  <a:pt x="1571" y="3375"/>
                  <a:pt x="1571" y="3375"/>
                  <a:pt x="1571" y="3375"/>
                </a:cubicBezTo>
                <a:cubicBezTo>
                  <a:pt x="1571" y="3375"/>
                  <a:pt x="1571" y="3375"/>
                  <a:pt x="1571" y="3375"/>
                </a:cubicBezTo>
                <a:cubicBezTo>
                  <a:pt x="1572" y="3376"/>
                  <a:pt x="1572" y="3376"/>
                  <a:pt x="1572" y="3376"/>
                </a:cubicBezTo>
                <a:cubicBezTo>
                  <a:pt x="1575" y="3376"/>
                  <a:pt x="1575" y="3376"/>
                  <a:pt x="1575" y="3376"/>
                </a:cubicBezTo>
                <a:cubicBezTo>
                  <a:pt x="1575" y="3376"/>
                  <a:pt x="1575" y="3376"/>
                  <a:pt x="1575" y="3376"/>
                </a:cubicBezTo>
                <a:cubicBezTo>
                  <a:pt x="1578" y="3375"/>
                  <a:pt x="1578" y="3375"/>
                  <a:pt x="1578" y="3375"/>
                </a:cubicBezTo>
                <a:cubicBezTo>
                  <a:pt x="1581" y="3372"/>
                  <a:pt x="1581" y="3372"/>
                  <a:pt x="1581" y="3372"/>
                </a:cubicBezTo>
                <a:cubicBezTo>
                  <a:pt x="1584" y="3356"/>
                  <a:pt x="1584" y="3356"/>
                  <a:pt x="1584" y="3356"/>
                </a:cubicBezTo>
                <a:cubicBezTo>
                  <a:pt x="1584" y="3356"/>
                  <a:pt x="1584" y="3356"/>
                  <a:pt x="1584" y="3356"/>
                </a:cubicBezTo>
                <a:cubicBezTo>
                  <a:pt x="1584" y="3355"/>
                  <a:pt x="1583" y="3355"/>
                  <a:pt x="1583" y="3356"/>
                </a:cubicBezTo>
                <a:cubicBezTo>
                  <a:pt x="1583" y="3356"/>
                  <a:pt x="1583" y="3356"/>
                  <a:pt x="1583" y="3356"/>
                </a:cubicBezTo>
                <a:cubicBezTo>
                  <a:pt x="1585" y="3349"/>
                  <a:pt x="1585" y="3349"/>
                  <a:pt x="1585" y="3349"/>
                </a:cubicBezTo>
                <a:cubicBezTo>
                  <a:pt x="1608" y="3330"/>
                  <a:pt x="1608" y="3330"/>
                  <a:pt x="1608" y="3330"/>
                </a:cubicBezTo>
                <a:cubicBezTo>
                  <a:pt x="1610" y="3330"/>
                  <a:pt x="1610" y="3330"/>
                  <a:pt x="1610" y="3330"/>
                </a:cubicBezTo>
                <a:cubicBezTo>
                  <a:pt x="1610" y="3330"/>
                  <a:pt x="1610" y="3329"/>
                  <a:pt x="1610" y="3329"/>
                </a:cubicBezTo>
                <a:cubicBezTo>
                  <a:pt x="1611" y="3326"/>
                  <a:pt x="1611" y="3326"/>
                  <a:pt x="1611" y="3326"/>
                </a:cubicBezTo>
                <a:cubicBezTo>
                  <a:pt x="1612" y="3326"/>
                  <a:pt x="1612" y="3326"/>
                  <a:pt x="1612" y="3326"/>
                </a:cubicBezTo>
                <a:cubicBezTo>
                  <a:pt x="1613" y="3325"/>
                  <a:pt x="1613" y="3325"/>
                  <a:pt x="1613" y="3325"/>
                </a:cubicBezTo>
                <a:cubicBezTo>
                  <a:pt x="1612" y="3319"/>
                  <a:pt x="1612" y="3319"/>
                  <a:pt x="1612" y="3319"/>
                </a:cubicBezTo>
                <a:cubicBezTo>
                  <a:pt x="1612" y="3319"/>
                  <a:pt x="1612" y="3319"/>
                  <a:pt x="1612" y="3319"/>
                </a:cubicBezTo>
                <a:cubicBezTo>
                  <a:pt x="1614" y="3315"/>
                  <a:pt x="1614" y="3315"/>
                  <a:pt x="1614" y="3315"/>
                </a:cubicBezTo>
                <a:cubicBezTo>
                  <a:pt x="1614" y="3314"/>
                  <a:pt x="1614" y="3314"/>
                  <a:pt x="1614" y="3314"/>
                </a:cubicBezTo>
                <a:cubicBezTo>
                  <a:pt x="1614" y="3307"/>
                  <a:pt x="1614" y="3307"/>
                  <a:pt x="1614" y="3307"/>
                </a:cubicBezTo>
                <a:cubicBezTo>
                  <a:pt x="1614" y="3306"/>
                  <a:pt x="1614" y="3306"/>
                  <a:pt x="1614" y="3306"/>
                </a:cubicBezTo>
                <a:cubicBezTo>
                  <a:pt x="1611" y="3304"/>
                  <a:pt x="1611" y="3304"/>
                  <a:pt x="1611" y="3304"/>
                </a:cubicBezTo>
                <a:cubicBezTo>
                  <a:pt x="1611" y="3304"/>
                  <a:pt x="1611" y="3304"/>
                  <a:pt x="1611" y="3304"/>
                </a:cubicBezTo>
                <a:cubicBezTo>
                  <a:pt x="1604" y="3304"/>
                  <a:pt x="1604" y="3304"/>
                  <a:pt x="1604" y="3304"/>
                </a:cubicBezTo>
                <a:cubicBezTo>
                  <a:pt x="1597" y="3302"/>
                  <a:pt x="1597" y="3302"/>
                  <a:pt x="1597" y="3302"/>
                </a:cubicBezTo>
                <a:cubicBezTo>
                  <a:pt x="1589" y="3293"/>
                  <a:pt x="1589" y="3293"/>
                  <a:pt x="1589" y="3293"/>
                </a:cubicBezTo>
                <a:cubicBezTo>
                  <a:pt x="1585" y="3284"/>
                  <a:pt x="1585" y="3284"/>
                  <a:pt x="1585" y="3284"/>
                </a:cubicBezTo>
                <a:cubicBezTo>
                  <a:pt x="1585" y="3280"/>
                  <a:pt x="1585" y="3280"/>
                  <a:pt x="1585" y="3280"/>
                </a:cubicBezTo>
                <a:cubicBezTo>
                  <a:pt x="1596" y="3264"/>
                  <a:pt x="1596" y="3264"/>
                  <a:pt x="1596" y="3264"/>
                </a:cubicBezTo>
                <a:cubicBezTo>
                  <a:pt x="1598" y="3263"/>
                  <a:pt x="1598" y="3263"/>
                  <a:pt x="1598" y="3263"/>
                </a:cubicBezTo>
                <a:cubicBezTo>
                  <a:pt x="1601" y="3263"/>
                  <a:pt x="1601" y="3263"/>
                  <a:pt x="1601" y="3263"/>
                </a:cubicBezTo>
                <a:cubicBezTo>
                  <a:pt x="1602" y="3263"/>
                  <a:pt x="1602" y="3263"/>
                  <a:pt x="1602" y="3263"/>
                </a:cubicBezTo>
                <a:cubicBezTo>
                  <a:pt x="1604" y="3260"/>
                  <a:pt x="1604" y="3260"/>
                  <a:pt x="1604" y="3260"/>
                </a:cubicBezTo>
                <a:cubicBezTo>
                  <a:pt x="1606" y="3259"/>
                  <a:pt x="1606" y="3259"/>
                  <a:pt x="1606" y="3259"/>
                </a:cubicBezTo>
                <a:cubicBezTo>
                  <a:pt x="1615" y="3260"/>
                  <a:pt x="1615" y="3260"/>
                  <a:pt x="1615" y="3260"/>
                </a:cubicBezTo>
                <a:cubicBezTo>
                  <a:pt x="1616" y="3259"/>
                  <a:pt x="1616" y="3259"/>
                  <a:pt x="1616" y="3259"/>
                </a:cubicBezTo>
                <a:cubicBezTo>
                  <a:pt x="1617" y="3257"/>
                  <a:pt x="1617" y="3257"/>
                  <a:pt x="1617" y="3257"/>
                </a:cubicBezTo>
                <a:cubicBezTo>
                  <a:pt x="1617" y="3257"/>
                  <a:pt x="1617" y="3257"/>
                  <a:pt x="1617" y="3257"/>
                </a:cubicBezTo>
                <a:cubicBezTo>
                  <a:pt x="1615" y="3252"/>
                  <a:pt x="1615" y="3252"/>
                  <a:pt x="1615" y="3252"/>
                </a:cubicBezTo>
                <a:cubicBezTo>
                  <a:pt x="1617" y="3249"/>
                  <a:pt x="1617" y="3249"/>
                  <a:pt x="1617" y="3249"/>
                </a:cubicBezTo>
                <a:cubicBezTo>
                  <a:pt x="1619" y="3249"/>
                  <a:pt x="1619" y="3249"/>
                  <a:pt x="1619" y="3249"/>
                </a:cubicBezTo>
                <a:cubicBezTo>
                  <a:pt x="1620" y="3247"/>
                  <a:pt x="1620" y="3247"/>
                  <a:pt x="1620" y="3247"/>
                </a:cubicBezTo>
                <a:cubicBezTo>
                  <a:pt x="1622" y="3244"/>
                  <a:pt x="1622" y="3244"/>
                  <a:pt x="1622" y="3244"/>
                </a:cubicBezTo>
                <a:cubicBezTo>
                  <a:pt x="1622" y="3228"/>
                  <a:pt x="1622" y="3228"/>
                  <a:pt x="1622" y="3228"/>
                </a:cubicBezTo>
                <a:cubicBezTo>
                  <a:pt x="1626" y="3220"/>
                  <a:pt x="1626" y="3220"/>
                  <a:pt x="1626" y="3220"/>
                </a:cubicBezTo>
                <a:cubicBezTo>
                  <a:pt x="1636" y="3216"/>
                  <a:pt x="1636" y="3216"/>
                  <a:pt x="1636" y="3216"/>
                </a:cubicBezTo>
                <a:cubicBezTo>
                  <a:pt x="1636" y="3215"/>
                  <a:pt x="1636" y="3215"/>
                  <a:pt x="1636" y="3215"/>
                </a:cubicBezTo>
                <a:cubicBezTo>
                  <a:pt x="1636" y="3214"/>
                  <a:pt x="1636" y="3214"/>
                  <a:pt x="1636" y="3214"/>
                </a:cubicBezTo>
                <a:cubicBezTo>
                  <a:pt x="1636" y="3214"/>
                  <a:pt x="1636" y="3214"/>
                  <a:pt x="1636" y="3214"/>
                </a:cubicBezTo>
                <a:cubicBezTo>
                  <a:pt x="1624" y="3210"/>
                  <a:pt x="1624" y="3210"/>
                  <a:pt x="1624" y="3210"/>
                </a:cubicBezTo>
                <a:cubicBezTo>
                  <a:pt x="1624" y="3209"/>
                  <a:pt x="1624" y="3209"/>
                  <a:pt x="1624" y="3209"/>
                </a:cubicBezTo>
                <a:cubicBezTo>
                  <a:pt x="1625" y="3208"/>
                  <a:pt x="1625" y="3208"/>
                  <a:pt x="1625" y="3208"/>
                </a:cubicBezTo>
                <a:cubicBezTo>
                  <a:pt x="1627" y="3208"/>
                  <a:pt x="1627" y="3208"/>
                  <a:pt x="1627" y="3208"/>
                </a:cubicBezTo>
                <a:cubicBezTo>
                  <a:pt x="1627" y="3207"/>
                  <a:pt x="1627" y="3207"/>
                  <a:pt x="1627" y="3207"/>
                </a:cubicBezTo>
                <a:cubicBezTo>
                  <a:pt x="1629" y="3205"/>
                  <a:pt x="1629" y="3205"/>
                  <a:pt x="1629" y="3205"/>
                </a:cubicBezTo>
                <a:cubicBezTo>
                  <a:pt x="1631" y="3205"/>
                  <a:pt x="1631" y="3205"/>
                  <a:pt x="1631" y="3205"/>
                </a:cubicBezTo>
                <a:cubicBezTo>
                  <a:pt x="1634" y="3206"/>
                  <a:pt x="1634" y="3206"/>
                  <a:pt x="1634" y="3206"/>
                </a:cubicBezTo>
                <a:cubicBezTo>
                  <a:pt x="1635" y="3207"/>
                  <a:pt x="1635" y="3207"/>
                  <a:pt x="1635" y="3207"/>
                </a:cubicBezTo>
                <a:cubicBezTo>
                  <a:pt x="1635" y="3210"/>
                  <a:pt x="1635" y="3210"/>
                  <a:pt x="1635" y="3210"/>
                </a:cubicBezTo>
                <a:cubicBezTo>
                  <a:pt x="1635" y="3211"/>
                  <a:pt x="1635" y="3211"/>
                  <a:pt x="1635" y="3211"/>
                </a:cubicBezTo>
                <a:cubicBezTo>
                  <a:pt x="1638" y="3212"/>
                  <a:pt x="1638" y="3212"/>
                  <a:pt x="1638" y="3212"/>
                </a:cubicBezTo>
                <a:cubicBezTo>
                  <a:pt x="1640" y="3212"/>
                  <a:pt x="1640" y="3212"/>
                  <a:pt x="1640" y="3212"/>
                </a:cubicBezTo>
                <a:cubicBezTo>
                  <a:pt x="1644" y="3211"/>
                  <a:pt x="1644" y="3211"/>
                  <a:pt x="1644" y="3211"/>
                </a:cubicBezTo>
                <a:cubicBezTo>
                  <a:pt x="1646" y="3209"/>
                  <a:pt x="1646" y="3209"/>
                  <a:pt x="1646" y="3209"/>
                </a:cubicBezTo>
                <a:cubicBezTo>
                  <a:pt x="1646" y="3209"/>
                  <a:pt x="1646" y="3209"/>
                  <a:pt x="1646" y="3209"/>
                </a:cubicBezTo>
                <a:cubicBezTo>
                  <a:pt x="1647" y="3206"/>
                  <a:pt x="1647" y="3206"/>
                  <a:pt x="1647" y="3206"/>
                </a:cubicBezTo>
                <a:cubicBezTo>
                  <a:pt x="1646" y="3198"/>
                  <a:pt x="1646" y="3198"/>
                  <a:pt x="1646" y="3198"/>
                </a:cubicBezTo>
                <a:cubicBezTo>
                  <a:pt x="1644" y="3194"/>
                  <a:pt x="1644" y="3194"/>
                  <a:pt x="1644" y="3194"/>
                </a:cubicBezTo>
                <a:cubicBezTo>
                  <a:pt x="1644" y="3194"/>
                  <a:pt x="1643" y="3194"/>
                  <a:pt x="1643" y="3194"/>
                </a:cubicBezTo>
                <a:cubicBezTo>
                  <a:pt x="1643" y="3194"/>
                  <a:pt x="1643" y="3194"/>
                  <a:pt x="1643" y="3194"/>
                </a:cubicBezTo>
                <a:cubicBezTo>
                  <a:pt x="1639" y="3196"/>
                  <a:pt x="1639" y="3196"/>
                  <a:pt x="1639" y="3196"/>
                </a:cubicBezTo>
                <a:cubicBezTo>
                  <a:pt x="1635" y="3197"/>
                  <a:pt x="1635" y="3197"/>
                  <a:pt x="1635" y="3197"/>
                </a:cubicBezTo>
                <a:cubicBezTo>
                  <a:pt x="1635" y="3197"/>
                  <a:pt x="1634" y="3197"/>
                  <a:pt x="1634" y="3197"/>
                </a:cubicBezTo>
                <a:cubicBezTo>
                  <a:pt x="1634" y="3198"/>
                  <a:pt x="1634" y="3198"/>
                  <a:pt x="1635" y="3198"/>
                </a:cubicBezTo>
                <a:cubicBezTo>
                  <a:pt x="1636" y="3199"/>
                  <a:pt x="1636" y="3199"/>
                  <a:pt x="1636" y="3199"/>
                </a:cubicBezTo>
                <a:cubicBezTo>
                  <a:pt x="1637" y="3201"/>
                  <a:pt x="1637" y="3201"/>
                  <a:pt x="1637" y="3201"/>
                </a:cubicBezTo>
                <a:cubicBezTo>
                  <a:pt x="1632" y="3202"/>
                  <a:pt x="1632" y="3202"/>
                  <a:pt x="1632" y="3202"/>
                </a:cubicBezTo>
                <a:cubicBezTo>
                  <a:pt x="1631" y="3201"/>
                  <a:pt x="1631" y="3201"/>
                  <a:pt x="1631" y="3201"/>
                </a:cubicBezTo>
                <a:cubicBezTo>
                  <a:pt x="1632" y="3200"/>
                  <a:pt x="1632" y="3200"/>
                  <a:pt x="1632" y="3200"/>
                </a:cubicBezTo>
                <a:cubicBezTo>
                  <a:pt x="1632" y="3199"/>
                  <a:pt x="1632" y="3199"/>
                  <a:pt x="1632" y="3199"/>
                </a:cubicBezTo>
                <a:cubicBezTo>
                  <a:pt x="1632" y="3199"/>
                  <a:pt x="1632" y="3198"/>
                  <a:pt x="1632" y="3198"/>
                </a:cubicBezTo>
                <a:cubicBezTo>
                  <a:pt x="1628" y="3197"/>
                  <a:pt x="1628" y="3197"/>
                  <a:pt x="1628" y="3197"/>
                </a:cubicBezTo>
                <a:cubicBezTo>
                  <a:pt x="1625" y="3194"/>
                  <a:pt x="1625" y="3194"/>
                  <a:pt x="1625" y="3194"/>
                </a:cubicBezTo>
                <a:cubicBezTo>
                  <a:pt x="1624" y="3181"/>
                  <a:pt x="1624" y="3181"/>
                  <a:pt x="1624" y="3181"/>
                </a:cubicBezTo>
                <a:cubicBezTo>
                  <a:pt x="1622" y="3176"/>
                  <a:pt x="1622" y="3176"/>
                  <a:pt x="1622" y="3176"/>
                </a:cubicBezTo>
                <a:cubicBezTo>
                  <a:pt x="1622" y="3170"/>
                  <a:pt x="1622" y="3170"/>
                  <a:pt x="1622" y="3170"/>
                </a:cubicBezTo>
                <a:cubicBezTo>
                  <a:pt x="1625" y="3167"/>
                  <a:pt x="1625" y="3167"/>
                  <a:pt x="1625" y="3167"/>
                </a:cubicBezTo>
                <a:cubicBezTo>
                  <a:pt x="1627" y="3170"/>
                  <a:pt x="1627" y="3170"/>
                  <a:pt x="1627" y="3170"/>
                </a:cubicBezTo>
                <a:cubicBezTo>
                  <a:pt x="1642" y="3176"/>
                  <a:pt x="1642" y="3176"/>
                  <a:pt x="1642" y="3176"/>
                </a:cubicBezTo>
                <a:cubicBezTo>
                  <a:pt x="1653" y="3177"/>
                  <a:pt x="1653" y="3177"/>
                  <a:pt x="1653" y="3177"/>
                </a:cubicBezTo>
                <a:cubicBezTo>
                  <a:pt x="1654" y="3177"/>
                  <a:pt x="1654" y="3177"/>
                  <a:pt x="1654" y="3177"/>
                </a:cubicBezTo>
                <a:cubicBezTo>
                  <a:pt x="1659" y="3174"/>
                  <a:pt x="1659" y="3174"/>
                  <a:pt x="1659" y="3174"/>
                </a:cubicBezTo>
                <a:cubicBezTo>
                  <a:pt x="1663" y="3172"/>
                  <a:pt x="1663" y="3172"/>
                  <a:pt x="1663" y="3172"/>
                </a:cubicBezTo>
                <a:cubicBezTo>
                  <a:pt x="1663" y="3172"/>
                  <a:pt x="1663" y="3172"/>
                  <a:pt x="1663" y="3172"/>
                </a:cubicBezTo>
                <a:cubicBezTo>
                  <a:pt x="1665" y="3170"/>
                  <a:pt x="1665" y="3170"/>
                  <a:pt x="1665" y="3170"/>
                </a:cubicBezTo>
                <a:cubicBezTo>
                  <a:pt x="1667" y="3165"/>
                  <a:pt x="1667" y="3165"/>
                  <a:pt x="1667" y="3165"/>
                </a:cubicBezTo>
                <a:cubicBezTo>
                  <a:pt x="1665" y="3157"/>
                  <a:pt x="1665" y="3157"/>
                  <a:pt x="1665" y="3157"/>
                </a:cubicBezTo>
                <a:cubicBezTo>
                  <a:pt x="1667" y="3150"/>
                  <a:pt x="1667" y="3150"/>
                  <a:pt x="1667" y="3150"/>
                </a:cubicBezTo>
                <a:cubicBezTo>
                  <a:pt x="1667" y="3150"/>
                  <a:pt x="1667" y="3150"/>
                  <a:pt x="1667" y="3150"/>
                </a:cubicBezTo>
                <a:cubicBezTo>
                  <a:pt x="1668" y="3149"/>
                  <a:pt x="1668" y="3149"/>
                  <a:pt x="1668" y="3149"/>
                </a:cubicBezTo>
                <a:cubicBezTo>
                  <a:pt x="1669" y="3149"/>
                  <a:pt x="1669" y="3149"/>
                  <a:pt x="1669" y="3149"/>
                </a:cubicBezTo>
                <a:cubicBezTo>
                  <a:pt x="1670" y="3142"/>
                  <a:pt x="1670" y="3142"/>
                  <a:pt x="1670" y="3142"/>
                </a:cubicBezTo>
                <a:cubicBezTo>
                  <a:pt x="1669" y="3139"/>
                  <a:pt x="1669" y="3139"/>
                  <a:pt x="1669" y="3139"/>
                </a:cubicBezTo>
                <a:cubicBezTo>
                  <a:pt x="1667" y="3136"/>
                  <a:pt x="1667" y="3136"/>
                  <a:pt x="1667" y="3136"/>
                </a:cubicBezTo>
                <a:cubicBezTo>
                  <a:pt x="1666" y="3130"/>
                  <a:pt x="1666" y="3130"/>
                  <a:pt x="1666" y="3130"/>
                </a:cubicBezTo>
                <a:cubicBezTo>
                  <a:pt x="1666" y="3128"/>
                  <a:pt x="1666" y="3128"/>
                  <a:pt x="1666" y="3128"/>
                </a:cubicBezTo>
                <a:cubicBezTo>
                  <a:pt x="1669" y="3131"/>
                  <a:pt x="1669" y="3131"/>
                  <a:pt x="1669" y="3131"/>
                </a:cubicBezTo>
                <a:cubicBezTo>
                  <a:pt x="1670" y="3131"/>
                  <a:pt x="1670" y="3131"/>
                  <a:pt x="1670" y="3131"/>
                </a:cubicBezTo>
                <a:cubicBezTo>
                  <a:pt x="1685" y="3132"/>
                  <a:pt x="1685" y="3132"/>
                  <a:pt x="1685" y="3132"/>
                </a:cubicBezTo>
                <a:cubicBezTo>
                  <a:pt x="1736" y="3119"/>
                  <a:pt x="1736" y="3119"/>
                  <a:pt x="1736" y="3119"/>
                </a:cubicBezTo>
                <a:cubicBezTo>
                  <a:pt x="1736" y="3119"/>
                  <a:pt x="1736" y="3119"/>
                  <a:pt x="1736" y="3119"/>
                </a:cubicBezTo>
                <a:cubicBezTo>
                  <a:pt x="1739" y="3116"/>
                  <a:pt x="1739" y="3116"/>
                  <a:pt x="1739" y="3116"/>
                </a:cubicBezTo>
                <a:cubicBezTo>
                  <a:pt x="1741" y="3109"/>
                  <a:pt x="1741" y="3109"/>
                  <a:pt x="1741" y="3109"/>
                </a:cubicBezTo>
                <a:cubicBezTo>
                  <a:pt x="1754" y="3091"/>
                  <a:pt x="1754" y="3091"/>
                  <a:pt x="1754" y="3091"/>
                </a:cubicBezTo>
                <a:cubicBezTo>
                  <a:pt x="1754" y="3090"/>
                  <a:pt x="1754" y="3090"/>
                  <a:pt x="1754" y="3090"/>
                </a:cubicBezTo>
                <a:cubicBezTo>
                  <a:pt x="1753" y="3080"/>
                  <a:pt x="1753" y="3080"/>
                  <a:pt x="1753" y="3080"/>
                </a:cubicBezTo>
                <a:cubicBezTo>
                  <a:pt x="1753" y="3079"/>
                  <a:pt x="1753" y="3079"/>
                  <a:pt x="1753" y="3079"/>
                </a:cubicBezTo>
                <a:cubicBezTo>
                  <a:pt x="1753" y="3079"/>
                  <a:pt x="1753" y="3079"/>
                  <a:pt x="1752" y="3079"/>
                </a:cubicBezTo>
                <a:cubicBezTo>
                  <a:pt x="1750" y="3079"/>
                  <a:pt x="1750" y="3079"/>
                  <a:pt x="1750" y="3079"/>
                </a:cubicBezTo>
                <a:cubicBezTo>
                  <a:pt x="1746" y="3077"/>
                  <a:pt x="1746" y="3077"/>
                  <a:pt x="1746" y="3077"/>
                </a:cubicBezTo>
                <a:cubicBezTo>
                  <a:pt x="1743" y="3074"/>
                  <a:pt x="1743" y="3074"/>
                  <a:pt x="1743" y="3074"/>
                </a:cubicBezTo>
                <a:cubicBezTo>
                  <a:pt x="1742" y="3070"/>
                  <a:pt x="1742" y="3070"/>
                  <a:pt x="1742" y="3070"/>
                </a:cubicBezTo>
                <a:cubicBezTo>
                  <a:pt x="1745" y="3064"/>
                  <a:pt x="1745" y="3064"/>
                  <a:pt x="1745" y="3064"/>
                </a:cubicBezTo>
                <a:cubicBezTo>
                  <a:pt x="1745" y="3061"/>
                  <a:pt x="1745" y="3061"/>
                  <a:pt x="1745" y="3061"/>
                </a:cubicBezTo>
                <a:cubicBezTo>
                  <a:pt x="1745" y="3060"/>
                  <a:pt x="1745" y="3060"/>
                  <a:pt x="1745" y="3060"/>
                </a:cubicBezTo>
                <a:cubicBezTo>
                  <a:pt x="1727" y="3046"/>
                  <a:pt x="1727" y="3046"/>
                  <a:pt x="1727" y="3046"/>
                </a:cubicBezTo>
                <a:cubicBezTo>
                  <a:pt x="1725" y="3041"/>
                  <a:pt x="1725" y="3041"/>
                  <a:pt x="1725" y="3041"/>
                </a:cubicBezTo>
                <a:cubicBezTo>
                  <a:pt x="1726" y="3041"/>
                  <a:pt x="1726" y="3041"/>
                  <a:pt x="1726" y="3041"/>
                </a:cubicBezTo>
                <a:cubicBezTo>
                  <a:pt x="1726" y="3041"/>
                  <a:pt x="1726" y="3041"/>
                  <a:pt x="1726" y="3041"/>
                </a:cubicBezTo>
                <a:cubicBezTo>
                  <a:pt x="1727" y="3036"/>
                  <a:pt x="1727" y="3036"/>
                  <a:pt x="1727" y="3036"/>
                </a:cubicBezTo>
                <a:cubicBezTo>
                  <a:pt x="1727" y="3036"/>
                  <a:pt x="1727" y="3036"/>
                  <a:pt x="1727" y="3036"/>
                </a:cubicBezTo>
                <a:cubicBezTo>
                  <a:pt x="1732" y="3042"/>
                  <a:pt x="1732" y="3042"/>
                  <a:pt x="1732" y="3042"/>
                </a:cubicBezTo>
                <a:cubicBezTo>
                  <a:pt x="1733" y="3044"/>
                  <a:pt x="1733" y="3044"/>
                  <a:pt x="1733" y="3044"/>
                </a:cubicBezTo>
                <a:cubicBezTo>
                  <a:pt x="1734" y="3044"/>
                  <a:pt x="1734" y="3044"/>
                  <a:pt x="1734" y="3044"/>
                </a:cubicBezTo>
                <a:cubicBezTo>
                  <a:pt x="1744" y="3045"/>
                  <a:pt x="1744" y="3045"/>
                  <a:pt x="1744" y="3045"/>
                </a:cubicBezTo>
                <a:cubicBezTo>
                  <a:pt x="1760" y="3052"/>
                  <a:pt x="1760" y="3052"/>
                  <a:pt x="1760" y="3052"/>
                </a:cubicBezTo>
                <a:cubicBezTo>
                  <a:pt x="1760" y="3052"/>
                  <a:pt x="1760" y="3052"/>
                  <a:pt x="1760" y="3052"/>
                </a:cubicBezTo>
                <a:cubicBezTo>
                  <a:pt x="1771" y="3052"/>
                  <a:pt x="1771" y="3052"/>
                  <a:pt x="1771" y="3052"/>
                </a:cubicBezTo>
                <a:cubicBezTo>
                  <a:pt x="1781" y="3054"/>
                  <a:pt x="1781" y="3054"/>
                  <a:pt x="1781" y="3054"/>
                </a:cubicBezTo>
                <a:cubicBezTo>
                  <a:pt x="1781" y="3054"/>
                  <a:pt x="1781" y="3054"/>
                  <a:pt x="1781" y="3054"/>
                </a:cubicBezTo>
                <a:cubicBezTo>
                  <a:pt x="1789" y="3050"/>
                  <a:pt x="1789" y="3050"/>
                  <a:pt x="1789" y="3050"/>
                </a:cubicBezTo>
                <a:cubicBezTo>
                  <a:pt x="1797" y="3044"/>
                  <a:pt x="1797" y="3044"/>
                  <a:pt x="1797" y="3044"/>
                </a:cubicBezTo>
                <a:cubicBezTo>
                  <a:pt x="1798" y="3042"/>
                  <a:pt x="1798" y="3042"/>
                  <a:pt x="1798" y="3042"/>
                </a:cubicBezTo>
                <a:cubicBezTo>
                  <a:pt x="1802" y="3036"/>
                  <a:pt x="1802" y="3036"/>
                  <a:pt x="1802" y="3036"/>
                </a:cubicBezTo>
                <a:cubicBezTo>
                  <a:pt x="1803" y="3032"/>
                  <a:pt x="1803" y="3032"/>
                  <a:pt x="1803" y="3032"/>
                </a:cubicBezTo>
                <a:cubicBezTo>
                  <a:pt x="1804" y="3031"/>
                  <a:pt x="1804" y="3031"/>
                  <a:pt x="1804" y="3031"/>
                </a:cubicBezTo>
                <a:cubicBezTo>
                  <a:pt x="1805" y="3031"/>
                  <a:pt x="1805" y="3031"/>
                  <a:pt x="1805" y="3031"/>
                </a:cubicBezTo>
                <a:cubicBezTo>
                  <a:pt x="1805" y="3031"/>
                  <a:pt x="1805" y="3031"/>
                  <a:pt x="1805" y="3031"/>
                </a:cubicBezTo>
                <a:cubicBezTo>
                  <a:pt x="1805" y="3030"/>
                  <a:pt x="1805" y="3030"/>
                  <a:pt x="1805" y="3030"/>
                </a:cubicBezTo>
                <a:cubicBezTo>
                  <a:pt x="1806" y="3029"/>
                  <a:pt x="1806" y="3029"/>
                  <a:pt x="1806" y="3029"/>
                </a:cubicBezTo>
                <a:cubicBezTo>
                  <a:pt x="1812" y="3024"/>
                  <a:pt x="1812" y="3024"/>
                  <a:pt x="1812" y="3024"/>
                </a:cubicBezTo>
                <a:cubicBezTo>
                  <a:pt x="1819" y="3015"/>
                  <a:pt x="1819" y="3015"/>
                  <a:pt x="1819" y="3015"/>
                </a:cubicBezTo>
                <a:cubicBezTo>
                  <a:pt x="1822" y="3005"/>
                  <a:pt x="1822" y="3005"/>
                  <a:pt x="1822" y="3005"/>
                </a:cubicBezTo>
                <a:cubicBezTo>
                  <a:pt x="1839" y="2992"/>
                  <a:pt x="1839" y="2992"/>
                  <a:pt x="1839" y="2992"/>
                </a:cubicBezTo>
                <a:cubicBezTo>
                  <a:pt x="1869" y="2941"/>
                  <a:pt x="1869" y="2941"/>
                  <a:pt x="1869" y="2941"/>
                </a:cubicBezTo>
                <a:cubicBezTo>
                  <a:pt x="1874" y="2939"/>
                  <a:pt x="1874" y="2939"/>
                  <a:pt x="1874" y="2939"/>
                </a:cubicBezTo>
                <a:cubicBezTo>
                  <a:pt x="1875" y="2939"/>
                  <a:pt x="1875" y="2939"/>
                  <a:pt x="1875" y="2939"/>
                </a:cubicBezTo>
                <a:cubicBezTo>
                  <a:pt x="1876" y="2935"/>
                  <a:pt x="1876" y="2935"/>
                  <a:pt x="1876" y="2935"/>
                </a:cubicBezTo>
                <a:cubicBezTo>
                  <a:pt x="1878" y="2933"/>
                  <a:pt x="1878" y="2933"/>
                  <a:pt x="1878" y="2933"/>
                </a:cubicBezTo>
                <a:cubicBezTo>
                  <a:pt x="1878" y="2933"/>
                  <a:pt x="1878" y="2933"/>
                  <a:pt x="1878" y="2933"/>
                </a:cubicBezTo>
                <a:cubicBezTo>
                  <a:pt x="1880" y="2915"/>
                  <a:pt x="1880" y="2915"/>
                  <a:pt x="1880" y="2915"/>
                </a:cubicBezTo>
                <a:cubicBezTo>
                  <a:pt x="1880" y="2915"/>
                  <a:pt x="1880" y="2915"/>
                  <a:pt x="1880" y="2915"/>
                </a:cubicBezTo>
                <a:cubicBezTo>
                  <a:pt x="1882" y="2915"/>
                  <a:pt x="1882" y="2915"/>
                  <a:pt x="1882" y="2915"/>
                </a:cubicBezTo>
                <a:cubicBezTo>
                  <a:pt x="1882" y="2914"/>
                  <a:pt x="1882" y="2914"/>
                  <a:pt x="1882" y="2914"/>
                </a:cubicBezTo>
                <a:cubicBezTo>
                  <a:pt x="1883" y="2913"/>
                  <a:pt x="1883" y="2913"/>
                  <a:pt x="1883" y="2913"/>
                </a:cubicBezTo>
                <a:cubicBezTo>
                  <a:pt x="1882" y="2913"/>
                  <a:pt x="1882" y="2913"/>
                  <a:pt x="1882" y="2913"/>
                </a:cubicBezTo>
                <a:cubicBezTo>
                  <a:pt x="1879" y="2908"/>
                  <a:pt x="1879" y="2908"/>
                  <a:pt x="1879" y="2908"/>
                </a:cubicBezTo>
                <a:cubicBezTo>
                  <a:pt x="1880" y="2904"/>
                  <a:pt x="1880" y="2904"/>
                  <a:pt x="1880" y="2904"/>
                </a:cubicBezTo>
                <a:cubicBezTo>
                  <a:pt x="1879" y="2904"/>
                  <a:pt x="1879" y="2904"/>
                  <a:pt x="1879" y="2904"/>
                </a:cubicBezTo>
                <a:cubicBezTo>
                  <a:pt x="1879" y="2903"/>
                  <a:pt x="1879" y="2903"/>
                  <a:pt x="1879" y="2903"/>
                </a:cubicBezTo>
                <a:cubicBezTo>
                  <a:pt x="1879" y="2899"/>
                  <a:pt x="1879" y="2899"/>
                  <a:pt x="1879" y="2899"/>
                </a:cubicBezTo>
                <a:cubicBezTo>
                  <a:pt x="1878" y="2896"/>
                  <a:pt x="1878" y="2896"/>
                  <a:pt x="1878" y="2896"/>
                </a:cubicBezTo>
                <a:cubicBezTo>
                  <a:pt x="1878" y="2895"/>
                  <a:pt x="1878" y="2895"/>
                  <a:pt x="1878" y="2895"/>
                </a:cubicBezTo>
                <a:cubicBezTo>
                  <a:pt x="1879" y="2894"/>
                  <a:pt x="1879" y="2894"/>
                  <a:pt x="1879" y="2894"/>
                </a:cubicBezTo>
                <a:cubicBezTo>
                  <a:pt x="1880" y="2889"/>
                  <a:pt x="1880" y="2889"/>
                  <a:pt x="1880" y="2889"/>
                </a:cubicBezTo>
                <a:cubicBezTo>
                  <a:pt x="1893" y="2873"/>
                  <a:pt x="1893" y="2873"/>
                  <a:pt x="1893" y="2873"/>
                </a:cubicBezTo>
                <a:cubicBezTo>
                  <a:pt x="1893" y="2873"/>
                  <a:pt x="1893" y="2873"/>
                  <a:pt x="1893" y="2873"/>
                </a:cubicBezTo>
                <a:cubicBezTo>
                  <a:pt x="1893" y="2873"/>
                  <a:pt x="1893" y="2873"/>
                  <a:pt x="1893" y="2873"/>
                </a:cubicBezTo>
                <a:cubicBezTo>
                  <a:pt x="1913" y="2857"/>
                  <a:pt x="1913" y="2857"/>
                  <a:pt x="1913" y="2857"/>
                </a:cubicBezTo>
                <a:cubicBezTo>
                  <a:pt x="1916" y="2857"/>
                  <a:pt x="1916" y="2857"/>
                  <a:pt x="1916" y="2857"/>
                </a:cubicBezTo>
                <a:cubicBezTo>
                  <a:pt x="1916" y="2857"/>
                  <a:pt x="1916" y="2857"/>
                  <a:pt x="1916" y="2857"/>
                </a:cubicBezTo>
                <a:cubicBezTo>
                  <a:pt x="1917" y="2857"/>
                  <a:pt x="1917" y="2857"/>
                  <a:pt x="1917" y="2857"/>
                </a:cubicBezTo>
                <a:cubicBezTo>
                  <a:pt x="1919" y="2855"/>
                  <a:pt x="1919" y="2855"/>
                  <a:pt x="1919" y="2855"/>
                </a:cubicBezTo>
                <a:cubicBezTo>
                  <a:pt x="1927" y="2854"/>
                  <a:pt x="1927" y="2854"/>
                  <a:pt x="1927" y="2854"/>
                </a:cubicBezTo>
                <a:cubicBezTo>
                  <a:pt x="1927" y="2853"/>
                  <a:pt x="1927" y="2853"/>
                  <a:pt x="1927" y="2853"/>
                </a:cubicBezTo>
                <a:cubicBezTo>
                  <a:pt x="1930" y="2851"/>
                  <a:pt x="1930" y="2851"/>
                  <a:pt x="1930" y="2851"/>
                </a:cubicBezTo>
                <a:cubicBezTo>
                  <a:pt x="1931" y="2851"/>
                  <a:pt x="1931" y="2851"/>
                  <a:pt x="1931" y="2851"/>
                </a:cubicBezTo>
                <a:cubicBezTo>
                  <a:pt x="1931" y="2851"/>
                  <a:pt x="1931" y="2851"/>
                  <a:pt x="1931" y="2851"/>
                </a:cubicBezTo>
                <a:cubicBezTo>
                  <a:pt x="1934" y="2848"/>
                  <a:pt x="1934" y="2848"/>
                  <a:pt x="1934" y="2848"/>
                </a:cubicBezTo>
                <a:cubicBezTo>
                  <a:pt x="1938" y="2846"/>
                  <a:pt x="1938" y="2846"/>
                  <a:pt x="1938" y="2846"/>
                </a:cubicBezTo>
                <a:cubicBezTo>
                  <a:pt x="1940" y="2846"/>
                  <a:pt x="1940" y="2846"/>
                  <a:pt x="1940" y="2846"/>
                </a:cubicBezTo>
                <a:cubicBezTo>
                  <a:pt x="1941" y="2846"/>
                  <a:pt x="1941" y="2846"/>
                  <a:pt x="1941" y="2846"/>
                </a:cubicBezTo>
                <a:cubicBezTo>
                  <a:pt x="1942" y="2845"/>
                  <a:pt x="1942" y="2845"/>
                  <a:pt x="1942" y="2845"/>
                </a:cubicBezTo>
                <a:cubicBezTo>
                  <a:pt x="1942" y="2845"/>
                  <a:pt x="1942" y="2845"/>
                  <a:pt x="1942" y="2845"/>
                </a:cubicBezTo>
                <a:cubicBezTo>
                  <a:pt x="1942" y="2844"/>
                  <a:pt x="1942" y="2844"/>
                  <a:pt x="1942" y="2844"/>
                </a:cubicBezTo>
                <a:cubicBezTo>
                  <a:pt x="1941" y="2843"/>
                  <a:pt x="1941" y="2843"/>
                  <a:pt x="1941" y="2843"/>
                </a:cubicBezTo>
                <a:cubicBezTo>
                  <a:pt x="1941" y="2843"/>
                  <a:pt x="1941" y="2843"/>
                  <a:pt x="1941" y="2843"/>
                </a:cubicBezTo>
                <a:cubicBezTo>
                  <a:pt x="1941" y="2842"/>
                  <a:pt x="1941" y="2842"/>
                  <a:pt x="1941" y="2842"/>
                </a:cubicBezTo>
                <a:cubicBezTo>
                  <a:pt x="1943" y="2841"/>
                  <a:pt x="1943" y="2841"/>
                  <a:pt x="1943" y="2841"/>
                </a:cubicBezTo>
                <a:cubicBezTo>
                  <a:pt x="1943" y="2841"/>
                  <a:pt x="1943" y="2841"/>
                  <a:pt x="1943" y="2841"/>
                </a:cubicBezTo>
                <a:cubicBezTo>
                  <a:pt x="1943" y="2841"/>
                  <a:pt x="1943" y="2841"/>
                  <a:pt x="1943" y="2841"/>
                </a:cubicBezTo>
                <a:cubicBezTo>
                  <a:pt x="1943" y="2841"/>
                  <a:pt x="1943" y="2841"/>
                  <a:pt x="1943" y="2841"/>
                </a:cubicBezTo>
                <a:cubicBezTo>
                  <a:pt x="1945" y="2842"/>
                  <a:pt x="1945" y="2842"/>
                  <a:pt x="1945" y="2842"/>
                </a:cubicBezTo>
                <a:cubicBezTo>
                  <a:pt x="1946" y="2842"/>
                  <a:pt x="1946" y="2842"/>
                  <a:pt x="1946" y="2842"/>
                </a:cubicBezTo>
                <a:cubicBezTo>
                  <a:pt x="1952" y="2840"/>
                  <a:pt x="1952" y="2840"/>
                  <a:pt x="1952" y="2840"/>
                </a:cubicBezTo>
                <a:cubicBezTo>
                  <a:pt x="1953" y="2840"/>
                  <a:pt x="1953" y="2840"/>
                  <a:pt x="1953" y="2840"/>
                </a:cubicBezTo>
                <a:cubicBezTo>
                  <a:pt x="1954" y="2841"/>
                  <a:pt x="1954" y="2841"/>
                  <a:pt x="1954" y="2841"/>
                </a:cubicBezTo>
                <a:cubicBezTo>
                  <a:pt x="1954" y="2841"/>
                  <a:pt x="1954" y="2841"/>
                  <a:pt x="1954" y="2841"/>
                </a:cubicBezTo>
                <a:cubicBezTo>
                  <a:pt x="1957" y="2841"/>
                  <a:pt x="1957" y="2841"/>
                  <a:pt x="1957" y="2841"/>
                </a:cubicBezTo>
                <a:cubicBezTo>
                  <a:pt x="1957" y="2841"/>
                  <a:pt x="1957" y="2841"/>
                  <a:pt x="1957" y="2841"/>
                </a:cubicBezTo>
                <a:cubicBezTo>
                  <a:pt x="1962" y="2839"/>
                  <a:pt x="1962" y="2839"/>
                  <a:pt x="1962" y="2839"/>
                </a:cubicBezTo>
                <a:cubicBezTo>
                  <a:pt x="1964" y="2839"/>
                  <a:pt x="1964" y="2839"/>
                  <a:pt x="1964" y="2839"/>
                </a:cubicBezTo>
                <a:cubicBezTo>
                  <a:pt x="1965" y="2840"/>
                  <a:pt x="1965" y="2840"/>
                  <a:pt x="1965" y="2840"/>
                </a:cubicBezTo>
                <a:cubicBezTo>
                  <a:pt x="1965" y="2840"/>
                  <a:pt x="1965" y="2840"/>
                  <a:pt x="1965" y="2840"/>
                </a:cubicBezTo>
                <a:cubicBezTo>
                  <a:pt x="1980" y="2839"/>
                  <a:pt x="1980" y="2839"/>
                  <a:pt x="1980" y="2839"/>
                </a:cubicBezTo>
                <a:cubicBezTo>
                  <a:pt x="1980" y="2838"/>
                  <a:pt x="1980" y="2838"/>
                  <a:pt x="1980" y="2838"/>
                </a:cubicBezTo>
                <a:cubicBezTo>
                  <a:pt x="1982" y="2833"/>
                  <a:pt x="1982" y="2833"/>
                  <a:pt x="1982" y="2833"/>
                </a:cubicBezTo>
                <a:cubicBezTo>
                  <a:pt x="1992" y="2827"/>
                  <a:pt x="1992" y="2827"/>
                  <a:pt x="1992" y="2827"/>
                </a:cubicBezTo>
                <a:cubicBezTo>
                  <a:pt x="1995" y="2825"/>
                  <a:pt x="1995" y="2825"/>
                  <a:pt x="1995" y="2825"/>
                </a:cubicBezTo>
                <a:cubicBezTo>
                  <a:pt x="1997" y="2812"/>
                  <a:pt x="1997" y="2812"/>
                  <a:pt x="1997" y="2812"/>
                </a:cubicBezTo>
                <a:cubicBezTo>
                  <a:pt x="2017" y="2783"/>
                  <a:pt x="2017" y="2783"/>
                  <a:pt x="2017" y="2783"/>
                </a:cubicBezTo>
                <a:cubicBezTo>
                  <a:pt x="2019" y="2761"/>
                  <a:pt x="2019" y="2761"/>
                  <a:pt x="2019" y="2761"/>
                </a:cubicBezTo>
                <a:cubicBezTo>
                  <a:pt x="2024" y="2755"/>
                  <a:pt x="2024" y="2755"/>
                  <a:pt x="2024" y="2755"/>
                </a:cubicBezTo>
                <a:cubicBezTo>
                  <a:pt x="2024" y="2755"/>
                  <a:pt x="2024" y="2755"/>
                  <a:pt x="2024" y="2755"/>
                </a:cubicBezTo>
                <a:cubicBezTo>
                  <a:pt x="2030" y="2681"/>
                  <a:pt x="2030" y="2681"/>
                  <a:pt x="2030" y="2681"/>
                </a:cubicBezTo>
                <a:cubicBezTo>
                  <a:pt x="2030" y="2681"/>
                  <a:pt x="2030" y="2681"/>
                  <a:pt x="2030" y="2681"/>
                </a:cubicBezTo>
                <a:cubicBezTo>
                  <a:pt x="2033" y="2678"/>
                  <a:pt x="2033" y="2678"/>
                  <a:pt x="2033" y="2678"/>
                </a:cubicBezTo>
                <a:cubicBezTo>
                  <a:pt x="2033" y="2678"/>
                  <a:pt x="2033" y="2678"/>
                  <a:pt x="2033" y="2678"/>
                </a:cubicBezTo>
                <a:cubicBezTo>
                  <a:pt x="2036" y="2679"/>
                  <a:pt x="2036" y="2679"/>
                  <a:pt x="2036" y="2679"/>
                </a:cubicBezTo>
                <a:cubicBezTo>
                  <a:pt x="2036" y="2679"/>
                  <a:pt x="2036" y="2679"/>
                  <a:pt x="2036" y="2679"/>
                </a:cubicBezTo>
                <a:cubicBezTo>
                  <a:pt x="2037" y="2679"/>
                  <a:pt x="2037" y="2679"/>
                  <a:pt x="2037" y="2679"/>
                </a:cubicBezTo>
                <a:cubicBezTo>
                  <a:pt x="2037" y="2678"/>
                  <a:pt x="2037" y="2678"/>
                  <a:pt x="2037" y="2678"/>
                </a:cubicBezTo>
                <a:cubicBezTo>
                  <a:pt x="2089" y="2613"/>
                  <a:pt x="2089" y="2613"/>
                  <a:pt x="2089" y="2613"/>
                </a:cubicBezTo>
                <a:cubicBezTo>
                  <a:pt x="2089" y="2613"/>
                  <a:pt x="2089" y="2613"/>
                  <a:pt x="2089" y="2612"/>
                </a:cubicBezTo>
                <a:cubicBezTo>
                  <a:pt x="2093" y="2579"/>
                  <a:pt x="2093" y="2579"/>
                  <a:pt x="2093" y="2579"/>
                </a:cubicBezTo>
                <a:cubicBezTo>
                  <a:pt x="2089" y="2564"/>
                  <a:pt x="2089" y="2564"/>
                  <a:pt x="2089" y="2564"/>
                </a:cubicBezTo>
                <a:lnTo>
                  <a:pt x="2088" y="2564"/>
                </a:lnTo>
                <a:close/>
                <a:moveTo>
                  <a:pt x="1124" y="2065"/>
                </a:moveTo>
                <a:cubicBezTo>
                  <a:pt x="1124" y="2064"/>
                  <a:pt x="1124" y="2064"/>
                  <a:pt x="1124" y="2064"/>
                </a:cubicBezTo>
                <a:cubicBezTo>
                  <a:pt x="1124" y="2065"/>
                  <a:pt x="1124" y="2065"/>
                  <a:pt x="1124" y="2065"/>
                </a:cubicBezTo>
                <a:cubicBezTo>
                  <a:pt x="1124" y="2065"/>
                  <a:pt x="1124" y="2065"/>
                  <a:pt x="1124" y="2065"/>
                </a:cubicBezTo>
                <a:close/>
                <a:moveTo>
                  <a:pt x="1456" y="1877"/>
                </a:moveTo>
                <a:cubicBezTo>
                  <a:pt x="1456" y="1877"/>
                  <a:pt x="1456" y="1877"/>
                  <a:pt x="1456" y="1877"/>
                </a:cubicBezTo>
                <a:cubicBezTo>
                  <a:pt x="1456" y="1877"/>
                  <a:pt x="1456" y="1877"/>
                  <a:pt x="1456" y="1877"/>
                </a:cubicBezTo>
                <a:close/>
                <a:moveTo>
                  <a:pt x="1510" y="1778"/>
                </a:moveTo>
                <a:cubicBezTo>
                  <a:pt x="1510" y="1779"/>
                  <a:pt x="1510" y="1779"/>
                  <a:pt x="1510" y="1779"/>
                </a:cubicBezTo>
                <a:cubicBezTo>
                  <a:pt x="1510" y="1778"/>
                  <a:pt x="1510" y="1778"/>
                  <a:pt x="1510" y="1778"/>
                </a:cubicBezTo>
                <a:close/>
                <a:moveTo>
                  <a:pt x="1712" y="1476"/>
                </a:moveTo>
                <a:cubicBezTo>
                  <a:pt x="1717" y="1475"/>
                  <a:pt x="1717" y="1475"/>
                  <a:pt x="1717" y="1475"/>
                </a:cubicBezTo>
                <a:cubicBezTo>
                  <a:pt x="1712" y="1477"/>
                  <a:pt x="1712" y="1477"/>
                  <a:pt x="1712" y="1477"/>
                </a:cubicBezTo>
                <a:cubicBezTo>
                  <a:pt x="1711" y="1477"/>
                  <a:pt x="1711" y="1477"/>
                  <a:pt x="1711" y="1477"/>
                </a:cubicBezTo>
                <a:lnTo>
                  <a:pt x="1712" y="1476"/>
                </a:lnTo>
                <a:close/>
                <a:moveTo>
                  <a:pt x="1666" y="1401"/>
                </a:moveTo>
                <a:cubicBezTo>
                  <a:pt x="1667" y="1402"/>
                  <a:pt x="1667" y="1402"/>
                  <a:pt x="1667" y="1402"/>
                </a:cubicBezTo>
                <a:cubicBezTo>
                  <a:pt x="1666" y="1402"/>
                  <a:pt x="1666" y="1402"/>
                  <a:pt x="1666" y="1402"/>
                </a:cubicBezTo>
                <a:lnTo>
                  <a:pt x="1666" y="1401"/>
                </a:lnTo>
                <a:close/>
                <a:moveTo>
                  <a:pt x="1543" y="1639"/>
                </a:moveTo>
                <a:cubicBezTo>
                  <a:pt x="1544" y="1639"/>
                  <a:pt x="1544" y="1639"/>
                  <a:pt x="1544" y="1639"/>
                </a:cubicBezTo>
                <a:cubicBezTo>
                  <a:pt x="1544" y="1638"/>
                  <a:pt x="1544" y="1638"/>
                  <a:pt x="1544" y="1638"/>
                </a:cubicBezTo>
                <a:cubicBezTo>
                  <a:pt x="1537" y="1647"/>
                  <a:pt x="1537" y="1647"/>
                  <a:pt x="1537" y="1647"/>
                </a:cubicBezTo>
                <a:cubicBezTo>
                  <a:pt x="1536" y="1648"/>
                  <a:pt x="1536" y="1648"/>
                  <a:pt x="1536" y="1648"/>
                </a:cubicBezTo>
                <a:cubicBezTo>
                  <a:pt x="1535" y="1648"/>
                  <a:pt x="1535" y="1648"/>
                  <a:pt x="1535" y="1648"/>
                </a:cubicBezTo>
                <a:cubicBezTo>
                  <a:pt x="1535" y="1649"/>
                  <a:pt x="1535" y="1649"/>
                  <a:pt x="1535" y="1649"/>
                </a:cubicBezTo>
                <a:cubicBezTo>
                  <a:pt x="1532" y="1651"/>
                  <a:pt x="1532" y="1651"/>
                  <a:pt x="1532" y="1651"/>
                </a:cubicBezTo>
                <a:cubicBezTo>
                  <a:pt x="1531" y="1651"/>
                  <a:pt x="1531" y="1651"/>
                  <a:pt x="1531" y="1651"/>
                </a:cubicBezTo>
                <a:lnTo>
                  <a:pt x="1543" y="1639"/>
                </a:lnTo>
                <a:close/>
                <a:moveTo>
                  <a:pt x="1531" y="1304"/>
                </a:moveTo>
                <a:cubicBezTo>
                  <a:pt x="1532" y="1305"/>
                  <a:pt x="1532" y="1305"/>
                  <a:pt x="1532" y="1305"/>
                </a:cubicBezTo>
                <a:cubicBezTo>
                  <a:pt x="1529" y="1304"/>
                  <a:pt x="1529" y="1304"/>
                  <a:pt x="1529" y="1304"/>
                </a:cubicBezTo>
                <a:lnTo>
                  <a:pt x="1531" y="1304"/>
                </a:lnTo>
                <a:close/>
                <a:moveTo>
                  <a:pt x="1454" y="1707"/>
                </a:moveTo>
                <a:cubicBezTo>
                  <a:pt x="1454" y="1708"/>
                  <a:pt x="1454" y="1708"/>
                  <a:pt x="1454" y="1708"/>
                </a:cubicBezTo>
                <a:cubicBezTo>
                  <a:pt x="1454" y="1708"/>
                  <a:pt x="1454" y="1708"/>
                  <a:pt x="1454" y="1708"/>
                </a:cubicBezTo>
                <a:lnTo>
                  <a:pt x="1454" y="1707"/>
                </a:lnTo>
                <a:close/>
                <a:moveTo>
                  <a:pt x="1421" y="1524"/>
                </a:moveTo>
                <a:cubicBezTo>
                  <a:pt x="1421" y="1524"/>
                  <a:pt x="1421" y="1524"/>
                  <a:pt x="1421" y="1524"/>
                </a:cubicBezTo>
                <a:cubicBezTo>
                  <a:pt x="1421" y="1524"/>
                  <a:pt x="1421" y="1524"/>
                  <a:pt x="1421" y="1524"/>
                </a:cubicBezTo>
                <a:close/>
                <a:moveTo>
                  <a:pt x="1395" y="1698"/>
                </a:moveTo>
                <a:cubicBezTo>
                  <a:pt x="1395" y="1698"/>
                  <a:pt x="1395" y="1698"/>
                  <a:pt x="1395" y="1698"/>
                </a:cubicBezTo>
                <a:cubicBezTo>
                  <a:pt x="1395" y="1698"/>
                  <a:pt x="1395" y="1698"/>
                  <a:pt x="1395" y="1698"/>
                </a:cubicBezTo>
                <a:close/>
                <a:moveTo>
                  <a:pt x="1201" y="1187"/>
                </a:moveTo>
                <a:cubicBezTo>
                  <a:pt x="1201" y="1187"/>
                  <a:pt x="1201" y="1187"/>
                  <a:pt x="1201" y="1187"/>
                </a:cubicBezTo>
                <a:cubicBezTo>
                  <a:pt x="1201" y="1188"/>
                  <a:pt x="1201" y="1188"/>
                  <a:pt x="1201" y="1188"/>
                </a:cubicBezTo>
                <a:cubicBezTo>
                  <a:pt x="1201" y="1188"/>
                  <a:pt x="1201" y="1188"/>
                  <a:pt x="1201" y="1188"/>
                </a:cubicBezTo>
                <a:lnTo>
                  <a:pt x="1201" y="1187"/>
                </a:lnTo>
                <a:close/>
                <a:moveTo>
                  <a:pt x="1181" y="1172"/>
                </a:moveTo>
                <a:cubicBezTo>
                  <a:pt x="1194" y="1179"/>
                  <a:pt x="1194" y="1179"/>
                  <a:pt x="1194" y="1179"/>
                </a:cubicBezTo>
                <a:cubicBezTo>
                  <a:pt x="1194" y="1180"/>
                  <a:pt x="1194" y="1180"/>
                  <a:pt x="1194" y="1180"/>
                </a:cubicBezTo>
                <a:cubicBezTo>
                  <a:pt x="1195" y="1180"/>
                  <a:pt x="1195" y="1180"/>
                  <a:pt x="1195" y="1180"/>
                </a:cubicBezTo>
                <a:cubicBezTo>
                  <a:pt x="1197" y="1181"/>
                  <a:pt x="1197" y="1181"/>
                  <a:pt x="1197" y="1181"/>
                </a:cubicBezTo>
                <a:cubicBezTo>
                  <a:pt x="1196" y="1181"/>
                  <a:pt x="1196" y="1181"/>
                  <a:pt x="1196" y="1181"/>
                </a:cubicBezTo>
                <a:cubicBezTo>
                  <a:pt x="1195" y="1182"/>
                  <a:pt x="1195" y="1182"/>
                  <a:pt x="1195" y="1182"/>
                </a:cubicBezTo>
                <a:cubicBezTo>
                  <a:pt x="1195" y="1180"/>
                  <a:pt x="1195" y="1180"/>
                  <a:pt x="1195" y="1180"/>
                </a:cubicBezTo>
                <a:cubicBezTo>
                  <a:pt x="1194" y="1180"/>
                  <a:pt x="1194" y="1180"/>
                  <a:pt x="1194" y="1180"/>
                </a:cubicBezTo>
                <a:cubicBezTo>
                  <a:pt x="1186" y="1177"/>
                  <a:pt x="1186" y="1177"/>
                  <a:pt x="1186" y="1177"/>
                </a:cubicBezTo>
                <a:cubicBezTo>
                  <a:pt x="1184" y="1175"/>
                  <a:pt x="1184" y="1175"/>
                  <a:pt x="1184" y="1175"/>
                </a:cubicBezTo>
                <a:cubicBezTo>
                  <a:pt x="1184" y="1175"/>
                  <a:pt x="1184" y="1175"/>
                  <a:pt x="1184" y="1175"/>
                </a:cubicBezTo>
                <a:cubicBezTo>
                  <a:pt x="1184" y="1175"/>
                  <a:pt x="1184" y="1175"/>
                  <a:pt x="1183" y="1175"/>
                </a:cubicBezTo>
                <a:cubicBezTo>
                  <a:pt x="1183" y="1175"/>
                  <a:pt x="1183" y="1175"/>
                  <a:pt x="1183" y="1175"/>
                </a:cubicBezTo>
                <a:cubicBezTo>
                  <a:pt x="1183" y="1177"/>
                  <a:pt x="1183" y="1177"/>
                  <a:pt x="1183" y="1177"/>
                </a:cubicBezTo>
                <a:cubicBezTo>
                  <a:pt x="1183" y="1178"/>
                  <a:pt x="1183" y="1178"/>
                  <a:pt x="1183" y="1178"/>
                </a:cubicBezTo>
                <a:cubicBezTo>
                  <a:pt x="1182" y="1179"/>
                  <a:pt x="1182" y="1179"/>
                  <a:pt x="1182" y="1179"/>
                </a:cubicBezTo>
                <a:cubicBezTo>
                  <a:pt x="1180" y="1177"/>
                  <a:pt x="1180" y="1177"/>
                  <a:pt x="1180" y="1177"/>
                </a:cubicBezTo>
                <a:cubicBezTo>
                  <a:pt x="1179" y="1176"/>
                  <a:pt x="1179" y="1176"/>
                  <a:pt x="1179" y="1176"/>
                </a:cubicBezTo>
                <a:lnTo>
                  <a:pt x="1181" y="1172"/>
                </a:lnTo>
                <a:close/>
                <a:moveTo>
                  <a:pt x="1119" y="2038"/>
                </a:moveTo>
                <a:cubicBezTo>
                  <a:pt x="1120" y="2038"/>
                  <a:pt x="1120" y="2038"/>
                  <a:pt x="1120" y="2038"/>
                </a:cubicBezTo>
                <a:cubicBezTo>
                  <a:pt x="1121" y="2038"/>
                  <a:pt x="1121" y="2038"/>
                  <a:pt x="1121" y="2038"/>
                </a:cubicBezTo>
                <a:cubicBezTo>
                  <a:pt x="1119" y="2038"/>
                  <a:pt x="1119" y="2038"/>
                  <a:pt x="1119" y="2038"/>
                </a:cubicBezTo>
                <a:cubicBezTo>
                  <a:pt x="1119" y="2038"/>
                  <a:pt x="1119" y="2038"/>
                  <a:pt x="1119" y="2038"/>
                </a:cubicBezTo>
                <a:close/>
                <a:moveTo>
                  <a:pt x="108" y="1056"/>
                </a:moveTo>
                <a:cubicBezTo>
                  <a:pt x="108" y="1056"/>
                  <a:pt x="108" y="1056"/>
                  <a:pt x="108" y="1056"/>
                </a:cubicBezTo>
                <a:cubicBezTo>
                  <a:pt x="108" y="1056"/>
                  <a:pt x="108" y="1056"/>
                  <a:pt x="108" y="1056"/>
                </a:cubicBezTo>
                <a:close/>
                <a:moveTo>
                  <a:pt x="153" y="1080"/>
                </a:moveTo>
                <a:cubicBezTo>
                  <a:pt x="151" y="1081"/>
                  <a:pt x="151" y="1081"/>
                  <a:pt x="151" y="1081"/>
                </a:cubicBezTo>
                <a:cubicBezTo>
                  <a:pt x="145" y="1082"/>
                  <a:pt x="145" y="1082"/>
                  <a:pt x="145" y="1082"/>
                </a:cubicBezTo>
                <a:cubicBezTo>
                  <a:pt x="142" y="1083"/>
                  <a:pt x="142" y="1083"/>
                  <a:pt x="142" y="1083"/>
                </a:cubicBezTo>
                <a:cubicBezTo>
                  <a:pt x="141" y="1085"/>
                  <a:pt x="141" y="1085"/>
                  <a:pt x="141" y="1085"/>
                </a:cubicBezTo>
                <a:cubicBezTo>
                  <a:pt x="136" y="1086"/>
                  <a:pt x="136" y="1086"/>
                  <a:pt x="136" y="1086"/>
                </a:cubicBezTo>
                <a:cubicBezTo>
                  <a:pt x="134" y="1085"/>
                  <a:pt x="134" y="1085"/>
                  <a:pt x="134" y="1085"/>
                </a:cubicBezTo>
                <a:cubicBezTo>
                  <a:pt x="133" y="1083"/>
                  <a:pt x="133" y="1083"/>
                  <a:pt x="133" y="1083"/>
                </a:cubicBezTo>
                <a:cubicBezTo>
                  <a:pt x="131" y="1082"/>
                  <a:pt x="131" y="1082"/>
                  <a:pt x="131" y="1082"/>
                </a:cubicBezTo>
                <a:cubicBezTo>
                  <a:pt x="130" y="1081"/>
                  <a:pt x="130" y="1081"/>
                  <a:pt x="130" y="1081"/>
                </a:cubicBezTo>
                <a:cubicBezTo>
                  <a:pt x="130" y="1081"/>
                  <a:pt x="130" y="1081"/>
                  <a:pt x="130" y="1081"/>
                </a:cubicBezTo>
                <a:cubicBezTo>
                  <a:pt x="128" y="1081"/>
                  <a:pt x="128" y="1081"/>
                  <a:pt x="128" y="1081"/>
                </a:cubicBezTo>
                <a:cubicBezTo>
                  <a:pt x="128" y="1079"/>
                  <a:pt x="128" y="1079"/>
                  <a:pt x="128" y="1079"/>
                </a:cubicBezTo>
                <a:cubicBezTo>
                  <a:pt x="128" y="1079"/>
                  <a:pt x="128" y="1079"/>
                  <a:pt x="128" y="1079"/>
                </a:cubicBezTo>
                <a:cubicBezTo>
                  <a:pt x="128" y="1079"/>
                  <a:pt x="127" y="1079"/>
                  <a:pt x="127" y="1079"/>
                </a:cubicBezTo>
                <a:cubicBezTo>
                  <a:pt x="127" y="1079"/>
                  <a:pt x="127" y="1079"/>
                  <a:pt x="127" y="1079"/>
                </a:cubicBezTo>
                <a:cubicBezTo>
                  <a:pt x="126" y="1079"/>
                  <a:pt x="126" y="1079"/>
                  <a:pt x="126" y="1079"/>
                </a:cubicBezTo>
                <a:cubicBezTo>
                  <a:pt x="126" y="1080"/>
                  <a:pt x="126" y="1080"/>
                  <a:pt x="126" y="1080"/>
                </a:cubicBezTo>
                <a:cubicBezTo>
                  <a:pt x="126" y="1078"/>
                  <a:pt x="126" y="1078"/>
                  <a:pt x="126" y="1078"/>
                </a:cubicBezTo>
                <a:cubicBezTo>
                  <a:pt x="126" y="1077"/>
                  <a:pt x="126" y="1077"/>
                  <a:pt x="126" y="1077"/>
                </a:cubicBezTo>
                <a:cubicBezTo>
                  <a:pt x="127" y="1078"/>
                  <a:pt x="127" y="1078"/>
                  <a:pt x="127" y="1078"/>
                </a:cubicBezTo>
                <a:cubicBezTo>
                  <a:pt x="127" y="1078"/>
                  <a:pt x="128" y="1078"/>
                  <a:pt x="128" y="1077"/>
                </a:cubicBezTo>
                <a:cubicBezTo>
                  <a:pt x="129" y="1076"/>
                  <a:pt x="129" y="1076"/>
                  <a:pt x="129" y="1076"/>
                </a:cubicBezTo>
                <a:cubicBezTo>
                  <a:pt x="132" y="1076"/>
                  <a:pt x="132" y="1076"/>
                  <a:pt x="132" y="1076"/>
                </a:cubicBezTo>
                <a:cubicBezTo>
                  <a:pt x="137" y="1079"/>
                  <a:pt x="137" y="1079"/>
                  <a:pt x="137" y="1079"/>
                </a:cubicBezTo>
                <a:cubicBezTo>
                  <a:pt x="137" y="1079"/>
                  <a:pt x="137" y="1079"/>
                  <a:pt x="137" y="1079"/>
                </a:cubicBezTo>
                <a:cubicBezTo>
                  <a:pt x="141" y="1078"/>
                  <a:pt x="141" y="1078"/>
                  <a:pt x="141" y="1078"/>
                </a:cubicBezTo>
                <a:cubicBezTo>
                  <a:pt x="141" y="1078"/>
                  <a:pt x="141" y="1078"/>
                  <a:pt x="141" y="1078"/>
                </a:cubicBezTo>
                <a:cubicBezTo>
                  <a:pt x="144" y="1075"/>
                  <a:pt x="144" y="1075"/>
                  <a:pt x="144" y="1075"/>
                </a:cubicBezTo>
                <a:cubicBezTo>
                  <a:pt x="146" y="1076"/>
                  <a:pt x="146" y="1076"/>
                  <a:pt x="146" y="1076"/>
                </a:cubicBezTo>
                <a:cubicBezTo>
                  <a:pt x="146" y="1076"/>
                  <a:pt x="146" y="1076"/>
                  <a:pt x="146" y="1076"/>
                </a:cubicBezTo>
                <a:cubicBezTo>
                  <a:pt x="148" y="1074"/>
                  <a:pt x="148" y="1074"/>
                  <a:pt x="148" y="1074"/>
                </a:cubicBezTo>
                <a:cubicBezTo>
                  <a:pt x="151" y="1074"/>
                  <a:pt x="151" y="1074"/>
                  <a:pt x="151" y="1074"/>
                </a:cubicBezTo>
                <a:cubicBezTo>
                  <a:pt x="151" y="1075"/>
                  <a:pt x="151" y="1075"/>
                  <a:pt x="151" y="1075"/>
                </a:cubicBezTo>
                <a:cubicBezTo>
                  <a:pt x="144" y="1077"/>
                  <a:pt x="144" y="1077"/>
                  <a:pt x="144" y="1077"/>
                </a:cubicBezTo>
                <a:cubicBezTo>
                  <a:pt x="144" y="1078"/>
                  <a:pt x="144" y="1078"/>
                  <a:pt x="144" y="1078"/>
                </a:cubicBezTo>
                <a:cubicBezTo>
                  <a:pt x="142" y="1080"/>
                  <a:pt x="142" y="1080"/>
                  <a:pt x="142" y="1080"/>
                </a:cubicBezTo>
                <a:cubicBezTo>
                  <a:pt x="142" y="1080"/>
                  <a:pt x="142" y="1081"/>
                  <a:pt x="142" y="1081"/>
                </a:cubicBezTo>
                <a:cubicBezTo>
                  <a:pt x="142" y="1081"/>
                  <a:pt x="142" y="1081"/>
                  <a:pt x="143" y="1081"/>
                </a:cubicBezTo>
                <a:cubicBezTo>
                  <a:pt x="144" y="1082"/>
                  <a:pt x="144" y="1082"/>
                  <a:pt x="144" y="1082"/>
                </a:cubicBezTo>
                <a:cubicBezTo>
                  <a:pt x="145" y="1082"/>
                  <a:pt x="145" y="1082"/>
                  <a:pt x="145" y="1081"/>
                </a:cubicBezTo>
                <a:cubicBezTo>
                  <a:pt x="146" y="1080"/>
                  <a:pt x="146" y="1080"/>
                  <a:pt x="146" y="1080"/>
                </a:cubicBezTo>
                <a:cubicBezTo>
                  <a:pt x="152" y="1078"/>
                  <a:pt x="152" y="1078"/>
                  <a:pt x="152" y="1078"/>
                </a:cubicBezTo>
                <a:cubicBezTo>
                  <a:pt x="153" y="1079"/>
                  <a:pt x="153" y="1079"/>
                  <a:pt x="153" y="1079"/>
                </a:cubicBezTo>
                <a:lnTo>
                  <a:pt x="153" y="1080"/>
                </a:lnTo>
                <a:close/>
                <a:moveTo>
                  <a:pt x="138" y="1427"/>
                </a:moveTo>
                <a:cubicBezTo>
                  <a:pt x="138" y="1426"/>
                  <a:pt x="138" y="1426"/>
                  <a:pt x="138" y="1426"/>
                </a:cubicBezTo>
                <a:cubicBezTo>
                  <a:pt x="139" y="1427"/>
                  <a:pt x="139" y="1427"/>
                  <a:pt x="139" y="1427"/>
                </a:cubicBezTo>
                <a:cubicBezTo>
                  <a:pt x="139" y="1427"/>
                  <a:pt x="139" y="1427"/>
                  <a:pt x="139" y="1427"/>
                </a:cubicBezTo>
                <a:lnTo>
                  <a:pt x="138" y="1427"/>
                </a:lnTo>
                <a:close/>
                <a:moveTo>
                  <a:pt x="160" y="1411"/>
                </a:moveTo>
                <a:cubicBezTo>
                  <a:pt x="159" y="1410"/>
                  <a:pt x="159" y="1410"/>
                  <a:pt x="159" y="1410"/>
                </a:cubicBezTo>
                <a:cubicBezTo>
                  <a:pt x="160" y="1410"/>
                  <a:pt x="160" y="1410"/>
                  <a:pt x="160" y="1410"/>
                </a:cubicBezTo>
                <a:cubicBezTo>
                  <a:pt x="161" y="1414"/>
                  <a:pt x="161" y="1414"/>
                  <a:pt x="161" y="1414"/>
                </a:cubicBezTo>
                <a:lnTo>
                  <a:pt x="160" y="1411"/>
                </a:lnTo>
                <a:close/>
                <a:moveTo>
                  <a:pt x="254" y="1297"/>
                </a:moveTo>
                <a:cubicBezTo>
                  <a:pt x="254" y="1297"/>
                  <a:pt x="254" y="1297"/>
                  <a:pt x="254" y="1297"/>
                </a:cubicBezTo>
                <a:cubicBezTo>
                  <a:pt x="254" y="1298"/>
                  <a:pt x="254" y="1298"/>
                  <a:pt x="254" y="1298"/>
                </a:cubicBezTo>
                <a:lnTo>
                  <a:pt x="254" y="1297"/>
                </a:lnTo>
                <a:close/>
                <a:moveTo>
                  <a:pt x="353" y="1272"/>
                </a:moveTo>
                <a:cubicBezTo>
                  <a:pt x="354" y="1271"/>
                  <a:pt x="354" y="1271"/>
                  <a:pt x="354" y="1271"/>
                </a:cubicBezTo>
                <a:cubicBezTo>
                  <a:pt x="355" y="1271"/>
                  <a:pt x="355" y="1271"/>
                  <a:pt x="355" y="1271"/>
                </a:cubicBezTo>
                <a:lnTo>
                  <a:pt x="353" y="1272"/>
                </a:lnTo>
                <a:close/>
                <a:moveTo>
                  <a:pt x="467" y="1312"/>
                </a:moveTo>
                <a:cubicBezTo>
                  <a:pt x="467" y="1313"/>
                  <a:pt x="467" y="1313"/>
                  <a:pt x="467" y="1313"/>
                </a:cubicBezTo>
                <a:cubicBezTo>
                  <a:pt x="467" y="1318"/>
                  <a:pt x="467" y="1318"/>
                  <a:pt x="467" y="1318"/>
                </a:cubicBezTo>
                <a:cubicBezTo>
                  <a:pt x="467" y="1318"/>
                  <a:pt x="467" y="1318"/>
                  <a:pt x="467" y="1318"/>
                </a:cubicBezTo>
                <a:cubicBezTo>
                  <a:pt x="466" y="1313"/>
                  <a:pt x="466" y="1313"/>
                  <a:pt x="466" y="1313"/>
                </a:cubicBezTo>
                <a:cubicBezTo>
                  <a:pt x="467" y="1311"/>
                  <a:pt x="467" y="1311"/>
                  <a:pt x="467" y="1311"/>
                </a:cubicBezTo>
                <a:cubicBezTo>
                  <a:pt x="467" y="1309"/>
                  <a:pt x="467" y="1309"/>
                  <a:pt x="467" y="1309"/>
                </a:cubicBezTo>
                <a:cubicBezTo>
                  <a:pt x="467" y="1310"/>
                  <a:pt x="467" y="1310"/>
                  <a:pt x="467" y="1310"/>
                </a:cubicBezTo>
                <a:cubicBezTo>
                  <a:pt x="469" y="1311"/>
                  <a:pt x="469" y="1311"/>
                  <a:pt x="469" y="1311"/>
                </a:cubicBezTo>
                <a:lnTo>
                  <a:pt x="467" y="1312"/>
                </a:lnTo>
                <a:close/>
                <a:moveTo>
                  <a:pt x="489" y="1322"/>
                </a:moveTo>
                <a:cubicBezTo>
                  <a:pt x="490" y="1321"/>
                  <a:pt x="490" y="1321"/>
                  <a:pt x="490" y="1321"/>
                </a:cubicBezTo>
                <a:cubicBezTo>
                  <a:pt x="490" y="1321"/>
                  <a:pt x="490" y="1321"/>
                  <a:pt x="490" y="1321"/>
                </a:cubicBezTo>
                <a:cubicBezTo>
                  <a:pt x="490" y="1321"/>
                  <a:pt x="490" y="1321"/>
                  <a:pt x="490" y="1321"/>
                </a:cubicBezTo>
                <a:cubicBezTo>
                  <a:pt x="490" y="1321"/>
                  <a:pt x="490" y="1321"/>
                  <a:pt x="490" y="1321"/>
                </a:cubicBezTo>
                <a:lnTo>
                  <a:pt x="489" y="1322"/>
                </a:lnTo>
                <a:close/>
                <a:moveTo>
                  <a:pt x="527" y="1327"/>
                </a:moveTo>
                <a:cubicBezTo>
                  <a:pt x="527" y="1327"/>
                  <a:pt x="527" y="1327"/>
                  <a:pt x="527" y="1327"/>
                </a:cubicBezTo>
                <a:cubicBezTo>
                  <a:pt x="528" y="1330"/>
                  <a:pt x="528" y="1330"/>
                  <a:pt x="528" y="1330"/>
                </a:cubicBezTo>
                <a:lnTo>
                  <a:pt x="527" y="1327"/>
                </a:lnTo>
                <a:close/>
                <a:moveTo>
                  <a:pt x="567" y="1394"/>
                </a:moveTo>
                <a:cubicBezTo>
                  <a:pt x="568" y="1393"/>
                  <a:pt x="568" y="1393"/>
                  <a:pt x="568" y="1393"/>
                </a:cubicBezTo>
                <a:cubicBezTo>
                  <a:pt x="568" y="1393"/>
                  <a:pt x="568" y="1393"/>
                  <a:pt x="568" y="1393"/>
                </a:cubicBezTo>
                <a:cubicBezTo>
                  <a:pt x="568" y="1395"/>
                  <a:pt x="568" y="1395"/>
                  <a:pt x="568" y="1395"/>
                </a:cubicBezTo>
                <a:cubicBezTo>
                  <a:pt x="568" y="1395"/>
                  <a:pt x="568" y="1395"/>
                  <a:pt x="568" y="1395"/>
                </a:cubicBezTo>
                <a:lnTo>
                  <a:pt x="567" y="1394"/>
                </a:lnTo>
                <a:close/>
                <a:moveTo>
                  <a:pt x="594" y="1423"/>
                </a:moveTo>
                <a:cubicBezTo>
                  <a:pt x="594" y="1425"/>
                  <a:pt x="594" y="1425"/>
                  <a:pt x="594" y="1425"/>
                </a:cubicBezTo>
                <a:cubicBezTo>
                  <a:pt x="593" y="1424"/>
                  <a:pt x="593" y="1424"/>
                  <a:pt x="593" y="1424"/>
                </a:cubicBezTo>
                <a:cubicBezTo>
                  <a:pt x="592" y="1424"/>
                  <a:pt x="592" y="1424"/>
                  <a:pt x="592" y="1424"/>
                </a:cubicBezTo>
                <a:cubicBezTo>
                  <a:pt x="591" y="1425"/>
                  <a:pt x="591" y="1425"/>
                  <a:pt x="591" y="1425"/>
                </a:cubicBezTo>
                <a:cubicBezTo>
                  <a:pt x="591" y="1424"/>
                  <a:pt x="591" y="1424"/>
                  <a:pt x="591" y="1424"/>
                </a:cubicBezTo>
                <a:cubicBezTo>
                  <a:pt x="592" y="1424"/>
                  <a:pt x="592" y="1424"/>
                  <a:pt x="592" y="1424"/>
                </a:cubicBezTo>
                <a:cubicBezTo>
                  <a:pt x="594" y="1421"/>
                  <a:pt x="594" y="1421"/>
                  <a:pt x="594" y="1421"/>
                </a:cubicBezTo>
                <a:cubicBezTo>
                  <a:pt x="595" y="1421"/>
                  <a:pt x="595" y="1421"/>
                  <a:pt x="595" y="1421"/>
                </a:cubicBezTo>
                <a:cubicBezTo>
                  <a:pt x="595" y="1421"/>
                  <a:pt x="595" y="1421"/>
                  <a:pt x="595" y="1421"/>
                </a:cubicBezTo>
                <a:lnTo>
                  <a:pt x="594" y="1423"/>
                </a:lnTo>
                <a:close/>
                <a:moveTo>
                  <a:pt x="596" y="1428"/>
                </a:moveTo>
                <a:cubicBezTo>
                  <a:pt x="598" y="1431"/>
                  <a:pt x="598" y="1431"/>
                  <a:pt x="598" y="1431"/>
                </a:cubicBezTo>
                <a:cubicBezTo>
                  <a:pt x="598" y="1433"/>
                  <a:pt x="598" y="1433"/>
                  <a:pt x="598" y="1433"/>
                </a:cubicBezTo>
                <a:lnTo>
                  <a:pt x="596" y="1428"/>
                </a:lnTo>
                <a:close/>
                <a:moveTo>
                  <a:pt x="1500" y="3245"/>
                </a:moveTo>
                <a:cubicBezTo>
                  <a:pt x="1500" y="3244"/>
                  <a:pt x="1500" y="3244"/>
                  <a:pt x="1500" y="3244"/>
                </a:cubicBezTo>
                <a:cubicBezTo>
                  <a:pt x="1501" y="3245"/>
                  <a:pt x="1501" y="3245"/>
                  <a:pt x="1501" y="3245"/>
                </a:cubicBezTo>
                <a:lnTo>
                  <a:pt x="1500" y="3245"/>
                </a:lnTo>
                <a:close/>
                <a:moveTo>
                  <a:pt x="1485" y="3336"/>
                </a:moveTo>
                <a:cubicBezTo>
                  <a:pt x="1485" y="3336"/>
                  <a:pt x="1485" y="3336"/>
                  <a:pt x="1485" y="3336"/>
                </a:cubicBezTo>
                <a:cubicBezTo>
                  <a:pt x="1482" y="3336"/>
                  <a:pt x="1482" y="3336"/>
                  <a:pt x="1482" y="3336"/>
                </a:cubicBezTo>
                <a:cubicBezTo>
                  <a:pt x="1485" y="3335"/>
                  <a:pt x="1485" y="3335"/>
                  <a:pt x="1485" y="3335"/>
                </a:cubicBezTo>
                <a:cubicBezTo>
                  <a:pt x="1486" y="3335"/>
                  <a:pt x="1486" y="3335"/>
                  <a:pt x="1486" y="3335"/>
                </a:cubicBezTo>
                <a:cubicBezTo>
                  <a:pt x="1486" y="3335"/>
                  <a:pt x="1486" y="3335"/>
                  <a:pt x="1486" y="3335"/>
                </a:cubicBezTo>
                <a:cubicBezTo>
                  <a:pt x="1486" y="3337"/>
                  <a:pt x="1486" y="3337"/>
                  <a:pt x="1486" y="3337"/>
                </a:cubicBezTo>
                <a:lnTo>
                  <a:pt x="1485" y="3336"/>
                </a:lnTo>
                <a:close/>
                <a:moveTo>
                  <a:pt x="1501" y="3268"/>
                </a:moveTo>
                <a:cubicBezTo>
                  <a:pt x="1496" y="3265"/>
                  <a:pt x="1496" y="3265"/>
                  <a:pt x="1496" y="3265"/>
                </a:cubicBezTo>
                <a:cubicBezTo>
                  <a:pt x="1496" y="3265"/>
                  <a:pt x="1496" y="3265"/>
                  <a:pt x="1496" y="3265"/>
                </a:cubicBezTo>
                <a:cubicBezTo>
                  <a:pt x="1496" y="3265"/>
                  <a:pt x="1496" y="3265"/>
                  <a:pt x="1496" y="3265"/>
                </a:cubicBezTo>
                <a:cubicBezTo>
                  <a:pt x="1500" y="3267"/>
                  <a:pt x="1500" y="3267"/>
                  <a:pt x="1500" y="3267"/>
                </a:cubicBezTo>
                <a:cubicBezTo>
                  <a:pt x="1500" y="3267"/>
                  <a:pt x="1500" y="3267"/>
                  <a:pt x="1500" y="3267"/>
                </a:cubicBezTo>
                <a:cubicBezTo>
                  <a:pt x="1501" y="3267"/>
                  <a:pt x="1501" y="3267"/>
                  <a:pt x="1501" y="3267"/>
                </a:cubicBezTo>
                <a:cubicBezTo>
                  <a:pt x="1502" y="3268"/>
                  <a:pt x="1502" y="3268"/>
                  <a:pt x="1502" y="3268"/>
                </a:cubicBezTo>
                <a:lnTo>
                  <a:pt x="1501" y="3268"/>
                </a:lnTo>
                <a:close/>
                <a:moveTo>
                  <a:pt x="1504" y="3252"/>
                </a:moveTo>
                <a:cubicBezTo>
                  <a:pt x="1503" y="3253"/>
                  <a:pt x="1503" y="3253"/>
                  <a:pt x="1503" y="3253"/>
                </a:cubicBezTo>
                <a:cubicBezTo>
                  <a:pt x="1503" y="3251"/>
                  <a:pt x="1503" y="3251"/>
                  <a:pt x="1503" y="3251"/>
                </a:cubicBezTo>
                <a:cubicBezTo>
                  <a:pt x="1504" y="3250"/>
                  <a:pt x="1504" y="3250"/>
                  <a:pt x="1504" y="3250"/>
                </a:cubicBezTo>
                <a:lnTo>
                  <a:pt x="1504" y="3252"/>
                </a:lnTo>
                <a:close/>
                <a:moveTo>
                  <a:pt x="1550" y="3440"/>
                </a:moveTo>
                <a:cubicBezTo>
                  <a:pt x="1547" y="3440"/>
                  <a:pt x="1547" y="3440"/>
                  <a:pt x="1547" y="3440"/>
                </a:cubicBezTo>
                <a:cubicBezTo>
                  <a:pt x="1546" y="3441"/>
                  <a:pt x="1546" y="3441"/>
                  <a:pt x="1546" y="3441"/>
                </a:cubicBezTo>
                <a:cubicBezTo>
                  <a:pt x="1546" y="3441"/>
                  <a:pt x="1546" y="3441"/>
                  <a:pt x="1546" y="3441"/>
                </a:cubicBezTo>
                <a:cubicBezTo>
                  <a:pt x="1545" y="3440"/>
                  <a:pt x="1545" y="3440"/>
                  <a:pt x="1545" y="3440"/>
                </a:cubicBezTo>
                <a:cubicBezTo>
                  <a:pt x="1544" y="3440"/>
                  <a:pt x="1544" y="3440"/>
                  <a:pt x="1544" y="3440"/>
                </a:cubicBezTo>
                <a:cubicBezTo>
                  <a:pt x="1540" y="3440"/>
                  <a:pt x="1540" y="3440"/>
                  <a:pt x="1540" y="3440"/>
                </a:cubicBezTo>
                <a:cubicBezTo>
                  <a:pt x="1542" y="3439"/>
                  <a:pt x="1542" y="3439"/>
                  <a:pt x="1542" y="3439"/>
                </a:cubicBezTo>
                <a:cubicBezTo>
                  <a:pt x="1548" y="3435"/>
                  <a:pt x="1548" y="3435"/>
                  <a:pt x="1548" y="3435"/>
                </a:cubicBezTo>
                <a:cubicBezTo>
                  <a:pt x="1551" y="3435"/>
                  <a:pt x="1551" y="3435"/>
                  <a:pt x="1551" y="3435"/>
                </a:cubicBezTo>
                <a:lnTo>
                  <a:pt x="1550" y="3440"/>
                </a:lnTo>
                <a:close/>
                <a:moveTo>
                  <a:pt x="1551" y="3497"/>
                </a:moveTo>
                <a:cubicBezTo>
                  <a:pt x="1551" y="3497"/>
                  <a:pt x="1551" y="3497"/>
                  <a:pt x="1551" y="3497"/>
                </a:cubicBezTo>
                <a:cubicBezTo>
                  <a:pt x="1551" y="3497"/>
                  <a:pt x="1551" y="3497"/>
                  <a:pt x="1551" y="3497"/>
                </a:cubicBezTo>
                <a:close/>
                <a:moveTo>
                  <a:pt x="1554" y="3497"/>
                </a:moveTo>
                <a:cubicBezTo>
                  <a:pt x="1554" y="3497"/>
                  <a:pt x="1554" y="3497"/>
                  <a:pt x="1554" y="3497"/>
                </a:cubicBezTo>
                <a:cubicBezTo>
                  <a:pt x="1554" y="3497"/>
                  <a:pt x="1554" y="3497"/>
                  <a:pt x="1554" y="3497"/>
                </a:cubicBezTo>
                <a:close/>
                <a:moveTo>
                  <a:pt x="1554" y="3508"/>
                </a:moveTo>
                <a:cubicBezTo>
                  <a:pt x="1555" y="3507"/>
                  <a:pt x="1555" y="3507"/>
                  <a:pt x="1555" y="3507"/>
                </a:cubicBezTo>
                <a:cubicBezTo>
                  <a:pt x="1555" y="3507"/>
                  <a:pt x="1555" y="3507"/>
                  <a:pt x="1555" y="3507"/>
                </a:cubicBezTo>
                <a:lnTo>
                  <a:pt x="1554" y="3508"/>
                </a:lnTo>
                <a:close/>
                <a:moveTo>
                  <a:pt x="1567" y="3504"/>
                </a:moveTo>
                <a:cubicBezTo>
                  <a:pt x="1567" y="3504"/>
                  <a:pt x="1567" y="3504"/>
                  <a:pt x="1567" y="3504"/>
                </a:cubicBezTo>
                <a:cubicBezTo>
                  <a:pt x="1567" y="3504"/>
                  <a:pt x="1567" y="3504"/>
                  <a:pt x="1567" y="3504"/>
                </a:cubicBezTo>
                <a:close/>
                <a:moveTo>
                  <a:pt x="1568" y="3498"/>
                </a:moveTo>
                <a:cubicBezTo>
                  <a:pt x="1568" y="3498"/>
                  <a:pt x="1568" y="3498"/>
                  <a:pt x="1568" y="3498"/>
                </a:cubicBezTo>
                <a:cubicBezTo>
                  <a:pt x="1568" y="3498"/>
                  <a:pt x="1568" y="3498"/>
                  <a:pt x="1568" y="3498"/>
                </a:cubicBezTo>
                <a:cubicBezTo>
                  <a:pt x="1570" y="3498"/>
                  <a:pt x="1570" y="3498"/>
                  <a:pt x="1570" y="3498"/>
                </a:cubicBezTo>
                <a:cubicBezTo>
                  <a:pt x="1574" y="3495"/>
                  <a:pt x="1574" y="3495"/>
                  <a:pt x="1574" y="3495"/>
                </a:cubicBezTo>
                <a:cubicBezTo>
                  <a:pt x="1578" y="3496"/>
                  <a:pt x="1578" y="3496"/>
                  <a:pt x="1578" y="3496"/>
                </a:cubicBezTo>
                <a:cubicBezTo>
                  <a:pt x="1580" y="3497"/>
                  <a:pt x="1580" y="3497"/>
                  <a:pt x="1580" y="3497"/>
                </a:cubicBezTo>
                <a:cubicBezTo>
                  <a:pt x="1573" y="3498"/>
                  <a:pt x="1573" y="3498"/>
                  <a:pt x="1573" y="3498"/>
                </a:cubicBezTo>
                <a:cubicBezTo>
                  <a:pt x="1573" y="3498"/>
                  <a:pt x="1573" y="3498"/>
                  <a:pt x="1572" y="3498"/>
                </a:cubicBezTo>
                <a:cubicBezTo>
                  <a:pt x="1572" y="3499"/>
                  <a:pt x="1572" y="3499"/>
                  <a:pt x="1572" y="3499"/>
                </a:cubicBezTo>
                <a:cubicBezTo>
                  <a:pt x="1573" y="3500"/>
                  <a:pt x="1573" y="3500"/>
                  <a:pt x="1573" y="3500"/>
                </a:cubicBezTo>
                <a:cubicBezTo>
                  <a:pt x="1571" y="3499"/>
                  <a:pt x="1571" y="3499"/>
                  <a:pt x="1571" y="3499"/>
                </a:cubicBezTo>
                <a:cubicBezTo>
                  <a:pt x="1571" y="3499"/>
                  <a:pt x="1571" y="3499"/>
                  <a:pt x="1571" y="3499"/>
                </a:cubicBezTo>
                <a:cubicBezTo>
                  <a:pt x="1569" y="3498"/>
                  <a:pt x="1569" y="3498"/>
                  <a:pt x="1569" y="3498"/>
                </a:cubicBezTo>
                <a:cubicBezTo>
                  <a:pt x="1566" y="3499"/>
                  <a:pt x="1566" y="3499"/>
                  <a:pt x="1566" y="3499"/>
                </a:cubicBezTo>
                <a:cubicBezTo>
                  <a:pt x="1567" y="3499"/>
                  <a:pt x="1567" y="3499"/>
                  <a:pt x="1566" y="3498"/>
                </a:cubicBezTo>
                <a:cubicBezTo>
                  <a:pt x="1566" y="3498"/>
                  <a:pt x="1566" y="3498"/>
                  <a:pt x="1566" y="3498"/>
                </a:cubicBezTo>
                <a:lnTo>
                  <a:pt x="1568" y="3498"/>
                </a:lnTo>
                <a:close/>
                <a:moveTo>
                  <a:pt x="1563" y="3499"/>
                </a:moveTo>
                <a:cubicBezTo>
                  <a:pt x="1565" y="3499"/>
                  <a:pt x="1565" y="3499"/>
                  <a:pt x="1565" y="3499"/>
                </a:cubicBezTo>
                <a:cubicBezTo>
                  <a:pt x="1563" y="3500"/>
                  <a:pt x="1563" y="3500"/>
                  <a:pt x="1563" y="3500"/>
                </a:cubicBezTo>
                <a:lnTo>
                  <a:pt x="1563" y="3499"/>
                </a:lnTo>
                <a:close/>
                <a:moveTo>
                  <a:pt x="1561" y="3500"/>
                </a:moveTo>
                <a:cubicBezTo>
                  <a:pt x="1560" y="3500"/>
                  <a:pt x="1560" y="3500"/>
                  <a:pt x="1560" y="3500"/>
                </a:cubicBezTo>
                <a:cubicBezTo>
                  <a:pt x="1560" y="3500"/>
                  <a:pt x="1560" y="3500"/>
                  <a:pt x="1560" y="3500"/>
                </a:cubicBezTo>
                <a:cubicBezTo>
                  <a:pt x="1560" y="3500"/>
                  <a:pt x="1560" y="3500"/>
                  <a:pt x="1560" y="3500"/>
                </a:cubicBezTo>
                <a:lnTo>
                  <a:pt x="1561" y="3500"/>
                </a:lnTo>
                <a:close/>
                <a:moveTo>
                  <a:pt x="1568" y="3372"/>
                </a:moveTo>
                <a:cubicBezTo>
                  <a:pt x="1568" y="3371"/>
                  <a:pt x="1568" y="3371"/>
                  <a:pt x="1568" y="3371"/>
                </a:cubicBezTo>
                <a:cubicBezTo>
                  <a:pt x="1569" y="3373"/>
                  <a:pt x="1569" y="3373"/>
                  <a:pt x="1569" y="3373"/>
                </a:cubicBezTo>
                <a:lnTo>
                  <a:pt x="1568" y="3372"/>
                </a:lnTo>
                <a:close/>
                <a:moveTo>
                  <a:pt x="1843" y="2505"/>
                </a:moveTo>
                <a:cubicBezTo>
                  <a:pt x="1842" y="2505"/>
                  <a:pt x="1842" y="2505"/>
                  <a:pt x="1842" y="2505"/>
                </a:cubicBezTo>
                <a:cubicBezTo>
                  <a:pt x="1838" y="2504"/>
                  <a:pt x="1838" y="2504"/>
                  <a:pt x="1838" y="2504"/>
                </a:cubicBezTo>
                <a:cubicBezTo>
                  <a:pt x="1837" y="2504"/>
                  <a:pt x="1837" y="2504"/>
                  <a:pt x="1837" y="2504"/>
                </a:cubicBezTo>
                <a:cubicBezTo>
                  <a:pt x="1836" y="2504"/>
                  <a:pt x="1836" y="2504"/>
                  <a:pt x="1836" y="2504"/>
                </a:cubicBezTo>
                <a:cubicBezTo>
                  <a:pt x="1836" y="2505"/>
                  <a:pt x="1836" y="2505"/>
                  <a:pt x="1836" y="2505"/>
                </a:cubicBezTo>
                <a:cubicBezTo>
                  <a:pt x="1835" y="2506"/>
                  <a:pt x="1835" y="2506"/>
                  <a:pt x="1835" y="2506"/>
                </a:cubicBezTo>
                <a:cubicBezTo>
                  <a:pt x="1835" y="2505"/>
                  <a:pt x="1835" y="2505"/>
                  <a:pt x="1835" y="2505"/>
                </a:cubicBezTo>
                <a:cubicBezTo>
                  <a:pt x="1836" y="2505"/>
                  <a:pt x="1836" y="2505"/>
                  <a:pt x="1836" y="2505"/>
                </a:cubicBezTo>
                <a:cubicBezTo>
                  <a:pt x="1837" y="2504"/>
                  <a:pt x="1837" y="2504"/>
                  <a:pt x="1837" y="2504"/>
                </a:cubicBezTo>
                <a:cubicBezTo>
                  <a:pt x="1838" y="2504"/>
                  <a:pt x="1838" y="2504"/>
                  <a:pt x="1838" y="2504"/>
                </a:cubicBezTo>
                <a:cubicBezTo>
                  <a:pt x="1841" y="2505"/>
                  <a:pt x="1841" y="2505"/>
                  <a:pt x="1841" y="2505"/>
                </a:cubicBezTo>
                <a:cubicBezTo>
                  <a:pt x="1844" y="2505"/>
                  <a:pt x="1844" y="2505"/>
                  <a:pt x="1844" y="2505"/>
                </a:cubicBezTo>
                <a:lnTo>
                  <a:pt x="1843" y="2505"/>
                </a:lnTo>
                <a:close/>
                <a:moveTo>
                  <a:pt x="1868" y="2513"/>
                </a:moveTo>
                <a:cubicBezTo>
                  <a:pt x="1868" y="2513"/>
                  <a:pt x="1868" y="2513"/>
                  <a:pt x="1868" y="2513"/>
                </a:cubicBezTo>
                <a:cubicBezTo>
                  <a:pt x="1868" y="2513"/>
                  <a:pt x="1868" y="2513"/>
                  <a:pt x="1868" y="2513"/>
                </a:cubicBezTo>
                <a:close/>
                <a:moveTo>
                  <a:pt x="1866" y="2479"/>
                </a:moveTo>
                <a:cubicBezTo>
                  <a:pt x="1867" y="2478"/>
                  <a:pt x="1867" y="2478"/>
                  <a:pt x="1867" y="2478"/>
                </a:cubicBezTo>
                <a:cubicBezTo>
                  <a:pt x="1868" y="2478"/>
                  <a:pt x="1868" y="2478"/>
                  <a:pt x="1868" y="2478"/>
                </a:cubicBezTo>
                <a:cubicBezTo>
                  <a:pt x="1868" y="2477"/>
                  <a:pt x="1868" y="2477"/>
                  <a:pt x="1868" y="2477"/>
                </a:cubicBezTo>
                <a:cubicBezTo>
                  <a:pt x="1868" y="2476"/>
                  <a:pt x="1868" y="2476"/>
                  <a:pt x="1868" y="2476"/>
                </a:cubicBezTo>
                <a:cubicBezTo>
                  <a:pt x="1868" y="2475"/>
                  <a:pt x="1868" y="2475"/>
                  <a:pt x="1868" y="2475"/>
                </a:cubicBezTo>
                <a:cubicBezTo>
                  <a:pt x="1867" y="2474"/>
                  <a:pt x="1867" y="2474"/>
                  <a:pt x="1867" y="2474"/>
                </a:cubicBezTo>
                <a:cubicBezTo>
                  <a:pt x="1865" y="2474"/>
                  <a:pt x="1865" y="2474"/>
                  <a:pt x="1865" y="2474"/>
                </a:cubicBezTo>
                <a:cubicBezTo>
                  <a:pt x="1865" y="2475"/>
                  <a:pt x="1865" y="2475"/>
                  <a:pt x="1865" y="2475"/>
                </a:cubicBezTo>
                <a:cubicBezTo>
                  <a:pt x="1863" y="2476"/>
                  <a:pt x="1863" y="2476"/>
                  <a:pt x="1863" y="2476"/>
                </a:cubicBezTo>
                <a:cubicBezTo>
                  <a:pt x="1863" y="2476"/>
                  <a:pt x="1863" y="2476"/>
                  <a:pt x="1863" y="2476"/>
                </a:cubicBezTo>
                <a:cubicBezTo>
                  <a:pt x="1862" y="2476"/>
                  <a:pt x="1862" y="2476"/>
                  <a:pt x="1862" y="2476"/>
                </a:cubicBezTo>
                <a:cubicBezTo>
                  <a:pt x="1862" y="2477"/>
                  <a:pt x="1862" y="2477"/>
                  <a:pt x="1862" y="2477"/>
                </a:cubicBezTo>
                <a:cubicBezTo>
                  <a:pt x="1861" y="2477"/>
                  <a:pt x="1861" y="2477"/>
                  <a:pt x="1861" y="2477"/>
                </a:cubicBezTo>
                <a:cubicBezTo>
                  <a:pt x="1861" y="2478"/>
                  <a:pt x="1861" y="2478"/>
                  <a:pt x="1861" y="2478"/>
                </a:cubicBezTo>
                <a:cubicBezTo>
                  <a:pt x="1862" y="2478"/>
                  <a:pt x="1862" y="2478"/>
                  <a:pt x="1862" y="2478"/>
                </a:cubicBezTo>
                <a:cubicBezTo>
                  <a:pt x="1861" y="2478"/>
                  <a:pt x="1861" y="2478"/>
                  <a:pt x="1861" y="2478"/>
                </a:cubicBezTo>
                <a:cubicBezTo>
                  <a:pt x="1856" y="2478"/>
                  <a:pt x="1856" y="2478"/>
                  <a:pt x="1856" y="2478"/>
                </a:cubicBezTo>
                <a:cubicBezTo>
                  <a:pt x="1853" y="2479"/>
                  <a:pt x="1853" y="2479"/>
                  <a:pt x="1853" y="2479"/>
                </a:cubicBezTo>
                <a:cubicBezTo>
                  <a:pt x="1853" y="2479"/>
                  <a:pt x="1853" y="2479"/>
                  <a:pt x="1853" y="2479"/>
                </a:cubicBezTo>
                <a:cubicBezTo>
                  <a:pt x="1852" y="2480"/>
                  <a:pt x="1852" y="2480"/>
                  <a:pt x="1852" y="2480"/>
                </a:cubicBezTo>
                <a:cubicBezTo>
                  <a:pt x="1850" y="2481"/>
                  <a:pt x="1850" y="2481"/>
                  <a:pt x="1850" y="2481"/>
                </a:cubicBezTo>
                <a:cubicBezTo>
                  <a:pt x="1850" y="2481"/>
                  <a:pt x="1850" y="2481"/>
                  <a:pt x="1850" y="2481"/>
                </a:cubicBezTo>
                <a:cubicBezTo>
                  <a:pt x="1850" y="2480"/>
                  <a:pt x="1850" y="2480"/>
                  <a:pt x="1850" y="2480"/>
                </a:cubicBezTo>
                <a:cubicBezTo>
                  <a:pt x="1849" y="2480"/>
                  <a:pt x="1849" y="2480"/>
                  <a:pt x="1849" y="2480"/>
                </a:cubicBezTo>
                <a:cubicBezTo>
                  <a:pt x="1849" y="2479"/>
                  <a:pt x="1849" y="2479"/>
                  <a:pt x="1849" y="2479"/>
                </a:cubicBezTo>
                <a:cubicBezTo>
                  <a:pt x="1849" y="2479"/>
                  <a:pt x="1849" y="2478"/>
                  <a:pt x="1848" y="2478"/>
                </a:cubicBezTo>
                <a:cubicBezTo>
                  <a:pt x="1847" y="2479"/>
                  <a:pt x="1847" y="2479"/>
                  <a:pt x="1847" y="2479"/>
                </a:cubicBezTo>
                <a:cubicBezTo>
                  <a:pt x="1847" y="2479"/>
                  <a:pt x="1847" y="2479"/>
                  <a:pt x="1847" y="2479"/>
                </a:cubicBezTo>
                <a:cubicBezTo>
                  <a:pt x="1850" y="2477"/>
                  <a:pt x="1850" y="2477"/>
                  <a:pt x="1850" y="2477"/>
                </a:cubicBezTo>
                <a:cubicBezTo>
                  <a:pt x="1850" y="2477"/>
                  <a:pt x="1850" y="2477"/>
                  <a:pt x="1850" y="2477"/>
                </a:cubicBezTo>
                <a:cubicBezTo>
                  <a:pt x="1850" y="2476"/>
                  <a:pt x="1850" y="2476"/>
                  <a:pt x="1850" y="2476"/>
                </a:cubicBezTo>
                <a:cubicBezTo>
                  <a:pt x="1850" y="2476"/>
                  <a:pt x="1849" y="2475"/>
                  <a:pt x="1849" y="2475"/>
                </a:cubicBezTo>
                <a:cubicBezTo>
                  <a:pt x="1847" y="2476"/>
                  <a:pt x="1847" y="2476"/>
                  <a:pt x="1847" y="2476"/>
                </a:cubicBezTo>
                <a:cubicBezTo>
                  <a:pt x="1846" y="2476"/>
                  <a:pt x="1846" y="2476"/>
                  <a:pt x="1846" y="2476"/>
                </a:cubicBezTo>
                <a:cubicBezTo>
                  <a:pt x="1846" y="2476"/>
                  <a:pt x="1846" y="2476"/>
                  <a:pt x="1846" y="2476"/>
                </a:cubicBezTo>
                <a:cubicBezTo>
                  <a:pt x="1844" y="2477"/>
                  <a:pt x="1844" y="2477"/>
                  <a:pt x="1844" y="2477"/>
                </a:cubicBezTo>
                <a:cubicBezTo>
                  <a:pt x="1843" y="2477"/>
                  <a:pt x="1843" y="2477"/>
                  <a:pt x="1843" y="2477"/>
                </a:cubicBezTo>
                <a:cubicBezTo>
                  <a:pt x="1842" y="2479"/>
                  <a:pt x="1842" y="2479"/>
                  <a:pt x="1842" y="2479"/>
                </a:cubicBezTo>
                <a:cubicBezTo>
                  <a:pt x="1842" y="2480"/>
                  <a:pt x="1842" y="2480"/>
                  <a:pt x="1842" y="2480"/>
                </a:cubicBezTo>
                <a:cubicBezTo>
                  <a:pt x="1840" y="2482"/>
                  <a:pt x="1840" y="2482"/>
                  <a:pt x="1840" y="2482"/>
                </a:cubicBezTo>
                <a:cubicBezTo>
                  <a:pt x="1840" y="2484"/>
                  <a:pt x="1840" y="2484"/>
                  <a:pt x="1840" y="2484"/>
                </a:cubicBezTo>
                <a:cubicBezTo>
                  <a:pt x="1840" y="2485"/>
                  <a:pt x="1840" y="2485"/>
                  <a:pt x="1840" y="2485"/>
                </a:cubicBezTo>
                <a:cubicBezTo>
                  <a:pt x="1840" y="2485"/>
                  <a:pt x="1840" y="2485"/>
                  <a:pt x="1840" y="2485"/>
                </a:cubicBezTo>
                <a:cubicBezTo>
                  <a:pt x="1841" y="2486"/>
                  <a:pt x="1841" y="2486"/>
                  <a:pt x="1841" y="2486"/>
                </a:cubicBezTo>
                <a:cubicBezTo>
                  <a:pt x="1841" y="2487"/>
                  <a:pt x="1841" y="2487"/>
                  <a:pt x="1841" y="2487"/>
                </a:cubicBezTo>
                <a:cubicBezTo>
                  <a:pt x="1841" y="2487"/>
                  <a:pt x="1841" y="2487"/>
                  <a:pt x="1841" y="2488"/>
                </a:cubicBezTo>
                <a:cubicBezTo>
                  <a:pt x="1841" y="2488"/>
                  <a:pt x="1842" y="2488"/>
                  <a:pt x="1842" y="2488"/>
                </a:cubicBezTo>
                <a:cubicBezTo>
                  <a:pt x="1844" y="2488"/>
                  <a:pt x="1844" y="2488"/>
                  <a:pt x="1844" y="2488"/>
                </a:cubicBezTo>
                <a:cubicBezTo>
                  <a:pt x="1844" y="2487"/>
                  <a:pt x="1844" y="2487"/>
                  <a:pt x="1844" y="2487"/>
                </a:cubicBezTo>
                <a:cubicBezTo>
                  <a:pt x="1847" y="2484"/>
                  <a:pt x="1847" y="2484"/>
                  <a:pt x="1847" y="2484"/>
                </a:cubicBezTo>
                <a:cubicBezTo>
                  <a:pt x="1848" y="2483"/>
                  <a:pt x="1848" y="2483"/>
                  <a:pt x="1848" y="2483"/>
                </a:cubicBezTo>
                <a:cubicBezTo>
                  <a:pt x="1849" y="2483"/>
                  <a:pt x="1849" y="2483"/>
                  <a:pt x="1849" y="2483"/>
                </a:cubicBezTo>
                <a:cubicBezTo>
                  <a:pt x="1848" y="2483"/>
                  <a:pt x="1848" y="2483"/>
                  <a:pt x="1848" y="2483"/>
                </a:cubicBezTo>
                <a:cubicBezTo>
                  <a:pt x="1849" y="2501"/>
                  <a:pt x="1849" y="2501"/>
                  <a:pt x="1849" y="2501"/>
                </a:cubicBezTo>
                <a:cubicBezTo>
                  <a:pt x="1850" y="2501"/>
                  <a:pt x="1850" y="2501"/>
                  <a:pt x="1850" y="2501"/>
                </a:cubicBezTo>
                <a:cubicBezTo>
                  <a:pt x="1851" y="2502"/>
                  <a:pt x="1851" y="2502"/>
                  <a:pt x="1851" y="2502"/>
                </a:cubicBezTo>
                <a:cubicBezTo>
                  <a:pt x="1853" y="2504"/>
                  <a:pt x="1853" y="2504"/>
                  <a:pt x="1853" y="2504"/>
                </a:cubicBezTo>
                <a:cubicBezTo>
                  <a:pt x="1860" y="2504"/>
                  <a:pt x="1860" y="2504"/>
                  <a:pt x="1860" y="2504"/>
                </a:cubicBezTo>
                <a:cubicBezTo>
                  <a:pt x="1861" y="2504"/>
                  <a:pt x="1861" y="2504"/>
                  <a:pt x="1861" y="2504"/>
                </a:cubicBezTo>
                <a:cubicBezTo>
                  <a:pt x="1861" y="2504"/>
                  <a:pt x="1861" y="2504"/>
                  <a:pt x="1861" y="2504"/>
                </a:cubicBezTo>
                <a:cubicBezTo>
                  <a:pt x="1869" y="2502"/>
                  <a:pt x="1869" y="2502"/>
                  <a:pt x="1869" y="2502"/>
                </a:cubicBezTo>
                <a:cubicBezTo>
                  <a:pt x="1877" y="2497"/>
                  <a:pt x="1877" y="2497"/>
                  <a:pt x="1877" y="2497"/>
                </a:cubicBezTo>
                <a:cubicBezTo>
                  <a:pt x="1882" y="2490"/>
                  <a:pt x="1882" y="2490"/>
                  <a:pt x="1882" y="2490"/>
                </a:cubicBezTo>
                <a:cubicBezTo>
                  <a:pt x="1883" y="2489"/>
                  <a:pt x="1883" y="2489"/>
                  <a:pt x="1883" y="2489"/>
                </a:cubicBezTo>
                <a:cubicBezTo>
                  <a:pt x="1883" y="2481"/>
                  <a:pt x="1883" y="2481"/>
                  <a:pt x="1883" y="2481"/>
                </a:cubicBezTo>
                <a:cubicBezTo>
                  <a:pt x="1883" y="2481"/>
                  <a:pt x="1883" y="2481"/>
                  <a:pt x="1882" y="2480"/>
                </a:cubicBezTo>
                <a:cubicBezTo>
                  <a:pt x="1882" y="2480"/>
                  <a:pt x="1882" y="2480"/>
                  <a:pt x="1882" y="2480"/>
                </a:cubicBezTo>
                <a:cubicBezTo>
                  <a:pt x="1882" y="2480"/>
                  <a:pt x="1882" y="2480"/>
                  <a:pt x="1882" y="2480"/>
                </a:cubicBezTo>
                <a:cubicBezTo>
                  <a:pt x="1881" y="2479"/>
                  <a:pt x="1881" y="2479"/>
                  <a:pt x="1881" y="2479"/>
                </a:cubicBezTo>
                <a:cubicBezTo>
                  <a:pt x="1880" y="2478"/>
                  <a:pt x="1880" y="2478"/>
                  <a:pt x="1880" y="2478"/>
                </a:cubicBezTo>
                <a:cubicBezTo>
                  <a:pt x="1876" y="2478"/>
                  <a:pt x="1876" y="2478"/>
                  <a:pt x="1876" y="2478"/>
                </a:cubicBezTo>
                <a:cubicBezTo>
                  <a:pt x="1865" y="2479"/>
                  <a:pt x="1865" y="2479"/>
                  <a:pt x="1865" y="2479"/>
                </a:cubicBezTo>
                <a:cubicBezTo>
                  <a:pt x="1864" y="2479"/>
                  <a:pt x="1864" y="2479"/>
                  <a:pt x="1864" y="2479"/>
                </a:cubicBezTo>
                <a:cubicBezTo>
                  <a:pt x="1865" y="2479"/>
                  <a:pt x="1865" y="2479"/>
                  <a:pt x="1865" y="2479"/>
                </a:cubicBezTo>
                <a:lnTo>
                  <a:pt x="1866" y="2479"/>
                </a:lnTo>
                <a:close/>
                <a:moveTo>
                  <a:pt x="1860" y="2471"/>
                </a:moveTo>
                <a:cubicBezTo>
                  <a:pt x="1860" y="2471"/>
                  <a:pt x="1860" y="2471"/>
                  <a:pt x="1860" y="2471"/>
                </a:cubicBezTo>
                <a:cubicBezTo>
                  <a:pt x="1858" y="2471"/>
                  <a:pt x="1858" y="2471"/>
                  <a:pt x="1858" y="2471"/>
                </a:cubicBezTo>
                <a:cubicBezTo>
                  <a:pt x="1858" y="2471"/>
                  <a:pt x="1858" y="2471"/>
                  <a:pt x="1858" y="2471"/>
                </a:cubicBezTo>
                <a:cubicBezTo>
                  <a:pt x="1859" y="2470"/>
                  <a:pt x="1859" y="2470"/>
                  <a:pt x="1859" y="2470"/>
                </a:cubicBezTo>
                <a:cubicBezTo>
                  <a:pt x="1859" y="2470"/>
                  <a:pt x="1859" y="2470"/>
                  <a:pt x="1859" y="2470"/>
                </a:cubicBezTo>
                <a:cubicBezTo>
                  <a:pt x="1859" y="2468"/>
                  <a:pt x="1859" y="2468"/>
                  <a:pt x="1859" y="2468"/>
                </a:cubicBezTo>
                <a:cubicBezTo>
                  <a:pt x="1859" y="2468"/>
                  <a:pt x="1859" y="2467"/>
                  <a:pt x="1859" y="2467"/>
                </a:cubicBezTo>
                <a:cubicBezTo>
                  <a:pt x="1858" y="2467"/>
                  <a:pt x="1858" y="2467"/>
                  <a:pt x="1858" y="2467"/>
                </a:cubicBezTo>
                <a:cubicBezTo>
                  <a:pt x="1857" y="2468"/>
                  <a:pt x="1857" y="2468"/>
                  <a:pt x="1857" y="2468"/>
                </a:cubicBezTo>
                <a:cubicBezTo>
                  <a:pt x="1856" y="2468"/>
                  <a:pt x="1856" y="2468"/>
                  <a:pt x="1856" y="2468"/>
                </a:cubicBezTo>
                <a:cubicBezTo>
                  <a:pt x="1856" y="2469"/>
                  <a:pt x="1856" y="2469"/>
                  <a:pt x="1856" y="2469"/>
                </a:cubicBezTo>
                <a:cubicBezTo>
                  <a:pt x="1856" y="2470"/>
                  <a:pt x="1856" y="2470"/>
                  <a:pt x="1856" y="2470"/>
                </a:cubicBezTo>
                <a:cubicBezTo>
                  <a:pt x="1855" y="2468"/>
                  <a:pt x="1855" y="2468"/>
                  <a:pt x="1855" y="2468"/>
                </a:cubicBezTo>
                <a:cubicBezTo>
                  <a:pt x="1855" y="2468"/>
                  <a:pt x="1855" y="2468"/>
                  <a:pt x="1855" y="2468"/>
                </a:cubicBezTo>
                <a:cubicBezTo>
                  <a:pt x="1854" y="2468"/>
                  <a:pt x="1854" y="2468"/>
                  <a:pt x="1854" y="2468"/>
                </a:cubicBezTo>
                <a:cubicBezTo>
                  <a:pt x="1852" y="2470"/>
                  <a:pt x="1852" y="2470"/>
                  <a:pt x="1852" y="2470"/>
                </a:cubicBezTo>
                <a:cubicBezTo>
                  <a:pt x="1851" y="2471"/>
                  <a:pt x="1851" y="2471"/>
                  <a:pt x="1851" y="2471"/>
                </a:cubicBezTo>
                <a:cubicBezTo>
                  <a:pt x="1851" y="2472"/>
                  <a:pt x="1851" y="2472"/>
                  <a:pt x="1851" y="2472"/>
                </a:cubicBezTo>
                <a:cubicBezTo>
                  <a:pt x="1852" y="2473"/>
                  <a:pt x="1852" y="2473"/>
                  <a:pt x="1852" y="2473"/>
                </a:cubicBezTo>
                <a:cubicBezTo>
                  <a:pt x="1853" y="2475"/>
                  <a:pt x="1853" y="2475"/>
                  <a:pt x="1853" y="2475"/>
                </a:cubicBezTo>
                <a:cubicBezTo>
                  <a:pt x="1853" y="2474"/>
                  <a:pt x="1853" y="2474"/>
                  <a:pt x="1853" y="2474"/>
                </a:cubicBezTo>
                <a:cubicBezTo>
                  <a:pt x="1851" y="2475"/>
                  <a:pt x="1851" y="2475"/>
                  <a:pt x="1851" y="2475"/>
                </a:cubicBezTo>
                <a:cubicBezTo>
                  <a:pt x="1851" y="2475"/>
                  <a:pt x="1851" y="2475"/>
                  <a:pt x="1851" y="2475"/>
                </a:cubicBezTo>
                <a:cubicBezTo>
                  <a:pt x="1851" y="2475"/>
                  <a:pt x="1851" y="2476"/>
                  <a:pt x="1851" y="2476"/>
                </a:cubicBezTo>
                <a:cubicBezTo>
                  <a:pt x="1851" y="2477"/>
                  <a:pt x="1851" y="2477"/>
                  <a:pt x="1851" y="2477"/>
                </a:cubicBezTo>
                <a:cubicBezTo>
                  <a:pt x="1852" y="2478"/>
                  <a:pt x="1852" y="2478"/>
                  <a:pt x="1852" y="2478"/>
                </a:cubicBezTo>
                <a:cubicBezTo>
                  <a:pt x="1853" y="2478"/>
                  <a:pt x="1853" y="2478"/>
                  <a:pt x="1853" y="2478"/>
                </a:cubicBezTo>
                <a:cubicBezTo>
                  <a:pt x="1854" y="2478"/>
                  <a:pt x="1854" y="2478"/>
                  <a:pt x="1854" y="2478"/>
                </a:cubicBezTo>
                <a:cubicBezTo>
                  <a:pt x="1854" y="2477"/>
                  <a:pt x="1854" y="2477"/>
                  <a:pt x="1854" y="2477"/>
                </a:cubicBezTo>
                <a:cubicBezTo>
                  <a:pt x="1854" y="2476"/>
                  <a:pt x="1854" y="2476"/>
                  <a:pt x="1854" y="2476"/>
                </a:cubicBezTo>
                <a:cubicBezTo>
                  <a:pt x="1854" y="2475"/>
                  <a:pt x="1854" y="2475"/>
                  <a:pt x="1854" y="2475"/>
                </a:cubicBezTo>
                <a:cubicBezTo>
                  <a:pt x="1854" y="2475"/>
                  <a:pt x="1854" y="2475"/>
                  <a:pt x="1854" y="2475"/>
                </a:cubicBezTo>
                <a:cubicBezTo>
                  <a:pt x="1854" y="2475"/>
                  <a:pt x="1854" y="2475"/>
                  <a:pt x="1854" y="2475"/>
                </a:cubicBezTo>
                <a:cubicBezTo>
                  <a:pt x="1859" y="2476"/>
                  <a:pt x="1859" y="2476"/>
                  <a:pt x="1859" y="2476"/>
                </a:cubicBezTo>
                <a:cubicBezTo>
                  <a:pt x="1859" y="2476"/>
                  <a:pt x="1859" y="2476"/>
                  <a:pt x="1859" y="2476"/>
                </a:cubicBezTo>
                <a:cubicBezTo>
                  <a:pt x="1861" y="2476"/>
                  <a:pt x="1861" y="2476"/>
                  <a:pt x="1861" y="2476"/>
                </a:cubicBezTo>
                <a:cubicBezTo>
                  <a:pt x="1861" y="2476"/>
                  <a:pt x="1862" y="2476"/>
                  <a:pt x="1862" y="2475"/>
                </a:cubicBezTo>
                <a:cubicBezTo>
                  <a:pt x="1862" y="2473"/>
                  <a:pt x="1862" y="2473"/>
                  <a:pt x="1862" y="2473"/>
                </a:cubicBezTo>
                <a:cubicBezTo>
                  <a:pt x="1862" y="2473"/>
                  <a:pt x="1862" y="2473"/>
                  <a:pt x="1862" y="2473"/>
                </a:cubicBezTo>
                <a:lnTo>
                  <a:pt x="1860" y="2471"/>
                </a:lnTo>
                <a:close/>
                <a:moveTo>
                  <a:pt x="1645" y="3492"/>
                </a:moveTo>
                <a:cubicBezTo>
                  <a:pt x="1644" y="3492"/>
                  <a:pt x="1644" y="3492"/>
                  <a:pt x="1644" y="3492"/>
                </a:cubicBezTo>
                <a:cubicBezTo>
                  <a:pt x="1640" y="3493"/>
                  <a:pt x="1640" y="3493"/>
                  <a:pt x="1640" y="3493"/>
                </a:cubicBezTo>
                <a:cubicBezTo>
                  <a:pt x="1637" y="3493"/>
                  <a:pt x="1637" y="3493"/>
                  <a:pt x="1637" y="3493"/>
                </a:cubicBezTo>
                <a:cubicBezTo>
                  <a:pt x="1633" y="3494"/>
                  <a:pt x="1633" y="3494"/>
                  <a:pt x="1633" y="3494"/>
                </a:cubicBezTo>
                <a:cubicBezTo>
                  <a:pt x="1632" y="3493"/>
                  <a:pt x="1632" y="3493"/>
                  <a:pt x="1632" y="3493"/>
                </a:cubicBezTo>
                <a:cubicBezTo>
                  <a:pt x="1632" y="3493"/>
                  <a:pt x="1632" y="3493"/>
                  <a:pt x="1631" y="3493"/>
                </a:cubicBezTo>
                <a:cubicBezTo>
                  <a:pt x="1631" y="3493"/>
                  <a:pt x="1631" y="3494"/>
                  <a:pt x="1631" y="3494"/>
                </a:cubicBezTo>
                <a:cubicBezTo>
                  <a:pt x="1631" y="3495"/>
                  <a:pt x="1631" y="3495"/>
                  <a:pt x="1631" y="3495"/>
                </a:cubicBezTo>
                <a:cubicBezTo>
                  <a:pt x="1630" y="3497"/>
                  <a:pt x="1630" y="3497"/>
                  <a:pt x="1630" y="3497"/>
                </a:cubicBezTo>
                <a:cubicBezTo>
                  <a:pt x="1629" y="3497"/>
                  <a:pt x="1629" y="3497"/>
                  <a:pt x="1629" y="3497"/>
                </a:cubicBezTo>
                <a:cubicBezTo>
                  <a:pt x="1630" y="3498"/>
                  <a:pt x="1630" y="3498"/>
                  <a:pt x="1630" y="3498"/>
                </a:cubicBezTo>
                <a:cubicBezTo>
                  <a:pt x="1633" y="3499"/>
                  <a:pt x="1633" y="3499"/>
                  <a:pt x="1633" y="3499"/>
                </a:cubicBezTo>
                <a:cubicBezTo>
                  <a:pt x="1634" y="3498"/>
                  <a:pt x="1634" y="3498"/>
                  <a:pt x="1634" y="3498"/>
                </a:cubicBezTo>
                <a:cubicBezTo>
                  <a:pt x="1636" y="3497"/>
                  <a:pt x="1636" y="3497"/>
                  <a:pt x="1636" y="3497"/>
                </a:cubicBezTo>
                <a:cubicBezTo>
                  <a:pt x="1638" y="3497"/>
                  <a:pt x="1638" y="3497"/>
                  <a:pt x="1638" y="3497"/>
                </a:cubicBezTo>
                <a:cubicBezTo>
                  <a:pt x="1639" y="3498"/>
                  <a:pt x="1639" y="3497"/>
                  <a:pt x="1639" y="3497"/>
                </a:cubicBezTo>
                <a:cubicBezTo>
                  <a:pt x="1639" y="3496"/>
                  <a:pt x="1639" y="3496"/>
                  <a:pt x="1639" y="3496"/>
                </a:cubicBezTo>
                <a:cubicBezTo>
                  <a:pt x="1641" y="3496"/>
                  <a:pt x="1641" y="3496"/>
                  <a:pt x="1641" y="3496"/>
                </a:cubicBezTo>
                <a:cubicBezTo>
                  <a:pt x="1643" y="3496"/>
                  <a:pt x="1643" y="3496"/>
                  <a:pt x="1643" y="3496"/>
                </a:cubicBezTo>
                <a:cubicBezTo>
                  <a:pt x="1644" y="3496"/>
                  <a:pt x="1644" y="3496"/>
                  <a:pt x="1644" y="3496"/>
                </a:cubicBezTo>
                <a:cubicBezTo>
                  <a:pt x="1645" y="3496"/>
                  <a:pt x="1645" y="3496"/>
                  <a:pt x="1645" y="3496"/>
                </a:cubicBezTo>
                <a:cubicBezTo>
                  <a:pt x="1645" y="3495"/>
                  <a:pt x="1645" y="3495"/>
                  <a:pt x="1645" y="3495"/>
                </a:cubicBezTo>
                <a:cubicBezTo>
                  <a:pt x="1645" y="3493"/>
                  <a:pt x="1645" y="3493"/>
                  <a:pt x="1645" y="3493"/>
                </a:cubicBezTo>
                <a:cubicBezTo>
                  <a:pt x="1645" y="3493"/>
                  <a:pt x="1645" y="3493"/>
                  <a:pt x="1645" y="3493"/>
                </a:cubicBezTo>
                <a:lnTo>
                  <a:pt x="1645" y="3492"/>
                </a:lnTo>
                <a:close/>
                <a:moveTo>
                  <a:pt x="3297" y="2236"/>
                </a:moveTo>
                <a:cubicBezTo>
                  <a:pt x="3298" y="2235"/>
                  <a:pt x="3298" y="2235"/>
                  <a:pt x="3298" y="2235"/>
                </a:cubicBezTo>
                <a:cubicBezTo>
                  <a:pt x="3298" y="2235"/>
                  <a:pt x="3298" y="2235"/>
                  <a:pt x="3298" y="2235"/>
                </a:cubicBezTo>
                <a:cubicBezTo>
                  <a:pt x="3298" y="2234"/>
                  <a:pt x="3298" y="2234"/>
                  <a:pt x="3298" y="2234"/>
                </a:cubicBezTo>
                <a:cubicBezTo>
                  <a:pt x="3298" y="2234"/>
                  <a:pt x="3297" y="2234"/>
                  <a:pt x="3297" y="2234"/>
                </a:cubicBezTo>
                <a:cubicBezTo>
                  <a:pt x="3296" y="2234"/>
                  <a:pt x="3296" y="2234"/>
                  <a:pt x="3296" y="2234"/>
                </a:cubicBezTo>
                <a:cubicBezTo>
                  <a:pt x="3296" y="2234"/>
                  <a:pt x="3296" y="2234"/>
                  <a:pt x="3296" y="2234"/>
                </a:cubicBezTo>
                <a:cubicBezTo>
                  <a:pt x="3295" y="2235"/>
                  <a:pt x="3295" y="2235"/>
                  <a:pt x="3295" y="2235"/>
                </a:cubicBezTo>
                <a:cubicBezTo>
                  <a:pt x="3295" y="2236"/>
                  <a:pt x="3295" y="2236"/>
                  <a:pt x="3295" y="2236"/>
                </a:cubicBezTo>
                <a:cubicBezTo>
                  <a:pt x="3296" y="2237"/>
                  <a:pt x="3296" y="2237"/>
                  <a:pt x="3296" y="2237"/>
                </a:cubicBezTo>
                <a:cubicBezTo>
                  <a:pt x="3296" y="2237"/>
                  <a:pt x="3296" y="2237"/>
                  <a:pt x="3296" y="2237"/>
                </a:cubicBezTo>
                <a:cubicBezTo>
                  <a:pt x="3296" y="2237"/>
                  <a:pt x="3296" y="2237"/>
                  <a:pt x="3296" y="2237"/>
                </a:cubicBezTo>
                <a:cubicBezTo>
                  <a:pt x="3296" y="2237"/>
                  <a:pt x="3297" y="2237"/>
                  <a:pt x="3297" y="2237"/>
                </a:cubicBezTo>
                <a:cubicBezTo>
                  <a:pt x="3297" y="2237"/>
                  <a:pt x="3297" y="2237"/>
                  <a:pt x="3297" y="2237"/>
                </a:cubicBezTo>
                <a:cubicBezTo>
                  <a:pt x="3297" y="2237"/>
                  <a:pt x="3297" y="2237"/>
                  <a:pt x="3297" y="2237"/>
                </a:cubicBezTo>
                <a:lnTo>
                  <a:pt x="3297" y="2236"/>
                </a:lnTo>
                <a:close/>
                <a:moveTo>
                  <a:pt x="4525" y="2269"/>
                </a:moveTo>
                <a:cubicBezTo>
                  <a:pt x="4521" y="2266"/>
                  <a:pt x="4521" y="2266"/>
                  <a:pt x="4521" y="2266"/>
                </a:cubicBezTo>
                <a:cubicBezTo>
                  <a:pt x="4521" y="2265"/>
                  <a:pt x="4521" y="2265"/>
                  <a:pt x="4521" y="2265"/>
                </a:cubicBezTo>
                <a:cubicBezTo>
                  <a:pt x="4508" y="2264"/>
                  <a:pt x="4508" y="2264"/>
                  <a:pt x="4508" y="2264"/>
                </a:cubicBezTo>
                <a:cubicBezTo>
                  <a:pt x="4508" y="2264"/>
                  <a:pt x="4507" y="2265"/>
                  <a:pt x="4507" y="2265"/>
                </a:cubicBezTo>
                <a:cubicBezTo>
                  <a:pt x="4507" y="2265"/>
                  <a:pt x="4507" y="2265"/>
                  <a:pt x="4507" y="2266"/>
                </a:cubicBezTo>
                <a:cubicBezTo>
                  <a:pt x="4507" y="2266"/>
                  <a:pt x="4507" y="2266"/>
                  <a:pt x="4507" y="2266"/>
                </a:cubicBezTo>
                <a:cubicBezTo>
                  <a:pt x="4507" y="2266"/>
                  <a:pt x="4507" y="2266"/>
                  <a:pt x="4508" y="2266"/>
                </a:cubicBezTo>
                <a:cubicBezTo>
                  <a:pt x="4508" y="2267"/>
                  <a:pt x="4508" y="2267"/>
                  <a:pt x="4508" y="2267"/>
                </a:cubicBezTo>
                <a:cubicBezTo>
                  <a:pt x="4509" y="2267"/>
                  <a:pt x="4509" y="2267"/>
                  <a:pt x="4509" y="2267"/>
                </a:cubicBezTo>
                <a:cubicBezTo>
                  <a:pt x="4510" y="2267"/>
                  <a:pt x="4510" y="2267"/>
                  <a:pt x="4510" y="2267"/>
                </a:cubicBezTo>
                <a:cubicBezTo>
                  <a:pt x="4511" y="2269"/>
                  <a:pt x="4511" y="2269"/>
                  <a:pt x="4511" y="2269"/>
                </a:cubicBezTo>
                <a:cubicBezTo>
                  <a:pt x="4513" y="2270"/>
                  <a:pt x="4513" y="2270"/>
                  <a:pt x="4513" y="2270"/>
                </a:cubicBezTo>
                <a:cubicBezTo>
                  <a:pt x="4514" y="2273"/>
                  <a:pt x="4514" y="2273"/>
                  <a:pt x="4514" y="2273"/>
                </a:cubicBezTo>
                <a:cubicBezTo>
                  <a:pt x="4514" y="2276"/>
                  <a:pt x="4514" y="2276"/>
                  <a:pt x="4514" y="2276"/>
                </a:cubicBezTo>
                <a:cubicBezTo>
                  <a:pt x="4517" y="2282"/>
                  <a:pt x="4517" y="2282"/>
                  <a:pt x="4517" y="2282"/>
                </a:cubicBezTo>
                <a:cubicBezTo>
                  <a:pt x="4520" y="2284"/>
                  <a:pt x="4520" y="2284"/>
                  <a:pt x="4520" y="2284"/>
                </a:cubicBezTo>
                <a:cubicBezTo>
                  <a:pt x="4521" y="2286"/>
                  <a:pt x="4521" y="2286"/>
                  <a:pt x="4521" y="2286"/>
                </a:cubicBezTo>
                <a:cubicBezTo>
                  <a:pt x="4521" y="2286"/>
                  <a:pt x="4521" y="2286"/>
                  <a:pt x="4521" y="2286"/>
                </a:cubicBezTo>
                <a:cubicBezTo>
                  <a:pt x="4521" y="2286"/>
                  <a:pt x="4521" y="2286"/>
                  <a:pt x="4521" y="2286"/>
                </a:cubicBezTo>
                <a:cubicBezTo>
                  <a:pt x="4521" y="2286"/>
                  <a:pt x="4522" y="2286"/>
                  <a:pt x="4522" y="2286"/>
                </a:cubicBezTo>
                <a:cubicBezTo>
                  <a:pt x="4526" y="2283"/>
                  <a:pt x="4526" y="2283"/>
                  <a:pt x="4526" y="2283"/>
                </a:cubicBezTo>
                <a:cubicBezTo>
                  <a:pt x="4526" y="2283"/>
                  <a:pt x="4526" y="2283"/>
                  <a:pt x="4526" y="2283"/>
                </a:cubicBezTo>
                <a:cubicBezTo>
                  <a:pt x="4526" y="2281"/>
                  <a:pt x="4526" y="2281"/>
                  <a:pt x="4526" y="2281"/>
                </a:cubicBezTo>
                <a:cubicBezTo>
                  <a:pt x="4527" y="2280"/>
                  <a:pt x="4527" y="2280"/>
                  <a:pt x="4527" y="2280"/>
                </a:cubicBezTo>
                <a:cubicBezTo>
                  <a:pt x="4527" y="2279"/>
                  <a:pt x="4527" y="2279"/>
                  <a:pt x="4527" y="2279"/>
                </a:cubicBezTo>
                <a:cubicBezTo>
                  <a:pt x="4526" y="2270"/>
                  <a:pt x="4526" y="2270"/>
                  <a:pt x="4526" y="2270"/>
                </a:cubicBezTo>
                <a:cubicBezTo>
                  <a:pt x="4526" y="2269"/>
                  <a:pt x="4526" y="2269"/>
                  <a:pt x="4526" y="2269"/>
                </a:cubicBezTo>
                <a:lnTo>
                  <a:pt x="4525" y="2269"/>
                </a:lnTo>
                <a:close/>
                <a:moveTo>
                  <a:pt x="4500" y="2220"/>
                </a:moveTo>
                <a:cubicBezTo>
                  <a:pt x="4499" y="2220"/>
                  <a:pt x="4499" y="2220"/>
                  <a:pt x="4499" y="2220"/>
                </a:cubicBezTo>
                <a:cubicBezTo>
                  <a:pt x="4499" y="2220"/>
                  <a:pt x="4499" y="2220"/>
                  <a:pt x="4499" y="2220"/>
                </a:cubicBezTo>
                <a:cubicBezTo>
                  <a:pt x="4498" y="2221"/>
                  <a:pt x="4498" y="2221"/>
                  <a:pt x="4498" y="2221"/>
                </a:cubicBezTo>
                <a:cubicBezTo>
                  <a:pt x="4505" y="2245"/>
                  <a:pt x="4505" y="2245"/>
                  <a:pt x="4505" y="2245"/>
                </a:cubicBezTo>
                <a:cubicBezTo>
                  <a:pt x="4505" y="2245"/>
                  <a:pt x="4505" y="2245"/>
                  <a:pt x="4505" y="2245"/>
                </a:cubicBezTo>
                <a:cubicBezTo>
                  <a:pt x="4507" y="2246"/>
                  <a:pt x="4507" y="2246"/>
                  <a:pt x="4507" y="2246"/>
                </a:cubicBezTo>
                <a:cubicBezTo>
                  <a:pt x="4510" y="2251"/>
                  <a:pt x="4510" y="2251"/>
                  <a:pt x="4510" y="2251"/>
                </a:cubicBezTo>
                <a:cubicBezTo>
                  <a:pt x="4511" y="2251"/>
                  <a:pt x="4511" y="2251"/>
                  <a:pt x="4511" y="2251"/>
                </a:cubicBezTo>
                <a:cubicBezTo>
                  <a:pt x="4511" y="2251"/>
                  <a:pt x="4512" y="2251"/>
                  <a:pt x="4512" y="2251"/>
                </a:cubicBezTo>
                <a:cubicBezTo>
                  <a:pt x="4512" y="2249"/>
                  <a:pt x="4512" y="2249"/>
                  <a:pt x="4512" y="2249"/>
                </a:cubicBezTo>
                <a:cubicBezTo>
                  <a:pt x="4513" y="2246"/>
                  <a:pt x="4513" y="2246"/>
                  <a:pt x="4513" y="2246"/>
                </a:cubicBezTo>
                <a:cubicBezTo>
                  <a:pt x="4515" y="2246"/>
                  <a:pt x="4515" y="2246"/>
                  <a:pt x="4515" y="2246"/>
                </a:cubicBezTo>
                <a:cubicBezTo>
                  <a:pt x="4516" y="2247"/>
                  <a:pt x="4516" y="2247"/>
                  <a:pt x="4516" y="2247"/>
                </a:cubicBezTo>
                <a:cubicBezTo>
                  <a:pt x="4516" y="2248"/>
                  <a:pt x="4516" y="2248"/>
                  <a:pt x="4516" y="2248"/>
                </a:cubicBezTo>
                <a:cubicBezTo>
                  <a:pt x="4512" y="2252"/>
                  <a:pt x="4512" y="2252"/>
                  <a:pt x="4512" y="2252"/>
                </a:cubicBezTo>
                <a:cubicBezTo>
                  <a:pt x="4512" y="2255"/>
                  <a:pt x="4512" y="2255"/>
                  <a:pt x="4512" y="2255"/>
                </a:cubicBezTo>
                <a:cubicBezTo>
                  <a:pt x="4512" y="2255"/>
                  <a:pt x="4512" y="2255"/>
                  <a:pt x="4512" y="2255"/>
                </a:cubicBezTo>
                <a:cubicBezTo>
                  <a:pt x="4513" y="2260"/>
                  <a:pt x="4513" y="2260"/>
                  <a:pt x="4513" y="2260"/>
                </a:cubicBezTo>
                <a:cubicBezTo>
                  <a:pt x="4513" y="2261"/>
                  <a:pt x="4513" y="2261"/>
                  <a:pt x="4513" y="2261"/>
                </a:cubicBezTo>
                <a:cubicBezTo>
                  <a:pt x="4514" y="2261"/>
                  <a:pt x="4514" y="2261"/>
                  <a:pt x="4514" y="2261"/>
                </a:cubicBezTo>
                <a:cubicBezTo>
                  <a:pt x="4515" y="2260"/>
                  <a:pt x="4515" y="2260"/>
                  <a:pt x="4515" y="2260"/>
                </a:cubicBezTo>
                <a:cubicBezTo>
                  <a:pt x="4517" y="2262"/>
                  <a:pt x="4517" y="2262"/>
                  <a:pt x="4517" y="2262"/>
                </a:cubicBezTo>
                <a:cubicBezTo>
                  <a:pt x="4519" y="2262"/>
                  <a:pt x="4519" y="2262"/>
                  <a:pt x="4519" y="2262"/>
                </a:cubicBezTo>
                <a:cubicBezTo>
                  <a:pt x="4520" y="2264"/>
                  <a:pt x="4520" y="2264"/>
                  <a:pt x="4520" y="2264"/>
                </a:cubicBezTo>
                <a:cubicBezTo>
                  <a:pt x="4521" y="2264"/>
                  <a:pt x="4521" y="2264"/>
                  <a:pt x="4521" y="2264"/>
                </a:cubicBezTo>
                <a:cubicBezTo>
                  <a:pt x="4523" y="2264"/>
                  <a:pt x="4523" y="2264"/>
                  <a:pt x="4523" y="2264"/>
                </a:cubicBezTo>
                <a:cubicBezTo>
                  <a:pt x="4524" y="2264"/>
                  <a:pt x="4524" y="2264"/>
                  <a:pt x="4524" y="2264"/>
                </a:cubicBezTo>
                <a:cubicBezTo>
                  <a:pt x="4526" y="2262"/>
                  <a:pt x="4526" y="2262"/>
                  <a:pt x="4526" y="2262"/>
                </a:cubicBezTo>
                <a:cubicBezTo>
                  <a:pt x="4527" y="2259"/>
                  <a:pt x="4527" y="2259"/>
                  <a:pt x="4527" y="2259"/>
                </a:cubicBezTo>
                <a:cubicBezTo>
                  <a:pt x="4530" y="2259"/>
                  <a:pt x="4530" y="2259"/>
                  <a:pt x="4530" y="2259"/>
                </a:cubicBezTo>
                <a:cubicBezTo>
                  <a:pt x="4534" y="2261"/>
                  <a:pt x="4534" y="2261"/>
                  <a:pt x="4534" y="2261"/>
                </a:cubicBezTo>
                <a:cubicBezTo>
                  <a:pt x="4540" y="2267"/>
                  <a:pt x="4540" y="2267"/>
                  <a:pt x="4540" y="2267"/>
                </a:cubicBezTo>
                <a:cubicBezTo>
                  <a:pt x="4542" y="2270"/>
                  <a:pt x="4542" y="2270"/>
                  <a:pt x="4542" y="2270"/>
                </a:cubicBezTo>
                <a:cubicBezTo>
                  <a:pt x="4543" y="2270"/>
                  <a:pt x="4543" y="2270"/>
                  <a:pt x="4543" y="2270"/>
                </a:cubicBezTo>
                <a:cubicBezTo>
                  <a:pt x="4544" y="2270"/>
                  <a:pt x="4544" y="2270"/>
                  <a:pt x="4544" y="2270"/>
                </a:cubicBezTo>
                <a:cubicBezTo>
                  <a:pt x="4544" y="2270"/>
                  <a:pt x="4545" y="2270"/>
                  <a:pt x="4545" y="2270"/>
                </a:cubicBezTo>
                <a:cubicBezTo>
                  <a:pt x="4545" y="2270"/>
                  <a:pt x="4545" y="2270"/>
                  <a:pt x="4545" y="2270"/>
                </a:cubicBezTo>
                <a:cubicBezTo>
                  <a:pt x="4545" y="2269"/>
                  <a:pt x="4545" y="2269"/>
                  <a:pt x="4545" y="2269"/>
                </a:cubicBezTo>
                <a:cubicBezTo>
                  <a:pt x="4542" y="2262"/>
                  <a:pt x="4542" y="2262"/>
                  <a:pt x="4542" y="2262"/>
                </a:cubicBezTo>
                <a:cubicBezTo>
                  <a:pt x="4542" y="2260"/>
                  <a:pt x="4542" y="2260"/>
                  <a:pt x="4542" y="2260"/>
                </a:cubicBezTo>
                <a:cubicBezTo>
                  <a:pt x="4544" y="2260"/>
                  <a:pt x="4544" y="2260"/>
                  <a:pt x="4544" y="2260"/>
                </a:cubicBezTo>
                <a:cubicBezTo>
                  <a:pt x="4546" y="2262"/>
                  <a:pt x="4546" y="2262"/>
                  <a:pt x="4546" y="2262"/>
                </a:cubicBezTo>
                <a:cubicBezTo>
                  <a:pt x="4546" y="2263"/>
                  <a:pt x="4546" y="2263"/>
                  <a:pt x="4546" y="2263"/>
                </a:cubicBezTo>
                <a:cubicBezTo>
                  <a:pt x="4548" y="2265"/>
                  <a:pt x="4548" y="2265"/>
                  <a:pt x="4548" y="2265"/>
                </a:cubicBezTo>
                <a:cubicBezTo>
                  <a:pt x="4551" y="2267"/>
                  <a:pt x="4551" y="2267"/>
                  <a:pt x="4551" y="2267"/>
                </a:cubicBezTo>
                <a:cubicBezTo>
                  <a:pt x="4553" y="2269"/>
                  <a:pt x="4553" y="2269"/>
                  <a:pt x="4553" y="2269"/>
                </a:cubicBezTo>
                <a:cubicBezTo>
                  <a:pt x="4554" y="2272"/>
                  <a:pt x="4554" y="2272"/>
                  <a:pt x="4554" y="2272"/>
                </a:cubicBezTo>
                <a:cubicBezTo>
                  <a:pt x="4554" y="2273"/>
                  <a:pt x="4554" y="2273"/>
                  <a:pt x="4554" y="2273"/>
                </a:cubicBezTo>
                <a:cubicBezTo>
                  <a:pt x="4556" y="2273"/>
                  <a:pt x="4556" y="2273"/>
                  <a:pt x="4556" y="2273"/>
                </a:cubicBezTo>
                <a:cubicBezTo>
                  <a:pt x="4559" y="2275"/>
                  <a:pt x="4559" y="2275"/>
                  <a:pt x="4559" y="2275"/>
                </a:cubicBezTo>
                <a:cubicBezTo>
                  <a:pt x="4559" y="2275"/>
                  <a:pt x="4559" y="2275"/>
                  <a:pt x="4559" y="2275"/>
                </a:cubicBezTo>
                <a:cubicBezTo>
                  <a:pt x="4562" y="2275"/>
                  <a:pt x="4562" y="2275"/>
                  <a:pt x="4562" y="2275"/>
                </a:cubicBezTo>
                <a:cubicBezTo>
                  <a:pt x="4561" y="2276"/>
                  <a:pt x="4561" y="2276"/>
                  <a:pt x="4561" y="2276"/>
                </a:cubicBezTo>
                <a:cubicBezTo>
                  <a:pt x="4561" y="2277"/>
                  <a:pt x="4561" y="2277"/>
                  <a:pt x="4561" y="2277"/>
                </a:cubicBezTo>
                <a:cubicBezTo>
                  <a:pt x="4562" y="2279"/>
                  <a:pt x="4562" y="2279"/>
                  <a:pt x="4562" y="2279"/>
                </a:cubicBezTo>
                <a:cubicBezTo>
                  <a:pt x="4564" y="2281"/>
                  <a:pt x="4564" y="2281"/>
                  <a:pt x="4564" y="2281"/>
                </a:cubicBezTo>
                <a:cubicBezTo>
                  <a:pt x="4564" y="2281"/>
                  <a:pt x="4565" y="2281"/>
                  <a:pt x="4565" y="2281"/>
                </a:cubicBezTo>
                <a:cubicBezTo>
                  <a:pt x="4565" y="2281"/>
                  <a:pt x="4565" y="2281"/>
                  <a:pt x="4565" y="2281"/>
                </a:cubicBezTo>
                <a:cubicBezTo>
                  <a:pt x="4565" y="2281"/>
                  <a:pt x="4565" y="2281"/>
                  <a:pt x="4565" y="2281"/>
                </a:cubicBezTo>
                <a:cubicBezTo>
                  <a:pt x="4567" y="2279"/>
                  <a:pt x="4567" y="2279"/>
                  <a:pt x="4567" y="2279"/>
                </a:cubicBezTo>
                <a:cubicBezTo>
                  <a:pt x="4567" y="2279"/>
                  <a:pt x="4567" y="2279"/>
                  <a:pt x="4567" y="2279"/>
                </a:cubicBezTo>
                <a:cubicBezTo>
                  <a:pt x="4567" y="2274"/>
                  <a:pt x="4567" y="2274"/>
                  <a:pt x="4567" y="2274"/>
                </a:cubicBezTo>
                <a:cubicBezTo>
                  <a:pt x="4567" y="2273"/>
                  <a:pt x="4567" y="2273"/>
                  <a:pt x="4567" y="2273"/>
                </a:cubicBezTo>
                <a:cubicBezTo>
                  <a:pt x="4566" y="2272"/>
                  <a:pt x="4566" y="2272"/>
                  <a:pt x="4566" y="2272"/>
                </a:cubicBezTo>
                <a:cubicBezTo>
                  <a:pt x="4565" y="2272"/>
                  <a:pt x="4565" y="2272"/>
                  <a:pt x="4565" y="2272"/>
                </a:cubicBezTo>
                <a:cubicBezTo>
                  <a:pt x="4564" y="2271"/>
                  <a:pt x="4564" y="2271"/>
                  <a:pt x="4564" y="2271"/>
                </a:cubicBezTo>
                <a:cubicBezTo>
                  <a:pt x="4564" y="2271"/>
                  <a:pt x="4564" y="2271"/>
                  <a:pt x="4564" y="2271"/>
                </a:cubicBezTo>
                <a:cubicBezTo>
                  <a:pt x="4563" y="2270"/>
                  <a:pt x="4563" y="2270"/>
                  <a:pt x="4563" y="2270"/>
                </a:cubicBezTo>
                <a:cubicBezTo>
                  <a:pt x="4562" y="2270"/>
                  <a:pt x="4562" y="2270"/>
                  <a:pt x="4562" y="2270"/>
                </a:cubicBezTo>
                <a:cubicBezTo>
                  <a:pt x="4562" y="2270"/>
                  <a:pt x="4562" y="2270"/>
                  <a:pt x="4562" y="2270"/>
                </a:cubicBezTo>
                <a:cubicBezTo>
                  <a:pt x="4563" y="2268"/>
                  <a:pt x="4563" y="2268"/>
                  <a:pt x="4563" y="2268"/>
                </a:cubicBezTo>
                <a:cubicBezTo>
                  <a:pt x="4563" y="2268"/>
                  <a:pt x="4563" y="2268"/>
                  <a:pt x="4563" y="2268"/>
                </a:cubicBezTo>
                <a:cubicBezTo>
                  <a:pt x="4563" y="2267"/>
                  <a:pt x="4563" y="2267"/>
                  <a:pt x="4562" y="2267"/>
                </a:cubicBezTo>
                <a:cubicBezTo>
                  <a:pt x="4561" y="2267"/>
                  <a:pt x="4561" y="2267"/>
                  <a:pt x="4561" y="2267"/>
                </a:cubicBezTo>
                <a:cubicBezTo>
                  <a:pt x="4559" y="2266"/>
                  <a:pt x="4559" y="2266"/>
                  <a:pt x="4559" y="2266"/>
                </a:cubicBezTo>
                <a:cubicBezTo>
                  <a:pt x="4559" y="2264"/>
                  <a:pt x="4559" y="2264"/>
                  <a:pt x="4559" y="2264"/>
                </a:cubicBezTo>
                <a:cubicBezTo>
                  <a:pt x="4561" y="2263"/>
                  <a:pt x="4561" y="2263"/>
                  <a:pt x="4561" y="2263"/>
                </a:cubicBezTo>
                <a:cubicBezTo>
                  <a:pt x="4563" y="2262"/>
                  <a:pt x="4563" y="2262"/>
                  <a:pt x="4563" y="2262"/>
                </a:cubicBezTo>
                <a:cubicBezTo>
                  <a:pt x="4563" y="2262"/>
                  <a:pt x="4563" y="2262"/>
                  <a:pt x="4563" y="2262"/>
                </a:cubicBezTo>
                <a:cubicBezTo>
                  <a:pt x="4564" y="2262"/>
                  <a:pt x="4564" y="2261"/>
                  <a:pt x="4563" y="2261"/>
                </a:cubicBezTo>
                <a:cubicBezTo>
                  <a:pt x="4563" y="2260"/>
                  <a:pt x="4563" y="2260"/>
                  <a:pt x="4563" y="2260"/>
                </a:cubicBezTo>
                <a:cubicBezTo>
                  <a:pt x="4562" y="2259"/>
                  <a:pt x="4562" y="2259"/>
                  <a:pt x="4562" y="2259"/>
                </a:cubicBezTo>
                <a:cubicBezTo>
                  <a:pt x="4556" y="2257"/>
                  <a:pt x="4556" y="2257"/>
                  <a:pt x="4556" y="2257"/>
                </a:cubicBezTo>
                <a:cubicBezTo>
                  <a:pt x="4555" y="2256"/>
                  <a:pt x="4555" y="2256"/>
                  <a:pt x="4555" y="2256"/>
                </a:cubicBezTo>
                <a:cubicBezTo>
                  <a:pt x="4553" y="2256"/>
                  <a:pt x="4553" y="2256"/>
                  <a:pt x="4553" y="2256"/>
                </a:cubicBezTo>
                <a:cubicBezTo>
                  <a:pt x="4553" y="2256"/>
                  <a:pt x="4553" y="2256"/>
                  <a:pt x="4553" y="2256"/>
                </a:cubicBezTo>
                <a:cubicBezTo>
                  <a:pt x="4552" y="2256"/>
                  <a:pt x="4552" y="2256"/>
                  <a:pt x="4552" y="2256"/>
                </a:cubicBezTo>
                <a:cubicBezTo>
                  <a:pt x="4553" y="2259"/>
                  <a:pt x="4553" y="2259"/>
                  <a:pt x="4553" y="2259"/>
                </a:cubicBezTo>
                <a:cubicBezTo>
                  <a:pt x="4552" y="2260"/>
                  <a:pt x="4552" y="2260"/>
                  <a:pt x="4552" y="2260"/>
                </a:cubicBezTo>
                <a:cubicBezTo>
                  <a:pt x="4551" y="2260"/>
                  <a:pt x="4551" y="2260"/>
                  <a:pt x="4551" y="2260"/>
                </a:cubicBezTo>
                <a:cubicBezTo>
                  <a:pt x="4551" y="2257"/>
                  <a:pt x="4551" y="2257"/>
                  <a:pt x="4551" y="2257"/>
                </a:cubicBezTo>
                <a:cubicBezTo>
                  <a:pt x="4549" y="2254"/>
                  <a:pt x="4549" y="2254"/>
                  <a:pt x="4549" y="2254"/>
                </a:cubicBezTo>
                <a:cubicBezTo>
                  <a:pt x="4547" y="2252"/>
                  <a:pt x="4547" y="2252"/>
                  <a:pt x="4547" y="2252"/>
                </a:cubicBezTo>
                <a:cubicBezTo>
                  <a:pt x="4547" y="2251"/>
                  <a:pt x="4547" y="2251"/>
                  <a:pt x="4547" y="2251"/>
                </a:cubicBezTo>
                <a:cubicBezTo>
                  <a:pt x="4545" y="2251"/>
                  <a:pt x="4545" y="2251"/>
                  <a:pt x="4545" y="2251"/>
                </a:cubicBezTo>
                <a:cubicBezTo>
                  <a:pt x="4544" y="2251"/>
                  <a:pt x="4544" y="2251"/>
                  <a:pt x="4544" y="2251"/>
                </a:cubicBezTo>
                <a:cubicBezTo>
                  <a:pt x="4543" y="2252"/>
                  <a:pt x="4543" y="2252"/>
                  <a:pt x="4543" y="2252"/>
                </a:cubicBezTo>
                <a:cubicBezTo>
                  <a:pt x="4540" y="2251"/>
                  <a:pt x="4540" y="2251"/>
                  <a:pt x="4540" y="2251"/>
                </a:cubicBezTo>
                <a:cubicBezTo>
                  <a:pt x="4540" y="2252"/>
                  <a:pt x="4540" y="2252"/>
                  <a:pt x="4540" y="2252"/>
                </a:cubicBezTo>
                <a:cubicBezTo>
                  <a:pt x="4538" y="2253"/>
                  <a:pt x="4538" y="2253"/>
                  <a:pt x="4538" y="2253"/>
                </a:cubicBezTo>
                <a:cubicBezTo>
                  <a:pt x="4537" y="2253"/>
                  <a:pt x="4537" y="2253"/>
                  <a:pt x="4537" y="2253"/>
                </a:cubicBezTo>
                <a:cubicBezTo>
                  <a:pt x="4537" y="2253"/>
                  <a:pt x="4537" y="2253"/>
                  <a:pt x="4537" y="2253"/>
                </a:cubicBezTo>
                <a:cubicBezTo>
                  <a:pt x="4536" y="2253"/>
                  <a:pt x="4536" y="2254"/>
                  <a:pt x="4536" y="2254"/>
                </a:cubicBezTo>
                <a:cubicBezTo>
                  <a:pt x="4536" y="2257"/>
                  <a:pt x="4536" y="2257"/>
                  <a:pt x="4536" y="2257"/>
                </a:cubicBezTo>
                <a:cubicBezTo>
                  <a:pt x="4536" y="2257"/>
                  <a:pt x="4536" y="2257"/>
                  <a:pt x="4536" y="2257"/>
                </a:cubicBezTo>
                <a:cubicBezTo>
                  <a:pt x="4535" y="2258"/>
                  <a:pt x="4535" y="2258"/>
                  <a:pt x="4535" y="2258"/>
                </a:cubicBezTo>
                <a:cubicBezTo>
                  <a:pt x="4534" y="2258"/>
                  <a:pt x="4534" y="2258"/>
                  <a:pt x="4534" y="2258"/>
                </a:cubicBezTo>
                <a:cubicBezTo>
                  <a:pt x="4530" y="2255"/>
                  <a:pt x="4530" y="2255"/>
                  <a:pt x="4530" y="2255"/>
                </a:cubicBezTo>
                <a:cubicBezTo>
                  <a:pt x="4530" y="2253"/>
                  <a:pt x="4530" y="2253"/>
                  <a:pt x="4530" y="2253"/>
                </a:cubicBezTo>
                <a:cubicBezTo>
                  <a:pt x="4528" y="2250"/>
                  <a:pt x="4528" y="2250"/>
                  <a:pt x="4528" y="2250"/>
                </a:cubicBezTo>
                <a:cubicBezTo>
                  <a:pt x="4528" y="2247"/>
                  <a:pt x="4528" y="2247"/>
                  <a:pt x="4528" y="2247"/>
                </a:cubicBezTo>
                <a:cubicBezTo>
                  <a:pt x="4529" y="2246"/>
                  <a:pt x="4529" y="2246"/>
                  <a:pt x="4529" y="2246"/>
                </a:cubicBezTo>
                <a:cubicBezTo>
                  <a:pt x="4529" y="2245"/>
                  <a:pt x="4529" y="2245"/>
                  <a:pt x="4529" y="2245"/>
                </a:cubicBezTo>
                <a:cubicBezTo>
                  <a:pt x="4526" y="2241"/>
                  <a:pt x="4526" y="2241"/>
                  <a:pt x="4526" y="2241"/>
                </a:cubicBezTo>
                <a:cubicBezTo>
                  <a:pt x="4525" y="2236"/>
                  <a:pt x="4525" y="2236"/>
                  <a:pt x="4525" y="2236"/>
                </a:cubicBezTo>
                <a:cubicBezTo>
                  <a:pt x="4526" y="2235"/>
                  <a:pt x="4526" y="2235"/>
                  <a:pt x="4526" y="2235"/>
                </a:cubicBezTo>
                <a:cubicBezTo>
                  <a:pt x="4528" y="2232"/>
                  <a:pt x="4528" y="2232"/>
                  <a:pt x="4528" y="2232"/>
                </a:cubicBezTo>
                <a:cubicBezTo>
                  <a:pt x="4528" y="2230"/>
                  <a:pt x="4528" y="2230"/>
                  <a:pt x="4528" y="2230"/>
                </a:cubicBezTo>
                <a:cubicBezTo>
                  <a:pt x="4530" y="2227"/>
                  <a:pt x="4530" y="2227"/>
                  <a:pt x="4530" y="2227"/>
                </a:cubicBezTo>
                <a:cubicBezTo>
                  <a:pt x="4533" y="2225"/>
                  <a:pt x="4533" y="2225"/>
                  <a:pt x="4533" y="2225"/>
                </a:cubicBezTo>
                <a:cubicBezTo>
                  <a:pt x="4533" y="2225"/>
                  <a:pt x="4534" y="2225"/>
                  <a:pt x="4534" y="2225"/>
                </a:cubicBezTo>
                <a:cubicBezTo>
                  <a:pt x="4534" y="2225"/>
                  <a:pt x="4534" y="2225"/>
                  <a:pt x="4534" y="2225"/>
                </a:cubicBezTo>
                <a:cubicBezTo>
                  <a:pt x="4536" y="2224"/>
                  <a:pt x="4536" y="2224"/>
                  <a:pt x="4536" y="2224"/>
                </a:cubicBezTo>
                <a:cubicBezTo>
                  <a:pt x="4541" y="2210"/>
                  <a:pt x="4541" y="2210"/>
                  <a:pt x="4541" y="2210"/>
                </a:cubicBezTo>
                <a:cubicBezTo>
                  <a:pt x="4542" y="2207"/>
                  <a:pt x="4542" y="2207"/>
                  <a:pt x="4542" y="2207"/>
                </a:cubicBezTo>
                <a:cubicBezTo>
                  <a:pt x="4541" y="2207"/>
                  <a:pt x="4541" y="2207"/>
                  <a:pt x="4541" y="2207"/>
                </a:cubicBezTo>
                <a:cubicBezTo>
                  <a:pt x="4540" y="2205"/>
                  <a:pt x="4540" y="2205"/>
                  <a:pt x="4540" y="2205"/>
                </a:cubicBezTo>
                <a:cubicBezTo>
                  <a:pt x="4539" y="2204"/>
                  <a:pt x="4539" y="2204"/>
                  <a:pt x="4539" y="2204"/>
                </a:cubicBezTo>
                <a:cubicBezTo>
                  <a:pt x="4539" y="2203"/>
                  <a:pt x="4539" y="2203"/>
                  <a:pt x="4539" y="2203"/>
                </a:cubicBezTo>
                <a:cubicBezTo>
                  <a:pt x="4538" y="2203"/>
                  <a:pt x="4538" y="2203"/>
                  <a:pt x="4538" y="2203"/>
                </a:cubicBezTo>
                <a:cubicBezTo>
                  <a:pt x="4537" y="2201"/>
                  <a:pt x="4537" y="2201"/>
                  <a:pt x="4537" y="2201"/>
                </a:cubicBezTo>
                <a:cubicBezTo>
                  <a:pt x="4537" y="2192"/>
                  <a:pt x="4537" y="2192"/>
                  <a:pt x="4537" y="2192"/>
                </a:cubicBezTo>
                <a:cubicBezTo>
                  <a:pt x="4539" y="2188"/>
                  <a:pt x="4539" y="2188"/>
                  <a:pt x="4539" y="2188"/>
                </a:cubicBezTo>
                <a:cubicBezTo>
                  <a:pt x="4539" y="2187"/>
                  <a:pt x="4539" y="2187"/>
                  <a:pt x="4539" y="2187"/>
                </a:cubicBezTo>
                <a:cubicBezTo>
                  <a:pt x="4539" y="2186"/>
                  <a:pt x="4539" y="2186"/>
                  <a:pt x="4539" y="2186"/>
                </a:cubicBezTo>
                <a:cubicBezTo>
                  <a:pt x="4539" y="2186"/>
                  <a:pt x="4539" y="2186"/>
                  <a:pt x="4539" y="2186"/>
                </a:cubicBezTo>
                <a:cubicBezTo>
                  <a:pt x="4538" y="2185"/>
                  <a:pt x="4538" y="2185"/>
                  <a:pt x="4538" y="2185"/>
                </a:cubicBezTo>
                <a:cubicBezTo>
                  <a:pt x="4537" y="2183"/>
                  <a:pt x="4537" y="2183"/>
                  <a:pt x="4537" y="2183"/>
                </a:cubicBezTo>
                <a:cubicBezTo>
                  <a:pt x="4536" y="2183"/>
                  <a:pt x="4536" y="2183"/>
                  <a:pt x="4536" y="2183"/>
                </a:cubicBezTo>
                <a:cubicBezTo>
                  <a:pt x="4534" y="2183"/>
                  <a:pt x="4534" y="2183"/>
                  <a:pt x="4534" y="2183"/>
                </a:cubicBezTo>
                <a:cubicBezTo>
                  <a:pt x="4534" y="2183"/>
                  <a:pt x="4533" y="2183"/>
                  <a:pt x="4533" y="2184"/>
                </a:cubicBezTo>
                <a:cubicBezTo>
                  <a:pt x="4533" y="2186"/>
                  <a:pt x="4533" y="2186"/>
                  <a:pt x="4533" y="2186"/>
                </a:cubicBezTo>
                <a:cubicBezTo>
                  <a:pt x="4531" y="2187"/>
                  <a:pt x="4531" y="2187"/>
                  <a:pt x="4531" y="2187"/>
                </a:cubicBezTo>
                <a:cubicBezTo>
                  <a:pt x="4528" y="2187"/>
                  <a:pt x="4528" y="2187"/>
                  <a:pt x="4528" y="2187"/>
                </a:cubicBezTo>
                <a:cubicBezTo>
                  <a:pt x="4522" y="2183"/>
                  <a:pt x="4522" y="2183"/>
                  <a:pt x="4522" y="2183"/>
                </a:cubicBezTo>
                <a:cubicBezTo>
                  <a:pt x="4514" y="2182"/>
                  <a:pt x="4514" y="2182"/>
                  <a:pt x="4514" y="2182"/>
                </a:cubicBezTo>
                <a:cubicBezTo>
                  <a:pt x="4513" y="2182"/>
                  <a:pt x="4513" y="2182"/>
                  <a:pt x="4513" y="2182"/>
                </a:cubicBezTo>
                <a:cubicBezTo>
                  <a:pt x="4509" y="2187"/>
                  <a:pt x="4509" y="2187"/>
                  <a:pt x="4509" y="2187"/>
                </a:cubicBezTo>
                <a:cubicBezTo>
                  <a:pt x="4507" y="2223"/>
                  <a:pt x="4507" y="2223"/>
                  <a:pt x="4507" y="2223"/>
                </a:cubicBezTo>
                <a:cubicBezTo>
                  <a:pt x="4505" y="2223"/>
                  <a:pt x="4505" y="2223"/>
                  <a:pt x="4505" y="2223"/>
                </a:cubicBezTo>
                <a:cubicBezTo>
                  <a:pt x="4502" y="2221"/>
                  <a:pt x="4502" y="2221"/>
                  <a:pt x="4502" y="2221"/>
                </a:cubicBezTo>
                <a:lnTo>
                  <a:pt x="4500" y="2220"/>
                </a:lnTo>
                <a:close/>
                <a:moveTo>
                  <a:pt x="4554" y="2274"/>
                </a:moveTo>
                <a:cubicBezTo>
                  <a:pt x="4552" y="2273"/>
                  <a:pt x="4552" y="2273"/>
                  <a:pt x="4552" y="2273"/>
                </a:cubicBezTo>
                <a:cubicBezTo>
                  <a:pt x="4550" y="2271"/>
                  <a:pt x="4550" y="2271"/>
                  <a:pt x="4550" y="2271"/>
                </a:cubicBezTo>
                <a:cubicBezTo>
                  <a:pt x="4550" y="2270"/>
                  <a:pt x="4550" y="2270"/>
                  <a:pt x="4550" y="2270"/>
                </a:cubicBezTo>
                <a:cubicBezTo>
                  <a:pt x="4550" y="2270"/>
                  <a:pt x="4550" y="2270"/>
                  <a:pt x="4550" y="2270"/>
                </a:cubicBezTo>
                <a:cubicBezTo>
                  <a:pt x="4550" y="2270"/>
                  <a:pt x="4549" y="2270"/>
                  <a:pt x="4549" y="2270"/>
                </a:cubicBezTo>
                <a:cubicBezTo>
                  <a:pt x="4549" y="2270"/>
                  <a:pt x="4549" y="2270"/>
                  <a:pt x="4549" y="2270"/>
                </a:cubicBezTo>
                <a:cubicBezTo>
                  <a:pt x="4548" y="2270"/>
                  <a:pt x="4548" y="2271"/>
                  <a:pt x="4548" y="2271"/>
                </a:cubicBezTo>
                <a:cubicBezTo>
                  <a:pt x="4548" y="2272"/>
                  <a:pt x="4548" y="2272"/>
                  <a:pt x="4548" y="2272"/>
                </a:cubicBezTo>
                <a:cubicBezTo>
                  <a:pt x="4548" y="2272"/>
                  <a:pt x="4548" y="2272"/>
                  <a:pt x="4548" y="2272"/>
                </a:cubicBezTo>
                <a:cubicBezTo>
                  <a:pt x="4552" y="2277"/>
                  <a:pt x="4552" y="2277"/>
                  <a:pt x="4552" y="2277"/>
                </a:cubicBezTo>
                <a:cubicBezTo>
                  <a:pt x="4552" y="2277"/>
                  <a:pt x="4552" y="2277"/>
                  <a:pt x="4552" y="2277"/>
                </a:cubicBezTo>
                <a:cubicBezTo>
                  <a:pt x="4553" y="2277"/>
                  <a:pt x="4553" y="2277"/>
                  <a:pt x="4553" y="2277"/>
                </a:cubicBezTo>
                <a:cubicBezTo>
                  <a:pt x="4554" y="2277"/>
                  <a:pt x="4554" y="2277"/>
                  <a:pt x="4554" y="2277"/>
                </a:cubicBezTo>
                <a:cubicBezTo>
                  <a:pt x="4554" y="2278"/>
                  <a:pt x="4554" y="2278"/>
                  <a:pt x="4554" y="2278"/>
                </a:cubicBezTo>
                <a:cubicBezTo>
                  <a:pt x="4554" y="2278"/>
                  <a:pt x="4554" y="2278"/>
                  <a:pt x="4555" y="2278"/>
                </a:cubicBezTo>
                <a:cubicBezTo>
                  <a:pt x="4555" y="2277"/>
                  <a:pt x="4555" y="2277"/>
                  <a:pt x="4555" y="2277"/>
                </a:cubicBezTo>
                <a:cubicBezTo>
                  <a:pt x="4555" y="2276"/>
                  <a:pt x="4555" y="2276"/>
                  <a:pt x="4555" y="2276"/>
                </a:cubicBezTo>
                <a:lnTo>
                  <a:pt x="4554" y="2274"/>
                </a:lnTo>
                <a:close/>
                <a:moveTo>
                  <a:pt x="4560" y="2283"/>
                </a:moveTo>
                <a:cubicBezTo>
                  <a:pt x="4560" y="2283"/>
                  <a:pt x="4561" y="2283"/>
                  <a:pt x="4561" y="2283"/>
                </a:cubicBezTo>
                <a:cubicBezTo>
                  <a:pt x="4561" y="2282"/>
                  <a:pt x="4561" y="2282"/>
                  <a:pt x="4561" y="2282"/>
                </a:cubicBezTo>
                <a:cubicBezTo>
                  <a:pt x="4561" y="2282"/>
                  <a:pt x="4561" y="2282"/>
                  <a:pt x="4561" y="2282"/>
                </a:cubicBezTo>
                <a:cubicBezTo>
                  <a:pt x="4561" y="2280"/>
                  <a:pt x="4561" y="2280"/>
                  <a:pt x="4561" y="2280"/>
                </a:cubicBezTo>
                <a:cubicBezTo>
                  <a:pt x="4560" y="2278"/>
                  <a:pt x="4560" y="2278"/>
                  <a:pt x="4560" y="2278"/>
                </a:cubicBezTo>
                <a:cubicBezTo>
                  <a:pt x="4560" y="2278"/>
                  <a:pt x="4560" y="2277"/>
                  <a:pt x="4560" y="2277"/>
                </a:cubicBezTo>
                <a:cubicBezTo>
                  <a:pt x="4559" y="2277"/>
                  <a:pt x="4559" y="2277"/>
                  <a:pt x="4559" y="2278"/>
                </a:cubicBezTo>
                <a:cubicBezTo>
                  <a:pt x="4559" y="2278"/>
                  <a:pt x="4559" y="2278"/>
                  <a:pt x="4559" y="2278"/>
                </a:cubicBezTo>
                <a:cubicBezTo>
                  <a:pt x="4558" y="2278"/>
                  <a:pt x="4558" y="2279"/>
                  <a:pt x="4558" y="2279"/>
                </a:cubicBezTo>
                <a:cubicBezTo>
                  <a:pt x="4559" y="2282"/>
                  <a:pt x="4559" y="2282"/>
                  <a:pt x="4559" y="2282"/>
                </a:cubicBezTo>
                <a:cubicBezTo>
                  <a:pt x="4560" y="2283"/>
                  <a:pt x="4560" y="2283"/>
                  <a:pt x="4560" y="2283"/>
                </a:cubicBezTo>
                <a:cubicBezTo>
                  <a:pt x="4560" y="2283"/>
                  <a:pt x="4560" y="2283"/>
                  <a:pt x="4560" y="2283"/>
                </a:cubicBezTo>
                <a:close/>
                <a:moveTo>
                  <a:pt x="4556" y="2280"/>
                </a:moveTo>
                <a:cubicBezTo>
                  <a:pt x="4555" y="2280"/>
                  <a:pt x="4555" y="2280"/>
                  <a:pt x="4555" y="2280"/>
                </a:cubicBezTo>
                <a:cubicBezTo>
                  <a:pt x="4555" y="2280"/>
                  <a:pt x="4555" y="2280"/>
                  <a:pt x="4555" y="2280"/>
                </a:cubicBezTo>
                <a:cubicBezTo>
                  <a:pt x="4555" y="2280"/>
                  <a:pt x="4555" y="2280"/>
                  <a:pt x="4555" y="2280"/>
                </a:cubicBezTo>
                <a:cubicBezTo>
                  <a:pt x="4553" y="2279"/>
                  <a:pt x="4553" y="2279"/>
                  <a:pt x="4553" y="2279"/>
                </a:cubicBezTo>
                <a:cubicBezTo>
                  <a:pt x="4553" y="2279"/>
                  <a:pt x="4553" y="2279"/>
                  <a:pt x="4553" y="2279"/>
                </a:cubicBezTo>
                <a:cubicBezTo>
                  <a:pt x="4553" y="2279"/>
                  <a:pt x="4553" y="2279"/>
                  <a:pt x="4553" y="2279"/>
                </a:cubicBezTo>
                <a:cubicBezTo>
                  <a:pt x="4553" y="2279"/>
                  <a:pt x="4553" y="2279"/>
                  <a:pt x="4553" y="2279"/>
                </a:cubicBezTo>
                <a:cubicBezTo>
                  <a:pt x="4553" y="2279"/>
                  <a:pt x="4552" y="2279"/>
                  <a:pt x="4552" y="2279"/>
                </a:cubicBezTo>
                <a:cubicBezTo>
                  <a:pt x="4552" y="2279"/>
                  <a:pt x="4552" y="2280"/>
                  <a:pt x="4552" y="2280"/>
                </a:cubicBezTo>
                <a:cubicBezTo>
                  <a:pt x="4551" y="2289"/>
                  <a:pt x="4551" y="2289"/>
                  <a:pt x="4551" y="2289"/>
                </a:cubicBezTo>
                <a:cubicBezTo>
                  <a:pt x="4552" y="2289"/>
                  <a:pt x="4552" y="2289"/>
                  <a:pt x="4552" y="2289"/>
                </a:cubicBezTo>
                <a:cubicBezTo>
                  <a:pt x="4553" y="2290"/>
                  <a:pt x="4553" y="2290"/>
                  <a:pt x="4553" y="2290"/>
                </a:cubicBezTo>
                <a:cubicBezTo>
                  <a:pt x="4554" y="2290"/>
                  <a:pt x="4554" y="2290"/>
                  <a:pt x="4554" y="2290"/>
                </a:cubicBezTo>
                <a:cubicBezTo>
                  <a:pt x="4556" y="2288"/>
                  <a:pt x="4556" y="2288"/>
                  <a:pt x="4556" y="2288"/>
                </a:cubicBezTo>
                <a:cubicBezTo>
                  <a:pt x="4557" y="2287"/>
                  <a:pt x="4557" y="2287"/>
                  <a:pt x="4557" y="2287"/>
                </a:cubicBezTo>
                <a:cubicBezTo>
                  <a:pt x="4558" y="2287"/>
                  <a:pt x="4558" y="2287"/>
                  <a:pt x="4558" y="2287"/>
                </a:cubicBezTo>
                <a:cubicBezTo>
                  <a:pt x="4559" y="2290"/>
                  <a:pt x="4559" y="2290"/>
                  <a:pt x="4559" y="2290"/>
                </a:cubicBezTo>
                <a:cubicBezTo>
                  <a:pt x="4562" y="2292"/>
                  <a:pt x="4562" y="2292"/>
                  <a:pt x="4562" y="2292"/>
                </a:cubicBezTo>
                <a:cubicBezTo>
                  <a:pt x="4565" y="2293"/>
                  <a:pt x="4565" y="2293"/>
                  <a:pt x="4565" y="2293"/>
                </a:cubicBezTo>
                <a:cubicBezTo>
                  <a:pt x="4565" y="2293"/>
                  <a:pt x="4565" y="2293"/>
                  <a:pt x="4565" y="2293"/>
                </a:cubicBezTo>
                <a:cubicBezTo>
                  <a:pt x="4565" y="2293"/>
                  <a:pt x="4565" y="2293"/>
                  <a:pt x="4566" y="2293"/>
                </a:cubicBezTo>
                <a:cubicBezTo>
                  <a:pt x="4566" y="2293"/>
                  <a:pt x="4566" y="2293"/>
                  <a:pt x="4566" y="2292"/>
                </a:cubicBezTo>
                <a:cubicBezTo>
                  <a:pt x="4566" y="2290"/>
                  <a:pt x="4566" y="2290"/>
                  <a:pt x="4566" y="2290"/>
                </a:cubicBezTo>
                <a:cubicBezTo>
                  <a:pt x="4565" y="2288"/>
                  <a:pt x="4565" y="2288"/>
                  <a:pt x="4565" y="2288"/>
                </a:cubicBezTo>
                <a:cubicBezTo>
                  <a:pt x="4557" y="2281"/>
                  <a:pt x="4557" y="2281"/>
                  <a:pt x="4557" y="2281"/>
                </a:cubicBezTo>
                <a:lnTo>
                  <a:pt x="4556" y="2280"/>
                </a:lnTo>
                <a:close/>
                <a:moveTo>
                  <a:pt x="4588" y="2285"/>
                </a:moveTo>
                <a:cubicBezTo>
                  <a:pt x="4586" y="2283"/>
                  <a:pt x="4586" y="2283"/>
                  <a:pt x="4586" y="2283"/>
                </a:cubicBezTo>
                <a:cubicBezTo>
                  <a:pt x="4585" y="2281"/>
                  <a:pt x="4585" y="2281"/>
                  <a:pt x="4585" y="2281"/>
                </a:cubicBezTo>
                <a:cubicBezTo>
                  <a:pt x="4582" y="2279"/>
                  <a:pt x="4582" y="2279"/>
                  <a:pt x="4582" y="2279"/>
                </a:cubicBezTo>
                <a:cubicBezTo>
                  <a:pt x="4580" y="2279"/>
                  <a:pt x="4580" y="2279"/>
                  <a:pt x="4580" y="2279"/>
                </a:cubicBezTo>
                <a:cubicBezTo>
                  <a:pt x="4580" y="2279"/>
                  <a:pt x="4580" y="2279"/>
                  <a:pt x="4580" y="2279"/>
                </a:cubicBezTo>
                <a:cubicBezTo>
                  <a:pt x="4576" y="2280"/>
                  <a:pt x="4576" y="2280"/>
                  <a:pt x="4576" y="2280"/>
                </a:cubicBezTo>
                <a:cubicBezTo>
                  <a:pt x="4570" y="2279"/>
                  <a:pt x="4570" y="2279"/>
                  <a:pt x="4570" y="2279"/>
                </a:cubicBezTo>
                <a:cubicBezTo>
                  <a:pt x="4569" y="2280"/>
                  <a:pt x="4569" y="2280"/>
                  <a:pt x="4569" y="2280"/>
                </a:cubicBezTo>
                <a:cubicBezTo>
                  <a:pt x="4569" y="2280"/>
                  <a:pt x="4569" y="2280"/>
                  <a:pt x="4569" y="2280"/>
                </a:cubicBezTo>
                <a:cubicBezTo>
                  <a:pt x="4569" y="2280"/>
                  <a:pt x="4569" y="2280"/>
                  <a:pt x="4569" y="2280"/>
                </a:cubicBezTo>
                <a:cubicBezTo>
                  <a:pt x="4569" y="2280"/>
                  <a:pt x="4569" y="2280"/>
                  <a:pt x="4569" y="2280"/>
                </a:cubicBezTo>
                <a:cubicBezTo>
                  <a:pt x="4569" y="2280"/>
                  <a:pt x="4569" y="2280"/>
                  <a:pt x="4569" y="2280"/>
                </a:cubicBezTo>
                <a:cubicBezTo>
                  <a:pt x="4569" y="2281"/>
                  <a:pt x="4569" y="2281"/>
                  <a:pt x="4569" y="2281"/>
                </a:cubicBezTo>
                <a:cubicBezTo>
                  <a:pt x="4570" y="2285"/>
                  <a:pt x="4570" y="2285"/>
                  <a:pt x="4570" y="2285"/>
                </a:cubicBezTo>
                <a:cubicBezTo>
                  <a:pt x="4572" y="2288"/>
                  <a:pt x="4572" y="2288"/>
                  <a:pt x="4572" y="2288"/>
                </a:cubicBezTo>
                <a:cubicBezTo>
                  <a:pt x="4575" y="2289"/>
                  <a:pt x="4575" y="2289"/>
                  <a:pt x="4575" y="2289"/>
                </a:cubicBezTo>
                <a:cubicBezTo>
                  <a:pt x="4579" y="2293"/>
                  <a:pt x="4579" y="2293"/>
                  <a:pt x="4579" y="2293"/>
                </a:cubicBezTo>
                <a:cubicBezTo>
                  <a:pt x="4579" y="2294"/>
                  <a:pt x="4579" y="2294"/>
                  <a:pt x="4579" y="2294"/>
                </a:cubicBezTo>
                <a:cubicBezTo>
                  <a:pt x="4578" y="2296"/>
                  <a:pt x="4578" y="2296"/>
                  <a:pt x="4578" y="2296"/>
                </a:cubicBezTo>
                <a:cubicBezTo>
                  <a:pt x="4578" y="2296"/>
                  <a:pt x="4578" y="2296"/>
                  <a:pt x="4578" y="2296"/>
                </a:cubicBezTo>
                <a:cubicBezTo>
                  <a:pt x="4578" y="2297"/>
                  <a:pt x="4578" y="2297"/>
                  <a:pt x="4578" y="2297"/>
                </a:cubicBezTo>
                <a:cubicBezTo>
                  <a:pt x="4579" y="2298"/>
                  <a:pt x="4579" y="2298"/>
                  <a:pt x="4579" y="2298"/>
                </a:cubicBezTo>
                <a:cubicBezTo>
                  <a:pt x="4581" y="2300"/>
                  <a:pt x="4581" y="2300"/>
                  <a:pt x="4581" y="2300"/>
                </a:cubicBezTo>
                <a:cubicBezTo>
                  <a:pt x="4582" y="2300"/>
                  <a:pt x="4582" y="2300"/>
                  <a:pt x="4582" y="2300"/>
                </a:cubicBezTo>
                <a:cubicBezTo>
                  <a:pt x="4583" y="2303"/>
                  <a:pt x="4583" y="2303"/>
                  <a:pt x="4583" y="2303"/>
                </a:cubicBezTo>
                <a:cubicBezTo>
                  <a:pt x="4584" y="2303"/>
                  <a:pt x="4584" y="2303"/>
                  <a:pt x="4584" y="2303"/>
                </a:cubicBezTo>
                <a:cubicBezTo>
                  <a:pt x="4587" y="2304"/>
                  <a:pt x="4587" y="2304"/>
                  <a:pt x="4587" y="2304"/>
                </a:cubicBezTo>
                <a:cubicBezTo>
                  <a:pt x="4591" y="2304"/>
                  <a:pt x="4591" y="2304"/>
                  <a:pt x="4591" y="2304"/>
                </a:cubicBezTo>
                <a:cubicBezTo>
                  <a:pt x="4592" y="2304"/>
                  <a:pt x="4592" y="2304"/>
                  <a:pt x="4592" y="2304"/>
                </a:cubicBezTo>
                <a:cubicBezTo>
                  <a:pt x="4592" y="2304"/>
                  <a:pt x="4592" y="2303"/>
                  <a:pt x="4592" y="2303"/>
                </a:cubicBezTo>
                <a:cubicBezTo>
                  <a:pt x="4591" y="2301"/>
                  <a:pt x="4591" y="2301"/>
                  <a:pt x="4591" y="2301"/>
                </a:cubicBezTo>
                <a:cubicBezTo>
                  <a:pt x="4588" y="2292"/>
                  <a:pt x="4588" y="2292"/>
                  <a:pt x="4588" y="2292"/>
                </a:cubicBezTo>
                <a:cubicBezTo>
                  <a:pt x="4588" y="2285"/>
                  <a:pt x="4588" y="2285"/>
                  <a:pt x="4588" y="2285"/>
                </a:cubicBezTo>
                <a:close/>
                <a:moveTo>
                  <a:pt x="4547" y="2295"/>
                </a:moveTo>
                <a:cubicBezTo>
                  <a:pt x="4546" y="2295"/>
                  <a:pt x="4546" y="2295"/>
                  <a:pt x="4546" y="2295"/>
                </a:cubicBezTo>
                <a:cubicBezTo>
                  <a:pt x="4540" y="2294"/>
                  <a:pt x="4540" y="2294"/>
                  <a:pt x="4540" y="2294"/>
                </a:cubicBezTo>
                <a:cubicBezTo>
                  <a:pt x="4540" y="2293"/>
                  <a:pt x="4540" y="2293"/>
                  <a:pt x="4540" y="2293"/>
                </a:cubicBezTo>
                <a:cubicBezTo>
                  <a:pt x="4536" y="2290"/>
                  <a:pt x="4536" y="2290"/>
                  <a:pt x="4536" y="2290"/>
                </a:cubicBezTo>
                <a:cubicBezTo>
                  <a:pt x="4533" y="2290"/>
                  <a:pt x="4533" y="2290"/>
                  <a:pt x="4533" y="2290"/>
                </a:cubicBezTo>
                <a:cubicBezTo>
                  <a:pt x="4533" y="2290"/>
                  <a:pt x="4533" y="2290"/>
                  <a:pt x="4533" y="2290"/>
                </a:cubicBezTo>
                <a:cubicBezTo>
                  <a:pt x="4532" y="2290"/>
                  <a:pt x="4532" y="2290"/>
                  <a:pt x="4532" y="2290"/>
                </a:cubicBezTo>
                <a:cubicBezTo>
                  <a:pt x="4532" y="2290"/>
                  <a:pt x="4532" y="2290"/>
                  <a:pt x="4532" y="2291"/>
                </a:cubicBezTo>
                <a:cubicBezTo>
                  <a:pt x="4532" y="2292"/>
                  <a:pt x="4532" y="2292"/>
                  <a:pt x="4532" y="2292"/>
                </a:cubicBezTo>
                <a:cubicBezTo>
                  <a:pt x="4532" y="2293"/>
                  <a:pt x="4532" y="2293"/>
                  <a:pt x="4532" y="2293"/>
                </a:cubicBezTo>
                <a:cubicBezTo>
                  <a:pt x="4533" y="2294"/>
                  <a:pt x="4533" y="2294"/>
                  <a:pt x="4533" y="2294"/>
                </a:cubicBezTo>
                <a:cubicBezTo>
                  <a:pt x="4532" y="2311"/>
                  <a:pt x="4532" y="2311"/>
                  <a:pt x="4532" y="2311"/>
                </a:cubicBezTo>
                <a:cubicBezTo>
                  <a:pt x="4533" y="2314"/>
                  <a:pt x="4533" y="2314"/>
                  <a:pt x="4533" y="2314"/>
                </a:cubicBezTo>
                <a:cubicBezTo>
                  <a:pt x="4533" y="2314"/>
                  <a:pt x="4533" y="2315"/>
                  <a:pt x="4533" y="2315"/>
                </a:cubicBezTo>
                <a:cubicBezTo>
                  <a:pt x="4533" y="2315"/>
                  <a:pt x="4534" y="2315"/>
                  <a:pt x="4534" y="2315"/>
                </a:cubicBezTo>
                <a:cubicBezTo>
                  <a:pt x="4534" y="2315"/>
                  <a:pt x="4534" y="2315"/>
                  <a:pt x="4534" y="2314"/>
                </a:cubicBezTo>
                <a:cubicBezTo>
                  <a:pt x="4536" y="2312"/>
                  <a:pt x="4536" y="2312"/>
                  <a:pt x="4536" y="2312"/>
                </a:cubicBezTo>
                <a:cubicBezTo>
                  <a:pt x="4542" y="2310"/>
                  <a:pt x="4542" y="2310"/>
                  <a:pt x="4542" y="2310"/>
                </a:cubicBezTo>
                <a:cubicBezTo>
                  <a:pt x="4541" y="2311"/>
                  <a:pt x="4541" y="2311"/>
                  <a:pt x="4541" y="2311"/>
                </a:cubicBezTo>
                <a:cubicBezTo>
                  <a:pt x="4541" y="2313"/>
                  <a:pt x="4541" y="2313"/>
                  <a:pt x="4541" y="2313"/>
                </a:cubicBezTo>
                <a:cubicBezTo>
                  <a:pt x="4541" y="2313"/>
                  <a:pt x="4541" y="2314"/>
                  <a:pt x="4541" y="2314"/>
                </a:cubicBezTo>
                <a:cubicBezTo>
                  <a:pt x="4542" y="2314"/>
                  <a:pt x="4542" y="2314"/>
                  <a:pt x="4542" y="2314"/>
                </a:cubicBezTo>
                <a:cubicBezTo>
                  <a:pt x="4543" y="2314"/>
                  <a:pt x="4543" y="2314"/>
                  <a:pt x="4543" y="2314"/>
                </a:cubicBezTo>
                <a:cubicBezTo>
                  <a:pt x="4543" y="2314"/>
                  <a:pt x="4543" y="2314"/>
                  <a:pt x="4543" y="2314"/>
                </a:cubicBezTo>
                <a:cubicBezTo>
                  <a:pt x="4544" y="2313"/>
                  <a:pt x="4544" y="2313"/>
                  <a:pt x="4544" y="2313"/>
                </a:cubicBezTo>
                <a:cubicBezTo>
                  <a:pt x="4545" y="2312"/>
                  <a:pt x="4545" y="2312"/>
                  <a:pt x="4545" y="2312"/>
                </a:cubicBezTo>
                <a:cubicBezTo>
                  <a:pt x="4545" y="2310"/>
                  <a:pt x="4545" y="2310"/>
                  <a:pt x="4545" y="2310"/>
                </a:cubicBezTo>
                <a:cubicBezTo>
                  <a:pt x="4545" y="2309"/>
                  <a:pt x="4545" y="2309"/>
                  <a:pt x="4545" y="2309"/>
                </a:cubicBezTo>
                <a:cubicBezTo>
                  <a:pt x="4544" y="2309"/>
                  <a:pt x="4544" y="2309"/>
                  <a:pt x="4544" y="2309"/>
                </a:cubicBezTo>
                <a:cubicBezTo>
                  <a:pt x="4544" y="2309"/>
                  <a:pt x="4544" y="2309"/>
                  <a:pt x="4544" y="2309"/>
                </a:cubicBezTo>
                <a:cubicBezTo>
                  <a:pt x="4548" y="2305"/>
                  <a:pt x="4548" y="2305"/>
                  <a:pt x="4548" y="2305"/>
                </a:cubicBezTo>
                <a:cubicBezTo>
                  <a:pt x="4550" y="2304"/>
                  <a:pt x="4550" y="2304"/>
                  <a:pt x="4550" y="2304"/>
                </a:cubicBezTo>
                <a:cubicBezTo>
                  <a:pt x="4550" y="2303"/>
                  <a:pt x="4550" y="2303"/>
                  <a:pt x="4550" y="2303"/>
                </a:cubicBezTo>
                <a:cubicBezTo>
                  <a:pt x="4551" y="2300"/>
                  <a:pt x="4551" y="2300"/>
                  <a:pt x="4551" y="2300"/>
                </a:cubicBezTo>
                <a:cubicBezTo>
                  <a:pt x="4551" y="2296"/>
                  <a:pt x="4551" y="2296"/>
                  <a:pt x="4551" y="2296"/>
                </a:cubicBezTo>
                <a:cubicBezTo>
                  <a:pt x="4551" y="2296"/>
                  <a:pt x="4551" y="2296"/>
                  <a:pt x="4550" y="2296"/>
                </a:cubicBezTo>
                <a:cubicBezTo>
                  <a:pt x="4550" y="2295"/>
                  <a:pt x="4550" y="2295"/>
                  <a:pt x="4550" y="2295"/>
                </a:cubicBezTo>
                <a:cubicBezTo>
                  <a:pt x="4549" y="2295"/>
                  <a:pt x="4549" y="2295"/>
                  <a:pt x="4549" y="2295"/>
                </a:cubicBezTo>
                <a:cubicBezTo>
                  <a:pt x="4547" y="2296"/>
                  <a:pt x="4547" y="2296"/>
                  <a:pt x="4547" y="2296"/>
                </a:cubicBezTo>
                <a:lnTo>
                  <a:pt x="4547" y="2295"/>
                </a:lnTo>
                <a:close/>
                <a:moveTo>
                  <a:pt x="4555" y="2317"/>
                </a:moveTo>
                <a:cubicBezTo>
                  <a:pt x="4556" y="2314"/>
                  <a:pt x="4556" y="2314"/>
                  <a:pt x="4556" y="2314"/>
                </a:cubicBezTo>
                <a:cubicBezTo>
                  <a:pt x="4557" y="2313"/>
                  <a:pt x="4557" y="2313"/>
                  <a:pt x="4557" y="2313"/>
                </a:cubicBezTo>
                <a:cubicBezTo>
                  <a:pt x="4557" y="2312"/>
                  <a:pt x="4557" y="2312"/>
                  <a:pt x="4557" y="2312"/>
                </a:cubicBezTo>
                <a:cubicBezTo>
                  <a:pt x="4558" y="2306"/>
                  <a:pt x="4558" y="2306"/>
                  <a:pt x="4558" y="2306"/>
                </a:cubicBezTo>
                <a:cubicBezTo>
                  <a:pt x="4558" y="2306"/>
                  <a:pt x="4557" y="2306"/>
                  <a:pt x="4557" y="2306"/>
                </a:cubicBezTo>
                <a:cubicBezTo>
                  <a:pt x="4552" y="2305"/>
                  <a:pt x="4552" y="2305"/>
                  <a:pt x="4552" y="2305"/>
                </a:cubicBezTo>
                <a:cubicBezTo>
                  <a:pt x="4552" y="2304"/>
                  <a:pt x="4552" y="2304"/>
                  <a:pt x="4552" y="2304"/>
                </a:cubicBezTo>
                <a:cubicBezTo>
                  <a:pt x="4551" y="2304"/>
                  <a:pt x="4551" y="2304"/>
                  <a:pt x="4551" y="2304"/>
                </a:cubicBezTo>
                <a:cubicBezTo>
                  <a:pt x="4548" y="2306"/>
                  <a:pt x="4548" y="2306"/>
                  <a:pt x="4548" y="2306"/>
                </a:cubicBezTo>
                <a:cubicBezTo>
                  <a:pt x="4548" y="2307"/>
                  <a:pt x="4548" y="2307"/>
                  <a:pt x="4548" y="2307"/>
                </a:cubicBezTo>
                <a:cubicBezTo>
                  <a:pt x="4547" y="2307"/>
                  <a:pt x="4547" y="2307"/>
                  <a:pt x="4547" y="2307"/>
                </a:cubicBezTo>
                <a:cubicBezTo>
                  <a:pt x="4546" y="2312"/>
                  <a:pt x="4546" y="2312"/>
                  <a:pt x="4546" y="2312"/>
                </a:cubicBezTo>
                <a:cubicBezTo>
                  <a:pt x="4546" y="2317"/>
                  <a:pt x="4546" y="2317"/>
                  <a:pt x="4546" y="2317"/>
                </a:cubicBezTo>
                <a:cubicBezTo>
                  <a:pt x="4545" y="2319"/>
                  <a:pt x="4545" y="2319"/>
                  <a:pt x="4545" y="2319"/>
                </a:cubicBezTo>
                <a:cubicBezTo>
                  <a:pt x="4541" y="2320"/>
                  <a:pt x="4541" y="2320"/>
                  <a:pt x="4541" y="2320"/>
                </a:cubicBezTo>
                <a:cubicBezTo>
                  <a:pt x="4540" y="2321"/>
                  <a:pt x="4540" y="2321"/>
                  <a:pt x="4540" y="2321"/>
                </a:cubicBezTo>
                <a:cubicBezTo>
                  <a:pt x="4539" y="2325"/>
                  <a:pt x="4539" y="2325"/>
                  <a:pt x="4539" y="2325"/>
                </a:cubicBezTo>
                <a:cubicBezTo>
                  <a:pt x="4540" y="2325"/>
                  <a:pt x="4540" y="2325"/>
                  <a:pt x="4540" y="2325"/>
                </a:cubicBezTo>
                <a:cubicBezTo>
                  <a:pt x="4543" y="2330"/>
                  <a:pt x="4543" y="2330"/>
                  <a:pt x="4543" y="2330"/>
                </a:cubicBezTo>
                <a:cubicBezTo>
                  <a:pt x="4545" y="2331"/>
                  <a:pt x="4545" y="2331"/>
                  <a:pt x="4545" y="2331"/>
                </a:cubicBezTo>
                <a:cubicBezTo>
                  <a:pt x="4549" y="2336"/>
                  <a:pt x="4549" y="2336"/>
                  <a:pt x="4549" y="2336"/>
                </a:cubicBezTo>
                <a:cubicBezTo>
                  <a:pt x="4549" y="2336"/>
                  <a:pt x="4550" y="2336"/>
                  <a:pt x="4550" y="2336"/>
                </a:cubicBezTo>
                <a:cubicBezTo>
                  <a:pt x="4550" y="2336"/>
                  <a:pt x="4550" y="2336"/>
                  <a:pt x="4550" y="2336"/>
                </a:cubicBezTo>
                <a:cubicBezTo>
                  <a:pt x="4553" y="2334"/>
                  <a:pt x="4553" y="2334"/>
                  <a:pt x="4553" y="2334"/>
                </a:cubicBezTo>
                <a:cubicBezTo>
                  <a:pt x="4553" y="2334"/>
                  <a:pt x="4553" y="2334"/>
                  <a:pt x="4553" y="2334"/>
                </a:cubicBezTo>
                <a:cubicBezTo>
                  <a:pt x="4553" y="2330"/>
                  <a:pt x="4553" y="2330"/>
                  <a:pt x="4553" y="2330"/>
                </a:cubicBezTo>
                <a:cubicBezTo>
                  <a:pt x="4553" y="2328"/>
                  <a:pt x="4553" y="2328"/>
                  <a:pt x="4553" y="2328"/>
                </a:cubicBezTo>
                <a:cubicBezTo>
                  <a:pt x="4553" y="2322"/>
                  <a:pt x="4553" y="2322"/>
                  <a:pt x="4553" y="2322"/>
                </a:cubicBezTo>
                <a:lnTo>
                  <a:pt x="4555" y="2317"/>
                </a:lnTo>
                <a:close/>
                <a:moveTo>
                  <a:pt x="4570" y="2294"/>
                </a:moveTo>
                <a:cubicBezTo>
                  <a:pt x="4571" y="2297"/>
                  <a:pt x="4571" y="2297"/>
                  <a:pt x="4571" y="2297"/>
                </a:cubicBezTo>
                <a:cubicBezTo>
                  <a:pt x="4572" y="2297"/>
                  <a:pt x="4572" y="2297"/>
                  <a:pt x="4572" y="2297"/>
                </a:cubicBezTo>
                <a:cubicBezTo>
                  <a:pt x="4573" y="2297"/>
                  <a:pt x="4573" y="2297"/>
                  <a:pt x="4573" y="2297"/>
                </a:cubicBezTo>
                <a:cubicBezTo>
                  <a:pt x="4573" y="2297"/>
                  <a:pt x="4573" y="2297"/>
                  <a:pt x="4573" y="2297"/>
                </a:cubicBezTo>
                <a:cubicBezTo>
                  <a:pt x="4574" y="2296"/>
                  <a:pt x="4574" y="2296"/>
                  <a:pt x="4574" y="2296"/>
                </a:cubicBezTo>
                <a:cubicBezTo>
                  <a:pt x="4574" y="2296"/>
                  <a:pt x="4574" y="2296"/>
                  <a:pt x="4574" y="2296"/>
                </a:cubicBezTo>
                <a:cubicBezTo>
                  <a:pt x="4574" y="2296"/>
                  <a:pt x="4574" y="2296"/>
                  <a:pt x="4574" y="2295"/>
                </a:cubicBezTo>
                <a:cubicBezTo>
                  <a:pt x="4574" y="2295"/>
                  <a:pt x="4574" y="2295"/>
                  <a:pt x="4574" y="2295"/>
                </a:cubicBezTo>
                <a:cubicBezTo>
                  <a:pt x="4573" y="2294"/>
                  <a:pt x="4573" y="2294"/>
                  <a:pt x="4573" y="2294"/>
                </a:cubicBezTo>
                <a:cubicBezTo>
                  <a:pt x="4573" y="2293"/>
                  <a:pt x="4573" y="2293"/>
                  <a:pt x="4573" y="2293"/>
                </a:cubicBezTo>
                <a:cubicBezTo>
                  <a:pt x="4571" y="2292"/>
                  <a:pt x="4571" y="2292"/>
                  <a:pt x="4571" y="2292"/>
                </a:cubicBezTo>
                <a:cubicBezTo>
                  <a:pt x="4571" y="2292"/>
                  <a:pt x="4571" y="2292"/>
                  <a:pt x="4571" y="2292"/>
                </a:cubicBezTo>
                <a:cubicBezTo>
                  <a:pt x="4570" y="2292"/>
                  <a:pt x="4570" y="2293"/>
                  <a:pt x="4570" y="2293"/>
                </a:cubicBezTo>
                <a:cubicBezTo>
                  <a:pt x="4570" y="2294"/>
                  <a:pt x="4570" y="2294"/>
                  <a:pt x="4570" y="2294"/>
                </a:cubicBezTo>
                <a:cubicBezTo>
                  <a:pt x="4570" y="2294"/>
                  <a:pt x="4570" y="2294"/>
                  <a:pt x="4570" y="2294"/>
                </a:cubicBezTo>
                <a:cubicBezTo>
                  <a:pt x="4570" y="2294"/>
                  <a:pt x="4570" y="2294"/>
                  <a:pt x="4570" y="2294"/>
                </a:cubicBezTo>
                <a:cubicBezTo>
                  <a:pt x="4570" y="2294"/>
                  <a:pt x="4570" y="2294"/>
                  <a:pt x="4570" y="2294"/>
                </a:cubicBezTo>
                <a:cubicBezTo>
                  <a:pt x="4570" y="2294"/>
                  <a:pt x="4570" y="2294"/>
                  <a:pt x="4570" y="2294"/>
                </a:cubicBezTo>
                <a:close/>
                <a:moveTo>
                  <a:pt x="4569" y="2296"/>
                </a:moveTo>
                <a:cubicBezTo>
                  <a:pt x="4569" y="2296"/>
                  <a:pt x="4569" y="2296"/>
                  <a:pt x="4569" y="2296"/>
                </a:cubicBezTo>
                <a:cubicBezTo>
                  <a:pt x="4569" y="2296"/>
                  <a:pt x="4569" y="2296"/>
                  <a:pt x="4569" y="2296"/>
                </a:cubicBezTo>
                <a:cubicBezTo>
                  <a:pt x="4569" y="2296"/>
                  <a:pt x="4569" y="2296"/>
                  <a:pt x="4569" y="2296"/>
                </a:cubicBezTo>
                <a:cubicBezTo>
                  <a:pt x="4569" y="2296"/>
                  <a:pt x="4569" y="2296"/>
                  <a:pt x="4569" y="2296"/>
                </a:cubicBezTo>
                <a:cubicBezTo>
                  <a:pt x="4569" y="2296"/>
                  <a:pt x="4569" y="2296"/>
                  <a:pt x="4569" y="2296"/>
                </a:cubicBezTo>
                <a:cubicBezTo>
                  <a:pt x="4569" y="2296"/>
                  <a:pt x="4569" y="2296"/>
                  <a:pt x="4569" y="2296"/>
                </a:cubicBezTo>
                <a:cubicBezTo>
                  <a:pt x="4569" y="2296"/>
                  <a:pt x="4569" y="2296"/>
                  <a:pt x="4569" y="2296"/>
                </a:cubicBezTo>
                <a:cubicBezTo>
                  <a:pt x="4569" y="2296"/>
                  <a:pt x="4569" y="2296"/>
                  <a:pt x="4569" y="2296"/>
                </a:cubicBezTo>
                <a:cubicBezTo>
                  <a:pt x="4569" y="2296"/>
                  <a:pt x="4569" y="2296"/>
                  <a:pt x="4569" y="2296"/>
                </a:cubicBezTo>
                <a:cubicBezTo>
                  <a:pt x="4569" y="2296"/>
                  <a:pt x="4569" y="2296"/>
                  <a:pt x="4569" y="2296"/>
                </a:cubicBezTo>
                <a:cubicBezTo>
                  <a:pt x="4569" y="2296"/>
                  <a:pt x="4569" y="2297"/>
                  <a:pt x="4569" y="2297"/>
                </a:cubicBezTo>
                <a:cubicBezTo>
                  <a:pt x="4569" y="2298"/>
                  <a:pt x="4569" y="2298"/>
                  <a:pt x="4569" y="2298"/>
                </a:cubicBezTo>
                <a:cubicBezTo>
                  <a:pt x="4570" y="2300"/>
                  <a:pt x="4570" y="2300"/>
                  <a:pt x="4570" y="2300"/>
                </a:cubicBezTo>
                <a:cubicBezTo>
                  <a:pt x="4571" y="2307"/>
                  <a:pt x="4571" y="2307"/>
                  <a:pt x="4571" y="2307"/>
                </a:cubicBezTo>
                <a:cubicBezTo>
                  <a:pt x="4571" y="2307"/>
                  <a:pt x="4571" y="2307"/>
                  <a:pt x="4571" y="2307"/>
                </a:cubicBezTo>
                <a:cubicBezTo>
                  <a:pt x="4572" y="2307"/>
                  <a:pt x="4572" y="2307"/>
                  <a:pt x="4572" y="2307"/>
                </a:cubicBezTo>
                <a:cubicBezTo>
                  <a:pt x="4574" y="2306"/>
                  <a:pt x="4574" y="2306"/>
                  <a:pt x="4574" y="2306"/>
                </a:cubicBezTo>
                <a:cubicBezTo>
                  <a:pt x="4576" y="2309"/>
                  <a:pt x="4576" y="2309"/>
                  <a:pt x="4576" y="2309"/>
                </a:cubicBezTo>
                <a:cubicBezTo>
                  <a:pt x="4576" y="2316"/>
                  <a:pt x="4576" y="2316"/>
                  <a:pt x="4576" y="2316"/>
                </a:cubicBezTo>
                <a:cubicBezTo>
                  <a:pt x="4577" y="2319"/>
                  <a:pt x="4577" y="2319"/>
                  <a:pt x="4577" y="2319"/>
                </a:cubicBezTo>
                <a:cubicBezTo>
                  <a:pt x="4578" y="2320"/>
                  <a:pt x="4578" y="2320"/>
                  <a:pt x="4578" y="2320"/>
                </a:cubicBezTo>
                <a:cubicBezTo>
                  <a:pt x="4580" y="2320"/>
                  <a:pt x="4580" y="2320"/>
                  <a:pt x="4580" y="2320"/>
                </a:cubicBezTo>
                <a:cubicBezTo>
                  <a:pt x="4580" y="2320"/>
                  <a:pt x="4580" y="2320"/>
                  <a:pt x="4580" y="2320"/>
                </a:cubicBezTo>
                <a:cubicBezTo>
                  <a:pt x="4580" y="2320"/>
                  <a:pt x="4580" y="2320"/>
                  <a:pt x="4580" y="2320"/>
                </a:cubicBezTo>
                <a:cubicBezTo>
                  <a:pt x="4581" y="2320"/>
                  <a:pt x="4581" y="2320"/>
                  <a:pt x="4581" y="2320"/>
                </a:cubicBezTo>
                <a:cubicBezTo>
                  <a:pt x="4581" y="2318"/>
                  <a:pt x="4581" y="2318"/>
                  <a:pt x="4581" y="2318"/>
                </a:cubicBezTo>
                <a:cubicBezTo>
                  <a:pt x="4582" y="2318"/>
                  <a:pt x="4582" y="2318"/>
                  <a:pt x="4582" y="2318"/>
                </a:cubicBezTo>
                <a:cubicBezTo>
                  <a:pt x="4582" y="2318"/>
                  <a:pt x="4582" y="2318"/>
                  <a:pt x="4582" y="2318"/>
                </a:cubicBezTo>
                <a:cubicBezTo>
                  <a:pt x="4584" y="2317"/>
                  <a:pt x="4584" y="2317"/>
                  <a:pt x="4584" y="2317"/>
                </a:cubicBezTo>
                <a:cubicBezTo>
                  <a:pt x="4584" y="2317"/>
                  <a:pt x="4585" y="2317"/>
                  <a:pt x="4585" y="2317"/>
                </a:cubicBezTo>
                <a:cubicBezTo>
                  <a:pt x="4585" y="2316"/>
                  <a:pt x="4585" y="2316"/>
                  <a:pt x="4585" y="2316"/>
                </a:cubicBezTo>
                <a:cubicBezTo>
                  <a:pt x="4581" y="2308"/>
                  <a:pt x="4581" y="2308"/>
                  <a:pt x="4581" y="2308"/>
                </a:cubicBezTo>
                <a:cubicBezTo>
                  <a:pt x="4581" y="2302"/>
                  <a:pt x="4581" y="2302"/>
                  <a:pt x="4581" y="2302"/>
                </a:cubicBezTo>
                <a:cubicBezTo>
                  <a:pt x="4581" y="2301"/>
                  <a:pt x="4581" y="2301"/>
                  <a:pt x="4581" y="2301"/>
                </a:cubicBezTo>
                <a:cubicBezTo>
                  <a:pt x="4579" y="2298"/>
                  <a:pt x="4579" y="2298"/>
                  <a:pt x="4579" y="2298"/>
                </a:cubicBezTo>
                <a:cubicBezTo>
                  <a:pt x="4578" y="2298"/>
                  <a:pt x="4578" y="2298"/>
                  <a:pt x="4578" y="2298"/>
                </a:cubicBezTo>
                <a:cubicBezTo>
                  <a:pt x="4574" y="2298"/>
                  <a:pt x="4574" y="2298"/>
                  <a:pt x="4574" y="2298"/>
                </a:cubicBezTo>
                <a:cubicBezTo>
                  <a:pt x="4573" y="2298"/>
                  <a:pt x="4573" y="2298"/>
                  <a:pt x="4573" y="2298"/>
                </a:cubicBezTo>
                <a:cubicBezTo>
                  <a:pt x="4572" y="2298"/>
                  <a:pt x="4572" y="2298"/>
                  <a:pt x="4572" y="2298"/>
                </a:cubicBezTo>
                <a:cubicBezTo>
                  <a:pt x="4571" y="2298"/>
                  <a:pt x="4571" y="2298"/>
                  <a:pt x="4571" y="2298"/>
                </a:cubicBezTo>
                <a:cubicBezTo>
                  <a:pt x="4571" y="2297"/>
                  <a:pt x="4571" y="2297"/>
                  <a:pt x="4571" y="2297"/>
                </a:cubicBezTo>
                <a:cubicBezTo>
                  <a:pt x="4570" y="2296"/>
                  <a:pt x="4570" y="2296"/>
                  <a:pt x="4570" y="2296"/>
                </a:cubicBezTo>
                <a:cubicBezTo>
                  <a:pt x="4570" y="2296"/>
                  <a:pt x="4570" y="2296"/>
                  <a:pt x="4569" y="2296"/>
                </a:cubicBezTo>
                <a:close/>
                <a:moveTo>
                  <a:pt x="4555" y="2329"/>
                </a:moveTo>
                <a:cubicBezTo>
                  <a:pt x="4555" y="2329"/>
                  <a:pt x="4555" y="2329"/>
                  <a:pt x="4555" y="2329"/>
                </a:cubicBezTo>
                <a:cubicBezTo>
                  <a:pt x="4556" y="2329"/>
                  <a:pt x="4556" y="2329"/>
                  <a:pt x="4556" y="2329"/>
                </a:cubicBezTo>
                <a:cubicBezTo>
                  <a:pt x="4557" y="2328"/>
                  <a:pt x="4557" y="2328"/>
                  <a:pt x="4557" y="2328"/>
                </a:cubicBezTo>
                <a:cubicBezTo>
                  <a:pt x="4562" y="2317"/>
                  <a:pt x="4562" y="2317"/>
                  <a:pt x="4562" y="2317"/>
                </a:cubicBezTo>
                <a:cubicBezTo>
                  <a:pt x="4565" y="2314"/>
                  <a:pt x="4565" y="2314"/>
                  <a:pt x="4565" y="2314"/>
                </a:cubicBezTo>
                <a:cubicBezTo>
                  <a:pt x="4566" y="2314"/>
                  <a:pt x="4566" y="2314"/>
                  <a:pt x="4566" y="2314"/>
                </a:cubicBezTo>
                <a:cubicBezTo>
                  <a:pt x="4566" y="2301"/>
                  <a:pt x="4566" y="2301"/>
                  <a:pt x="4566" y="2301"/>
                </a:cubicBezTo>
                <a:cubicBezTo>
                  <a:pt x="4566" y="2300"/>
                  <a:pt x="4566" y="2300"/>
                  <a:pt x="4566" y="2300"/>
                </a:cubicBezTo>
                <a:cubicBezTo>
                  <a:pt x="4565" y="2300"/>
                  <a:pt x="4565" y="2300"/>
                  <a:pt x="4565" y="2300"/>
                </a:cubicBezTo>
                <a:cubicBezTo>
                  <a:pt x="4564" y="2300"/>
                  <a:pt x="4564" y="2300"/>
                  <a:pt x="4564" y="2300"/>
                </a:cubicBezTo>
                <a:cubicBezTo>
                  <a:pt x="4564" y="2300"/>
                  <a:pt x="4564" y="2300"/>
                  <a:pt x="4564" y="2300"/>
                </a:cubicBezTo>
                <a:cubicBezTo>
                  <a:pt x="4564" y="2300"/>
                  <a:pt x="4564" y="2300"/>
                  <a:pt x="4564" y="2300"/>
                </a:cubicBezTo>
                <a:cubicBezTo>
                  <a:pt x="4563" y="2301"/>
                  <a:pt x="4563" y="2301"/>
                  <a:pt x="4563" y="2301"/>
                </a:cubicBezTo>
                <a:cubicBezTo>
                  <a:pt x="4554" y="2322"/>
                  <a:pt x="4554" y="2322"/>
                  <a:pt x="4554" y="2322"/>
                </a:cubicBezTo>
                <a:cubicBezTo>
                  <a:pt x="4554" y="2322"/>
                  <a:pt x="4554" y="2322"/>
                  <a:pt x="4554" y="2322"/>
                </a:cubicBezTo>
                <a:cubicBezTo>
                  <a:pt x="4555" y="2329"/>
                  <a:pt x="4555" y="2329"/>
                  <a:pt x="4555" y="2329"/>
                </a:cubicBezTo>
                <a:cubicBezTo>
                  <a:pt x="4555" y="2329"/>
                  <a:pt x="4555" y="2329"/>
                  <a:pt x="4555" y="2329"/>
                </a:cubicBezTo>
                <a:close/>
                <a:moveTo>
                  <a:pt x="4567" y="2317"/>
                </a:moveTo>
                <a:cubicBezTo>
                  <a:pt x="4565" y="2318"/>
                  <a:pt x="4565" y="2318"/>
                  <a:pt x="4565" y="2318"/>
                </a:cubicBezTo>
                <a:cubicBezTo>
                  <a:pt x="4564" y="2320"/>
                  <a:pt x="4564" y="2320"/>
                  <a:pt x="4564" y="2320"/>
                </a:cubicBezTo>
                <a:cubicBezTo>
                  <a:pt x="4562" y="2321"/>
                  <a:pt x="4562" y="2321"/>
                  <a:pt x="4562" y="2321"/>
                </a:cubicBezTo>
                <a:cubicBezTo>
                  <a:pt x="4562" y="2321"/>
                  <a:pt x="4562" y="2321"/>
                  <a:pt x="4562" y="2321"/>
                </a:cubicBezTo>
                <a:cubicBezTo>
                  <a:pt x="4561" y="2321"/>
                  <a:pt x="4561" y="2322"/>
                  <a:pt x="4561" y="2322"/>
                </a:cubicBezTo>
                <a:cubicBezTo>
                  <a:pt x="4561" y="2322"/>
                  <a:pt x="4561" y="2322"/>
                  <a:pt x="4561" y="2322"/>
                </a:cubicBezTo>
                <a:cubicBezTo>
                  <a:pt x="4561" y="2323"/>
                  <a:pt x="4561" y="2323"/>
                  <a:pt x="4561" y="2323"/>
                </a:cubicBezTo>
                <a:cubicBezTo>
                  <a:pt x="4563" y="2326"/>
                  <a:pt x="4563" y="2326"/>
                  <a:pt x="4563" y="2326"/>
                </a:cubicBezTo>
                <a:cubicBezTo>
                  <a:pt x="4564" y="2327"/>
                  <a:pt x="4564" y="2327"/>
                  <a:pt x="4564" y="2327"/>
                </a:cubicBezTo>
                <a:cubicBezTo>
                  <a:pt x="4568" y="2327"/>
                  <a:pt x="4568" y="2327"/>
                  <a:pt x="4568" y="2327"/>
                </a:cubicBezTo>
                <a:cubicBezTo>
                  <a:pt x="4573" y="2326"/>
                  <a:pt x="4573" y="2326"/>
                  <a:pt x="4573" y="2326"/>
                </a:cubicBezTo>
                <a:cubicBezTo>
                  <a:pt x="4573" y="2326"/>
                  <a:pt x="4573" y="2326"/>
                  <a:pt x="4573" y="2326"/>
                </a:cubicBezTo>
                <a:cubicBezTo>
                  <a:pt x="4574" y="2325"/>
                  <a:pt x="4574" y="2325"/>
                  <a:pt x="4574" y="2325"/>
                </a:cubicBezTo>
                <a:cubicBezTo>
                  <a:pt x="4574" y="2324"/>
                  <a:pt x="4574" y="2324"/>
                  <a:pt x="4574" y="2324"/>
                </a:cubicBezTo>
                <a:cubicBezTo>
                  <a:pt x="4574" y="2323"/>
                  <a:pt x="4574" y="2323"/>
                  <a:pt x="4574" y="2323"/>
                </a:cubicBezTo>
                <a:cubicBezTo>
                  <a:pt x="4574" y="2322"/>
                  <a:pt x="4574" y="2322"/>
                  <a:pt x="4574" y="2322"/>
                </a:cubicBezTo>
                <a:cubicBezTo>
                  <a:pt x="4574" y="2318"/>
                  <a:pt x="4574" y="2318"/>
                  <a:pt x="4574" y="2318"/>
                </a:cubicBezTo>
                <a:cubicBezTo>
                  <a:pt x="4574" y="2318"/>
                  <a:pt x="4574" y="2318"/>
                  <a:pt x="4574" y="2318"/>
                </a:cubicBezTo>
                <a:cubicBezTo>
                  <a:pt x="4574" y="2317"/>
                  <a:pt x="4573" y="2317"/>
                  <a:pt x="4573" y="2318"/>
                </a:cubicBezTo>
                <a:cubicBezTo>
                  <a:pt x="4571" y="2318"/>
                  <a:pt x="4571" y="2318"/>
                  <a:pt x="4571" y="2318"/>
                </a:cubicBezTo>
                <a:cubicBezTo>
                  <a:pt x="4568" y="2317"/>
                  <a:pt x="4568" y="2317"/>
                  <a:pt x="4568" y="2317"/>
                </a:cubicBezTo>
                <a:lnTo>
                  <a:pt x="4567" y="2317"/>
                </a:lnTo>
                <a:close/>
                <a:moveTo>
                  <a:pt x="4602" y="2339"/>
                </a:moveTo>
                <a:cubicBezTo>
                  <a:pt x="4601" y="2337"/>
                  <a:pt x="4601" y="2337"/>
                  <a:pt x="4601" y="2337"/>
                </a:cubicBezTo>
                <a:cubicBezTo>
                  <a:pt x="4598" y="2331"/>
                  <a:pt x="4598" y="2331"/>
                  <a:pt x="4598" y="2331"/>
                </a:cubicBezTo>
                <a:cubicBezTo>
                  <a:pt x="4598" y="2331"/>
                  <a:pt x="4598" y="2331"/>
                  <a:pt x="4598" y="2331"/>
                </a:cubicBezTo>
                <a:cubicBezTo>
                  <a:pt x="4596" y="2331"/>
                  <a:pt x="4596" y="2331"/>
                  <a:pt x="4596" y="2331"/>
                </a:cubicBezTo>
                <a:cubicBezTo>
                  <a:pt x="4594" y="2328"/>
                  <a:pt x="4594" y="2328"/>
                  <a:pt x="4594" y="2328"/>
                </a:cubicBezTo>
                <a:cubicBezTo>
                  <a:pt x="4592" y="2326"/>
                  <a:pt x="4592" y="2326"/>
                  <a:pt x="4592" y="2326"/>
                </a:cubicBezTo>
                <a:cubicBezTo>
                  <a:pt x="4590" y="2324"/>
                  <a:pt x="4590" y="2324"/>
                  <a:pt x="4590" y="2324"/>
                </a:cubicBezTo>
                <a:cubicBezTo>
                  <a:pt x="4589" y="2323"/>
                  <a:pt x="4589" y="2323"/>
                  <a:pt x="4589" y="2323"/>
                </a:cubicBezTo>
                <a:cubicBezTo>
                  <a:pt x="4586" y="2323"/>
                  <a:pt x="4586" y="2323"/>
                  <a:pt x="4586" y="2323"/>
                </a:cubicBezTo>
                <a:cubicBezTo>
                  <a:pt x="4586" y="2323"/>
                  <a:pt x="4586" y="2323"/>
                  <a:pt x="4586" y="2324"/>
                </a:cubicBezTo>
                <a:cubicBezTo>
                  <a:pt x="4586" y="2324"/>
                  <a:pt x="4586" y="2324"/>
                  <a:pt x="4586" y="2324"/>
                </a:cubicBezTo>
                <a:cubicBezTo>
                  <a:pt x="4586" y="2325"/>
                  <a:pt x="4586" y="2325"/>
                  <a:pt x="4586" y="2325"/>
                </a:cubicBezTo>
                <a:cubicBezTo>
                  <a:pt x="4587" y="2335"/>
                  <a:pt x="4587" y="2335"/>
                  <a:pt x="4587" y="2335"/>
                </a:cubicBezTo>
                <a:cubicBezTo>
                  <a:pt x="4586" y="2336"/>
                  <a:pt x="4586" y="2336"/>
                  <a:pt x="4586" y="2336"/>
                </a:cubicBezTo>
                <a:cubicBezTo>
                  <a:pt x="4584" y="2335"/>
                  <a:pt x="4584" y="2335"/>
                  <a:pt x="4584" y="2335"/>
                </a:cubicBezTo>
                <a:cubicBezTo>
                  <a:pt x="4584" y="2335"/>
                  <a:pt x="4584" y="2335"/>
                  <a:pt x="4584" y="2335"/>
                </a:cubicBezTo>
                <a:cubicBezTo>
                  <a:pt x="4580" y="2337"/>
                  <a:pt x="4580" y="2337"/>
                  <a:pt x="4580" y="2337"/>
                </a:cubicBezTo>
                <a:cubicBezTo>
                  <a:pt x="4577" y="2336"/>
                  <a:pt x="4577" y="2336"/>
                  <a:pt x="4577" y="2336"/>
                </a:cubicBezTo>
                <a:cubicBezTo>
                  <a:pt x="4577" y="2336"/>
                  <a:pt x="4577" y="2336"/>
                  <a:pt x="4577" y="2336"/>
                </a:cubicBezTo>
                <a:cubicBezTo>
                  <a:pt x="4575" y="2338"/>
                  <a:pt x="4575" y="2338"/>
                  <a:pt x="4575" y="2338"/>
                </a:cubicBezTo>
                <a:cubicBezTo>
                  <a:pt x="4575" y="2341"/>
                  <a:pt x="4575" y="2341"/>
                  <a:pt x="4575" y="2341"/>
                </a:cubicBezTo>
                <a:cubicBezTo>
                  <a:pt x="4574" y="2342"/>
                  <a:pt x="4574" y="2342"/>
                  <a:pt x="4574" y="2342"/>
                </a:cubicBezTo>
                <a:cubicBezTo>
                  <a:pt x="4572" y="2341"/>
                  <a:pt x="4572" y="2341"/>
                  <a:pt x="4572" y="2341"/>
                </a:cubicBezTo>
                <a:cubicBezTo>
                  <a:pt x="4571" y="2341"/>
                  <a:pt x="4571" y="2341"/>
                  <a:pt x="4571" y="2341"/>
                </a:cubicBezTo>
                <a:cubicBezTo>
                  <a:pt x="4568" y="2343"/>
                  <a:pt x="4568" y="2343"/>
                  <a:pt x="4568" y="2343"/>
                </a:cubicBezTo>
                <a:cubicBezTo>
                  <a:pt x="4566" y="2348"/>
                  <a:pt x="4566" y="2348"/>
                  <a:pt x="4566" y="2348"/>
                </a:cubicBezTo>
                <a:cubicBezTo>
                  <a:pt x="4562" y="2350"/>
                  <a:pt x="4562" y="2350"/>
                  <a:pt x="4562" y="2350"/>
                </a:cubicBezTo>
                <a:cubicBezTo>
                  <a:pt x="4563" y="2346"/>
                  <a:pt x="4563" y="2346"/>
                  <a:pt x="4563" y="2346"/>
                </a:cubicBezTo>
                <a:cubicBezTo>
                  <a:pt x="4563" y="2346"/>
                  <a:pt x="4563" y="2346"/>
                  <a:pt x="4563" y="2346"/>
                </a:cubicBezTo>
                <a:cubicBezTo>
                  <a:pt x="4561" y="2342"/>
                  <a:pt x="4561" y="2342"/>
                  <a:pt x="4561" y="2342"/>
                </a:cubicBezTo>
                <a:cubicBezTo>
                  <a:pt x="4561" y="2342"/>
                  <a:pt x="4561" y="2342"/>
                  <a:pt x="4561" y="2342"/>
                </a:cubicBezTo>
                <a:cubicBezTo>
                  <a:pt x="4555" y="2340"/>
                  <a:pt x="4555" y="2340"/>
                  <a:pt x="4555" y="2340"/>
                </a:cubicBezTo>
                <a:cubicBezTo>
                  <a:pt x="4555" y="2340"/>
                  <a:pt x="4555" y="2340"/>
                  <a:pt x="4555" y="2340"/>
                </a:cubicBezTo>
                <a:cubicBezTo>
                  <a:pt x="4553" y="2342"/>
                  <a:pt x="4553" y="2342"/>
                  <a:pt x="4553" y="2342"/>
                </a:cubicBezTo>
                <a:cubicBezTo>
                  <a:pt x="4550" y="2343"/>
                  <a:pt x="4550" y="2343"/>
                  <a:pt x="4550" y="2343"/>
                </a:cubicBezTo>
                <a:cubicBezTo>
                  <a:pt x="4548" y="2345"/>
                  <a:pt x="4548" y="2345"/>
                  <a:pt x="4548" y="2345"/>
                </a:cubicBezTo>
                <a:cubicBezTo>
                  <a:pt x="4547" y="2348"/>
                  <a:pt x="4547" y="2348"/>
                  <a:pt x="4547" y="2348"/>
                </a:cubicBezTo>
                <a:cubicBezTo>
                  <a:pt x="4538" y="2350"/>
                  <a:pt x="4538" y="2350"/>
                  <a:pt x="4538" y="2350"/>
                </a:cubicBezTo>
                <a:cubicBezTo>
                  <a:pt x="4538" y="2350"/>
                  <a:pt x="4538" y="2350"/>
                  <a:pt x="4538" y="2350"/>
                </a:cubicBezTo>
                <a:cubicBezTo>
                  <a:pt x="4535" y="2353"/>
                  <a:pt x="4535" y="2353"/>
                  <a:pt x="4535" y="2353"/>
                </a:cubicBezTo>
                <a:cubicBezTo>
                  <a:pt x="4532" y="2365"/>
                  <a:pt x="4532" y="2365"/>
                  <a:pt x="4532" y="2365"/>
                </a:cubicBezTo>
                <a:cubicBezTo>
                  <a:pt x="4532" y="2365"/>
                  <a:pt x="4532" y="2365"/>
                  <a:pt x="4532" y="2365"/>
                </a:cubicBezTo>
                <a:cubicBezTo>
                  <a:pt x="4533" y="2368"/>
                  <a:pt x="4533" y="2368"/>
                  <a:pt x="4533" y="2368"/>
                </a:cubicBezTo>
                <a:cubicBezTo>
                  <a:pt x="4533" y="2369"/>
                  <a:pt x="4533" y="2369"/>
                  <a:pt x="4533" y="2369"/>
                </a:cubicBezTo>
                <a:cubicBezTo>
                  <a:pt x="4535" y="2369"/>
                  <a:pt x="4535" y="2369"/>
                  <a:pt x="4535" y="2369"/>
                </a:cubicBezTo>
                <a:cubicBezTo>
                  <a:pt x="4535" y="2369"/>
                  <a:pt x="4535" y="2369"/>
                  <a:pt x="4535" y="2369"/>
                </a:cubicBezTo>
                <a:cubicBezTo>
                  <a:pt x="4537" y="2369"/>
                  <a:pt x="4537" y="2369"/>
                  <a:pt x="4537" y="2369"/>
                </a:cubicBezTo>
                <a:cubicBezTo>
                  <a:pt x="4538" y="2368"/>
                  <a:pt x="4538" y="2368"/>
                  <a:pt x="4538" y="2368"/>
                </a:cubicBezTo>
                <a:cubicBezTo>
                  <a:pt x="4541" y="2360"/>
                  <a:pt x="4541" y="2360"/>
                  <a:pt x="4541" y="2360"/>
                </a:cubicBezTo>
                <a:cubicBezTo>
                  <a:pt x="4544" y="2357"/>
                  <a:pt x="4544" y="2357"/>
                  <a:pt x="4544" y="2357"/>
                </a:cubicBezTo>
                <a:cubicBezTo>
                  <a:pt x="4545" y="2357"/>
                  <a:pt x="4545" y="2357"/>
                  <a:pt x="4545" y="2357"/>
                </a:cubicBezTo>
                <a:cubicBezTo>
                  <a:pt x="4547" y="2362"/>
                  <a:pt x="4547" y="2362"/>
                  <a:pt x="4547" y="2362"/>
                </a:cubicBezTo>
                <a:cubicBezTo>
                  <a:pt x="4547" y="2362"/>
                  <a:pt x="4547" y="2362"/>
                  <a:pt x="4548" y="2362"/>
                </a:cubicBezTo>
                <a:cubicBezTo>
                  <a:pt x="4548" y="2362"/>
                  <a:pt x="4548" y="2362"/>
                  <a:pt x="4548" y="2362"/>
                </a:cubicBezTo>
                <a:cubicBezTo>
                  <a:pt x="4549" y="2360"/>
                  <a:pt x="4549" y="2360"/>
                  <a:pt x="4549" y="2360"/>
                </a:cubicBezTo>
                <a:cubicBezTo>
                  <a:pt x="4551" y="2358"/>
                  <a:pt x="4551" y="2358"/>
                  <a:pt x="4551" y="2358"/>
                </a:cubicBezTo>
                <a:cubicBezTo>
                  <a:pt x="4551" y="2359"/>
                  <a:pt x="4551" y="2359"/>
                  <a:pt x="4551" y="2359"/>
                </a:cubicBezTo>
                <a:cubicBezTo>
                  <a:pt x="4551" y="2359"/>
                  <a:pt x="4551" y="2359"/>
                  <a:pt x="4551" y="2359"/>
                </a:cubicBezTo>
                <a:cubicBezTo>
                  <a:pt x="4552" y="2359"/>
                  <a:pt x="4552" y="2359"/>
                  <a:pt x="4552" y="2359"/>
                </a:cubicBezTo>
                <a:cubicBezTo>
                  <a:pt x="4553" y="2359"/>
                  <a:pt x="4553" y="2359"/>
                  <a:pt x="4553" y="2359"/>
                </a:cubicBezTo>
                <a:cubicBezTo>
                  <a:pt x="4555" y="2360"/>
                  <a:pt x="4555" y="2360"/>
                  <a:pt x="4555" y="2360"/>
                </a:cubicBezTo>
                <a:cubicBezTo>
                  <a:pt x="4555" y="2360"/>
                  <a:pt x="4556" y="2360"/>
                  <a:pt x="4556" y="2360"/>
                </a:cubicBezTo>
                <a:cubicBezTo>
                  <a:pt x="4556" y="2360"/>
                  <a:pt x="4556" y="2360"/>
                  <a:pt x="4556" y="2360"/>
                </a:cubicBezTo>
                <a:cubicBezTo>
                  <a:pt x="4556" y="2358"/>
                  <a:pt x="4556" y="2358"/>
                  <a:pt x="4556" y="2358"/>
                </a:cubicBezTo>
                <a:cubicBezTo>
                  <a:pt x="4558" y="2355"/>
                  <a:pt x="4558" y="2355"/>
                  <a:pt x="4558" y="2355"/>
                </a:cubicBezTo>
                <a:cubicBezTo>
                  <a:pt x="4560" y="2354"/>
                  <a:pt x="4560" y="2354"/>
                  <a:pt x="4560" y="2354"/>
                </a:cubicBezTo>
                <a:cubicBezTo>
                  <a:pt x="4562" y="2355"/>
                  <a:pt x="4562" y="2355"/>
                  <a:pt x="4562" y="2355"/>
                </a:cubicBezTo>
                <a:cubicBezTo>
                  <a:pt x="4567" y="2360"/>
                  <a:pt x="4567" y="2360"/>
                  <a:pt x="4567" y="2360"/>
                </a:cubicBezTo>
                <a:cubicBezTo>
                  <a:pt x="4567" y="2362"/>
                  <a:pt x="4567" y="2362"/>
                  <a:pt x="4567" y="2362"/>
                </a:cubicBezTo>
                <a:cubicBezTo>
                  <a:pt x="4564" y="2366"/>
                  <a:pt x="4564" y="2366"/>
                  <a:pt x="4564" y="2366"/>
                </a:cubicBezTo>
                <a:cubicBezTo>
                  <a:pt x="4564" y="2367"/>
                  <a:pt x="4564" y="2367"/>
                  <a:pt x="4564" y="2367"/>
                </a:cubicBezTo>
                <a:cubicBezTo>
                  <a:pt x="4566" y="2376"/>
                  <a:pt x="4566" y="2376"/>
                  <a:pt x="4566" y="2376"/>
                </a:cubicBezTo>
                <a:cubicBezTo>
                  <a:pt x="4570" y="2381"/>
                  <a:pt x="4570" y="2381"/>
                  <a:pt x="4570" y="2381"/>
                </a:cubicBezTo>
                <a:cubicBezTo>
                  <a:pt x="4579" y="2385"/>
                  <a:pt x="4579" y="2385"/>
                  <a:pt x="4579" y="2385"/>
                </a:cubicBezTo>
                <a:cubicBezTo>
                  <a:pt x="4579" y="2385"/>
                  <a:pt x="4579" y="2385"/>
                  <a:pt x="4579" y="2385"/>
                </a:cubicBezTo>
                <a:cubicBezTo>
                  <a:pt x="4582" y="2385"/>
                  <a:pt x="4582" y="2385"/>
                  <a:pt x="4582" y="2385"/>
                </a:cubicBezTo>
                <a:cubicBezTo>
                  <a:pt x="4584" y="2384"/>
                  <a:pt x="4584" y="2384"/>
                  <a:pt x="4584" y="2384"/>
                </a:cubicBezTo>
                <a:cubicBezTo>
                  <a:pt x="4585" y="2388"/>
                  <a:pt x="4585" y="2388"/>
                  <a:pt x="4585" y="2388"/>
                </a:cubicBezTo>
                <a:cubicBezTo>
                  <a:pt x="4585" y="2388"/>
                  <a:pt x="4585" y="2388"/>
                  <a:pt x="4585" y="2388"/>
                </a:cubicBezTo>
                <a:cubicBezTo>
                  <a:pt x="4587" y="2389"/>
                  <a:pt x="4587" y="2389"/>
                  <a:pt x="4587" y="2389"/>
                </a:cubicBezTo>
                <a:cubicBezTo>
                  <a:pt x="4587" y="2390"/>
                  <a:pt x="4587" y="2390"/>
                  <a:pt x="4587" y="2390"/>
                </a:cubicBezTo>
                <a:cubicBezTo>
                  <a:pt x="4588" y="2390"/>
                  <a:pt x="4588" y="2390"/>
                  <a:pt x="4588" y="2390"/>
                </a:cubicBezTo>
                <a:cubicBezTo>
                  <a:pt x="4588" y="2389"/>
                  <a:pt x="4588" y="2389"/>
                  <a:pt x="4588" y="2389"/>
                </a:cubicBezTo>
                <a:cubicBezTo>
                  <a:pt x="4592" y="2383"/>
                  <a:pt x="4592" y="2383"/>
                  <a:pt x="4592" y="2383"/>
                </a:cubicBezTo>
                <a:cubicBezTo>
                  <a:pt x="4592" y="2381"/>
                  <a:pt x="4592" y="2381"/>
                  <a:pt x="4592" y="2381"/>
                </a:cubicBezTo>
                <a:cubicBezTo>
                  <a:pt x="4589" y="2375"/>
                  <a:pt x="4589" y="2375"/>
                  <a:pt x="4589" y="2375"/>
                </a:cubicBezTo>
                <a:cubicBezTo>
                  <a:pt x="4587" y="2373"/>
                  <a:pt x="4587" y="2373"/>
                  <a:pt x="4587" y="2373"/>
                </a:cubicBezTo>
                <a:cubicBezTo>
                  <a:pt x="4588" y="2369"/>
                  <a:pt x="4588" y="2369"/>
                  <a:pt x="4588" y="2369"/>
                </a:cubicBezTo>
                <a:cubicBezTo>
                  <a:pt x="4593" y="2362"/>
                  <a:pt x="4593" y="2362"/>
                  <a:pt x="4593" y="2362"/>
                </a:cubicBezTo>
                <a:cubicBezTo>
                  <a:pt x="4594" y="2363"/>
                  <a:pt x="4594" y="2363"/>
                  <a:pt x="4594" y="2363"/>
                </a:cubicBezTo>
                <a:cubicBezTo>
                  <a:pt x="4596" y="2367"/>
                  <a:pt x="4596" y="2367"/>
                  <a:pt x="4596" y="2367"/>
                </a:cubicBezTo>
                <a:cubicBezTo>
                  <a:pt x="4597" y="2375"/>
                  <a:pt x="4597" y="2375"/>
                  <a:pt x="4597" y="2375"/>
                </a:cubicBezTo>
                <a:cubicBezTo>
                  <a:pt x="4597" y="2376"/>
                  <a:pt x="4597" y="2376"/>
                  <a:pt x="4597" y="2376"/>
                </a:cubicBezTo>
                <a:cubicBezTo>
                  <a:pt x="4599" y="2377"/>
                  <a:pt x="4599" y="2377"/>
                  <a:pt x="4599" y="2377"/>
                </a:cubicBezTo>
                <a:cubicBezTo>
                  <a:pt x="4600" y="2378"/>
                  <a:pt x="4600" y="2378"/>
                  <a:pt x="4600" y="2377"/>
                </a:cubicBezTo>
                <a:cubicBezTo>
                  <a:pt x="4600" y="2377"/>
                  <a:pt x="4601" y="2377"/>
                  <a:pt x="4601" y="2377"/>
                </a:cubicBezTo>
                <a:cubicBezTo>
                  <a:pt x="4601" y="2370"/>
                  <a:pt x="4601" y="2370"/>
                  <a:pt x="4601" y="2370"/>
                </a:cubicBezTo>
                <a:cubicBezTo>
                  <a:pt x="4602" y="2368"/>
                  <a:pt x="4602" y="2368"/>
                  <a:pt x="4602" y="2368"/>
                </a:cubicBezTo>
                <a:cubicBezTo>
                  <a:pt x="4604" y="2367"/>
                  <a:pt x="4604" y="2367"/>
                  <a:pt x="4604" y="2367"/>
                </a:cubicBezTo>
                <a:cubicBezTo>
                  <a:pt x="4605" y="2365"/>
                  <a:pt x="4605" y="2365"/>
                  <a:pt x="4605" y="2365"/>
                </a:cubicBezTo>
                <a:cubicBezTo>
                  <a:pt x="4605" y="2365"/>
                  <a:pt x="4605" y="2365"/>
                  <a:pt x="4605" y="2365"/>
                </a:cubicBezTo>
                <a:cubicBezTo>
                  <a:pt x="4605" y="2359"/>
                  <a:pt x="4605" y="2359"/>
                  <a:pt x="4605" y="2359"/>
                </a:cubicBezTo>
                <a:cubicBezTo>
                  <a:pt x="4603" y="2353"/>
                  <a:pt x="4603" y="2353"/>
                  <a:pt x="4603" y="2353"/>
                </a:cubicBezTo>
                <a:cubicBezTo>
                  <a:pt x="4603" y="2348"/>
                  <a:pt x="4603" y="2348"/>
                  <a:pt x="4603" y="2348"/>
                </a:cubicBezTo>
                <a:cubicBezTo>
                  <a:pt x="4603" y="2348"/>
                  <a:pt x="4603" y="2348"/>
                  <a:pt x="4603" y="2348"/>
                </a:cubicBezTo>
                <a:cubicBezTo>
                  <a:pt x="4602" y="2347"/>
                  <a:pt x="4602" y="2347"/>
                  <a:pt x="4602" y="2347"/>
                </a:cubicBezTo>
                <a:cubicBezTo>
                  <a:pt x="4602" y="2344"/>
                  <a:pt x="4602" y="2344"/>
                  <a:pt x="4602" y="2344"/>
                </a:cubicBezTo>
                <a:cubicBezTo>
                  <a:pt x="4601" y="2343"/>
                  <a:pt x="4601" y="2343"/>
                  <a:pt x="4601" y="2343"/>
                </a:cubicBezTo>
                <a:cubicBezTo>
                  <a:pt x="4599" y="2342"/>
                  <a:pt x="4599" y="2342"/>
                  <a:pt x="4599" y="2342"/>
                </a:cubicBezTo>
                <a:cubicBezTo>
                  <a:pt x="4601" y="2339"/>
                  <a:pt x="4601" y="2339"/>
                  <a:pt x="4601" y="2339"/>
                </a:cubicBezTo>
                <a:lnTo>
                  <a:pt x="4602" y="2339"/>
                </a:lnTo>
                <a:close/>
                <a:moveTo>
                  <a:pt x="5070" y="1557"/>
                </a:moveTo>
                <a:cubicBezTo>
                  <a:pt x="5066" y="1561"/>
                  <a:pt x="5066" y="1561"/>
                  <a:pt x="5066" y="1561"/>
                </a:cubicBezTo>
                <a:cubicBezTo>
                  <a:pt x="5066" y="1562"/>
                  <a:pt x="5066" y="1562"/>
                  <a:pt x="5066" y="1562"/>
                </a:cubicBezTo>
                <a:cubicBezTo>
                  <a:pt x="5066" y="1563"/>
                  <a:pt x="5066" y="1563"/>
                  <a:pt x="5066" y="1563"/>
                </a:cubicBezTo>
                <a:cubicBezTo>
                  <a:pt x="5066" y="1564"/>
                  <a:pt x="5067" y="1564"/>
                  <a:pt x="5067" y="1564"/>
                </a:cubicBezTo>
                <a:cubicBezTo>
                  <a:pt x="5067" y="1564"/>
                  <a:pt x="5067" y="1564"/>
                  <a:pt x="5067" y="1564"/>
                </a:cubicBezTo>
                <a:cubicBezTo>
                  <a:pt x="5069" y="1564"/>
                  <a:pt x="5069" y="1564"/>
                  <a:pt x="5069" y="1564"/>
                </a:cubicBezTo>
                <a:cubicBezTo>
                  <a:pt x="5070" y="1563"/>
                  <a:pt x="5070" y="1563"/>
                  <a:pt x="5070" y="1563"/>
                </a:cubicBezTo>
                <a:cubicBezTo>
                  <a:pt x="5072" y="1559"/>
                  <a:pt x="5072" y="1559"/>
                  <a:pt x="5072" y="1559"/>
                </a:cubicBezTo>
                <a:cubicBezTo>
                  <a:pt x="5072" y="1557"/>
                  <a:pt x="5072" y="1557"/>
                  <a:pt x="5072" y="1557"/>
                </a:cubicBezTo>
                <a:cubicBezTo>
                  <a:pt x="5072" y="1557"/>
                  <a:pt x="5071" y="1557"/>
                  <a:pt x="5071" y="1557"/>
                </a:cubicBezTo>
                <a:cubicBezTo>
                  <a:pt x="5071" y="1557"/>
                  <a:pt x="5071" y="1557"/>
                  <a:pt x="5070" y="1557"/>
                </a:cubicBezTo>
                <a:close/>
                <a:moveTo>
                  <a:pt x="4818" y="1742"/>
                </a:moveTo>
                <a:cubicBezTo>
                  <a:pt x="4815" y="1743"/>
                  <a:pt x="4815" y="1743"/>
                  <a:pt x="4815" y="1743"/>
                </a:cubicBezTo>
                <a:cubicBezTo>
                  <a:pt x="4812" y="1747"/>
                  <a:pt x="4812" y="1747"/>
                  <a:pt x="4812" y="1747"/>
                </a:cubicBezTo>
                <a:cubicBezTo>
                  <a:pt x="4812" y="1747"/>
                  <a:pt x="4812" y="1747"/>
                  <a:pt x="4812" y="1747"/>
                </a:cubicBezTo>
                <a:cubicBezTo>
                  <a:pt x="4811" y="1753"/>
                  <a:pt x="4811" y="1753"/>
                  <a:pt x="4811" y="1753"/>
                </a:cubicBezTo>
                <a:cubicBezTo>
                  <a:pt x="4811" y="1754"/>
                  <a:pt x="4811" y="1754"/>
                  <a:pt x="4811" y="1754"/>
                </a:cubicBezTo>
                <a:cubicBezTo>
                  <a:pt x="4816" y="1759"/>
                  <a:pt x="4816" y="1759"/>
                  <a:pt x="4816" y="1759"/>
                </a:cubicBezTo>
                <a:cubicBezTo>
                  <a:pt x="4814" y="1767"/>
                  <a:pt x="4814" y="1767"/>
                  <a:pt x="4814" y="1767"/>
                </a:cubicBezTo>
                <a:cubicBezTo>
                  <a:pt x="4814" y="1767"/>
                  <a:pt x="4814" y="1767"/>
                  <a:pt x="4814" y="1767"/>
                </a:cubicBezTo>
                <a:cubicBezTo>
                  <a:pt x="4815" y="1770"/>
                  <a:pt x="4815" y="1770"/>
                  <a:pt x="4815" y="1770"/>
                </a:cubicBezTo>
                <a:cubicBezTo>
                  <a:pt x="4815" y="1771"/>
                  <a:pt x="4815" y="1771"/>
                  <a:pt x="4815" y="1771"/>
                </a:cubicBezTo>
                <a:cubicBezTo>
                  <a:pt x="4818" y="1771"/>
                  <a:pt x="4818" y="1771"/>
                  <a:pt x="4818" y="1771"/>
                </a:cubicBezTo>
                <a:cubicBezTo>
                  <a:pt x="4818" y="1771"/>
                  <a:pt x="4818" y="1771"/>
                  <a:pt x="4818" y="1771"/>
                </a:cubicBezTo>
                <a:cubicBezTo>
                  <a:pt x="4822" y="1769"/>
                  <a:pt x="4822" y="1769"/>
                  <a:pt x="4822" y="1769"/>
                </a:cubicBezTo>
                <a:cubicBezTo>
                  <a:pt x="4824" y="1766"/>
                  <a:pt x="4824" y="1766"/>
                  <a:pt x="4824" y="1766"/>
                </a:cubicBezTo>
                <a:cubicBezTo>
                  <a:pt x="4826" y="1765"/>
                  <a:pt x="4826" y="1765"/>
                  <a:pt x="4826" y="1765"/>
                </a:cubicBezTo>
                <a:cubicBezTo>
                  <a:pt x="4832" y="1765"/>
                  <a:pt x="4832" y="1765"/>
                  <a:pt x="4832" y="1765"/>
                </a:cubicBezTo>
                <a:cubicBezTo>
                  <a:pt x="4832" y="1764"/>
                  <a:pt x="4832" y="1764"/>
                  <a:pt x="4832" y="1764"/>
                </a:cubicBezTo>
                <a:cubicBezTo>
                  <a:pt x="4833" y="1762"/>
                  <a:pt x="4833" y="1762"/>
                  <a:pt x="4833" y="1762"/>
                </a:cubicBezTo>
                <a:cubicBezTo>
                  <a:pt x="4834" y="1762"/>
                  <a:pt x="4834" y="1762"/>
                  <a:pt x="4833" y="1761"/>
                </a:cubicBezTo>
                <a:cubicBezTo>
                  <a:pt x="4828" y="1757"/>
                  <a:pt x="4828" y="1757"/>
                  <a:pt x="4828" y="1757"/>
                </a:cubicBezTo>
                <a:cubicBezTo>
                  <a:pt x="4822" y="1754"/>
                  <a:pt x="4822" y="1754"/>
                  <a:pt x="4822" y="1754"/>
                </a:cubicBezTo>
                <a:cubicBezTo>
                  <a:pt x="4821" y="1752"/>
                  <a:pt x="4821" y="1752"/>
                  <a:pt x="4821" y="1752"/>
                </a:cubicBezTo>
                <a:cubicBezTo>
                  <a:pt x="4823" y="1748"/>
                  <a:pt x="4823" y="1748"/>
                  <a:pt x="4823" y="1748"/>
                </a:cubicBezTo>
                <a:cubicBezTo>
                  <a:pt x="4826" y="1748"/>
                  <a:pt x="4826" y="1748"/>
                  <a:pt x="4826" y="1748"/>
                </a:cubicBezTo>
                <a:cubicBezTo>
                  <a:pt x="4829" y="1751"/>
                  <a:pt x="4829" y="1751"/>
                  <a:pt x="4829" y="1751"/>
                </a:cubicBezTo>
                <a:cubicBezTo>
                  <a:pt x="4830" y="1751"/>
                  <a:pt x="4830" y="1751"/>
                  <a:pt x="4830" y="1751"/>
                </a:cubicBezTo>
                <a:cubicBezTo>
                  <a:pt x="4833" y="1751"/>
                  <a:pt x="4833" y="1751"/>
                  <a:pt x="4833" y="1751"/>
                </a:cubicBezTo>
                <a:cubicBezTo>
                  <a:pt x="4833" y="1751"/>
                  <a:pt x="4833" y="1751"/>
                  <a:pt x="4833" y="1751"/>
                </a:cubicBezTo>
                <a:cubicBezTo>
                  <a:pt x="4836" y="1749"/>
                  <a:pt x="4836" y="1749"/>
                  <a:pt x="4836" y="1749"/>
                </a:cubicBezTo>
                <a:cubicBezTo>
                  <a:pt x="4839" y="1747"/>
                  <a:pt x="4839" y="1747"/>
                  <a:pt x="4839" y="1747"/>
                </a:cubicBezTo>
                <a:cubicBezTo>
                  <a:pt x="4844" y="1748"/>
                  <a:pt x="4844" y="1748"/>
                  <a:pt x="4844" y="1748"/>
                </a:cubicBezTo>
                <a:cubicBezTo>
                  <a:pt x="4865" y="1760"/>
                  <a:pt x="4865" y="1760"/>
                  <a:pt x="4865" y="1760"/>
                </a:cubicBezTo>
                <a:cubicBezTo>
                  <a:pt x="4865" y="1760"/>
                  <a:pt x="4866" y="1760"/>
                  <a:pt x="4866" y="1760"/>
                </a:cubicBezTo>
                <a:cubicBezTo>
                  <a:pt x="4868" y="1757"/>
                  <a:pt x="4868" y="1757"/>
                  <a:pt x="4868" y="1757"/>
                </a:cubicBezTo>
                <a:cubicBezTo>
                  <a:pt x="4869" y="1752"/>
                  <a:pt x="4869" y="1752"/>
                  <a:pt x="4869" y="1752"/>
                </a:cubicBezTo>
                <a:cubicBezTo>
                  <a:pt x="4876" y="1742"/>
                  <a:pt x="4876" y="1742"/>
                  <a:pt x="4876" y="1742"/>
                </a:cubicBezTo>
                <a:cubicBezTo>
                  <a:pt x="4880" y="1740"/>
                  <a:pt x="4880" y="1740"/>
                  <a:pt x="4880" y="1740"/>
                </a:cubicBezTo>
                <a:cubicBezTo>
                  <a:pt x="4884" y="1739"/>
                  <a:pt x="4884" y="1739"/>
                  <a:pt x="4884" y="1739"/>
                </a:cubicBezTo>
                <a:cubicBezTo>
                  <a:pt x="4889" y="1740"/>
                  <a:pt x="4889" y="1740"/>
                  <a:pt x="4889" y="1740"/>
                </a:cubicBezTo>
                <a:cubicBezTo>
                  <a:pt x="4889" y="1740"/>
                  <a:pt x="4889" y="1740"/>
                  <a:pt x="4889" y="1740"/>
                </a:cubicBezTo>
                <a:cubicBezTo>
                  <a:pt x="4891" y="1738"/>
                  <a:pt x="4891" y="1738"/>
                  <a:pt x="4891" y="1738"/>
                </a:cubicBezTo>
                <a:cubicBezTo>
                  <a:pt x="4892" y="1738"/>
                  <a:pt x="4892" y="1738"/>
                  <a:pt x="4892" y="1738"/>
                </a:cubicBezTo>
                <a:cubicBezTo>
                  <a:pt x="4892" y="1738"/>
                  <a:pt x="4892" y="1738"/>
                  <a:pt x="4892" y="1738"/>
                </a:cubicBezTo>
                <a:cubicBezTo>
                  <a:pt x="4895" y="1738"/>
                  <a:pt x="4895" y="1738"/>
                  <a:pt x="4895" y="1738"/>
                </a:cubicBezTo>
                <a:cubicBezTo>
                  <a:pt x="4904" y="1732"/>
                  <a:pt x="4904" y="1732"/>
                  <a:pt x="4904" y="1732"/>
                </a:cubicBezTo>
                <a:cubicBezTo>
                  <a:pt x="4906" y="1729"/>
                  <a:pt x="4906" y="1729"/>
                  <a:pt x="4906" y="1729"/>
                </a:cubicBezTo>
                <a:cubicBezTo>
                  <a:pt x="4906" y="1728"/>
                  <a:pt x="4906" y="1728"/>
                  <a:pt x="4906" y="1728"/>
                </a:cubicBezTo>
                <a:cubicBezTo>
                  <a:pt x="4906" y="1728"/>
                  <a:pt x="4906" y="1728"/>
                  <a:pt x="4905" y="1728"/>
                </a:cubicBezTo>
                <a:cubicBezTo>
                  <a:pt x="4901" y="1729"/>
                  <a:pt x="4901" y="1729"/>
                  <a:pt x="4901" y="1729"/>
                </a:cubicBezTo>
                <a:cubicBezTo>
                  <a:pt x="4899" y="1729"/>
                  <a:pt x="4899" y="1729"/>
                  <a:pt x="4899" y="1729"/>
                </a:cubicBezTo>
                <a:cubicBezTo>
                  <a:pt x="4899" y="1726"/>
                  <a:pt x="4899" y="1726"/>
                  <a:pt x="4899" y="1726"/>
                </a:cubicBezTo>
                <a:cubicBezTo>
                  <a:pt x="4898" y="1725"/>
                  <a:pt x="4898" y="1725"/>
                  <a:pt x="4898" y="1725"/>
                </a:cubicBezTo>
                <a:cubicBezTo>
                  <a:pt x="4896" y="1723"/>
                  <a:pt x="4896" y="1723"/>
                  <a:pt x="4896" y="1723"/>
                </a:cubicBezTo>
                <a:cubicBezTo>
                  <a:pt x="4895" y="1720"/>
                  <a:pt x="4895" y="1720"/>
                  <a:pt x="4895" y="1720"/>
                </a:cubicBezTo>
                <a:cubicBezTo>
                  <a:pt x="4899" y="1711"/>
                  <a:pt x="4899" y="1711"/>
                  <a:pt x="4899" y="1711"/>
                </a:cubicBezTo>
                <a:cubicBezTo>
                  <a:pt x="4899" y="1711"/>
                  <a:pt x="4899" y="1711"/>
                  <a:pt x="4899" y="1711"/>
                </a:cubicBezTo>
                <a:cubicBezTo>
                  <a:pt x="4898" y="1709"/>
                  <a:pt x="4898" y="1709"/>
                  <a:pt x="4898" y="1709"/>
                </a:cubicBezTo>
                <a:cubicBezTo>
                  <a:pt x="4897" y="1709"/>
                  <a:pt x="4897" y="1709"/>
                  <a:pt x="4897" y="1709"/>
                </a:cubicBezTo>
                <a:cubicBezTo>
                  <a:pt x="4892" y="1714"/>
                  <a:pt x="4892" y="1714"/>
                  <a:pt x="4892" y="1714"/>
                </a:cubicBezTo>
                <a:cubicBezTo>
                  <a:pt x="4889" y="1716"/>
                  <a:pt x="4889" y="1716"/>
                  <a:pt x="4889" y="1716"/>
                </a:cubicBezTo>
                <a:cubicBezTo>
                  <a:pt x="4886" y="1717"/>
                  <a:pt x="4886" y="1717"/>
                  <a:pt x="4886" y="1717"/>
                </a:cubicBezTo>
                <a:cubicBezTo>
                  <a:pt x="4883" y="1715"/>
                  <a:pt x="4883" y="1715"/>
                  <a:pt x="4883" y="1715"/>
                </a:cubicBezTo>
                <a:cubicBezTo>
                  <a:pt x="4881" y="1714"/>
                  <a:pt x="4881" y="1714"/>
                  <a:pt x="4881" y="1714"/>
                </a:cubicBezTo>
                <a:cubicBezTo>
                  <a:pt x="4881" y="1714"/>
                  <a:pt x="4881" y="1714"/>
                  <a:pt x="4881" y="1714"/>
                </a:cubicBezTo>
                <a:cubicBezTo>
                  <a:pt x="4875" y="1712"/>
                  <a:pt x="4875" y="1712"/>
                  <a:pt x="4875" y="1712"/>
                </a:cubicBezTo>
                <a:cubicBezTo>
                  <a:pt x="4863" y="1704"/>
                  <a:pt x="4863" y="1704"/>
                  <a:pt x="4863" y="1704"/>
                </a:cubicBezTo>
                <a:cubicBezTo>
                  <a:pt x="4848" y="1687"/>
                  <a:pt x="4848" y="1687"/>
                  <a:pt x="4848" y="1687"/>
                </a:cubicBezTo>
                <a:cubicBezTo>
                  <a:pt x="4847" y="1685"/>
                  <a:pt x="4847" y="1685"/>
                  <a:pt x="4847" y="1685"/>
                </a:cubicBezTo>
                <a:cubicBezTo>
                  <a:pt x="4845" y="1683"/>
                  <a:pt x="4845" y="1683"/>
                  <a:pt x="4845" y="1683"/>
                </a:cubicBezTo>
                <a:cubicBezTo>
                  <a:pt x="4844" y="1683"/>
                  <a:pt x="4844" y="1683"/>
                  <a:pt x="4844" y="1683"/>
                </a:cubicBezTo>
                <a:cubicBezTo>
                  <a:pt x="4843" y="1684"/>
                  <a:pt x="4843" y="1684"/>
                  <a:pt x="4843" y="1684"/>
                </a:cubicBezTo>
                <a:cubicBezTo>
                  <a:pt x="4839" y="1687"/>
                  <a:pt x="4839" y="1687"/>
                  <a:pt x="4839" y="1687"/>
                </a:cubicBezTo>
                <a:cubicBezTo>
                  <a:pt x="4839" y="1688"/>
                  <a:pt x="4839" y="1688"/>
                  <a:pt x="4839" y="1688"/>
                </a:cubicBezTo>
                <a:cubicBezTo>
                  <a:pt x="4839" y="1690"/>
                  <a:pt x="4839" y="1690"/>
                  <a:pt x="4839" y="1690"/>
                </a:cubicBezTo>
                <a:cubicBezTo>
                  <a:pt x="4842" y="1700"/>
                  <a:pt x="4842" y="1700"/>
                  <a:pt x="4842" y="1700"/>
                </a:cubicBezTo>
                <a:cubicBezTo>
                  <a:pt x="4838" y="1719"/>
                  <a:pt x="4838" y="1719"/>
                  <a:pt x="4838" y="1719"/>
                </a:cubicBezTo>
                <a:cubicBezTo>
                  <a:pt x="4836" y="1721"/>
                  <a:pt x="4836" y="1721"/>
                  <a:pt x="4836" y="1721"/>
                </a:cubicBezTo>
                <a:cubicBezTo>
                  <a:pt x="4835" y="1722"/>
                  <a:pt x="4835" y="1722"/>
                  <a:pt x="4835" y="1722"/>
                </a:cubicBezTo>
                <a:cubicBezTo>
                  <a:pt x="4836" y="1729"/>
                  <a:pt x="4836" y="1729"/>
                  <a:pt x="4836" y="1729"/>
                </a:cubicBezTo>
                <a:cubicBezTo>
                  <a:pt x="4834" y="1732"/>
                  <a:pt x="4834" y="1732"/>
                  <a:pt x="4834" y="1732"/>
                </a:cubicBezTo>
                <a:cubicBezTo>
                  <a:pt x="4829" y="1732"/>
                  <a:pt x="4829" y="1732"/>
                  <a:pt x="4829" y="1732"/>
                </a:cubicBezTo>
                <a:cubicBezTo>
                  <a:pt x="4822" y="1730"/>
                  <a:pt x="4822" y="1730"/>
                  <a:pt x="4822" y="1730"/>
                </a:cubicBezTo>
                <a:cubicBezTo>
                  <a:pt x="4821" y="1730"/>
                  <a:pt x="4821" y="1730"/>
                  <a:pt x="4821" y="1730"/>
                </a:cubicBezTo>
                <a:cubicBezTo>
                  <a:pt x="4821" y="1730"/>
                  <a:pt x="4821" y="1731"/>
                  <a:pt x="4821" y="1731"/>
                </a:cubicBezTo>
                <a:cubicBezTo>
                  <a:pt x="4820" y="1733"/>
                  <a:pt x="4820" y="1733"/>
                  <a:pt x="4820" y="1733"/>
                </a:cubicBezTo>
                <a:cubicBezTo>
                  <a:pt x="4820" y="1734"/>
                  <a:pt x="4820" y="1734"/>
                  <a:pt x="4820" y="1734"/>
                </a:cubicBezTo>
                <a:cubicBezTo>
                  <a:pt x="4822" y="1736"/>
                  <a:pt x="4822" y="1736"/>
                  <a:pt x="4822" y="1736"/>
                </a:cubicBezTo>
                <a:cubicBezTo>
                  <a:pt x="4821" y="1739"/>
                  <a:pt x="4821" y="1739"/>
                  <a:pt x="4821" y="1739"/>
                </a:cubicBezTo>
                <a:lnTo>
                  <a:pt x="4818" y="1742"/>
                </a:lnTo>
                <a:close/>
                <a:moveTo>
                  <a:pt x="4671" y="1917"/>
                </a:moveTo>
                <a:cubicBezTo>
                  <a:pt x="4671" y="1917"/>
                  <a:pt x="4671" y="1917"/>
                  <a:pt x="4671" y="1917"/>
                </a:cubicBezTo>
                <a:cubicBezTo>
                  <a:pt x="4668" y="1918"/>
                  <a:pt x="4668" y="1918"/>
                  <a:pt x="4668" y="1918"/>
                </a:cubicBezTo>
                <a:cubicBezTo>
                  <a:pt x="4665" y="1920"/>
                  <a:pt x="4665" y="1920"/>
                  <a:pt x="4665" y="1920"/>
                </a:cubicBezTo>
                <a:cubicBezTo>
                  <a:pt x="4664" y="1923"/>
                  <a:pt x="4664" y="1923"/>
                  <a:pt x="4664" y="1923"/>
                </a:cubicBezTo>
                <a:cubicBezTo>
                  <a:pt x="4662" y="1923"/>
                  <a:pt x="4662" y="1923"/>
                  <a:pt x="4662" y="1923"/>
                </a:cubicBezTo>
                <a:cubicBezTo>
                  <a:pt x="4662" y="1923"/>
                  <a:pt x="4662" y="1923"/>
                  <a:pt x="4662" y="1923"/>
                </a:cubicBezTo>
                <a:cubicBezTo>
                  <a:pt x="4660" y="1925"/>
                  <a:pt x="4660" y="1925"/>
                  <a:pt x="4660" y="1925"/>
                </a:cubicBezTo>
                <a:cubicBezTo>
                  <a:pt x="4659" y="1926"/>
                  <a:pt x="4659" y="1926"/>
                  <a:pt x="4659" y="1926"/>
                </a:cubicBezTo>
                <a:cubicBezTo>
                  <a:pt x="4658" y="1925"/>
                  <a:pt x="4658" y="1925"/>
                  <a:pt x="4658" y="1925"/>
                </a:cubicBezTo>
                <a:cubicBezTo>
                  <a:pt x="4658" y="1925"/>
                  <a:pt x="4657" y="1925"/>
                  <a:pt x="4657" y="1925"/>
                </a:cubicBezTo>
                <a:cubicBezTo>
                  <a:pt x="4655" y="1926"/>
                  <a:pt x="4655" y="1926"/>
                  <a:pt x="4655" y="1926"/>
                </a:cubicBezTo>
                <a:cubicBezTo>
                  <a:pt x="4652" y="1931"/>
                  <a:pt x="4652" y="1931"/>
                  <a:pt x="4652" y="1931"/>
                </a:cubicBezTo>
                <a:cubicBezTo>
                  <a:pt x="4652" y="1931"/>
                  <a:pt x="4652" y="1931"/>
                  <a:pt x="4652" y="1932"/>
                </a:cubicBezTo>
                <a:cubicBezTo>
                  <a:pt x="4655" y="1934"/>
                  <a:pt x="4655" y="1934"/>
                  <a:pt x="4655" y="1934"/>
                </a:cubicBezTo>
                <a:cubicBezTo>
                  <a:pt x="4654" y="1934"/>
                  <a:pt x="4654" y="1934"/>
                  <a:pt x="4654" y="1934"/>
                </a:cubicBezTo>
                <a:cubicBezTo>
                  <a:pt x="4654" y="1934"/>
                  <a:pt x="4654" y="1934"/>
                  <a:pt x="4654" y="1934"/>
                </a:cubicBezTo>
                <a:cubicBezTo>
                  <a:pt x="4653" y="1934"/>
                  <a:pt x="4653" y="1935"/>
                  <a:pt x="4653" y="1935"/>
                </a:cubicBezTo>
                <a:cubicBezTo>
                  <a:pt x="4654" y="1942"/>
                  <a:pt x="4654" y="1942"/>
                  <a:pt x="4654" y="1942"/>
                </a:cubicBezTo>
                <a:cubicBezTo>
                  <a:pt x="4654" y="1943"/>
                  <a:pt x="4655" y="1943"/>
                  <a:pt x="4655" y="1943"/>
                </a:cubicBezTo>
                <a:cubicBezTo>
                  <a:pt x="4655" y="1943"/>
                  <a:pt x="4655" y="1943"/>
                  <a:pt x="4656" y="1943"/>
                </a:cubicBezTo>
                <a:cubicBezTo>
                  <a:pt x="4657" y="1941"/>
                  <a:pt x="4657" y="1941"/>
                  <a:pt x="4657" y="1941"/>
                </a:cubicBezTo>
                <a:cubicBezTo>
                  <a:pt x="4660" y="1940"/>
                  <a:pt x="4660" y="1940"/>
                  <a:pt x="4660" y="1940"/>
                </a:cubicBezTo>
                <a:cubicBezTo>
                  <a:pt x="4663" y="1942"/>
                  <a:pt x="4663" y="1942"/>
                  <a:pt x="4663" y="1942"/>
                </a:cubicBezTo>
                <a:cubicBezTo>
                  <a:pt x="4663" y="1942"/>
                  <a:pt x="4663" y="1942"/>
                  <a:pt x="4663" y="1942"/>
                </a:cubicBezTo>
                <a:cubicBezTo>
                  <a:pt x="4663" y="1942"/>
                  <a:pt x="4664" y="1942"/>
                  <a:pt x="4664" y="1941"/>
                </a:cubicBezTo>
                <a:cubicBezTo>
                  <a:pt x="4665" y="1939"/>
                  <a:pt x="4665" y="1939"/>
                  <a:pt x="4665" y="1939"/>
                </a:cubicBezTo>
                <a:cubicBezTo>
                  <a:pt x="4665" y="1939"/>
                  <a:pt x="4665" y="1939"/>
                  <a:pt x="4665" y="1938"/>
                </a:cubicBezTo>
                <a:cubicBezTo>
                  <a:pt x="4665" y="1938"/>
                  <a:pt x="4665" y="1938"/>
                  <a:pt x="4665" y="1938"/>
                </a:cubicBezTo>
                <a:cubicBezTo>
                  <a:pt x="4663" y="1937"/>
                  <a:pt x="4663" y="1937"/>
                  <a:pt x="4663" y="1937"/>
                </a:cubicBezTo>
                <a:cubicBezTo>
                  <a:pt x="4662" y="1936"/>
                  <a:pt x="4662" y="1936"/>
                  <a:pt x="4662" y="1936"/>
                </a:cubicBezTo>
                <a:cubicBezTo>
                  <a:pt x="4662" y="1933"/>
                  <a:pt x="4662" y="1933"/>
                  <a:pt x="4662" y="1933"/>
                </a:cubicBezTo>
                <a:cubicBezTo>
                  <a:pt x="4663" y="1933"/>
                  <a:pt x="4663" y="1933"/>
                  <a:pt x="4663" y="1933"/>
                </a:cubicBezTo>
                <a:cubicBezTo>
                  <a:pt x="4666" y="1939"/>
                  <a:pt x="4666" y="1939"/>
                  <a:pt x="4666" y="1939"/>
                </a:cubicBezTo>
                <a:cubicBezTo>
                  <a:pt x="4666" y="1942"/>
                  <a:pt x="4666" y="1942"/>
                  <a:pt x="4666" y="1942"/>
                </a:cubicBezTo>
                <a:cubicBezTo>
                  <a:pt x="4667" y="1942"/>
                  <a:pt x="4667" y="1942"/>
                  <a:pt x="4667" y="1942"/>
                </a:cubicBezTo>
                <a:cubicBezTo>
                  <a:pt x="4667" y="1942"/>
                  <a:pt x="4667" y="1942"/>
                  <a:pt x="4667" y="1942"/>
                </a:cubicBezTo>
                <a:cubicBezTo>
                  <a:pt x="4667" y="1945"/>
                  <a:pt x="4667" y="1945"/>
                  <a:pt x="4667" y="1945"/>
                </a:cubicBezTo>
                <a:cubicBezTo>
                  <a:pt x="4665" y="1949"/>
                  <a:pt x="4665" y="1949"/>
                  <a:pt x="4665" y="1949"/>
                </a:cubicBezTo>
                <a:cubicBezTo>
                  <a:pt x="4664" y="1950"/>
                  <a:pt x="4664" y="1950"/>
                  <a:pt x="4664" y="1950"/>
                </a:cubicBezTo>
                <a:cubicBezTo>
                  <a:pt x="4662" y="1953"/>
                  <a:pt x="4662" y="1953"/>
                  <a:pt x="4662" y="1953"/>
                </a:cubicBezTo>
                <a:cubicBezTo>
                  <a:pt x="4662" y="1954"/>
                  <a:pt x="4662" y="1954"/>
                  <a:pt x="4662" y="1954"/>
                </a:cubicBezTo>
                <a:cubicBezTo>
                  <a:pt x="4663" y="1962"/>
                  <a:pt x="4663" y="1962"/>
                  <a:pt x="4663" y="1962"/>
                </a:cubicBezTo>
                <a:cubicBezTo>
                  <a:pt x="4662" y="1965"/>
                  <a:pt x="4662" y="1965"/>
                  <a:pt x="4662" y="1965"/>
                </a:cubicBezTo>
                <a:cubicBezTo>
                  <a:pt x="4662" y="1965"/>
                  <a:pt x="4662" y="1965"/>
                  <a:pt x="4662" y="1965"/>
                </a:cubicBezTo>
                <a:cubicBezTo>
                  <a:pt x="4664" y="1967"/>
                  <a:pt x="4664" y="1967"/>
                  <a:pt x="4664" y="1967"/>
                </a:cubicBezTo>
                <a:cubicBezTo>
                  <a:pt x="4668" y="1969"/>
                  <a:pt x="4668" y="1969"/>
                  <a:pt x="4668" y="1969"/>
                </a:cubicBezTo>
                <a:cubicBezTo>
                  <a:pt x="4668" y="1969"/>
                  <a:pt x="4668" y="1969"/>
                  <a:pt x="4668" y="1969"/>
                </a:cubicBezTo>
                <a:cubicBezTo>
                  <a:pt x="4669" y="1969"/>
                  <a:pt x="4669" y="1969"/>
                  <a:pt x="4669" y="1969"/>
                </a:cubicBezTo>
                <a:cubicBezTo>
                  <a:pt x="4669" y="1967"/>
                  <a:pt x="4669" y="1967"/>
                  <a:pt x="4669" y="1967"/>
                </a:cubicBezTo>
                <a:cubicBezTo>
                  <a:pt x="4670" y="1971"/>
                  <a:pt x="4670" y="1971"/>
                  <a:pt x="4670" y="1971"/>
                </a:cubicBezTo>
                <a:cubicBezTo>
                  <a:pt x="4670" y="1971"/>
                  <a:pt x="4670" y="1971"/>
                  <a:pt x="4670" y="1971"/>
                </a:cubicBezTo>
                <a:cubicBezTo>
                  <a:pt x="4670" y="1971"/>
                  <a:pt x="4670" y="1971"/>
                  <a:pt x="4670" y="1971"/>
                </a:cubicBezTo>
                <a:cubicBezTo>
                  <a:pt x="4671" y="1971"/>
                  <a:pt x="4671" y="1971"/>
                  <a:pt x="4671" y="1971"/>
                </a:cubicBezTo>
                <a:cubicBezTo>
                  <a:pt x="4673" y="1971"/>
                  <a:pt x="4673" y="1971"/>
                  <a:pt x="4673" y="1971"/>
                </a:cubicBezTo>
                <a:cubicBezTo>
                  <a:pt x="4675" y="1968"/>
                  <a:pt x="4675" y="1968"/>
                  <a:pt x="4675" y="1968"/>
                </a:cubicBezTo>
                <a:cubicBezTo>
                  <a:pt x="4676" y="1968"/>
                  <a:pt x="4676" y="1968"/>
                  <a:pt x="4676" y="1968"/>
                </a:cubicBezTo>
                <a:cubicBezTo>
                  <a:pt x="4676" y="1966"/>
                  <a:pt x="4676" y="1966"/>
                  <a:pt x="4676" y="1966"/>
                </a:cubicBezTo>
                <a:cubicBezTo>
                  <a:pt x="4678" y="1964"/>
                  <a:pt x="4678" y="1964"/>
                  <a:pt x="4678" y="1964"/>
                </a:cubicBezTo>
                <a:cubicBezTo>
                  <a:pt x="4679" y="1964"/>
                  <a:pt x="4679" y="1964"/>
                  <a:pt x="4679" y="1964"/>
                </a:cubicBezTo>
                <a:cubicBezTo>
                  <a:pt x="4679" y="1964"/>
                  <a:pt x="4679" y="1964"/>
                  <a:pt x="4679" y="1964"/>
                </a:cubicBezTo>
                <a:cubicBezTo>
                  <a:pt x="4680" y="1964"/>
                  <a:pt x="4680" y="1964"/>
                  <a:pt x="4680" y="1964"/>
                </a:cubicBezTo>
                <a:cubicBezTo>
                  <a:pt x="4690" y="1937"/>
                  <a:pt x="4690" y="1937"/>
                  <a:pt x="4690" y="1937"/>
                </a:cubicBezTo>
                <a:cubicBezTo>
                  <a:pt x="4690" y="1934"/>
                  <a:pt x="4690" y="1934"/>
                  <a:pt x="4690" y="1934"/>
                </a:cubicBezTo>
                <a:cubicBezTo>
                  <a:pt x="4689" y="1931"/>
                  <a:pt x="4689" y="1931"/>
                  <a:pt x="4689" y="1931"/>
                </a:cubicBezTo>
                <a:cubicBezTo>
                  <a:pt x="4688" y="1930"/>
                  <a:pt x="4688" y="1930"/>
                  <a:pt x="4688" y="1930"/>
                </a:cubicBezTo>
                <a:cubicBezTo>
                  <a:pt x="4685" y="1929"/>
                  <a:pt x="4685" y="1929"/>
                  <a:pt x="4685" y="1929"/>
                </a:cubicBezTo>
                <a:cubicBezTo>
                  <a:pt x="4684" y="1929"/>
                  <a:pt x="4684" y="1929"/>
                  <a:pt x="4684" y="1929"/>
                </a:cubicBezTo>
                <a:cubicBezTo>
                  <a:pt x="4686" y="1925"/>
                  <a:pt x="4686" y="1925"/>
                  <a:pt x="4686" y="1925"/>
                </a:cubicBezTo>
                <a:cubicBezTo>
                  <a:pt x="4686" y="1924"/>
                  <a:pt x="4686" y="1924"/>
                  <a:pt x="4686" y="1924"/>
                </a:cubicBezTo>
                <a:cubicBezTo>
                  <a:pt x="4685" y="1922"/>
                  <a:pt x="4685" y="1922"/>
                  <a:pt x="4685" y="1922"/>
                </a:cubicBezTo>
                <a:cubicBezTo>
                  <a:pt x="4685" y="1922"/>
                  <a:pt x="4684" y="1922"/>
                  <a:pt x="4684" y="1922"/>
                </a:cubicBezTo>
                <a:cubicBezTo>
                  <a:pt x="4682" y="1923"/>
                  <a:pt x="4682" y="1923"/>
                  <a:pt x="4682" y="1923"/>
                </a:cubicBezTo>
                <a:cubicBezTo>
                  <a:pt x="4678" y="1923"/>
                  <a:pt x="4678" y="1923"/>
                  <a:pt x="4678" y="1923"/>
                </a:cubicBezTo>
                <a:cubicBezTo>
                  <a:pt x="4675" y="1920"/>
                  <a:pt x="4675" y="1920"/>
                  <a:pt x="4675" y="1920"/>
                </a:cubicBezTo>
                <a:cubicBezTo>
                  <a:pt x="4675" y="1918"/>
                  <a:pt x="4675" y="1918"/>
                  <a:pt x="4675" y="1918"/>
                </a:cubicBezTo>
                <a:cubicBezTo>
                  <a:pt x="4675" y="1918"/>
                  <a:pt x="4675" y="1918"/>
                  <a:pt x="4674" y="1917"/>
                </a:cubicBezTo>
                <a:cubicBezTo>
                  <a:pt x="4673" y="1917"/>
                  <a:pt x="4673" y="1917"/>
                  <a:pt x="4673" y="1917"/>
                </a:cubicBezTo>
                <a:cubicBezTo>
                  <a:pt x="4673" y="1917"/>
                  <a:pt x="4673" y="1917"/>
                  <a:pt x="4672" y="1917"/>
                </a:cubicBezTo>
                <a:lnTo>
                  <a:pt x="4671" y="1917"/>
                </a:lnTo>
                <a:close/>
                <a:moveTo>
                  <a:pt x="4670" y="1960"/>
                </a:moveTo>
                <a:cubicBezTo>
                  <a:pt x="4669" y="1960"/>
                  <a:pt x="4669" y="1960"/>
                  <a:pt x="4669" y="1960"/>
                </a:cubicBezTo>
                <a:cubicBezTo>
                  <a:pt x="4669" y="1962"/>
                  <a:pt x="4669" y="1962"/>
                  <a:pt x="4669" y="1962"/>
                </a:cubicBezTo>
                <a:cubicBezTo>
                  <a:pt x="4669" y="1961"/>
                  <a:pt x="4669" y="1961"/>
                  <a:pt x="4669" y="1961"/>
                </a:cubicBezTo>
                <a:cubicBezTo>
                  <a:pt x="4669" y="1960"/>
                  <a:pt x="4669" y="1960"/>
                  <a:pt x="4669" y="1960"/>
                </a:cubicBezTo>
                <a:cubicBezTo>
                  <a:pt x="4670" y="1960"/>
                  <a:pt x="4670" y="1960"/>
                  <a:pt x="4670" y="1960"/>
                </a:cubicBezTo>
                <a:close/>
                <a:moveTo>
                  <a:pt x="4697" y="1933"/>
                </a:moveTo>
                <a:cubicBezTo>
                  <a:pt x="4699" y="1937"/>
                  <a:pt x="4699" y="1937"/>
                  <a:pt x="4699" y="1937"/>
                </a:cubicBezTo>
                <a:cubicBezTo>
                  <a:pt x="4703" y="1940"/>
                  <a:pt x="4703" y="1940"/>
                  <a:pt x="4703" y="1940"/>
                </a:cubicBezTo>
                <a:cubicBezTo>
                  <a:pt x="4703" y="1941"/>
                  <a:pt x="4703" y="1941"/>
                  <a:pt x="4703" y="1941"/>
                </a:cubicBezTo>
                <a:cubicBezTo>
                  <a:pt x="4706" y="1940"/>
                  <a:pt x="4706" y="1940"/>
                  <a:pt x="4706" y="1940"/>
                </a:cubicBezTo>
                <a:cubicBezTo>
                  <a:pt x="4706" y="1940"/>
                  <a:pt x="4707" y="1940"/>
                  <a:pt x="4707" y="1940"/>
                </a:cubicBezTo>
                <a:cubicBezTo>
                  <a:pt x="4707" y="1936"/>
                  <a:pt x="4707" y="1936"/>
                  <a:pt x="4707" y="1936"/>
                </a:cubicBezTo>
                <a:cubicBezTo>
                  <a:pt x="4711" y="1929"/>
                  <a:pt x="4711" y="1929"/>
                  <a:pt x="4711" y="1929"/>
                </a:cubicBezTo>
                <a:cubicBezTo>
                  <a:pt x="4714" y="1927"/>
                  <a:pt x="4714" y="1927"/>
                  <a:pt x="4714" y="1927"/>
                </a:cubicBezTo>
                <a:cubicBezTo>
                  <a:pt x="4717" y="1927"/>
                  <a:pt x="4717" y="1927"/>
                  <a:pt x="4717" y="1927"/>
                </a:cubicBezTo>
                <a:cubicBezTo>
                  <a:pt x="4724" y="1930"/>
                  <a:pt x="4724" y="1930"/>
                  <a:pt x="4724" y="1930"/>
                </a:cubicBezTo>
                <a:cubicBezTo>
                  <a:pt x="4724" y="1930"/>
                  <a:pt x="4725" y="1930"/>
                  <a:pt x="4725" y="1930"/>
                </a:cubicBezTo>
                <a:cubicBezTo>
                  <a:pt x="4729" y="1923"/>
                  <a:pt x="4729" y="1923"/>
                  <a:pt x="4729" y="1923"/>
                </a:cubicBezTo>
                <a:cubicBezTo>
                  <a:pt x="4731" y="1923"/>
                  <a:pt x="4731" y="1923"/>
                  <a:pt x="4731" y="1923"/>
                </a:cubicBezTo>
                <a:cubicBezTo>
                  <a:pt x="4733" y="1920"/>
                  <a:pt x="4733" y="1920"/>
                  <a:pt x="4733" y="1920"/>
                </a:cubicBezTo>
                <a:cubicBezTo>
                  <a:pt x="4733" y="1920"/>
                  <a:pt x="4733" y="1919"/>
                  <a:pt x="4733" y="1919"/>
                </a:cubicBezTo>
                <a:cubicBezTo>
                  <a:pt x="4733" y="1919"/>
                  <a:pt x="4733" y="1919"/>
                  <a:pt x="4733" y="1919"/>
                </a:cubicBezTo>
                <a:cubicBezTo>
                  <a:pt x="4732" y="1918"/>
                  <a:pt x="4732" y="1918"/>
                  <a:pt x="4732" y="1918"/>
                </a:cubicBezTo>
                <a:cubicBezTo>
                  <a:pt x="4731" y="1912"/>
                  <a:pt x="4731" y="1912"/>
                  <a:pt x="4731" y="1912"/>
                </a:cubicBezTo>
                <a:cubicBezTo>
                  <a:pt x="4730" y="1911"/>
                  <a:pt x="4730" y="1911"/>
                  <a:pt x="4730" y="1911"/>
                </a:cubicBezTo>
                <a:cubicBezTo>
                  <a:pt x="4727" y="1911"/>
                  <a:pt x="4727" y="1911"/>
                  <a:pt x="4727" y="1911"/>
                </a:cubicBezTo>
                <a:cubicBezTo>
                  <a:pt x="4725" y="1910"/>
                  <a:pt x="4725" y="1910"/>
                  <a:pt x="4725" y="1910"/>
                </a:cubicBezTo>
                <a:cubicBezTo>
                  <a:pt x="4721" y="1909"/>
                  <a:pt x="4721" y="1909"/>
                  <a:pt x="4721" y="1909"/>
                </a:cubicBezTo>
                <a:cubicBezTo>
                  <a:pt x="4719" y="1909"/>
                  <a:pt x="4719" y="1909"/>
                  <a:pt x="4719" y="1909"/>
                </a:cubicBezTo>
                <a:cubicBezTo>
                  <a:pt x="4719" y="1909"/>
                  <a:pt x="4719" y="1909"/>
                  <a:pt x="4719" y="1909"/>
                </a:cubicBezTo>
                <a:cubicBezTo>
                  <a:pt x="4715" y="1913"/>
                  <a:pt x="4715" y="1913"/>
                  <a:pt x="4715" y="1913"/>
                </a:cubicBezTo>
                <a:cubicBezTo>
                  <a:pt x="4714" y="1915"/>
                  <a:pt x="4714" y="1915"/>
                  <a:pt x="4714" y="1915"/>
                </a:cubicBezTo>
                <a:cubicBezTo>
                  <a:pt x="4711" y="1916"/>
                  <a:pt x="4711" y="1916"/>
                  <a:pt x="4711" y="1916"/>
                </a:cubicBezTo>
                <a:cubicBezTo>
                  <a:pt x="4708" y="1917"/>
                  <a:pt x="4708" y="1917"/>
                  <a:pt x="4708" y="1917"/>
                </a:cubicBezTo>
                <a:cubicBezTo>
                  <a:pt x="4703" y="1915"/>
                  <a:pt x="4703" y="1915"/>
                  <a:pt x="4703" y="1915"/>
                </a:cubicBezTo>
                <a:cubicBezTo>
                  <a:pt x="4702" y="1915"/>
                  <a:pt x="4702" y="1915"/>
                  <a:pt x="4702" y="1915"/>
                </a:cubicBezTo>
                <a:cubicBezTo>
                  <a:pt x="4692" y="1927"/>
                  <a:pt x="4692" y="1927"/>
                  <a:pt x="4692" y="1927"/>
                </a:cubicBezTo>
                <a:cubicBezTo>
                  <a:pt x="4692" y="1927"/>
                  <a:pt x="4692" y="1928"/>
                  <a:pt x="4692" y="1928"/>
                </a:cubicBezTo>
                <a:cubicBezTo>
                  <a:pt x="4692" y="1928"/>
                  <a:pt x="4692" y="1928"/>
                  <a:pt x="4693" y="1928"/>
                </a:cubicBezTo>
                <a:cubicBezTo>
                  <a:pt x="4695" y="1928"/>
                  <a:pt x="4695" y="1928"/>
                  <a:pt x="4695" y="1928"/>
                </a:cubicBezTo>
                <a:cubicBezTo>
                  <a:pt x="4696" y="1930"/>
                  <a:pt x="4696" y="1930"/>
                  <a:pt x="4696" y="1930"/>
                </a:cubicBezTo>
                <a:cubicBezTo>
                  <a:pt x="4697" y="1931"/>
                  <a:pt x="4697" y="1931"/>
                  <a:pt x="4697" y="1931"/>
                </a:cubicBezTo>
                <a:cubicBezTo>
                  <a:pt x="4697" y="1932"/>
                  <a:pt x="4697" y="1932"/>
                  <a:pt x="4697" y="1932"/>
                </a:cubicBezTo>
                <a:lnTo>
                  <a:pt x="4697" y="1933"/>
                </a:lnTo>
                <a:close/>
                <a:moveTo>
                  <a:pt x="4741" y="1883"/>
                </a:moveTo>
                <a:cubicBezTo>
                  <a:pt x="4741" y="1883"/>
                  <a:pt x="4741" y="1883"/>
                  <a:pt x="4741" y="1883"/>
                </a:cubicBezTo>
                <a:cubicBezTo>
                  <a:pt x="4712" y="1887"/>
                  <a:pt x="4712" y="1887"/>
                  <a:pt x="4712" y="1887"/>
                </a:cubicBezTo>
                <a:cubicBezTo>
                  <a:pt x="4707" y="1886"/>
                  <a:pt x="4707" y="1886"/>
                  <a:pt x="4707" y="1886"/>
                </a:cubicBezTo>
                <a:cubicBezTo>
                  <a:pt x="4706" y="1886"/>
                  <a:pt x="4706" y="1886"/>
                  <a:pt x="4706" y="1886"/>
                </a:cubicBezTo>
                <a:cubicBezTo>
                  <a:pt x="4700" y="1889"/>
                  <a:pt x="4700" y="1889"/>
                  <a:pt x="4700" y="1889"/>
                </a:cubicBezTo>
                <a:cubicBezTo>
                  <a:pt x="4697" y="1893"/>
                  <a:pt x="4697" y="1893"/>
                  <a:pt x="4697" y="1893"/>
                </a:cubicBezTo>
                <a:cubicBezTo>
                  <a:pt x="4694" y="1895"/>
                  <a:pt x="4694" y="1895"/>
                  <a:pt x="4694" y="1895"/>
                </a:cubicBezTo>
                <a:cubicBezTo>
                  <a:pt x="4690" y="1900"/>
                  <a:pt x="4690" y="1900"/>
                  <a:pt x="4690" y="1900"/>
                </a:cubicBezTo>
                <a:cubicBezTo>
                  <a:pt x="4680" y="1907"/>
                  <a:pt x="4680" y="1907"/>
                  <a:pt x="4680" y="1907"/>
                </a:cubicBezTo>
                <a:cubicBezTo>
                  <a:pt x="4673" y="1909"/>
                  <a:pt x="4673" y="1909"/>
                  <a:pt x="4673" y="1909"/>
                </a:cubicBezTo>
                <a:cubicBezTo>
                  <a:pt x="4673" y="1909"/>
                  <a:pt x="4673" y="1909"/>
                  <a:pt x="4673" y="1910"/>
                </a:cubicBezTo>
                <a:cubicBezTo>
                  <a:pt x="4672" y="1916"/>
                  <a:pt x="4672" y="1916"/>
                  <a:pt x="4672" y="1916"/>
                </a:cubicBezTo>
                <a:cubicBezTo>
                  <a:pt x="4672" y="1916"/>
                  <a:pt x="4673" y="1916"/>
                  <a:pt x="4673" y="1916"/>
                </a:cubicBezTo>
                <a:cubicBezTo>
                  <a:pt x="4679" y="1918"/>
                  <a:pt x="4679" y="1918"/>
                  <a:pt x="4679" y="1918"/>
                </a:cubicBezTo>
                <a:cubicBezTo>
                  <a:pt x="4679" y="1918"/>
                  <a:pt x="4679" y="1918"/>
                  <a:pt x="4679" y="1918"/>
                </a:cubicBezTo>
                <a:cubicBezTo>
                  <a:pt x="4680" y="1917"/>
                  <a:pt x="4680" y="1917"/>
                  <a:pt x="4680" y="1917"/>
                </a:cubicBezTo>
                <a:cubicBezTo>
                  <a:pt x="4682" y="1917"/>
                  <a:pt x="4682" y="1917"/>
                  <a:pt x="4682" y="1917"/>
                </a:cubicBezTo>
                <a:cubicBezTo>
                  <a:pt x="4685" y="1916"/>
                  <a:pt x="4685" y="1916"/>
                  <a:pt x="4685" y="1916"/>
                </a:cubicBezTo>
                <a:cubicBezTo>
                  <a:pt x="4691" y="1919"/>
                  <a:pt x="4691" y="1919"/>
                  <a:pt x="4691" y="1919"/>
                </a:cubicBezTo>
                <a:cubicBezTo>
                  <a:pt x="4692" y="1919"/>
                  <a:pt x="4692" y="1919"/>
                  <a:pt x="4692" y="1919"/>
                </a:cubicBezTo>
                <a:cubicBezTo>
                  <a:pt x="4693" y="1918"/>
                  <a:pt x="4693" y="1918"/>
                  <a:pt x="4693" y="1918"/>
                </a:cubicBezTo>
                <a:cubicBezTo>
                  <a:pt x="4694" y="1918"/>
                  <a:pt x="4694" y="1918"/>
                  <a:pt x="4694" y="1918"/>
                </a:cubicBezTo>
                <a:cubicBezTo>
                  <a:pt x="4696" y="1911"/>
                  <a:pt x="4696" y="1911"/>
                  <a:pt x="4696" y="1911"/>
                </a:cubicBezTo>
                <a:cubicBezTo>
                  <a:pt x="4697" y="1911"/>
                  <a:pt x="4697" y="1911"/>
                  <a:pt x="4697" y="1911"/>
                </a:cubicBezTo>
                <a:cubicBezTo>
                  <a:pt x="4699" y="1912"/>
                  <a:pt x="4699" y="1912"/>
                  <a:pt x="4699" y="1912"/>
                </a:cubicBezTo>
                <a:cubicBezTo>
                  <a:pt x="4700" y="1913"/>
                  <a:pt x="4700" y="1913"/>
                  <a:pt x="4700" y="1913"/>
                </a:cubicBezTo>
                <a:cubicBezTo>
                  <a:pt x="4717" y="1907"/>
                  <a:pt x="4717" y="1907"/>
                  <a:pt x="4717" y="1907"/>
                </a:cubicBezTo>
                <a:cubicBezTo>
                  <a:pt x="4719" y="1908"/>
                  <a:pt x="4719" y="1908"/>
                  <a:pt x="4719" y="1908"/>
                </a:cubicBezTo>
                <a:cubicBezTo>
                  <a:pt x="4720" y="1908"/>
                  <a:pt x="4720" y="1908"/>
                  <a:pt x="4720" y="1908"/>
                </a:cubicBezTo>
                <a:cubicBezTo>
                  <a:pt x="4728" y="1903"/>
                  <a:pt x="4728" y="1903"/>
                  <a:pt x="4728" y="1903"/>
                </a:cubicBezTo>
                <a:cubicBezTo>
                  <a:pt x="4731" y="1903"/>
                  <a:pt x="4731" y="1903"/>
                  <a:pt x="4731" y="1903"/>
                </a:cubicBezTo>
                <a:cubicBezTo>
                  <a:pt x="4738" y="1905"/>
                  <a:pt x="4738" y="1905"/>
                  <a:pt x="4738" y="1905"/>
                </a:cubicBezTo>
                <a:cubicBezTo>
                  <a:pt x="4738" y="1905"/>
                  <a:pt x="4738" y="1905"/>
                  <a:pt x="4738" y="1905"/>
                </a:cubicBezTo>
                <a:cubicBezTo>
                  <a:pt x="4743" y="1904"/>
                  <a:pt x="4743" y="1904"/>
                  <a:pt x="4743" y="1904"/>
                </a:cubicBezTo>
                <a:cubicBezTo>
                  <a:pt x="4743" y="1904"/>
                  <a:pt x="4743" y="1904"/>
                  <a:pt x="4743" y="1904"/>
                </a:cubicBezTo>
                <a:cubicBezTo>
                  <a:pt x="4743" y="1905"/>
                  <a:pt x="4743" y="1905"/>
                  <a:pt x="4743" y="1905"/>
                </a:cubicBezTo>
                <a:cubicBezTo>
                  <a:pt x="4739" y="1910"/>
                  <a:pt x="4739" y="1910"/>
                  <a:pt x="4739" y="1910"/>
                </a:cubicBezTo>
                <a:cubicBezTo>
                  <a:pt x="4739" y="1911"/>
                  <a:pt x="4739" y="1911"/>
                  <a:pt x="4739" y="1911"/>
                </a:cubicBezTo>
                <a:cubicBezTo>
                  <a:pt x="4739" y="1916"/>
                  <a:pt x="4739" y="1916"/>
                  <a:pt x="4739" y="1916"/>
                </a:cubicBezTo>
                <a:cubicBezTo>
                  <a:pt x="4740" y="1919"/>
                  <a:pt x="4740" y="1919"/>
                  <a:pt x="4740" y="1919"/>
                </a:cubicBezTo>
                <a:cubicBezTo>
                  <a:pt x="4740" y="1920"/>
                  <a:pt x="4740" y="1920"/>
                  <a:pt x="4740" y="1920"/>
                </a:cubicBezTo>
                <a:cubicBezTo>
                  <a:pt x="4743" y="1922"/>
                  <a:pt x="4743" y="1922"/>
                  <a:pt x="4743" y="1922"/>
                </a:cubicBezTo>
                <a:cubicBezTo>
                  <a:pt x="4744" y="1924"/>
                  <a:pt x="4744" y="1924"/>
                  <a:pt x="4744" y="1924"/>
                </a:cubicBezTo>
                <a:cubicBezTo>
                  <a:pt x="4744" y="1925"/>
                  <a:pt x="4744" y="1925"/>
                  <a:pt x="4744" y="1925"/>
                </a:cubicBezTo>
                <a:cubicBezTo>
                  <a:pt x="4749" y="1926"/>
                  <a:pt x="4749" y="1926"/>
                  <a:pt x="4749" y="1926"/>
                </a:cubicBezTo>
                <a:cubicBezTo>
                  <a:pt x="4749" y="1926"/>
                  <a:pt x="4749" y="1926"/>
                  <a:pt x="4749" y="1926"/>
                </a:cubicBezTo>
                <a:cubicBezTo>
                  <a:pt x="4753" y="1925"/>
                  <a:pt x="4753" y="1925"/>
                  <a:pt x="4753" y="1925"/>
                </a:cubicBezTo>
                <a:cubicBezTo>
                  <a:pt x="4759" y="1913"/>
                  <a:pt x="4759" y="1913"/>
                  <a:pt x="4759" y="1913"/>
                </a:cubicBezTo>
                <a:cubicBezTo>
                  <a:pt x="4761" y="1913"/>
                  <a:pt x="4761" y="1913"/>
                  <a:pt x="4761" y="1913"/>
                </a:cubicBezTo>
                <a:cubicBezTo>
                  <a:pt x="4763" y="1912"/>
                  <a:pt x="4763" y="1912"/>
                  <a:pt x="4763" y="1912"/>
                </a:cubicBezTo>
                <a:cubicBezTo>
                  <a:pt x="4764" y="1911"/>
                  <a:pt x="4764" y="1911"/>
                  <a:pt x="4764" y="1911"/>
                </a:cubicBezTo>
                <a:cubicBezTo>
                  <a:pt x="4766" y="1913"/>
                  <a:pt x="4766" y="1913"/>
                  <a:pt x="4766" y="1913"/>
                </a:cubicBezTo>
                <a:cubicBezTo>
                  <a:pt x="4766" y="1913"/>
                  <a:pt x="4766" y="1913"/>
                  <a:pt x="4767" y="1913"/>
                </a:cubicBezTo>
                <a:cubicBezTo>
                  <a:pt x="4767" y="1913"/>
                  <a:pt x="4767" y="1913"/>
                  <a:pt x="4767" y="1912"/>
                </a:cubicBezTo>
                <a:cubicBezTo>
                  <a:pt x="4767" y="1908"/>
                  <a:pt x="4767" y="1908"/>
                  <a:pt x="4767" y="1908"/>
                </a:cubicBezTo>
                <a:cubicBezTo>
                  <a:pt x="4767" y="1907"/>
                  <a:pt x="4767" y="1907"/>
                  <a:pt x="4767" y="1907"/>
                </a:cubicBezTo>
                <a:cubicBezTo>
                  <a:pt x="4762" y="1904"/>
                  <a:pt x="4762" y="1904"/>
                  <a:pt x="4762" y="1904"/>
                </a:cubicBezTo>
                <a:cubicBezTo>
                  <a:pt x="4765" y="1898"/>
                  <a:pt x="4765" y="1898"/>
                  <a:pt x="4765" y="1898"/>
                </a:cubicBezTo>
                <a:cubicBezTo>
                  <a:pt x="4765" y="1898"/>
                  <a:pt x="4765" y="1898"/>
                  <a:pt x="4765" y="1898"/>
                </a:cubicBezTo>
                <a:cubicBezTo>
                  <a:pt x="4765" y="1900"/>
                  <a:pt x="4765" y="1900"/>
                  <a:pt x="4765" y="1900"/>
                </a:cubicBezTo>
                <a:cubicBezTo>
                  <a:pt x="4765" y="1901"/>
                  <a:pt x="4765" y="1901"/>
                  <a:pt x="4765" y="1901"/>
                </a:cubicBezTo>
                <a:cubicBezTo>
                  <a:pt x="4767" y="1903"/>
                  <a:pt x="4767" y="1903"/>
                  <a:pt x="4767" y="1903"/>
                </a:cubicBezTo>
                <a:cubicBezTo>
                  <a:pt x="4767" y="1903"/>
                  <a:pt x="4768" y="1903"/>
                  <a:pt x="4768" y="1903"/>
                </a:cubicBezTo>
                <a:cubicBezTo>
                  <a:pt x="4768" y="1903"/>
                  <a:pt x="4768" y="1903"/>
                  <a:pt x="4768" y="1903"/>
                </a:cubicBezTo>
                <a:cubicBezTo>
                  <a:pt x="4769" y="1902"/>
                  <a:pt x="4769" y="1902"/>
                  <a:pt x="4769" y="1902"/>
                </a:cubicBezTo>
                <a:cubicBezTo>
                  <a:pt x="4769" y="1902"/>
                  <a:pt x="4769" y="1902"/>
                  <a:pt x="4769" y="1902"/>
                </a:cubicBezTo>
                <a:cubicBezTo>
                  <a:pt x="4769" y="1902"/>
                  <a:pt x="4769" y="1902"/>
                  <a:pt x="4769" y="1902"/>
                </a:cubicBezTo>
                <a:cubicBezTo>
                  <a:pt x="4771" y="1903"/>
                  <a:pt x="4771" y="1903"/>
                  <a:pt x="4771" y="1903"/>
                </a:cubicBezTo>
                <a:cubicBezTo>
                  <a:pt x="4771" y="1903"/>
                  <a:pt x="4771" y="1903"/>
                  <a:pt x="4771" y="1903"/>
                </a:cubicBezTo>
                <a:cubicBezTo>
                  <a:pt x="4769" y="1905"/>
                  <a:pt x="4769" y="1905"/>
                  <a:pt x="4769" y="1905"/>
                </a:cubicBezTo>
                <a:cubicBezTo>
                  <a:pt x="4769" y="1905"/>
                  <a:pt x="4769" y="1905"/>
                  <a:pt x="4770" y="1906"/>
                </a:cubicBezTo>
                <a:cubicBezTo>
                  <a:pt x="4770" y="1906"/>
                  <a:pt x="4770" y="1906"/>
                  <a:pt x="4770" y="1906"/>
                </a:cubicBezTo>
                <a:cubicBezTo>
                  <a:pt x="4775" y="1905"/>
                  <a:pt x="4775" y="1905"/>
                  <a:pt x="4775" y="1905"/>
                </a:cubicBezTo>
                <a:cubicBezTo>
                  <a:pt x="4787" y="1906"/>
                  <a:pt x="4787" y="1906"/>
                  <a:pt x="4787" y="1906"/>
                </a:cubicBezTo>
                <a:cubicBezTo>
                  <a:pt x="4788" y="1906"/>
                  <a:pt x="4788" y="1906"/>
                  <a:pt x="4788" y="1906"/>
                </a:cubicBezTo>
                <a:cubicBezTo>
                  <a:pt x="4795" y="1897"/>
                  <a:pt x="4795" y="1897"/>
                  <a:pt x="4795" y="1897"/>
                </a:cubicBezTo>
                <a:cubicBezTo>
                  <a:pt x="4796" y="1897"/>
                  <a:pt x="4796" y="1897"/>
                  <a:pt x="4796" y="1897"/>
                </a:cubicBezTo>
                <a:cubicBezTo>
                  <a:pt x="4796" y="1899"/>
                  <a:pt x="4796" y="1899"/>
                  <a:pt x="4796" y="1899"/>
                </a:cubicBezTo>
                <a:cubicBezTo>
                  <a:pt x="4797" y="1904"/>
                  <a:pt x="4797" y="1904"/>
                  <a:pt x="4797" y="1904"/>
                </a:cubicBezTo>
                <a:cubicBezTo>
                  <a:pt x="4797" y="1904"/>
                  <a:pt x="4797" y="1904"/>
                  <a:pt x="4797" y="1905"/>
                </a:cubicBezTo>
                <a:cubicBezTo>
                  <a:pt x="4799" y="1905"/>
                  <a:pt x="4799" y="1905"/>
                  <a:pt x="4799" y="1905"/>
                </a:cubicBezTo>
                <a:cubicBezTo>
                  <a:pt x="4800" y="1905"/>
                  <a:pt x="4800" y="1905"/>
                  <a:pt x="4800" y="1905"/>
                </a:cubicBezTo>
                <a:cubicBezTo>
                  <a:pt x="4802" y="1902"/>
                  <a:pt x="4802" y="1902"/>
                  <a:pt x="4802" y="1902"/>
                </a:cubicBezTo>
                <a:cubicBezTo>
                  <a:pt x="4802" y="1902"/>
                  <a:pt x="4802" y="1902"/>
                  <a:pt x="4802" y="1902"/>
                </a:cubicBezTo>
                <a:cubicBezTo>
                  <a:pt x="4803" y="1895"/>
                  <a:pt x="4803" y="1895"/>
                  <a:pt x="4803" y="1895"/>
                </a:cubicBezTo>
                <a:cubicBezTo>
                  <a:pt x="4805" y="1893"/>
                  <a:pt x="4805" y="1893"/>
                  <a:pt x="4805" y="1893"/>
                </a:cubicBezTo>
                <a:cubicBezTo>
                  <a:pt x="4808" y="1893"/>
                  <a:pt x="4808" y="1893"/>
                  <a:pt x="4808" y="1893"/>
                </a:cubicBezTo>
                <a:cubicBezTo>
                  <a:pt x="4810" y="1895"/>
                  <a:pt x="4810" y="1895"/>
                  <a:pt x="4810" y="1895"/>
                </a:cubicBezTo>
                <a:cubicBezTo>
                  <a:pt x="4810" y="1895"/>
                  <a:pt x="4810" y="1895"/>
                  <a:pt x="4810" y="1895"/>
                </a:cubicBezTo>
                <a:cubicBezTo>
                  <a:pt x="4811" y="1894"/>
                  <a:pt x="4811" y="1894"/>
                  <a:pt x="4811" y="1894"/>
                </a:cubicBezTo>
                <a:cubicBezTo>
                  <a:pt x="4811" y="1891"/>
                  <a:pt x="4811" y="1891"/>
                  <a:pt x="4811" y="1891"/>
                </a:cubicBezTo>
                <a:cubicBezTo>
                  <a:pt x="4813" y="1886"/>
                  <a:pt x="4813" y="1886"/>
                  <a:pt x="4813" y="1886"/>
                </a:cubicBezTo>
                <a:cubicBezTo>
                  <a:pt x="4816" y="1886"/>
                  <a:pt x="4816" y="1886"/>
                  <a:pt x="4816" y="1886"/>
                </a:cubicBezTo>
                <a:cubicBezTo>
                  <a:pt x="4815" y="1887"/>
                  <a:pt x="4815" y="1887"/>
                  <a:pt x="4815" y="1887"/>
                </a:cubicBezTo>
                <a:cubicBezTo>
                  <a:pt x="4813" y="1889"/>
                  <a:pt x="4813" y="1889"/>
                  <a:pt x="4813" y="1889"/>
                </a:cubicBezTo>
                <a:cubicBezTo>
                  <a:pt x="4813" y="1890"/>
                  <a:pt x="4813" y="1890"/>
                  <a:pt x="4813" y="1890"/>
                </a:cubicBezTo>
                <a:cubicBezTo>
                  <a:pt x="4812" y="1897"/>
                  <a:pt x="4812" y="1897"/>
                  <a:pt x="4812" y="1897"/>
                </a:cubicBezTo>
                <a:cubicBezTo>
                  <a:pt x="4813" y="1900"/>
                  <a:pt x="4813" y="1900"/>
                  <a:pt x="4813" y="1900"/>
                </a:cubicBezTo>
                <a:cubicBezTo>
                  <a:pt x="4813" y="1900"/>
                  <a:pt x="4813" y="1900"/>
                  <a:pt x="4813" y="1900"/>
                </a:cubicBezTo>
                <a:cubicBezTo>
                  <a:pt x="4813" y="1900"/>
                  <a:pt x="4814" y="1900"/>
                  <a:pt x="4814" y="1900"/>
                </a:cubicBezTo>
                <a:cubicBezTo>
                  <a:pt x="4821" y="1894"/>
                  <a:pt x="4821" y="1894"/>
                  <a:pt x="4821" y="1894"/>
                </a:cubicBezTo>
                <a:cubicBezTo>
                  <a:pt x="4826" y="1886"/>
                  <a:pt x="4826" y="1886"/>
                  <a:pt x="4826" y="1886"/>
                </a:cubicBezTo>
                <a:cubicBezTo>
                  <a:pt x="4828" y="1884"/>
                  <a:pt x="4828" y="1884"/>
                  <a:pt x="4828" y="1884"/>
                </a:cubicBezTo>
                <a:cubicBezTo>
                  <a:pt x="4829" y="1884"/>
                  <a:pt x="4829" y="1884"/>
                  <a:pt x="4829" y="1884"/>
                </a:cubicBezTo>
                <a:cubicBezTo>
                  <a:pt x="4828" y="1882"/>
                  <a:pt x="4828" y="1882"/>
                  <a:pt x="4828" y="1882"/>
                </a:cubicBezTo>
                <a:cubicBezTo>
                  <a:pt x="4826" y="1879"/>
                  <a:pt x="4826" y="1879"/>
                  <a:pt x="4826" y="1879"/>
                </a:cubicBezTo>
                <a:cubicBezTo>
                  <a:pt x="4827" y="1868"/>
                  <a:pt x="4827" y="1868"/>
                  <a:pt x="4827" y="1868"/>
                </a:cubicBezTo>
                <a:cubicBezTo>
                  <a:pt x="4829" y="1862"/>
                  <a:pt x="4829" y="1862"/>
                  <a:pt x="4829" y="1862"/>
                </a:cubicBezTo>
                <a:cubicBezTo>
                  <a:pt x="4832" y="1860"/>
                  <a:pt x="4832" y="1860"/>
                  <a:pt x="4832" y="1860"/>
                </a:cubicBezTo>
                <a:cubicBezTo>
                  <a:pt x="4832" y="1859"/>
                  <a:pt x="4832" y="1859"/>
                  <a:pt x="4832" y="1859"/>
                </a:cubicBezTo>
                <a:cubicBezTo>
                  <a:pt x="4831" y="1840"/>
                  <a:pt x="4831" y="1840"/>
                  <a:pt x="4831" y="1840"/>
                </a:cubicBezTo>
                <a:cubicBezTo>
                  <a:pt x="4832" y="1836"/>
                  <a:pt x="4832" y="1836"/>
                  <a:pt x="4832" y="1836"/>
                </a:cubicBezTo>
                <a:cubicBezTo>
                  <a:pt x="4835" y="1833"/>
                  <a:pt x="4835" y="1833"/>
                  <a:pt x="4835" y="1833"/>
                </a:cubicBezTo>
                <a:cubicBezTo>
                  <a:pt x="4839" y="1834"/>
                  <a:pt x="4839" y="1834"/>
                  <a:pt x="4839" y="1834"/>
                </a:cubicBezTo>
                <a:cubicBezTo>
                  <a:pt x="4839" y="1834"/>
                  <a:pt x="4839" y="1833"/>
                  <a:pt x="4839" y="1833"/>
                </a:cubicBezTo>
                <a:cubicBezTo>
                  <a:pt x="4839" y="1833"/>
                  <a:pt x="4840" y="1833"/>
                  <a:pt x="4840" y="1833"/>
                </a:cubicBezTo>
                <a:cubicBezTo>
                  <a:pt x="4840" y="1828"/>
                  <a:pt x="4840" y="1828"/>
                  <a:pt x="4840" y="1828"/>
                </a:cubicBezTo>
                <a:cubicBezTo>
                  <a:pt x="4842" y="1821"/>
                  <a:pt x="4842" y="1821"/>
                  <a:pt x="4842" y="1821"/>
                </a:cubicBezTo>
                <a:cubicBezTo>
                  <a:pt x="4844" y="1821"/>
                  <a:pt x="4844" y="1821"/>
                  <a:pt x="4844" y="1821"/>
                </a:cubicBezTo>
                <a:cubicBezTo>
                  <a:pt x="4844" y="1820"/>
                  <a:pt x="4844" y="1820"/>
                  <a:pt x="4844" y="1820"/>
                </a:cubicBezTo>
                <a:cubicBezTo>
                  <a:pt x="4846" y="1818"/>
                  <a:pt x="4846" y="1818"/>
                  <a:pt x="4846" y="1818"/>
                </a:cubicBezTo>
                <a:cubicBezTo>
                  <a:pt x="4846" y="1815"/>
                  <a:pt x="4846" y="1815"/>
                  <a:pt x="4846" y="1815"/>
                </a:cubicBezTo>
                <a:cubicBezTo>
                  <a:pt x="4847" y="1813"/>
                  <a:pt x="4847" y="1813"/>
                  <a:pt x="4847" y="1813"/>
                </a:cubicBezTo>
                <a:cubicBezTo>
                  <a:pt x="4848" y="1810"/>
                  <a:pt x="4848" y="1810"/>
                  <a:pt x="4848" y="1810"/>
                </a:cubicBezTo>
                <a:cubicBezTo>
                  <a:pt x="4842" y="1792"/>
                  <a:pt x="4842" y="1792"/>
                  <a:pt x="4842" y="1792"/>
                </a:cubicBezTo>
                <a:cubicBezTo>
                  <a:pt x="4839" y="1788"/>
                  <a:pt x="4839" y="1788"/>
                  <a:pt x="4839" y="1788"/>
                </a:cubicBezTo>
                <a:cubicBezTo>
                  <a:pt x="4838" y="1784"/>
                  <a:pt x="4838" y="1784"/>
                  <a:pt x="4838" y="1784"/>
                </a:cubicBezTo>
                <a:cubicBezTo>
                  <a:pt x="4838" y="1773"/>
                  <a:pt x="4838" y="1773"/>
                  <a:pt x="4838" y="1773"/>
                </a:cubicBezTo>
                <a:cubicBezTo>
                  <a:pt x="4837" y="1771"/>
                  <a:pt x="4837" y="1771"/>
                  <a:pt x="4837" y="1771"/>
                </a:cubicBezTo>
                <a:cubicBezTo>
                  <a:pt x="4837" y="1770"/>
                  <a:pt x="4837" y="1770"/>
                  <a:pt x="4837" y="1770"/>
                </a:cubicBezTo>
                <a:cubicBezTo>
                  <a:pt x="4832" y="1770"/>
                  <a:pt x="4832" y="1770"/>
                  <a:pt x="4832" y="1770"/>
                </a:cubicBezTo>
                <a:cubicBezTo>
                  <a:pt x="4830" y="1769"/>
                  <a:pt x="4830" y="1769"/>
                  <a:pt x="4830" y="1769"/>
                </a:cubicBezTo>
                <a:cubicBezTo>
                  <a:pt x="4829" y="1769"/>
                  <a:pt x="4829" y="1769"/>
                  <a:pt x="4829" y="1769"/>
                </a:cubicBezTo>
                <a:cubicBezTo>
                  <a:pt x="4828" y="1769"/>
                  <a:pt x="4828" y="1769"/>
                  <a:pt x="4828" y="1769"/>
                </a:cubicBezTo>
                <a:cubicBezTo>
                  <a:pt x="4827" y="1770"/>
                  <a:pt x="4827" y="1770"/>
                  <a:pt x="4827" y="1770"/>
                </a:cubicBezTo>
                <a:cubicBezTo>
                  <a:pt x="4826" y="1773"/>
                  <a:pt x="4826" y="1773"/>
                  <a:pt x="4826" y="1773"/>
                </a:cubicBezTo>
                <a:cubicBezTo>
                  <a:pt x="4826" y="1774"/>
                  <a:pt x="4826" y="1774"/>
                  <a:pt x="4826" y="1774"/>
                </a:cubicBezTo>
                <a:cubicBezTo>
                  <a:pt x="4827" y="1777"/>
                  <a:pt x="4827" y="1777"/>
                  <a:pt x="4827" y="1777"/>
                </a:cubicBezTo>
                <a:cubicBezTo>
                  <a:pt x="4828" y="1777"/>
                  <a:pt x="4828" y="1777"/>
                  <a:pt x="4828" y="1777"/>
                </a:cubicBezTo>
                <a:cubicBezTo>
                  <a:pt x="4832" y="1776"/>
                  <a:pt x="4832" y="1776"/>
                  <a:pt x="4832" y="1776"/>
                </a:cubicBezTo>
                <a:cubicBezTo>
                  <a:pt x="4833" y="1775"/>
                  <a:pt x="4833" y="1775"/>
                  <a:pt x="4833" y="1775"/>
                </a:cubicBezTo>
                <a:cubicBezTo>
                  <a:pt x="4833" y="1777"/>
                  <a:pt x="4833" y="1777"/>
                  <a:pt x="4833" y="1777"/>
                </a:cubicBezTo>
                <a:cubicBezTo>
                  <a:pt x="4832" y="1780"/>
                  <a:pt x="4832" y="1780"/>
                  <a:pt x="4832" y="1780"/>
                </a:cubicBezTo>
                <a:cubicBezTo>
                  <a:pt x="4830" y="1780"/>
                  <a:pt x="4830" y="1780"/>
                  <a:pt x="4830" y="1780"/>
                </a:cubicBezTo>
                <a:cubicBezTo>
                  <a:pt x="4828" y="1779"/>
                  <a:pt x="4828" y="1779"/>
                  <a:pt x="4828" y="1779"/>
                </a:cubicBezTo>
                <a:cubicBezTo>
                  <a:pt x="4828" y="1779"/>
                  <a:pt x="4828" y="1779"/>
                  <a:pt x="4828" y="1780"/>
                </a:cubicBezTo>
                <a:cubicBezTo>
                  <a:pt x="4826" y="1782"/>
                  <a:pt x="4826" y="1782"/>
                  <a:pt x="4826" y="1782"/>
                </a:cubicBezTo>
                <a:cubicBezTo>
                  <a:pt x="4826" y="1781"/>
                  <a:pt x="4826" y="1781"/>
                  <a:pt x="4826" y="1781"/>
                </a:cubicBezTo>
                <a:cubicBezTo>
                  <a:pt x="4824" y="1777"/>
                  <a:pt x="4824" y="1777"/>
                  <a:pt x="4824" y="1777"/>
                </a:cubicBezTo>
                <a:cubicBezTo>
                  <a:pt x="4823" y="1775"/>
                  <a:pt x="4823" y="1775"/>
                  <a:pt x="4823" y="1775"/>
                </a:cubicBezTo>
                <a:cubicBezTo>
                  <a:pt x="4822" y="1774"/>
                  <a:pt x="4822" y="1774"/>
                  <a:pt x="4822" y="1774"/>
                </a:cubicBezTo>
                <a:cubicBezTo>
                  <a:pt x="4820" y="1775"/>
                  <a:pt x="4820" y="1775"/>
                  <a:pt x="4820" y="1775"/>
                </a:cubicBezTo>
                <a:cubicBezTo>
                  <a:pt x="4819" y="1776"/>
                  <a:pt x="4819" y="1776"/>
                  <a:pt x="4819" y="1776"/>
                </a:cubicBezTo>
                <a:cubicBezTo>
                  <a:pt x="4818" y="1778"/>
                  <a:pt x="4818" y="1778"/>
                  <a:pt x="4818" y="1778"/>
                </a:cubicBezTo>
                <a:cubicBezTo>
                  <a:pt x="4818" y="1783"/>
                  <a:pt x="4818" y="1783"/>
                  <a:pt x="4818" y="1783"/>
                </a:cubicBezTo>
                <a:cubicBezTo>
                  <a:pt x="4816" y="1784"/>
                  <a:pt x="4816" y="1784"/>
                  <a:pt x="4816" y="1784"/>
                </a:cubicBezTo>
                <a:cubicBezTo>
                  <a:pt x="4814" y="1786"/>
                  <a:pt x="4814" y="1786"/>
                  <a:pt x="4814" y="1786"/>
                </a:cubicBezTo>
                <a:cubicBezTo>
                  <a:pt x="4814" y="1787"/>
                  <a:pt x="4814" y="1787"/>
                  <a:pt x="4814" y="1787"/>
                </a:cubicBezTo>
                <a:cubicBezTo>
                  <a:pt x="4814" y="1795"/>
                  <a:pt x="4814" y="1795"/>
                  <a:pt x="4814" y="1795"/>
                </a:cubicBezTo>
                <a:cubicBezTo>
                  <a:pt x="4810" y="1800"/>
                  <a:pt x="4810" y="1800"/>
                  <a:pt x="4810" y="1800"/>
                </a:cubicBezTo>
                <a:cubicBezTo>
                  <a:pt x="4810" y="1801"/>
                  <a:pt x="4810" y="1801"/>
                  <a:pt x="4810" y="1801"/>
                </a:cubicBezTo>
                <a:cubicBezTo>
                  <a:pt x="4810" y="1801"/>
                  <a:pt x="4810" y="1802"/>
                  <a:pt x="4810" y="1802"/>
                </a:cubicBezTo>
                <a:cubicBezTo>
                  <a:pt x="4813" y="1803"/>
                  <a:pt x="4813" y="1803"/>
                  <a:pt x="4813" y="1803"/>
                </a:cubicBezTo>
                <a:cubicBezTo>
                  <a:pt x="4815" y="1804"/>
                  <a:pt x="4815" y="1804"/>
                  <a:pt x="4815" y="1804"/>
                </a:cubicBezTo>
                <a:cubicBezTo>
                  <a:pt x="4805" y="1836"/>
                  <a:pt x="4805" y="1836"/>
                  <a:pt x="4805" y="1836"/>
                </a:cubicBezTo>
                <a:cubicBezTo>
                  <a:pt x="4803" y="1839"/>
                  <a:pt x="4803" y="1839"/>
                  <a:pt x="4803" y="1839"/>
                </a:cubicBezTo>
                <a:cubicBezTo>
                  <a:pt x="4802" y="1839"/>
                  <a:pt x="4802" y="1839"/>
                  <a:pt x="4802" y="1839"/>
                </a:cubicBezTo>
                <a:cubicBezTo>
                  <a:pt x="4801" y="1839"/>
                  <a:pt x="4801" y="1839"/>
                  <a:pt x="4801" y="1839"/>
                </a:cubicBezTo>
                <a:cubicBezTo>
                  <a:pt x="4798" y="1841"/>
                  <a:pt x="4798" y="1841"/>
                  <a:pt x="4798" y="1841"/>
                </a:cubicBezTo>
                <a:cubicBezTo>
                  <a:pt x="4792" y="1849"/>
                  <a:pt x="4792" y="1849"/>
                  <a:pt x="4792" y="1849"/>
                </a:cubicBezTo>
                <a:cubicBezTo>
                  <a:pt x="4784" y="1856"/>
                  <a:pt x="4784" y="1856"/>
                  <a:pt x="4784" y="1856"/>
                </a:cubicBezTo>
                <a:cubicBezTo>
                  <a:pt x="4776" y="1860"/>
                  <a:pt x="4776" y="1860"/>
                  <a:pt x="4776" y="1860"/>
                </a:cubicBezTo>
                <a:cubicBezTo>
                  <a:pt x="4773" y="1863"/>
                  <a:pt x="4773" y="1863"/>
                  <a:pt x="4773" y="1863"/>
                </a:cubicBezTo>
                <a:cubicBezTo>
                  <a:pt x="4769" y="1863"/>
                  <a:pt x="4769" y="1863"/>
                  <a:pt x="4769" y="1863"/>
                </a:cubicBezTo>
                <a:cubicBezTo>
                  <a:pt x="4769" y="1860"/>
                  <a:pt x="4769" y="1860"/>
                  <a:pt x="4769" y="1860"/>
                </a:cubicBezTo>
                <a:cubicBezTo>
                  <a:pt x="4768" y="1857"/>
                  <a:pt x="4768" y="1857"/>
                  <a:pt x="4768" y="1857"/>
                </a:cubicBezTo>
                <a:cubicBezTo>
                  <a:pt x="4768" y="1856"/>
                  <a:pt x="4768" y="1856"/>
                  <a:pt x="4768" y="1856"/>
                </a:cubicBezTo>
                <a:cubicBezTo>
                  <a:pt x="4771" y="1854"/>
                  <a:pt x="4771" y="1854"/>
                  <a:pt x="4771" y="1854"/>
                </a:cubicBezTo>
                <a:cubicBezTo>
                  <a:pt x="4773" y="1853"/>
                  <a:pt x="4773" y="1853"/>
                  <a:pt x="4773" y="1853"/>
                </a:cubicBezTo>
                <a:cubicBezTo>
                  <a:pt x="4773" y="1853"/>
                  <a:pt x="4773" y="1853"/>
                  <a:pt x="4773" y="1853"/>
                </a:cubicBezTo>
                <a:cubicBezTo>
                  <a:pt x="4774" y="1850"/>
                  <a:pt x="4774" y="1850"/>
                  <a:pt x="4774" y="1850"/>
                </a:cubicBezTo>
                <a:cubicBezTo>
                  <a:pt x="4774" y="1850"/>
                  <a:pt x="4774" y="1849"/>
                  <a:pt x="4773" y="1849"/>
                </a:cubicBezTo>
                <a:cubicBezTo>
                  <a:pt x="4773" y="1849"/>
                  <a:pt x="4773" y="1849"/>
                  <a:pt x="4773" y="1849"/>
                </a:cubicBezTo>
                <a:cubicBezTo>
                  <a:pt x="4771" y="1849"/>
                  <a:pt x="4771" y="1849"/>
                  <a:pt x="4771" y="1849"/>
                </a:cubicBezTo>
                <a:cubicBezTo>
                  <a:pt x="4770" y="1849"/>
                  <a:pt x="4770" y="1849"/>
                  <a:pt x="4770" y="1849"/>
                </a:cubicBezTo>
                <a:cubicBezTo>
                  <a:pt x="4765" y="1852"/>
                  <a:pt x="4765" y="1852"/>
                  <a:pt x="4765" y="1852"/>
                </a:cubicBezTo>
                <a:cubicBezTo>
                  <a:pt x="4764" y="1852"/>
                  <a:pt x="4764" y="1852"/>
                  <a:pt x="4764" y="1852"/>
                </a:cubicBezTo>
                <a:cubicBezTo>
                  <a:pt x="4763" y="1860"/>
                  <a:pt x="4763" y="1860"/>
                  <a:pt x="4763" y="1860"/>
                </a:cubicBezTo>
                <a:cubicBezTo>
                  <a:pt x="4761" y="1865"/>
                  <a:pt x="4761" y="1865"/>
                  <a:pt x="4761" y="1865"/>
                </a:cubicBezTo>
                <a:cubicBezTo>
                  <a:pt x="4753" y="1874"/>
                  <a:pt x="4753" y="1874"/>
                  <a:pt x="4753" y="1874"/>
                </a:cubicBezTo>
                <a:cubicBezTo>
                  <a:pt x="4753" y="1874"/>
                  <a:pt x="4753" y="1874"/>
                  <a:pt x="4753" y="1874"/>
                </a:cubicBezTo>
                <a:cubicBezTo>
                  <a:pt x="4753" y="1883"/>
                  <a:pt x="4753" y="1883"/>
                  <a:pt x="4753" y="1883"/>
                </a:cubicBezTo>
                <a:cubicBezTo>
                  <a:pt x="4748" y="1887"/>
                  <a:pt x="4748" y="1887"/>
                  <a:pt x="4748" y="1887"/>
                </a:cubicBezTo>
                <a:cubicBezTo>
                  <a:pt x="4747" y="1887"/>
                  <a:pt x="4747" y="1887"/>
                  <a:pt x="4747" y="1887"/>
                </a:cubicBezTo>
                <a:cubicBezTo>
                  <a:pt x="4741" y="1886"/>
                  <a:pt x="4741" y="1886"/>
                  <a:pt x="4741" y="1886"/>
                </a:cubicBezTo>
                <a:cubicBezTo>
                  <a:pt x="4742" y="1884"/>
                  <a:pt x="4742" y="1884"/>
                  <a:pt x="4742" y="1884"/>
                </a:cubicBezTo>
                <a:cubicBezTo>
                  <a:pt x="4742" y="1883"/>
                  <a:pt x="4742" y="1883"/>
                  <a:pt x="4741" y="1883"/>
                </a:cubicBezTo>
                <a:close/>
                <a:moveTo>
                  <a:pt x="4532" y="2075"/>
                </a:moveTo>
                <a:cubicBezTo>
                  <a:pt x="4531" y="2073"/>
                  <a:pt x="4531" y="2073"/>
                  <a:pt x="4531" y="2073"/>
                </a:cubicBezTo>
                <a:cubicBezTo>
                  <a:pt x="4530" y="2073"/>
                  <a:pt x="4530" y="2073"/>
                  <a:pt x="4530" y="2073"/>
                </a:cubicBezTo>
                <a:cubicBezTo>
                  <a:pt x="4529" y="2073"/>
                  <a:pt x="4529" y="2073"/>
                  <a:pt x="4529" y="2073"/>
                </a:cubicBezTo>
                <a:cubicBezTo>
                  <a:pt x="4528" y="2073"/>
                  <a:pt x="4528" y="2073"/>
                  <a:pt x="4528" y="2073"/>
                </a:cubicBezTo>
                <a:cubicBezTo>
                  <a:pt x="4527" y="2072"/>
                  <a:pt x="4527" y="2072"/>
                  <a:pt x="4527" y="2072"/>
                </a:cubicBezTo>
                <a:cubicBezTo>
                  <a:pt x="4525" y="2071"/>
                  <a:pt x="4525" y="2071"/>
                  <a:pt x="4525" y="2071"/>
                </a:cubicBezTo>
                <a:cubicBezTo>
                  <a:pt x="4525" y="2070"/>
                  <a:pt x="4525" y="2070"/>
                  <a:pt x="4525" y="2071"/>
                </a:cubicBezTo>
                <a:cubicBezTo>
                  <a:pt x="4523" y="2071"/>
                  <a:pt x="4523" y="2071"/>
                  <a:pt x="4523" y="2071"/>
                </a:cubicBezTo>
                <a:cubicBezTo>
                  <a:pt x="4521" y="2073"/>
                  <a:pt x="4521" y="2073"/>
                  <a:pt x="4521" y="2073"/>
                </a:cubicBezTo>
                <a:cubicBezTo>
                  <a:pt x="4517" y="2075"/>
                  <a:pt x="4517" y="2075"/>
                  <a:pt x="4517" y="2075"/>
                </a:cubicBezTo>
                <a:cubicBezTo>
                  <a:pt x="4503" y="2097"/>
                  <a:pt x="4503" y="2097"/>
                  <a:pt x="4503" y="2097"/>
                </a:cubicBezTo>
                <a:cubicBezTo>
                  <a:pt x="4503" y="2100"/>
                  <a:pt x="4503" y="2100"/>
                  <a:pt x="4503" y="2100"/>
                </a:cubicBezTo>
                <a:cubicBezTo>
                  <a:pt x="4505" y="2113"/>
                  <a:pt x="4505" y="2113"/>
                  <a:pt x="4505" y="2113"/>
                </a:cubicBezTo>
                <a:cubicBezTo>
                  <a:pt x="4507" y="2118"/>
                  <a:pt x="4507" y="2118"/>
                  <a:pt x="4507" y="2118"/>
                </a:cubicBezTo>
                <a:cubicBezTo>
                  <a:pt x="4510" y="2120"/>
                  <a:pt x="4510" y="2120"/>
                  <a:pt x="4510" y="2120"/>
                </a:cubicBezTo>
                <a:cubicBezTo>
                  <a:pt x="4513" y="2127"/>
                  <a:pt x="4513" y="2127"/>
                  <a:pt x="4513" y="2127"/>
                </a:cubicBezTo>
                <a:cubicBezTo>
                  <a:pt x="4515" y="2128"/>
                  <a:pt x="4515" y="2128"/>
                  <a:pt x="4515" y="2128"/>
                </a:cubicBezTo>
                <a:cubicBezTo>
                  <a:pt x="4515" y="2128"/>
                  <a:pt x="4515" y="2128"/>
                  <a:pt x="4515" y="2128"/>
                </a:cubicBezTo>
                <a:cubicBezTo>
                  <a:pt x="4515" y="2128"/>
                  <a:pt x="4515" y="2128"/>
                  <a:pt x="4515" y="2128"/>
                </a:cubicBezTo>
                <a:cubicBezTo>
                  <a:pt x="4516" y="2128"/>
                  <a:pt x="4516" y="2128"/>
                  <a:pt x="4516" y="2128"/>
                </a:cubicBezTo>
                <a:cubicBezTo>
                  <a:pt x="4531" y="2083"/>
                  <a:pt x="4531" y="2083"/>
                  <a:pt x="4531" y="2083"/>
                </a:cubicBezTo>
                <a:cubicBezTo>
                  <a:pt x="4531" y="2080"/>
                  <a:pt x="4531" y="2080"/>
                  <a:pt x="4531" y="2080"/>
                </a:cubicBezTo>
                <a:cubicBezTo>
                  <a:pt x="4532" y="2075"/>
                  <a:pt x="4532" y="2075"/>
                  <a:pt x="4532" y="2075"/>
                </a:cubicBezTo>
                <a:close/>
                <a:moveTo>
                  <a:pt x="4411" y="2124"/>
                </a:moveTo>
                <a:cubicBezTo>
                  <a:pt x="4412" y="2124"/>
                  <a:pt x="4412" y="2124"/>
                  <a:pt x="4412" y="2124"/>
                </a:cubicBezTo>
                <a:cubicBezTo>
                  <a:pt x="4412" y="2124"/>
                  <a:pt x="4412" y="2124"/>
                  <a:pt x="4412" y="2124"/>
                </a:cubicBezTo>
                <a:cubicBezTo>
                  <a:pt x="4412" y="2124"/>
                  <a:pt x="4413" y="2124"/>
                  <a:pt x="4413" y="2124"/>
                </a:cubicBezTo>
                <a:cubicBezTo>
                  <a:pt x="4413" y="2124"/>
                  <a:pt x="4413" y="2124"/>
                  <a:pt x="4413" y="2124"/>
                </a:cubicBezTo>
                <a:cubicBezTo>
                  <a:pt x="4413" y="2124"/>
                  <a:pt x="4414" y="2124"/>
                  <a:pt x="4414" y="2123"/>
                </a:cubicBezTo>
                <a:cubicBezTo>
                  <a:pt x="4414" y="2123"/>
                  <a:pt x="4414" y="2123"/>
                  <a:pt x="4414" y="2123"/>
                </a:cubicBezTo>
                <a:cubicBezTo>
                  <a:pt x="4413" y="2122"/>
                  <a:pt x="4413" y="2122"/>
                  <a:pt x="4413" y="2122"/>
                </a:cubicBezTo>
                <a:cubicBezTo>
                  <a:pt x="4413" y="2121"/>
                  <a:pt x="4413" y="2121"/>
                  <a:pt x="4413" y="2121"/>
                </a:cubicBezTo>
                <a:cubicBezTo>
                  <a:pt x="4412" y="2121"/>
                  <a:pt x="4412" y="2121"/>
                  <a:pt x="4412" y="2121"/>
                </a:cubicBezTo>
                <a:cubicBezTo>
                  <a:pt x="4411" y="2121"/>
                  <a:pt x="4411" y="2121"/>
                  <a:pt x="4411" y="2121"/>
                </a:cubicBezTo>
                <a:cubicBezTo>
                  <a:pt x="4411" y="2121"/>
                  <a:pt x="4411" y="2121"/>
                  <a:pt x="4411" y="2121"/>
                </a:cubicBezTo>
                <a:cubicBezTo>
                  <a:pt x="4410" y="2122"/>
                  <a:pt x="4410" y="2122"/>
                  <a:pt x="4410" y="2122"/>
                </a:cubicBezTo>
                <a:cubicBezTo>
                  <a:pt x="4410" y="2122"/>
                  <a:pt x="4410" y="2122"/>
                  <a:pt x="4410" y="2122"/>
                </a:cubicBezTo>
                <a:cubicBezTo>
                  <a:pt x="4410" y="2123"/>
                  <a:pt x="4410" y="2123"/>
                  <a:pt x="4411" y="2123"/>
                </a:cubicBezTo>
                <a:cubicBezTo>
                  <a:pt x="4411" y="2123"/>
                  <a:pt x="4411" y="2123"/>
                  <a:pt x="4411" y="2123"/>
                </a:cubicBezTo>
                <a:lnTo>
                  <a:pt x="4411" y="2124"/>
                </a:lnTo>
                <a:close/>
                <a:moveTo>
                  <a:pt x="4342" y="2190"/>
                </a:moveTo>
                <a:cubicBezTo>
                  <a:pt x="4343" y="2190"/>
                  <a:pt x="4343" y="2190"/>
                  <a:pt x="4343" y="2190"/>
                </a:cubicBezTo>
                <a:cubicBezTo>
                  <a:pt x="4345" y="2187"/>
                  <a:pt x="4345" y="2187"/>
                  <a:pt x="4345" y="2187"/>
                </a:cubicBezTo>
                <a:cubicBezTo>
                  <a:pt x="4348" y="2186"/>
                  <a:pt x="4348" y="2186"/>
                  <a:pt x="4348" y="2186"/>
                </a:cubicBezTo>
                <a:cubicBezTo>
                  <a:pt x="4354" y="2180"/>
                  <a:pt x="4354" y="2180"/>
                  <a:pt x="4354" y="2180"/>
                </a:cubicBezTo>
                <a:cubicBezTo>
                  <a:pt x="4360" y="2168"/>
                  <a:pt x="4360" y="2168"/>
                  <a:pt x="4360" y="2168"/>
                </a:cubicBezTo>
                <a:cubicBezTo>
                  <a:pt x="4362" y="2166"/>
                  <a:pt x="4362" y="2166"/>
                  <a:pt x="4362" y="2166"/>
                </a:cubicBezTo>
                <a:cubicBezTo>
                  <a:pt x="4362" y="2165"/>
                  <a:pt x="4362" y="2165"/>
                  <a:pt x="4362" y="2165"/>
                </a:cubicBezTo>
                <a:cubicBezTo>
                  <a:pt x="4361" y="2159"/>
                  <a:pt x="4361" y="2159"/>
                  <a:pt x="4361" y="2159"/>
                </a:cubicBezTo>
                <a:cubicBezTo>
                  <a:pt x="4361" y="2158"/>
                  <a:pt x="4361" y="2158"/>
                  <a:pt x="4361" y="2158"/>
                </a:cubicBezTo>
                <a:cubicBezTo>
                  <a:pt x="4358" y="2158"/>
                  <a:pt x="4358" y="2158"/>
                  <a:pt x="4358" y="2158"/>
                </a:cubicBezTo>
                <a:cubicBezTo>
                  <a:pt x="4356" y="2157"/>
                  <a:pt x="4356" y="2157"/>
                  <a:pt x="4356" y="2157"/>
                </a:cubicBezTo>
                <a:cubicBezTo>
                  <a:pt x="4355" y="2156"/>
                  <a:pt x="4355" y="2156"/>
                  <a:pt x="4355" y="2157"/>
                </a:cubicBezTo>
                <a:cubicBezTo>
                  <a:pt x="4354" y="2158"/>
                  <a:pt x="4354" y="2158"/>
                  <a:pt x="4354" y="2158"/>
                </a:cubicBezTo>
                <a:cubicBezTo>
                  <a:pt x="4350" y="2157"/>
                  <a:pt x="4350" y="2157"/>
                  <a:pt x="4350" y="2157"/>
                </a:cubicBezTo>
                <a:cubicBezTo>
                  <a:pt x="4349" y="2158"/>
                  <a:pt x="4349" y="2158"/>
                  <a:pt x="4349" y="2158"/>
                </a:cubicBezTo>
                <a:cubicBezTo>
                  <a:pt x="4347" y="2159"/>
                  <a:pt x="4347" y="2159"/>
                  <a:pt x="4347" y="2159"/>
                </a:cubicBezTo>
                <a:cubicBezTo>
                  <a:pt x="4340" y="2159"/>
                  <a:pt x="4340" y="2159"/>
                  <a:pt x="4340" y="2159"/>
                </a:cubicBezTo>
                <a:cubicBezTo>
                  <a:pt x="4334" y="2162"/>
                  <a:pt x="4334" y="2162"/>
                  <a:pt x="4334" y="2162"/>
                </a:cubicBezTo>
                <a:cubicBezTo>
                  <a:pt x="4333" y="2163"/>
                  <a:pt x="4333" y="2163"/>
                  <a:pt x="4333" y="2163"/>
                </a:cubicBezTo>
                <a:cubicBezTo>
                  <a:pt x="4333" y="2164"/>
                  <a:pt x="4333" y="2164"/>
                  <a:pt x="4333" y="2164"/>
                </a:cubicBezTo>
                <a:cubicBezTo>
                  <a:pt x="4325" y="2171"/>
                  <a:pt x="4325" y="2171"/>
                  <a:pt x="4325" y="2171"/>
                </a:cubicBezTo>
                <a:cubicBezTo>
                  <a:pt x="4325" y="2171"/>
                  <a:pt x="4325" y="2171"/>
                  <a:pt x="4325" y="2171"/>
                </a:cubicBezTo>
                <a:cubicBezTo>
                  <a:pt x="4326" y="2182"/>
                  <a:pt x="4326" y="2182"/>
                  <a:pt x="4326" y="2182"/>
                </a:cubicBezTo>
                <a:cubicBezTo>
                  <a:pt x="4326" y="2182"/>
                  <a:pt x="4326" y="2182"/>
                  <a:pt x="4326" y="2182"/>
                </a:cubicBezTo>
                <a:cubicBezTo>
                  <a:pt x="4328" y="2185"/>
                  <a:pt x="4328" y="2185"/>
                  <a:pt x="4328" y="2185"/>
                </a:cubicBezTo>
                <a:cubicBezTo>
                  <a:pt x="4329" y="2186"/>
                  <a:pt x="4329" y="2186"/>
                  <a:pt x="4329" y="2186"/>
                </a:cubicBezTo>
                <a:cubicBezTo>
                  <a:pt x="4339" y="2189"/>
                  <a:pt x="4339" y="2189"/>
                  <a:pt x="4339" y="2189"/>
                </a:cubicBezTo>
                <a:cubicBezTo>
                  <a:pt x="4340" y="2190"/>
                  <a:pt x="4340" y="2190"/>
                  <a:pt x="4340" y="2190"/>
                </a:cubicBezTo>
                <a:lnTo>
                  <a:pt x="4342" y="2190"/>
                </a:lnTo>
                <a:close/>
                <a:moveTo>
                  <a:pt x="4357" y="2159"/>
                </a:moveTo>
                <a:cubicBezTo>
                  <a:pt x="4357" y="2159"/>
                  <a:pt x="4357" y="2159"/>
                  <a:pt x="4357" y="2159"/>
                </a:cubicBezTo>
                <a:cubicBezTo>
                  <a:pt x="4357" y="2159"/>
                  <a:pt x="4357" y="2159"/>
                  <a:pt x="4357" y="2159"/>
                </a:cubicBezTo>
                <a:close/>
                <a:moveTo>
                  <a:pt x="4275" y="2564"/>
                </a:moveTo>
                <a:cubicBezTo>
                  <a:pt x="4275" y="2562"/>
                  <a:pt x="4275" y="2562"/>
                  <a:pt x="4275" y="2562"/>
                </a:cubicBezTo>
                <a:cubicBezTo>
                  <a:pt x="4276" y="2562"/>
                  <a:pt x="4276" y="2562"/>
                  <a:pt x="4276" y="2562"/>
                </a:cubicBezTo>
                <a:cubicBezTo>
                  <a:pt x="4281" y="2566"/>
                  <a:pt x="4281" y="2566"/>
                  <a:pt x="4281" y="2566"/>
                </a:cubicBezTo>
                <a:cubicBezTo>
                  <a:pt x="4281" y="2566"/>
                  <a:pt x="4281" y="2566"/>
                  <a:pt x="4281" y="2566"/>
                </a:cubicBezTo>
                <a:cubicBezTo>
                  <a:pt x="4283" y="2566"/>
                  <a:pt x="4283" y="2566"/>
                  <a:pt x="4283" y="2566"/>
                </a:cubicBezTo>
                <a:cubicBezTo>
                  <a:pt x="4283" y="2566"/>
                  <a:pt x="4283" y="2565"/>
                  <a:pt x="4283" y="2565"/>
                </a:cubicBezTo>
                <a:cubicBezTo>
                  <a:pt x="4286" y="2536"/>
                  <a:pt x="4286" y="2536"/>
                  <a:pt x="4286" y="2536"/>
                </a:cubicBezTo>
                <a:cubicBezTo>
                  <a:pt x="4286" y="2534"/>
                  <a:pt x="4286" y="2534"/>
                  <a:pt x="4286" y="2534"/>
                </a:cubicBezTo>
                <a:cubicBezTo>
                  <a:pt x="4285" y="2533"/>
                  <a:pt x="4285" y="2533"/>
                  <a:pt x="4285" y="2533"/>
                </a:cubicBezTo>
                <a:cubicBezTo>
                  <a:pt x="4285" y="2533"/>
                  <a:pt x="4285" y="2533"/>
                  <a:pt x="4285" y="2533"/>
                </a:cubicBezTo>
                <a:cubicBezTo>
                  <a:pt x="4288" y="2524"/>
                  <a:pt x="4288" y="2524"/>
                  <a:pt x="4288" y="2524"/>
                </a:cubicBezTo>
                <a:cubicBezTo>
                  <a:pt x="4288" y="2524"/>
                  <a:pt x="4288" y="2524"/>
                  <a:pt x="4288" y="2524"/>
                </a:cubicBezTo>
                <a:cubicBezTo>
                  <a:pt x="4287" y="2521"/>
                  <a:pt x="4287" y="2521"/>
                  <a:pt x="4287" y="2521"/>
                </a:cubicBezTo>
                <a:cubicBezTo>
                  <a:pt x="4284" y="2519"/>
                  <a:pt x="4284" y="2519"/>
                  <a:pt x="4284" y="2519"/>
                </a:cubicBezTo>
                <a:cubicBezTo>
                  <a:pt x="4281" y="2513"/>
                  <a:pt x="4281" y="2513"/>
                  <a:pt x="4281" y="2513"/>
                </a:cubicBezTo>
                <a:cubicBezTo>
                  <a:pt x="4280" y="2512"/>
                  <a:pt x="4280" y="2512"/>
                  <a:pt x="4280" y="2512"/>
                </a:cubicBezTo>
                <a:cubicBezTo>
                  <a:pt x="4278" y="2511"/>
                  <a:pt x="4278" y="2511"/>
                  <a:pt x="4278" y="2511"/>
                </a:cubicBezTo>
                <a:cubicBezTo>
                  <a:pt x="4268" y="2511"/>
                  <a:pt x="4268" y="2511"/>
                  <a:pt x="4268" y="2511"/>
                </a:cubicBezTo>
                <a:cubicBezTo>
                  <a:pt x="4270" y="2508"/>
                  <a:pt x="4270" y="2508"/>
                  <a:pt x="4270" y="2508"/>
                </a:cubicBezTo>
                <a:cubicBezTo>
                  <a:pt x="4270" y="2507"/>
                  <a:pt x="4270" y="2507"/>
                  <a:pt x="4270" y="2507"/>
                </a:cubicBezTo>
                <a:cubicBezTo>
                  <a:pt x="4268" y="2505"/>
                  <a:pt x="4268" y="2505"/>
                  <a:pt x="4268" y="2505"/>
                </a:cubicBezTo>
                <a:cubicBezTo>
                  <a:pt x="4265" y="2504"/>
                  <a:pt x="4265" y="2504"/>
                  <a:pt x="4265" y="2504"/>
                </a:cubicBezTo>
                <a:cubicBezTo>
                  <a:pt x="4264" y="2504"/>
                  <a:pt x="4264" y="2504"/>
                  <a:pt x="4264" y="2504"/>
                </a:cubicBezTo>
                <a:cubicBezTo>
                  <a:pt x="4264" y="2503"/>
                  <a:pt x="4264" y="2503"/>
                  <a:pt x="4264" y="2503"/>
                </a:cubicBezTo>
                <a:cubicBezTo>
                  <a:pt x="4264" y="2502"/>
                  <a:pt x="4264" y="2502"/>
                  <a:pt x="4264" y="2502"/>
                </a:cubicBezTo>
                <a:cubicBezTo>
                  <a:pt x="4261" y="2492"/>
                  <a:pt x="4261" y="2492"/>
                  <a:pt x="4261" y="2492"/>
                </a:cubicBezTo>
                <a:cubicBezTo>
                  <a:pt x="4261" y="2491"/>
                  <a:pt x="4261" y="2491"/>
                  <a:pt x="4260" y="2491"/>
                </a:cubicBezTo>
                <a:cubicBezTo>
                  <a:pt x="4257" y="2491"/>
                  <a:pt x="4257" y="2491"/>
                  <a:pt x="4257" y="2491"/>
                </a:cubicBezTo>
                <a:cubicBezTo>
                  <a:pt x="4255" y="2490"/>
                  <a:pt x="4255" y="2490"/>
                  <a:pt x="4255" y="2490"/>
                </a:cubicBezTo>
                <a:cubicBezTo>
                  <a:pt x="4255" y="2490"/>
                  <a:pt x="4255" y="2490"/>
                  <a:pt x="4255" y="2490"/>
                </a:cubicBezTo>
                <a:cubicBezTo>
                  <a:pt x="4253" y="2490"/>
                  <a:pt x="4253" y="2490"/>
                  <a:pt x="4253" y="2490"/>
                </a:cubicBezTo>
                <a:cubicBezTo>
                  <a:pt x="4248" y="2487"/>
                  <a:pt x="4248" y="2487"/>
                  <a:pt x="4248" y="2487"/>
                </a:cubicBezTo>
                <a:cubicBezTo>
                  <a:pt x="4247" y="2486"/>
                  <a:pt x="4247" y="2486"/>
                  <a:pt x="4247" y="2486"/>
                </a:cubicBezTo>
                <a:cubicBezTo>
                  <a:pt x="4248" y="2483"/>
                  <a:pt x="4248" y="2483"/>
                  <a:pt x="4248" y="2483"/>
                </a:cubicBezTo>
                <a:cubicBezTo>
                  <a:pt x="4250" y="2482"/>
                  <a:pt x="4250" y="2482"/>
                  <a:pt x="4250" y="2482"/>
                </a:cubicBezTo>
                <a:cubicBezTo>
                  <a:pt x="4251" y="2479"/>
                  <a:pt x="4251" y="2479"/>
                  <a:pt x="4251" y="2479"/>
                </a:cubicBezTo>
                <a:cubicBezTo>
                  <a:pt x="4251" y="2479"/>
                  <a:pt x="4251" y="2479"/>
                  <a:pt x="4250" y="2479"/>
                </a:cubicBezTo>
                <a:cubicBezTo>
                  <a:pt x="4250" y="2479"/>
                  <a:pt x="4250" y="2479"/>
                  <a:pt x="4250" y="2478"/>
                </a:cubicBezTo>
                <a:cubicBezTo>
                  <a:pt x="4248" y="2478"/>
                  <a:pt x="4248" y="2478"/>
                  <a:pt x="4248" y="2478"/>
                </a:cubicBezTo>
                <a:cubicBezTo>
                  <a:pt x="4248" y="2478"/>
                  <a:pt x="4248" y="2478"/>
                  <a:pt x="4248" y="2478"/>
                </a:cubicBezTo>
                <a:cubicBezTo>
                  <a:pt x="4251" y="2475"/>
                  <a:pt x="4251" y="2475"/>
                  <a:pt x="4251" y="2475"/>
                </a:cubicBezTo>
                <a:cubicBezTo>
                  <a:pt x="4252" y="2474"/>
                  <a:pt x="4252" y="2474"/>
                  <a:pt x="4252" y="2474"/>
                </a:cubicBezTo>
                <a:cubicBezTo>
                  <a:pt x="4251" y="2473"/>
                  <a:pt x="4251" y="2473"/>
                  <a:pt x="4251" y="2473"/>
                </a:cubicBezTo>
                <a:cubicBezTo>
                  <a:pt x="4250" y="2470"/>
                  <a:pt x="4250" y="2470"/>
                  <a:pt x="4250" y="2470"/>
                </a:cubicBezTo>
                <a:cubicBezTo>
                  <a:pt x="4248" y="2468"/>
                  <a:pt x="4248" y="2468"/>
                  <a:pt x="4248" y="2468"/>
                </a:cubicBezTo>
                <a:cubicBezTo>
                  <a:pt x="4246" y="2467"/>
                  <a:pt x="4246" y="2467"/>
                  <a:pt x="4246" y="2467"/>
                </a:cubicBezTo>
                <a:cubicBezTo>
                  <a:pt x="4245" y="2467"/>
                  <a:pt x="4245" y="2467"/>
                  <a:pt x="4245" y="2467"/>
                </a:cubicBezTo>
                <a:cubicBezTo>
                  <a:pt x="4240" y="2469"/>
                  <a:pt x="4240" y="2469"/>
                  <a:pt x="4240" y="2469"/>
                </a:cubicBezTo>
                <a:cubicBezTo>
                  <a:pt x="4241" y="2469"/>
                  <a:pt x="4241" y="2469"/>
                  <a:pt x="4241" y="2469"/>
                </a:cubicBezTo>
                <a:cubicBezTo>
                  <a:pt x="4241" y="2467"/>
                  <a:pt x="4241" y="2467"/>
                  <a:pt x="4241" y="2467"/>
                </a:cubicBezTo>
                <a:cubicBezTo>
                  <a:pt x="4240" y="2466"/>
                  <a:pt x="4240" y="2466"/>
                  <a:pt x="4240" y="2466"/>
                </a:cubicBezTo>
                <a:cubicBezTo>
                  <a:pt x="4239" y="2465"/>
                  <a:pt x="4239" y="2465"/>
                  <a:pt x="4239" y="2465"/>
                </a:cubicBezTo>
                <a:cubicBezTo>
                  <a:pt x="4239" y="2464"/>
                  <a:pt x="4239" y="2464"/>
                  <a:pt x="4239" y="2464"/>
                </a:cubicBezTo>
                <a:cubicBezTo>
                  <a:pt x="4240" y="2464"/>
                  <a:pt x="4240" y="2464"/>
                  <a:pt x="4240" y="2464"/>
                </a:cubicBezTo>
                <a:cubicBezTo>
                  <a:pt x="4240" y="2463"/>
                  <a:pt x="4240" y="2463"/>
                  <a:pt x="4240" y="2463"/>
                </a:cubicBezTo>
                <a:cubicBezTo>
                  <a:pt x="4241" y="2462"/>
                  <a:pt x="4241" y="2462"/>
                  <a:pt x="4241" y="2462"/>
                </a:cubicBezTo>
                <a:cubicBezTo>
                  <a:pt x="4242" y="2461"/>
                  <a:pt x="4242" y="2461"/>
                  <a:pt x="4242" y="2461"/>
                </a:cubicBezTo>
                <a:cubicBezTo>
                  <a:pt x="4242" y="2460"/>
                  <a:pt x="4242" y="2460"/>
                  <a:pt x="4242" y="2460"/>
                </a:cubicBezTo>
                <a:cubicBezTo>
                  <a:pt x="4241" y="2459"/>
                  <a:pt x="4241" y="2459"/>
                  <a:pt x="4241" y="2459"/>
                </a:cubicBezTo>
                <a:cubicBezTo>
                  <a:pt x="4239" y="2458"/>
                  <a:pt x="4239" y="2458"/>
                  <a:pt x="4239" y="2458"/>
                </a:cubicBezTo>
                <a:cubicBezTo>
                  <a:pt x="4238" y="2458"/>
                  <a:pt x="4238" y="2458"/>
                  <a:pt x="4238" y="2458"/>
                </a:cubicBezTo>
                <a:cubicBezTo>
                  <a:pt x="4233" y="2458"/>
                  <a:pt x="4233" y="2458"/>
                  <a:pt x="4233" y="2458"/>
                </a:cubicBezTo>
                <a:cubicBezTo>
                  <a:pt x="4231" y="2457"/>
                  <a:pt x="4231" y="2457"/>
                  <a:pt x="4231" y="2457"/>
                </a:cubicBezTo>
                <a:cubicBezTo>
                  <a:pt x="4230" y="2455"/>
                  <a:pt x="4230" y="2455"/>
                  <a:pt x="4230" y="2455"/>
                </a:cubicBezTo>
                <a:cubicBezTo>
                  <a:pt x="4228" y="2454"/>
                  <a:pt x="4228" y="2454"/>
                  <a:pt x="4228" y="2454"/>
                </a:cubicBezTo>
                <a:cubicBezTo>
                  <a:pt x="4228" y="2454"/>
                  <a:pt x="4228" y="2454"/>
                  <a:pt x="4228" y="2454"/>
                </a:cubicBezTo>
                <a:cubicBezTo>
                  <a:pt x="4227" y="2454"/>
                  <a:pt x="4227" y="2454"/>
                  <a:pt x="4227" y="2454"/>
                </a:cubicBezTo>
                <a:cubicBezTo>
                  <a:pt x="4227" y="2456"/>
                  <a:pt x="4227" y="2456"/>
                  <a:pt x="4227" y="2456"/>
                </a:cubicBezTo>
                <a:cubicBezTo>
                  <a:pt x="4227" y="2456"/>
                  <a:pt x="4227" y="2456"/>
                  <a:pt x="4227" y="2456"/>
                </a:cubicBezTo>
                <a:cubicBezTo>
                  <a:pt x="4224" y="2452"/>
                  <a:pt x="4224" y="2452"/>
                  <a:pt x="4224" y="2452"/>
                </a:cubicBezTo>
                <a:cubicBezTo>
                  <a:pt x="4219" y="2449"/>
                  <a:pt x="4219" y="2449"/>
                  <a:pt x="4219" y="2449"/>
                </a:cubicBezTo>
                <a:cubicBezTo>
                  <a:pt x="4218" y="2449"/>
                  <a:pt x="4218" y="2449"/>
                  <a:pt x="4218" y="2449"/>
                </a:cubicBezTo>
                <a:cubicBezTo>
                  <a:pt x="4215" y="2448"/>
                  <a:pt x="4215" y="2448"/>
                  <a:pt x="4215" y="2448"/>
                </a:cubicBezTo>
                <a:cubicBezTo>
                  <a:pt x="4212" y="2442"/>
                  <a:pt x="4212" y="2442"/>
                  <a:pt x="4212" y="2442"/>
                </a:cubicBezTo>
                <a:cubicBezTo>
                  <a:pt x="4210" y="2440"/>
                  <a:pt x="4210" y="2440"/>
                  <a:pt x="4210" y="2440"/>
                </a:cubicBezTo>
                <a:cubicBezTo>
                  <a:pt x="4209" y="2440"/>
                  <a:pt x="4209" y="2440"/>
                  <a:pt x="4209" y="2440"/>
                </a:cubicBezTo>
                <a:cubicBezTo>
                  <a:pt x="4206" y="2440"/>
                  <a:pt x="4206" y="2440"/>
                  <a:pt x="4206" y="2440"/>
                </a:cubicBezTo>
                <a:cubicBezTo>
                  <a:pt x="4206" y="2440"/>
                  <a:pt x="4206" y="2440"/>
                  <a:pt x="4206" y="2440"/>
                </a:cubicBezTo>
                <a:cubicBezTo>
                  <a:pt x="4205" y="2442"/>
                  <a:pt x="4205" y="2442"/>
                  <a:pt x="4205" y="2442"/>
                </a:cubicBezTo>
                <a:cubicBezTo>
                  <a:pt x="4205" y="2442"/>
                  <a:pt x="4205" y="2442"/>
                  <a:pt x="4205" y="2442"/>
                </a:cubicBezTo>
                <a:cubicBezTo>
                  <a:pt x="4204" y="2442"/>
                  <a:pt x="4204" y="2442"/>
                  <a:pt x="4204" y="2442"/>
                </a:cubicBezTo>
                <a:cubicBezTo>
                  <a:pt x="4199" y="2437"/>
                  <a:pt x="4199" y="2437"/>
                  <a:pt x="4199" y="2437"/>
                </a:cubicBezTo>
                <a:cubicBezTo>
                  <a:pt x="4197" y="2433"/>
                  <a:pt x="4197" y="2433"/>
                  <a:pt x="4197" y="2433"/>
                </a:cubicBezTo>
                <a:cubicBezTo>
                  <a:pt x="4197" y="2433"/>
                  <a:pt x="4197" y="2433"/>
                  <a:pt x="4197" y="2433"/>
                </a:cubicBezTo>
                <a:cubicBezTo>
                  <a:pt x="4193" y="2432"/>
                  <a:pt x="4193" y="2432"/>
                  <a:pt x="4193" y="2432"/>
                </a:cubicBezTo>
                <a:cubicBezTo>
                  <a:pt x="4193" y="2430"/>
                  <a:pt x="4193" y="2430"/>
                  <a:pt x="4193" y="2430"/>
                </a:cubicBezTo>
                <a:cubicBezTo>
                  <a:pt x="4184" y="2421"/>
                  <a:pt x="4184" y="2421"/>
                  <a:pt x="4184" y="2421"/>
                </a:cubicBezTo>
                <a:cubicBezTo>
                  <a:pt x="4174" y="2417"/>
                  <a:pt x="4174" y="2417"/>
                  <a:pt x="4174" y="2417"/>
                </a:cubicBezTo>
                <a:cubicBezTo>
                  <a:pt x="4167" y="2410"/>
                  <a:pt x="4167" y="2410"/>
                  <a:pt x="4167" y="2410"/>
                </a:cubicBezTo>
                <a:cubicBezTo>
                  <a:pt x="4165" y="2405"/>
                  <a:pt x="4165" y="2405"/>
                  <a:pt x="4165" y="2405"/>
                </a:cubicBezTo>
                <a:cubicBezTo>
                  <a:pt x="4162" y="2404"/>
                  <a:pt x="4162" y="2404"/>
                  <a:pt x="4162" y="2404"/>
                </a:cubicBezTo>
                <a:cubicBezTo>
                  <a:pt x="4162" y="2402"/>
                  <a:pt x="4162" y="2402"/>
                  <a:pt x="4162" y="2402"/>
                </a:cubicBezTo>
                <a:cubicBezTo>
                  <a:pt x="4162" y="2401"/>
                  <a:pt x="4162" y="2401"/>
                  <a:pt x="4162" y="2401"/>
                </a:cubicBezTo>
                <a:cubicBezTo>
                  <a:pt x="4160" y="2399"/>
                  <a:pt x="4160" y="2399"/>
                  <a:pt x="4160" y="2399"/>
                </a:cubicBezTo>
                <a:cubicBezTo>
                  <a:pt x="4156" y="2395"/>
                  <a:pt x="4156" y="2395"/>
                  <a:pt x="4156" y="2395"/>
                </a:cubicBezTo>
                <a:cubicBezTo>
                  <a:pt x="4153" y="2394"/>
                  <a:pt x="4153" y="2394"/>
                  <a:pt x="4153" y="2394"/>
                </a:cubicBezTo>
                <a:cubicBezTo>
                  <a:pt x="4150" y="2394"/>
                  <a:pt x="4150" y="2394"/>
                  <a:pt x="4150" y="2394"/>
                </a:cubicBezTo>
                <a:cubicBezTo>
                  <a:pt x="4147" y="2393"/>
                  <a:pt x="4147" y="2393"/>
                  <a:pt x="4147" y="2393"/>
                </a:cubicBezTo>
                <a:cubicBezTo>
                  <a:pt x="4147" y="2393"/>
                  <a:pt x="4147" y="2393"/>
                  <a:pt x="4147" y="2393"/>
                </a:cubicBezTo>
                <a:cubicBezTo>
                  <a:pt x="4136" y="2393"/>
                  <a:pt x="4136" y="2393"/>
                  <a:pt x="4136" y="2393"/>
                </a:cubicBezTo>
                <a:cubicBezTo>
                  <a:pt x="4134" y="2392"/>
                  <a:pt x="4134" y="2392"/>
                  <a:pt x="4134" y="2392"/>
                </a:cubicBezTo>
                <a:cubicBezTo>
                  <a:pt x="4131" y="2392"/>
                  <a:pt x="4131" y="2392"/>
                  <a:pt x="4131" y="2392"/>
                </a:cubicBezTo>
                <a:cubicBezTo>
                  <a:pt x="4128" y="2389"/>
                  <a:pt x="4128" y="2389"/>
                  <a:pt x="4128" y="2389"/>
                </a:cubicBezTo>
                <a:cubicBezTo>
                  <a:pt x="4127" y="2388"/>
                  <a:pt x="4127" y="2388"/>
                  <a:pt x="4127" y="2388"/>
                </a:cubicBezTo>
                <a:cubicBezTo>
                  <a:pt x="4121" y="2388"/>
                  <a:pt x="4121" y="2388"/>
                  <a:pt x="4121" y="2388"/>
                </a:cubicBezTo>
                <a:cubicBezTo>
                  <a:pt x="4120" y="2388"/>
                  <a:pt x="4120" y="2388"/>
                  <a:pt x="4120" y="2388"/>
                </a:cubicBezTo>
                <a:cubicBezTo>
                  <a:pt x="4118" y="2388"/>
                  <a:pt x="4118" y="2388"/>
                  <a:pt x="4118" y="2388"/>
                </a:cubicBezTo>
                <a:cubicBezTo>
                  <a:pt x="4118" y="2388"/>
                  <a:pt x="4118" y="2388"/>
                  <a:pt x="4118" y="2388"/>
                </a:cubicBezTo>
                <a:cubicBezTo>
                  <a:pt x="4118" y="2388"/>
                  <a:pt x="4118" y="2388"/>
                  <a:pt x="4118" y="2389"/>
                </a:cubicBezTo>
                <a:cubicBezTo>
                  <a:pt x="4118" y="2389"/>
                  <a:pt x="4118" y="2389"/>
                  <a:pt x="4118" y="2389"/>
                </a:cubicBezTo>
                <a:cubicBezTo>
                  <a:pt x="4118" y="2389"/>
                  <a:pt x="4118" y="2389"/>
                  <a:pt x="4118" y="2389"/>
                </a:cubicBezTo>
                <a:cubicBezTo>
                  <a:pt x="4118" y="2389"/>
                  <a:pt x="4118" y="2389"/>
                  <a:pt x="4118" y="2389"/>
                </a:cubicBezTo>
                <a:cubicBezTo>
                  <a:pt x="4118" y="2389"/>
                  <a:pt x="4118" y="2389"/>
                  <a:pt x="4118" y="2389"/>
                </a:cubicBezTo>
                <a:cubicBezTo>
                  <a:pt x="4118" y="2389"/>
                  <a:pt x="4118" y="2389"/>
                  <a:pt x="4118" y="2389"/>
                </a:cubicBezTo>
                <a:cubicBezTo>
                  <a:pt x="4118" y="2389"/>
                  <a:pt x="4118" y="2389"/>
                  <a:pt x="4118" y="2389"/>
                </a:cubicBezTo>
                <a:cubicBezTo>
                  <a:pt x="4118" y="2389"/>
                  <a:pt x="4118" y="2389"/>
                  <a:pt x="4118" y="2389"/>
                </a:cubicBezTo>
                <a:cubicBezTo>
                  <a:pt x="4118" y="2390"/>
                  <a:pt x="4118" y="2390"/>
                  <a:pt x="4118" y="2390"/>
                </a:cubicBezTo>
                <a:cubicBezTo>
                  <a:pt x="4119" y="2395"/>
                  <a:pt x="4119" y="2395"/>
                  <a:pt x="4119" y="2395"/>
                </a:cubicBezTo>
                <a:cubicBezTo>
                  <a:pt x="4119" y="2395"/>
                  <a:pt x="4119" y="2395"/>
                  <a:pt x="4119" y="2395"/>
                </a:cubicBezTo>
                <a:cubicBezTo>
                  <a:pt x="4139" y="2418"/>
                  <a:pt x="4139" y="2418"/>
                  <a:pt x="4139" y="2418"/>
                </a:cubicBezTo>
                <a:cubicBezTo>
                  <a:pt x="4140" y="2418"/>
                  <a:pt x="4140" y="2418"/>
                  <a:pt x="4140" y="2418"/>
                </a:cubicBezTo>
                <a:cubicBezTo>
                  <a:pt x="4142" y="2418"/>
                  <a:pt x="4142" y="2418"/>
                  <a:pt x="4142" y="2418"/>
                </a:cubicBezTo>
                <a:cubicBezTo>
                  <a:pt x="4147" y="2422"/>
                  <a:pt x="4147" y="2422"/>
                  <a:pt x="4147" y="2422"/>
                </a:cubicBezTo>
                <a:cubicBezTo>
                  <a:pt x="4153" y="2430"/>
                  <a:pt x="4153" y="2430"/>
                  <a:pt x="4153" y="2430"/>
                </a:cubicBezTo>
                <a:cubicBezTo>
                  <a:pt x="4153" y="2431"/>
                  <a:pt x="4153" y="2431"/>
                  <a:pt x="4153" y="2431"/>
                </a:cubicBezTo>
                <a:cubicBezTo>
                  <a:pt x="4155" y="2431"/>
                  <a:pt x="4155" y="2431"/>
                  <a:pt x="4155" y="2431"/>
                </a:cubicBezTo>
                <a:cubicBezTo>
                  <a:pt x="4157" y="2440"/>
                  <a:pt x="4157" y="2440"/>
                  <a:pt x="4157" y="2440"/>
                </a:cubicBezTo>
                <a:cubicBezTo>
                  <a:pt x="4158" y="2440"/>
                  <a:pt x="4158" y="2440"/>
                  <a:pt x="4158" y="2440"/>
                </a:cubicBezTo>
                <a:cubicBezTo>
                  <a:pt x="4161" y="2441"/>
                  <a:pt x="4161" y="2441"/>
                  <a:pt x="4161" y="2441"/>
                </a:cubicBezTo>
                <a:cubicBezTo>
                  <a:pt x="4169" y="2444"/>
                  <a:pt x="4169" y="2444"/>
                  <a:pt x="4169" y="2444"/>
                </a:cubicBezTo>
                <a:cubicBezTo>
                  <a:pt x="4174" y="2450"/>
                  <a:pt x="4174" y="2450"/>
                  <a:pt x="4174" y="2450"/>
                </a:cubicBezTo>
                <a:cubicBezTo>
                  <a:pt x="4174" y="2452"/>
                  <a:pt x="4174" y="2452"/>
                  <a:pt x="4174" y="2452"/>
                </a:cubicBezTo>
                <a:cubicBezTo>
                  <a:pt x="4180" y="2471"/>
                  <a:pt x="4180" y="2471"/>
                  <a:pt x="4180" y="2471"/>
                </a:cubicBezTo>
                <a:cubicBezTo>
                  <a:pt x="4181" y="2472"/>
                  <a:pt x="4181" y="2472"/>
                  <a:pt x="4181" y="2472"/>
                </a:cubicBezTo>
                <a:cubicBezTo>
                  <a:pt x="4181" y="2472"/>
                  <a:pt x="4181" y="2472"/>
                  <a:pt x="4181" y="2472"/>
                </a:cubicBezTo>
                <a:cubicBezTo>
                  <a:pt x="4184" y="2472"/>
                  <a:pt x="4184" y="2472"/>
                  <a:pt x="4184" y="2472"/>
                </a:cubicBezTo>
                <a:cubicBezTo>
                  <a:pt x="4189" y="2476"/>
                  <a:pt x="4189" y="2476"/>
                  <a:pt x="4189" y="2476"/>
                </a:cubicBezTo>
                <a:cubicBezTo>
                  <a:pt x="4191" y="2480"/>
                  <a:pt x="4191" y="2480"/>
                  <a:pt x="4191" y="2480"/>
                </a:cubicBezTo>
                <a:cubicBezTo>
                  <a:pt x="4199" y="2489"/>
                  <a:pt x="4199" y="2489"/>
                  <a:pt x="4199" y="2489"/>
                </a:cubicBezTo>
                <a:cubicBezTo>
                  <a:pt x="4199" y="2492"/>
                  <a:pt x="4199" y="2492"/>
                  <a:pt x="4199" y="2492"/>
                </a:cubicBezTo>
                <a:cubicBezTo>
                  <a:pt x="4206" y="2505"/>
                  <a:pt x="4206" y="2505"/>
                  <a:pt x="4206" y="2505"/>
                </a:cubicBezTo>
                <a:cubicBezTo>
                  <a:pt x="4206" y="2509"/>
                  <a:pt x="4206" y="2509"/>
                  <a:pt x="4206" y="2509"/>
                </a:cubicBezTo>
                <a:cubicBezTo>
                  <a:pt x="4206" y="2510"/>
                  <a:pt x="4206" y="2510"/>
                  <a:pt x="4206" y="2510"/>
                </a:cubicBezTo>
                <a:cubicBezTo>
                  <a:pt x="4223" y="2529"/>
                  <a:pt x="4223" y="2529"/>
                  <a:pt x="4223" y="2529"/>
                </a:cubicBezTo>
                <a:cubicBezTo>
                  <a:pt x="4227" y="2531"/>
                  <a:pt x="4227" y="2531"/>
                  <a:pt x="4227" y="2531"/>
                </a:cubicBezTo>
                <a:cubicBezTo>
                  <a:pt x="4228" y="2533"/>
                  <a:pt x="4228" y="2533"/>
                  <a:pt x="4228" y="2533"/>
                </a:cubicBezTo>
                <a:cubicBezTo>
                  <a:pt x="4229" y="2537"/>
                  <a:pt x="4229" y="2537"/>
                  <a:pt x="4229" y="2537"/>
                </a:cubicBezTo>
                <a:cubicBezTo>
                  <a:pt x="4231" y="2540"/>
                  <a:pt x="4231" y="2540"/>
                  <a:pt x="4231" y="2540"/>
                </a:cubicBezTo>
                <a:cubicBezTo>
                  <a:pt x="4231" y="2540"/>
                  <a:pt x="4231" y="2540"/>
                  <a:pt x="4231" y="2540"/>
                </a:cubicBezTo>
                <a:cubicBezTo>
                  <a:pt x="4234" y="2541"/>
                  <a:pt x="4234" y="2541"/>
                  <a:pt x="4234" y="2541"/>
                </a:cubicBezTo>
                <a:cubicBezTo>
                  <a:pt x="4247" y="2551"/>
                  <a:pt x="4247" y="2551"/>
                  <a:pt x="4247" y="2551"/>
                </a:cubicBezTo>
                <a:cubicBezTo>
                  <a:pt x="4249" y="2551"/>
                  <a:pt x="4249" y="2551"/>
                  <a:pt x="4249" y="2551"/>
                </a:cubicBezTo>
                <a:cubicBezTo>
                  <a:pt x="4251" y="2553"/>
                  <a:pt x="4251" y="2553"/>
                  <a:pt x="4251" y="2553"/>
                </a:cubicBezTo>
                <a:cubicBezTo>
                  <a:pt x="4265" y="2567"/>
                  <a:pt x="4265" y="2567"/>
                  <a:pt x="4265" y="2567"/>
                </a:cubicBezTo>
                <a:cubicBezTo>
                  <a:pt x="4266" y="2567"/>
                  <a:pt x="4266" y="2567"/>
                  <a:pt x="4266" y="2567"/>
                </a:cubicBezTo>
                <a:cubicBezTo>
                  <a:pt x="4267" y="2566"/>
                  <a:pt x="4267" y="2566"/>
                  <a:pt x="4267" y="2566"/>
                </a:cubicBezTo>
                <a:cubicBezTo>
                  <a:pt x="4268" y="2566"/>
                  <a:pt x="4268" y="2565"/>
                  <a:pt x="4268" y="2565"/>
                </a:cubicBezTo>
                <a:cubicBezTo>
                  <a:pt x="4266" y="2562"/>
                  <a:pt x="4266" y="2562"/>
                  <a:pt x="4266" y="2562"/>
                </a:cubicBezTo>
                <a:cubicBezTo>
                  <a:pt x="4267" y="2561"/>
                  <a:pt x="4267" y="2561"/>
                  <a:pt x="4267" y="2561"/>
                </a:cubicBezTo>
                <a:cubicBezTo>
                  <a:pt x="4272" y="2565"/>
                  <a:pt x="4272" y="2565"/>
                  <a:pt x="4272" y="2565"/>
                </a:cubicBezTo>
                <a:cubicBezTo>
                  <a:pt x="4272" y="2565"/>
                  <a:pt x="4272" y="2565"/>
                  <a:pt x="4272" y="2565"/>
                </a:cubicBezTo>
                <a:cubicBezTo>
                  <a:pt x="4274" y="2565"/>
                  <a:pt x="4274" y="2565"/>
                  <a:pt x="4274" y="2565"/>
                </a:cubicBezTo>
                <a:lnTo>
                  <a:pt x="4275" y="2564"/>
                </a:lnTo>
                <a:close/>
                <a:moveTo>
                  <a:pt x="4414" y="2610"/>
                </a:moveTo>
                <a:cubicBezTo>
                  <a:pt x="4416" y="2612"/>
                  <a:pt x="4416" y="2612"/>
                  <a:pt x="4416" y="2612"/>
                </a:cubicBezTo>
                <a:cubicBezTo>
                  <a:pt x="4417" y="2613"/>
                  <a:pt x="4417" y="2613"/>
                  <a:pt x="4417" y="2613"/>
                </a:cubicBezTo>
                <a:cubicBezTo>
                  <a:pt x="4417" y="2613"/>
                  <a:pt x="4418" y="2613"/>
                  <a:pt x="4418" y="2613"/>
                </a:cubicBezTo>
                <a:cubicBezTo>
                  <a:pt x="4418" y="2613"/>
                  <a:pt x="4418" y="2613"/>
                  <a:pt x="4418" y="2612"/>
                </a:cubicBezTo>
                <a:cubicBezTo>
                  <a:pt x="4418" y="2612"/>
                  <a:pt x="4418" y="2612"/>
                  <a:pt x="4418" y="2612"/>
                </a:cubicBezTo>
                <a:cubicBezTo>
                  <a:pt x="4416" y="2605"/>
                  <a:pt x="4416" y="2605"/>
                  <a:pt x="4416" y="2605"/>
                </a:cubicBezTo>
                <a:cubicBezTo>
                  <a:pt x="4417" y="2596"/>
                  <a:pt x="4417" y="2596"/>
                  <a:pt x="4417" y="2596"/>
                </a:cubicBezTo>
                <a:cubicBezTo>
                  <a:pt x="4416" y="2595"/>
                  <a:pt x="4416" y="2595"/>
                  <a:pt x="4416" y="2595"/>
                </a:cubicBezTo>
                <a:cubicBezTo>
                  <a:pt x="4414" y="2594"/>
                  <a:pt x="4414" y="2594"/>
                  <a:pt x="4414" y="2594"/>
                </a:cubicBezTo>
                <a:cubicBezTo>
                  <a:pt x="4410" y="2593"/>
                  <a:pt x="4410" y="2593"/>
                  <a:pt x="4410" y="2593"/>
                </a:cubicBezTo>
                <a:cubicBezTo>
                  <a:pt x="4397" y="2594"/>
                  <a:pt x="4397" y="2594"/>
                  <a:pt x="4397" y="2594"/>
                </a:cubicBezTo>
                <a:cubicBezTo>
                  <a:pt x="4392" y="2592"/>
                  <a:pt x="4392" y="2592"/>
                  <a:pt x="4392" y="2592"/>
                </a:cubicBezTo>
                <a:cubicBezTo>
                  <a:pt x="4392" y="2588"/>
                  <a:pt x="4392" y="2588"/>
                  <a:pt x="4392" y="2588"/>
                </a:cubicBezTo>
                <a:cubicBezTo>
                  <a:pt x="4391" y="2587"/>
                  <a:pt x="4391" y="2587"/>
                  <a:pt x="4391" y="2587"/>
                </a:cubicBezTo>
                <a:cubicBezTo>
                  <a:pt x="4389" y="2586"/>
                  <a:pt x="4389" y="2586"/>
                  <a:pt x="4389" y="2586"/>
                </a:cubicBezTo>
                <a:cubicBezTo>
                  <a:pt x="4387" y="2582"/>
                  <a:pt x="4387" y="2582"/>
                  <a:pt x="4387" y="2582"/>
                </a:cubicBezTo>
                <a:cubicBezTo>
                  <a:pt x="4385" y="2581"/>
                  <a:pt x="4385" y="2581"/>
                  <a:pt x="4385" y="2581"/>
                </a:cubicBezTo>
                <a:cubicBezTo>
                  <a:pt x="4384" y="2580"/>
                  <a:pt x="4384" y="2580"/>
                  <a:pt x="4384" y="2580"/>
                </a:cubicBezTo>
                <a:cubicBezTo>
                  <a:pt x="4380" y="2581"/>
                  <a:pt x="4380" y="2581"/>
                  <a:pt x="4380" y="2581"/>
                </a:cubicBezTo>
                <a:cubicBezTo>
                  <a:pt x="4371" y="2577"/>
                  <a:pt x="4371" y="2577"/>
                  <a:pt x="4371" y="2577"/>
                </a:cubicBezTo>
                <a:cubicBezTo>
                  <a:pt x="4371" y="2577"/>
                  <a:pt x="4371" y="2577"/>
                  <a:pt x="4371" y="2577"/>
                </a:cubicBezTo>
                <a:cubicBezTo>
                  <a:pt x="4368" y="2578"/>
                  <a:pt x="4368" y="2578"/>
                  <a:pt x="4368" y="2578"/>
                </a:cubicBezTo>
                <a:cubicBezTo>
                  <a:pt x="4366" y="2578"/>
                  <a:pt x="4366" y="2578"/>
                  <a:pt x="4366" y="2578"/>
                </a:cubicBezTo>
                <a:cubicBezTo>
                  <a:pt x="4364" y="2576"/>
                  <a:pt x="4364" y="2576"/>
                  <a:pt x="4364" y="2576"/>
                </a:cubicBezTo>
                <a:cubicBezTo>
                  <a:pt x="4363" y="2574"/>
                  <a:pt x="4363" y="2574"/>
                  <a:pt x="4363" y="2574"/>
                </a:cubicBezTo>
                <a:cubicBezTo>
                  <a:pt x="4362" y="2574"/>
                  <a:pt x="4362" y="2574"/>
                  <a:pt x="4362" y="2574"/>
                </a:cubicBezTo>
                <a:cubicBezTo>
                  <a:pt x="4360" y="2573"/>
                  <a:pt x="4360" y="2573"/>
                  <a:pt x="4360" y="2573"/>
                </a:cubicBezTo>
                <a:cubicBezTo>
                  <a:pt x="4360" y="2574"/>
                  <a:pt x="4360" y="2574"/>
                  <a:pt x="4360" y="2574"/>
                </a:cubicBezTo>
                <a:cubicBezTo>
                  <a:pt x="4358" y="2575"/>
                  <a:pt x="4358" y="2575"/>
                  <a:pt x="4358" y="2575"/>
                </a:cubicBezTo>
                <a:cubicBezTo>
                  <a:pt x="4357" y="2576"/>
                  <a:pt x="4357" y="2576"/>
                  <a:pt x="4357" y="2576"/>
                </a:cubicBezTo>
                <a:cubicBezTo>
                  <a:pt x="4357" y="2578"/>
                  <a:pt x="4357" y="2578"/>
                  <a:pt x="4357" y="2578"/>
                </a:cubicBezTo>
                <a:cubicBezTo>
                  <a:pt x="4355" y="2582"/>
                  <a:pt x="4355" y="2582"/>
                  <a:pt x="4355" y="2582"/>
                </a:cubicBezTo>
                <a:cubicBezTo>
                  <a:pt x="4353" y="2582"/>
                  <a:pt x="4353" y="2582"/>
                  <a:pt x="4353" y="2582"/>
                </a:cubicBezTo>
                <a:cubicBezTo>
                  <a:pt x="4340" y="2580"/>
                  <a:pt x="4340" y="2580"/>
                  <a:pt x="4340" y="2580"/>
                </a:cubicBezTo>
                <a:cubicBezTo>
                  <a:pt x="4338" y="2580"/>
                  <a:pt x="4338" y="2580"/>
                  <a:pt x="4338" y="2580"/>
                </a:cubicBezTo>
                <a:cubicBezTo>
                  <a:pt x="4327" y="2579"/>
                  <a:pt x="4327" y="2579"/>
                  <a:pt x="4327" y="2579"/>
                </a:cubicBezTo>
                <a:cubicBezTo>
                  <a:pt x="4325" y="2576"/>
                  <a:pt x="4325" y="2576"/>
                  <a:pt x="4325" y="2576"/>
                </a:cubicBezTo>
                <a:cubicBezTo>
                  <a:pt x="4321" y="2572"/>
                  <a:pt x="4321" y="2572"/>
                  <a:pt x="4321" y="2572"/>
                </a:cubicBezTo>
                <a:cubicBezTo>
                  <a:pt x="4321" y="2572"/>
                  <a:pt x="4321" y="2572"/>
                  <a:pt x="4321" y="2572"/>
                </a:cubicBezTo>
                <a:cubicBezTo>
                  <a:pt x="4309" y="2570"/>
                  <a:pt x="4309" y="2570"/>
                  <a:pt x="4309" y="2570"/>
                </a:cubicBezTo>
                <a:cubicBezTo>
                  <a:pt x="4309" y="2568"/>
                  <a:pt x="4309" y="2568"/>
                  <a:pt x="4309" y="2568"/>
                </a:cubicBezTo>
                <a:cubicBezTo>
                  <a:pt x="4307" y="2566"/>
                  <a:pt x="4307" y="2566"/>
                  <a:pt x="4307" y="2566"/>
                </a:cubicBezTo>
                <a:cubicBezTo>
                  <a:pt x="4306" y="2566"/>
                  <a:pt x="4306" y="2566"/>
                  <a:pt x="4306" y="2566"/>
                </a:cubicBezTo>
                <a:cubicBezTo>
                  <a:pt x="4303" y="2566"/>
                  <a:pt x="4303" y="2566"/>
                  <a:pt x="4303" y="2566"/>
                </a:cubicBezTo>
                <a:cubicBezTo>
                  <a:pt x="4299" y="2568"/>
                  <a:pt x="4299" y="2568"/>
                  <a:pt x="4299" y="2568"/>
                </a:cubicBezTo>
                <a:cubicBezTo>
                  <a:pt x="4289" y="2566"/>
                  <a:pt x="4289" y="2566"/>
                  <a:pt x="4289" y="2566"/>
                </a:cubicBezTo>
                <a:cubicBezTo>
                  <a:pt x="4289" y="2566"/>
                  <a:pt x="4289" y="2566"/>
                  <a:pt x="4289" y="2566"/>
                </a:cubicBezTo>
                <a:cubicBezTo>
                  <a:pt x="4285" y="2567"/>
                  <a:pt x="4285" y="2567"/>
                  <a:pt x="4285" y="2567"/>
                </a:cubicBezTo>
                <a:cubicBezTo>
                  <a:pt x="4285" y="2568"/>
                  <a:pt x="4285" y="2568"/>
                  <a:pt x="4285" y="2568"/>
                </a:cubicBezTo>
                <a:cubicBezTo>
                  <a:pt x="4282" y="2575"/>
                  <a:pt x="4282" y="2575"/>
                  <a:pt x="4282" y="2575"/>
                </a:cubicBezTo>
                <a:cubicBezTo>
                  <a:pt x="4281" y="2575"/>
                  <a:pt x="4281" y="2575"/>
                  <a:pt x="4281" y="2575"/>
                </a:cubicBezTo>
                <a:cubicBezTo>
                  <a:pt x="4280" y="2575"/>
                  <a:pt x="4280" y="2575"/>
                  <a:pt x="4280" y="2575"/>
                </a:cubicBezTo>
                <a:cubicBezTo>
                  <a:pt x="4279" y="2577"/>
                  <a:pt x="4279" y="2577"/>
                  <a:pt x="4279" y="2577"/>
                </a:cubicBezTo>
                <a:cubicBezTo>
                  <a:pt x="4278" y="2578"/>
                  <a:pt x="4278" y="2578"/>
                  <a:pt x="4278" y="2578"/>
                </a:cubicBezTo>
                <a:cubicBezTo>
                  <a:pt x="4277" y="2578"/>
                  <a:pt x="4277" y="2578"/>
                  <a:pt x="4277" y="2578"/>
                </a:cubicBezTo>
                <a:cubicBezTo>
                  <a:pt x="4276" y="2577"/>
                  <a:pt x="4276" y="2577"/>
                  <a:pt x="4276" y="2577"/>
                </a:cubicBezTo>
                <a:cubicBezTo>
                  <a:pt x="4275" y="2577"/>
                  <a:pt x="4275" y="2577"/>
                  <a:pt x="4275" y="2577"/>
                </a:cubicBezTo>
                <a:cubicBezTo>
                  <a:pt x="4274" y="2577"/>
                  <a:pt x="4274" y="2577"/>
                  <a:pt x="4274" y="2577"/>
                </a:cubicBezTo>
                <a:cubicBezTo>
                  <a:pt x="4274" y="2578"/>
                  <a:pt x="4274" y="2578"/>
                  <a:pt x="4274" y="2578"/>
                </a:cubicBezTo>
                <a:cubicBezTo>
                  <a:pt x="4273" y="2578"/>
                  <a:pt x="4273" y="2579"/>
                  <a:pt x="4274" y="2579"/>
                </a:cubicBezTo>
                <a:cubicBezTo>
                  <a:pt x="4275" y="2581"/>
                  <a:pt x="4275" y="2581"/>
                  <a:pt x="4275" y="2581"/>
                </a:cubicBezTo>
                <a:cubicBezTo>
                  <a:pt x="4276" y="2581"/>
                  <a:pt x="4276" y="2581"/>
                  <a:pt x="4276" y="2581"/>
                </a:cubicBezTo>
                <a:cubicBezTo>
                  <a:pt x="4293" y="2584"/>
                  <a:pt x="4293" y="2584"/>
                  <a:pt x="4293" y="2584"/>
                </a:cubicBezTo>
                <a:cubicBezTo>
                  <a:pt x="4291" y="2587"/>
                  <a:pt x="4291" y="2587"/>
                  <a:pt x="4291" y="2587"/>
                </a:cubicBezTo>
                <a:cubicBezTo>
                  <a:pt x="4291" y="2587"/>
                  <a:pt x="4291" y="2588"/>
                  <a:pt x="4291" y="2588"/>
                </a:cubicBezTo>
                <a:cubicBezTo>
                  <a:pt x="4293" y="2589"/>
                  <a:pt x="4293" y="2589"/>
                  <a:pt x="4293" y="2589"/>
                </a:cubicBezTo>
                <a:cubicBezTo>
                  <a:pt x="4325" y="2597"/>
                  <a:pt x="4325" y="2597"/>
                  <a:pt x="4325" y="2597"/>
                </a:cubicBezTo>
                <a:cubicBezTo>
                  <a:pt x="4326" y="2597"/>
                  <a:pt x="4326" y="2597"/>
                  <a:pt x="4326" y="2597"/>
                </a:cubicBezTo>
                <a:cubicBezTo>
                  <a:pt x="4327" y="2596"/>
                  <a:pt x="4327" y="2596"/>
                  <a:pt x="4327" y="2596"/>
                </a:cubicBezTo>
                <a:cubicBezTo>
                  <a:pt x="4328" y="2595"/>
                  <a:pt x="4328" y="2595"/>
                  <a:pt x="4328" y="2595"/>
                </a:cubicBezTo>
                <a:cubicBezTo>
                  <a:pt x="4331" y="2595"/>
                  <a:pt x="4331" y="2595"/>
                  <a:pt x="4331" y="2595"/>
                </a:cubicBezTo>
                <a:cubicBezTo>
                  <a:pt x="4331" y="2595"/>
                  <a:pt x="4331" y="2595"/>
                  <a:pt x="4331" y="2595"/>
                </a:cubicBezTo>
                <a:cubicBezTo>
                  <a:pt x="4332" y="2596"/>
                  <a:pt x="4332" y="2596"/>
                  <a:pt x="4332" y="2596"/>
                </a:cubicBezTo>
                <a:cubicBezTo>
                  <a:pt x="4333" y="2596"/>
                  <a:pt x="4333" y="2596"/>
                  <a:pt x="4333" y="2596"/>
                </a:cubicBezTo>
                <a:cubicBezTo>
                  <a:pt x="4334" y="2596"/>
                  <a:pt x="4334" y="2596"/>
                  <a:pt x="4334" y="2596"/>
                </a:cubicBezTo>
                <a:cubicBezTo>
                  <a:pt x="4335" y="2595"/>
                  <a:pt x="4335" y="2595"/>
                  <a:pt x="4335" y="2595"/>
                </a:cubicBezTo>
                <a:cubicBezTo>
                  <a:pt x="4336" y="2595"/>
                  <a:pt x="4336" y="2595"/>
                  <a:pt x="4336" y="2595"/>
                </a:cubicBezTo>
                <a:cubicBezTo>
                  <a:pt x="4349" y="2598"/>
                  <a:pt x="4349" y="2598"/>
                  <a:pt x="4349" y="2598"/>
                </a:cubicBezTo>
                <a:cubicBezTo>
                  <a:pt x="4360" y="2603"/>
                  <a:pt x="4360" y="2603"/>
                  <a:pt x="4360" y="2603"/>
                </a:cubicBezTo>
                <a:cubicBezTo>
                  <a:pt x="4366" y="2604"/>
                  <a:pt x="4366" y="2604"/>
                  <a:pt x="4366" y="2604"/>
                </a:cubicBezTo>
                <a:cubicBezTo>
                  <a:pt x="4366" y="2603"/>
                  <a:pt x="4366" y="2603"/>
                  <a:pt x="4366" y="2603"/>
                </a:cubicBezTo>
                <a:cubicBezTo>
                  <a:pt x="4367" y="2603"/>
                  <a:pt x="4367" y="2603"/>
                  <a:pt x="4367" y="2603"/>
                </a:cubicBezTo>
                <a:cubicBezTo>
                  <a:pt x="4367" y="2604"/>
                  <a:pt x="4367" y="2604"/>
                  <a:pt x="4367" y="2604"/>
                </a:cubicBezTo>
                <a:cubicBezTo>
                  <a:pt x="4374" y="2606"/>
                  <a:pt x="4374" y="2606"/>
                  <a:pt x="4374" y="2606"/>
                </a:cubicBezTo>
                <a:cubicBezTo>
                  <a:pt x="4374" y="2606"/>
                  <a:pt x="4374" y="2606"/>
                  <a:pt x="4374" y="2606"/>
                </a:cubicBezTo>
                <a:cubicBezTo>
                  <a:pt x="4378" y="2604"/>
                  <a:pt x="4378" y="2604"/>
                  <a:pt x="4378" y="2604"/>
                </a:cubicBezTo>
                <a:cubicBezTo>
                  <a:pt x="4380" y="2604"/>
                  <a:pt x="4380" y="2604"/>
                  <a:pt x="4380" y="2604"/>
                </a:cubicBezTo>
                <a:cubicBezTo>
                  <a:pt x="4389" y="2607"/>
                  <a:pt x="4389" y="2607"/>
                  <a:pt x="4389" y="2607"/>
                </a:cubicBezTo>
                <a:cubicBezTo>
                  <a:pt x="4389" y="2607"/>
                  <a:pt x="4389" y="2607"/>
                  <a:pt x="4389" y="2607"/>
                </a:cubicBezTo>
                <a:cubicBezTo>
                  <a:pt x="4397" y="2605"/>
                  <a:pt x="4397" y="2605"/>
                  <a:pt x="4397" y="2605"/>
                </a:cubicBezTo>
                <a:lnTo>
                  <a:pt x="4414" y="2610"/>
                </a:lnTo>
                <a:close/>
                <a:moveTo>
                  <a:pt x="4594" y="2601"/>
                </a:moveTo>
                <a:cubicBezTo>
                  <a:pt x="4596" y="2601"/>
                  <a:pt x="4596" y="2601"/>
                  <a:pt x="4596" y="2601"/>
                </a:cubicBezTo>
                <a:cubicBezTo>
                  <a:pt x="4596" y="2601"/>
                  <a:pt x="4596" y="2601"/>
                  <a:pt x="4596" y="2601"/>
                </a:cubicBezTo>
                <a:cubicBezTo>
                  <a:pt x="4598" y="2600"/>
                  <a:pt x="4598" y="2600"/>
                  <a:pt x="4598" y="2600"/>
                </a:cubicBezTo>
                <a:cubicBezTo>
                  <a:pt x="4604" y="2600"/>
                  <a:pt x="4604" y="2600"/>
                  <a:pt x="4604" y="2600"/>
                </a:cubicBezTo>
                <a:cubicBezTo>
                  <a:pt x="4604" y="2600"/>
                  <a:pt x="4604" y="2600"/>
                  <a:pt x="4604" y="2600"/>
                </a:cubicBezTo>
                <a:cubicBezTo>
                  <a:pt x="4609" y="2596"/>
                  <a:pt x="4609" y="2596"/>
                  <a:pt x="4609" y="2596"/>
                </a:cubicBezTo>
                <a:cubicBezTo>
                  <a:pt x="4610" y="2596"/>
                  <a:pt x="4610" y="2596"/>
                  <a:pt x="4610" y="2595"/>
                </a:cubicBezTo>
                <a:cubicBezTo>
                  <a:pt x="4610" y="2595"/>
                  <a:pt x="4610" y="2595"/>
                  <a:pt x="4609" y="2595"/>
                </a:cubicBezTo>
                <a:cubicBezTo>
                  <a:pt x="4607" y="2593"/>
                  <a:pt x="4607" y="2593"/>
                  <a:pt x="4607" y="2593"/>
                </a:cubicBezTo>
                <a:cubicBezTo>
                  <a:pt x="4606" y="2592"/>
                  <a:pt x="4606" y="2592"/>
                  <a:pt x="4606" y="2592"/>
                </a:cubicBezTo>
                <a:cubicBezTo>
                  <a:pt x="4606" y="2591"/>
                  <a:pt x="4605" y="2591"/>
                  <a:pt x="4605" y="2592"/>
                </a:cubicBezTo>
                <a:cubicBezTo>
                  <a:pt x="4600" y="2594"/>
                  <a:pt x="4600" y="2594"/>
                  <a:pt x="4600" y="2594"/>
                </a:cubicBezTo>
                <a:cubicBezTo>
                  <a:pt x="4595" y="2594"/>
                  <a:pt x="4595" y="2594"/>
                  <a:pt x="4595" y="2594"/>
                </a:cubicBezTo>
                <a:cubicBezTo>
                  <a:pt x="4595" y="2594"/>
                  <a:pt x="4595" y="2594"/>
                  <a:pt x="4595" y="2594"/>
                </a:cubicBezTo>
                <a:cubicBezTo>
                  <a:pt x="4593" y="2596"/>
                  <a:pt x="4593" y="2596"/>
                  <a:pt x="4593" y="2596"/>
                </a:cubicBezTo>
                <a:cubicBezTo>
                  <a:pt x="4592" y="2598"/>
                  <a:pt x="4592" y="2598"/>
                  <a:pt x="4592" y="2598"/>
                </a:cubicBezTo>
                <a:cubicBezTo>
                  <a:pt x="4592" y="2599"/>
                  <a:pt x="4592" y="2599"/>
                  <a:pt x="4592" y="2599"/>
                </a:cubicBezTo>
                <a:cubicBezTo>
                  <a:pt x="4593" y="2600"/>
                  <a:pt x="4593" y="2600"/>
                  <a:pt x="4593" y="2600"/>
                </a:cubicBezTo>
                <a:cubicBezTo>
                  <a:pt x="4594" y="2600"/>
                  <a:pt x="4594" y="2601"/>
                  <a:pt x="4594" y="2601"/>
                </a:cubicBezTo>
                <a:close/>
                <a:moveTo>
                  <a:pt x="4571" y="2606"/>
                </a:moveTo>
                <a:cubicBezTo>
                  <a:pt x="4571" y="2606"/>
                  <a:pt x="4571" y="2606"/>
                  <a:pt x="4572" y="2606"/>
                </a:cubicBezTo>
                <a:cubicBezTo>
                  <a:pt x="4573" y="2607"/>
                  <a:pt x="4573" y="2607"/>
                  <a:pt x="4573" y="2607"/>
                </a:cubicBezTo>
                <a:cubicBezTo>
                  <a:pt x="4574" y="2607"/>
                  <a:pt x="4574" y="2607"/>
                  <a:pt x="4574" y="2607"/>
                </a:cubicBezTo>
                <a:cubicBezTo>
                  <a:pt x="4579" y="2607"/>
                  <a:pt x="4579" y="2607"/>
                  <a:pt x="4579" y="2607"/>
                </a:cubicBezTo>
                <a:cubicBezTo>
                  <a:pt x="4581" y="2606"/>
                  <a:pt x="4581" y="2606"/>
                  <a:pt x="4581" y="2606"/>
                </a:cubicBezTo>
                <a:cubicBezTo>
                  <a:pt x="4582" y="2604"/>
                  <a:pt x="4582" y="2604"/>
                  <a:pt x="4582" y="2604"/>
                </a:cubicBezTo>
                <a:cubicBezTo>
                  <a:pt x="4582" y="2603"/>
                  <a:pt x="4582" y="2603"/>
                  <a:pt x="4582" y="2603"/>
                </a:cubicBezTo>
                <a:cubicBezTo>
                  <a:pt x="4581" y="2601"/>
                  <a:pt x="4581" y="2601"/>
                  <a:pt x="4581" y="2601"/>
                </a:cubicBezTo>
                <a:cubicBezTo>
                  <a:pt x="4580" y="2601"/>
                  <a:pt x="4580" y="2601"/>
                  <a:pt x="4580" y="2601"/>
                </a:cubicBezTo>
                <a:cubicBezTo>
                  <a:pt x="4575" y="2602"/>
                  <a:pt x="4575" y="2602"/>
                  <a:pt x="4575" y="2602"/>
                </a:cubicBezTo>
                <a:cubicBezTo>
                  <a:pt x="4573" y="2601"/>
                  <a:pt x="4573" y="2601"/>
                  <a:pt x="4573" y="2601"/>
                </a:cubicBezTo>
                <a:cubicBezTo>
                  <a:pt x="4573" y="2601"/>
                  <a:pt x="4573" y="2601"/>
                  <a:pt x="4573" y="2601"/>
                </a:cubicBezTo>
                <a:cubicBezTo>
                  <a:pt x="4572" y="2602"/>
                  <a:pt x="4572" y="2602"/>
                  <a:pt x="4572" y="2602"/>
                </a:cubicBezTo>
                <a:cubicBezTo>
                  <a:pt x="4572" y="2602"/>
                  <a:pt x="4572" y="2602"/>
                  <a:pt x="4572" y="2602"/>
                </a:cubicBezTo>
                <a:cubicBezTo>
                  <a:pt x="4572" y="2602"/>
                  <a:pt x="4572" y="2602"/>
                  <a:pt x="4572" y="2602"/>
                </a:cubicBezTo>
                <a:cubicBezTo>
                  <a:pt x="4572" y="2602"/>
                  <a:pt x="4572" y="2602"/>
                  <a:pt x="4572" y="2602"/>
                </a:cubicBezTo>
                <a:cubicBezTo>
                  <a:pt x="4571" y="2602"/>
                  <a:pt x="4571" y="2603"/>
                  <a:pt x="4571" y="2603"/>
                </a:cubicBezTo>
                <a:cubicBezTo>
                  <a:pt x="4571" y="2603"/>
                  <a:pt x="4571" y="2603"/>
                  <a:pt x="4571" y="2603"/>
                </a:cubicBezTo>
                <a:cubicBezTo>
                  <a:pt x="4572" y="2604"/>
                  <a:pt x="4572" y="2604"/>
                  <a:pt x="4572" y="2604"/>
                </a:cubicBezTo>
                <a:cubicBezTo>
                  <a:pt x="4571" y="2605"/>
                  <a:pt x="4571" y="2605"/>
                  <a:pt x="4571" y="2605"/>
                </a:cubicBezTo>
                <a:cubicBezTo>
                  <a:pt x="4571" y="2606"/>
                  <a:pt x="4571" y="2606"/>
                  <a:pt x="4571" y="2606"/>
                </a:cubicBezTo>
                <a:close/>
                <a:moveTo>
                  <a:pt x="4564" y="2607"/>
                </a:moveTo>
                <a:cubicBezTo>
                  <a:pt x="4564" y="2607"/>
                  <a:pt x="4564" y="2607"/>
                  <a:pt x="4565" y="2607"/>
                </a:cubicBezTo>
                <a:cubicBezTo>
                  <a:pt x="4566" y="2608"/>
                  <a:pt x="4566" y="2608"/>
                  <a:pt x="4566" y="2608"/>
                </a:cubicBezTo>
                <a:cubicBezTo>
                  <a:pt x="4567" y="2609"/>
                  <a:pt x="4567" y="2609"/>
                  <a:pt x="4567" y="2609"/>
                </a:cubicBezTo>
                <a:cubicBezTo>
                  <a:pt x="4567" y="2609"/>
                  <a:pt x="4567" y="2609"/>
                  <a:pt x="4567" y="2609"/>
                </a:cubicBezTo>
                <a:cubicBezTo>
                  <a:pt x="4567" y="2609"/>
                  <a:pt x="4567" y="2609"/>
                  <a:pt x="4567" y="2609"/>
                </a:cubicBezTo>
                <a:cubicBezTo>
                  <a:pt x="4568" y="2609"/>
                  <a:pt x="4568" y="2609"/>
                  <a:pt x="4568" y="2608"/>
                </a:cubicBezTo>
                <a:cubicBezTo>
                  <a:pt x="4569" y="2606"/>
                  <a:pt x="4569" y="2606"/>
                  <a:pt x="4569" y="2606"/>
                </a:cubicBezTo>
                <a:cubicBezTo>
                  <a:pt x="4569" y="2603"/>
                  <a:pt x="4569" y="2603"/>
                  <a:pt x="4569" y="2603"/>
                </a:cubicBezTo>
                <a:cubicBezTo>
                  <a:pt x="4569" y="2603"/>
                  <a:pt x="4569" y="2603"/>
                  <a:pt x="4569" y="2603"/>
                </a:cubicBezTo>
                <a:cubicBezTo>
                  <a:pt x="4569" y="2602"/>
                  <a:pt x="4569" y="2602"/>
                  <a:pt x="4568" y="2603"/>
                </a:cubicBezTo>
                <a:cubicBezTo>
                  <a:pt x="4564" y="2604"/>
                  <a:pt x="4564" y="2604"/>
                  <a:pt x="4564" y="2604"/>
                </a:cubicBezTo>
                <a:cubicBezTo>
                  <a:pt x="4564" y="2605"/>
                  <a:pt x="4564" y="2605"/>
                  <a:pt x="4564" y="2605"/>
                </a:cubicBezTo>
                <a:cubicBezTo>
                  <a:pt x="4564" y="2607"/>
                  <a:pt x="4564" y="2607"/>
                  <a:pt x="4564" y="2607"/>
                </a:cubicBezTo>
                <a:cubicBezTo>
                  <a:pt x="4564" y="2607"/>
                  <a:pt x="4564" y="2607"/>
                  <a:pt x="4564" y="2607"/>
                </a:cubicBezTo>
                <a:close/>
                <a:moveTo>
                  <a:pt x="4559" y="2608"/>
                </a:moveTo>
                <a:cubicBezTo>
                  <a:pt x="4562" y="2604"/>
                  <a:pt x="4562" y="2604"/>
                  <a:pt x="4562" y="2604"/>
                </a:cubicBezTo>
                <a:cubicBezTo>
                  <a:pt x="4562" y="2603"/>
                  <a:pt x="4562" y="2603"/>
                  <a:pt x="4562" y="2603"/>
                </a:cubicBezTo>
                <a:cubicBezTo>
                  <a:pt x="4561" y="2602"/>
                  <a:pt x="4561" y="2602"/>
                  <a:pt x="4561" y="2602"/>
                </a:cubicBezTo>
                <a:cubicBezTo>
                  <a:pt x="4561" y="2602"/>
                  <a:pt x="4561" y="2602"/>
                  <a:pt x="4561" y="2602"/>
                </a:cubicBezTo>
                <a:cubicBezTo>
                  <a:pt x="4559" y="2602"/>
                  <a:pt x="4559" y="2602"/>
                  <a:pt x="4559" y="2602"/>
                </a:cubicBezTo>
                <a:cubicBezTo>
                  <a:pt x="4559" y="2602"/>
                  <a:pt x="4559" y="2602"/>
                  <a:pt x="4559" y="2602"/>
                </a:cubicBezTo>
                <a:cubicBezTo>
                  <a:pt x="4558" y="2604"/>
                  <a:pt x="4558" y="2604"/>
                  <a:pt x="4558" y="2604"/>
                </a:cubicBezTo>
                <a:cubicBezTo>
                  <a:pt x="4557" y="2604"/>
                  <a:pt x="4557" y="2604"/>
                  <a:pt x="4557" y="2604"/>
                </a:cubicBezTo>
                <a:cubicBezTo>
                  <a:pt x="4557" y="2603"/>
                  <a:pt x="4557" y="2603"/>
                  <a:pt x="4557" y="2603"/>
                </a:cubicBezTo>
                <a:cubicBezTo>
                  <a:pt x="4557" y="2602"/>
                  <a:pt x="4556" y="2602"/>
                  <a:pt x="4556" y="2602"/>
                </a:cubicBezTo>
                <a:cubicBezTo>
                  <a:pt x="4556" y="2602"/>
                  <a:pt x="4556" y="2602"/>
                  <a:pt x="4556" y="2603"/>
                </a:cubicBezTo>
                <a:cubicBezTo>
                  <a:pt x="4555" y="2604"/>
                  <a:pt x="4555" y="2604"/>
                  <a:pt x="4555" y="2604"/>
                </a:cubicBezTo>
                <a:cubicBezTo>
                  <a:pt x="4554" y="2608"/>
                  <a:pt x="4554" y="2608"/>
                  <a:pt x="4554" y="2608"/>
                </a:cubicBezTo>
                <a:cubicBezTo>
                  <a:pt x="4554" y="2608"/>
                  <a:pt x="4554" y="2608"/>
                  <a:pt x="4554" y="2608"/>
                </a:cubicBezTo>
                <a:cubicBezTo>
                  <a:pt x="4554" y="2608"/>
                  <a:pt x="4554" y="2608"/>
                  <a:pt x="4554" y="2608"/>
                </a:cubicBezTo>
                <a:cubicBezTo>
                  <a:pt x="4555" y="2609"/>
                  <a:pt x="4555" y="2609"/>
                  <a:pt x="4555" y="2609"/>
                </a:cubicBezTo>
                <a:cubicBezTo>
                  <a:pt x="4555" y="2609"/>
                  <a:pt x="4555" y="2609"/>
                  <a:pt x="4555" y="2609"/>
                </a:cubicBezTo>
                <a:cubicBezTo>
                  <a:pt x="4557" y="2609"/>
                  <a:pt x="4557" y="2609"/>
                  <a:pt x="4557" y="2609"/>
                </a:cubicBezTo>
                <a:cubicBezTo>
                  <a:pt x="4558" y="2609"/>
                  <a:pt x="4558" y="2609"/>
                  <a:pt x="4558" y="2609"/>
                </a:cubicBezTo>
                <a:lnTo>
                  <a:pt x="4559" y="2608"/>
                </a:lnTo>
                <a:close/>
                <a:moveTo>
                  <a:pt x="4520" y="2615"/>
                </a:moveTo>
                <a:cubicBezTo>
                  <a:pt x="4526" y="2613"/>
                  <a:pt x="4526" y="2613"/>
                  <a:pt x="4526" y="2613"/>
                </a:cubicBezTo>
                <a:cubicBezTo>
                  <a:pt x="4533" y="2614"/>
                  <a:pt x="4533" y="2614"/>
                  <a:pt x="4533" y="2614"/>
                </a:cubicBezTo>
                <a:cubicBezTo>
                  <a:pt x="4533" y="2613"/>
                  <a:pt x="4533" y="2613"/>
                  <a:pt x="4533" y="2613"/>
                </a:cubicBezTo>
                <a:cubicBezTo>
                  <a:pt x="4537" y="2612"/>
                  <a:pt x="4537" y="2612"/>
                  <a:pt x="4537" y="2612"/>
                </a:cubicBezTo>
                <a:cubicBezTo>
                  <a:pt x="4540" y="2612"/>
                  <a:pt x="4540" y="2612"/>
                  <a:pt x="4540" y="2612"/>
                </a:cubicBezTo>
                <a:cubicBezTo>
                  <a:pt x="4546" y="2610"/>
                  <a:pt x="4546" y="2610"/>
                  <a:pt x="4546" y="2610"/>
                </a:cubicBezTo>
                <a:cubicBezTo>
                  <a:pt x="4550" y="2605"/>
                  <a:pt x="4550" y="2605"/>
                  <a:pt x="4550" y="2605"/>
                </a:cubicBezTo>
                <a:cubicBezTo>
                  <a:pt x="4550" y="2604"/>
                  <a:pt x="4550" y="2604"/>
                  <a:pt x="4550" y="2604"/>
                </a:cubicBezTo>
                <a:cubicBezTo>
                  <a:pt x="4549" y="2601"/>
                  <a:pt x="4549" y="2601"/>
                  <a:pt x="4549" y="2601"/>
                </a:cubicBezTo>
                <a:cubicBezTo>
                  <a:pt x="4549" y="2601"/>
                  <a:pt x="4549" y="2601"/>
                  <a:pt x="4549" y="2601"/>
                </a:cubicBezTo>
                <a:cubicBezTo>
                  <a:pt x="4547" y="2600"/>
                  <a:pt x="4547" y="2600"/>
                  <a:pt x="4547" y="2600"/>
                </a:cubicBezTo>
                <a:cubicBezTo>
                  <a:pt x="4547" y="2599"/>
                  <a:pt x="4547" y="2599"/>
                  <a:pt x="4547" y="2599"/>
                </a:cubicBezTo>
                <a:cubicBezTo>
                  <a:pt x="4546" y="2600"/>
                  <a:pt x="4546" y="2600"/>
                  <a:pt x="4546" y="2600"/>
                </a:cubicBezTo>
                <a:cubicBezTo>
                  <a:pt x="4546" y="2603"/>
                  <a:pt x="4546" y="2603"/>
                  <a:pt x="4546" y="2603"/>
                </a:cubicBezTo>
                <a:cubicBezTo>
                  <a:pt x="4546" y="2603"/>
                  <a:pt x="4546" y="2603"/>
                  <a:pt x="4546" y="2603"/>
                </a:cubicBezTo>
                <a:cubicBezTo>
                  <a:pt x="4546" y="2603"/>
                  <a:pt x="4546" y="2603"/>
                  <a:pt x="4546" y="2603"/>
                </a:cubicBezTo>
                <a:cubicBezTo>
                  <a:pt x="4546" y="2604"/>
                  <a:pt x="4546" y="2604"/>
                  <a:pt x="4546" y="2604"/>
                </a:cubicBezTo>
                <a:cubicBezTo>
                  <a:pt x="4544" y="2604"/>
                  <a:pt x="4544" y="2604"/>
                  <a:pt x="4544" y="2604"/>
                </a:cubicBezTo>
                <a:cubicBezTo>
                  <a:pt x="4543" y="2605"/>
                  <a:pt x="4543" y="2605"/>
                  <a:pt x="4543" y="2605"/>
                </a:cubicBezTo>
                <a:cubicBezTo>
                  <a:pt x="4541" y="2607"/>
                  <a:pt x="4541" y="2607"/>
                  <a:pt x="4541" y="2607"/>
                </a:cubicBezTo>
                <a:cubicBezTo>
                  <a:pt x="4540" y="2608"/>
                  <a:pt x="4540" y="2608"/>
                  <a:pt x="4540" y="2608"/>
                </a:cubicBezTo>
                <a:cubicBezTo>
                  <a:pt x="4536" y="2607"/>
                  <a:pt x="4536" y="2607"/>
                  <a:pt x="4536" y="2607"/>
                </a:cubicBezTo>
                <a:cubicBezTo>
                  <a:pt x="4535" y="2606"/>
                  <a:pt x="4535" y="2606"/>
                  <a:pt x="4535" y="2606"/>
                </a:cubicBezTo>
                <a:cubicBezTo>
                  <a:pt x="4534" y="2605"/>
                  <a:pt x="4534" y="2605"/>
                  <a:pt x="4534" y="2605"/>
                </a:cubicBezTo>
                <a:cubicBezTo>
                  <a:pt x="4527" y="2607"/>
                  <a:pt x="4527" y="2607"/>
                  <a:pt x="4527" y="2607"/>
                </a:cubicBezTo>
                <a:cubicBezTo>
                  <a:pt x="4525" y="2608"/>
                  <a:pt x="4525" y="2608"/>
                  <a:pt x="4525" y="2608"/>
                </a:cubicBezTo>
                <a:cubicBezTo>
                  <a:pt x="4522" y="2606"/>
                  <a:pt x="4522" y="2606"/>
                  <a:pt x="4522" y="2606"/>
                </a:cubicBezTo>
                <a:cubicBezTo>
                  <a:pt x="4521" y="2604"/>
                  <a:pt x="4521" y="2604"/>
                  <a:pt x="4521" y="2604"/>
                </a:cubicBezTo>
                <a:cubicBezTo>
                  <a:pt x="4520" y="2604"/>
                  <a:pt x="4520" y="2604"/>
                  <a:pt x="4520" y="2604"/>
                </a:cubicBezTo>
                <a:cubicBezTo>
                  <a:pt x="4514" y="2603"/>
                  <a:pt x="4514" y="2603"/>
                  <a:pt x="4514" y="2603"/>
                </a:cubicBezTo>
                <a:cubicBezTo>
                  <a:pt x="4513" y="2602"/>
                  <a:pt x="4513" y="2602"/>
                  <a:pt x="4513" y="2602"/>
                </a:cubicBezTo>
                <a:cubicBezTo>
                  <a:pt x="4512" y="2602"/>
                  <a:pt x="4512" y="2602"/>
                  <a:pt x="4512" y="2602"/>
                </a:cubicBezTo>
                <a:cubicBezTo>
                  <a:pt x="4504" y="2604"/>
                  <a:pt x="4504" y="2604"/>
                  <a:pt x="4504" y="2604"/>
                </a:cubicBezTo>
                <a:cubicBezTo>
                  <a:pt x="4503" y="2606"/>
                  <a:pt x="4503" y="2606"/>
                  <a:pt x="4503" y="2606"/>
                </a:cubicBezTo>
                <a:cubicBezTo>
                  <a:pt x="4502" y="2606"/>
                  <a:pt x="4502" y="2606"/>
                  <a:pt x="4502" y="2606"/>
                </a:cubicBezTo>
                <a:cubicBezTo>
                  <a:pt x="4502" y="2606"/>
                  <a:pt x="4502" y="2606"/>
                  <a:pt x="4502" y="2606"/>
                </a:cubicBezTo>
                <a:cubicBezTo>
                  <a:pt x="4502" y="2606"/>
                  <a:pt x="4502" y="2606"/>
                  <a:pt x="4502" y="2606"/>
                </a:cubicBezTo>
                <a:cubicBezTo>
                  <a:pt x="4502" y="2606"/>
                  <a:pt x="4502" y="2606"/>
                  <a:pt x="4502" y="2606"/>
                </a:cubicBezTo>
                <a:cubicBezTo>
                  <a:pt x="4500" y="2606"/>
                  <a:pt x="4500" y="2606"/>
                  <a:pt x="4500" y="2606"/>
                </a:cubicBezTo>
                <a:cubicBezTo>
                  <a:pt x="4500" y="2607"/>
                  <a:pt x="4500" y="2607"/>
                  <a:pt x="4500" y="2607"/>
                </a:cubicBezTo>
                <a:cubicBezTo>
                  <a:pt x="4499" y="2609"/>
                  <a:pt x="4499" y="2609"/>
                  <a:pt x="4499" y="2609"/>
                </a:cubicBezTo>
                <a:cubicBezTo>
                  <a:pt x="4500" y="2611"/>
                  <a:pt x="4500" y="2611"/>
                  <a:pt x="4500" y="2611"/>
                </a:cubicBezTo>
                <a:cubicBezTo>
                  <a:pt x="4500" y="2612"/>
                  <a:pt x="4500" y="2612"/>
                  <a:pt x="4500" y="2612"/>
                </a:cubicBezTo>
                <a:cubicBezTo>
                  <a:pt x="4500" y="2613"/>
                  <a:pt x="4500" y="2613"/>
                  <a:pt x="4500" y="2613"/>
                </a:cubicBezTo>
                <a:cubicBezTo>
                  <a:pt x="4501" y="2613"/>
                  <a:pt x="4501" y="2613"/>
                  <a:pt x="4501" y="2613"/>
                </a:cubicBezTo>
                <a:cubicBezTo>
                  <a:pt x="4512" y="2613"/>
                  <a:pt x="4512" y="2613"/>
                  <a:pt x="4512" y="2613"/>
                </a:cubicBezTo>
                <a:cubicBezTo>
                  <a:pt x="4520" y="2615"/>
                  <a:pt x="4520" y="2615"/>
                  <a:pt x="4520" y="2615"/>
                </a:cubicBezTo>
                <a:close/>
                <a:moveTo>
                  <a:pt x="4490" y="2628"/>
                </a:moveTo>
                <a:cubicBezTo>
                  <a:pt x="4490" y="2628"/>
                  <a:pt x="4490" y="2628"/>
                  <a:pt x="4490" y="2628"/>
                </a:cubicBezTo>
                <a:cubicBezTo>
                  <a:pt x="4497" y="2628"/>
                  <a:pt x="4497" y="2628"/>
                  <a:pt x="4497" y="2628"/>
                </a:cubicBezTo>
                <a:cubicBezTo>
                  <a:pt x="4504" y="2632"/>
                  <a:pt x="4504" y="2632"/>
                  <a:pt x="4504" y="2632"/>
                </a:cubicBezTo>
                <a:cubicBezTo>
                  <a:pt x="4507" y="2636"/>
                  <a:pt x="4507" y="2636"/>
                  <a:pt x="4507" y="2636"/>
                </a:cubicBezTo>
                <a:cubicBezTo>
                  <a:pt x="4507" y="2636"/>
                  <a:pt x="4507" y="2636"/>
                  <a:pt x="4507" y="2636"/>
                </a:cubicBezTo>
                <a:cubicBezTo>
                  <a:pt x="4511" y="2636"/>
                  <a:pt x="4511" y="2636"/>
                  <a:pt x="4511" y="2636"/>
                </a:cubicBezTo>
                <a:cubicBezTo>
                  <a:pt x="4514" y="2635"/>
                  <a:pt x="4514" y="2635"/>
                  <a:pt x="4514" y="2635"/>
                </a:cubicBezTo>
                <a:cubicBezTo>
                  <a:pt x="4516" y="2633"/>
                  <a:pt x="4516" y="2633"/>
                  <a:pt x="4516" y="2633"/>
                </a:cubicBezTo>
                <a:cubicBezTo>
                  <a:pt x="4516" y="2632"/>
                  <a:pt x="4516" y="2632"/>
                  <a:pt x="4516" y="2632"/>
                </a:cubicBezTo>
                <a:cubicBezTo>
                  <a:pt x="4515" y="2630"/>
                  <a:pt x="4515" y="2630"/>
                  <a:pt x="4515" y="2630"/>
                </a:cubicBezTo>
                <a:cubicBezTo>
                  <a:pt x="4512" y="2626"/>
                  <a:pt x="4512" y="2626"/>
                  <a:pt x="4512" y="2626"/>
                </a:cubicBezTo>
                <a:cubicBezTo>
                  <a:pt x="4507" y="2623"/>
                  <a:pt x="4507" y="2623"/>
                  <a:pt x="4507" y="2623"/>
                </a:cubicBezTo>
                <a:cubicBezTo>
                  <a:pt x="4507" y="2622"/>
                  <a:pt x="4507" y="2622"/>
                  <a:pt x="4507" y="2622"/>
                </a:cubicBezTo>
                <a:cubicBezTo>
                  <a:pt x="4506" y="2622"/>
                  <a:pt x="4506" y="2622"/>
                  <a:pt x="4506" y="2622"/>
                </a:cubicBezTo>
                <a:cubicBezTo>
                  <a:pt x="4505" y="2621"/>
                  <a:pt x="4505" y="2621"/>
                  <a:pt x="4505" y="2621"/>
                </a:cubicBezTo>
                <a:cubicBezTo>
                  <a:pt x="4503" y="2619"/>
                  <a:pt x="4503" y="2619"/>
                  <a:pt x="4503" y="2619"/>
                </a:cubicBezTo>
                <a:cubicBezTo>
                  <a:pt x="4503" y="2619"/>
                  <a:pt x="4503" y="2619"/>
                  <a:pt x="4503" y="2619"/>
                </a:cubicBezTo>
                <a:cubicBezTo>
                  <a:pt x="4503" y="2619"/>
                  <a:pt x="4503" y="2619"/>
                  <a:pt x="4503" y="2619"/>
                </a:cubicBezTo>
                <a:cubicBezTo>
                  <a:pt x="4502" y="2619"/>
                  <a:pt x="4502" y="2619"/>
                  <a:pt x="4502" y="2619"/>
                </a:cubicBezTo>
                <a:cubicBezTo>
                  <a:pt x="4502" y="2619"/>
                  <a:pt x="4502" y="2619"/>
                  <a:pt x="4502" y="2619"/>
                </a:cubicBezTo>
                <a:cubicBezTo>
                  <a:pt x="4500" y="2620"/>
                  <a:pt x="4500" y="2620"/>
                  <a:pt x="4500" y="2620"/>
                </a:cubicBezTo>
                <a:cubicBezTo>
                  <a:pt x="4493" y="2620"/>
                  <a:pt x="4493" y="2620"/>
                  <a:pt x="4493" y="2620"/>
                </a:cubicBezTo>
                <a:cubicBezTo>
                  <a:pt x="4488" y="2622"/>
                  <a:pt x="4488" y="2622"/>
                  <a:pt x="4488" y="2622"/>
                </a:cubicBezTo>
                <a:cubicBezTo>
                  <a:pt x="4487" y="2622"/>
                  <a:pt x="4487" y="2622"/>
                  <a:pt x="4487" y="2622"/>
                </a:cubicBezTo>
                <a:cubicBezTo>
                  <a:pt x="4487" y="2624"/>
                  <a:pt x="4487" y="2624"/>
                  <a:pt x="4487" y="2624"/>
                </a:cubicBezTo>
                <a:cubicBezTo>
                  <a:pt x="4488" y="2625"/>
                  <a:pt x="4488" y="2625"/>
                  <a:pt x="4488" y="2625"/>
                </a:cubicBezTo>
                <a:lnTo>
                  <a:pt x="4490" y="2628"/>
                </a:lnTo>
                <a:close/>
                <a:moveTo>
                  <a:pt x="4488" y="2611"/>
                </a:moveTo>
                <a:cubicBezTo>
                  <a:pt x="4490" y="2611"/>
                  <a:pt x="4490" y="2611"/>
                  <a:pt x="4490" y="2611"/>
                </a:cubicBezTo>
                <a:cubicBezTo>
                  <a:pt x="4490" y="2611"/>
                  <a:pt x="4491" y="2611"/>
                  <a:pt x="4491" y="2610"/>
                </a:cubicBezTo>
                <a:cubicBezTo>
                  <a:pt x="4491" y="2610"/>
                  <a:pt x="4491" y="2610"/>
                  <a:pt x="4490" y="2610"/>
                </a:cubicBezTo>
                <a:cubicBezTo>
                  <a:pt x="4489" y="2609"/>
                  <a:pt x="4489" y="2609"/>
                  <a:pt x="4489" y="2609"/>
                </a:cubicBezTo>
                <a:cubicBezTo>
                  <a:pt x="4489" y="2607"/>
                  <a:pt x="4489" y="2607"/>
                  <a:pt x="4489" y="2607"/>
                </a:cubicBezTo>
                <a:cubicBezTo>
                  <a:pt x="4489" y="2607"/>
                  <a:pt x="4489" y="2607"/>
                  <a:pt x="4489" y="2607"/>
                </a:cubicBezTo>
                <a:cubicBezTo>
                  <a:pt x="4486" y="2603"/>
                  <a:pt x="4486" y="2603"/>
                  <a:pt x="4486" y="2603"/>
                </a:cubicBezTo>
                <a:cubicBezTo>
                  <a:pt x="4486" y="2603"/>
                  <a:pt x="4486" y="2603"/>
                  <a:pt x="4486" y="2603"/>
                </a:cubicBezTo>
                <a:cubicBezTo>
                  <a:pt x="4485" y="2603"/>
                  <a:pt x="4485" y="2603"/>
                  <a:pt x="4485" y="2603"/>
                </a:cubicBezTo>
                <a:cubicBezTo>
                  <a:pt x="4483" y="2605"/>
                  <a:pt x="4483" y="2605"/>
                  <a:pt x="4483" y="2605"/>
                </a:cubicBezTo>
                <a:cubicBezTo>
                  <a:pt x="4483" y="2605"/>
                  <a:pt x="4483" y="2605"/>
                  <a:pt x="4483" y="2605"/>
                </a:cubicBezTo>
                <a:cubicBezTo>
                  <a:pt x="4483" y="2604"/>
                  <a:pt x="4483" y="2604"/>
                  <a:pt x="4483" y="2604"/>
                </a:cubicBezTo>
                <a:cubicBezTo>
                  <a:pt x="4481" y="2603"/>
                  <a:pt x="4481" y="2603"/>
                  <a:pt x="4481" y="2603"/>
                </a:cubicBezTo>
                <a:cubicBezTo>
                  <a:pt x="4480" y="2603"/>
                  <a:pt x="4480" y="2603"/>
                  <a:pt x="4480" y="2603"/>
                </a:cubicBezTo>
                <a:cubicBezTo>
                  <a:pt x="4476" y="2604"/>
                  <a:pt x="4476" y="2604"/>
                  <a:pt x="4476" y="2604"/>
                </a:cubicBezTo>
                <a:cubicBezTo>
                  <a:pt x="4474" y="2602"/>
                  <a:pt x="4474" y="2602"/>
                  <a:pt x="4474" y="2602"/>
                </a:cubicBezTo>
                <a:cubicBezTo>
                  <a:pt x="4471" y="2600"/>
                  <a:pt x="4471" y="2600"/>
                  <a:pt x="4471" y="2600"/>
                </a:cubicBezTo>
                <a:cubicBezTo>
                  <a:pt x="4470" y="2600"/>
                  <a:pt x="4470" y="2600"/>
                  <a:pt x="4470" y="2600"/>
                </a:cubicBezTo>
                <a:cubicBezTo>
                  <a:pt x="4468" y="2601"/>
                  <a:pt x="4468" y="2601"/>
                  <a:pt x="4468" y="2601"/>
                </a:cubicBezTo>
                <a:cubicBezTo>
                  <a:pt x="4468" y="2601"/>
                  <a:pt x="4468" y="2602"/>
                  <a:pt x="4468" y="2602"/>
                </a:cubicBezTo>
                <a:cubicBezTo>
                  <a:pt x="4469" y="2605"/>
                  <a:pt x="4469" y="2605"/>
                  <a:pt x="4469" y="2605"/>
                </a:cubicBezTo>
                <a:cubicBezTo>
                  <a:pt x="4469" y="2605"/>
                  <a:pt x="4469" y="2605"/>
                  <a:pt x="4469" y="2605"/>
                </a:cubicBezTo>
                <a:cubicBezTo>
                  <a:pt x="4474" y="2608"/>
                  <a:pt x="4474" y="2608"/>
                  <a:pt x="4474" y="2608"/>
                </a:cubicBezTo>
                <a:cubicBezTo>
                  <a:pt x="4474" y="2608"/>
                  <a:pt x="4474" y="2608"/>
                  <a:pt x="4474" y="2608"/>
                </a:cubicBezTo>
                <a:cubicBezTo>
                  <a:pt x="4471" y="2609"/>
                  <a:pt x="4471" y="2609"/>
                  <a:pt x="4471" y="2609"/>
                </a:cubicBezTo>
                <a:cubicBezTo>
                  <a:pt x="4470" y="2609"/>
                  <a:pt x="4470" y="2609"/>
                  <a:pt x="4470" y="2609"/>
                </a:cubicBezTo>
                <a:cubicBezTo>
                  <a:pt x="4469" y="2609"/>
                  <a:pt x="4469" y="2609"/>
                  <a:pt x="4469" y="2609"/>
                </a:cubicBezTo>
                <a:cubicBezTo>
                  <a:pt x="4466" y="2606"/>
                  <a:pt x="4466" y="2606"/>
                  <a:pt x="4466" y="2606"/>
                </a:cubicBezTo>
                <a:cubicBezTo>
                  <a:pt x="4466" y="2605"/>
                  <a:pt x="4466" y="2605"/>
                  <a:pt x="4466" y="2605"/>
                </a:cubicBezTo>
                <a:cubicBezTo>
                  <a:pt x="4460" y="2604"/>
                  <a:pt x="4460" y="2604"/>
                  <a:pt x="4460" y="2604"/>
                </a:cubicBezTo>
                <a:cubicBezTo>
                  <a:pt x="4460" y="2604"/>
                  <a:pt x="4460" y="2604"/>
                  <a:pt x="4460" y="2604"/>
                </a:cubicBezTo>
                <a:cubicBezTo>
                  <a:pt x="4457" y="2605"/>
                  <a:pt x="4457" y="2605"/>
                  <a:pt x="4457" y="2605"/>
                </a:cubicBezTo>
                <a:cubicBezTo>
                  <a:pt x="4457" y="2605"/>
                  <a:pt x="4457" y="2605"/>
                  <a:pt x="4457" y="2606"/>
                </a:cubicBezTo>
                <a:cubicBezTo>
                  <a:pt x="4456" y="2607"/>
                  <a:pt x="4456" y="2607"/>
                  <a:pt x="4456" y="2607"/>
                </a:cubicBezTo>
                <a:cubicBezTo>
                  <a:pt x="4453" y="2609"/>
                  <a:pt x="4453" y="2609"/>
                  <a:pt x="4453" y="2609"/>
                </a:cubicBezTo>
                <a:cubicBezTo>
                  <a:pt x="4452" y="2609"/>
                  <a:pt x="4452" y="2609"/>
                  <a:pt x="4452" y="2609"/>
                </a:cubicBezTo>
                <a:cubicBezTo>
                  <a:pt x="4453" y="2614"/>
                  <a:pt x="4453" y="2614"/>
                  <a:pt x="4453" y="2614"/>
                </a:cubicBezTo>
                <a:cubicBezTo>
                  <a:pt x="4453" y="2616"/>
                  <a:pt x="4453" y="2616"/>
                  <a:pt x="4453" y="2616"/>
                </a:cubicBezTo>
                <a:cubicBezTo>
                  <a:pt x="4454" y="2616"/>
                  <a:pt x="4454" y="2616"/>
                  <a:pt x="4454" y="2616"/>
                </a:cubicBezTo>
                <a:cubicBezTo>
                  <a:pt x="4456" y="2617"/>
                  <a:pt x="4456" y="2617"/>
                  <a:pt x="4456" y="2617"/>
                </a:cubicBezTo>
                <a:cubicBezTo>
                  <a:pt x="4460" y="2617"/>
                  <a:pt x="4460" y="2617"/>
                  <a:pt x="4460" y="2617"/>
                </a:cubicBezTo>
                <a:cubicBezTo>
                  <a:pt x="4478" y="2611"/>
                  <a:pt x="4478" y="2611"/>
                  <a:pt x="4478" y="2611"/>
                </a:cubicBezTo>
                <a:cubicBezTo>
                  <a:pt x="4478" y="2612"/>
                  <a:pt x="4478" y="2612"/>
                  <a:pt x="4478" y="2612"/>
                </a:cubicBezTo>
                <a:cubicBezTo>
                  <a:pt x="4479" y="2612"/>
                  <a:pt x="4479" y="2612"/>
                  <a:pt x="4479" y="2612"/>
                </a:cubicBezTo>
                <a:cubicBezTo>
                  <a:pt x="4482" y="2613"/>
                  <a:pt x="4482" y="2613"/>
                  <a:pt x="4482" y="2613"/>
                </a:cubicBezTo>
                <a:cubicBezTo>
                  <a:pt x="4482" y="2613"/>
                  <a:pt x="4482" y="2613"/>
                  <a:pt x="4482" y="2613"/>
                </a:cubicBezTo>
                <a:cubicBezTo>
                  <a:pt x="4486" y="2613"/>
                  <a:pt x="4486" y="2613"/>
                  <a:pt x="4486" y="2613"/>
                </a:cubicBezTo>
                <a:cubicBezTo>
                  <a:pt x="4486" y="2613"/>
                  <a:pt x="4486" y="2612"/>
                  <a:pt x="4486" y="2612"/>
                </a:cubicBezTo>
                <a:cubicBezTo>
                  <a:pt x="4486" y="2611"/>
                  <a:pt x="4486" y="2611"/>
                  <a:pt x="4486" y="2611"/>
                </a:cubicBezTo>
                <a:cubicBezTo>
                  <a:pt x="4488" y="2611"/>
                  <a:pt x="4488" y="2611"/>
                  <a:pt x="4488" y="2611"/>
                </a:cubicBezTo>
                <a:close/>
                <a:moveTo>
                  <a:pt x="4452" y="2604"/>
                </a:moveTo>
                <a:cubicBezTo>
                  <a:pt x="4449" y="2602"/>
                  <a:pt x="4449" y="2602"/>
                  <a:pt x="4449" y="2602"/>
                </a:cubicBezTo>
                <a:cubicBezTo>
                  <a:pt x="4449" y="2602"/>
                  <a:pt x="4449" y="2602"/>
                  <a:pt x="4449" y="2602"/>
                </a:cubicBezTo>
                <a:cubicBezTo>
                  <a:pt x="4446" y="2602"/>
                  <a:pt x="4446" y="2602"/>
                  <a:pt x="4446" y="2602"/>
                </a:cubicBezTo>
                <a:cubicBezTo>
                  <a:pt x="4445" y="2602"/>
                  <a:pt x="4445" y="2602"/>
                  <a:pt x="4445" y="2602"/>
                </a:cubicBezTo>
                <a:cubicBezTo>
                  <a:pt x="4441" y="2606"/>
                  <a:pt x="4441" y="2606"/>
                  <a:pt x="4441" y="2606"/>
                </a:cubicBezTo>
                <a:cubicBezTo>
                  <a:pt x="4441" y="2606"/>
                  <a:pt x="4441" y="2606"/>
                  <a:pt x="4441" y="2607"/>
                </a:cubicBezTo>
                <a:cubicBezTo>
                  <a:pt x="4441" y="2610"/>
                  <a:pt x="4441" y="2610"/>
                  <a:pt x="4441" y="2610"/>
                </a:cubicBezTo>
                <a:cubicBezTo>
                  <a:pt x="4439" y="2610"/>
                  <a:pt x="4439" y="2610"/>
                  <a:pt x="4439" y="2610"/>
                </a:cubicBezTo>
                <a:cubicBezTo>
                  <a:pt x="4439" y="2611"/>
                  <a:pt x="4439" y="2611"/>
                  <a:pt x="4439" y="2611"/>
                </a:cubicBezTo>
                <a:cubicBezTo>
                  <a:pt x="4439" y="2613"/>
                  <a:pt x="4439" y="2613"/>
                  <a:pt x="4439" y="2613"/>
                </a:cubicBezTo>
                <a:cubicBezTo>
                  <a:pt x="4439" y="2614"/>
                  <a:pt x="4439" y="2614"/>
                  <a:pt x="4439" y="2614"/>
                </a:cubicBezTo>
                <a:cubicBezTo>
                  <a:pt x="4441" y="2615"/>
                  <a:pt x="4441" y="2615"/>
                  <a:pt x="4441" y="2615"/>
                </a:cubicBezTo>
                <a:cubicBezTo>
                  <a:pt x="4448" y="2615"/>
                  <a:pt x="4448" y="2615"/>
                  <a:pt x="4448" y="2615"/>
                </a:cubicBezTo>
                <a:cubicBezTo>
                  <a:pt x="4451" y="2614"/>
                  <a:pt x="4451" y="2614"/>
                  <a:pt x="4451" y="2614"/>
                </a:cubicBezTo>
                <a:cubicBezTo>
                  <a:pt x="4451" y="2614"/>
                  <a:pt x="4451" y="2614"/>
                  <a:pt x="4451" y="2614"/>
                </a:cubicBezTo>
                <a:cubicBezTo>
                  <a:pt x="4451" y="2611"/>
                  <a:pt x="4451" y="2611"/>
                  <a:pt x="4451" y="2611"/>
                </a:cubicBezTo>
                <a:cubicBezTo>
                  <a:pt x="4452" y="2608"/>
                  <a:pt x="4452" y="2608"/>
                  <a:pt x="4452" y="2608"/>
                </a:cubicBezTo>
                <a:cubicBezTo>
                  <a:pt x="4452" y="2604"/>
                  <a:pt x="4452" y="2604"/>
                  <a:pt x="4452" y="2604"/>
                </a:cubicBezTo>
                <a:close/>
                <a:moveTo>
                  <a:pt x="4434" y="2602"/>
                </a:moveTo>
                <a:cubicBezTo>
                  <a:pt x="4431" y="2600"/>
                  <a:pt x="4431" y="2600"/>
                  <a:pt x="4431" y="2600"/>
                </a:cubicBezTo>
                <a:cubicBezTo>
                  <a:pt x="4428" y="2599"/>
                  <a:pt x="4428" y="2599"/>
                  <a:pt x="4428" y="2599"/>
                </a:cubicBezTo>
                <a:cubicBezTo>
                  <a:pt x="4428" y="2599"/>
                  <a:pt x="4428" y="2599"/>
                  <a:pt x="4428" y="2599"/>
                </a:cubicBezTo>
                <a:cubicBezTo>
                  <a:pt x="4426" y="2600"/>
                  <a:pt x="4426" y="2600"/>
                  <a:pt x="4426" y="2600"/>
                </a:cubicBezTo>
                <a:cubicBezTo>
                  <a:pt x="4425" y="2600"/>
                  <a:pt x="4425" y="2600"/>
                  <a:pt x="4425" y="2600"/>
                </a:cubicBezTo>
                <a:cubicBezTo>
                  <a:pt x="4425" y="2600"/>
                  <a:pt x="4425" y="2600"/>
                  <a:pt x="4425" y="2600"/>
                </a:cubicBezTo>
                <a:cubicBezTo>
                  <a:pt x="4418" y="2599"/>
                  <a:pt x="4418" y="2599"/>
                  <a:pt x="4418" y="2599"/>
                </a:cubicBezTo>
                <a:cubicBezTo>
                  <a:pt x="4418" y="2600"/>
                  <a:pt x="4418" y="2600"/>
                  <a:pt x="4418" y="2600"/>
                </a:cubicBezTo>
                <a:cubicBezTo>
                  <a:pt x="4417" y="2601"/>
                  <a:pt x="4417" y="2601"/>
                  <a:pt x="4417" y="2601"/>
                </a:cubicBezTo>
                <a:cubicBezTo>
                  <a:pt x="4417" y="2602"/>
                  <a:pt x="4417" y="2602"/>
                  <a:pt x="4417" y="2602"/>
                </a:cubicBezTo>
                <a:cubicBezTo>
                  <a:pt x="4417" y="2604"/>
                  <a:pt x="4417" y="2604"/>
                  <a:pt x="4417" y="2604"/>
                </a:cubicBezTo>
                <a:cubicBezTo>
                  <a:pt x="4418" y="2605"/>
                  <a:pt x="4418" y="2605"/>
                  <a:pt x="4418" y="2605"/>
                </a:cubicBezTo>
                <a:cubicBezTo>
                  <a:pt x="4419" y="2606"/>
                  <a:pt x="4419" y="2606"/>
                  <a:pt x="4419" y="2606"/>
                </a:cubicBezTo>
                <a:cubicBezTo>
                  <a:pt x="4423" y="2607"/>
                  <a:pt x="4423" y="2607"/>
                  <a:pt x="4423" y="2607"/>
                </a:cubicBezTo>
                <a:cubicBezTo>
                  <a:pt x="4426" y="2608"/>
                  <a:pt x="4426" y="2608"/>
                  <a:pt x="4426" y="2608"/>
                </a:cubicBezTo>
                <a:cubicBezTo>
                  <a:pt x="4427" y="2611"/>
                  <a:pt x="4427" y="2611"/>
                  <a:pt x="4427" y="2611"/>
                </a:cubicBezTo>
                <a:cubicBezTo>
                  <a:pt x="4428" y="2613"/>
                  <a:pt x="4428" y="2613"/>
                  <a:pt x="4428" y="2613"/>
                </a:cubicBezTo>
                <a:cubicBezTo>
                  <a:pt x="4428" y="2613"/>
                  <a:pt x="4428" y="2613"/>
                  <a:pt x="4429" y="2613"/>
                </a:cubicBezTo>
                <a:cubicBezTo>
                  <a:pt x="4429" y="2613"/>
                  <a:pt x="4429" y="2613"/>
                  <a:pt x="4429" y="2613"/>
                </a:cubicBezTo>
                <a:cubicBezTo>
                  <a:pt x="4429" y="2613"/>
                  <a:pt x="4429" y="2613"/>
                  <a:pt x="4429" y="2613"/>
                </a:cubicBezTo>
                <a:cubicBezTo>
                  <a:pt x="4431" y="2610"/>
                  <a:pt x="4431" y="2610"/>
                  <a:pt x="4431" y="2610"/>
                </a:cubicBezTo>
                <a:cubicBezTo>
                  <a:pt x="4436" y="2607"/>
                  <a:pt x="4436" y="2607"/>
                  <a:pt x="4436" y="2607"/>
                </a:cubicBezTo>
                <a:cubicBezTo>
                  <a:pt x="4436" y="2606"/>
                  <a:pt x="4436" y="2606"/>
                  <a:pt x="4436" y="2606"/>
                </a:cubicBezTo>
                <a:cubicBezTo>
                  <a:pt x="4436" y="2604"/>
                  <a:pt x="4436" y="2604"/>
                  <a:pt x="4436" y="2604"/>
                </a:cubicBezTo>
                <a:cubicBezTo>
                  <a:pt x="4436" y="2604"/>
                  <a:pt x="4436" y="2604"/>
                  <a:pt x="4436" y="2604"/>
                </a:cubicBezTo>
                <a:lnTo>
                  <a:pt x="4434" y="2602"/>
                </a:lnTo>
                <a:close/>
                <a:moveTo>
                  <a:pt x="4409" y="2581"/>
                </a:moveTo>
                <a:cubicBezTo>
                  <a:pt x="4393" y="2581"/>
                  <a:pt x="4393" y="2581"/>
                  <a:pt x="4393" y="2581"/>
                </a:cubicBezTo>
                <a:cubicBezTo>
                  <a:pt x="4393" y="2581"/>
                  <a:pt x="4393" y="2581"/>
                  <a:pt x="4393" y="2581"/>
                </a:cubicBezTo>
                <a:cubicBezTo>
                  <a:pt x="4391" y="2582"/>
                  <a:pt x="4391" y="2582"/>
                  <a:pt x="4391" y="2582"/>
                </a:cubicBezTo>
                <a:cubicBezTo>
                  <a:pt x="4390" y="2582"/>
                  <a:pt x="4390" y="2582"/>
                  <a:pt x="4390" y="2582"/>
                </a:cubicBezTo>
                <a:cubicBezTo>
                  <a:pt x="4390" y="2582"/>
                  <a:pt x="4390" y="2582"/>
                  <a:pt x="4390" y="2582"/>
                </a:cubicBezTo>
                <a:cubicBezTo>
                  <a:pt x="4390" y="2582"/>
                  <a:pt x="4390" y="2582"/>
                  <a:pt x="4390" y="2582"/>
                </a:cubicBezTo>
                <a:cubicBezTo>
                  <a:pt x="4390" y="2582"/>
                  <a:pt x="4390" y="2582"/>
                  <a:pt x="4390" y="2582"/>
                </a:cubicBezTo>
                <a:cubicBezTo>
                  <a:pt x="4390" y="2582"/>
                  <a:pt x="4390" y="2582"/>
                  <a:pt x="4390" y="2582"/>
                </a:cubicBezTo>
                <a:cubicBezTo>
                  <a:pt x="4390" y="2582"/>
                  <a:pt x="4390" y="2582"/>
                  <a:pt x="4390" y="2582"/>
                </a:cubicBezTo>
                <a:cubicBezTo>
                  <a:pt x="4390" y="2582"/>
                  <a:pt x="4390" y="2582"/>
                  <a:pt x="4390" y="2582"/>
                </a:cubicBezTo>
                <a:cubicBezTo>
                  <a:pt x="4390" y="2582"/>
                  <a:pt x="4390" y="2582"/>
                  <a:pt x="4390" y="2582"/>
                </a:cubicBezTo>
                <a:cubicBezTo>
                  <a:pt x="4390" y="2582"/>
                  <a:pt x="4390" y="2582"/>
                  <a:pt x="4390" y="2582"/>
                </a:cubicBezTo>
                <a:cubicBezTo>
                  <a:pt x="4390" y="2582"/>
                  <a:pt x="4390" y="2582"/>
                  <a:pt x="4390" y="2582"/>
                </a:cubicBezTo>
                <a:cubicBezTo>
                  <a:pt x="4390" y="2582"/>
                  <a:pt x="4390" y="2582"/>
                  <a:pt x="4390" y="2582"/>
                </a:cubicBezTo>
                <a:cubicBezTo>
                  <a:pt x="4390" y="2582"/>
                  <a:pt x="4390" y="2582"/>
                  <a:pt x="4390" y="2583"/>
                </a:cubicBezTo>
                <a:cubicBezTo>
                  <a:pt x="4390" y="2583"/>
                  <a:pt x="4390" y="2583"/>
                  <a:pt x="4390" y="2583"/>
                </a:cubicBezTo>
                <a:cubicBezTo>
                  <a:pt x="4390" y="2583"/>
                  <a:pt x="4390" y="2583"/>
                  <a:pt x="4390" y="2583"/>
                </a:cubicBezTo>
                <a:cubicBezTo>
                  <a:pt x="4390" y="2583"/>
                  <a:pt x="4390" y="2583"/>
                  <a:pt x="4390" y="2583"/>
                </a:cubicBezTo>
                <a:cubicBezTo>
                  <a:pt x="4390" y="2583"/>
                  <a:pt x="4390" y="2583"/>
                  <a:pt x="4390" y="2583"/>
                </a:cubicBezTo>
                <a:cubicBezTo>
                  <a:pt x="4390" y="2583"/>
                  <a:pt x="4390" y="2583"/>
                  <a:pt x="4390" y="2583"/>
                </a:cubicBezTo>
                <a:cubicBezTo>
                  <a:pt x="4390" y="2583"/>
                  <a:pt x="4390" y="2583"/>
                  <a:pt x="4390" y="2583"/>
                </a:cubicBezTo>
                <a:cubicBezTo>
                  <a:pt x="4390" y="2583"/>
                  <a:pt x="4390" y="2583"/>
                  <a:pt x="4390" y="2583"/>
                </a:cubicBezTo>
                <a:cubicBezTo>
                  <a:pt x="4390" y="2583"/>
                  <a:pt x="4390" y="2583"/>
                  <a:pt x="4390" y="2583"/>
                </a:cubicBezTo>
                <a:cubicBezTo>
                  <a:pt x="4390" y="2584"/>
                  <a:pt x="4390" y="2584"/>
                  <a:pt x="4390" y="2584"/>
                </a:cubicBezTo>
                <a:cubicBezTo>
                  <a:pt x="4390" y="2586"/>
                  <a:pt x="4390" y="2586"/>
                  <a:pt x="4390" y="2586"/>
                </a:cubicBezTo>
                <a:cubicBezTo>
                  <a:pt x="4391" y="2586"/>
                  <a:pt x="4391" y="2586"/>
                  <a:pt x="4391" y="2586"/>
                </a:cubicBezTo>
                <a:cubicBezTo>
                  <a:pt x="4392" y="2587"/>
                  <a:pt x="4392" y="2587"/>
                  <a:pt x="4392" y="2587"/>
                </a:cubicBezTo>
                <a:cubicBezTo>
                  <a:pt x="4401" y="2588"/>
                  <a:pt x="4401" y="2588"/>
                  <a:pt x="4401" y="2588"/>
                </a:cubicBezTo>
                <a:cubicBezTo>
                  <a:pt x="4410" y="2585"/>
                  <a:pt x="4410" y="2585"/>
                  <a:pt x="4410" y="2585"/>
                </a:cubicBezTo>
                <a:cubicBezTo>
                  <a:pt x="4411" y="2585"/>
                  <a:pt x="4411" y="2585"/>
                  <a:pt x="4411" y="2585"/>
                </a:cubicBezTo>
                <a:cubicBezTo>
                  <a:pt x="4411" y="2585"/>
                  <a:pt x="4411" y="2585"/>
                  <a:pt x="4411" y="2584"/>
                </a:cubicBezTo>
                <a:cubicBezTo>
                  <a:pt x="4409" y="2581"/>
                  <a:pt x="4409" y="2581"/>
                  <a:pt x="4409" y="2581"/>
                </a:cubicBezTo>
                <a:close/>
                <a:moveTo>
                  <a:pt x="4651" y="2518"/>
                </a:moveTo>
                <a:cubicBezTo>
                  <a:pt x="4646" y="2520"/>
                  <a:pt x="4646" y="2520"/>
                  <a:pt x="4646" y="2520"/>
                </a:cubicBezTo>
                <a:cubicBezTo>
                  <a:pt x="4644" y="2519"/>
                  <a:pt x="4644" y="2519"/>
                  <a:pt x="4644" y="2519"/>
                </a:cubicBezTo>
                <a:cubicBezTo>
                  <a:pt x="4643" y="2519"/>
                  <a:pt x="4643" y="2519"/>
                  <a:pt x="4643" y="2519"/>
                </a:cubicBezTo>
                <a:cubicBezTo>
                  <a:pt x="4641" y="2519"/>
                  <a:pt x="4641" y="2519"/>
                  <a:pt x="4641" y="2519"/>
                </a:cubicBezTo>
                <a:cubicBezTo>
                  <a:pt x="4630" y="2519"/>
                  <a:pt x="4630" y="2519"/>
                  <a:pt x="4630" y="2519"/>
                </a:cubicBezTo>
                <a:cubicBezTo>
                  <a:pt x="4630" y="2519"/>
                  <a:pt x="4630" y="2519"/>
                  <a:pt x="4630" y="2519"/>
                </a:cubicBezTo>
                <a:cubicBezTo>
                  <a:pt x="4627" y="2522"/>
                  <a:pt x="4627" y="2522"/>
                  <a:pt x="4627" y="2522"/>
                </a:cubicBezTo>
                <a:cubicBezTo>
                  <a:pt x="4626" y="2523"/>
                  <a:pt x="4626" y="2523"/>
                  <a:pt x="4626" y="2523"/>
                </a:cubicBezTo>
                <a:cubicBezTo>
                  <a:pt x="4625" y="2525"/>
                  <a:pt x="4625" y="2525"/>
                  <a:pt x="4625" y="2525"/>
                </a:cubicBezTo>
                <a:cubicBezTo>
                  <a:pt x="4625" y="2529"/>
                  <a:pt x="4625" y="2529"/>
                  <a:pt x="4625" y="2529"/>
                </a:cubicBezTo>
                <a:cubicBezTo>
                  <a:pt x="4625" y="2530"/>
                  <a:pt x="4625" y="2530"/>
                  <a:pt x="4625" y="2530"/>
                </a:cubicBezTo>
                <a:cubicBezTo>
                  <a:pt x="4626" y="2530"/>
                  <a:pt x="4626" y="2530"/>
                  <a:pt x="4626" y="2530"/>
                </a:cubicBezTo>
                <a:cubicBezTo>
                  <a:pt x="4626" y="2531"/>
                  <a:pt x="4626" y="2531"/>
                  <a:pt x="4626" y="2531"/>
                </a:cubicBezTo>
                <a:cubicBezTo>
                  <a:pt x="4626" y="2531"/>
                  <a:pt x="4627" y="2531"/>
                  <a:pt x="4627" y="2530"/>
                </a:cubicBezTo>
                <a:cubicBezTo>
                  <a:pt x="4629" y="2526"/>
                  <a:pt x="4629" y="2526"/>
                  <a:pt x="4629" y="2526"/>
                </a:cubicBezTo>
                <a:cubicBezTo>
                  <a:pt x="4632" y="2529"/>
                  <a:pt x="4632" y="2529"/>
                  <a:pt x="4632" y="2529"/>
                </a:cubicBezTo>
                <a:cubicBezTo>
                  <a:pt x="4635" y="2530"/>
                  <a:pt x="4635" y="2530"/>
                  <a:pt x="4635" y="2530"/>
                </a:cubicBezTo>
                <a:cubicBezTo>
                  <a:pt x="4635" y="2530"/>
                  <a:pt x="4635" y="2530"/>
                  <a:pt x="4635" y="2530"/>
                </a:cubicBezTo>
                <a:cubicBezTo>
                  <a:pt x="4638" y="2530"/>
                  <a:pt x="4638" y="2530"/>
                  <a:pt x="4638" y="2530"/>
                </a:cubicBezTo>
                <a:cubicBezTo>
                  <a:pt x="4638" y="2529"/>
                  <a:pt x="4638" y="2529"/>
                  <a:pt x="4638" y="2529"/>
                </a:cubicBezTo>
                <a:cubicBezTo>
                  <a:pt x="4639" y="2528"/>
                  <a:pt x="4639" y="2528"/>
                  <a:pt x="4639" y="2528"/>
                </a:cubicBezTo>
                <a:cubicBezTo>
                  <a:pt x="4641" y="2527"/>
                  <a:pt x="4641" y="2527"/>
                  <a:pt x="4641" y="2527"/>
                </a:cubicBezTo>
                <a:cubicBezTo>
                  <a:pt x="4643" y="2529"/>
                  <a:pt x="4643" y="2529"/>
                  <a:pt x="4643" y="2529"/>
                </a:cubicBezTo>
                <a:cubicBezTo>
                  <a:pt x="4643" y="2529"/>
                  <a:pt x="4643" y="2529"/>
                  <a:pt x="4643" y="2529"/>
                </a:cubicBezTo>
                <a:cubicBezTo>
                  <a:pt x="4651" y="2529"/>
                  <a:pt x="4651" y="2529"/>
                  <a:pt x="4651" y="2529"/>
                </a:cubicBezTo>
                <a:cubicBezTo>
                  <a:pt x="4651" y="2529"/>
                  <a:pt x="4651" y="2529"/>
                  <a:pt x="4651" y="2529"/>
                </a:cubicBezTo>
                <a:cubicBezTo>
                  <a:pt x="4651" y="2529"/>
                  <a:pt x="4652" y="2529"/>
                  <a:pt x="4652" y="2529"/>
                </a:cubicBezTo>
                <a:cubicBezTo>
                  <a:pt x="4652" y="2528"/>
                  <a:pt x="4652" y="2528"/>
                  <a:pt x="4652" y="2528"/>
                </a:cubicBezTo>
                <a:cubicBezTo>
                  <a:pt x="4656" y="2529"/>
                  <a:pt x="4656" y="2529"/>
                  <a:pt x="4656" y="2529"/>
                </a:cubicBezTo>
                <a:cubicBezTo>
                  <a:pt x="4670" y="2536"/>
                  <a:pt x="4670" y="2536"/>
                  <a:pt x="4670" y="2536"/>
                </a:cubicBezTo>
                <a:cubicBezTo>
                  <a:pt x="4670" y="2537"/>
                  <a:pt x="4670" y="2537"/>
                  <a:pt x="4670" y="2537"/>
                </a:cubicBezTo>
                <a:cubicBezTo>
                  <a:pt x="4670" y="2537"/>
                  <a:pt x="4670" y="2537"/>
                  <a:pt x="4670" y="2537"/>
                </a:cubicBezTo>
                <a:cubicBezTo>
                  <a:pt x="4671" y="2536"/>
                  <a:pt x="4671" y="2536"/>
                  <a:pt x="4671" y="2536"/>
                </a:cubicBezTo>
                <a:cubicBezTo>
                  <a:pt x="4672" y="2533"/>
                  <a:pt x="4672" y="2533"/>
                  <a:pt x="4672" y="2533"/>
                </a:cubicBezTo>
                <a:cubicBezTo>
                  <a:pt x="4672" y="2529"/>
                  <a:pt x="4672" y="2529"/>
                  <a:pt x="4672" y="2529"/>
                </a:cubicBezTo>
                <a:cubicBezTo>
                  <a:pt x="4671" y="2529"/>
                  <a:pt x="4671" y="2529"/>
                  <a:pt x="4671" y="2529"/>
                </a:cubicBezTo>
                <a:cubicBezTo>
                  <a:pt x="4669" y="2528"/>
                  <a:pt x="4669" y="2528"/>
                  <a:pt x="4669" y="2528"/>
                </a:cubicBezTo>
                <a:cubicBezTo>
                  <a:pt x="4667" y="2522"/>
                  <a:pt x="4667" y="2522"/>
                  <a:pt x="4667" y="2522"/>
                </a:cubicBezTo>
                <a:cubicBezTo>
                  <a:pt x="4666" y="2522"/>
                  <a:pt x="4666" y="2522"/>
                  <a:pt x="4666" y="2522"/>
                </a:cubicBezTo>
                <a:cubicBezTo>
                  <a:pt x="4663" y="2521"/>
                  <a:pt x="4663" y="2521"/>
                  <a:pt x="4663" y="2521"/>
                </a:cubicBezTo>
                <a:cubicBezTo>
                  <a:pt x="4663" y="2521"/>
                  <a:pt x="4663" y="2521"/>
                  <a:pt x="4663" y="2521"/>
                </a:cubicBezTo>
                <a:cubicBezTo>
                  <a:pt x="4661" y="2522"/>
                  <a:pt x="4661" y="2522"/>
                  <a:pt x="4661" y="2522"/>
                </a:cubicBezTo>
                <a:cubicBezTo>
                  <a:pt x="4656" y="2521"/>
                  <a:pt x="4656" y="2521"/>
                  <a:pt x="4656" y="2521"/>
                </a:cubicBezTo>
                <a:cubicBezTo>
                  <a:pt x="4651" y="2518"/>
                  <a:pt x="4651" y="2518"/>
                  <a:pt x="4651" y="2518"/>
                </a:cubicBezTo>
                <a:close/>
                <a:moveTo>
                  <a:pt x="4485" y="2516"/>
                </a:moveTo>
                <a:cubicBezTo>
                  <a:pt x="4485" y="2517"/>
                  <a:pt x="4485" y="2517"/>
                  <a:pt x="4485" y="2517"/>
                </a:cubicBezTo>
                <a:cubicBezTo>
                  <a:pt x="4485" y="2526"/>
                  <a:pt x="4485" y="2526"/>
                  <a:pt x="4485" y="2526"/>
                </a:cubicBezTo>
                <a:cubicBezTo>
                  <a:pt x="4488" y="2530"/>
                  <a:pt x="4488" y="2530"/>
                  <a:pt x="4488" y="2530"/>
                </a:cubicBezTo>
                <a:cubicBezTo>
                  <a:pt x="4488" y="2530"/>
                  <a:pt x="4488" y="2530"/>
                  <a:pt x="4488" y="2530"/>
                </a:cubicBezTo>
                <a:cubicBezTo>
                  <a:pt x="4495" y="2530"/>
                  <a:pt x="4495" y="2530"/>
                  <a:pt x="4495" y="2530"/>
                </a:cubicBezTo>
                <a:cubicBezTo>
                  <a:pt x="4496" y="2537"/>
                  <a:pt x="4496" y="2537"/>
                  <a:pt x="4496" y="2537"/>
                </a:cubicBezTo>
                <a:cubicBezTo>
                  <a:pt x="4497" y="2538"/>
                  <a:pt x="4497" y="2538"/>
                  <a:pt x="4497" y="2538"/>
                </a:cubicBezTo>
                <a:cubicBezTo>
                  <a:pt x="4492" y="2557"/>
                  <a:pt x="4492" y="2557"/>
                  <a:pt x="4492" y="2557"/>
                </a:cubicBezTo>
                <a:cubicBezTo>
                  <a:pt x="4492" y="2558"/>
                  <a:pt x="4492" y="2558"/>
                  <a:pt x="4492" y="2558"/>
                </a:cubicBezTo>
                <a:cubicBezTo>
                  <a:pt x="4494" y="2562"/>
                  <a:pt x="4494" y="2562"/>
                  <a:pt x="4494" y="2562"/>
                </a:cubicBezTo>
                <a:cubicBezTo>
                  <a:pt x="4495" y="2562"/>
                  <a:pt x="4495" y="2562"/>
                  <a:pt x="4495" y="2562"/>
                </a:cubicBezTo>
                <a:cubicBezTo>
                  <a:pt x="4497" y="2564"/>
                  <a:pt x="4497" y="2564"/>
                  <a:pt x="4497" y="2564"/>
                </a:cubicBezTo>
                <a:cubicBezTo>
                  <a:pt x="4501" y="2564"/>
                  <a:pt x="4501" y="2564"/>
                  <a:pt x="4501" y="2564"/>
                </a:cubicBezTo>
                <a:cubicBezTo>
                  <a:pt x="4509" y="2563"/>
                  <a:pt x="4509" y="2563"/>
                  <a:pt x="4509" y="2563"/>
                </a:cubicBezTo>
                <a:cubicBezTo>
                  <a:pt x="4509" y="2563"/>
                  <a:pt x="4509" y="2563"/>
                  <a:pt x="4509" y="2563"/>
                </a:cubicBezTo>
                <a:cubicBezTo>
                  <a:pt x="4510" y="2562"/>
                  <a:pt x="4510" y="2562"/>
                  <a:pt x="4510" y="2562"/>
                </a:cubicBezTo>
                <a:cubicBezTo>
                  <a:pt x="4510" y="2561"/>
                  <a:pt x="4510" y="2561"/>
                  <a:pt x="4510" y="2561"/>
                </a:cubicBezTo>
                <a:cubicBezTo>
                  <a:pt x="4509" y="2553"/>
                  <a:pt x="4509" y="2553"/>
                  <a:pt x="4509" y="2553"/>
                </a:cubicBezTo>
                <a:cubicBezTo>
                  <a:pt x="4511" y="2549"/>
                  <a:pt x="4511" y="2549"/>
                  <a:pt x="4511" y="2549"/>
                </a:cubicBezTo>
                <a:cubicBezTo>
                  <a:pt x="4511" y="2549"/>
                  <a:pt x="4511" y="2549"/>
                  <a:pt x="4511" y="2549"/>
                </a:cubicBezTo>
                <a:cubicBezTo>
                  <a:pt x="4509" y="2546"/>
                  <a:pt x="4509" y="2546"/>
                  <a:pt x="4509" y="2546"/>
                </a:cubicBezTo>
                <a:cubicBezTo>
                  <a:pt x="4510" y="2528"/>
                  <a:pt x="4510" y="2528"/>
                  <a:pt x="4510" y="2528"/>
                </a:cubicBezTo>
                <a:cubicBezTo>
                  <a:pt x="4508" y="2524"/>
                  <a:pt x="4508" y="2524"/>
                  <a:pt x="4508" y="2524"/>
                </a:cubicBezTo>
                <a:cubicBezTo>
                  <a:pt x="4509" y="2521"/>
                  <a:pt x="4509" y="2521"/>
                  <a:pt x="4509" y="2521"/>
                </a:cubicBezTo>
                <a:cubicBezTo>
                  <a:pt x="4515" y="2517"/>
                  <a:pt x="4515" y="2517"/>
                  <a:pt x="4515" y="2517"/>
                </a:cubicBezTo>
                <a:cubicBezTo>
                  <a:pt x="4518" y="2517"/>
                  <a:pt x="4518" y="2517"/>
                  <a:pt x="4518" y="2517"/>
                </a:cubicBezTo>
                <a:cubicBezTo>
                  <a:pt x="4519" y="2523"/>
                  <a:pt x="4519" y="2523"/>
                  <a:pt x="4519" y="2523"/>
                </a:cubicBezTo>
                <a:cubicBezTo>
                  <a:pt x="4517" y="2528"/>
                  <a:pt x="4517" y="2528"/>
                  <a:pt x="4517" y="2528"/>
                </a:cubicBezTo>
                <a:cubicBezTo>
                  <a:pt x="4517" y="2528"/>
                  <a:pt x="4517" y="2528"/>
                  <a:pt x="4517" y="2528"/>
                </a:cubicBezTo>
                <a:cubicBezTo>
                  <a:pt x="4519" y="2532"/>
                  <a:pt x="4519" y="2532"/>
                  <a:pt x="4519" y="2532"/>
                </a:cubicBezTo>
                <a:cubicBezTo>
                  <a:pt x="4525" y="2538"/>
                  <a:pt x="4525" y="2538"/>
                  <a:pt x="4525" y="2538"/>
                </a:cubicBezTo>
                <a:cubicBezTo>
                  <a:pt x="4527" y="2540"/>
                  <a:pt x="4527" y="2540"/>
                  <a:pt x="4527" y="2540"/>
                </a:cubicBezTo>
                <a:cubicBezTo>
                  <a:pt x="4526" y="2543"/>
                  <a:pt x="4526" y="2543"/>
                  <a:pt x="4526" y="2543"/>
                </a:cubicBezTo>
                <a:cubicBezTo>
                  <a:pt x="4526" y="2547"/>
                  <a:pt x="4526" y="2547"/>
                  <a:pt x="4526" y="2547"/>
                </a:cubicBezTo>
                <a:cubicBezTo>
                  <a:pt x="4527" y="2551"/>
                  <a:pt x="4527" y="2551"/>
                  <a:pt x="4527" y="2551"/>
                </a:cubicBezTo>
                <a:cubicBezTo>
                  <a:pt x="4528" y="2551"/>
                  <a:pt x="4528" y="2551"/>
                  <a:pt x="4528" y="2551"/>
                </a:cubicBezTo>
                <a:cubicBezTo>
                  <a:pt x="4532" y="2551"/>
                  <a:pt x="4532" y="2551"/>
                  <a:pt x="4532" y="2551"/>
                </a:cubicBezTo>
                <a:cubicBezTo>
                  <a:pt x="4533" y="2551"/>
                  <a:pt x="4533" y="2551"/>
                  <a:pt x="4533" y="2551"/>
                </a:cubicBezTo>
                <a:cubicBezTo>
                  <a:pt x="4536" y="2550"/>
                  <a:pt x="4536" y="2550"/>
                  <a:pt x="4536" y="2550"/>
                </a:cubicBezTo>
                <a:cubicBezTo>
                  <a:pt x="4538" y="2546"/>
                  <a:pt x="4538" y="2546"/>
                  <a:pt x="4538" y="2546"/>
                </a:cubicBezTo>
                <a:cubicBezTo>
                  <a:pt x="4541" y="2545"/>
                  <a:pt x="4541" y="2545"/>
                  <a:pt x="4541" y="2545"/>
                </a:cubicBezTo>
                <a:cubicBezTo>
                  <a:pt x="4545" y="2545"/>
                  <a:pt x="4545" y="2545"/>
                  <a:pt x="4545" y="2545"/>
                </a:cubicBezTo>
                <a:cubicBezTo>
                  <a:pt x="4546" y="2545"/>
                  <a:pt x="4546" y="2545"/>
                  <a:pt x="4546" y="2545"/>
                </a:cubicBezTo>
                <a:cubicBezTo>
                  <a:pt x="4548" y="2542"/>
                  <a:pt x="4548" y="2542"/>
                  <a:pt x="4548" y="2542"/>
                </a:cubicBezTo>
                <a:cubicBezTo>
                  <a:pt x="4548" y="2541"/>
                  <a:pt x="4548" y="2541"/>
                  <a:pt x="4548" y="2541"/>
                </a:cubicBezTo>
                <a:cubicBezTo>
                  <a:pt x="4547" y="2539"/>
                  <a:pt x="4547" y="2539"/>
                  <a:pt x="4547" y="2539"/>
                </a:cubicBezTo>
                <a:cubicBezTo>
                  <a:pt x="4547" y="2539"/>
                  <a:pt x="4547" y="2538"/>
                  <a:pt x="4546" y="2538"/>
                </a:cubicBezTo>
                <a:cubicBezTo>
                  <a:pt x="4545" y="2539"/>
                  <a:pt x="4545" y="2539"/>
                  <a:pt x="4545" y="2539"/>
                </a:cubicBezTo>
                <a:cubicBezTo>
                  <a:pt x="4544" y="2538"/>
                  <a:pt x="4544" y="2538"/>
                  <a:pt x="4544" y="2538"/>
                </a:cubicBezTo>
                <a:cubicBezTo>
                  <a:pt x="4544" y="2536"/>
                  <a:pt x="4544" y="2536"/>
                  <a:pt x="4544" y="2536"/>
                </a:cubicBezTo>
                <a:cubicBezTo>
                  <a:pt x="4543" y="2535"/>
                  <a:pt x="4543" y="2535"/>
                  <a:pt x="4543" y="2535"/>
                </a:cubicBezTo>
                <a:cubicBezTo>
                  <a:pt x="4539" y="2531"/>
                  <a:pt x="4539" y="2531"/>
                  <a:pt x="4539" y="2531"/>
                </a:cubicBezTo>
                <a:cubicBezTo>
                  <a:pt x="4538" y="2530"/>
                  <a:pt x="4538" y="2530"/>
                  <a:pt x="4538" y="2530"/>
                </a:cubicBezTo>
                <a:cubicBezTo>
                  <a:pt x="4539" y="2528"/>
                  <a:pt x="4539" y="2528"/>
                  <a:pt x="4539" y="2528"/>
                </a:cubicBezTo>
                <a:cubicBezTo>
                  <a:pt x="4540" y="2528"/>
                  <a:pt x="4540" y="2528"/>
                  <a:pt x="4540" y="2528"/>
                </a:cubicBezTo>
                <a:cubicBezTo>
                  <a:pt x="4541" y="2527"/>
                  <a:pt x="4541" y="2527"/>
                  <a:pt x="4541" y="2527"/>
                </a:cubicBezTo>
                <a:cubicBezTo>
                  <a:pt x="4542" y="2526"/>
                  <a:pt x="4542" y="2526"/>
                  <a:pt x="4542" y="2526"/>
                </a:cubicBezTo>
                <a:cubicBezTo>
                  <a:pt x="4542" y="2525"/>
                  <a:pt x="4542" y="2525"/>
                  <a:pt x="4542" y="2525"/>
                </a:cubicBezTo>
                <a:cubicBezTo>
                  <a:pt x="4540" y="2523"/>
                  <a:pt x="4540" y="2523"/>
                  <a:pt x="4540" y="2523"/>
                </a:cubicBezTo>
                <a:cubicBezTo>
                  <a:pt x="4539" y="2520"/>
                  <a:pt x="4539" y="2520"/>
                  <a:pt x="4539" y="2520"/>
                </a:cubicBezTo>
                <a:cubicBezTo>
                  <a:pt x="4538" y="2519"/>
                  <a:pt x="4538" y="2519"/>
                  <a:pt x="4538" y="2519"/>
                </a:cubicBezTo>
                <a:cubicBezTo>
                  <a:pt x="4537" y="2519"/>
                  <a:pt x="4537" y="2519"/>
                  <a:pt x="4537" y="2519"/>
                </a:cubicBezTo>
                <a:cubicBezTo>
                  <a:pt x="4529" y="2508"/>
                  <a:pt x="4529" y="2508"/>
                  <a:pt x="4529" y="2508"/>
                </a:cubicBezTo>
                <a:cubicBezTo>
                  <a:pt x="4525" y="2506"/>
                  <a:pt x="4525" y="2506"/>
                  <a:pt x="4525" y="2506"/>
                </a:cubicBezTo>
                <a:cubicBezTo>
                  <a:pt x="4525" y="2504"/>
                  <a:pt x="4525" y="2504"/>
                  <a:pt x="4525" y="2504"/>
                </a:cubicBezTo>
                <a:cubicBezTo>
                  <a:pt x="4528" y="2505"/>
                  <a:pt x="4528" y="2505"/>
                  <a:pt x="4528" y="2505"/>
                </a:cubicBezTo>
                <a:cubicBezTo>
                  <a:pt x="4528" y="2505"/>
                  <a:pt x="4528" y="2505"/>
                  <a:pt x="4528" y="2505"/>
                </a:cubicBezTo>
                <a:cubicBezTo>
                  <a:pt x="4539" y="2500"/>
                  <a:pt x="4539" y="2500"/>
                  <a:pt x="4539" y="2500"/>
                </a:cubicBezTo>
                <a:cubicBezTo>
                  <a:pt x="4548" y="2491"/>
                  <a:pt x="4548" y="2491"/>
                  <a:pt x="4548" y="2491"/>
                </a:cubicBezTo>
                <a:cubicBezTo>
                  <a:pt x="4551" y="2490"/>
                  <a:pt x="4551" y="2490"/>
                  <a:pt x="4551" y="2490"/>
                </a:cubicBezTo>
                <a:cubicBezTo>
                  <a:pt x="4554" y="2492"/>
                  <a:pt x="4554" y="2492"/>
                  <a:pt x="4554" y="2492"/>
                </a:cubicBezTo>
                <a:cubicBezTo>
                  <a:pt x="4554" y="2492"/>
                  <a:pt x="4555" y="2492"/>
                  <a:pt x="4555" y="2492"/>
                </a:cubicBezTo>
                <a:cubicBezTo>
                  <a:pt x="4557" y="2490"/>
                  <a:pt x="4557" y="2490"/>
                  <a:pt x="4557" y="2490"/>
                </a:cubicBezTo>
                <a:cubicBezTo>
                  <a:pt x="4557" y="2489"/>
                  <a:pt x="4557" y="2489"/>
                  <a:pt x="4557" y="2489"/>
                </a:cubicBezTo>
                <a:cubicBezTo>
                  <a:pt x="4557" y="2486"/>
                  <a:pt x="4557" y="2486"/>
                  <a:pt x="4557" y="2486"/>
                </a:cubicBezTo>
                <a:cubicBezTo>
                  <a:pt x="4557" y="2486"/>
                  <a:pt x="4557" y="2486"/>
                  <a:pt x="4557" y="2486"/>
                </a:cubicBezTo>
                <a:cubicBezTo>
                  <a:pt x="4555" y="2483"/>
                  <a:pt x="4555" y="2483"/>
                  <a:pt x="4555" y="2483"/>
                </a:cubicBezTo>
                <a:cubicBezTo>
                  <a:pt x="4555" y="2483"/>
                  <a:pt x="4555" y="2483"/>
                  <a:pt x="4555" y="2483"/>
                </a:cubicBezTo>
                <a:cubicBezTo>
                  <a:pt x="4552" y="2483"/>
                  <a:pt x="4552" y="2483"/>
                  <a:pt x="4552" y="2483"/>
                </a:cubicBezTo>
                <a:cubicBezTo>
                  <a:pt x="4547" y="2485"/>
                  <a:pt x="4547" y="2485"/>
                  <a:pt x="4547" y="2485"/>
                </a:cubicBezTo>
                <a:cubicBezTo>
                  <a:pt x="4546" y="2485"/>
                  <a:pt x="4546" y="2485"/>
                  <a:pt x="4546" y="2485"/>
                </a:cubicBezTo>
                <a:cubicBezTo>
                  <a:pt x="4546" y="2487"/>
                  <a:pt x="4546" y="2487"/>
                  <a:pt x="4546" y="2487"/>
                </a:cubicBezTo>
                <a:cubicBezTo>
                  <a:pt x="4536" y="2487"/>
                  <a:pt x="4536" y="2487"/>
                  <a:pt x="4536" y="2487"/>
                </a:cubicBezTo>
                <a:cubicBezTo>
                  <a:pt x="4535" y="2488"/>
                  <a:pt x="4535" y="2488"/>
                  <a:pt x="4535" y="2488"/>
                </a:cubicBezTo>
                <a:cubicBezTo>
                  <a:pt x="4534" y="2490"/>
                  <a:pt x="4534" y="2490"/>
                  <a:pt x="4534" y="2490"/>
                </a:cubicBezTo>
                <a:cubicBezTo>
                  <a:pt x="4528" y="2488"/>
                  <a:pt x="4528" y="2488"/>
                  <a:pt x="4528" y="2488"/>
                </a:cubicBezTo>
                <a:cubicBezTo>
                  <a:pt x="4528" y="2488"/>
                  <a:pt x="4528" y="2488"/>
                  <a:pt x="4528" y="2488"/>
                </a:cubicBezTo>
                <a:cubicBezTo>
                  <a:pt x="4525" y="2490"/>
                  <a:pt x="4525" y="2490"/>
                  <a:pt x="4525" y="2490"/>
                </a:cubicBezTo>
                <a:cubicBezTo>
                  <a:pt x="4520" y="2495"/>
                  <a:pt x="4520" y="2495"/>
                  <a:pt x="4520" y="2495"/>
                </a:cubicBezTo>
                <a:cubicBezTo>
                  <a:pt x="4519" y="2496"/>
                  <a:pt x="4519" y="2496"/>
                  <a:pt x="4519" y="2496"/>
                </a:cubicBezTo>
                <a:cubicBezTo>
                  <a:pt x="4514" y="2496"/>
                  <a:pt x="4514" y="2496"/>
                  <a:pt x="4514" y="2496"/>
                </a:cubicBezTo>
                <a:cubicBezTo>
                  <a:pt x="4510" y="2490"/>
                  <a:pt x="4510" y="2490"/>
                  <a:pt x="4510" y="2490"/>
                </a:cubicBezTo>
                <a:cubicBezTo>
                  <a:pt x="4510" y="2490"/>
                  <a:pt x="4510" y="2490"/>
                  <a:pt x="4510" y="2490"/>
                </a:cubicBezTo>
                <a:cubicBezTo>
                  <a:pt x="4507" y="2489"/>
                  <a:pt x="4507" y="2489"/>
                  <a:pt x="4507" y="2489"/>
                </a:cubicBezTo>
                <a:cubicBezTo>
                  <a:pt x="4505" y="2487"/>
                  <a:pt x="4505" y="2487"/>
                  <a:pt x="4505" y="2487"/>
                </a:cubicBezTo>
                <a:cubicBezTo>
                  <a:pt x="4506" y="2475"/>
                  <a:pt x="4506" y="2475"/>
                  <a:pt x="4506" y="2475"/>
                </a:cubicBezTo>
                <a:cubicBezTo>
                  <a:pt x="4510" y="2469"/>
                  <a:pt x="4510" y="2469"/>
                  <a:pt x="4510" y="2469"/>
                </a:cubicBezTo>
                <a:cubicBezTo>
                  <a:pt x="4520" y="2470"/>
                  <a:pt x="4520" y="2470"/>
                  <a:pt x="4520" y="2470"/>
                </a:cubicBezTo>
                <a:cubicBezTo>
                  <a:pt x="4520" y="2470"/>
                  <a:pt x="4520" y="2470"/>
                  <a:pt x="4520" y="2470"/>
                </a:cubicBezTo>
                <a:cubicBezTo>
                  <a:pt x="4523" y="2468"/>
                  <a:pt x="4523" y="2468"/>
                  <a:pt x="4523" y="2468"/>
                </a:cubicBezTo>
                <a:cubicBezTo>
                  <a:pt x="4523" y="2468"/>
                  <a:pt x="4523" y="2468"/>
                  <a:pt x="4523" y="2468"/>
                </a:cubicBezTo>
                <a:cubicBezTo>
                  <a:pt x="4526" y="2469"/>
                  <a:pt x="4526" y="2469"/>
                  <a:pt x="4526" y="2469"/>
                </a:cubicBezTo>
                <a:cubicBezTo>
                  <a:pt x="4527" y="2469"/>
                  <a:pt x="4527" y="2469"/>
                  <a:pt x="4527" y="2469"/>
                </a:cubicBezTo>
                <a:cubicBezTo>
                  <a:pt x="4528" y="2468"/>
                  <a:pt x="4528" y="2468"/>
                  <a:pt x="4528" y="2468"/>
                </a:cubicBezTo>
                <a:cubicBezTo>
                  <a:pt x="4530" y="2469"/>
                  <a:pt x="4530" y="2469"/>
                  <a:pt x="4530" y="2469"/>
                </a:cubicBezTo>
                <a:cubicBezTo>
                  <a:pt x="4532" y="2470"/>
                  <a:pt x="4532" y="2470"/>
                  <a:pt x="4532" y="2470"/>
                </a:cubicBezTo>
                <a:cubicBezTo>
                  <a:pt x="4532" y="2470"/>
                  <a:pt x="4532" y="2470"/>
                  <a:pt x="4532" y="2470"/>
                </a:cubicBezTo>
                <a:cubicBezTo>
                  <a:pt x="4552" y="2469"/>
                  <a:pt x="4552" y="2469"/>
                  <a:pt x="4552" y="2469"/>
                </a:cubicBezTo>
                <a:cubicBezTo>
                  <a:pt x="4555" y="2471"/>
                  <a:pt x="4555" y="2471"/>
                  <a:pt x="4555" y="2471"/>
                </a:cubicBezTo>
                <a:cubicBezTo>
                  <a:pt x="4555" y="2471"/>
                  <a:pt x="4555" y="2471"/>
                  <a:pt x="4555" y="2471"/>
                </a:cubicBezTo>
                <a:cubicBezTo>
                  <a:pt x="4569" y="2471"/>
                  <a:pt x="4569" y="2471"/>
                  <a:pt x="4569" y="2471"/>
                </a:cubicBezTo>
                <a:cubicBezTo>
                  <a:pt x="4569" y="2470"/>
                  <a:pt x="4569" y="2470"/>
                  <a:pt x="4569" y="2470"/>
                </a:cubicBezTo>
                <a:cubicBezTo>
                  <a:pt x="4575" y="2466"/>
                  <a:pt x="4575" y="2466"/>
                  <a:pt x="4575" y="2466"/>
                </a:cubicBezTo>
                <a:cubicBezTo>
                  <a:pt x="4584" y="2455"/>
                  <a:pt x="4584" y="2455"/>
                  <a:pt x="4584" y="2455"/>
                </a:cubicBezTo>
                <a:cubicBezTo>
                  <a:pt x="4584" y="2452"/>
                  <a:pt x="4584" y="2452"/>
                  <a:pt x="4584" y="2452"/>
                </a:cubicBezTo>
                <a:cubicBezTo>
                  <a:pt x="4584" y="2450"/>
                  <a:pt x="4584" y="2450"/>
                  <a:pt x="4584" y="2450"/>
                </a:cubicBezTo>
                <a:cubicBezTo>
                  <a:pt x="4583" y="2448"/>
                  <a:pt x="4583" y="2448"/>
                  <a:pt x="4583" y="2448"/>
                </a:cubicBezTo>
                <a:cubicBezTo>
                  <a:pt x="4582" y="2448"/>
                  <a:pt x="4582" y="2448"/>
                  <a:pt x="4582" y="2448"/>
                </a:cubicBezTo>
                <a:cubicBezTo>
                  <a:pt x="4581" y="2448"/>
                  <a:pt x="4581" y="2448"/>
                  <a:pt x="4581" y="2448"/>
                </a:cubicBezTo>
                <a:cubicBezTo>
                  <a:pt x="4580" y="2448"/>
                  <a:pt x="4580" y="2448"/>
                  <a:pt x="4580" y="2448"/>
                </a:cubicBezTo>
                <a:cubicBezTo>
                  <a:pt x="4577" y="2450"/>
                  <a:pt x="4577" y="2450"/>
                  <a:pt x="4577" y="2450"/>
                </a:cubicBezTo>
                <a:cubicBezTo>
                  <a:pt x="4567" y="2460"/>
                  <a:pt x="4567" y="2460"/>
                  <a:pt x="4567" y="2460"/>
                </a:cubicBezTo>
                <a:cubicBezTo>
                  <a:pt x="4563" y="2461"/>
                  <a:pt x="4563" y="2461"/>
                  <a:pt x="4563" y="2461"/>
                </a:cubicBezTo>
                <a:cubicBezTo>
                  <a:pt x="4550" y="2460"/>
                  <a:pt x="4550" y="2460"/>
                  <a:pt x="4550" y="2460"/>
                </a:cubicBezTo>
                <a:cubicBezTo>
                  <a:pt x="4550" y="2460"/>
                  <a:pt x="4550" y="2460"/>
                  <a:pt x="4550" y="2460"/>
                </a:cubicBezTo>
                <a:cubicBezTo>
                  <a:pt x="4548" y="2461"/>
                  <a:pt x="4548" y="2461"/>
                  <a:pt x="4548" y="2461"/>
                </a:cubicBezTo>
                <a:cubicBezTo>
                  <a:pt x="4547" y="2461"/>
                  <a:pt x="4547" y="2461"/>
                  <a:pt x="4547" y="2461"/>
                </a:cubicBezTo>
                <a:cubicBezTo>
                  <a:pt x="4544" y="2460"/>
                  <a:pt x="4544" y="2460"/>
                  <a:pt x="4544" y="2460"/>
                </a:cubicBezTo>
                <a:cubicBezTo>
                  <a:pt x="4543" y="2459"/>
                  <a:pt x="4543" y="2459"/>
                  <a:pt x="4543" y="2459"/>
                </a:cubicBezTo>
                <a:cubicBezTo>
                  <a:pt x="4543" y="2459"/>
                  <a:pt x="4543" y="2459"/>
                  <a:pt x="4543" y="2459"/>
                </a:cubicBezTo>
                <a:cubicBezTo>
                  <a:pt x="4527" y="2458"/>
                  <a:pt x="4527" y="2458"/>
                  <a:pt x="4527" y="2458"/>
                </a:cubicBezTo>
                <a:cubicBezTo>
                  <a:pt x="4526" y="2456"/>
                  <a:pt x="4526" y="2456"/>
                  <a:pt x="4526" y="2456"/>
                </a:cubicBezTo>
                <a:cubicBezTo>
                  <a:pt x="4526" y="2455"/>
                  <a:pt x="4526" y="2455"/>
                  <a:pt x="4526" y="2455"/>
                </a:cubicBezTo>
                <a:cubicBezTo>
                  <a:pt x="4525" y="2455"/>
                  <a:pt x="4525" y="2455"/>
                  <a:pt x="4525" y="2455"/>
                </a:cubicBezTo>
                <a:cubicBezTo>
                  <a:pt x="4520" y="2454"/>
                  <a:pt x="4520" y="2454"/>
                  <a:pt x="4520" y="2454"/>
                </a:cubicBezTo>
                <a:cubicBezTo>
                  <a:pt x="4520" y="2454"/>
                  <a:pt x="4520" y="2454"/>
                  <a:pt x="4519" y="2454"/>
                </a:cubicBezTo>
                <a:cubicBezTo>
                  <a:pt x="4517" y="2455"/>
                  <a:pt x="4517" y="2455"/>
                  <a:pt x="4517" y="2455"/>
                </a:cubicBezTo>
                <a:cubicBezTo>
                  <a:pt x="4515" y="2456"/>
                  <a:pt x="4515" y="2456"/>
                  <a:pt x="4515" y="2456"/>
                </a:cubicBezTo>
                <a:cubicBezTo>
                  <a:pt x="4514" y="2456"/>
                  <a:pt x="4514" y="2456"/>
                  <a:pt x="4514" y="2456"/>
                </a:cubicBezTo>
                <a:cubicBezTo>
                  <a:pt x="4514" y="2460"/>
                  <a:pt x="4514" y="2460"/>
                  <a:pt x="4514" y="2460"/>
                </a:cubicBezTo>
                <a:cubicBezTo>
                  <a:pt x="4511" y="2462"/>
                  <a:pt x="4511" y="2462"/>
                  <a:pt x="4511" y="2462"/>
                </a:cubicBezTo>
                <a:cubicBezTo>
                  <a:pt x="4510" y="2462"/>
                  <a:pt x="4510" y="2462"/>
                  <a:pt x="4510" y="2462"/>
                </a:cubicBezTo>
                <a:cubicBezTo>
                  <a:pt x="4508" y="2461"/>
                  <a:pt x="4508" y="2461"/>
                  <a:pt x="4508" y="2461"/>
                </a:cubicBezTo>
                <a:cubicBezTo>
                  <a:pt x="4508" y="2461"/>
                  <a:pt x="4508" y="2461"/>
                  <a:pt x="4508" y="2461"/>
                </a:cubicBezTo>
                <a:cubicBezTo>
                  <a:pt x="4506" y="2461"/>
                  <a:pt x="4506" y="2461"/>
                  <a:pt x="4506" y="2461"/>
                </a:cubicBezTo>
                <a:cubicBezTo>
                  <a:pt x="4506" y="2461"/>
                  <a:pt x="4506" y="2461"/>
                  <a:pt x="4506" y="2461"/>
                </a:cubicBezTo>
                <a:cubicBezTo>
                  <a:pt x="4503" y="2464"/>
                  <a:pt x="4503" y="2464"/>
                  <a:pt x="4503" y="2464"/>
                </a:cubicBezTo>
                <a:cubicBezTo>
                  <a:pt x="4501" y="2468"/>
                  <a:pt x="4501" y="2468"/>
                  <a:pt x="4501" y="2468"/>
                </a:cubicBezTo>
                <a:cubicBezTo>
                  <a:pt x="4500" y="2473"/>
                  <a:pt x="4500" y="2473"/>
                  <a:pt x="4500" y="2473"/>
                </a:cubicBezTo>
                <a:cubicBezTo>
                  <a:pt x="4499" y="2475"/>
                  <a:pt x="4499" y="2475"/>
                  <a:pt x="4499" y="2475"/>
                </a:cubicBezTo>
                <a:cubicBezTo>
                  <a:pt x="4499" y="2475"/>
                  <a:pt x="4499" y="2475"/>
                  <a:pt x="4499" y="2475"/>
                </a:cubicBezTo>
                <a:cubicBezTo>
                  <a:pt x="4498" y="2475"/>
                  <a:pt x="4498" y="2475"/>
                  <a:pt x="4498" y="2476"/>
                </a:cubicBezTo>
                <a:cubicBezTo>
                  <a:pt x="4498" y="2476"/>
                  <a:pt x="4498" y="2476"/>
                  <a:pt x="4498" y="2477"/>
                </a:cubicBezTo>
                <a:cubicBezTo>
                  <a:pt x="4500" y="2478"/>
                  <a:pt x="4500" y="2478"/>
                  <a:pt x="4500" y="2478"/>
                </a:cubicBezTo>
                <a:cubicBezTo>
                  <a:pt x="4499" y="2484"/>
                  <a:pt x="4499" y="2484"/>
                  <a:pt x="4499" y="2484"/>
                </a:cubicBezTo>
                <a:cubicBezTo>
                  <a:pt x="4499" y="2484"/>
                  <a:pt x="4499" y="2484"/>
                  <a:pt x="4499" y="2484"/>
                </a:cubicBezTo>
                <a:cubicBezTo>
                  <a:pt x="4497" y="2487"/>
                  <a:pt x="4497" y="2487"/>
                  <a:pt x="4497" y="2487"/>
                </a:cubicBezTo>
                <a:cubicBezTo>
                  <a:pt x="4495" y="2489"/>
                  <a:pt x="4495" y="2489"/>
                  <a:pt x="4495" y="2489"/>
                </a:cubicBezTo>
                <a:cubicBezTo>
                  <a:pt x="4492" y="2495"/>
                  <a:pt x="4492" y="2495"/>
                  <a:pt x="4492" y="2495"/>
                </a:cubicBezTo>
                <a:cubicBezTo>
                  <a:pt x="4492" y="2504"/>
                  <a:pt x="4492" y="2504"/>
                  <a:pt x="4492" y="2504"/>
                </a:cubicBezTo>
                <a:cubicBezTo>
                  <a:pt x="4488" y="2512"/>
                  <a:pt x="4488" y="2512"/>
                  <a:pt x="4488" y="2512"/>
                </a:cubicBezTo>
                <a:lnTo>
                  <a:pt x="4485" y="2516"/>
                </a:lnTo>
                <a:close/>
                <a:moveTo>
                  <a:pt x="4613" y="2525"/>
                </a:moveTo>
                <a:cubicBezTo>
                  <a:pt x="4607" y="2521"/>
                  <a:pt x="4607" y="2521"/>
                  <a:pt x="4607" y="2521"/>
                </a:cubicBezTo>
                <a:cubicBezTo>
                  <a:pt x="4607" y="2521"/>
                  <a:pt x="4607" y="2521"/>
                  <a:pt x="4607" y="2521"/>
                </a:cubicBezTo>
                <a:cubicBezTo>
                  <a:pt x="4598" y="2524"/>
                  <a:pt x="4598" y="2524"/>
                  <a:pt x="4598" y="2524"/>
                </a:cubicBezTo>
                <a:cubicBezTo>
                  <a:pt x="4598" y="2523"/>
                  <a:pt x="4598" y="2523"/>
                  <a:pt x="4598" y="2523"/>
                </a:cubicBezTo>
                <a:cubicBezTo>
                  <a:pt x="4597" y="2522"/>
                  <a:pt x="4597" y="2522"/>
                  <a:pt x="4597" y="2522"/>
                </a:cubicBezTo>
                <a:cubicBezTo>
                  <a:pt x="4597" y="2522"/>
                  <a:pt x="4597" y="2522"/>
                  <a:pt x="4597" y="2522"/>
                </a:cubicBezTo>
                <a:cubicBezTo>
                  <a:pt x="4596" y="2522"/>
                  <a:pt x="4596" y="2523"/>
                  <a:pt x="4596" y="2523"/>
                </a:cubicBezTo>
                <a:cubicBezTo>
                  <a:pt x="4596" y="2523"/>
                  <a:pt x="4596" y="2523"/>
                  <a:pt x="4596" y="2523"/>
                </a:cubicBezTo>
                <a:cubicBezTo>
                  <a:pt x="4596" y="2524"/>
                  <a:pt x="4596" y="2524"/>
                  <a:pt x="4596" y="2524"/>
                </a:cubicBezTo>
                <a:cubicBezTo>
                  <a:pt x="4596" y="2525"/>
                  <a:pt x="4596" y="2525"/>
                  <a:pt x="4596" y="2525"/>
                </a:cubicBezTo>
                <a:cubicBezTo>
                  <a:pt x="4596" y="2528"/>
                  <a:pt x="4596" y="2528"/>
                  <a:pt x="4596" y="2528"/>
                </a:cubicBezTo>
                <a:cubicBezTo>
                  <a:pt x="4600" y="2533"/>
                  <a:pt x="4600" y="2533"/>
                  <a:pt x="4600" y="2533"/>
                </a:cubicBezTo>
                <a:cubicBezTo>
                  <a:pt x="4601" y="2533"/>
                  <a:pt x="4601" y="2533"/>
                  <a:pt x="4601" y="2533"/>
                </a:cubicBezTo>
                <a:cubicBezTo>
                  <a:pt x="4608" y="2536"/>
                  <a:pt x="4608" y="2536"/>
                  <a:pt x="4608" y="2536"/>
                </a:cubicBezTo>
                <a:cubicBezTo>
                  <a:pt x="4608" y="2536"/>
                  <a:pt x="4608" y="2536"/>
                  <a:pt x="4608" y="2536"/>
                </a:cubicBezTo>
                <a:cubicBezTo>
                  <a:pt x="4614" y="2533"/>
                  <a:pt x="4614" y="2533"/>
                  <a:pt x="4614" y="2533"/>
                </a:cubicBezTo>
                <a:cubicBezTo>
                  <a:pt x="4614" y="2533"/>
                  <a:pt x="4614" y="2533"/>
                  <a:pt x="4614" y="2533"/>
                </a:cubicBezTo>
                <a:cubicBezTo>
                  <a:pt x="4615" y="2531"/>
                  <a:pt x="4615" y="2531"/>
                  <a:pt x="4615" y="2531"/>
                </a:cubicBezTo>
                <a:cubicBezTo>
                  <a:pt x="4616" y="2530"/>
                  <a:pt x="4616" y="2530"/>
                  <a:pt x="4616" y="2530"/>
                </a:cubicBezTo>
                <a:cubicBezTo>
                  <a:pt x="4615" y="2527"/>
                  <a:pt x="4615" y="2527"/>
                  <a:pt x="4615" y="2527"/>
                </a:cubicBezTo>
                <a:cubicBezTo>
                  <a:pt x="4615" y="2526"/>
                  <a:pt x="4614" y="2526"/>
                  <a:pt x="4614" y="2526"/>
                </a:cubicBezTo>
                <a:cubicBezTo>
                  <a:pt x="4613" y="2526"/>
                  <a:pt x="4613" y="2526"/>
                  <a:pt x="4613" y="2526"/>
                </a:cubicBezTo>
                <a:cubicBezTo>
                  <a:pt x="4613" y="2526"/>
                  <a:pt x="4613" y="2526"/>
                  <a:pt x="4613" y="2526"/>
                </a:cubicBezTo>
                <a:lnTo>
                  <a:pt x="4613" y="2525"/>
                </a:lnTo>
                <a:close/>
                <a:moveTo>
                  <a:pt x="4631" y="2529"/>
                </a:moveTo>
                <a:cubicBezTo>
                  <a:pt x="4630" y="2529"/>
                  <a:pt x="4630" y="2529"/>
                  <a:pt x="4630" y="2529"/>
                </a:cubicBezTo>
                <a:cubicBezTo>
                  <a:pt x="4629" y="2530"/>
                  <a:pt x="4629" y="2530"/>
                  <a:pt x="4629" y="2530"/>
                </a:cubicBezTo>
                <a:cubicBezTo>
                  <a:pt x="4627" y="2531"/>
                  <a:pt x="4627" y="2531"/>
                  <a:pt x="4627" y="2531"/>
                </a:cubicBezTo>
                <a:cubicBezTo>
                  <a:pt x="4627" y="2531"/>
                  <a:pt x="4627" y="2531"/>
                  <a:pt x="4627" y="2531"/>
                </a:cubicBezTo>
                <a:cubicBezTo>
                  <a:pt x="4626" y="2532"/>
                  <a:pt x="4626" y="2532"/>
                  <a:pt x="4626" y="2532"/>
                </a:cubicBezTo>
                <a:cubicBezTo>
                  <a:pt x="4626" y="2534"/>
                  <a:pt x="4626" y="2534"/>
                  <a:pt x="4626" y="2534"/>
                </a:cubicBezTo>
                <a:cubicBezTo>
                  <a:pt x="4626" y="2535"/>
                  <a:pt x="4626" y="2535"/>
                  <a:pt x="4626" y="2535"/>
                </a:cubicBezTo>
                <a:cubicBezTo>
                  <a:pt x="4627" y="2535"/>
                  <a:pt x="4627" y="2535"/>
                  <a:pt x="4627" y="2535"/>
                </a:cubicBezTo>
                <a:cubicBezTo>
                  <a:pt x="4627" y="2535"/>
                  <a:pt x="4628" y="2535"/>
                  <a:pt x="4628" y="2535"/>
                </a:cubicBezTo>
                <a:cubicBezTo>
                  <a:pt x="4628" y="2535"/>
                  <a:pt x="4628" y="2535"/>
                  <a:pt x="4628" y="2535"/>
                </a:cubicBezTo>
                <a:cubicBezTo>
                  <a:pt x="4630" y="2534"/>
                  <a:pt x="4630" y="2534"/>
                  <a:pt x="4630" y="2534"/>
                </a:cubicBezTo>
                <a:cubicBezTo>
                  <a:pt x="4631" y="2534"/>
                  <a:pt x="4631" y="2534"/>
                  <a:pt x="4631" y="2534"/>
                </a:cubicBezTo>
                <a:cubicBezTo>
                  <a:pt x="4631" y="2534"/>
                  <a:pt x="4631" y="2534"/>
                  <a:pt x="4631" y="2534"/>
                </a:cubicBezTo>
                <a:cubicBezTo>
                  <a:pt x="4632" y="2533"/>
                  <a:pt x="4632" y="2533"/>
                  <a:pt x="4632" y="2533"/>
                </a:cubicBezTo>
                <a:cubicBezTo>
                  <a:pt x="4632" y="2532"/>
                  <a:pt x="4632" y="2532"/>
                  <a:pt x="4632" y="2532"/>
                </a:cubicBezTo>
                <a:cubicBezTo>
                  <a:pt x="4632" y="2530"/>
                  <a:pt x="4632" y="2530"/>
                  <a:pt x="4632" y="2530"/>
                </a:cubicBezTo>
                <a:cubicBezTo>
                  <a:pt x="4632" y="2530"/>
                  <a:pt x="4632" y="2529"/>
                  <a:pt x="4632" y="2529"/>
                </a:cubicBezTo>
                <a:lnTo>
                  <a:pt x="4631" y="2529"/>
                </a:lnTo>
                <a:close/>
                <a:moveTo>
                  <a:pt x="3908" y="2356"/>
                </a:moveTo>
                <a:cubicBezTo>
                  <a:pt x="3906" y="2355"/>
                  <a:pt x="3906" y="2355"/>
                  <a:pt x="3906" y="2355"/>
                </a:cubicBezTo>
                <a:cubicBezTo>
                  <a:pt x="3902" y="2344"/>
                  <a:pt x="3902" y="2344"/>
                  <a:pt x="3902" y="2344"/>
                </a:cubicBezTo>
                <a:cubicBezTo>
                  <a:pt x="3900" y="2342"/>
                  <a:pt x="3900" y="2342"/>
                  <a:pt x="3900" y="2342"/>
                </a:cubicBezTo>
                <a:cubicBezTo>
                  <a:pt x="3898" y="2338"/>
                  <a:pt x="3898" y="2338"/>
                  <a:pt x="3898" y="2338"/>
                </a:cubicBezTo>
                <a:cubicBezTo>
                  <a:pt x="3895" y="2335"/>
                  <a:pt x="3895" y="2335"/>
                  <a:pt x="3895" y="2335"/>
                </a:cubicBezTo>
                <a:cubicBezTo>
                  <a:pt x="3894" y="2332"/>
                  <a:pt x="3894" y="2332"/>
                  <a:pt x="3894" y="2332"/>
                </a:cubicBezTo>
                <a:cubicBezTo>
                  <a:pt x="3886" y="2324"/>
                  <a:pt x="3886" y="2324"/>
                  <a:pt x="3886" y="2324"/>
                </a:cubicBezTo>
                <a:cubicBezTo>
                  <a:pt x="3883" y="2322"/>
                  <a:pt x="3883" y="2322"/>
                  <a:pt x="3883" y="2322"/>
                </a:cubicBezTo>
                <a:cubicBezTo>
                  <a:pt x="3880" y="2322"/>
                  <a:pt x="3880" y="2322"/>
                  <a:pt x="3880" y="2322"/>
                </a:cubicBezTo>
                <a:cubicBezTo>
                  <a:pt x="3880" y="2322"/>
                  <a:pt x="3880" y="2322"/>
                  <a:pt x="3880" y="2322"/>
                </a:cubicBezTo>
                <a:cubicBezTo>
                  <a:pt x="3878" y="2323"/>
                  <a:pt x="3878" y="2323"/>
                  <a:pt x="3878" y="2323"/>
                </a:cubicBezTo>
                <a:cubicBezTo>
                  <a:pt x="3878" y="2324"/>
                  <a:pt x="3878" y="2324"/>
                  <a:pt x="3878" y="2324"/>
                </a:cubicBezTo>
                <a:cubicBezTo>
                  <a:pt x="3878" y="2324"/>
                  <a:pt x="3878" y="2324"/>
                  <a:pt x="3878" y="2325"/>
                </a:cubicBezTo>
                <a:cubicBezTo>
                  <a:pt x="3880" y="2326"/>
                  <a:pt x="3880" y="2326"/>
                  <a:pt x="3880" y="2326"/>
                </a:cubicBezTo>
                <a:cubicBezTo>
                  <a:pt x="3883" y="2327"/>
                  <a:pt x="3883" y="2327"/>
                  <a:pt x="3883" y="2327"/>
                </a:cubicBezTo>
                <a:cubicBezTo>
                  <a:pt x="3883" y="2328"/>
                  <a:pt x="3883" y="2328"/>
                  <a:pt x="3883" y="2328"/>
                </a:cubicBezTo>
                <a:cubicBezTo>
                  <a:pt x="3882" y="2328"/>
                  <a:pt x="3882" y="2328"/>
                  <a:pt x="3882" y="2328"/>
                </a:cubicBezTo>
                <a:cubicBezTo>
                  <a:pt x="3881" y="2330"/>
                  <a:pt x="3881" y="2330"/>
                  <a:pt x="3881" y="2330"/>
                </a:cubicBezTo>
                <a:cubicBezTo>
                  <a:pt x="3880" y="2330"/>
                  <a:pt x="3880" y="2330"/>
                  <a:pt x="3880" y="2330"/>
                </a:cubicBezTo>
                <a:cubicBezTo>
                  <a:pt x="3880" y="2334"/>
                  <a:pt x="3880" y="2334"/>
                  <a:pt x="3880" y="2334"/>
                </a:cubicBezTo>
                <a:cubicBezTo>
                  <a:pt x="3878" y="2336"/>
                  <a:pt x="3878" y="2336"/>
                  <a:pt x="3878" y="2336"/>
                </a:cubicBezTo>
                <a:cubicBezTo>
                  <a:pt x="3876" y="2349"/>
                  <a:pt x="3876" y="2349"/>
                  <a:pt x="3876" y="2349"/>
                </a:cubicBezTo>
                <a:cubicBezTo>
                  <a:pt x="3876" y="2348"/>
                  <a:pt x="3876" y="2348"/>
                  <a:pt x="3876" y="2348"/>
                </a:cubicBezTo>
                <a:cubicBezTo>
                  <a:pt x="3876" y="2348"/>
                  <a:pt x="3875" y="2348"/>
                  <a:pt x="3875" y="2348"/>
                </a:cubicBezTo>
                <a:cubicBezTo>
                  <a:pt x="3874" y="2349"/>
                  <a:pt x="3874" y="2349"/>
                  <a:pt x="3874" y="2349"/>
                </a:cubicBezTo>
                <a:cubicBezTo>
                  <a:pt x="3874" y="2350"/>
                  <a:pt x="3874" y="2350"/>
                  <a:pt x="3874" y="2350"/>
                </a:cubicBezTo>
                <a:cubicBezTo>
                  <a:pt x="3876" y="2370"/>
                  <a:pt x="3876" y="2370"/>
                  <a:pt x="3876" y="2370"/>
                </a:cubicBezTo>
                <a:cubicBezTo>
                  <a:pt x="3880" y="2380"/>
                  <a:pt x="3880" y="2380"/>
                  <a:pt x="3880" y="2380"/>
                </a:cubicBezTo>
                <a:cubicBezTo>
                  <a:pt x="3883" y="2383"/>
                  <a:pt x="3883" y="2383"/>
                  <a:pt x="3883" y="2383"/>
                </a:cubicBezTo>
                <a:cubicBezTo>
                  <a:pt x="3883" y="2383"/>
                  <a:pt x="3883" y="2383"/>
                  <a:pt x="3883" y="2383"/>
                </a:cubicBezTo>
                <a:cubicBezTo>
                  <a:pt x="3892" y="2384"/>
                  <a:pt x="3892" y="2384"/>
                  <a:pt x="3892" y="2384"/>
                </a:cubicBezTo>
                <a:cubicBezTo>
                  <a:pt x="3892" y="2384"/>
                  <a:pt x="3892" y="2384"/>
                  <a:pt x="3892" y="2384"/>
                </a:cubicBezTo>
                <a:cubicBezTo>
                  <a:pt x="3904" y="2377"/>
                  <a:pt x="3904" y="2377"/>
                  <a:pt x="3904" y="2377"/>
                </a:cubicBezTo>
                <a:cubicBezTo>
                  <a:pt x="3908" y="2372"/>
                  <a:pt x="3908" y="2372"/>
                  <a:pt x="3908" y="2372"/>
                </a:cubicBezTo>
                <a:cubicBezTo>
                  <a:pt x="3909" y="2359"/>
                  <a:pt x="3909" y="2359"/>
                  <a:pt x="3909" y="2359"/>
                </a:cubicBezTo>
                <a:cubicBezTo>
                  <a:pt x="3908" y="2356"/>
                  <a:pt x="3908" y="2356"/>
                  <a:pt x="3908" y="2356"/>
                </a:cubicBezTo>
                <a:close/>
                <a:moveTo>
                  <a:pt x="4330" y="2463"/>
                </a:moveTo>
                <a:cubicBezTo>
                  <a:pt x="4331" y="2470"/>
                  <a:pt x="4331" y="2470"/>
                  <a:pt x="4331" y="2470"/>
                </a:cubicBezTo>
                <a:cubicBezTo>
                  <a:pt x="4331" y="2470"/>
                  <a:pt x="4331" y="2470"/>
                  <a:pt x="4331" y="2470"/>
                </a:cubicBezTo>
                <a:cubicBezTo>
                  <a:pt x="4332" y="2471"/>
                  <a:pt x="4332" y="2471"/>
                  <a:pt x="4332" y="2471"/>
                </a:cubicBezTo>
                <a:cubicBezTo>
                  <a:pt x="4334" y="2474"/>
                  <a:pt x="4334" y="2474"/>
                  <a:pt x="4334" y="2474"/>
                </a:cubicBezTo>
                <a:cubicBezTo>
                  <a:pt x="4334" y="2483"/>
                  <a:pt x="4334" y="2483"/>
                  <a:pt x="4334" y="2483"/>
                </a:cubicBezTo>
                <a:cubicBezTo>
                  <a:pt x="4334" y="2483"/>
                  <a:pt x="4334" y="2483"/>
                  <a:pt x="4334" y="2483"/>
                </a:cubicBezTo>
                <a:cubicBezTo>
                  <a:pt x="4336" y="2484"/>
                  <a:pt x="4336" y="2484"/>
                  <a:pt x="4336" y="2484"/>
                </a:cubicBezTo>
                <a:cubicBezTo>
                  <a:pt x="4336" y="2484"/>
                  <a:pt x="4336" y="2484"/>
                  <a:pt x="4336" y="2484"/>
                </a:cubicBezTo>
                <a:cubicBezTo>
                  <a:pt x="4337" y="2484"/>
                  <a:pt x="4337" y="2484"/>
                  <a:pt x="4337" y="2484"/>
                </a:cubicBezTo>
                <a:cubicBezTo>
                  <a:pt x="4339" y="2486"/>
                  <a:pt x="4339" y="2486"/>
                  <a:pt x="4339" y="2486"/>
                </a:cubicBezTo>
                <a:cubicBezTo>
                  <a:pt x="4341" y="2487"/>
                  <a:pt x="4341" y="2487"/>
                  <a:pt x="4341" y="2487"/>
                </a:cubicBezTo>
                <a:cubicBezTo>
                  <a:pt x="4347" y="2497"/>
                  <a:pt x="4347" y="2497"/>
                  <a:pt x="4347" y="2497"/>
                </a:cubicBezTo>
                <a:cubicBezTo>
                  <a:pt x="4347" y="2502"/>
                  <a:pt x="4347" y="2502"/>
                  <a:pt x="4347" y="2502"/>
                </a:cubicBezTo>
                <a:cubicBezTo>
                  <a:pt x="4346" y="2502"/>
                  <a:pt x="4346" y="2502"/>
                  <a:pt x="4346" y="2502"/>
                </a:cubicBezTo>
                <a:cubicBezTo>
                  <a:pt x="4346" y="2503"/>
                  <a:pt x="4346" y="2503"/>
                  <a:pt x="4346" y="2503"/>
                </a:cubicBezTo>
                <a:cubicBezTo>
                  <a:pt x="4349" y="2513"/>
                  <a:pt x="4349" y="2513"/>
                  <a:pt x="4349" y="2513"/>
                </a:cubicBezTo>
                <a:cubicBezTo>
                  <a:pt x="4350" y="2515"/>
                  <a:pt x="4350" y="2515"/>
                  <a:pt x="4350" y="2515"/>
                </a:cubicBezTo>
                <a:cubicBezTo>
                  <a:pt x="4350" y="2517"/>
                  <a:pt x="4350" y="2517"/>
                  <a:pt x="4350" y="2517"/>
                </a:cubicBezTo>
                <a:cubicBezTo>
                  <a:pt x="4351" y="2521"/>
                  <a:pt x="4351" y="2521"/>
                  <a:pt x="4351" y="2521"/>
                </a:cubicBezTo>
                <a:cubicBezTo>
                  <a:pt x="4351" y="2522"/>
                  <a:pt x="4352" y="2522"/>
                  <a:pt x="4352" y="2522"/>
                </a:cubicBezTo>
                <a:cubicBezTo>
                  <a:pt x="4354" y="2522"/>
                  <a:pt x="4354" y="2522"/>
                  <a:pt x="4354" y="2522"/>
                </a:cubicBezTo>
                <a:cubicBezTo>
                  <a:pt x="4354" y="2522"/>
                  <a:pt x="4354" y="2522"/>
                  <a:pt x="4354" y="2522"/>
                </a:cubicBezTo>
                <a:cubicBezTo>
                  <a:pt x="4355" y="2521"/>
                  <a:pt x="4355" y="2521"/>
                  <a:pt x="4355" y="2521"/>
                </a:cubicBezTo>
                <a:cubicBezTo>
                  <a:pt x="4357" y="2523"/>
                  <a:pt x="4357" y="2523"/>
                  <a:pt x="4357" y="2523"/>
                </a:cubicBezTo>
                <a:cubicBezTo>
                  <a:pt x="4358" y="2523"/>
                  <a:pt x="4358" y="2523"/>
                  <a:pt x="4358" y="2523"/>
                </a:cubicBezTo>
                <a:cubicBezTo>
                  <a:pt x="4361" y="2523"/>
                  <a:pt x="4361" y="2523"/>
                  <a:pt x="4361" y="2523"/>
                </a:cubicBezTo>
                <a:cubicBezTo>
                  <a:pt x="4362" y="2523"/>
                  <a:pt x="4362" y="2523"/>
                  <a:pt x="4362" y="2523"/>
                </a:cubicBezTo>
                <a:cubicBezTo>
                  <a:pt x="4365" y="2523"/>
                  <a:pt x="4365" y="2523"/>
                  <a:pt x="4365" y="2523"/>
                </a:cubicBezTo>
                <a:cubicBezTo>
                  <a:pt x="4366" y="2523"/>
                  <a:pt x="4366" y="2523"/>
                  <a:pt x="4366" y="2523"/>
                </a:cubicBezTo>
                <a:cubicBezTo>
                  <a:pt x="4368" y="2521"/>
                  <a:pt x="4368" y="2521"/>
                  <a:pt x="4368" y="2521"/>
                </a:cubicBezTo>
                <a:cubicBezTo>
                  <a:pt x="4369" y="2521"/>
                  <a:pt x="4369" y="2521"/>
                  <a:pt x="4369" y="2521"/>
                </a:cubicBezTo>
                <a:cubicBezTo>
                  <a:pt x="4371" y="2522"/>
                  <a:pt x="4371" y="2522"/>
                  <a:pt x="4371" y="2522"/>
                </a:cubicBezTo>
                <a:cubicBezTo>
                  <a:pt x="4372" y="2522"/>
                  <a:pt x="4372" y="2522"/>
                  <a:pt x="4372" y="2522"/>
                </a:cubicBezTo>
                <a:cubicBezTo>
                  <a:pt x="4373" y="2521"/>
                  <a:pt x="4373" y="2521"/>
                  <a:pt x="4373" y="2521"/>
                </a:cubicBezTo>
                <a:cubicBezTo>
                  <a:pt x="4374" y="2520"/>
                  <a:pt x="4374" y="2520"/>
                  <a:pt x="4374" y="2520"/>
                </a:cubicBezTo>
                <a:cubicBezTo>
                  <a:pt x="4376" y="2530"/>
                  <a:pt x="4376" y="2530"/>
                  <a:pt x="4376" y="2530"/>
                </a:cubicBezTo>
                <a:cubicBezTo>
                  <a:pt x="4376" y="2530"/>
                  <a:pt x="4376" y="2530"/>
                  <a:pt x="4377" y="2530"/>
                </a:cubicBezTo>
                <a:cubicBezTo>
                  <a:pt x="4377" y="2530"/>
                  <a:pt x="4377" y="2530"/>
                  <a:pt x="4377" y="2530"/>
                </a:cubicBezTo>
                <a:cubicBezTo>
                  <a:pt x="4378" y="2530"/>
                  <a:pt x="4378" y="2530"/>
                  <a:pt x="4378" y="2530"/>
                </a:cubicBezTo>
                <a:cubicBezTo>
                  <a:pt x="4379" y="2529"/>
                  <a:pt x="4379" y="2529"/>
                  <a:pt x="4379" y="2529"/>
                </a:cubicBezTo>
                <a:cubicBezTo>
                  <a:pt x="4380" y="2529"/>
                  <a:pt x="4380" y="2529"/>
                  <a:pt x="4380" y="2529"/>
                </a:cubicBezTo>
                <a:cubicBezTo>
                  <a:pt x="4383" y="2528"/>
                  <a:pt x="4383" y="2528"/>
                  <a:pt x="4383" y="2528"/>
                </a:cubicBezTo>
                <a:cubicBezTo>
                  <a:pt x="4388" y="2529"/>
                  <a:pt x="4388" y="2529"/>
                  <a:pt x="4388" y="2529"/>
                </a:cubicBezTo>
                <a:cubicBezTo>
                  <a:pt x="4388" y="2528"/>
                  <a:pt x="4388" y="2528"/>
                  <a:pt x="4388" y="2528"/>
                </a:cubicBezTo>
                <a:cubicBezTo>
                  <a:pt x="4394" y="2525"/>
                  <a:pt x="4394" y="2525"/>
                  <a:pt x="4394" y="2525"/>
                </a:cubicBezTo>
                <a:cubicBezTo>
                  <a:pt x="4395" y="2525"/>
                  <a:pt x="4395" y="2525"/>
                  <a:pt x="4395" y="2524"/>
                </a:cubicBezTo>
                <a:cubicBezTo>
                  <a:pt x="4395" y="2523"/>
                  <a:pt x="4395" y="2523"/>
                  <a:pt x="4395" y="2523"/>
                </a:cubicBezTo>
                <a:cubicBezTo>
                  <a:pt x="4395" y="2523"/>
                  <a:pt x="4395" y="2523"/>
                  <a:pt x="4395" y="2523"/>
                </a:cubicBezTo>
                <a:cubicBezTo>
                  <a:pt x="4396" y="2524"/>
                  <a:pt x="4396" y="2524"/>
                  <a:pt x="4396" y="2524"/>
                </a:cubicBezTo>
                <a:cubicBezTo>
                  <a:pt x="4399" y="2525"/>
                  <a:pt x="4399" y="2525"/>
                  <a:pt x="4399" y="2525"/>
                </a:cubicBezTo>
                <a:cubicBezTo>
                  <a:pt x="4399" y="2526"/>
                  <a:pt x="4399" y="2526"/>
                  <a:pt x="4399" y="2526"/>
                </a:cubicBezTo>
                <a:cubicBezTo>
                  <a:pt x="4404" y="2526"/>
                  <a:pt x="4404" y="2526"/>
                  <a:pt x="4404" y="2526"/>
                </a:cubicBezTo>
                <a:cubicBezTo>
                  <a:pt x="4404" y="2527"/>
                  <a:pt x="4404" y="2527"/>
                  <a:pt x="4404" y="2527"/>
                </a:cubicBezTo>
                <a:cubicBezTo>
                  <a:pt x="4405" y="2529"/>
                  <a:pt x="4405" y="2529"/>
                  <a:pt x="4405" y="2529"/>
                </a:cubicBezTo>
                <a:cubicBezTo>
                  <a:pt x="4405" y="2529"/>
                  <a:pt x="4405" y="2529"/>
                  <a:pt x="4405" y="2529"/>
                </a:cubicBezTo>
                <a:cubicBezTo>
                  <a:pt x="4414" y="2528"/>
                  <a:pt x="4414" y="2528"/>
                  <a:pt x="4414" y="2528"/>
                </a:cubicBezTo>
                <a:cubicBezTo>
                  <a:pt x="4416" y="2530"/>
                  <a:pt x="4416" y="2530"/>
                  <a:pt x="4416" y="2530"/>
                </a:cubicBezTo>
                <a:cubicBezTo>
                  <a:pt x="4417" y="2530"/>
                  <a:pt x="4417" y="2530"/>
                  <a:pt x="4417" y="2530"/>
                </a:cubicBezTo>
                <a:cubicBezTo>
                  <a:pt x="4418" y="2531"/>
                  <a:pt x="4418" y="2531"/>
                  <a:pt x="4418" y="2531"/>
                </a:cubicBezTo>
                <a:cubicBezTo>
                  <a:pt x="4420" y="2540"/>
                  <a:pt x="4420" y="2540"/>
                  <a:pt x="4420" y="2540"/>
                </a:cubicBezTo>
                <a:cubicBezTo>
                  <a:pt x="4420" y="2540"/>
                  <a:pt x="4420" y="2541"/>
                  <a:pt x="4420" y="2541"/>
                </a:cubicBezTo>
                <a:cubicBezTo>
                  <a:pt x="4420" y="2541"/>
                  <a:pt x="4421" y="2541"/>
                  <a:pt x="4421" y="2541"/>
                </a:cubicBezTo>
                <a:cubicBezTo>
                  <a:pt x="4421" y="2541"/>
                  <a:pt x="4421" y="2541"/>
                  <a:pt x="4421" y="2541"/>
                </a:cubicBezTo>
                <a:cubicBezTo>
                  <a:pt x="4441" y="2531"/>
                  <a:pt x="4441" y="2531"/>
                  <a:pt x="4441" y="2531"/>
                </a:cubicBezTo>
                <a:cubicBezTo>
                  <a:pt x="4441" y="2531"/>
                  <a:pt x="4441" y="2531"/>
                  <a:pt x="4441" y="2531"/>
                </a:cubicBezTo>
                <a:cubicBezTo>
                  <a:pt x="4442" y="2538"/>
                  <a:pt x="4442" y="2538"/>
                  <a:pt x="4442" y="2538"/>
                </a:cubicBezTo>
                <a:cubicBezTo>
                  <a:pt x="4442" y="2538"/>
                  <a:pt x="4442" y="2538"/>
                  <a:pt x="4443" y="2538"/>
                </a:cubicBezTo>
                <a:cubicBezTo>
                  <a:pt x="4443" y="2538"/>
                  <a:pt x="4443" y="2538"/>
                  <a:pt x="4443" y="2538"/>
                </a:cubicBezTo>
                <a:cubicBezTo>
                  <a:pt x="4443" y="2538"/>
                  <a:pt x="4443" y="2538"/>
                  <a:pt x="4443" y="2538"/>
                </a:cubicBezTo>
                <a:cubicBezTo>
                  <a:pt x="4445" y="2538"/>
                  <a:pt x="4445" y="2538"/>
                  <a:pt x="4445" y="2538"/>
                </a:cubicBezTo>
                <a:cubicBezTo>
                  <a:pt x="4445" y="2538"/>
                  <a:pt x="4445" y="2538"/>
                  <a:pt x="4445" y="2538"/>
                </a:cubicBezTo>
                <a:cubicBezTo>
                  <a:pt x="4447" y="2536"/>
                  <a:pt x="4447" y="2536"/>
                  <a:pt x="4447" y="2536"/>
                </a:cubicBezTo>
                <a:cubicBezTo>
                  <a:pt x="4447" y="2535"/>
                  <a:pt x="4447" y="2535"/>
                  <a:pt x="4447" y="2535"/>
                </a:cubicBezTo>
                <a:cubicBezTo>
                  <a:pt x="4445" y="2526"/>
                  <a:pt x="4445" y="2526"/>
                  <a:pt x="4445" y="2526"/>
                </a:cubicBezTo>
                <a:cubicBezTo>
                  <a:pt x="4445" y="2526"/>
                  <a:pt x="4445" y="2526"/>
                  <a:pt x="4445" y="2525"/>
                </a:cubicBezTo>
                <a:cubicBezTo>
                  <a:pt x="4445" y="2525"/>
                  <a:pt x="4445" y="2525"/>
                  <a:pt x="4445" y="2525"/>
                </a:cubicBezTo>
                <a:cubicBezTo>
                  <a:pt x="4445" y="2525"/>
                  <a:pt x="4445" y="2525"/>
                  <a:pt x="4444" y="2525"/>
                </a:cubicBezTo>
                <a:cubicBezTo>
                  <a:pt x="4445" y="2524"/>
                  <a:pt x="4445" y="2524"/>
                  <a:pt x="4445" y="2524"/>
                </a:cubicBezTo>
                <a:cubicBezTo>
                  <a:pt x="4444" y="2523"/>
                  <a:pt x="4444" y="2523"/>
                  <a:pt x="4444" y="2523"/>
                </a:cubicBezTo>
                <a:cubicBezTo>
                  <a:pt x="4445" y="2522"/>
                  <a:pt x="4445" y="2522"/>
                  <a:pt x="4445" y="2522"/>
                </a:cubicBezTo>
                <a:cubicBezTo>
                  <a:pt x="4446" y="2522"/>
                  <a:pt x="4446" y="2522"/>
                  <a:pt x="4446" y="2522"/>
                </a:cubicBezTo>
                <a:cubicBezTo>
                  <a:pt x="4446" y="2522"/>
                  <a:pt x="4446" y="2522"/>
                  <a:pt x="4446" y="2522"/>
                </a:cubicBezTo>
                <a:cubicBezTo>
                  <a:pt x="4447" y="2519"/>
                  <a:pt x="4447" y="2519"/>
                  <a:pt x="4447" y="2519"/>
                </a:cubicBezTo>
                <a:cubicBezTo>
                  <a:pt x="4448" y="2516"/>
                  <a:pt x="4448" y="2516"/>
                  <a:pt x="4448" y="2516"/>
                </a:cubicBezTo>
                <a:cubicBezTo>
                  <a:pt x="4448" y="2516"/>
                  <a:pt x="4448" y="2516"/>
                  <a:pt x="4448" y="2516"/>
                </a:cubicBezTo>
                <a:cubicBezTo>
                  <a:pt x="4449" y="2516"/>
                  <a:pt x="4449" y="2516"/>
                  <a:pt x="4449" y="2516"/>
                </a:cubicBezTo>
                <a:cubicBezTo>
                  <a:pt x="4449" y="2516"/>
                  <a:pt x="4449" y="2516"/>
                  <a:pt x="4450" y="2516"/>
                </a:cubicBezTo>
                <a:cubicBezTo>
                  <a:pt x="4450" y="2516"/>
                  <a:pt x="4450" y="2516"/>
                  <a:pt x="4450" y="2516"/>
                </a:cubicBezTo>
                <a:cubicBezTo>
                  <a:pt x="4452" y="2511"/>
                  <a:pt x="4452" y="2511"/>
                  <a:pt x="4452" y="2511"/>
                </a:cubicBezTo>
                <a:cubicBezTo>
                  <a:pt x="4452" y="2510"/>
                  <a:pt x="4452" y="2510"/>
                  <a:pt x="4451" y="2510"/>
                </a:cubicBezTo>
                <a:cubicBezTo>
                  <a:pt x="4448" y="2508"/>
                  <a:pt x="4448" y="2508"/>
                  <a:pt x="4448" y="2508"/>
                </a:cubicBezTo>
                <a:cubicBezTo>
                  <a:pt x="4448" y="2504"/>
                  <a:pt x="4448" y="2504"/>
                  <a:pt x="4448" y="2504"/>
                </a:cubicBezTo>
                <a:cubicBezTo>
                  <a:pt x="4448" y="2503"/>
                  <a:pt x="4448" y="2503"/>
                  <a:pt x="4448" y="2503"/>
                </a:cubicBezTo>
                <a:cubicBezTo>
                  <a:pt x="4446" y="2503"/>
                  <a:pt x="4446" y="2503"/>
                  <a:pt x="4446" y="2503"/>
                </a:cubicBezTo>
                <a:cubicBezTo>
                  <a:pt x="4446" y="2503"/>
                  <a:pt x="4446" y="2503"/>
                  <a:pt x="4446" y="2503"/>
                </a:cubicBezTo>
                <a:cubicBezTo>
                  <a:pt x="4454" y="2496"/>
                  <a:pt x="4454" y="2496"/>
                  <a:pt x="4454" y="2496"/>
                </a:cubicBezTo>
                <a:cubicBezTo>
                  <a:pt x="4455" y="2496"/>
                  <a:pt x="4455" y="2496"/>
                  <a:pt x="4455" y="2496"/>
                </a:cubicBezTo>
                <a:cubicBezTo>
                  <a:pt x="4456" y="2496"/>
                  <a:pt x="4456" y="2496"/>
                  <a:pt x="4456" y="2496"/>
                </a:cubicBezTo>
                <a:cubicBezTo>
                  <a:pt x="4458" y="2494"/>
                  <a:pt x="4458" y="2494"/>
                  <a:pt x="4458" y="2494"/>
                </a:cubicBezTo>
                <a:cubicBezTo>
                  <a:pt x="4462" y="2486"/>
                  <a:pt x="4462" y="2486"/>
                  <a:pt x="4462" y="2486"/>
                </a:cubicBezTo>
                <a:cubicBezTo>
                  <a:pt x="4464" y="2483"/>
                  <a:pt x="4464" y="2483"/>
                  <a:pt x="4464" y="2483"/>
                </a:cubicBezTo>
                <a:cubicBezTo>
                  <a:pt x="4465" y="2483"/>
                  <a:pt x="4465" y="2483"/>
                  <a:pt x="4465" y="2483"/>
                </a:cubicBezTo>
                <a:cubicBezTo>
                  <a:pt x="4466" y="2470"/>
                  <a:pt x="4466" y="2470"/>
                  <a:pt x="4466" y="2470"/>
                </a:cubicBezTo>
                <a:cubicBezTo>
                  <a:pt x="4470" y="2465"/>
                  <a:pt x="4470" y="2465"/>
                  <a:pt x="4470" y="2465"/>
                </a:cubicBezTo>
                <a:cubicBezTo>
                  <a:pt x="4472" y="2464"/>
                  <a:pt x="4472" y="2464"/>
                  <a:pt x="4472" y="2464"/>
                </a:cubicBezTo>
                <a:cubicBezTo>
                  <a:pt x="4473" y="2464"/>
                  <a:pt x="4473" y="2464"/>
                  <a:pt x="4473" y="2464"/>
                </a:cubicBezTo>
                <a:cubicBezTo>
                  <a:pt x="4473" y="2463"/>
                  <a:pt x="4473" y="2463"/>
                  <a:pt x="4473" y="2463"/>
                </a:cubicBezTo>
                <a:cubicBezTo>
                  <a:pt x="4473" y="2462"/>
                  <a:pt x="4473" y="2462"/>
                  <a:pt x="4473" y="2462"/>
                </a:cubicBezTo>
                <a:cubicBezTo>
                  <a:pt x="4472" y="2460"/>
                  <a:pt x="4472" y="2460"/>
                  <a:pt x="4472" y="2460"/>
                </a:cubicBezTo>
                <a:cubicBezTo>
                  <a:pt x="4472" y="2460"/>
                  <a:pt x="4472" y="2460"/>
                  <a:pt x="4472" y="2460"/>
                </a:cubicBezTo>
                <a:cubicBezTo>
                  <a:pt x="4474" y="2462"/>
                  <a:pt x="4474" y="2462"/>
                  <a:pt x="4474" y="2462"/>
                </a:cubicBezTo>
                <a:cubicBezTo>
                  <a:pt x="4474" y="2462"/>
                  <a:pt x="4474" y="2462"/>
                  <a:pt x="4474" y="2462"/>
                </a:cubicBezTo>
                <a:cubicBezTo>
                  <a:pt x="4478" y="2463"/>
                  <a:pt x="4478" y="2463"/>
                  <a:pt x="4478" y="2463"/>
                </a:cubicBezTo>
                <a:cubicBezTo>
                  <a:pt x="4486" y="2462"/>
                  <a:pt x="4486" y="2462"/>
                  <a:pt x="4486" y="2462"/>
                </a:cubicBezTo>
                <a:cubicBezTo>
                  <a:pt x="4487" y="2462"/>
                  <a:pt x="4487" y="2462"/>
                  <a:pt x="4487" y="2461"/>
                </a:cubicBezTo>
                <a:cubicBezTo>
                  <a:pt x="4487" y="2460"/>
                  <a:pt x="4487" y="2460"/>
                  <a:pt x="4487" y="2460"/>
                </a:cubicBezTo>
                <a:cubicBezTo>
                  <a:pt x="4487" y="2460"/>
                  <a:pt x="4487" y="2460"/>
                  <a:pt x="4487" y="2460"/>
                </a:cubicBezTo>
                <a:cubicBezTo>
                  <a:pt x="4471" y="2446"/>
                  <a:pt x="4471" y="2446"/>
                  <a:pt x="4471" y="2446"/>
                </a:cubicBezTo>
                <a:cubicBezTo>
                  <a:pt x="4471" y="2445"/>
                  <a:pt x="4471" y="2445"/>
                  <a:pt x="4471" y="2445"/>
                </a:cubicBezTo>
                <a:cubicBezTo>
                  <a:pt x="4471" y="2444"/>
                  <a:pt x="4471" y="2444"/>
                  <a:pt x="4471" y="2444"/>
                </a:cubicBezTo>
                <a:cubicBezTo>
                  <a:pt x="4473" y="2441"/>
                  <a:pt x="4473" y="2441"/>
                  <a:pt x="4473" y="2441"/>
                </a:cubicBezTo>
                <a:cubicBezTo>
                  <a:pt x="4473" y="2440"/>
                  <a:pt x="4473" y="2440"/>
                  <a:pt x="4473" y="2440"/>
                </a:cubicBezTo>
                <a:cubicBezTo>
                  <a:pt x="4466" y="2430"/>
                  <a:pt x="4466" y="2430"/>
                  <a:pt x="4466" y="2430"/>
                </a:cubicBezTo>
                <a:cubicBezTo>
                  <a:pt x="4463" y="2427"/>
                  <a:pt x="4463" y="2427"/>
                  <a:pt x="4463" y="2427"/>
                </a:cubicBezTo>
                <a:cubicBezTo>
                  <a:pt x="4463" y="2426"/>
                  <a:pt x="4463" y="2426"/>
                  <a:pt x="4463" y="2426"/>
                </a:cubicBezTo>
                <a:cubicBezTo>
                  <a:pt x="4464" y="2426"/>
                  <a:pt x="4464" y="2426"/>
                  <a:pt x="4464" y="2426"/>
                </a:cubicBezTo>
                <a:cubicBezTo>
                  <a:pt x="4464" y="2425"/>
                  <a:pt x="4464" y="2425"/>
                  <a:pt x="4464" y="2425"/>
                </a:cubicBezTo>
                <a:cubicBezTo>
                  <a:pt x="4464" y="2424"/>
                  <a:pt x="4464" y="2424"/>
                  <a:pt x="4464" y="2424"/>
                </a:cubicBezTo>
                <a:cubicBezTo>
                  <a:pt x="4463" y="2424"/>
                  <a:pt x="4463" y="2424"/>
                  <a:pt x="4463" y="2424"/>
                </a:cubicBezTo>
                <a:cubicBezTo>
                  <a:pt x="4462" y="2423"/>
                  <a:pt x="4462" y="2423"/>
                  <a:pt x="4462" y="2423"/>
                </a:cubicBezTo>
                <a:cubicBezTo>
                  <a:pt x="4460" y="2421"/>
                  <a:pt x="4460" y="2421"/>
                  <a:pt x="4460" y="2421"/>
                </a:cubicBezTo>
                <a:cubicBezTo>
                  <a:pt x="4461" y="2420"/>
                  <a:pt x="4461" y="2420"/>
                  <a:pt x="4461" y="2420"/>
                </a:cubicBezTo>
                <a:cubicBezTo>
                  <a:pt x="4464" y="2420"/>
                  <a:pt x="4464" y="2420"/>
                  <a:pt x="4464" y="2420"/>
                </a:cubicBezTo>
                <a:cubicBezTo>
                  <a:pt x="4465" y="2420"/>
                  <a:pt x="4465" y="2420"/>
                  <a:pt x="4465" y="2420"/>
                </a:cubicBezTo>
                <a:cubicBezTo>
                  <a:pt x="4465" y="2419"/>
                  <a:pt x="4465" y="2419"/>
                  <a:pt x="4465" y="2419"/>
                </a:cubicBezTo>
                <a:cubicBezTo>
                  <a:pt x="4467" y="2420"/>
                  <a:pt x="4467" y="2420"/>
                  <a:pt x="4467" y="2420"/>
                </a:cubicBezTo>
                <a:cubicBezTo>
                  <a:pt x="4467" y="2420"/>
                  <a:pt x="4467" y="2420"/>
                  <a:pt x="4467" y="2420"/>
                </a:cubicBezTo>
                <a:cubicBezTo>
                  <a:pt x="4469" y="2419"/>
                  <a:pt x="4469" y="2419"/>
                  <a:pt x="4469" y="2419"/>
                </a:cubicBezTo>
                <a:cubicBezTo>
                  <a:pt x="4469" y="2418"/>
                  <a:pt x="4469" y="2418"/>
                  <a:pt x="4469" y="2418"/>
                </a:cubicBezTo>
                <a:cubicBezTo>
                  <a:pt x="4469" y="2416"/>
                  <a:pt x="4469" y="2416"/>
                  <a:pt x="4469" y="2416"/>
                </a:cubicBezTo>
                <a:cubicBezTo>
                  <a:pt x="4469" y="2415"/>
                  <a:pt x="4469" y="2415"/>
                  <a:pt x="4469" y="2415"/>
                </a:cubicBezTo>
                <a:cubicBezTo>
                  <a:pt x="4467" y="2415"/>
                  <a:pt x="4467" y="2415"/>
                  <a:pt x="4467" y="2415"/>
                </a:cubicBezTo>
                <a:cubicBezTo>
                  <a:pt x="4465" y="2413"/>
                  <a:pt x="4465" y="2413"/>
                  <a:pt x="4465" y="2413"/>
                </a:cubicBezTo>
                <a:cubicBezTo>
                  <a:pt x="4465" y="2413"/>
                  <a:pt x="4465" y="2413"/>
                  <a:pt x="4465" y="2413"/>
                </a:cubicBezTo>
                <a:cubicBezTo>
                  <a:pt x="4466" y="2412"/>
                  <a:pt x="4466" y="2412"/>
                  <a:pt x="4466" y="2412"/>
                </a:cubicBezTo>
                <a:cubicBezTo>
                  <a:pt x="4467" y="2412"/>
                  <a:pt x="4467" y="2412"/>
                  <a:pt x="4467" y="2412"/>
                </a:cubicBezTo>
                <a:cubicBezTo>
                  <a:pt x="4467" y="2411"/>
                  <a:pt x="4467" y="2411"/>
                  <a:pt x="4467" y="2411"/>
                </a:cubicBezTo>
                <a:cubicBezTo>
                  <a:pt x="4467" y="2411"/>
                  <a:pt x="4467" y="2411"/>
                  <a:pt x="4466" y="2411"/>
                </a:cubicBezTo>
                <a:cubicBezTo>
                  <a:pt x="4467" y="2410"/>
                  <a:pt x="4467" y="2410"/>
                  <a:pt x="4467" y="2410"/>
                </a:cubicBezTo>
                <a:cubicBezTo>
                  <a:pt x="4467" y="2409"/>
                  <a:pt x="4467" y="2409"/>
                  <a:pt x="4467" y="2409"/>
                </a:cubicBezTo>
                <a:cubicBezTo>
                  <a:pt x="4468" y="2410"/>
                  <a:pt x="4468" y="2410"/>
                  <a:pt x="4468" y="2410"/>
                </a:cubicBezTo>
                <a:cubicBezTo>
                  <a:pt x="4472" y="2411"/>
                  <a:pt x="4472" y="2411"/>
                  <a:pt x="4472" y="2411"/>
                </a:cubicBezTo>
                <a:cubicBezTo>
                  <a:pt x="4472" y="2411"/>
                  <a:pt x="4472" y="2411"/>
                  <a:pt x="4472" y="2411"/>
                </a:cubicBezTo>
                <a:cubicBezTo>
                  <a:pt x="4481" y="2408"/>
                  <a:pt x="4481" y="2408"/>
                  <a:pt x="4481" y="2408"/>
                </a:cubicBezTo>
                <a:cubicBezTo>
                  <a:pt x="4481" y="2408"/>
                  <a:pt x="4481" y="2408"/>
                  <a:pt x="4481" y="2408"/>
                </a:cubicBezTo>
                <a:cubicBezTo>
                  <a:pt x="4481" y="2408"/>
                  <a:pt x="4481" y="2407"/>
                  <a:pt x="4481" y="2407"/>
                </a:cubicBezTo>
                <a:cubicBezTo>
                  <a:pt x="4481" y="2406"/>
                  <a:pt x="4481" y="2406"/>
                  <a:pt x="4481" y="2406"/>
                </a:cubicBezTo>
                <a:cubicBezTo>
                  <a:pt x="4481" y="2406"/>
                  <a:pt x="4481" y="2406"/>
                  <a:pt x="4481" y="2406"/>
                </a:cubicBezTo>
                <a:cubicBezTo>
                  <a:pt x="4479" y="2405"/>
                  <a:pt x="4479" y="2405"/>
                  <a:pt x="4479" y="2405"/>
                </a:cubicBezTo>
                <a:cubicBezTo>
                  <a:pt x="4478" y="2404"/>
                  <a:pt x="4478" y="2404"/>
                  <a:pt x="4478" y="2404"/>
                </a:cubicBezTo>
                <a:cubicBezTo>
                  <a:pt x="4476" y="2403"/>
                  <a:pt x="4476" y="2403"/>
                  <a:pt x="4476" y="2403"/>
                </a:cubicBezTo>
                <a:cubicBezTo>
                  <a:pt x="4476" y="2402"/>
                  <a:pt x="4476" y="2402"/>
                  <a:pt x="4476" y="2402"/>
                </a:cubicBezTo>
                <a:cubicBezTo>
                  <a:pt x="4476" y="2400"/>
                  <a:pt x="4476" y="2400"/>
                  <a:pt x="4476" y="2400"/>
                </a:cubicBezTo>
                <a:cubicBezTo>
                  <a:pt x="4477" y="2400"/>
                  <a:pt x="4477" y="2400"/>
                  <a:pt x="4477" y="2400"/>
                </a:cubicBezTo>
                <a:cubicBezTo>
                  <a:pt x="4479" y="2401"/>
                  <a:pt x="4479" y="2401"/>
                  <a:pt x="4479" y="2401"/>
                </a:cubicBezTo>
                <a:cubicBezTo>
                  <a:pt x="4480" y="2401"/>
                  <a:pt x="4480" y="2401"/>
                  <a:pt x="4480" y="2401"/>
                </a:cubicBezTo>
                <a:cubicBezTo>
                  <a:pt x="4491" y="2397"/>
                  <a:pt x="4491" y="2397"/>
                  <a:pt x="4491" y="2397"/>
                </a:cubicBezTo>
                <a:cubicBezTo>
                  <a:pt x="4491" y="2396"/>
                  <a:pt x="4491" y="2396"/>
                  <a:pt x="4491" y="2396"/>
                </a:cubicBezTo>
                <a:cubicBezTo>
                  <a:pt x="4492" y="2395"/>
                  <a:pt x="4492" y="2395"/>
                  <a:pt x="4492" y="2395"/>
                </a:cubicBezTo>
                <a:cubicBezTo>
                  <a:pt x="4492" y="2395"/>
                  <a:pt x="4492" y="2395"/>
                  <a:pt x="4492" y="2395"/>
                </a:cubicBezTo>
                <a:cubicBezTo>
                  <a:pt x="4491" y="2393"/>
                  <a:pt x="4491" y="2393"/>
                  <a:pt x="4491" y="2393"/>
                </a:cubicBezTo>
                <a:cubicBezTo>
                  <a:pt x="4491" y="2393"/>
                  <a:pt x="4491" y="2393"/>
                  <a:pt x="4491" y="2393"/>
                </a:cubicBezTo>
                <a:cubicBezTo>
                  <a:pt x="4489" y="2392"/>
                  <a:pt x="4489" y="2392"/>
                  <a:pt x="4489" y="2392"/>
                </a:cubicBezTo>
                <a:cubicBezTo>
                  <a:pt x="4483" y="2390"/>
                  <a:pt x="4483" y="2390"/>
                  <a:pt x="4483" y="2390"/>
                </a:cubicBezTo>
                <a:cubicBezTo>
                  <a:pt x="4477" y="2386"/>
                  <a:pt x="4477" y="2386"/>
                  <a:pt x="4477" y="2386"/>
                </a:cubicBezTo>
                <a:cubicBezTo>
                  <a:pt x="4475" y="2385"/>
                  <a:pt x="4475" y="2385"/>
                  <a:pt x="4475" y="2385"/>
                </a:cubicBezTo>
                <a:cubicBezTo>
                  <a:pt x="4474" y="2385"/>
                  <a:pt x="4474" y="2385"/>
                  <a:pt x="4474" y="2385"/>
                </a:cubicBezTo>
                <a:cubicBezTo>
                  <a:pt x="4473" y="2387"/>
                  <a:pt x="4473" y="2387"/>
                  <a:pt x="4473" y="2387"/>
                </a:cubicBezTo>
                <a:cubicBezTo>
                  <a:pt x="4473" y="2387"/>
                  <a:pt x="4473" y="2387"/>
                  <a:pt x="4473" y="2387"/>
                </a:cubicBezTo>
                <a:cubicBezTo>
                  <a:pt x="4473" y="2386"/>
                  <a:pt x="4473" y="2386"/>
                  <a:pt x="4473" y="2386"/>
                </a:cubicBezTo>
                <a:cubicBezTo>
                  <a:pt x="4473" y="2386"/>
                  <a:pt x="4473" y="2386"/>
                  <a:pt x="4473" y="2386"/>
                </a:cubicBezTo>
                <a:cubicBezTo>
                  <a:pt x="4473" y="2384"/>
                  <a:pt x="4473" y="2384"/>
                  <a:pt x="4473" y="2384"/>
                </a:cubicBezTo>
                <a:cubicBezTo>
                  <a:pt x="4473" y="2384"/>
                  <a:pt x="4473" y="2384"/>
                  <a:pt x="4473" y="2384"/>
                </a:cubicBezTo>
                <a:cubicBezTo>
                  <a:pt x="4472" y="2383"/>
                  <a:pt x="4472" y="2383"/>
                  <a:pt x="4472" y="2383"/>
                </a:cubicBezTo>
                <a:cubicBezTo>
                  <a:pt x="4472" y="2382"/>
                  <a:pt x="4472" y="2382"/>
                  <a:pt x="4472" y="2382"/>
                </a:cubicBezTo>
                <a:cubicBezTo>
                  <a:pt x="4470" y="2382"/>
                  <a:pt x="4470" y="2382"/>
                  <a:pt x="4470" y="2382"/>
                </a:cubicBezTo>
                <a:cubicBezTo>
                  <a:pt x="4470" y="2382"/>
                  <a:pt x="4470" y="2382"/>
                  <a:pt x="4470" y="2382"/>
                </a:cubicBezTo>
                <a:cubicBezTo>
                  <a:pt x="4469" y="2383"/>
                  <a:pt x="4469" y="2383"/>
                  <a:pt x="4469" y="2383"/>
                </a:cubicBezTo>
                <a:cubicBezTo>
                  <a:pt x="4468" y="2383"/>
                  <a:pt x="4468" y="2383"/>
                  <a:pt x="4468" y="2383"/>
                </a:cubicBezTo>
                <a:cubicBezTo>
                  <a:pt x="4467" y="2383"/>
                  <a:pt x="4467" y="2383"/>
                  <a:pt x="4467" y="2383"/>
                </a:cubicBezTo>
                <a:cubicBezTo>
                  <a:pt x="4467" y="2383"/>
                  <a:pt x="4467" y="2383"/>
                  <a:pt x="4467" y="2383"/>
                </a:cubicBezTo>
                <a:cubicBezTo>
                  <a:pt x="4467" y="2380"/>
                  <a:pt x="4467" y="2380"/>
                  <a:pt x="4467" y="2380"/>
                </a:cubicBezTo>
                <a:cubicBezTo>
                  <a:pt x="4467" y="2379"/>
                  <a:pt x="4467" y="2379"/>
                  <a:pt x="4467" y="2379"/>
                </a:cubicBezTo>
                <a:cubicBezTo>
                  <a:pt x="4468" y="2379"/>
                  <a:pt x="4468" y="2379"/>
                  <a:pt x="4468" y="2379"/>
                </a:cubicBezTo>
                <a:cubicBezTo>
                  <a:pt x="4467" y="2375"/>
                  <a:pt x="4467" y="2375"/>
                  <a:pt x="4467" y="2375"/>
                </a:cubicBezTo>
                <a:cubicBezTo>
                  <a:pt x="4467" y="2375"/>
                  <a:pt x="4467" y="2375"/>
                  <a:pt x="4467" y="2375"/>
                </a:cubicBezTo>
                <a:cubicBezTo>
                  <a:pt x="4464" y="2373"/>
                  <a:pt x="4464" y="2373"/>
                  <a:pt x="4464" y="2373"/>
                </a:cubicBezTo>
                <a:cubicBezTo>
                  <a:pt x="4463" y="2373"/>
                  <a:pt x="4463" y="2373"/>
                  <a:pt x="4463" y="2373"/>
                </a:cubicBezTo>
                <a:cubicBezTo>
                  <a:pt x="4462" y="2373"/>
                  <a:pt x="4462" y="2373"/>
                  <a:pt x="4462" y="2373"/>
                </a:cubicBezTo>
                <a:cubicBezTo>
                  <a:pt x="4461" y="2372"/>
                  <a:pt x="4461" y="2372"/>
                  <a:pt x="4461" y="2372"/>
                </a:cubicBezTo>
                <a:cubicBezTo>
                  <a:pt x="4460" y="2369"/>
                  <a:pt x="4460" y="2369"/>
                  <a:pt x="4460" y="2369"/>
                </a:cubicBezTo>
                <a:cubicBezTo>
                  <a:pt x="4459" y="2368"/>
                  <a:pt x="4459" y="2368"/>
                  <a:pt x="4459" y="2368"/>
                </a:cubicBezTo>
                <a:cubicBezTo>
                  <a:pt x="4458" y="2367"/>
                  <a:pt x="4458" y="2367"/>
                  <a:pt x="4458" y="2367"/>
                </a:cubicBezTo>
                <a:cubicBezTo>
                  <a:pt x="4456" y="2367"/>
                  <a:pt x="4456" y="2367"/>
                  <a:pt x="4456" y="2367"/>
                </a:cubicBezTo>
                <a:cubicBezTo>
                  <a:pt x="4455" y="2368"/>
                  <a:pt x="4455" y="2368"/>
                  <a:pt x="4455" y="2368"/>
                </a:cubicBezTo>
                <a:cubicBezTo>
                  <a:pt x="4454" y="2370"/>
                  <a:pt x="4454" y="2370"/>
                  <a:pt x="4454" y="2370"/>
                </a:cubicBezTo>
                <a:cubicBezTo>
                  <a:pt x="4453" y="2371"/>
                  <a:pt x="4453" y="2371"/>
                  <a:pt x="4453" y="2371"/>
                </a:cubicBezTo>
                <a:cubicBezTo>
                  <a:pt x="4453" y="2368"/>
                  <a:pt x="4453" y="2368"/>
                  <a:pt x="4453" y="2368"/>
                </a:cubicBezTo>
                <a:cubicBezTo>
                  <a:pt x="4453" y="2368"/>
                  <a:pt x="4453" y="2368"/>
                  <a:pt x="4453" y="2368"/>
                </a:cubicBezTo>
                <a:cubicBezTo>
                  <a:pt x="4453" y="2367"/>
                  <a:pt x="4453" y="2367"/>
                  <a:pt x="4453" y="2367"/>
                </a:cubicBezTo>
                <a:cubicBezTo>
                  <a:pt x="4452" y="2367"/>
                  <a:pt x="4452" y="2367"/>
                  <a:pt x="4452" y="2367"/>
                </a:cubicBezTo>
                <a:cubicBezTo>
                  <a:pt x="4451" y="2367"/>
                  <a:pt x="4451" y="2367"/>
                  <a:pt x="4451" y="2367"/>
                </a:cubicBezTo>
                <a:cubicBezTo>
                  <a:pt x="4450" y="2369"/>
                  <a:pt x="4450" y="2369"/>
                  <a:pt x="4450" y="2369"/>
                </a:cubicBezTo>
                <a:cubicBezTo>
                  <a:pt x="4449" y="2371"/>
                  <a:pt x="4449" y="2371"/>
                  <a:pt x="4449" y="2371"/>
                </a:cubicBezTo>
                <a:cubicBezTo>
                  <a:pt x="4441" y="2381"/>
                  <a:pt x="4441" y="2381"/>
                  <a:pt x="4441" y="2381"/>
                </a:cubicBezTo>
                <a:cubicBezTo>
                  <a:pt x="4441" y="2383"/>
                  <a:pt x="4441" y="2383"/>
                  <a:pt x="4441" y="2383"/>
                </a:cubicBezTo>
                <a:cubicBezTo>
                  <a:pt x="4436" y="2389"/>
                  <a:pt x="4436" y="2389"/>
                  <a:pt x="4436" y="2389"/>
                </a:cubicBezTo>
                <a:cubicBezTo>
                  <a:pt x="4434" y="2389"/>
                  <a:pt x="4434" y="2389"/>
                  <a:pt x="4434" y="2389"/>
                </a:cubicBezTo>
                <a:cubicBezTo>
                  <a:pt x="4432" y="2390"/>
                  <a:pt x="4432" y="2390"/>
                  <a:pt x="4432" y="2390"/>
                </a:cubicBezTo>
                <a:cubicBezTo>
                  <a:pt x="4432" y="2390"/>
                  <a:pt x="4432" y="2390"/>
                  <a:pt x="4432" y="2390"/>
                </a:cubicBezTo>
                <a:cubicBezTo>
                  <a:pt x="4430" y="2392"/>
                  <a:pt x="4430" y="2392"/>
                  <a:pt x="4430" y="2392"/>
                </a:cubicBezTo>
                <a:cubicBezTo>
                  <a:pt x="4430" y="2393"/>
                  <a:pt x="4430" y="2393"/>
                  <a:pt x="4430" y="2393"/>
                </a:cubicBezTo>
                <a:cubicBezTo>
                  <a:pt x="4431" y="2394"/>
                  <a:pt x="4431" y="2394"/>
                  <a:pt x="4431" y="2394"/>
                </a:cubicBezTo>
                <a:cubicBezTo>
                  <a:pt x="4432" y="2395"/>
                  <a:pt x="4432" y="2395"/>
                  <a:pt x="4432" y="2395"/>
                </a:cubicBezTo>
                <a:cubicBezTo>
                  <a:pt x="4431" y="2397"/>
                  <a:pt x="4431" y="2397"/>
                  <a:pt x="4431" y="2397"/>
                </a:cubicBezTo>
                <a:cubicBezTo>
                  <a:pt x="4430" y="2398"/>
                  <a:pt x="4430" y="2398"/>
                  <a:pt x="4430" y="2398"/>
                </a:cubicBezTo>
                <a:cubicBezTo>
                  <a:pt x="4428" y="2398"/>
                  <a:pt x="4428" y="2398"/>
                  <a:pt x="4428" y="2398"/>
                </a:cubicBezTo>
                <a:cubicBezTo>
                  <a:pt x="4428" y="2398"/>
                  <a:pt x="4428" y="2398"/>
                  <a:pt x="4428" y="2398"/>
                </a:cubicBezTo>
                <a:cubicBezTo>
                  <a:pt x="4425" y="2398"/>
                  <a:pt x="4425" y="2398"/>
                  <a:pt x="4425" y="2398"/>
                </a:cubicBezTo>
                <a:cubicBezTo>
                  <a:pt x="4425" y="2397"/>
                  <a:pt x="4425" y="2397"/>
                  <a:pt x="4425" y="2397"/>
                </a:cubicBezTo>
                <a:cubicBezTo>
                  <a:pt x="4425" y="2396"/>
                  <a:pt x="4424" y="2396"/>
                  <a:pt x="4424" y="2396"/>
                </a:cubicBezTo>
                <a:cubicBezTo>
                  <a:pt x="4424" y="2396"/>
                  <a:pt x="4424" y="2396"/>
                  <a:pt x="4423" y="2396"/>
                </a:cubicBezTo>
                <a:cubicBezTo>
                  <a:pt x="4416" y="2402"/>
                  <a:pt x="4416" y="2402"/>
                  <a:pt x="4416" y="2402"/>
                </a:cubicBezTo>
                <a:cubicBezTo>
                  <a:pt x="4409" y="2403"/>
                  <a:pt x="4409" y="2403"/>
                  <a:pt x="4409" y="2403"/>
                </a:cubicBezTo>
                <a:cubicBezTo>
                  <a:pt x="4409" y="2403"/>
                  <a:pt x="4409" y="2403"/>
                  <a:pt x="4409" y="2403"/>
                </a:cubicBezTo>
                <a:cubicBezTo>
                  <a:pt x="4409" y="2404"/>
                  <a:pt x="4409" y="2404"/>
                  <a:pt x="4409" y="2404"/>
                </a:cubicBezTo>
                <a:cubicBezTo>
                  <a:pt x="4409" y="2404"/>
                  <a:pt x="4409" y="2404"/>
                  <a:pt x="4409" y="2404"/>
                </a:cubicBezTo>
                <a:cubicBezTo>
                  <a:pt x="4409" y="2404"/>
                  <a:pt x="4409" y="2404"/>
                  <a:pt x="4409" y="2404"/>
                </a:cubicBezTo>
                <a:cubicBezTo>
                  <a:pt x="4408" y="2404"/>
                  <a:pt x="4408" y="2404"/>
                  <a:pt x="4408" y="2404"/>
                </a:cubicBezTo>
                <a:cubicBezTo>
                  <a:pt x="4408" y="2405"/>
                  <a:pt x="4408" y="2405"/>
                  <a:pt x="4408" y="2405"/>
                </a:cubicBezTo>
                <a:cubicBezTo>
                  <a:pt x="4407" y="2408"/>
                  <a:pt x="4407" y="2408"/>
                  <a:pt x="4407" y="2408"/>
                </a:cubicBezTo>
                <a:cubicBezTo>
                  <a:pt x="4391" y="2427"/>
                  <a:pt x="4391" y="2427"/>
                  <a:pt x="4391" y="2427"/>
                </a:cubicBezTo>
                <a:cubicBezTo>
                  <a:pt x="4389" y="2428"/>
                  <a:pt x="4389" y="2428"/>
                  <a:pt x="4389" y="2428"/>
                </a:cubicBezTo>
                <a:cubicBezTo>
                  <a:pt x="4379" y="2429"/>
                  <a:pt x="4379" y="2429"/>
                  <a:pt x="4379" y="2429"/>
                </a:cubicBezTo>
                <a:cubicBezTo>
                  <a:pt x="4379" y="2429"/>
                  <a:pt x="4379" y="2429"/>
                  <a:pt x="4379" y="2429"/>
                </a:cubicBezTo>
                <a:cubicBezTo>
                  <a:pt x="4378" y="2430"/>
                  <a:pt x="4378" y="2430"/>
                  <a:pt x="4378" y="2430"/>
                </a:cubicBezTo>
                <a:cubicBezTo>
                  <a:pt x="4374" y="2430"/>
                  <a:pt x="4374" y="2430"/>
                  <a:pt x="4374" y="2430"/>
                </a:cubicBezTo>
                <a:cubicBezTo>
                  <a:pt x="4373" y="2430"/>
                  <a:pt x="4373" y="2430"/>
                  <a:pt x="4373" y="2430"/>
                </a:cubicBezTo>
                <a:cubicBezTo>
                  <a:pt x="4372" y="2431"/>
                  <a:pt x="4372" y="2431"/>
                  <a:pt x="4372" y="2431"/>
                </a:cubicBezTo>
                <a:cubicBezTo>
                  <a:pt x="4370" y="2434"/>
                  <a:pt x="4370" y="2434"/>
                  <a:pt x="4370" y="2434"/>
                </a:cubicBezTo>
                <a:cubicBezTo>
                  <a:pt x="4369" y="2435"/>
                  <a:pt x="4369" y="2435"/>
                  <a:pt x="4369" y="2435"/>
                </a:cubicBezTo>
                <a:cubicBezTo>
                  <a:pt x="4369" y="2438"/>
                  <a:pt x="4369" y="2438"/>
                  <a:pt x="4369" y="2438"/>
                </a:cubicBezTo>
                <a:cubicBezTo>
                  <a:pt x="4368" y="2438"/>
                  <a:pt x="4368" y="2438"/>
                  <a:pt x="4368" y="2438"/>
                </a:cubicBezTo>
                <a:cubicBezTo>
                  <a:pt x="4367" y="2438"/>
                  <a:pt x="4367" y="2438"/>
                  <a:pt x="4367" y="2438"/>
                </a:cubicBezTo>
                <a:cubicBezTo>
                  <a:pt x="4366" y="2439"/>
                  <a:pt x="4366" y="2439"/>
                  <a:pt x="4366" y="2439"/>
                </a:cubicBezTo>
                <a:cubicBezTo>
                  <a:pt x="4365" y="2440"/>
                  <a:pt x="4365" y="2440"/>
                  <a:pt x="4365" y="2440"/>
                </a:cubicBezTo>
                <a:cubicBezTo>
                  <a:pt x="4366" y="2442"/>
                  <a:pt x="4366" y="2442"/>
                  <a:pt x="4366" y="2442"/>
                </a:cubicBezTo>
                <a:cubicBezTo>
                  <a:pt x="4364" y="2450"/>
                  <a:pt x="4364" y="2450"/>
                  <a:pt x="4364" y="2450"/>
                </a:cubicBezTo>
                <a:cubicBezTo>
                  <a:pt x="4357" y="2449"/>
                  <a:pt x="4357" y="2449"/>
                  <a:pt x="4357" y="2449"/>
                </a:cubicBezTo>
                <a:cubicBezTo>
                  <a:pt x="4354" y="2447"/>
                  <a:pt x="4354" y="2447"/>
                  <a:pt x="4354" y="2447"/>
                </a:cubicBezTo>
                <a:cubicBezTo>
                  <a:pt x="4354" y="2447"/>
                  <a:pt x="4354" y="2447"/>
                  <a:pt x="4354" y="2447"/>
                </a:cubicBezTo>
                <a:cubicBezTo>
                  <a:pt x="4350" y="2448"/>
                  <a:pt x="4350" y="2448"/>
                  <a:pt x="4350" y="2448"/>
                </a:cubicBezTo>
                <a:cubicBezTo>
                  <a:pt x="4345" y="2446"/>
                  <a:pt x="4345" y="2446"/>
                  <a:pt x="4345" y="2446"/>
                </a:cubicBezTo>
                <a:cubicBezTo>
                  <a:pt x="4344" y="2445"/>
                  <a:pt x="4344" y="2445"/>
                  <a:pt x="4344" y="2445"/>
                </a:cubicBezTo>
                <a:cubicBezTo>
                  <a:pt x="4343" y="2442"/>
                  <a:pt x="4343" y="2442"/>
                  <a:pt x="4343" y="2442"/>
                </a:cubicBezTo>
                <a:cubicBezTo>
                  <a:pt x="4343" y="2442"/>
                  <a:pt x="4343" y="2442"/>
                  <a:pt x="4343" y="2442"/>
                </a:cubicBezTo>
                <a:cubicBezTo>
                  <a:pt x="4343" y="2442"/>
                  <a:pt x="4342" y="2442"/>
                  <a:pt x="4342" y="2442"/>
                </a:cubicBezTo>
                <a:cubicBezTo>
                  <a:pt x="4341" y="2442"/>
                  <a:pt x="4341" y="2442"/>
                  <a:pt x="4341" y="2442"/>
                </a:cubicBezTo>
                <a:cubicBezTo>
                  <a:pt x="4340" y="2444"/>
                  <a:pt x="4340" y="2444"/>
                  <a:pt x="4340" y="2444"/>
                </a:cubicBezTo>
                <a:cubicBezTo>
                  <a:pt x="4338" y="2445"/>
                  <a:pt x="4338" y="2445"/>
                  <a:pt x="4338" y="2445"/>
                </a:cubicBezTo>
                <a:cubicBezTo>
                  <a:pt x="4334" y="2451"/>
                  <a:pt x="4334" y="2451"/>
                  <a:pt x="4334" y="2451"/>
                </a:cubicBezTo>
                <a:lnTo>
                  <a:pt x="4330" y="2463"/>
                </a:lnTo>
                <a:close/>
                <a:moveTo>
                  <a:pt x="4467" y="2409"/>
                </a:moveTo>
                <a:cubicBezTo>
                  <a:pt x="4467" y="2409"/>
                  <a:pt x="4467" y="2409"/>
                  <a:pt x="4467" y="2409"/>
                </a:cubicBezTo>
                <a:cubicBezTo>
                  <a:pt x="4467" y="2409"/>
                  <a:pt x="4467" y="2409"/>
                  <a:pt x="4467" y="2409"/>
                </a:cubicBezTo>
                <a:close/>
                <a:moveTo>
                  <a:pt x="4559" y="2637"/>
                </a:moveTo>
                <a:cubicBezTo>
                  <a:pt x="4559" y="2637"/>
                  <a:pt x="4559" y="2637"/>
                  <a:pt x="4559" y="2637"/>
                </a:cubicBezTo>
                <a:cubicBezTo>
                  <a:pt x="4564" y="2637"/>
                  <a:pt x="4564" y="2637"/>
                  <a:pt x="4564" y="2637"/>
                </a:cubicBezTo>
                <a:cubicBezTo>
                  <a:pt x="4576" y="2632"/>
                  <a:pt x="4576" y="2632"/>
                  <a:pt x="4576" y="2632"/>
                </a:cubicBezTo>
                <a:cubicBezTo>
                  <a:pt x="4581" y="2627"/>
                  <a:pt x="4581" y="2627"/>
                  <a:pt x="4581" y="2627"/>
                </a:cubicBezTo>
                <a:cubicBezTo>
                  <a:pt x="4582" y="2623"/>
                  <a:pt x="4582" y="2623"/>
                  <a:pt x="4582" y="2623"/>
                </a:cubicBezTo>
                <a:cubicBezTo>
                  <a:pt x="4583" y="2623"/>
                  <a:pt x="4583" y="2623"/>
                  <a:pt x="4583" y="2623"/>
                </a:cubicBezTo>
                <a:cubicBezTo>
                  <a:pt x="4614" y="2611"/>
                  <a:pt x="4614" y="2611"/>
                  <a:pt x="4614" y="2611"/>
                </a:cubicBezTo>
                <a:cubicBezTo>
                  <a:pt x="4614" y="2611"/>
                  <a:pt x="4614" y="2611"/>
                  <a:pt x="4614" y="2611"/>
                </a:cubicBezTo>
                <a:cubicBezTo>
                  <a:pt x="4615" y="2607"/>
                  <a:pt x="4615" y="2607"/>
                  <a:pt x="4615" y="2607"/>
                </a:cubicBezTo>
                <a:cubicBezTo>
                  <a:pt x="4615" y="2607"/>
                  <a:pt x="4615" y="2607"/>
                  <a:pt x="4615" y="2607"/>
                </a:cubicBezTo>
                <a:cubicBezTo>
                  <a:pt x="4615" y="2606"/>
                  <a:pt x="4615" y="2606"/>
                  <a:pt x="4615" y="2606"/>
                </a:cubicBezTo>
                <a:cubicBezTo>
                  <a:pt x="4615" y="2605"/>
                  <a:pt x="4615" y="2605"/>
                  <a:pt x="4615" y="2605"/>
                </a:cubicBezTo>
                <a:cubicBezTo>
                  <a:pt x="4612" y="2604"/>
                  <a:pt x="4612" y="2604"/>
                  <a:pt x="4612" y="2604"/>
                </a:cubicBezTo>
                <a:cubicBezTo>
                  <a:pt x="4612" y="2604"/>
                  <a:pt x="4612" y="2604"/>
                  <a:pt x="4612" y="2604"/>
                </a:cubicBezTo>
                <a:cubicBezTo>
                  <a:pt x="4610" y="2605"/>
                  <a:pt x="4610" y="2605"/>
                  <a:pt x="4610" y="2605"/>
                </a:cubicBezTo>
                <a:cubicBezTo>
                  <a:pt x="4594" y="2607"/>
                  <a:pt x="4594" y="2607"/>
                  <a:pt x="4594" y="2607"/>
                </a:cubicBezTo>
                <a:cubicBezTo>
                  <a:pt x="4592" y="2608"/>
                  <a:pt x="4592" y="2608"/>
                  <a:pt x="4592" y="2608"/>
                </a:cubicBezTo>
                <a:cubicBezTo>
                  <a:pt x="4582" y="2609"/>
                  <a:pt x="4582" y="2609"/>
                  <a:pt x="4582" y="2609"/>
                </a:cubicBezTo>
                <a:cubicBezTo>
                  <a:pt x="4581" y="2609"/>
                  <a:pt x="4581" y="2609"/>
                  <a:pt x="4581" y="2609"/>
                </a:cubicBezTo>
                <a:cubicBezTo>
                  <a:pt x="4579" y="2614"/>
                  <a:pt x="4579" y="2614"/>
                  <a:pt x="4579" y="2614"/>
                </a:cubicBezTo>
                <a:cubicBezTo>
                  <a:pt x="4577" y="2615"/>
                  <a:pt x="4577" y="2615"/>
                  <a:pt x="4577" y="2615"/>
                </a:cubicBezTo>
                <a:cubicBezTo>
                  <a:pt x="4576" y="2616"/>
                  <a:pt x="4576" y="2616"/>
                  <a:pt x="4576" y="2616"/>
                </a:cubicBezTo>
                <a:cubicBezTo>
                  <a:pt x="4575" y="2616"/>
                  <a:pt x="4575" y="2616"/>
                  <a:pt x="4575" y="2616"/>
                </a:cubicBezTo>
                <a:cubicBezTo>
                  <a:pt x="4573" y="2617"/>
                  <a:pt x="4573" y="2617"/>
                  <a:pt x="4573" y="2617"/>
                </a:cubicBezTo>
                <a:cubicBezTo>
                  <a:pt x="4571" y="2617"/>
                  <a:pt x="4571" y="2617"/>
                  <a:pt x="4571" y="2617"/>
                </a:cubicBezTo>
                <a:cubicBezTo>
                  <a:pt x="4571" y="2617"/>
                  <a:pt x="4571" y="2617"/>
                  <a:pt x="4571" y="2617"/>
                </a:cubicBezTo>
                <a:cubicBezTo>
                  <a:pt x="4565" y="2620"/>
                  <a:pt x="4565" y="2620"/>
                  <a:pt x="4565" y="2620"/>
                </a:cubicBezTo>
                <a:cubicBezTo>
                  <a:pt x="4565" y="2620"/>
                  <a:pt x="4565" y="2620"/>
                  <a:pt x="4565" y="2620"/>
                </a:cubicBezTo>
                <a:cubicBezTo>
                  <a:pt x="4564" y="2620"/>
                  <a:pt x="4564" y="2620"/>
                  <a:pt x="4564" y="2620"/>
                </a:cubicBezTo>
                <a:cubicBezTo>
                  <a:pt x="4559" y="2624"/>
                  <a:pt x="4559" y="2624"/>
                  <a:pt x="4559" y="2624"/>
                </a:cubicBezTo>
                <a:cubicBezTo>
                  <a:pt x="4559" y="2625"/>
                  <a:pt x="4559" y="2625"/>
                  <a:pt x="4559" y="2625"/>
                </a:cubicBezTo>
                <a:cubicBezTo>
                  <a:pt x="4559" y="2629"/>
                  <a:pt x="4559" y="2629"/>
                  <a:pt x="4559" y="2629"/>
                </a:cubicBezTo>
                <a:cubicBezTo>
                  <a:pt x="4559" y="2631"/>
                  <a:pt x="4559" y="2631"/>
                  <a:pt x="4559" y="2631"/>
                </a:cubicBezTo>
                <a:cubicBezTo>
                  <a:pt x="4559" y="2632"/>
                  <a:pt x="4559" y="2632"/>
                  <a:pt x="4559" y="2632"/>
                </a:cubicBezTo>
                <a:cubicBezTo>
                  <a:pt x="4557" y="2634"/>
                  <a:pt x="4557" y="2634"/>
                  <a:pt x="4557" y="2634"/>
                </a:cubicBezTo>
                <a:cubicBezTo>
                  <a:pt x="4557" y="2635"/>
                  <a:pt x="4557" y="2635"/>
                  <a:pt x="4557" y="2635"/>
                </a:cubicBezTo>
                <a:lnTo>
                  <a:pt x="4559" y="2637"/>
                </a:lnTo>
                <a:close/>
                <a:moveTo>
                  <a:pt x="4095" y="310"/>
                </a:moveTo>
                <a:cubicBezTo>
                  <a:pt x="4095" y="310"/>
                  <a:pt x="4095" y="310"/>
                  <a:pt x="4095" y="310"/>
                </a:cubicBezTo>
                <a:cubicBezTo>
                  <a:pt x="4096" y="310"/>
                  <a:pt x="4096" y="310"/>
                  <a:pt x="4096" y="310"/>
                </a:cubicBezTo>
                <a:cubicBezTo>
                  <a:pt x="4097" y="310"/>
                  <a:pt x="4097" y="310"/>
                  <a:pt x="4097" y="309"/>
                </a:cubicBezTo>
                <a:cubicBezTo>
                  <a:pt x="4097" y="309"/>
                  <a:pt x="4097" y="308"/>
                  <a:pt x="4096" y="308"/>
                </a:cubicBezTo>
                <a:cubicBezTo>
                  <a:pt x="4095" y="308"/>
                  <a:pt x="4095" y="308"/>
                  <a:pt x="4095" y="308"/>
                </a:cubicBezTo>
                <a:cubicBezTo>
                  <a:pt x="4095" y="308"/>
                  <a:pt x="4094" y="309"/>
                  <a:pt x="4094" y="309"/>
                </a:cubicBezTo>
                <a:cubicBezTo>
                  <a:pt x="4094" y="309"/>
                  <a:pt x="4094" y="310"/>
                  <a:pt x="4094" y="310"/>
                </a:cubicBezTo>
                <a:lnTo>
                  <a:pt x="4095" y="310"/>
                </a:lnTo>
                <a:close/>
                <a:moveTo>
                  <a:pt x="4134" y="595"/>
                </a:moveTo>
                <a:cubicBezTo>
                  <a:pt x="4136" y="596"/>
                  <a:pt x="4136" y="596"/>
                  <a:pt x="4136" y="596"/>
                </a:cubicBezTo>
                <a:cubicBezTo>
                  <a:pt x="4137" y="601"/>
                  <a:pt x="4137" y="601"/>
                  <a:pt x="4137" y="601"/>
                </a:cubicBezTo>
                <a:cubicBezTo>
                  <a:pt x="4137" y="602"/>
                  <a:pt x="4137" y="602"/>
                  <a:pt x="4138" y="602"/>
                </a:cubicBezTo>
                <a:cubicBezTo>
                  <a:pt x="4138" y="602"/>
                  <a:pt x="4138" y="602"/>
                  <a:pt x="4138" y="601"/>
                </a:cubicBezTo>
                <a:cubicBezTo>
                  <a:pt x="4139" y="597"/>
                  <a:pt x="4139" y="597"/>
                  <a:pt x="4139" y="597"/>
                </a:cubicBezTo>
                <a:cubicBezTo>
                  <a:pt x="4138" y="595"/>
                  <a:pt x="4138" y="595"/>
                  <a:pt x="4138" y="595"/>
                </a:cubicBezTo>
                <a:cubicBezTo>
                  <a:pt x="4136" y="593"/>
                  <a:pt x="4136" y="593"/>
                  <a:pt x="4136" y="593"/>
                </a:cubicBezTo>
                <a:cubicBezTo>
                  <a:pt x="4134" y="592"/>
                  <a:pt x="4134" y="592"/>
                  <a:pt x="4134" y="592"/>
                </a:cubicBezTo>
                <a:cubicBezTo>
                  <a:pt x="4133" y="592"/>
                  <a:pt x="4133" y="592"/>
                  <a:pt x="4133" y="592"/>
                </a:cubicBezTo>
                <a:cubicBezTo>
                  <a:pt x="4129" y="595"/>
                  <a:pt x="4129" y="595"/>
                  <a:pt x="4129" y="595"/>
                </a:cubicBezTo>
                <a:cubicBezTo>
                  <a:pt x="4125" y="591"/>
                  <a:pt x="4125" y="591"/>
                  <a:pt x="4125" y="591"/>
                </a:cubicBezTo>
                <a:cubicBezTo>
                  <a:pt x="4125" y="591"/>
                  <a:pt x="4125" y="591"/>
                  <a:pt x="4124" y="591"/>
                </a:cubicBezTo>
                <a:cubicBezTo>
                  <a:pt x="4124" y="591"/>
                  <a:pt x="4124" y="591"/>
                  <a:pt x="4124" y="592"/>
                </a:cubicBezTo>
                <a:cubicBezTo>
                  <a:pt x="4122" y="594"/>
                  <a:pt x="4122" y="594"/>
                  <a:pt x="4122" y="594"/>
                </a:cubicBezTo>
                <a:cubicBezTo>
                  <a:pt x="4121" y="594"/>
                  <a:pt x="4121" y="594"/>
                  <a:pt x="4121" y="594"/>
                </a:cubicBezTo>
                <a:cubicBezTo>
                  <a:pt x="4121" y="595"/>
                  <a:pt x="4121" y="595"/>
                  <a:pt x="4121" y="595"/>
                </a:cubicBezTo>
                <a:cubicBezTo>
                  <a:pt x="4121" y="595"/>
                  <a:pt x="4121" y="595"/>
                  <a:pt x="4121" y="595"/>
                </a:cubicBezTo>
                <a:cubicBezTo>
                  <a:pt x="4119" y="593"/>
                  <a:pt x="4119" y="593"/>
                  <a:pt x="4119" y="593"/>
                </a:cubicBezTo>
                <a:cubicBezTo>
                  <a:pt x="4119" y="593"/>
                  <a:pt x="4119" y="593"/>
                  <a:pt x="4118" y="593"/>
                </a:cubicBezTo>
                <a:cubicBezTo>
                  <a:pt x="4117" y="594"/>
                  <a:pt x="4117" y="594"/>
                  <a:pt x="4117" y="594"/>
                </a:cubicBezTo>
                <a:cubicBezTo>
                  <a:pt x="4117" y="595"/>
                  <a:pt x="4117" y="595"/>
                  <a:pt x="4117" y="595"/>
                </a:cubicBezTo>
                <a:cubicBezTo>
                  <a:pt x="4118" y="598"/>
                  <a:pt x="4118" y="598"/>
                  <a:pt x="4118" y="598"/>
                </a:cubicBezTo>
                <a:cubicBezTo>
                  <a:pt x="4118" y="598"/>
                  <a:pt x="4118" y="598"/>
                  <a:pt x="4118" y="598"/>
                </a:cubicBezTo>
                <a:cubicBezTo>
                  <a:pt x="4125" y="602"/>
                  <a:pt x="4125" y="602"/>
                  <a:pt x="4125" y="602"/>
                </a:cubicBezTo>
                <a:cubicBezTo>
                  <a:pt x="4134" y="604"/>
                  <a:pt x="4134" y="604"/>
                  <a:pt x="4134" y="604"/>
                </a:cubicBezTo>
                <a:cubicBezTo>
                  <a:pt x="4134" y="604"/>
                  <a:pt x="4134" y="604"/>
                  <a:pt x="4134" y="604"/>
                </a:cubicBezTo>
                <a:cubicBezTo>
                  <a:pt x="4134" y="604"/>
                  <a:pt x="4134" y="604"/>
                  <a:pt x="4134" y="603"/>
                </a:cubicBezTo>
                <a:cubicBezTo>
                  <a:pt x="4135" y="603"/>
                  <a:pt x="4135" y="603"/>
                  <a:pt x="4135" y="603"/>
                </a:cubicBezTo>
                <a:cubicBezTo>
                  <a:pt x="4135" y="599"/>
                  <a:pt x="4135" y="599"/>
                  <a:pt x="4135" y="599"/>
                </a:cubicBezTo>
                <a:cubicBezTo>
                  <a:pt x="4134" y="597"/>
                  <a:pt x="4134" y="597"/>
                  <a:pt x="4134" y="597"/>
                </a:cubicBezTo>
                <a:cubicBezTo>
                  <a:pt x="4134" y="595"/>
                  <a:pt x="4134" y="595"/>
                  <a:pt x="4134" y="595"/>
                </a:cubicBezTo>
                <a:close/>
                <a:moveTo>
                  <a:pt x="4777" y="1445"/>
                </a:moveTo>
                <a:cubicBezTo>
                  <a:pt x="4777" y="1445"/>
                  <a:pt x="4777" y="1445"/>
                  <a:pt x="4777" y="1445"/>
                </a:cubicBezTo>
                <a:cubicBezTo>
                  <a:pt x="4776" y="1445"/>
                  <a:pt x="4776" y="1446"/>
                  <a:pt x="4776" y="1446"/>
                </a:cubicBezTo>
                <a:cubicBezTo>
                  <a:pt x="4774" y="1453"/>
                  <a:pt x="4774" y="1453"/>
                  <a:pt x="4774" y="1453"/>
                </a:cubicBezTo>
                <a:cubicBezTo>
                  <a:pt x="4771" y="1456"/>
                  <a:pt x="4771" y="1456"/>
                  <a:pt x="4771" y="1456"/>
                </a:cubicBezTo>
                <a:cubicBezTo>
                  <a:pt x="4771" y="1459"/>
                  <a:pt x="4771" y="1459"/>
                  <a:pt x="4771" y="1459"/>
                </a:cubicBezTo>
                <a:cubicBezTo>
                  <a:pt x="4771" y="1459"/>
                  <a:pt x="4771" y="1459"/>
                  <a:pt x="4771" y="1460"/>
                </a:cubicBezTo>
                <a:cubicBezTo>
                  <a:pt x="4772" y="1460"/>
                  <a:pt x="4772" y="1460"/>
                  <a:pt x="4772" y="1459"/>
                </a:cubicBezTo>
                <a:cubicBezTo>
                  <a:pt x="4773" y="1458"/>
                  <a:pt x="4773" y="1458"/>
                  <a:pt x="4773" y="1458"/>
                </a:cubicBezTo>
                <a:cubicBezTo>
                  <a:pt x="4774" y="1459"/>
                  <a:pt x="4774" y="1459"/>
                  <a:pt x="4774" y="1459"/>
                </a:cubicBezTo>
                <a:cubicBezTo>
                  <a:pt x="4776" y="1461"/>
                  <a:pt x="4776" y="1461"/>
                  <a:pt x="4776" y="1461"/>
                </a:cubicBezTo>
                <a:cubicBezTo>
                  <a:pt x="4776" y="1461"/>
                  <a:pt x="4776" y="1461"/>
                  <a:pt x="4776" y="1461"/>
                </a:cubicBezTo>
                <a:cubicBezTo>
                  <a:pt x="4779" y="1462"/>
                  <a:pt x="4779" y="1462"/>
                  <a:pt x="4779" y="1462"/>
                </a:cubicBezTo>
                <a:cubicBezTo>
                  <a:pt x="4779" y="1462"/>
                  <a:pt x="4779" y="1462"/>
                  <a:pt x="4779" y="1462"/>
                </a:cubicBezTo>
                <a:cubicBezTo>
                  <a:pt x="4782" y="1460"/>
                  <a:pt x="4782" y="1460"/>
                  <a:pt x="4782" y="1460"/>
                </a:cubicBezTo>
                <a:cubicBezTo>
                  <a:pt x="4783" y="1457"/>
                  <a:pt x="4783" y="1457"/>
                  <a:pt x="4783" y="1457"/>
                </a:cubicBezTo>
                <a:cubicBezTo>
                  <a:pt x="4784" y="1453"/>
                  <a:pt x="4784" y="1453"/>
                  <a:pt x="4784" y="1453"/>
                </a:cubicBezTo>
                <a:cubicBezTo>
                  <a:pt x="4786" y="1451"/>
                  <a:pt x="4786" y="1451"/>
                  <a:pt x="4786" y="1451"/>
                </a:cubicBezTo>
                <a:cubicBezTo>
                  <a:pt x="4786" y="1451"/>
                  <a:pt x="4786" y="1450"/>
                  <a:pt x="4786" y="1450"/>
                </a:cubicBezTo>
                <a:cubicBezTo>
                  <a:pt x="4783" y="1447"/>
                  <a:pt x="4783" y="1447"/>
                  <a:pt x="4783" y="1447"/>
                </a:cubicBezTo>
                <a:lnTo>
                  <a:pt x="4777" y="1445"/>
                </a:lnTo>
                <a:close/>
                <a:moveTo>
                  <a:pt x="4375" y="712"/>
                </a:moveTo>
                <a:cubicBezTo>
                  <a:pt x="4373" y="711"/>
                  <a:pt x="4373" y="711"/>
                  <a:pt x="4373" y="711"/>
                </a:cubicBezTo>
                <a:cubicBezTo>
                  <a:pt x="4371" y="710"/>
                  <a:pt x="4371" y="710"/>
                  <a:pt x="4371" y="710"/>
                </a:cubicBezTo>
                <a:cubicBezTo>
                  <a:pt x="4371" y="710"/>
                  <a:pt x="4371" y="710"/>
                  <a:pt x="4371" y="710"/>
                </a:cubicBezTo>
                <a:cubicBezTo>
                  <a:pt x="4371" y="710"/>
                  <a:pt x="4370" y="710"/>
                  <a:pt x="4370" y="710"/>
                </a:cubicBezTo>
                <a:cubicBezTo>
                  <a:pt x="4369" y="712"/>
                  <a:pt x="4369" y="712"/>
                  <a:pt x="4369" y="712"/>
                </a:cubicBezTo>
                <a:cubicBezTo>
                  <a:pt x="4369" y="714"/>
                  <a:pt x="4369" y="714"/>
                  <a:pt x="4369" y="714"/>
                </a:cubicBezTo>
                <a:cubicBezTo>
                  <a:pt x="4369" y="714"/>
                  <a:pt x="4369" y="714"/>
                  <a:pt x="4369" y="714"/>
                </a:cubicBezTo>
                <a:cubicBezTo>
                  <a:pt x="4371" y="718"/>
                  <a:pt x="4371" y="718"/>
                  <a:pt x="4371" y="718"/>
                </a:cubicBezTo>
                <a:cubicBezTo>
                  <a:pt x="4371" y="718"/>
                  <a:pt x="4371" y="718"/>
                  <a:pt x="4371" y="718"/>
                </a:cubicBezTo>
                <a:cubicBezTo>
                  <a:pt x="4377" y="720"/>
                  <a:pt x="4377" y="720"/>
                  <a:pt x="4377" y="720"/>
                </a:cubicBezTo>
                <a:cubicBezTo>
                  <a:pt x="4380" y="724"/>
                  <a:pt x="4380" y="724"/>
                  <a:pt x="4380" y="724"/>
                </a:cubicBezTo>
                <a:cubicBezTo>
                  <a:pt x="4381" y="725"/>
                  <a:pt x="4381" y="725"/>
                  <a:pt x="4381" y="725"/>
                </a:cubicBezTo>
                <a:cubicBezTo>
                  <a:pt x="4384" y="725"/>
                  <a:pt x="4384" y="725"/>
                  <a:pt x="4384" y="725"/>
                </a:cubicBezTo>
                <a:cubicBezTo>
                  <a:pt x="4390" y="727"/>
                  <a:pt x="4390" y="727"/>
                  <a:pt x="4390" y="727"/>
                </a:cubicBezTo>
                <a:cubicBezTo>
                  <a:pt x="4391" y="727"/>
                  <a:pt x="4391" y="727"/>
                  <a:pt x="4391" y="727"/>
                </a:cubicBezTo>
                <a:cubicBezTo>
                  <a:pt x="4397" y="720"/>
                  <a:pt x="4397" y="720"/>
                  <a:pt x="4397" y="720"/>
                </a:cubicBezTo>
                <a:cubicBezTo>
                  <a:pt x="4397" y="720"/>
                  <a:pt x="4397" y="720"/>
                  <a:pt x="4397" y="720"/>
                </a:cubicBezTo>
                <a:cubicBezTo>
                  <a:pt x="4400" y="707"/>
                  <a:pt x="4400" y="707"/>
                  <a:pt x="4400" y="707"/>
                </a:cubicBezTo>
                <a:cubicBezTo>
                  <a:pt x="4400" y="706"/>
                  <a:pt x="4400" y="706"/>
                  <a:pt x="4400" y="706"/>
                </a:cubicBezTo>
                <a:cubicBezTo>
                  <a:pt x="4399" y="705"/>
                  <a:pt x="4399" y="705"/>
                  <a:pt x="4399" y="705"/>
                </a:cubicBezTo>
                <a:cubicBezTo>
                  <a:pt x="4398" y="704"/>
                  <a:pt x="4398" y="704"/>
                  <a:pt x="4398" y="704"/>
                </a:cubicBezTo>
                <a:cubicBezTo>
                  <a:pt x="4396" y="704"/>
                  <a:pt x="4396" y="704"/>
                  <a:pt x="4396" y="704"/>
                </a:cubicBezTo>
                <a:cubicBezTo>
                  <a:pt x="4394" y="702"/>
                  <a:pt x="4394" y="702"/>
                  <a:pt x="4394" y="702"/>
                </a:cubicBezTo>
                <a:cubicBezTo>
                  <a:pt x="4393" y="702"/>
                  <a:pt x="4393" y="702"/>
                  <a:pt x="4393" y="702"/>
                </a:cubicBezTo>
                <a:cubicBezTo>
                  <a:pt x="4390" y="702"/>
                  <a:pt x="4390" y="702"/>
                  <a:pt x="4390" y="702"/>
                </a:cubicBezTo>
                <a:cubicBezTo>
                  <a:pt x="4378" y="700"/>
                  <a:pt x="4378" y="700"/>
                  <a:pt x="4378" y="700"/>
                </a:cubicBezTo>
                <a:cubicBezTo>
                  <a:pt x="4378" y="699"/>
                  <a:pt x="4377" y="700"/>
                  <a:pt x="4377" y="700"/>
                </a:cubicBezTo>
                <a:cubicBezTo>
                  <a:pt x="4376" y="703"/>
                  <a:pt x="4376" y="703"/>
                  <a:pt x="4376" y="703"/>
                </a:cubicBezTo>
                <a:cubicBezTo>
                  <a:pt x="4376" y="703"/>
                  <a:pt x="4376" y="703"/>
                  <a:pt x="4376" y="703"/>
                </a:cubicBezTo>
                <a:cubicBezTo>
                  <a:pt x="4377" y="708"/>
                  <a:pt x="4377" y="708"/>
                  <a:pt x="4377" y="708"/>
                </a:cubicBezTo>
                <a:cubicBezTo>
                  <a:pt x="4376" y="710"/>
                  <a:pt x="4376" y="710"/>
                  <a:pt x="4376" y="710"/>
                </a:cubicBezTo>
                <a:lnTo>
                  <a:pt x="4375" y="712"/>
                </a:lnTo>
                <a:close/>
                <a:moveTo>
                  <a:pt x="4053" y="316"/>
                </a:moveTo>
                <a:cubicBezTo>
                  <a:pt x="4057" y="318"/>
                  <a:pt x="4057" y="318"/>
                  <a:pt x="4057" y="318"/>
                </a:cubicBezTo>
                <a:cubicBezTo>
                  <a:pt x="4057" y="322"/>
                  <a:pt x="4057" y="322"/>
                  <a:pt x="4057" y="322"/>
                </a:cubicBezTo>
                <a:cubicBezTo>
                  <a:pt x="4056" y="324"/>
                  <a:pt x="4056" y="324"/>
                  <a:pt x="4056" y="324"/>
                </a:cubicBezTo>
                <a:cubicBezTo>
                  <a:pt x="4055" y="324"/>
                  <a:pt x="4055" y="324"/>
                  <a:pt x="4055" y="325"/>
                </a:cubicBezTo>
                <a:cubicBezTo>
                  <a:pt x="4055" y="325"/>
                  <a:pt x="4056" y="325"/>
                  <a:pt x="4056" y="325"/>
                </a:cubicBezTo>
                <a:cubicBezTo>
                  <a:pt x="4066" y="329"/>
                  <a:pt x="4066" y="329"/>
                  <a:pt x="4066" y="329"/>
                </a:cubicBezTo>
                <a:cubicBezTo>
                  <a:pt x="4070" y="333"/>
                  <a:pt x="4070" y="333"/>
                  <a:pt x="4070" y="333"/>
                </a:cubicBezTo>
                <a:cubicBezTo>
                  <a:pt x="4070" y="334"/>
                  <a:pt x="4070" y="334"/>
                  <a:pt x="4070" y="334"/>
                </a:cubicBezTo>
                <a:cubicBezTo>
                  <a:pt x="4067" y="333"/>
                  <a:pt x="4067" y="333"/>
                  <a:pt x="4067" y="333"/>
                </a:cubicBezTo>
                <a:cubicBezTo>
                  <a:pt x="4066" y="333"/>
                  <a:pt x="4066" y="333"/>
                  <a:pt x="4066" y="333"/>
                </a:cubicBezTo>
                <a:cubicBezTo>
                  <a:pt x="4064" y="336"/>
                  <a:pt x="4064" y="336"/>
                  <a:pt x="4064" y="336"/>
                </a:cubicBezTo>
                <a:cubicBezTo>
                  <a:pt x="4061" y="333"/>
                  <a:pt x="4061" y="333"/>
                  <a:pt x="4061" y="333"/>
                </a:cubicBezTo>
                <a:cubicBezTo>
                  <a:pt x="4061" y="333"/>
                  <a:pt x="4061" y="333"/>
                  <a:pt x="4061" y="333"/>
                </a:cubicBezTo>
                <a:cubicBezTo>
                  <a:pt x="4057" y="332"/>
                  <a:pt x="4057" y="332"/>
                  <a:pt x="4057" y="332"/>
                </a:cubicBezTo>
                <a:cubicBezTo>
                  <a:pt x="4056" y="332"/>
                  <a:pt x="4056" y="333"/>
                  <a:pt x="4056" y="333"/>
                </a:cubicBezTo>
                <a:cubicBezTo>
                  <a:pt x="4056" y="334"/>
                  <a:pt x="4056" y="334"/>
                  <a:pt x="4056" y="334"/>
                </a:cubicBezTo>
                <a:cubicBezTo>
                  <a:pt x="4056" y="335"/>
                  <a:pt x="4056" y="335"/>
                  <a:pt x="4056" y="335"/>
                </a:cubicBezTo>
                <a:cubicBezTo>
                  <a:pt x="4063" y="341"/>
                  <a:pt x="4063" y="341"/>
                  <a:pt x="4063" y="341"/>
                </a:cubicBezTo>
                <a:cubicBezTo>
                  <a:pt x="4064" y="341"/>
                  <a:pt x="4064" y="341"/>
                  <a:pt x="4064" y="341"/>
                </a:cubicBezTo>
                <a:cubicBezTo>
                  <a:pt x="4069" y="338"/>
                  <a:pt x="4069" y="338"/>
                  <a:pt x="4069" y="338"/>
                </a:cubicBezTo>
                <a:cubicBezTo>
                  <a:pt x="4071" y="337"/>
                  <a:pt x="4071" y="337"/>
                  <a:pt x="4071" y="337"/>
                </a:cubicBezTo>
                <a:cubicBezTo>
                  <a:pt x="4074" y="339"/>
                  <a:pt x="4074" y="339"/>
                  <a:pt x="4074" y="339"/>
                </a:cubicBezTo>
                <a:cubicBezTo>
                  <a:pt x="4075" y="339"/>
                  <a:pt x="4075" y="339"/>
                  <a:pt x="4075" y="339"/>
                </a:cubicBezTo>
                <a:cubicBezTo>
                  <a:pt x="4081" y="336"/>
                  <a:pt x="4081" y="336"/>
                  <a:pt x="4081" y="336"/>
                </a:cubicBezTo>
                <a:cubicBezTo>
                  <a:pt x="4089" y="326"/>
                  <a:pt x="4089" y="326"/>
                  <a:pt x="4089" y="326"/>
                </a:cubicBezTo>
                <a:cubicBezTo>
                  <a:pt x="4091" y="325"/>
                  <a:pt x="4091" y="325"/>
                  <a:pt x="4091" y="325"/>
                </a:cubicBezTo>
                <a:cubicBezTo>
                  <a:pt x="4091" y="324"/>
                  <a:pt x="4091" y="324"/>
                  <a:pt x="4091" y="324"/>
                </a:cubicBezTo>
                <a:cubicBezTo>
                  <a:pt x="4093" y="320"/>
                  <a:pt x="4093" y="320"/>
                  <a:pt x="4093" y="320"/>
                </a:cubicBezTo>
                <a:cubicBezTo>
                  <a:pt x="4093" y="319"/>
                  <a:pt x="4093" y="319"/>
                  <a:pt x="4093" y="319"/>
                </a:cubicBezTo>
                <a:cubicBezTo>
                  <a:pt x="4093" y="317"/>
                  <a:pt x="4093" y="317"/>
                  <a:pt x="4093" y="317"/>
                </a:cubicBezTo>
                <a:cubicBezTo>
                  <a:pt x="4093" y="317"/>
                  <a:pt x="4093" y="317"/>
                  <a:pt x="4093" y="317"/>
                </a:cubicBezTo>
                <a:cubicBezTo>
                  <a:pt x="4085" y="311"/>
                  <a:pt x="4085" y="311"/>
                  <a:pt x="4085" y="311"/>
                </a:cubicBezTo>
                <a:cubicBezTo>
                  <a:pt x="4084" y="310"/>
                  <a:pt x="4084" y="310"/>
                  <a:pt x="4084" y="310"/>
                </a:cubicBezTo>
                <a:cubicBezTo>
                  <a:pt x="4056" y="308"/>
                  <a:pt x="4056" y="308"/>
                  <a:pt x="4056" y="308"/>
                </a:cubicBezTo>
                <a:cubicBezTo>
                  <a:pt x="4055" y="309"/>
                  <a:pt x="4055" y="309"/>
                  <a:pt x="4055" y="309"/>
                </a:cubicBezTo>
                <a:cubicBezTo>
                  <a:pt x="4053" y="313"/>
                  <a:pt x="4053" y="313"/>
                  <a:pt x="4053" y="313"/>
                </a:cubicBezTo>
                <a:cubicBezTo>
                  <a:pt x="4052" y="313"/>
                  <a:pt x="4052" y="313"/>
                  <a:pt x="4052" y="313"/>
                </a:cubicBezTo>
                <a:cubicBezTo>
                  <a:pt x="4053" y="316"/>
                  <a:pt x="4053" y="316"/>
                  <a:pt x="4053" y="316"/>
                </a:cubicBezTo>
                <a:close/>
                <a:moveTo>
                  <a:pt x="4194" y="424"/>
                </a:moveTo>
                <a:cubicBezTo>
                  <a:pt x="4195" y="427"/>
                  <a:pt x="4195" y="427"/>
                  <a:pt x="4195" y="427"/>
                </a:cubicBezTo>
                <a:cubicBezTo>
                  <a:pt x="4192" y="435"/>
                  <a:pt x="4192" y="435"/>
                  <a:pt x="4192" y="435"/>
                </a:cubicBezTo>
                <a:cubicBezTo>
                  <a:pt x="4192" y="437"/>
                  <a:pt x="4192" y="437"/>
                  <a:pt x="4192" y="437"/>
                </a:cubicBezTo>
                <a:cubicBezTo>
                  <a:pt x="4190" y="440"/>
                  <a:pt x="4190" y="440"/>
                  <a:pt x="4190" y="440"/>
                </a:cubicBezTo>
                <a:cubicBezTo>
                  <a:pt x="4190" y="440"/>
                  <a:pt x="4190" y="440"/>
                  <a:pt x="4190" y="440"/>
                </a:cubicBezTo>
                <a:cubicBezTo>
                  <a:pt x="4189" y="443"/>
                  <a:pt x="4189" y="443"/>
                  <a:pt x="4189" y="443"/>
                </a:cubicBezTo>
                <a:cubicBezTo>
                  <a:pt x="4190" y="444"/>
                  <a:pt x="4190" y="444"/>
                  <a:pt x="4190" y="444"/>
                </a:cubicBezTo>
                <a:cubicBezTo>
                  <a:pt x="4191" y="445"/>
                  <a:pt x="4191" y="445"/>
                  <a:pt x="4191" y="445"/>
                </a:cubicBezTo>
                <a:cubicBezTo>
                  <a:pt x="4182" y="460"/>
                  <a:pt x="4182" y="460"/>
                  <a:pt x="4182" y="460"/>
                </a:cubicBezTo>
                <a:cubicBezTo>
                  <a:pt x="4180" y="471"/>
                  <a:pt x="4180" y="471"/>
                  <a:pt x="4180" y="471"/>
                </a:cubicBezTo>
                <a:cubicBezTo>
                  <a:pt x="4180" y="471"/>
                  <a:pt x="4180" y="471"/>
                  <a:pt x="4180" y="471"/>
                </a:cubicBezTo>
                <a:cubicBezTo>
                  <a:pt x="4181" y="471"/>
                  <a:pt x="4181" y="472"/>
                  <a:pt x="4181" y="471"/>
                </a:cubicBezTo>
                <a:cubicBezTo>
                  <a:pt x="4183" y="470"/>
                  <a:pt x="4183" y="470"/>
                  <a:pt x="4183" y="470"/>
                </a:cubicBezTo>
                <a:cubicBezTo>
                  <a:pt x="4184" y="472"/>
                  <a:pt x="4184" y="472"/>
                  <a:pt x="4184" y="472"/>
                </a:cubicBezTo>
                <a:cubicBezTo>
                  <a:pt x="4182" y="475"/>
                  <a:pt x="4182" y="475"/>
                  <a:pt x="4182" y="475"/>
                </a:cubicBezTo>
                <a:cubicBezTo>
                  <a:pt x="4182" y="477"/>
                  <a:pt x="4182" y="477"/>
                  <a:pt x="4182" y="477"/>
                </a:cubicBezTo>
                <a:cubicBezTo>
                  <a:pt x="4182" y="477"/>
                  <a:pt x="4182" y="477"/>
                  <a:pt x="4182" y="478"/>
                </a:cubicBezTo>
                <a:cubicBezTo>
                  <a:pt x="4182" y="478"/>
                  <a:pt x="4182" y="478"/>
                  <a:pt x="4182" y="478"/>
                </a:cubicBezTo>
                <a:cubicBezTo>
                  <a:pt x="4190" y="479"/>
                  <a:pt x="4190" y="479"/>
                  <a:pt x="4190" y="479"/>
                </a:cubicBezTo>
                <a:cubicBezTo>
                  <a:pt x="4191" y="478"/>
                  <a:pt x="4191" y="478"/>
                  <a:pt x="4191" y="478"/>
                </a:cubicBezTo>
                <a:cubicBezTo>
                  <a:pt x="4193" y="475"/>
                  <a:pt x="4193" y="475"/>
                  <a:pt x="4193" y="475"/>
                </a:cubicBezTo>
                <a:cubicBezTo>
                  <a:pt x="4196" y="472"/>
                  <a:pt x="4196" y="472"/>
                  <a:pt x="4196" y="472"/>
                </a:cubicBezTo>
                <a:cubicBezTo>
                  <a:pt x="4203" y="469"/>
                  <a:pt x="4203" y="469"/>
                  <a:pt x="4203" y="469"/>
                </a:cubicBezTo>
                <a:cubicBezTo>
                  <a:pt x="4206" y="465"/>
                  <a:pt x="4206" y="465"/>
                  <a:pt x="4206" y="465"/>
                </a:cubicBezTo>
                <a:cubicBezTo>
                  <a:pt x="4207" y="465"/>
                  <a:pt x="4207" y="465"/>
                  <a:pt x="4207" y="465"/>
                </a:cubicBezTo>
                <a:cubicBezTo>
                  <a:pt x="4207" y="464"/>
                  <a:pt x="4207" y="464"/>
                  <a:pt x="4207" y="464"/>
                </a:cubicBezTo>
                <a:cubicBezTo>
                  <a:pt x="4209" y="459"/>
                  <a:pt x="4209" y="459"/>
                  <a:pt x="4209" y="459"/>
                </a:cubicBezTo>
                <a:cubicBezTo>
                  <a:pt x="4218" y="460"/>
                  <a:pt x="4218" y="460"/>
                  <a:pt x="4218" y="460"/>
                </a:cubicBezTo>
                <a:cubicBezTo>
                  <a:pt x="4219" y="460"/>
                  <a:pt x="4219" y="460"/>
                  <a:pt x="4219" y="460"/>
                </a:cubicBezTo>
                <a:cubicBezTo>
                  <a:pt x="4221" y="458"/>
                  <a:pt x="4221" y="458"/>
                  <a:pt x="4221" y="458"/>
                </a:cubicBezTo>
                <a:cubicBezTo>
                  <a:pt x="4222" y="460"/>
                  <a:pt x="4222" y="460"/>
                  <a:pt x="4222" y="460"/>
                </a:cubicBezTo>
                <a:cubicBezTo>
                  <a:pt x="4223" y="460"/>
                  <a:pt x="4223" y="460"/>
                  <a:pt x="4223" y="460"/>
                </a:cubicBezTo>
                <a:cubicBezTo>
                  <a:pt x="4230" y="457"/>
                  <a:pt x="4230" y="457"/>
                  <a:pt x="4230" y="457"/>
                </a:cubicBezTo>
                <a:cubicBezTo>
                  <a:pt x="4234" y="462"/>
                  <a:pt x="4234" y="462"/>
                  <a:pt x="4234" y="462"/>
                </a:cubicBezTo>
                <a:cubicBezTo>
                  <a:pt x="4235" y="462"/>
                  <a:pt x="4235" y="462"/>
                  <a:pt x="4235" y="462"/>
                </a:cubicBezTo>
                <a:cubicBezTo>
                  <a:pt x="4238" y="460"/>
                  <a:pt x="4238" y="460"/>
                  <a:pt x="4238" y="460"/>
                </a:cubicBezTo>
                <a:cubicBezTo>
                  <a:pt x="4238" y="460"/>
                  <a:pt x="4238" y="460"/>
                  <a:pt x="4238" y="460"/>
                </a:cubicBezTo>
                <a:cubicBezTo>
                  <a:pt x="4238" y="458"/>
                  <a:pt x="4238" y="458"/>
                  <a:pt x="4238" y="458"/>
                </a:cubicBezTo>
                <a:cubicBezTo>
                  <a:pt x="4239" y="457"/>
                  <a:pt x="4239" y="457"/>
                  <a:pt x="4239" y="457"/>
                </a:cubicBezTo>
                <a:cubicBezTo>
                  <a:pt x="4242" y="458"/>
                  <a:pt x="4242" y="458"/>
                  <a:pt x="4242" y="458"/>
                </a:cubicBezTo>
                <a:cubicBezTo>
                  <a:pt x="4242" y="458"/>
                  <a:pt x="4242" y="458"/>
                  <a:pt x="4242" y="458"/>
                </a:cubicBezTo>
                <a:cubicBezTo>
                  <a:pt x="4245" y="457"/>
                  <a:pt x="4245" y="457"/>
                  <a:pt x="4245" y="457"/>
                </a:cubicBezTo>
                <a:cubicBezTo>
                  <a:pt x="4249" y="457"/>
                  <a:pt x="4249" y="457"/>
                  <a:pt x="4249" y="457"/>
                </a:cubicBezTo>
                <a:cubicBezTo>
                  <a:pt x="4250" y="457"/>
                  <a:pt x="4250" y="457"/>
                  <a:pt x="4250" y="457"/>
                </a:cubicBezTo>
                <a:cubicBezTo>
                  <a:pt x="4260" y="451"/>
                  <a:pt x="4260" y="451"/>
                  <a:pt x="4260" y="451"/>
                </a:cubicBezTo>
                <a:cubicBezTo>
                  <a:pt x="4266" y="450"/>
                  <a:pt x="4266" y="450"/>
                  <a:pt x="4266" y="450"/>
                </a:cubicBezTo>
                <a:cubicBezTo>
                  <a:pt x="4267" y="451"/>
                  <a:pt x="4267" y="451"/>
                  <a:pt x="4267" y="451"/>
                </a:cubicBezTo>
                <a:cubicBezTo>
                  <a:pt x="4268" y="452"/>
                  <a:pt x="4268" y="452"/>
                  <a:pt x="4268" y="451"/>
                </a:cubicBezTo>
                <a:cubicBezTo>
                  <a:pt x="4271" y="448"/>
                  <a:pt x="4271" y="448"/>
                  <a:pt x="4271" y="448"/>
                </a:cubicBezTo>
                <a:cubicBezTo>
                  <a:pt x="4277" y="438"/>
                  <a:pt x="4277" y="438"/>
                  <a:pt x="4277" y="438"/>
                </a:cubicBezTo>
                <a:cubicBezTo>
                  <a:pt x="4277" y="437"/>
                  <a:pt x="4277" y="437"/>
                  <a:pt x="4277" y="437"/>
                </a:cubicBezTo>
                <a:cubicBezTo>
                  <a:pt x="4276" y="429"/>
                  <a:pt x="4276" y="429"/>
                  <a:pt x="4276" y="429"/>
                </a:cubicBezTo>
                <a:cubicBezTo>
                  <a:pt x="4277" y="426"/>
                  <a:pt x="4277" y="426"/>
                  <a:pt x="4277" y="426"/>
                </a:cubicBezTo>
                <a:cubicBezTo>
                  <a:pt x="4276" y="415"/>
                  <a:pt x="4276" y="415"/>
                  <a:pt x="4276" y="415"/>
                </a:cubicBezTo>
                <a:cubicBezTo>
                  <a:pt x="4276" y="414"/>
                  <a:pt x="4276" y="414"/>
                  <a:pt x="4276" y="414"/>
                </a:cubicBezTo>
                <a:cubicBezTo>
                  <a:pt x="4274" y="411"/>
                  <a:pt x="4274" y="411"/>
                  <a:pt x="4274" y="411"/>
                </a:cubicBezTo>
                <a:cubicBezTo>
                  <a:pt x="4264" y="405"/>
                  <a:pt x="4264" y="405"/>
                  <a:pt x="4264" y="405"/>
                </a:cubicBezTo>
                <a:cubicBezTo>
                  <a:pt x="4261" y="390"/>
                  <a:pt x="4261" y="390"/>
                  <a:pt x="4261" y="390"/>
                </a:cubicBezTo>
                <a:cubicBezTo>
                  <a:pt x="4261" y="390"/>
                  <a:pt x="4260" y="390"/>
                  <a:pt x="4260" y="390"/>
                </a:cubicBezTo>
                <a:cubicBezTo>
                  <a:pt x="4260" y="390"/>
                  <a:pt x="4260" y="390"/>
                  <a:pt x="4259" y="390"/>
                </a:cubicBezTo>
                <a:cubicBezTo>
                  <a:pt x="4257" y="392"/>
                  <a:pt x="4257" y="392"/>
                  <a:pt x="4257" y="392"/>
                </a:cubicBezTo>
                <a:cubicBezTo>
                  <a:pt x="4257" y="393"/>
                  <a:pt x="4257" y="393"/>
                  <a:pt x="4257" y="393"/>
                </a:cubicBezTo>
                <a:cubicBezTo>
                  <a:pt x="4257" y="396"/>
                  <a:pt x="4257" y="396"/>
                  <a:pt x="4257" y="396"/>
                </a:cubicBezTo>
                <a:cubicBezTo>
                  <a:pt x="4257" y="396"/>
                  <a:pt x="4257" y="396"/>
                  <a:pt x="4257" y="396"/>
                </a:cubicBezTo>
                <a:cubicBezTo>
                  <a:pt x="4255" y="392"/>
                  <a:pt x="4255" y="392"/>
                  <a:pt x="4255" y="392"/>
                </a:cubicBezTo>
                <a:cubicBezTo>
                  <a:pt x="4255" y="390"/>
                  <a:pt x="4255" y="390"/>
                  <a:pt x="4255" y="390"/>
                </a:cubicBezTo>
                <a:cubicBezTo>
                  <a:pt x="4256" y="386"/>
                  <a:pt x="4256" y="386"/>
                  <a:pt x="4256" y="386"/>
                </a:cubicBezTo>
                <a:cubicBezTo>
                  <a:pt x="4255" y="381"/>
                  <a:pt x="4255" y="381"/>
                  <a:pt x="4255" y="381"/>
                </a:cubicBezTo>
                <a:cubicBezTo>
                  <a:pt x="4254" y="380"/>
                  <a:pt x="4254" y="380"/>
                  <a:pt x="4254" y="380"/>
                </a:cubicBezTo>
                <a:cubicBezTo>
                  <a:pt x="4252" y="379"/>
                  <a:pt x="4252" y="379"/>
                  <a:pt x="4252" y="379"/>
                </a:cubicBezTo>
                <a:cubicBezTo>
                  <a:pt x="4251" y="379"/>
                  <a:pt x="4251" y="379"/>
                  <a:pt x="4251" y="379"/>
                </a:cubicBezTo>
                <a:cubicBezTo>
                  <a:pt x="4251" y="379"/>
                  <a:pt x="4251" y="379"/>
                  <a:pt x="4251" y="379"/>
                </a:cubicBezTo>
                <a:cubicBezTo>
                  <a:pt x="4249" y="384"/>
                  <a:pt x="4249" y="384"/>
                  <a:pt x="4249" y="384"/>
                </a:cubicBezTo>
                <a:cubicBezTo>
                  <a:pt x="4248" y="386"/>
                  <a:pt x="4248" y="386"/>
                  <a:pt x="4248" y="386"/>
                </a:cubicBezTo>
                <a:cubicBezTo>
                  <a:pt x="4248" y="386"/>
                  <a:pt x="4248" y="386"/>
                  <a:pt x="4248" y="386"/>
                </a:cubicBezTo>
                <a:cubicBezTo>
                  <a:pt x="4248" y="381"/>
                  <a:pt x="4248" y="381"/>
                  <a:pt x="4248" y="381"/>
                </a:cubicBezTo>
                <a:cubicBezTo>
                  <a:pt x="4248" y="381"/>
                  <a:pt x="4248" y="381"/>
                  <a:pt x="4248" y="381"/>
                </a:cubicBezTo>
                <a:cubicBezTo>
                  <a:pt x="4245" y="377"/>
                  <a:pt x="4245" y="377"/>
                  <a:pt x="4245" y="377"/>
                </a:cubicBezTo>
                <a:cubicBezTo>
                  <a:pt x="4244" y="377"/>
                  <a:pt x="4244" y="377"/>
                  <a:pt x="4244" y="377"/>
                </a:cubicBezTo>
                <a:cubicBezTo>
                  <a:pt x="4243" y="377"/>
                  <a:pt x="4243" y="377"/>
                  <a:pt x="4243" y="377"/>
                </a:cubicBezTo>
                <a:cubicBezTo>
                  <a:pt x="4242" y="377"/>
                  <a:pt x="4242" y="377"/>
                  <a:pt x="4242" y="378"/>
                </a:cubicBezTo>
                <a:cubicBezTo>
                  <a:pt x="4242" y="383"/>
                  <a:pt x="4242" y="383"/>
                  <a:pt x="4242" y="383"/>
                </a:cubicBezTo>
                <a:cubicBezTo>
                  <a:pt x="4237" y="391"/>
                  <a:pt x="4237" y="391"/>
                  <a:pt x="4237" y="391"/>
                </a:cubicBezTo>
                <a:cubicBezTo>
                  <a:pt x="4236" y="390"/>
                  <a:pt x="4236" y="390"/>
                  <a:pt x="4236" y="390"/>
                </a:cubicBezTo>
                <a:cubicBezTo>
                  <a:pt x="4237" y="386"/>
                  <a:pt x="4237" y="386"/>
                  <a:pt x="4237" y="386"/>
                </a:cubicBezTo>
                <a:cubicBezTo>
                  <a:pt x="4237" y="380"/>
                  <a:pt x="4237" y="380"/>
                  <a:pt x="4237" y="380"/>
                </a:cubicBezTo>
                <a:cubicBezTo>
                  <a:pt x="4240" y="372"/>
                  <a:pt x="4240" y="372"/>
                  <a:pt x="4240" y="372"/>
                </a:cubicBezTo>
                <a:cubicBezTo>
                  <a:pt x="4240" y="368"/>
                  <a:pt x="4240" y="368"/>
                  <a:pt x="4240" y="368"/>
                </a:cubicBezTo>
                <a:cubicBezTo>
                  <a:pt x="4240" y="367"/>
                  <a:pt x="4240" y="367"/>
                  <a:pt x="4240" y="367"/>
                </a:cubicBezTo>
                <a:cubicBezTo>
                  <a:pt x="4238" y="365"/>
                  <a:pt x="4238" y="365"/>
                  <a:pt x="4238" y="365"/>
                </a:cubicBezTo>
                <a:cubicBezTo>
                  <a:pt x="4238" y="365"/>
                  <a:pt x="4238" y="365"/>
                  <a:pt x="4238" y="365"/>
                </a:cubicBezTo>
                <a:cubicBezTo>
                  <a:pt x="4237" y="365"/>
                  <a:pt x="4237" y="365"/>
                  <a:pt x="4237" y="365"/>
                </a:cubicBezTo>
                <a:cubicBezTo>
                  <a:pt x="4236" y="366"/>
                  <a:pt x="4236" y="366"/>
                  <a:pt x="4236" y="366"/>
                </a:cubicBezTo>
                <a:cubicBezTo>
                  <a:pt x="4236" y="363"/>
                  <a:pt x="4236" y="363"/>
                  <a:pt x="4236" y="363"/>
                </a:cubicBezTo>
                <a:cubicBezTo>
                  <a:pt x="4236" y="362"/>
                  <a:pt x="4236" y="362"/>
                  <a:pt x="4236" y="362"/>
                </a:cubicBezTo>
                <a:cubicBezTo>
                  <a:pt x="4228" y="358"/>
                  <a:pt x="4228" y="358"/>
                  <a:pt x="4228" y="358"/>
                </a:cubicBezTo>
                <a:cubicBezTo>
                  <a:pt x="4228" y="358"/>
                  <a:pt x="4228" y="358"/>
                  <a:pt x="4227" y="359"/>
                </a:cubicBezTo>
                <a:cubicBezTo>
                  <a:pt x="4224" y="363"/>
                  <a:pt x="4224" y="363"/>
                  <a:pt x="4224" y="363"/>
                </a:cubicBezTo>
                <a:cubicBezTo>
                  <a:pt x="4224" y="364"/>
                  <a:pt x="4224" y="364"/>
                  <a:pt x="4224" y="364"/>
                </a:cubicBezTo>
                <a:cubicBezTo>
                  <a:pt x="4224" y="376"/>
                  <a:pt x="4224" y="376"/>
                  <a:pt x="4224" y="376"/>
                </a:cubicBezTo>
                <a:cubicBezTo>
                  <a:pt x="4221" y="375"/>
                  <a:pt x="4221" y="375"/>
                  <a:pt x="4221" y="375"/>
                </a:cubicBezTo>
                <a:cubicBezTo>
                  <a:pt x="4218" y="366"/>
                  <a:pt x="4218" y="366"/>
                  <a:pt x="4218" y="366"/>
                </a:cubicBezTo>
                <a:cubicBezTo>
                  <a:pt x="4218" y="365"/>
                  <a:pt x="4218" y="365"/>
                  <a:pt x="4218" y="365"/>
                </a:cubicBezTo>
                <a:cubicBezTo>
                  <a:pt x="4218" y="365"/>
                  <a:pt x="4217" y="365"/>
                  <a:pt x="4217" y="365"/>
                </a:cubicBezTo>
                <a:cubicBezTo>
                  <a:pt x="4215" y="367"/>
                  <a:pt x="4215" y="367"/>
                  <a:pt x="4215" y="367"/>
                </a:cubicBezTo>
                <a:cubicBezTo>
                  <a:pt x="4215" y="368"/>
                  <a:pt x="4215" y="368"/>
                  <a:pt x="4215" y="368"/>
                </a:cubicBezTo>
                <a:cubicBezTo>
                  <a:pt x="4216" y="372"/>
                  <a:pt x="4216" y="372"/>
                  <a:pt x="4216" y="372"/>
                </a:cubicBezTo>
                <a:cubicBezTo>
                  <a:pt x="4215" y="374"/>
                  <a:pt x="4215" y="374"/>
                  <a:pt x="4215" y="374"/>
                </a:cubicBezTo>
                <a:cubicBezTo>
                  <a:pt x="4210" y="380"/>
                  <a:pt x="4210" y="380"/>
                  <a:pt x="4210" y="380"/>
                </a:cubicBezTo>
                <a:cubicBezTo>
                  <a:pt x="4210" y="380"/>
                  <a:pt x="4210" y="380"/>
                  <a:pt x="4210" y="380"/>
                </a:cubicBezTo>
                <a:cubicBezTo>
                  <a:pt x="4209" y="384"/>
                  <a:pt x="4209" y="384"/>
                  <a:pt x="4209" y="384"/>
                </a:cubicBezTo>
                <a:cubicBezTo>
                  <a:pt x="4210" y="385"/>
                  <a:pt x="4210" y="385"/>
                  <a:pt x="4210" y="385"/>
                </a:cubicBezTo>
                <a:cubicBezTo>
                  <a:pt x="4210" y="385"/>
                  <a:pt x="4210" y="385"/>
                  <a:pt x="4210" y="385"/>
                </a:cubicBezTo>
                <a:cubicBezTo>
                  <a:pt x="4209" y="385"/>
                  <a:pt x="4209" y="385"/>
                  <a:pt x="4209" y="385"/>
                </a:cubicBezTo>
                <a:cubicBezTo>
                  <a:pt x="4208" y="385"/>
                  <a:pt x="4208" y="385"/>
                  <a:pt x="4208" y="385"/>
                </a:cubicBezTo>
                <a:cubicBezTo>
                  <a:pt x="4206" y="388"/>
                  <a:pt x="4206" y="388"/>
                  <a:pt x="4206" y="388"/>
                </a:cubicBezTo>
                <a:cubicBezTo>
                  <a:pt x="4206" y="388"/>
                  <a:pt x="4206" y="388"/>
                  <a:pt x="4206" y="388"/>
                </a:cubicBezTo>
                <a:cubicBezTo>
                  <a:pt x="4206" y="392"/>
                  <a:pt x="4206" y="392"/>
                  <a:pt x="4206" y="392"/>
                </a:cubicBezTo>
                <a:cubicBezTo>
                  <a:pt x="4207" y="392"/>
                  <a:pt x="4207" y="392"/>
                  <a:pt x="4207" y="392"/>
                </a:cubicBezTo>
                <a:cubicBezTo>
                  <a:pt x="4207" y="392"/>
                  <a:pt x="4207" y="392"/>
                  <a:pt x="4207" y="392"/>
                </a:cubicBezTo>
                <a:cubicBezTo>
                  <a:pt x="4206" y="392"/>
                  <a:pt x="4206" y="392"/>
                  <a:pt x="4206" y="392"/>
                </a:cubicBezTo>
                <a:cubicBezTo>
                  <a:pt x="4203" y="396"/>
                  <a:pt x="4203" y="396"/>
                  <a:pt x="4203" y="396"/>
                </a:cubicBezTo>
                <a:cubicBezTo>
                  <a:pt x="4203" y="396"/>
                  <a:pt x="4203" y="396"/>
                  <a:pt x="4203" y="396"/>
                </a:cubicBezTo>
                <a:cubicBezTo>
                  <a:pt x="4203" y="411"/>
                  <a:pt x="4203" y="411"/>
                  <a:pt x="4203" y="411"/>
                </a:cubicBezTo>
                <a:cubicBezTo>
                  <a:pt x="4203" y="412"/>
                  <a:pt x="4203" y="412"/>
                  <a:pt x="4203" y="412"/>
                </a:cubicBezTo>
                <a:cubicBezTo>
                  <a:pt x="4206" y="416"/>
                  <a:pt x="4206" y="416"/>
                  <a:pt x="4206" y="416"/>
                </a:cubicBezTo>
                <a:cubicBezTo>
                  <a:pt x="4205" y="416"/>
                  <a:pt x="4205" y="416"/>
                  <a:pt x="4205" y="416"/>
                </a:cubicBezTo>
                <a:cubicBezTo>
                  <a:pt x="4200" y="411"/>
                  <a:pt x="4200" y="411"/>
                  <a:pt x="4200" y="411"/>
                </a:cubicBezTo>
                <a:cubicBezTo>
                  <a:pt x="4200" y="411"/>
                  <a:pt x="4200" y="411"/>
                  <a:pt x="4199" y="411"/>
                </a:cubicBezTo>
                <a:cubicBezTo>
                  <a:pt x="4199" y="411"/>
                  <a:pt x="4199" y="411"/>
                  <a:pt x="4199" y="411"/>
                </a:cubicBezTo>
                <a:cubicBezTo>
                  <a:pt x="4194" y="424"/>
                  <a:pt x="4194" y="424"/>
                  <a:pt x="4194" y="424"/>
                </a:cubicBezTo>
                <a:close/>
                <a:moveTo>
                  <a:pt x="4102" y="324"/>
                </a:moveTo>
                <a:cubicBezTo>
                  <a:pt x="4105" y="325"/>
                  <a:pt x="4105" y="325"/>
                  <a:pt x="4105" y="325"/>
                </a:cubicBezTo>
                <a:cubicBezTo>
                  <a:pt x="4104" y="327"/>
                  <a:pt x="4104" y="327"/>
                  <a:pt x="4104" y="327"/>
                </a:cubicBezTo>
                <a:cubicBezTo>
                  <a:pt x="4102" y="329"/>
                  <a:pt x="4102" y="329"/>
                  <a:pt x="4102" y="329"/>
                </a:cubicBezTo>
                <a:cubicBezTo>
                  <a:pt x="4095" y="331"/>
                  <a:pt x="4095" y="331"/>
                  <a:pt x="4095" y="331"/>
                </a:cubicBezTo>
                <a:cubicBezTo>
                  <a:pt x="4094" y="331"/>
                  <a:pt x="4094" y="331"/>
                  <a:pt x="4094" y="331"/>
                </a:cubicBezTo>
                <a:cubicBezTo>
                  <a:pt x="4092" y="339"/>
                  <a:pt x="4092" y="339"/>
                  <a:pt x="4092" y="339"/>
                </a:cubicBezTo>
                <a:cubicBezTo>
                  <a:pt x="4084" y="348"/>
                  <a:pt x="4084" y="348"/>
                  <a:pt x="4084" y="348"/>
                </a:cubicBezTo>
                <a:cubicBezTo>
                  <a:pt x="4080" y="347"/>
                  <a:pt x="4080" y="347"/>
                  <a:pt x="4080" y="347"/>
                </a:cubicBezTo>
                <a:cubicBezTo>
                  <a:pt x="4079" y="347"/>
                  <a:pt x="4079" y="348"/>
                  <a:pt x="4079" y="348"/>
                </a:cubicBezTo>
                <a:cubicBezTo>
                  <a:pt x="4079" y="348"/>
                  <a:pt x="4079" y="349"/>
                  <a:pt x="4079" y="349"/>
                </a:cubicBezTo>
                <a:cubicBezTo>
                  <a:pt x="4083" y="352"/>
                  <a:pt x="4083" y="352"/>
                  <a:pt x="4083" y="352"/>
                </a:cubicBezTo>
                <a:cubicBezTo>
                  <a:pt x="4084" y="357"/>
                  <a:pt x="4084" y="357"/>
                  <a:pt x="4084" y="357"/>
                </a:cubicBezTo>
                <a:cubicBezTo>
                  <a:pt x="4084" y="358"/>
                  <a:pt x="4084" y="358"/>
                  <a:pt x="4084" y="358"/>
                </a:cubicBezTo>
                <a:cubicBezTo>
                  <a:pt x="4084" y="358"/>
                  <a:pt x="4085" y="358"/>
                  <a:pt x="4085" y="358"/>
                </a:cubicBezTo>
                <a:cubicBezTo>
                  <a:pt x="4086" y="356"/>
                  <a:pt x="4086" y="356"/>
                  <a:pt x="4086" y="356"/>
                </a:cubicBezTo>
                <a:cubicBezTo>
                  <a:pt x="4086" y="356"/>
                  <a:pt x="4086" y="356"/>
                  <a:pt x="4086" y="356"/>
                </a:cubicBezTo>
                <a:cubicBezTo>
                  <a:pt x="4086" y="351"/>
                  <a:pt x="4086" y="351"/>
                  <a:pt x="4086" y="351"/>
                </a:cubicBezTo>
                <a:cubicBezTo>
                  <a:pt x="4088" y="350"/>
                  <a:pt x="4088" y="350"/>
                  <a:pt x="4088" y="350"/>
                </a:cubicBezTo>
                <a:cubicBezTo>
                  <a:pt x="4090" y="355"/>
                  <a:pt x="4090" y="355"/>
                  <a:pt x="4090" y="355"/>
                </a:cubicBezTo>
                <a:cubicBezTo>
                  <a:pt x="4090" y="355"/>
                  <a:pt x="4090" y="355"/>
                  <a:pt x="4090" y="355"/>
                </a:cubicBezTo>
                <a:cubicBezTo>
                  <a:pt x="4090" y="355"/>
                  <a:pt x="4090" y="355"/>
                  <a:pt x="4091" y="355"/>
                </a:cubicBezTo>
                <a:cubicBezTo>
                  <a:pt x="4092" y="354"/>
                  <a:pt x="4092" y="354"/>
                  <a:pt x="4092" y="354"/>
                </a:cubicBezTo>
                <a:cubicBezTo>
                  <a:pt x="4093" y="355"/>
                  <a:pt x="4093" y="355"/>
                  <a:pt x="4093" y="355"/>
                </a:cubicBezTo>
                <a:cubicBezTo>
                  <a:pt x="4094" y="357"/>
                  <a:pt x="4094" y="357"/>
                  <a:pt x="4094" y="357"/>
                </a:cubicBezTo>
                <a:cubicBezTo>
                  <a:pt x="4094" y="357"/>
                  <a:pt x="4094" y="357"/>
                  <a:pt x="4094" y="358"/>
                </a:cubicBezTo>
                <a:cubicBezTo>
                  <a:pt x="4094" y="358"/>
                  <a:pt x="4095" y="358"/>
                  <a:pt x="4095" y="357"/>
                </a:cubicBezTo>
                <a:cubicBezTo>
                  <a:pt x="4098" y="355"/>
                  <a:pt x="4098" y="355"/>
                  <a:pt x="4098" y="355"/>
                </a:cubicBezTo>
                <a:cubicBezTo>
                  <a:pt x="4099" y="355"/>
                  <a:pt x="4099" y="355"/>
                  <a:pt x="4099" y="355"/>
                </a:cubicBezTo>
                <a:cubicBezTo>
                  <a:pt x="4101" y="376"/>
                  <a:pt x="4101" y="376"/>
                  <a:pt x="4101" y="376"/>
                </a:cubicBezTo>
                <a:cubicBezTo>
                  <a:pt x="4103" y="380"/>
                  <a:pt x="4103" y="380"/>
                  <a:pt x="4103" y="380"/>
                </a:cubicBezTo>
                <a:cubicBezTo>
                  <a:pt x="4107" y="383"/>
                  <a:pt x="4107" y="383"/>
                  <a:pt x="4107" y="383"/>
                </a:cubicBezTo>
                <a:cubicBezTo>
                  <a:pt x="4108" y="388"/>
                  <a:pt x="4108" y="388"/>
                  <a:pt x="4108" y="388"/>
                </a:cubicBezTo>
                <a:cubicBezTo>
                  <a:pt x="4112" y="392"/>
                  <a:pt x="4112" y="392"/>
                  <a:pt x="4112" y="392"/>
                </a:cubicBezTo>
                <a:cubicBezTo>
                  <a:pt x="4113" y="395"/>
                  <a:pt x="4113" y="395"/>
                  <a:pt x="4113" y="395"/>
                </a:cubicBezTo>
                <a:cubicBezTo>
                  <a:pt x="4113" y="395"/>
                  <a:pt x="4113" y="396"/>
                  <a:pt x="4114" y="396"/>
                </a:cubicBezTo>
                <a:cubicBezTo>
                  <a:pt x="4114" y="396"/>
                  <a:pt x="4114" y="396"/>
                  <a:pt x="4114" y="395"/>
                </a:cubicBezTo>
                <a:cubicBezTo>
                  <a:pt x="4124" y="384"/>
                  <a:pt x="4124" y="384"/>
                  <a:pt x="4124" y="384"/>
                </a:cubicBezTo>
                <a:cubicBezTo>
                  <a:pt x="4125" y="394"/>
                  <a:pt x="4125" y="394"/>
                  <a:pt x="4125" y="394"/>
                </a:cubicBezTo>
                <a:cubicBezTo>
                  <a:pt x="4126" y="396"/>
                  <a:pt x="4126" y="396"/>
                  <a:pt x="4126" y="396"/>
                </a:cubicBezTo>
                <a:cubicBezTo>
                  <a:pt x="4126" y="397"/>
                  <a:pt x="4127" y="397"/>
                  <a:pt x="4127" y="397"/>
                </a:cubicBezTo>
                <a:cubicBezTo>
                  <a:pt x="4130" y="395"/>
                  <a:pt x="4130" y="395"/>
                  <a:pt x="4130" y="395"/>
                </a:cubicBezTo>
                <a:cubicBezTo>
                  <a:pt x="4132" y="396"/>
                  <a:pt x="4132" y="396"/>
                  <a:pt x="4132" y="396"/>
                </a:cubicBezTo>
                <a:cubicBezTo>
                  <a:pt x="4131" y="398"/>
                  <a:pt x="4131" y="398"/>
                  <a:pt x="4131" y="398"/>
                </a:cubicBezTo>
                <a:cubicBezTo>
                  <a:pt x="4131" y="398"/>
                  <a:pt x="4132" y="399"/>
                  <a:pt x="4132" y="399"/>
                </a:cubicBezTo>
                <a:cubicBezTo>
                  <a:pt x="4144" y="403"/>
                  <a:pt x="4144" y="403"/>
                  <a:pt x="4144" y="403"/>
                </a:cubicBezTo>
                <a:cubicBezTo>
                  <a:pt x="4145" y="405"/>
                  <a:pt x="4145" y="405"/>
                  <a:pt x="4145" y="405"/>
                </a:cubicBezTo>
                <a:cubicBezTo>
                  <a:pt x="4146" y="406"/>
                  <a:pt x="4146" y="406"/>
                  <a:pt x="4146" y="406"/>
                </a:cubicBezTo>
                <a:cubicBezTo>
                  <a:pt x="4151" y="408"/>
                  <a:pt x="4151" y="408"/>
                  <a:pt x="4151" y="408"/>
                </a:cubicBezTo>
                <a:cubicBezTo>
                  <a:pt x="4153" y="410"/>
                  <a:pt x="4153" y="410"/>
                  <a:pt x="4153" y="410"/>
                </a:cubicBezTo>
                <a:cubicBezTo>
                  <a:pt x="4154" y="413"/>
                  <a:pt x="4154" y="413"/>
                  <a:pt x="4154" y="413"/>
                </a:cubicBezTo>
                <a:cubicBezTo>
                  <a:pt x="4155" y="414"/>
                  <a:pt x="4155" y="414"/>
                  <a:pt x="4155" y="414"/>
                </a:cubicBezTo>
                <a:cubicBezTo>
                  <a:pt x="4172" y="416"/>
                  <a:pt x="4172" y="416"/>
                  <a:pt x="4172" y="416"/>
                </a:cubicBezTo>
                <a:cubicBezTo>
                  <a:pt x="4173" y="416"/>
                  <a:pt x="4173" y="416"/>
                  <a:pt x="4173" y="416"/>
                </a:cubicBezTo>
                <a:cubicBezTo>
                  <a:pt x="4176" y="414"/>
                  <a:pt x="4176" y="414"/>
                  <a:pt x="4176" y="414"/>
                </a:cubicBezTo>
                <a:cubicBezTo>
                  <a:pt x="4179" y="414"/>
                  <a:pt x="4179" y="414"/>
                  <a:pt x="4179" y="414"/>
                </a:cubicBezTo>
                <a:cubicBezTo>
                  <a:pt x="4179" y="414"/>
                  <a:pt x="4179" y="414"/>
                  <a:pt x="4180" y="414"/>
                </a:cubicBezTo>
                <a:cubicBezTo>
                  <a:pt x="4180" y="413"/>
                  <a:pt x="4180" y="413"/>
                  <a:pt x="4180" y="413"/>
                </a:cubicBezTo>
                <a:cubicBezTo>
                  <a:pt x="4180" y="410"/>
                  <a:pt x="4180" y="410"/>
                  <a:pt x="4180" y="410"/>
                </a:cubicBezTo>
                <a:cubicBezTo>
                  <a:pt x="4183" y="409"/>
                  <a:pt x="4183" y="409"/>
                  <a:pt x="4183" y="409"/>
                </a:cubicBezTo>
                <a:cubicBezTo>
                  <a:pt x="4187" y="406"/>
                  <a:pt x="4187" y="406"/>
                  <a:pt x="4187" y="406"/>
                </a:cubicBezTo>
                <a:cubicBezTo>
                  <a:pt x="4187" y="405"/>
                  <a:pt x="4187" y="405"/>
                  <a:pt x="4187" y="405"/>
                </a:cubicBezTo>
                <a:cubicBezTo>
                  <a:pt x="4187" y="400"/>
                  <a:pt x="4187" y="400"/>
                  <a:pt x="4187" y="400"/>
                </a:cubicBezTo>
                <a:cubicBezTo>
                  <a:pt x="4187" y="398"/>
                  <a:pt x="4187" y="398"/>
                  <a:pt x="4187" y="398"/>
                </a:cubicBezTo>
                <a:cubicBezTo>
                  <a:pt x="4187" y="393"/>
                  <a:pt x="4187" y="393"/>
                  <a:pt x="4187" y="393"/>
                </a:cubicBezTo>
                <a:cubicBezTo>
                  <a:pt x="4187" y="392"/>
                  <a:pt x="4187" y="392"/>
                  <a:pt x="4187" y="392"/>
                </a:cubicBezTo>
                <a:cubicBezTo>
                  <a:pt x="4184" y="387"/>
                  <a:pt x="4184" y="387"/>
                  <a:pt x="4184" y="387"/>
                </a:cubicBezTo>
                <a:cubicBezTo>
                  <a:pt x="4184" y="384"/>
                  <a:pt x="4184" y="384"/>
                  <a:pt x="4184" y="384"/>
                </a:cubicBezTo>
                <a:cubicBezTo>
                  <a:pt x="4184" y="383"/>
                  <a:pt x="4184" y="383"/>
                  <a:pt x="4184" y="383"/>
                </a:cubicBezTo>
                <a:cubicBezTo>
                  <a:pt x="4181" y="382"/>
                  <a:pt x="4181" y="382"/>
                  <a:pt x="4181" y="382"/>
                </a:cubicBezTo>
                <a:cubicBezTo>
                  <a:pt x="4176" y="375"/>
                  <a:pt x="4176" y="375"/>
                  <a:pt x="4176" y="375"/>
                </a:cubicBezTo>
                <a:cubicBezTo>
                  <a:pt x="4176" y="371"/>
                  <a:pt x="4176" y="371"/>
                  <a:pt x="4176" y="371"/>
                </a:cubicBezTo>
                <a:cubicBezTo>
                  <a:pt x="4185" y="376"/>
                  <a:pt x="4185" y="376"/>
                  <a:pt x="4185" y="376"/>
                </a:cubicBezTo>
                <a:cubicBezTo>
                  <a:pt x="4185" y="376"/>
                  <a:pt x="4185" y="376"/>
                  <a:pt x="4185" y="376"/>
                </a:cubicBezTo>
                <a:cubicBezTo>
                  <a:pt x="4185" y="376"/>
                  <a:pt x="4186" y="375"/>
                  <a:pt x="4186" y="375"/>
                </a:cubicBezTo>
                <a:cubicBezTo>
                  <a:pt x="4187" y="371"/>
                  <a:pt x="4187" y="371"/>
                  <a:pt x="4187" y="371"/>
                </a:cubicBezTo>
                <a:cubicBezTo>
                  <a:pt x="4187" y="356"/>
                  <a:pt x="4187" y="356"/>
                  <a:pt x="4187" y="356"/>
                </a:cubicBezTo>
                <a:cubicBezTo>
                  <a:pt x="4187" y="355"/>
                  <a:pt x="4187" y="355"/>
                  <a:pt x="4187" y="355"/>
                </a:cubicBezTo>
                <a:cubicBezTo>
                  <a:pt x="4191" y="342"/>
                  <a:pt x="4191" y="342"/>
                  <a:pt x="4191" y="342"/>
                </a:cubicBezTo>
                <a:cubicBezTo>
                  <a:pt x="4195" y="340"/>
                  <a:pt x="4195" y="340"/>
                  <a:pt x="4195" y="340"/>
                </a:cubicBezTo>
                <a:cubicBezTo>
                  <a:pt x="4195" y="340"/>
                  <a:pt x="4195" y="340"/>
                  <a:pt x="4195" y="340"/>
                </a:cubicBezTo>
                <a:cubicBezTo>
                  <a:pt x="4196" y="340"/>
                  <a:pt x="4195" y="339"/>
                  <a:pt x="4195" y="339"/>
                </a:cubicBezTo>
                <a:cubicBezTo>
                  <a:pt x="4194" y="338"/>
                  <a:pt x="4194" y="338"/>
                  <a:pt x="4194" y="338"/>
                </a:cubicBezTo>
                <a:cubicBezTo>
                  <a:pt x="4193" y="337"/>
                  <a:pt x="4193" y="337"/>
                  <a:pt x="4193" y="337"/>
                </a:cubicBezTo>
                <a:cubicBezTo>
                  <a:pt x="4190" y="338"/>
                  <a:pt x="4190" y="338"/>
                  <a:pt x="4190" y="338"/>
                </a:cubicBezTo>
                <a:cubicBezTo>
                  <a:pt x="4190" y="335"/>
                  <a:pt x="4190" y="335"/>
                  <a:pt x="4190" y="335"/>
                </a:cubicBezTo>
                <a:cubicBezTo>
                  <a:pt x="4192" y="327"/>
                  <a:pt x="4192" y="327"/>
                  <a:pt x="4192" y="327"/>
                </a:cubicBezTo>
                <a:cubicBezTo>
                  <a:pt x="4192" y="326"/>
                  <a:pt x="4192" y="326"/>
                  <a:pt x="4191" y="326"/>
                </a:cubicBezTo>
                <a:cubicBezTo>
                  <a:pt x="4191" y="326"/>
                  <a:pt x="4191" y="326"/>
                  <a:pt x="4190" y="326"/>
                </a:cubicBezTo>
                <a:cubicBezTo>
                  <a:pt x="4190" y="326"/>
                  <a:pt x="4190" y="326"/>
                  <a:pt x="4190" y="326"/>
                </a:cubicBezTo>
                <a:cubicBezTo>
                  <a:pt x="4190" y="324"/>
                  <a:pt x="4190" y="324"/>
                  <a:pt x="4190" y="324"/>
                </a:cubicBezTo>
                <a:cubicBezTo>
                  <a:pt x="4190" y="324"/>
                  <a:pt x="4190" y="324"/>
                  <a:pt x="4190" y="324"/>
                </a:cubicBezTo>
                <a:cubicBezTo>
                  <a:pt x="4185" y="314"/>
                  <a:pt x="4185" y="314"/>
                  <a:pt x="4185" y="314"/>
                </a:cubicBezTo>
                <a:cubicBezTo>
                  <a:pt x="4184" y="311"/>
                  <a:pt x="4184" y="311"/>
                  <a:pt x="4184" y="311"/>
                </a:cubicBezTo>
                <a:cubicBezTo>
                  <a:pt x="4184" y="310"/>
                  <a:pt x="4184" y="310"/>
                  <a:pt x="4184" y="310"/>
                </a:cubicBezTo>
                <a:cubicBezTo>
                  <a:pt x="4182" y="309"/>
                  <a:pt x="4182" y="309"/>
                  <a:pt x="4182" y="309"/>
                </a:cubicBezTo>
                <a:cubicBezTo>
                  <a:pt x="4181" y="308"/>
                  <a:pt x="4181" y="308"/>
                  <a:pt x="4181" y="308"/>
                </a:cubicBezTo>
                <a:cubicBezTo>
                  <a:pt x="4177" y="308"/>
                  <a:pt x="4177" y="308"/>
                  <a:pt x="4177" y="308"/>
                </a:cubicBezTo>
                <a:cubicBezTo>
                  <a:pt x="4175" y="309"/>
                  <a:pt x="4175" y="309"/>
                  <a:pt x="4175" y="309"/>
                </a:cubicBezTo>
                <a:cubicBezTo>
                  <a:pt x="4174" y="309"/>
                  <a:pt x="4174" y="309"/>
                  <a:pt x="4174" y="309"/>
                </a:cubicBezTo>
                <a:cubicBezTo>
                  <a:pt x="4174" y="308"/>
                  <a:pt x="4174" y="308"/>
                  <a:pt x="4174" y="308"/>
                </a:cubicBezTo>
                <a:cubicBezTo>
                  <a:pt x="4166" y="308"/>
                  <a:pt x="4166" y="308"/>
                  <a:pt x="4166" y="308"/>
                </a:cubicBezTo>
                <a:cubicBezTo>
                  <a:pt x="4166" y="308"/>
                  <a:pt x="4166" y="309"/>
                  <a:pt x="4166" y="309"/>
                </a:cubicBezTo>
                <a:cubicBezTo>
                  <a:pt x="4166" y="309"/>
                  <a:pt x="4166" y="309"/>
                  <a:pt x="4166" y="310"/>
                </a:cubicBezTo>
                <a:cubicBezTo>
                  <a:pt x="4166" y="310"/>
                  <a:pt x="4166" y="310"/>
                  <a:pt x="4166" y="310"/>
                </a:cubicBezTo>
                <a:cubicBezTo>
                  <a:pt x="4166" y="318"/>
                  <a:pt x="4166" y="318"/>
                  <a:pt x="4166" y="318"/>
                </a:cubicBezTo>
                <a:cubicBezTo>
                  <a:pt x="4159" y="323"/>
                  <a:pt x="4159" y="323"/>
                  <a:pt x="4159" y="323"/>
                </a:cubicBezTo>
                <a:cubicBezTo>
                  <a:pt x="4155" y="330"/>
                  <a:pt x="4155" y="330"/>
                  <a:pt x="4155" y="330"/>
                </a:cubicBezTo>
                <a:cubicBezTo>
                  <a:pt x="4151" y="330"/>
                  <a:pt x="4151" y="330"/>
                  <a:pt x="4151" y="330"/>
                </a:cubicBezTo>
                <a:cubicBezTo>
                  <a:pt x="4151" y="331"/>
                  <a:pt x="4151" y="331"/>
                  <a:pt x="4151" y="331"/>
                </a:cubicBezTo>
                <a:cubicBezTo>
                  <a:pt x="4146" y="335"/>
                  <a:pt x="4146" y="335"/>
                  <a:pt x="4146" y="335"/>
                </a:cubicBezTo>
                <a:cubicBezTo>
                  <a:pt x="4145" y="335"/>
                  <a:pt x="4145" y="335"/>
                  <a:pt x="4145" y="335"/>
                </a:cubicBezTo>
                <a:cubicBezTo>
                  <a:pt x="4152" y="329"/>
                  <a:pt x="4152" y="329"/>
                  <a:pt x="4152" y="329"/>
                </a:cubicBezTo>
                <a:cubicBezTo>
                  <a:pt x="4155" y="329"/>
                  <a:pt x="4155" y="329"/>
                  <a:pt x="4155" y="329"/>
                </a:cubicBezTo>
                <a:cubicBezTo>
                  <a:pt x="4155" y="329"/>
                  <a:pt x="4155" y="329"/>
                  <a:pt x="4155" y="329"/>
                </a:cubicBezTo>
                <a:cubicBezTo>
                  <a:pt x="4155" y="329"/>
                  <a:pt x="4156" y="329"/>
                  <a:pt x="4156" y="328"/>
                </a:cubicBezTo>
                <a:cubicBezTo>
                  <a:pt x="4156" y="323"/>
                  <a:pt x="4156" y="323"/>
                  <a:pt x="4156" y="323"/>
                </a:cubicBezTo>
                <a:cubicBezTo>
                  <a:pt x="4162" y="319"/>
                  <a:pt x="4162" y="319"/>
                  <a:pt x="4162" y="319"/>
                </a:cubicBezTo>
                <a:cubicBezTo>
                  <a:pt x="4162" y="319"/>
                  <a:pt x="4162" y="319"/>
                  <a:pt x="4162" y="319"/>
                </a:cubicBezTo>
                <a:cubicBezTo>
                  <a:pt x="4163" y="310"/>
                  <a:pt x="4163" y="310"/>
                  <a:pt x="4163" y="310"/>
                </a:cubicBezTo>
                <a:cubicBezTo>
                  <a:pt x="4162" y="309"/>
                  <a:pt x="4162" y="309"/>
                  <a:pt x="4162" y="309"/>
                </a:cubicBezTo>
                <a:cubicBezTo>
                  <a:pt x="4162" y="308"/>
                  <a:pt x="4162" y="308"/>
                  <a:pt x="4162" y="308"/>
                </a:cubicBezTo>
                <a:cubicBezTo>
                  <a:pt x="4107" y="308"/>
                  <a:pt x="4107" y="308"/>
                  <a:pt x="4107" y="308"/>
                </a:cubicBezTo>
                <a:cubicBezTo>
                  <a:pt x="4107" y="309"/>
                  <a:pt x="4107" y="309"/>
                  <a:pt x="4107" y="309"/>
                </a:cubicBezTo>
                <a:cubicBezTo>
                  <a:pt x="4103" y="313"/>
                  <a:pt x="4103" y="313"/>
                  <a:pt x="4103" y="313"/>
                </a:cubicBezTo>
                <a:cubicBezTo>
                  <a:pt x="4101" y="318"/>
                  <a:pt x="4101" y="318"/>
                  <a:pt x="4101" y="318"/>
                </a:cubicBezTo>
                <a:cubicBezTo>
                  <a:pt x="4101" y="318"/>
                  <a:pt x="4101" y="318"/>
                  <a:pt x="4101" y="318"/>
                </a:cubicBezTo>
                <a:cubicBezTo>
                  <a:pt x="4102" y="323"/>
                  <a:pt x="4102" y="323"/>
                  <a:pt x="4102" y="323"/>
                </a:cubicBezTo>
                <a:lnTo>
                  <a:pt x="4102" y="324"/>
                </a:lnTo>
                <a:close/>
                <a:moveTo>
                  <a:pt x="4837" y="769"/>
                </a:moveTo>
                <a:cubicBezTo>
                  <a:pt x="4840" y="768"/>
                  <a:pt x="4840" y="768"/>
                  <a:pt x="4840" y="768"/>
                </a:cubicBezTo>
                <a:cubicBezTo>
                  <a:pt x="4842" y="770"/>
                  <a:pt x="4842" y="770"/>
                  <a:pt x="4842" y="770"/>
                </a:cubicBezTo>
                <a:cubicBezTo>
                  <a:pt x="4847" y="773"/>
                  <a:pt x="4847" y="773"/>
                  <a:pt x="4847" y="773"/>
                </a:cubicBezTo>
                <a:cubicBezTo>
                  <a:pt x="4848" y="773"/>
                  <a:pt x="4848" y="773"/>
                  <a:pt x="4848" y="773"/>
                </a:cubicBezTo>
                <a:cubicBezTo>
                  <a:pt x="4855" y="772"/>
                  <a:pt x="4855" y="772"/>
                  <a:pt x="4855" y="772"/>
                </a:cubicBezTo>
                <a:cubicBezTo>
                  <a:pt x="4859" y="775"/>
                  <a:pt x="4859" y="775"/>
                  <a:pt x="4859" y="775"/>
                </a:cubicBezTo>
                <a:cubicBezTo>
                  <a:pt x="4863" y="775"/>
                  <a:pt x="4863" y="775"/>
                  <a:pt x="4863" y="775"/>
                </a:cubicBezTo>
                <a:cubicBezTo>
                  <a:pt x="4863" y="775"/>
                  <a:pt x="4863" y="775"/>
                  <a:pt x="4863" y="775"/>
                </a:cubicBezTo>
                <a:cubicBezTo>
                  <a:pt x="4865" y="774"/>
                  <a:pt x="4865" y="774"/>
                  <a:pt x="4865" y="774"/>
                </a:cubicBezTo>
                <a:cubicBezTo>
                  <a:pt x="4868" y="775"/>
                  <a:pt x="4868" y="775"/>
                  <a:pt x="4868" y="775"/>
                </a:cubicBezTo>
                <a:cubicBezTo>
                  <a:pt x="4868" y="775"/>
                  <a:pt x="4868" y="775"/>
                  <a:pt x="4868" y="775"/>
                </a:cubicBezTo>
                <a:cubicBezTo>
                  <a:pt x="4868" y="775"/>
                  <a:pt x="4869" y="775"/>
                  <a:pt x="4869" y="775"/>
                </a:cubicBezTo>
                <a:cubicBezTo>
                  <a:pt x="4869" y="775"/>
                  <a:pt x="4869" y="774"/>
                  <a:pt x="4869" y="774"/>
                </a:cubicBezTo>
                <a:cubicBezTo>
                  <a:pt x="4866" y="758"/>
                  <a:pt x="4866" y="758"/>
                  <a:pt x="4866" y="758"/>
                </a:cubicBezTo>
                <a:cubicBezTo>
                  <a:pt x="4862" y="750"/>
                  <a:pt x="4862" y="750"/>
                  <a:pt x="4862" y="750"/>
                </a:cubicBezTo>
                <a:cubicBezTo>
                  <a:pt x="4856" y="745"/>
                  <a:pt x="4856" y="745"/>
                  <a:pt x="4856" y="745"/>
                </a:cubicBezTo>
                <a:cubicBezTo>
                  <a:pt x="4853" y="740"/>
                  <a:pt x="4853" y="740"/>
                  <a:pt x="4853" y="740"/>
                </a:cubicBezTo>
                <a:cubicBezTo>
                  <a:pt x="4852" y="740"/>
                  <a:pt x="4852" y="740"/>
                  <a:pt x="4852" y="740"/>
                </a:cubicBezTo>
                <a:cubicBezTo>
                  <a:pt x="4850" y="740"/>
                  <a:pt x="4850" y="740"/>
                  <a:pt x="4850" y="740"/>
                </a:cubicBezTo>
                <a:cubicBezTo>
                  <a:pt x="4847" y="737"/>
                  <a:pt x="4847" y="737"/>
                  <a:pt x="4847" y="737"/>
                </a:cubicBezTo>
                <a:cubicBezTo>
                  <a:pt x="4844" y="735"/>
                  <a:pt x="4844" y="735"/>
                  <a:pt x="4844" y="735"/>
                </a:cubicBezTo>
                <a:cubicBezTo>
                  <a:pt x="4839" y="735"/>
                  <a:pt x="4839" y="735"/>
                  <a:pt x="4839" y="735"/>
                </a:cubicBezTo>
                <a:cubicBezTo>
                  <a:pt x="4834" y="737"/>
                  <a:pt x="4834" y="737"/>
                  <a:pt x="4834" y="737"/>
                </a:cubicBezTo>
                <a:cubicBezTo>
                  <a:pt x="4827" y="738"/>
                  <a:pt x="4827" y="738"/>
                  <a:pt x="4827" y="738"/>
                </a:cubicBezTo>
                <a:cubicBezTo>
                  <a:pt x="4826" y="738"/>
                  <a:pt x="4826" y="738"/>
                  <a:pt x="4826" y="738"/>
                </a:cubicBezTo>
                <a:cubicBezTo>
                  <a:pt x="4825" y="741"/>
                  <a:pt x="4825" y="741"/>
                  <a:pt x="4825" y="741"/>
                </a:cubicBezTo>
                <a:cubicBezTo>
                  <a:pt x="4824" y="745"/>
                  <a:pt x="4824" y="745"/>
                  <a:pt x="4824" y="745"/>
                </a:cubicBezTo>
                <a:cubicBezTo>
                  <a:pt x="4818" y="760"/>
                  <a:pt x="4818" y="760"/>
                  <a:pt x="4818" y="760"/>
                </a:cubicBezTo>
                <a:cubicBezTo>
                  <a:pt x="4810" y="760"/>
                  <a:pt x="4810" y="760"/>
                  <a:pt x="4810" y="760"/>
                </a:cubicBezTo>
                <a:cubicBezTo>
                  <a:pt x="4810" y="760"/>
                  <a:pt x="4810" y="760"/>
                  <a:pt x="4810" y="760"/>
                </a:cubicBezTo>
                <a:cubicBezTo>
                  <a:pt x="4808" y="762"/>
                  <a:pt x="4808" y="762"/>
                  <a:pt x="4808" y="762"/>
                </a:cubicBezTo>
                <a:cubicBezTo>
                  <a:pt x="4807" y="762"/>
                  <a:pt x="4807" y="763"/>
                  <a:pt x="4807" y="763"/>
                </a:cubicBezTo>
                <a:cubicBezTo>
                  <a:pt x="4810" y="767"/>
                  <a:pt x="4810" y="767"/>
                  <a:pt x="4810" y="767"/>
                </a:cubicBezTo>
                <a:cubicBezTo>
                  <a:pt x="4811" y="767"/>
                  <a:pt x="4811" y="767"/>
                  <a:pt x="4811" y="767"/>
                </a:cubicBezTo>
                <a:cubicBezTo>
                  <a:pt x="4814" y="768"/>
                  <a:pt x="4814" y="768"/>
                  <a:pt x="4814" y="768"/>
                </a:cubicBezTo>
                <a:cubicBezTo>
                  <a:pt x="4814" y="768"/>
                  <a:pt x="4814" y="768"/>
                  <a:pt x="4814" y="768"/>
                </a:cubicBezTo>
                <a:cubicBezTo>
                  <a:pt x="4822" y="763"/>
                  <a:pt x="4822" y="763"/>
                  <a:pt x="4822" y="763"/>
                </a:cubicBezTo>
                <a:cubicBezTo>
                  <a:pt x="4827" y="765"/>
                  <a:pt x="4827" y="765"/>
                  <a:pt x="4827" y="765"/>
                </a:cubicBezTo>
                <a:cubicBezTo>
                  <a:pt x="4832" y="768"/>
                  <a:pt x="4832" y="768"/>
                  <a:pt x="4832" y="768"/>
                </a:cubicBezTo>
                <a:cubicBezTo>
                  <a:pt x="4832" y="767"/>
                  <a:pt x="4832" y="767"/>
                  <a:pt x="4832" y="767"/>
                </a:cubicBezTo>
                <a:cubicBezTo>
                  <a:pt x="4832" y="768"/>
                  <a:pt x="4832" y="768"/>
                  <a:pt x="4832" y="768"/>
                </a:cubicBezTo>
                <a:lnTo>
                  <a:pt x="4837" y="769"/>
                </a:lnTo>
                <a:close/>
                <a:moveTo>
                  <a:pt x="4917" y="653"/>
                </a:moveTo>
                <a:cubicBezTo>
                  <a:pt x="4919" y="658"/>
                  <a:pt x="4919" y="658"/>
                  <a:pt x="4919" y="658"/>
                </a:cubicBezTo>
                <a:cubicBezTo>
                  <a:pt x="4922" y="663"/>
                  <a:pt x="4922" y="663"/>
                  <a:pt x="4922" y="663"/>
                </a:cubicBezTo>
                <a:cubicBezTo>
                  <a:pt x="4923" y="670"/>
                  <a:pt x="4923" y="670"/>
                  <a:pt x="4923" y="670"/>
                </a:cubicBezTo>
                <a:cubicBezTo>
                  <a:pt x="4923" y="671"/>
                  <a:pt x="4923" y="671"/>
                  <a:pt x="4923" y="671"/>
                </a:cubicBezTo>
                <a:cubicBezTo>
                  <a:pt x="4926" y="673"/>
                  <a:pt x="4926" y="673"/>
                  <a:pt x="4926" y="673"/>
                </a:cubicBezTo>
                <a:cubicBezTo>
                  <a:pt x="4932" y="675"/>
                  <a:pt x="4932" y="675"/>
                  <a:pt x="4932" y="675"/>
                </a:cubicBezTo>
                <a:cubicBezTo>
                  <a:pt x="4934" y="678"/>
                  <a:pt x="4934" y="678"/>
                  <a:pt x="4934" y="678"/>
                </a:cubicBezTo>
                <a:cubicBezTo>
                  <a:pt x="4937" y="680"/>
                  <a:pt x="4937" y="680"/>
                  <a:pt x="4937" y="680"/>
                </a:cubicBezTo>
                <a:cubicBezTo>
                  <a:pt x="4939" y="683"/>
                  <a:pt x="4939" y="683"/>
                  <a:pt x="4939" y="683"/>
                </a:cubicBezTo>
                <a:cubicBezTo>
                  <a:pt x="4940" y="683"/>
                  <a:pt x="4940" y="683"/>
                  <a:pt x="4940" y="683"/>
                </a:cubicBezTo>
                <a:cubicBezTo>
                  <a:pt x="4944" y="684"/>
                  <a:pt x="4944" y="684"/>
                  <a:pt x="4944" y="684"/>
                </a:cubicBezTo>
                <a:cubicBezTo>
                  <a:pt x="4948" y="684"/>
                  <a:pt x="4948" y="684"/>
                  <a:pt x="4948" y="684"/>
                </a:cubicBezTo>
                <a:cubicBezTo>
                  <a:pt x="4951" y="688"/>
                  <a:pt x="4951" y="688"/>
                  <a:pt x="4951" y="688"/>
                </a:cubicBezTo>
                <a:cubicBezTo>
                  <a:pt x="4956" y="690"/>
                  <a:pt x="4956" y="690"/>
                  <a:pt x="4956" y="690"/>
                </a:cubicBezTo>
                <a:cubicBezTo>
                  <a:pt x="4959" y="690"/>
                  <a:pt x="4959" y="690"/>
                  <a:pt x="4959" y="690"/>
                </a:cubicBezTo>
                <a:cubicBezTo>
                  <a:pt x="4959" y="690"/>
                  <a:pt x="4960" y="689"/>
                  <a:pt x="4960" y="689"/>
                </a:cubicBezTo>
                <a:cubicBezTo>
                  <a:pt x="4960" y="688"/>
                  <a:pt x="4960" y="688"/>
                  <a:pt x="4960" y="688"/>
                </a:cubicBezTo>
                <a:cubicBezTo>
                  <a:pt x="4960" y="689"/>
                  <a:pt x="4960" y="689"/>
                  <a:pt x="4960" y="689"/>
                </a:cubicBezTo>
                <a:cubicBezTo>
                  <a:pt x="4961" y="689"/>
                  <a:pt x="4961" y="689"/>
                  <a:pt x="4961" y="689"/>
                </a:cubicBezTo>
                <a:cubicBezTo>
                  <a:pt x="4963" y="690"/>
                  <a:pt x="4963" y="690"/>
                  <a:pt x="4963" y="690"/>
                </a:cubicBezTo>
                <a:cubicBezTo>
                  <a:pt x="4964" y="690"/>
                  <a:pt x="4964" y="690"/>
                  <a:pt x="4964" y="690"/>
                </a:cubicBezTo>
                <a:cubicBezTo>
                  <a:pt x="4965" y="689"/>
                  <a:pt x="4965" y="689"/>
                  <a:pt x="4965" y="689"/>
                </a:cubicBezTo>
                <a:cubicBezTo>
                  <a:pt x="4966" y="690"/>
                  <a:pt x="4966" y="690"/>
                  <a:pt x="4966" y="690"/>
                </a:cubicBezTo>
                <a:cubicBezTo>
                  <a:pt x="4967" y="691"/>
                  <a:pt x="4967" y="691"/>
                  <a:pt x="4967" y="691"/>
                </a:cubicBezTo>
                <a:cubicBezTo>
                  <a:pt x="4970" y="690"/>
                  <a:pt x="4970" y="690"/>
                  <a:pt x="4970" y="690"/>
                </a:cubicBezTo>
                <a:cubicBezTo>
                  <a:pt x="4980" y="684"/>
                  <a:pt x="4980" y="684"/>
                  <a:pt x="4980" y="684"/>
                </a:cubicBezTo>
                <a:cubicBezTo>
                  <a:pt x="4984" y="678"/>
                  <a:pt x="4984" y="678"/>
                  <a:pt x="4984" y="678"/>
                </a:cubicBezTo>
                <a:cubicBezTo>
                  <a:pt x="4984" y="678"/>
                  <a:pt x="4984" y="678"/>
                  <a:pt x="4984" y="678"/>
                </a:cubicBezTo>
                <a:cubicBezTo>
                  <a:pt x="4984" y="670"/>
                  <a:pt x="4984" y="670"/>
                  <a:pt x="4984" y="670"/>
                </a:cubicBezTo>
                <a:cubicBezTo>
                  <a:pt x="4987" y="668"/>
                  <a:pt x="4987" y="668"/>
                  <a:pt x="4987" y="668"/>
                </a:cubicBezTo>
                <a:cubicBezTo>
                  <a:pt x="4987" y="668"/>
                  <a:pt x="4987" y="668"/>
                  <a:pt x="4987" y="668"/>
                </a:cubicBezTo>
                <a:cubicBezTo>
                  <a:pt x="4987" y="667"/>
                  <a:pt x="4987" y="667"/>
                  <a:pt x="4986" y="667"/>
                </a:cubicBezTo>
                <a:cubicBezTo>
                  <a:pt x="4975" y="664"/>
                  <a:pt x="4975" y="664"/>
                  <a:pt x="4975" y="664"/>
                </a:cubicBezTo>
                <a:cubicBezTo>
                  <a:pt x="4973" y="661"/>
                  <a:pt x="4973" y="661"/>
                  <a:pt x="4973" y="661"/>
                </a:cubicBezTo>
                <a:cubicBezTo>
                  <a:pt x="4973" y="661"/>
                  <a:pt x="4973" y="661"/>
                  <a:pt x="4973" y="661"/>
                </a:cubicBezTo>
                <a:cubicBezTo>
                  <a:pt x="4969" y="660"/>
                  <a:pt x="4969" y="660"/>
                  <a:pt x="4969" y="660"/>
                </a:cubicBezTo>
                <a:cubicBezTo>
                  <a:pt x="4969" y="660"/>
                  <a:pt x="4969" y="660"/>
                  <a:pt x="4969" y="660"/>
                </a:cubicBezTo>
                <a:cubicBezTo>
                  <a:pt x="4964" y="661"/>
                  <a:pt x="4964" y="661"/>
                  <a:pt x="4964" y="661"/>
                </a:cubicBezTo>
                <a:cubicBezTo>
                  <a:pt x="4963" y="658"/>
                  <a:pt x="4963" y="658"/>
                  <a:pt x="4963" y="658"/>
                </a:cubicBezTo>
                <a:cubicBezTo>
                  <a:pt x="4960" y="656"/>
                  <a:pt x="4960" y="656"/>
                  <a:pt x="4960" y="656"/>
                </a:cubicBezTo>
                <a:cubicBezTo>
                  <a:pt x="4959" y="656"/>
                  <a:pt x="4959" y="656"/>
                  <a:pt x="4959" y="656"/>
                </a:cubicBezTo>
                <a:cubicBezTo>
                  <a:pt x="4957" y="656"/>
                  <a:pt x="4957" y="656"/>
                  <a:pt x="4957" y="656"/>
                </a:cubicBezTo>
                <a:cubicBezTo>
                  <a:pt x="4956" y="656"/>
                  <a:pt x="4956" y="656"/>
                  <a:pt x="4956" y="656"/>
                </a:cubicBezTo>
                <a:cubicBezTo>
                  <a:pt x="4954" y="658"/>
                  <a:pt x="4954" y="658"/>
                  <a:pt x="4954" y="658"/>
                </a:cubicBezTo>
                <a:cubicBezTo>
                  <a:pt x="4943" y="657"/>
                  <a:pt x="4943" y="657"/>
                  <a:pt x="4943" y="657"/>
                </a:cubicBezTo>
                <a:cubicBezTo>
                  <a:pt x="4945" y="656"/>
                  <a:pt x="4945" y="656"/>
                  <a:pt x="4945" y="656"/>
                </a:cubicBezTo>
                <a:cubicBezTo>
                  <a:pt x="4945" y="655"/>
                  <a:pt x="4945" y="655"/>
                  <a:pt x="4945" y="655"/>
                </a:cubicBezTo>
                <a:cubicBezTo>
                  <a:pt x="4946" y="654"/>
                  <a:pt x="4946" y="654"/>
                  <a:pt x="4946" y="654"/>
                </a:cubicBezTo>
                <a:cubicBezTo>
                  <a:pt x="4947" y="654"/>
                  <a:pt x="4947" y="654"/>
                  <a:pt x="4947" y="654"/>
                </a:cubicBezTo>
                <a:cubicBezTo>
                  <a:pt x="4948" y="654"/>
                  <a:pt x="4948" y="654"/>
                  <a:pt x="4948" y="654"/>
                </a:cubicBezTo>
                <a:cubicBezTo>
                  <a:pt x="4948" y="653"/>
                  <a:pt x="4948" y="653"/>
                  <a:pt x="4948" y="653"/>
                </a:cubicBezTo>
                <a:cubicBezTo>
                  <a:pt x="4947" y="651"/>
                  <a:pt x="4947" y="651"/>
                  <a:pt x="4947" y="651"/>
                </a:cubicBezTo>
                <a:cubicBezTo>
                  <a:pt x="4947" y="650"/>
                  <a:pt x="4947" y="650"/>
                  <a:pt x="4947" y="650"/>
                </a:cubicBezTo>
                <a:cubicBezTo>
                  <a:pt x="4931" y="647"/>
                  <a:pt x="4931" y="647"/>
                  <a:pt x="4931" y="647"/>
                </a:cubicBezTo>
                <a:cubicBezTo>
                  <a:pt x="4931" y="647"/>
                  <a:pt x="4931" y="647"/>
                  <a:pt x="4931" y="647"/>
                </a:cubicBezTo>
                <a:cubicBezTo>
                  <a:pt x="4929" y="648"/>
                  <a:pt x="4929" y="648"/>
                  <a:pt x="4929" y="648"/>
                </a:cubicBezTo>
                <a:cubicBezTo>
                  <a:pt x="4925" y="648"/>
                  <a:pt x="4925" y="648"/>
                  <a:pt x="4925" y="648"/>
                </a:cubicBezTo>
                <a:cubicBezTo>
                  <a:pt x="4919" y="646"/>
                  <a:pt x="4919" y="646"/>
                  <a:pt x="4919" y="646"/>
                </a:cubicBezTo>
                <a:cubicBezTo>
                  <a:pt x="4918" y="643"/>
                  <a:pt x="4918" y="643"/>
                  <a:pt x="4918" y="643"/>
                </a:cubicBezTo>
                <a:cubicBezTo>
                  <a:pt x="4916" y="641"/>
                  <a:pt x="4916" y="641"/>
                  <a:pt x="4916" y="641"/>
                </a:cubicBezTo>
                <a:cubicBezTo>
                  <a:pt x="4913" y="640"/>
                  <a:pt x="4913" y="640"/>
                  <a:pt x="4913" y="640"/>
                </a:cubicBezTo>
                <a:cubicBezTo>
                  <a:pt x="4912" y="639"/>
                  <a:pt x="4912" y="639"/>
                  <a:pt x="4912" y="639"/>
                </a:cubicBezTo>
                <a:cubicBezTo>
                  <a:pt x="4912" y="639"/>
                  <a:pt x="4912" y="638"/>
                  <a:pt x="4911" y="638"/>
                </a:cubicBezTo>
                <a:cubicBezTo>
                  <a:pt x="4911" y="638"/>
                  <a:pt x="4911" y="639"/>
                  <a:pt x="4911" y="639"/>
                </a:cubicBezTo>
                <a:cubicBezTo>
                  <a:pt x="4910" y="640"/>
                  <a:pt x="4910" y="640"/>
                  <a:pt x="4910" y="640"/>
                </a:cubicBezTo>
                <a:cubicBezTo>
                  <a:pt x="4910" y="640"/>
                  <a:pt x="4910" y="640"/>
                  <a:pt x="4910" y="640"/>
                </a:cubicBezTo>
                <a:cubicBezTo>
                  <a:pt x="4911" y="645"/>
                  <a:pt x="4911" y="645"/>
                  <a:pt x="4911" y="645"/>
                </a:cubicBezTo>
                <a:lnTo>
                  <a:pt x="4917" y="653"/>
                </a:lnTo>
                <a:close/>
                <a:moveTo>
                  <a:pt x="4851" y="623"/>
                </a:moveTo>
                <a:cubicBezTo>
                  <a:pt x="4852" y="626"/>
                  <a:pt x="4852" y="626"/>
                  <a:pt x="4852" y="626"/>
                </a:cubicBezTo>
                <a:cubicBezTo>
                  <a:pt x="4852" y="627"/>
                  <a:pt x="4852" y="627"/>
                  <a:pt x="4852" y="627"/>
                </a:cubicBezTo>
                <a:cubicBezTo>
                  <a:pt x="4854" y="627"/>
                  <a:pt x="4854" y="627"/>
                  <a:pt x="4854" y="627"/>
                </a:cubicBezTo>
                <a:cubicBezTo>
                  <a:pt x="4849" y="649"/>
                  <a:pt x="4849" y="649"/>
                  <a:pt x="4849" y="649"/>
                </a:cubicBezTo>
                <a:cubicBezTo>
                  <a:pt x="4849" y="649"/>
                  <a:pt x="4849" y="649"/>
                  <a:pt x="4849" y="649"/>
                </a:cubicBezTo>
                <a:cubicBezTo>
                  <a:pt x="4855" y="665"/>
                  <a:pt x="4855" y="665"/>
                  <a:pt x="4855" y="665"/>
                </a:cubicBezTo>
                <a:cubicBezTo>
                  <a:pt x="4860" y="669"/>
                  <a:pt x="4860" y="669"/>
                  <a:pt x="4860" y="669"/>
                </a:cubicBezTo>
                <a:cubicBezTo>
                  <a:pt x="4870" y="671"/>
                  <a:pt x="4870" y="671"/>
                  <a:pt x="4870" y="671"/>
                </a:cubicBezTo>
                <a:cubicBezTo>
                  <a:pt x="4873" y="673"/>
                  <a:pt x="4873" y="673"/>
                  <a:pt x="4873" y="673"/>
                </a:cubicBezTo>
                <a:cubicBezTo>
                  <a:pt x="4874" y="673"/>
                  <a:pt x="4874" y="673"/>
                  <a:pt x="4874" y="673"/>
                </a:cubicBezTo>
                <a:cubicBezTo>
                  <a:pt x="4881" y="669"/>
                  <a:pt x="4881" y="669"/>
                  <a:pt x="4881" y="669"/>
                </a:cubicBezTo>
                <a:cubicBezTo>
                  <a:pt x="4882" y="666"/>
                  <a:pt x="4882" y="666"/>
                  <a:pt x="4882" y="666"/>
                </a:cubicBezTo>
                <a:cubicBezTo>
                  <a:pt x="4886" y="664"/>
                  <a:pt x="4886" y="664"/>
                  <a:pt x="4886" y="664"/>
                </a:cubicBezTo>
                <a:cubicBezTo>
                  <a:pt x="4886" y="664"/>
                  <a:pt x="4886" y="664"/>
                  <a:pt x="4886" y="664"/>
                </a:cubicBezTo>
                <a:cubicBezTo>
                  <a:pt x="4887" y="659"/>
                  <a:pt x="4887" y="659"/>
                  <a:pt x="4887" y="659"/>
                </a:cubicBezTo>
                <a:cubicBezTo>
                  <a:pt x="4888" y="657"/>
                  <a:pt x="4888" y="657"/>
                  <a:pt x="4888" y="657"/>
                </a:cubicBezTo>
                <a:cubicBezTo>
                  <a:pt x="4888" y="657"/>
                  <a:pt x="4888" y="657"/>
                  <a:pt x="4888" y="657"/>
                </a:cubicBezTo>
                <a:cubicBezTo>
                  <a:pt x="4887" y="654"/>
                  <a:pt x="4887" y="654"/>
                  <a:pt x="4887" y="654"/>
                </a:cubicBezTo>
                <a:cubicBezTo>
                  <a:pt x="4887" y="648"/>
                  <a:pt x="4887" y="648"/>
                  <a:pt x="4887" y="648"/>
                </a:cubicBezTo>
                <a:cubicBezTo>
                  <a:pt x="4887" y="647"/>
                  <a:pt x="4887" y="647"/>
                  <a:pt x="4887" y="647"/>
                </a:cubicBezTo>
                <a:cubicBezTo>
                  <a:pt x="4887" y="647"/>
                  <a:pt x="4887" y="647"/>
                  <a:pt x="4887" y="647"/>
                </a:cubicBezTo>
                <a:cubicBezTo>
                  <a:pt x="4889" y="646"/>
                  <a:pt x="4889" y="646"/>
                  <a:pt x="4889" y="646"/>
                </a:cubicBezTo>
                <a:cubicBezTo>
                  <a:pt x="4890" y="646"/>
                  <a:pt x="4890" y="646"/>
                  <a:pt x="4890" y="646"/>
                </a:cubicBezTo>
                <a:cubicBezTo>
                  <a:pt x="4890" y="644"/>
                  <a:pt x="4890" y="644"/>
                  <a:pt x="4890" y="644"/>
                </a:cubicBezTo>
                <a:cubicBezTo>
                  <a:pt x="4893" y="643"/>
                  <a:pt x="4893" y="643"/>
                  <a:pt x="4893" y="643"/>
                </a:cubicBezTo>
                <a:cubicBezTo>
                  <a:pt x="4898" y="644"/>
                  <a:pt x="4898" y="644"/>
                  <a:pt x="4898" y="644"/>
                </a:cubicBezTo>
                <a:cubicBezTo>
                  <a:pt x="4898" y="644"/>
                  <a:pt x="4898" y="644"/>
                  <a:pt x="4898" y="643"/>
                </a:cubicBezTo>
                <a:cubicBezTo>
                  <a:pt x="4898" y="643"/>
                  <a:pt x="4898" y="643"/>
                  <a:pt x="4898" y="643"/>
                </a:cubicBezTo>
                <a:cubicBezTo>
                  <a:pt x="4898" y="641"/>
                  <a:pt x="4898" y="641"/>
                  <a:pt x="4898" y="641"/>
                </a:cubicBezTo>
                <a:cubicBezTo>
                  <a:pt x="4898" y="640"/>
                  <a:pt x="4897" y="640"/>
                  <a:pt x="4897" y="640"/>
                </a:cubicBezTo>
                <a:cubicBezTo>
                  <a:pt x="4896" y="640"/>
                  <a:pt x="4896" y="640"/>
                  <a:pt x="4896" y="640"/>
                </a:cubicBezTo>
                <a:cubicBezTo>
                  <a:pt x="4891" y="636"/>
                  <a:pt x="4891" y="636"/>
                  <a:pt x="4891" y="636"/>
                </a:cubicBezTo>
                <a:cubicBezTo>
                  <a:pt x="4877" y="627"/>
                  <a:pt x="4877" y="627"/>
                  <a:pt x="4877" y="627"/>
                </a:cubicBezTo>
                <a:cubicBezTo>
                  <a:pt x="4874" y="620"/>
                  <a:pt x="4874" y="620"/>
                  <a:pt x="4874" y="620"/>
                </a:cubicBezTo>
                <a:cubicBezTo>
                  <a:pt x="4874" y="620"/>
                  <a:pt x="4874" y="620"/>
                  <a:pt x="4874" y="620"/>
                </a:cubicBezTo>
                <a:cubicBezTo>
                  <a:pt x="4867" y="617"/>
                  <a:pt x="4867" y="617"/>
                  <a:pt x="4867" y="617"/>
                </a:cubicBezTo>
                <a:cubicBezTo>
                  <a:pt x="4867" y="617"/>
                  <a:pt x="4867" y="617"/>
                  <a:pt x="4867" y="617"/>
                </a:cubicBezTo>
                <a:cubicBezTo>
                  <a:pt x="4864" y="618"/>
                  <a:pt x="4864" y="618"/>
                  <a:pt x="4864" y="618"/>
                </a:cubicBezTo>
                <a:cubicBezTo>
                  <a:pt x="4859" y="621"/>
                  <a:pt x="4859" y="621"/>
                  <a:pt x="4859" y="621"/>
                </a:cubicBezTo>
                <a:cubicBezTo>
                  <a:pt x="4853" y="620"/>
                  <a:pt x="4853" y="620"/>
                  <a:pt x="4853" y="620"/>
                </a:cubicBezTo>
                <a:cubicBezTo>
                  <a:pt x="4850" y="618"/>
                  <a:pt x="4850" y="618"/>
                  <a:pt x="4850" y="618"/>
                </a:cubicBezTo>
                <a:cubicBezTo>
                  <a:pt x="4847" y="613"/>
                  <a:pt x="4847" y="613"/>
                  <a:pt x="4847" y="613"/>
                </a:cubicBezTo>
                <a:cubicBezTo>
                  <a:pt x="4844" y="610"/>
                  <a:pt x="4844" y="610"/>
                  <a:pt x="4844" y="610"/>
                </a:cubicBezTo>
                <a:cubicBezTo>
                  <a:pt x="4839" y="604"/>
                  <a:pt x="4839" y="604"/>
                  <a:pt x="4839" y="604"/>
                </a:cubicBezTo>
                <a:cubicBezTo>
                  <a:pt x="4835" y="601"/>
                  <a:pt x="4835" y="601"/>
                  <a:pt x="4835" y="601"/>
                </a:cubicBezTo>
                <a:cubicBezTo>
                  <a:pt x="4834" y="601"/>
                  <a:pt x="4834" y="601"/>
                  <a:pt x="4834" y="601"/>
                </a:cubicBezTo>
                <a:cubicBezTo>
                  <a:pt x="4833" y="602"/>
                  <a:pt x="4833" y="602"/>
                  <a:pt x="4834" y="602"/>
                </a:cubicBezTo>
                <a:lnTo>
                  <a:pt x="4851" y="623"/>
                </a:lnTo>
                <a:close/>
                <a:moveTo>
                  <a:pt x="5597" y="1095"/>
                </a:moveTo>
                <a:cubicBezTo>
                  <a:pt x="5597" y="1095"/>
                  <a:pt x="5597" y="1095"/>
                  <a:pt x="5597" y="1095"/>
                </a:cubicBezTo>
                <a:cubicBezTo>
                  <a:pt x="5594" y="1094"/>
                  <a:pt x="5594" y="1094"/>
                  <a:pt x="5594" y="1094"/>
                </a:cubicBezTo>
                <a:cubicBezTo>
                  <a:pt x="5594" y="1094"/>
                  <a:pt x="5594" y="1094"/>
                  <a:pt x="5594" y="1094"/>
                </a:cubicBezTo>
                <a:cubicBezTo>
                  <a:pt x="5593" y="1095"/>
                  <a:pt x="5593" y="1095"/>
                  <a:pt x="5593" y="1095"/>
                </a:cubicBezTo>
                <a:cubicBezTo>
                  <a:pt x="5591" y="1094"/>
                  <a:pt x="5591" y="1094"/>
                  <a:pt x="5591" y="1094"/>
                </a:cubicBezTo>
                <a:cubicBezTo>
                  <a:pt x="5589" y="1093"/>
                  <a:pt x="5589" y="1093"/>
                  <a:pt x="5589" y="1093"/>
                </a:cubicBezTo>
                <a:cubicBezTo>
                  <a:pt x="5590" y="1092"/>
                  <a:pt x="5590" y="1092"/>
                  <a:pt x="5590" y="1092"/>
                </a:cubicBezTo>
                <a:cubicBezTo>
                  <a:pt x="5590" y="1091"/>
                  <a:pt x="5590" y="1091"/>
                  <a:pt x="5590" y="1091"/>
                </a:cubicBezTo>
                <a:cubicBezTo>
                  <a:pt x="5587" y="1089"/>
                  <a:pt x="5587" y="1089"/>
                  <a:pt x="5587" y="1089"/>
                </a:cubicBezTo>
                <a:cubicBezTo>
                  <a:pt x="5587" y="1088"/>
                  <a:pt x="5587" y="1088"/>
                  <a:pt x="5587" y="1088"/>
                </a:cubicBezTo>
                <a:cubicBezTo>
                  <a:pt x="5586" y="1088"/>
                  <a:pt x="5586" y="1088"/>
                  <a:pt x="5586" y="1088"/>
                </a:cubicBezTo>
                <a:cubicBezTo>
                  <a:pt x="5583" y="1091"/>
                  <a:pt x="5583" y="1091"/>
                  <a:pt x="5583" y="1091"/>
                </a:cubicBezTo>
                <a:cubicBezTo>
                  <a:pt x="5583" y="1091"/>
                  <a:pt x="5583" y="1091"/>
                  <a:pt x="5583" y="1091"/>
                </a:cubicBezTo>
                <a:cubicBezTo>
                  <a:pt x="5584" y="1090"/>
                  <a:pt x="5584" y="1090"/>
                  <a:pt x="5584" y="1090"/>
                </a:cubicBezTo>
                <a:cubicBezTo>
                  <a:pt x="5584" y="1089"/>
                  <a:pt x="5584" y="1089"/>
                  <a:pt x="5584" y="1089"/>
                </a:cubicBezTo>
                <a:cubicBezTo>
                  <a:pt x="5585" y="1088"/>
                  <a:pt x="5585" y="1088"/>
                  <a:pt x="5585" y="1088"/>
                </a:cubicBezTo>
                <a:cubicBezTo>
                  <a:pt x="5584" y="1087"/>
                  <a:pt x="5584" y="1087"/>
                  <a:pt x="5584" y="1087"/>
                </a:cubicBezTo>
                <a:cubicBezTo>
                  <a:pt x="5578" y="1082"/>
                  <a:pt x="5578" y="1082"/>
                  <a:pt x="5578" y="1082"/>
                </a:cubicBezTo>
                <a:cubicBezTo>
                  <a:pt x="5576" y="1079"/>
                  <a:pt x="5576" y="1079"/>
                  <a:pt x="5576" y="1079"/>
                </a:cubicBezTo>
                <a:cubicBezTo>
                  <a:pt x="5572" y="1075"/>
                  <a:pt x="5572" y="1075"/>
                  <a:pt x="5572" y="1075"/>
                </a:cubicBezTo>
                <a:cubicBezTo>
                  <a:pt x="5570" y="1072"/>
                  <a:pt x="5570" y="1072"/>
                  <a:pt x="5570" y="1072"/>
                </a:cubicBezTo>
                <a:cubicBezTo>
                  <a:pt x="5570" y="1070"/>
                  <a:pt x="5570" y="1070"/>
                  <a:pt x="5570" y="1070"/>
                </a:cubicBezTo>
                <a:cubicBezTo>
                  <a:pt x="5569" y="1070"/>
                  <a:pt x="5569" y="1070"/>
                  <a:pt x="5569" y="1070"/>
                </a:cubicBezTo>
                <a:cubicBezTo>
                  <a:pt x="5566" y="1068"/>
                  <a:pt x="5566" y="1068"/>
                  <a:pt x="5566" y="1068"/>
                </a:cubicBezTo>
                <a:cubicBezTo>
                  <a:pt x="5566" y="1066"/>
                  <a:pt x="5566" y="1066"/>
                  <a:pt x="5566" y="1066"/>
                </a:cubicBezTo>
                <a:cubicBezTo>
                  <a:pt x="5565" y="1063"/>
                  <a:pt x="5565" y="1063"/>
                  <a:pt x="5565" y="1063"/>
                </a:cubicBezTo>
                <a:cubicBezTo>
                  <a:pt x="5565" y="1063"/>
                  <a:pt x="5565" y="1063"/>
                  <a:pt x="5565" y="1063"/>
                </a:cubicBezTo>
                <a:cubicBezTo>
                  <a:pt x="5551" y="1060"/>
                  <a:pt x="5551" y="1060"/>
                  <a:pt x="5551" y="1060"/>
                </a:cubicBezTo>
                <a:cubicBezTo>
                  <a:pt x="5550" y="1060"/>
                  <a:pt x="5550" y="1060"/>
                  <a:pt x="5550" y="1060"/>
                </a:cubicBezTo>
                <a:cubicBezTo>
                  <a:pt x="5548" y="1061"/>
                  <a:pt x="5548" y="1061"/>
                  <a:pt x="5548" y="1061"/>
                </a:cubicBezTo>
                <a:cubicBezTo>
                  <a:pt x="5547" y="1061"/>
                  <a:pt x="5547" y="1061"/>
                  <a:pt x="5547" y="1062"/>
                </a:cubicBezTo>
                <a:cubicBezTo>
                  <a:pt x="5547" y="1062"/>
                  <a:pt x="5547" y="1062"/>
                  <a:pt x="5548" y="1062"/>
                </a:cubicBezTo>
                <a:cubicBezTo>
                  <a:pt x="5553" y="1064"/>
                  <a:pt x="5553" y="1064"/>
                  <a:pt x="5553" y="1064"/>
                </a:cubicBezTo>
                <a:cubicBezTo>
                  <a:pt x="5552" y="1065"/>
                  <a:pt x="5552" y="1065"/>
                  <a:pt x="5552" y="1065"/>
                </a:cubicBezTo>
                <a:cubicBezTo>
                  <a:pt x="5550" y="1065"/>
                  <a:pt x="5550" y="1065"/>
                  <a:pt x="5550" y="1065"/>
                </a:cubicBezTo>
                <a:cubicBezTo>
                  <a:pt x="5542" y="1061"/>
                  <a:pt x="5542" y="1061"/>
                  <a:pt x="5542" y="1061"/>
                </a:cubicBezTo>
                <a:cubicBezTo>
                  <a:pt x="5541" y="1061"/>
                  <a:pt x="5541" y="1061"/>
                  <a:pt x="5541" y="1061"/>
                </a:cubicBezTo>
                <a:cubicBezTo>
                  <a:pt x="5541" y="1062"/>
                  <a:pt x="5541" y="1062"/>
                  <a:pt x="5541" y="1062"/>
                </a:cubicBezTo>
                <a:cubicBezTo>
                  <a:pt x="5542" y="1066"/>
                  <a:pt x="5542" y="1066"/>
                  <a:pt x="5542" y="1066"/>
                </a:cubicBezTo>
                <a:cubicBezTo>
                  <a:pt x="5541" y="1068"/>
                  <a:pt x="5541" y="1068"/>
                  <a:pt x="5541" y="1068"/>
                </a:cubicBezTo>
                <a:cubicBezTo>
                  <a:pt x="5541" y="1068"/>
                  <a:pt x="5541" y="1068"/>
                  <a:pt x="5541" y="1068"/>
                </a:cubicBezTo>
                <a:cubicBezTo>
                  <a:pt x="5540" y="1065"/>
                  <a:pt x="5540" y="1065"/>
                  <a:pt x="5540" y="1065"/>
                </a:cubicBezTo>
                <a:cubicBezTo>
                  <a:pt x="5538" y="1063"/>
                  <a:pt x="5538" y="1063"/>
                  <a:pt x="5538" y="1063"/>
                </a:cubicBezTo>
                <a:cubicBezTo>
                  <a:pt x="5539" y="1061"/>
                  <a:pt x="5539" y="1061"/>
                  <a:pt x="5539" y="1061"/>
                </a:cubicBezTo>
                <a:cubicBezTo>
                  <a:pt x="5541" y="1060"/>
                  <a:pt x="5541" y="1060"/>
                  <a:pt x="5541" y="1060"/>
                </a:cubicBezTo>
                <a:cubicBezTo>
                  <a:pt x="5542" y="1060"/>
                  <a:pt x="5542" y="1060"/>
                  <a:pt x="5542" y="1060"/>
                </a:cubicBezTo>
                <a:cubicBezTo>
                  <a:pt x="5542" y="1059"/>
                  <a:pt x="5542" y="1059"/>
                  <a:pt x="5541" y="1059"/>
                </a:cubicBezTo>
                <a:cubicBezTo>
                  <a:pt x="5538" y="1057"/>
                  <a:pt x="5538" y="1057"/>
                  <a:pt x="5538" y="1057"/>
                </a:cubicBezTo>
                <a:cubicBezTo>
                  <a:pt x="5538" y="1057"/>
                  <a:pt x="5538" y="1057"/>
                  <a:pt x="5538" y="1057"/>
                </a:cubicBezTo>
                <a:cubicBezTo>
                  <a:pt x="5537" y="1057"/>
                  <a:pt x="5537" y="1057"/>
                  <a:pt x="5537" y="1057"/>
                </a:cubicBezTo>
                <a:cubicBezTo>
                  <a:pt x="5536" y="1056"/>
                  <a:pt x="5536" y="1056"/>
                  <a:pt x="5536" y="1056"/>
                </a:cubicBezTo>
                <a:cubicBezTo>
                  <a:pt x="5536" y="1056"/>
                  <a:pt x="5536" y="1056"/>
                  <a:pt x="5536" y="1056"/>
                </a:cubicBezTo>
                <a:cubicBezTo>
                  <a:pt x="5533" y="1055"/>
                  <a:pt x="5533" y="1055"/>
                  <a:pt x="5533" y="1055"/>
                </a:cubicBezTo>
                <a:cubicBezTo>
                  <a:pt x="5533" y="1055"/>
                  <a:pt x="5533" y="1055"/>
                  <a:pt x="5533" y="1055"/>
                </a:cubicBezTo>
                <a:cubicBezTo>
                  <a:pt x="5532" y="1055"/>
                  <a:pt x="5532" y="1056"/>
                  <a:pt x="5532" y="1056"/>
                </a:cubicBezTo>
                <a:cubicBezTo>
                  <a:pt x="5533" y="1058"/>
                  <a:pt x="5533" y="1058"/>
                  <a:pt x="5533" y="1058"/>
                </a:cubicBezTo>
                <a:cubicBezTo>
                  <a:pt x="5532" y="1060"/>
                  <a:pt x="5532" y="1060"/>
                  <a:pt x="5532" y="1060"/>
                </a:cubicBezTo>
                <a:cubicBezTo>
                  <a:pt x="5532" y="1060"/>
                  <a:pt x="5532" y="1060"/>
                  <a:pt x="5532" y="1060"/>
                </a:cubicBezTo>
                <a:cubicBezTo>
                  <a:pt x="5531" y="1058"/>
                  <a:pt x="5531" y="1058"/>
                  <a:pt x="5531" y="1058"/>
                </a:cubicBezTo>
                <a:cubicBezTo>
                  <a:pt x="5531" y="1058"/>
                  <a:pt x="5531" y="1058"/>
                  <a:pt x="5531" y="1058"/>
                </a:cubicBezTo>
                <a:cubicBezTo>
                  <a:pt x="5527" y="1057"/>
                  <a:pt x="5527" y="1057"/>
                  <a:pt x="5527" y="1057"/>
                </a:cubicBezTo>
                <a:cubicBezTo>
                  <a:pt x="5524" y="1057"/>
                  <a:pt x="5524" y="1057"/>
                  <a:pt x="5524" y="1057"/>
                </a:cubicBezTo>
                <a:cubicBezTo>
                  <a:pt x="5520" y="1058"/>
                  <a:pt x="5520" y="1058"/>
                  <a:pt x="5520" y="1058"/>
                </a:cubicBezTo>
                <a:cubicBezTo>
                  <a:pt x="5520" y="1059"/>
                  <a:pt x="5520" y="1059"/>
                  <a:pt x="5520" y="1059"/>
                </a:cubicBezTo>
                <a:cubicBezTo>
                  <a:pt x="5520" y="1059"/>
                  <a:pt x="5520" y="1059"/>
                  <a:pt x="5520" y="1060"/>
                </a:cubicBezTo>
                <a:cubicBezTo>
                  <a:pt x="5521" y="1062"/>
                  <a:pt x="5521" y="1062"/>
                  <a:pt x="5521" y="1062"/>
                </a:cubicBezTo>
                <a:cubicBezTo>
                  <a:pt x="5521" y="1062"/>
                  <a:pt x="5522" y="1062"/>
                  <a:pt x="5522" y="1062"/>
                </a:cubicBezTo>
                <a:cubicBezTo>
                  <a:pt x="5522" y="1062"/>
                  <a:pt x="5523" y="1062"/>
                  <a:pt x="5523" y="1061"/>
                </a:cubicBezTo>
                <a:cubicBezTo>
                  <a:pt x="5523" y="1060"/>
                  <a:pt x="5523" y="1060"/>
                  <a:pt x="5523" y="1060"/>
                </a:cubicBezTo>
                <a:cubicBezTo>
                  <a:pt x="5525" y="1059"/>
                  <a:pt x="5525" y="1059"/>
                  <a:pt x="5525" y="1059"/>
                </a:cubicBezTo>
                <a:cubicBezTo>
                  <a:pt x="5524" y="1060"/>
                  <a:pt x="5524" y="1060"/>
                  <a:pt x="5524" y="1060"/>
                </a:cubicBezTo>
                <a:cubicBezTo>
                  <a:pt x="5524" y="1060"/>
                  <a:pt x="5524" y="1060"/>
                  <a:pt x="5524" y="1061"/>
                </a:cubicBezTo>
                <a:cubicBezTo>
                  <a:pt x="5524" y="1061"/>
                  <a:pt x="5524" y="1061"/>
                  <a:pt x="5524" y="1061"/>
                </a:cubicBezTo>
                <a:cubicBezTo>
                  <a:pt x="5528" y="1063"/>
                  <a:pt x="5528" y="1063"/>
                  <a:pt x="5528" y="1063"/>
                </a:cubicBezTo>
                <a:cubicBezTo>
                  <a:pt x="5526" y="1076"/>
                  <a:pt x="5526" y="1076"/>
                  <a:pt x="5526" y="1076"/>
                </a:cubicBezTo>
                <a:cubicBezTo>
                  <a:pt x="5526" y="1076"/>
                  <a:pt x="5526" y="1077"/>
                  <a:pt x="5527" y="1077"/>
                </a:cubicBezTo>
                <a:cubicBezTo>
                  <a:pt x="5529" y="1077"/>
                  <a:pt x="5529" y="1077"/>
                  <a:pt x="5529" y="1077"/>
                </a:cubicBezTo>
                <a:cubicBezTo>
                  <a:pt x="5530" y="1077"/>
                  <a:pt x="5530" y="1077"/>
                  <a:pt x="5530" y="1077"/>
                </a:cubicBezTo>
                <a:cubicBezTo>
                  <a:pt x="5530" y="1076"/>
                  <a:pt x="5530" y="1076"/>
                  <a:pt x="5530" y="1076"/>
                </a:cubicBezTo>
                <a:cubicBezTo>
                  <a:pt x="5531" y="1077"/>
                  <a:pt x="5531" y="1077"/>
                  <a:pt x="5531" y="1077"/>
                </a:cubicBezTo>
                <a:cubicBezTo>
                  <a:pt x="5532" y="1080"/>
                  <a:pt x="5532" y="1080"/>
                  <a:pt x="5532" y="1080"/>
                </a:cubicBezTo>
                <a:cubicBezTo>
                  <a:pt x="5532" y="1085"/>
                  <a:pt x="5532" y="1085"/>
                  <a:pt x="5532" y="1085"/>
                </a:cubicBezTo>
                <a:cubicBezTo>
                  <a:pt x="5530" y="1085"/>
                  <a:pt x="5530" y="1085"/>
                  <a:pt x="5530" y="1085"/>
                </a:cubicBezTo>
                <a:cubicBezTo>
                  <a:pt x="5531" y="1080"/>
                  <a:pt x="5531" y="1080"/>
                  <a:pt x="5531" y="1080"/>
                </a:cubicBezTo>
                <a:cubicBezTo>
                  <a:pt x="5530" y="1079"/>
                  <a:pt x="5530" y="1079"/>
                  <a:pt x="5530" y="1079"/>
                </a:cubicBezTo>
                <a:cubicBezTo>
                  <a:pt x="5526" y="1078"/>
                  <a:pt x="5526" y="1078"/>
                  <a:pt x="5526" y="1078"/>
                </a:cubicBezTo>
                <a:cubicBezTo>
                  <a:pt x="5526" y="1078"/>
                  <a:pt x="5526" y="1078"/>
                  <a:pt x="5526" y="1078"/>
                </a:cubicBezTo>
                <a:cubicBezTo>
                  <a:pt x="5524" y="1078"/>
                  <a:pt x="5524" y="1078"/>
                  <a:pt x="5524" y="1078"/>
                </a:cubicBezTo>
                <a:cubicBezTo>
                  <a:pt x="5524" y="1076"/>
                  <a:pt x="5524" y="1076"/>
                  <a:pt x="5524" y="1076"/>
                </a:cubicBezTo>
                <a:cubicBezTo>
                  <a:pt x="5524" y="1075"/>
                  <a:pt x="5524" y="1075"/>
                  <a:pt x="5524" y="1075"/>
                </a:cubicBezTo>
                <a:cubicBezTo>
                  <a:pt x="5524" y="1074"/>
                  <a:pt x="5524" y="1074"/>
                  <a:pt x="5524" y="1074"/>
                </a:cubicBezTo>
                <a:cubicBezTo>
                  <a:pt x="5520" y="1072"/>
                  <a:pt x="5520" y="1072"/>
                  <a:pt x="5520" y="1072"/>
                </a:cubicBezTo>
                <a:cubicBezTo>
                  <a:pt x="5519" y="1070"/>
                  <a:pt x="5519" y="1070"/>
                  <a:pt x="5519" y="1070"/>
                </a:cubicBezTo>
                <a:cubicBezTo>
                  <a:pt x="5520" y="1067"/>
                  <a:pt x="5520" y="1067"/>
                  <a:pt x="5520" y="1067"/>
                </a:cubicBezTo>
                <a:cubicBezTo>
                  <a:pt x="5514" y="1046"/>
                  <a:pt x="5514" y="1046"/>
                  <a:pt x="5514" y="1046"/>
                </a:cubicBezTo>
                <a:cubicBezTo>
                  <a:pt x="5514" y="1045"/>
                  <a:pt x="5514" y="1045"/>
                  <a:pt x="5514" y="1045"/>
                </a:cubicBezTo>
                <a:cubicBezTo>
                  <a:pt x="5516" y="1046"/>
                  <a:pt x="5516" y="1046"/>
                  <a:pt x="5516" y="1046"/>
                </a:cubicBezTo>
                <a:cubicBezTo>
                  <a:pt x="5516" y="1049"/>
                  <a:pt x="5516" y="1049"/>
                  <a:pt x="5516" y="1049"/>
                </a:cubicBezTo>
                <a:cubicBezTo>
                  <a:pt x="5516" y="1050"/>
                  <a:pt x="5516" y="1050"/>
                  <a:pt x="5517" y="1050"/>
                </a:cubicBezTo>
                <a:cubicBezTo>
                  <a:pt x="5517" y="1050"/>
                  <a:pt x="5517" y="1050"/>
                  <a:pt x="5517" y="1049"/>
                </a:cubicBezTo>
                <a:cubicBezTo>
                  <a:pt x="5518" y="1048"/>
                  <a:pt x="5518" y="1048"/>
                  <a:pt x="5518" y="1048"/>
                </a:cubicBezTo>
                <a:cubicBezTo>
                  <a:pt x="5518" y="1047"/>
                  <a:pt x="5518" y="1047"/>
                  <a:pt x="5518" y="1047"/>
                </a:cubicBezTo>
                <a:cubicBezTo>
                  <a:pt x="5517" y="1045"/>
                  <a:pt x="5517" y="1045"/>
                  <a:pt x="5517" y="1045"/>
                </a:cubicBezTo>
                <a:cubicBezTo>
                  <a:pt x="5517" y="1045"/>
                  <a:pt x="5517" y="1045"/>
                  <a:pt x="5517" y="1045"/>
                </a:cubicBezTo>
                <a:cubicBezTo>
                  <a:pt x="5510" y="1039"/>
                  <a:pt x="5510" y="1039"/>
                  <a:pt x="5510" y="1039"/>
                </a:cubicBezTo>
                <a:cubicBezTo>
                  <a:pt x="5509" y="1036"/>
                  <a:pt x="5509" y="1036"/>
                  <a:pt x="5509" y="1036"/>
                </a:cubicBezTo>
                <a:cubicBezTo>
                  <a:pt x="5509" y="1034"/>
                  <a:pt x="5509" y="1034"/>
                  <a:pt x="5509" y="1034"/>
                </a:cubicBezTo>
                <a:cubicBezTo>
                  <a:pt x="5508" y="1033"/>
                  <a:pt x="5508" y="1033"/>
                  <a:pt x="5508" y="1033"/>
                </a:cubicBezTo>
                <a:cubicBezTo>
                  <a:pt x="5501" y="1029"/>
                  <a:pt x="5501" y="1029"/>
                  <a:pt x="5501" y="1029"/>
                </a:cubicBezTo>
                <a:cubicBezTo>
                  <a:pt x="5500" y="1029"/>
                  <a:pt x="5500" y="1029"/>
                  <a:pt x="5500" y="1029"/>
                </a:cubicBezTo>
                <a:cubicBezTo>
                  <a:pt x="5499" y="1030"/>
                  <a:pt x="5499" y="1030"/>
                  <a:pt x="5499" y="1030"/>
                </a:cubicBezTo>
                <a:cubicBezTo>
                  <a:pt x="5499" y="1030"/>
                  <a:pt x="5498" y="1031"/>
                  <a:pt x="5499" y="1031"/>
                </a:cubicBezTo>
                <a:cubicBezTo>
                  <a:pt x="5500" y="1034"/>
                  <a:pt x="5500" y="1034"/>
                  <a:pt x="5500" y="1034"/>
                </a:cubicBezTo>
                <a:cubicBezTo>
                  <a:pt x="5504" y="1039"/>
                  <a:pt x="5504" y="1039"/>
                  <a:pt x="5504" y="1039"/>
                </a:cubicBezTo>
                <a:cubicBezTo>
                  <a:pt x="5504" y="1040"/>
                  <a:pt x="5504" y="1040"/>
                  <a:pt x="5504" y="1040"/>
                </a:cubicBezTo>
                <a:cubicBezTo>
                  <a:pt x="5505" y="1040"/>
                  <a:pt x="5505" y="1040"/>
                  <a:pt x="5505" y="1040"/>
                </a:cubicBezTo>
                <a:cubicBezTo>
                  <a:pt x="5506" y="1042"/>
                  <a:pt x="5506" y="1042"/>
                  <a:pt x="5506" y="1042"/>
                </a:cubicBezTo>
                <a:cubicBezTo>
                  <a:pt x="5506" y="1042"/>
                  <a:pt x="5506" y="1042"/>
                  <a:pt x="5506" y="1042"/>
                </a:cubicBezTo>
                <a:cubicBezTo>
                  <a:pt x="5497" y="1036"/>
                  <a:pt x="5497" y="1036"/>
                  <a:pt x="5497" y="1036"/>
                </a:cubicBezTo>
                <a:cubicBezTo>
                  <a:pt x="5494" y="1035"/>
                  <a:pt x="5494" y="1035"/>
                  <a:pt x="5494" y="1035"/>
                </a:cubicBezTo>
                <a:cubicBezTo>
                  <a:pt x="5492" y="1034"/>
                  <a:pt x="5492" y="1034"/>
                  <a:pt x="5492" y="1034"/>
                </a:cubicBezTo>
                <a:cubicBezTo>
                  <a:pt x="5493" y="1033"/>
                  <a:pt x="5493" y="1033"/>
                  <a:pt x="5493" y="1033"/>
                </a:cubicBezTo>
                <a:cubicBezTo>
                  <a:pt x="5496" y="1032"/>
                  <a:pt x="5496" y="1032"/>
                  <a:pt x="5496" y="1032"/>
                </a:cubicBezTo>
                <a:cubicBezTo>
                  <a:pt x="5496" y="1031"/>
                  <a:pt x="5496" y="1031"/>
                  <a:pt x="5496" y="1031"/>
                </a:cubicBezTo>
                <a:cubicBezTo>
                  <a:pt x="5496" y="1029"/>
                  <a:pt x="5496" y="1029"/>
                  <a:pt x="5496" y="1029"/>
                </a:cubicBezTo>
                <a:cubicBezTo>
                  <a:pt x="5497" y="1027"/>
                  <a:pt x="5497" y="1027"/>
                  <a:pt x="5497" y="1027"/>
                </a:cubicBezTo>
                <a:cubicBezTo>
                  <a:pt x="5497" y="1027"/>
                  <a:pt x="5497" y="1027"/>
                  <a:pt x="5497" y="1027"/>
                </a:cubicBezTo>
                <a:cubicBezTo>
                  <a:pt x="5497" y="1026"/>
                  <a:pt x="5497" y="1026"/>
                  <a:pt x="5496" y="1026"/>
                </a:cubicBezTo>
                <a:cubicBezTo>
                  <a:pt x="5490" y="1025"/>
                  <a:pt x="5490" y="1025"/>
                  <a:pt x="5490" y="1025"/>
                </a:cubicBezTo>
                <a:cubicBezTo>
                  <a:pt x="5487" y="1025"/>
                  <a:pt x="5487" y="1025"/>
                  <a:pt x="5487" y="1025"/>
                </a:cubicBezTo>
                <a:cubicBezTo>
                  <a:pt x="5485" y="1023"/>
                  <a:pt x="5485" y="1023"/>
                  <a:pt x="5485" y="1023"/>
                </a:cubicBezTo>
                <a:cubicBezTo>
                  <a:pt x="5483" y="1023"/>
                  <a:pt x="5483" y="1023"/>
                  <a:pt x="5483" y="1023"/>
                </a:cubicBezTo>
                <a:cubicBezTo>
                  <a:pt x="5484" y="1022"/>
                  <a:pt x="5484" y="1022"/>
                  <a:pt x="5484" y="1022"/>
                </a:cubicBezTo>
                <a:cubicBezTo>
                  <a:pt x="5485" y="1021"/>
                  <a:pt x="5485" y="1021"/>
                  <a:pt x="5485" y="1021"/>
                </a:cubicBezTo>
                <a:cubicBezTo>
                  <a:pt x="5485" y="1021"/>
                  <a:pt x="5485" y="1021"/>
                  <a:pt x="5486" y="1021"/>
                </a:cubicBezTo>
                <a:cubicBezTo>
                  <a:pt x="5486" y="1020"/>
                  <a:pt x="5486" y="1020"/>
                  <a:pt x="5485" y="1020"/>
                </a:cubicBezTo>
                <a:cubicBezTo>
                  <a:pt x="5485" y="1019"/>
                  <a:pt x="5485" y="1019"/>
                  <a:pt x="5485" y="1019"/>
                </a:cubicBezTo>
                <a:cubicBezTo>
                  <a:pt x="5484" y="1016"/>
                  <a:pt x="5484" y="1016"/>
                  <a:pt x="5484" y="1016"/>
                </a:cubicBezTo>
                <a:cubicBezTo>
                  <a:pt x="5484" y="1016"/>
                  <a:pt x="5484" y="1015"/>
                  <a:pt x="5483" y="1015"/>
                </a:cubicBezTo>
                <a:cubicBezTo>
                  <a:pt x="5480" y="1015"/>
                  <a:pt x="5480" y="1015"/>
                  <a:pt x="5480" y="1015"/>
                </a:cubicBezTo>
                <a:cubicBezTo>
                  <a:pt x="5480" y="1014"/>
                  <a:pt x="5480" y="1014"/>
                  <a:pt x="5480" y="1014"/>
                </a:cubicBezTo>
                <a:cubicBezTo>
                  <a:pt x="5480" y="1014"/>
                  <a:pt x="5480" y="1014"/>
                  <a:pt x="5480" y="1014"/>
                </a:cubicBezTo>
                <a:cubicBezTo>
                  <a:pt x="5478" y="1011"/>
                  <a:pt x="5478" y="1011"/>
                  <a:pt x="5478" y="1011"/>
                </a:cubicBezTo>
                <a:cubicBezTo>
                  <a:pt x="5477" y="1011"/>
                  <a:pt x="5477" y="1011"/>
                  <a:pt x="5477" y="1011"/>
                </a:cubicBezTo>
                <a:cubicBezTo>
                  <a:pt x="5475" y="1011"/>
                  <a:pt x="5475" y="1011"/>
                  <a:pt x="5475" y="1011"/>
                </a:cubicBezTo>
                <a:cubicBezTo>
                  <a:pt x="5475" y="1010"/>
                  <a:pt x="5475" y="1010"/>
                  <a:pt x="5475" y="1010"/>
                </a:cubicBezTo>
                <a:cubicBezTo>
                  <a:pt x="5475" y="1010"/>
                  <a:pt x="5475" y="1010"/>
                  <a:pt x="5475" y="1010"/>
                </a:cubicBezTo>
                <a:cubicBezTo>
                  <a:pt x="5472" y="1008"/>
                  <a:pt x="5472" y="1008"/>
                  <a:pt x="5472" y="1008"/>
                </a:cubicBezTo>
                <a:cubicBezTo>
                  <a:pt x="5471" y="1008"/>
                  <a:pt x="5471" y="1008"/>
                  <a:pt x="5471" y="1008"/>
                </a:cubicBezTo>
                <a:cubicBezTo>
                  <a:pt x="5466" y="1010"/>
                  <a:pt x="5466" y="1010"/>
                  <a:pt x="5466" y="1010"/>
                </a:cubicBezTo>
                <a:cubicBezTo>
                  <a:pt x="5466" y="1009"/>
                  <a:pt x="5466" y="1009"/>
                  <a:pt x="5466" y="1009"/>
                </a:cubicBezTo>
                <a:cubicBezTo>
                  <a:pt x="5467" y="1007"/>
                  <a:pt x="5467" y="1007"/>
                  <a:pt x="5467" y="1007"/>
                </a:cubicBezTo>
                <a:cubicBezTo>
                  <a:pt x="5467" y="1005"/>
                  <a:pt x="5467" y="1005"/>
                  <a:pt x="5467" y="1005"/>
                </a:cubicBezTo>
                <a:cubicBezTo>
                  <a:pt x="5465" y="1002"/>
                  <a:pt x="5465" y="1002"/>
                  <a:pt x="5465" y="1002"/>
                </a:cubicBezTo>
                <a:cubicBezTo>
                  <a:pt x="5462" y="999"/>
                  <a:pt x="5462" y="999"/>
                  <a:pt x="5462" y="999"/>
                </a:cubicBezTo>
                <a:cubicBezTo>
                  <a:pt x="5461" y="998"/>
                  <a:pt x="5461" y="998"/>
                  <a:pt x="5461" y="999"/>
                </a:cubicBezTo>
                <a:cubicBezTo>
                  <a:pt x="5460" y="999"/>
                  <a:pt x="5460" y="999"/>
                  <a:pt x="5461" y="1000"/>
                </a:cubicBezTo>
                <a:cubicBezTo>
                  <a:pt x="5462" y="1001"/>
                  <a:pt x="5462" y="1001"/>
                  <a:pt x="5462" y="1001"/>
                </a:cubicBezTo>
                <a:cubicBezTo>
                  <a:pt x="5460" y="1000"/>
                  <a:pt x="5460" y="1000"/>
                  <a:pt x="5460" y="1000"/>
                </a:cubicBezTo>
                <a:cubicBezTo>
                  <a:pt x="5460" y="1000"/>
                  <a:pt x="5460" y="1000"/>
                  <a:pt x="5460" y="1000"/>
                </a:cubicBezTo>
                <a:cubicBezTo>
                  <a:pt x="5458" y="1000"/>
                  <a:pt x="5458" y="1000"/>
                  <a:pt x="5458" y="1000"/>
                </a:cubicBezTo>
                <a:cubicBezTo>
                  <a:pt x="5456" y="998"/>
                  <a:pt x="5456" y="998"/>
                  <a:pt x="5456" y="998"/>
                </a:cubicBezTo>
                <a:cubicBezTo>
                  <a:pt x="5454" y="989"/>
                  <a:pt x="5454" y="989"/>
                  <a:pt x="5454" y="989"/>
                </a:cubicBezTo>
                <a:cubicBezTo>
                  <a:pt x="5454" y="989"/>
                  <a:pt x="5453" y="988"/>
                  <a:pt x="5453" y="988"/>
                </a:cubicBezTo>
                <a:cubicBezTo>
                  <a:pt x="5451" y="988"/>
                  <a:pt x="5451" y="988"/>
                  <a:pt x="5451" y="988"/>
                </a:cubicBezTo>
                <a:cubicBezTo>
                  <a:pt x="5445" y="985"/>
                  <a:pt x="5445" y="985"/>
                  <a:pt x="5445" y="985"/>
                </a:cubicBezTo>
                <a:cubicBezTo>
                  <a:pt x="5443" y="983"/>
                  <a:pt x="5443" y="983"/>
                  <a:pt x="5443" y="983"/>
                </a:cubicBezTo>
                <a:cubicBezTo>
                  <a:pt x="5442" y="983"/>
                  <a:pt x="5442" y="983"/>
                  <a:pt x="5442" y="983"/>
                </a:cubicBezTo>
                <a:cubicBezTo>
                  <a:pt x="5439" y="983"/>
                  <a:pt x="5439" y="983"/>
                  <a:pt x="5439" y="983"/>
                </a:cubicBezTo>
                <a:cubicBezTo>
                  <a:pt x="5436" y="982"/>
                  <a:pt x="5436" y="982"/>
                  <a:pt x="5436" y="982"/>
                </a:cubicBezTo>
                <a:cubicBezTo>
                  <a:pt x="5436" y="981"/>
                  <a:pt x="5436" y="981"/>
                  <a:pt x="5436" y="981"/>
                </a:cubicBezTo>
                <a:cubicBezTo>
                  <a:pt x="5416" y="963"/>
                  <a:pt x="5416" y="963"/>
                  <a:pt x="5416" y="963"/>
                </a:cubicBezTo>
                <a:cubicBezTo>
                  <a:pt x="5413" y="962"/>
                  <a:pt x="5413" y="962"/>
                  <a:pt x="5413" y="962"/>
                </a:cubicBezTo>
                <a:cubicBezTo>
                  <a:pt x="5411" y="959"/>
                  <a:pt x="5411" y="959"/>
                  <a:pt x="5411" y="959"/>
                </a:cubicBezTo>
                <a:cubicBezTo>
                  <a:pt x="5411" y="959"/>
                  <a:pt x="5411" y="959"/>
                  <a:pt x="5410" y="959"/>
                </a:cubicBezTo>
                <a:cubicBezTo>
                  <a:pt x="5409" y="960"/>
                  <a:pt x="5409" y="960"/>
                  <a:pt x="5409" y="960"/>
                </a:cubicBezTo>
                <a:cubicBezTo>
                  <a:pt x="5399" y="955"/>
                  <a:pt x="5399" y="955"/>
                  <a:pt x="5399" y="955"/>
                </a:cubicBezTo>
                <a:cubicBezTo>
                  <a:pt x="5395" y="951"/>
                  <a:pt x="5395" y="951"/>
                  <a:pt x="5395" y="951"/>
                </a:cubicBezTo>
                <a:cubicBezTo>
                  <a:pt x="5395" y="950"/>
                  <a:pt x="5395" y="950"/>
                  <a:pt x="5395" y="950"/>
                </a:cubicBezTo>
                <a:cubicBezTo>
                  <a:pt x="5393" y="951"/>
                  <a:pt x="5393" y="951"/>
                  <a:pt x="5393" y="951"/>
                </a:cubicBezTo>
                <a:cubicBezTo>
                  <a:pt x="5387" y="948"/>
                  <a:pt x="5387" y="948"/>
                  <a:pt x="5387" y="948"/>
                </a:cubicBezTo>
                <a:cubicBezTo>
                  <a:pt x="5384" y="948"/>
                  <a:pt x="5384" y="948"/>
                  <a:pt x="5384" y="948"/>
                </a:cubicBezTo>
                <a:cubicBezTo>
                  <a:pt x="5375" y="940"/>
                  <a:pt x="5375" y="940"/>
                  <a:pt x="5375" y="940"/>
                </a:cubicBezTo>
                <a:cubicBezTo>
                  <a:pt x="5375" y="940"/>
                  <a:pt x="5375" y="940"/>
                  <a:pt x="5375" y="940"/>
                </a:cubicBezTo>
                <a:cubicBezTo>
                  <a:pt x="5357" y="939"/>
                  <a:pt x="5357" y="939"/>
                  <a:pt x="5357" y="939"/>
                </a:cubicBezTo>
                <a:cubicBezTo>
                  <a:pt x="5356" y="939"/>
                  <a:pt x="5356" y="939"/>
                  <a:pt x="5356" y="939"/>
                </a:cubicBezTo>
                <a:cubicBezTo>
                  <a:pt x="5355" y="940"/>
                  <a:pt x="5355" y="940"/>
                  <a:pt x="5355" y="940"/>
                </a:cubicBezTo>
                <a:cubicBezTo>
                  <a:pt x="5351" y="941"/>
                  <a:pt x="5351" y="941"/>
                  <a:pt x="5351" y="941"/>
                </a:cubicBezTo>
                <a:cubicBezTo>
                  <a:pt x="5349" y="939"/>
                  <a:pt x="5349" y="939"/>
                  <a:pt x="5349" y="939"/>
                </a:cubicBezTo>
                <a:cubicBezTo>
                  <a:pt x="5345" y="938"/>
                  <a:pt x="5345" y="938"/>
                  <a:pt x="5345" y="938"/>
                </a:cubicBezTo>
                <a:cubicBezTo>
                  <a:pt x="5344" y="938"/>
                  <a:pt x="5344" y="938"/>
                  <a:pt x="5344" y="938"/>
                </a:cubicBezTo>
                <a:cubicBezTo>
                  <a:pt x="5340" y="939"/>
                  <a:pt x="5340" y="939"/>
                  <a:pt x="5340" y="939"/>
                </a:cubicBezTo>
                <a:cubicBezTo>
                  <a:pt x="5334" y="938"/>
                  <a:pt x="5334" y="938"/>
                  <a:pt x="5334" y="938"/>
                </a:cubicBezTo>
                <a:cubicBezTo>
                  <a:pt x="5333" y="938"/>
                  <a:pt x="5333" y="938"/>
                  <a:pt x="5333" y="938"/>
                </a:cubicBezTo>
                <a:cubicBezTo>
                  <a:pt x="5330" y="940"/>
                  <a:pt x="5330" y="940"/>
                  <a:pt x="5330" y="940"/>
                </a:cubicBezTo>
                <a:cubicBezTo>
                  <a:pt x="5326" y="939"/>
                  <a:pt x="5326" y="939"/>
                  <a:pt x="5326" y="939"/>
                </a:cubicBezTo>
                <a:cubicBezTo>
                  <a:pt x="5319" y="935"/>
                  <a:pt x="5319" y="935"/>
                  <a:pt x="5319" y="935"/>
                </a:cubicBezTo>
                <a:cubicBezTo>
                  <a:pt x="5319" y="935"/>
                  <a:pt x="5319" y="935"/>
                  <a:pt x="5319" y="935"/>
                </a:cubicBezTo>
                <a:cubicBezTo>
                  <a:pt x="5316" y="936"/>
                  <a:pt x="5316" y="936"/>
                  <a:pt x="5316" y="936"/>
                </a:cubicBezTo>
                <a:cubicBezTo>
                  <a:pt x="5290" y="931"/>
                  <a:pt x="5290" y="931"/>
                  <a:pt x="5290" y="931"/>
                </a:cubicBezTo>
                <a:cubicBezTo>
                  <a:pt x="5289" y="931"/>
                  <a:pt x="5289" y="931"/>
                  <a:pt x="5289" y="931"/>
                </a:cubicBezTo>
                <a:cubicBezTo>
                  <a:pt x="5287" y="933"/>
                  <a:pt x="5287" y="933"/>
                  <a:pt x="5287" y="933"/>
                </a:cubicBezTo>
                <a:cubicBezTo>
                  <a:pt x="5286" y="933"/>
                  <a:pt x="5286" y="933"/>
                  <a:pt x="5286" y="933"/>
                </a:cubicBezTo>
                <a:cubicBezTo>
                  <a:pt x="5286" y="937"/>
                  <a:pt x="5286" y="937"/>
                  <a:pt x="5286" y="937"/>
                </a:cubicBezTo>
                <a:cubicBezTo>
                  <a:pt x="5286" y="937"/>
                  <a:pt x="5286" y="937"/>
                  <a:pt x="5286" y="937"/>
                </a:cubicBezTo>
                <a:cubicBezTo>
                  <a:pt x="5287" y="940"/>
                  <a:pt x="5287" y="940"/>
                  <a:pt x="5287" y="940"/>
                </a:cubicBezTo>
                <a:cubicBezTo>
                  <a:pt x="5287" y="945"/>
                  <a:pt x="5287" y="945"/>
                  <a:pt x="5287" y="945"/>
                </a:cubicBezTo>
                <a:cubicBezTo>
                  <a:pt x="5282" y="947"/>
                  <a:pt x="5282" y="947"/>
                  <a:pt x="5282" y="947"/>
                </a:cubicBezTo>
                <a:cubicBezTo>
                  <a:pt x="5282" y="948"/>
                  <a:pt x="5282" y="948"/>
                  <a:pt x="5282" y="948"/>
                </a:cubicBezTo>
                <a:cubicBezTo>
                  <a:pt x="5280" y="951"/>
                  <a:pt x="5280" y="951"/>
                  <a:pt x="5280" y="951"/>
                </a:cubicBezTo>
                <a:cubicBezTo>
                  <a:pt x="5280" y="951"/>
                  <a:pt x="5280" y="951"/>
                  <a:pt x="5281" y="952"/>
                </a:cubicBezTo>
                <a:cubicBezTo>
                  <a:pt x="5281" y="952"/>
                  <a:pt x="5281" y="952"/>
                  <a:pt x="5281" y="952"/>
                </a:cubicBezTo>
                <a:cubicBezTo>
                  <a:pt x="5289" y="954"/>
                  <a:pt x="5289" y="954"/>
                  <a:pt x="5289" y="954"/>
                </a:cubicBezTo>
                <a:cubicBezTo>
                  <a:pt x="5292" y="964"/>
                  <a:pt x="5292" y="964"/>
                  <a:pt x="5292" y="964"/>
                </a:cubicBezTo>
                <a:cubicBezTo>
                  <a:pt x="5293" y="965"/>
                  <a:pt x="5293" y="965"/>
                  <a:pt x="5293" y="965"/>
                </a:cubicBezTo>
                <a:cubicBezTo>
                  <a:pt x="5293" y="968"/>
                  <a:pt x="5293" y="968"/>
                  <a:pt x="5293" y="968"/>
                </a:cubicBezTo>
                <a:cubicBezTo>
                  <a:pt x="5295" y="974"/>
                  <a:pt x="5295" y="974"/>
                  <a:pt x="5295" y="974"/>
                </a:cubicBezTo>
                <a:cubicBezTo>
                  <a:pt x="5287" y="984"/>
                  <a:pt x="5287" y="984"/>
                  <a:pt x="5287" y="984"/>
                </a:cubicBezTo>
                <a:cubicBezTo>
                  <a:pt x="5281" y="988"/>
                  <a:pt x="5281" y="988"/>
                  <a:pt x="5281" y="988"/>
                </a:cubicBezTo>
                <a:cubicBezTo>
                  <a:pt x="5275" y="987"/>
                  <a:pt x="5275" y="987"/>
                  <a:pt x="5275" y="987"/>
                </a:cubicBezTo>
                <a:cubicBezTo>
                  <a:pt x="5273" y="986"/>
                  <a:pt x="5273" y="986"/>
                  <a:pt x="5273" y="986"/>
                </a:cubicBezTo>
                <a:cubicBezTo>
                  <a:pt x="5270" y="977"/>
                  <a:pt x="5270" y="977"/>
                  <a:pt x="5270" y="977"/>
                </a:cubicBezTo>
                <a:cubicBezTo>
                  <a:pt x="5270" y="977"/>
                  <a:pt x="5270" y="977"/>
                  <a:pt x="5270" y="977"/>
                </a:cubicBezTo>
                <a:cubicBezTo>
                  <a:pt x="5265" y="974"/>
                  <a:pt x="5265" y="974"/>
                  <a:pt x="5265" y="974"/>
                </a:cubicBezTo>
                <a:cubicBezTo>
                  <a:pt x="5265" y="973"/>
                  <a:pt x="5265" y="973"/>
                  <a:pt x="5265" y="973"/>
                </a:cubicBezTo>
                <a:cubicBezTo>
                  <a:pt x="5265" y="972"/>
                  <a:pt x="5265" y="972"/>
                  <a:pt x="5265" y="972"/>
                </a:cubicBezTo>
                <a:cubicBezTo>
                  <a:pt x="5262" y="971"/>
                  <a:pt x="5262" y="971"/>
                  <a:pt x="5262" y="971"/>
                </a:cubicBezTo>
                <a:cubicBezTo>
                  <a:pt x="5262" y="970"/>
                  <a:pt x="5262" y="970"/>
                  <a:pt x="5262" y="970"/>
                </a:cubicBezTo>
                <a:cubicBezTo>
                  <a:pt x="5255" y="970"/>
                  <a:pt x="5255" y="970"/>
                  <a:pt x="5255" y="970"/>
                </a:cubicBezTo>
                <a:cubicBezTo>
                  <a:pt x="5254" y="969"/>
                  <a:pt x="5254" y="969"/>
                  <a:pt x="5254" y="969"/>
                </a:cubicBezTo>
                <a:cubicBezTo>
                  <a:pt x="5253" y="953"/>
                  <a:pt x="5253" y="953"/>
                  <a:pt x="5253" y="953"/>
                </a:cubicBezTo>
                <a:cubicBezTo>
                  <a:pt x="5252" y="952"/>
                  <a:pt x="5252" y="952"/>
                  <a:pt x="5252" y="952"/>
                </a:cubicBezTo>
                <a:cubicBezTo>
                  <a:pt x="5248" y="951"/>
                  <a:pt x="5248" y="951"/>
                  <a:pt x="5248" y="951"/>
                </a:cubicBezTo>
                <a:cubicBezTo>
                  <a:pt x="5248" y="949"/>
                  <a:pt x="5248" y="949"/>
                  <a:pt x="5248" y="949"/>
                </a:cubicBezTo>
                <a:cubicBezTo>
                  <a:pt x="5250" y="948"/>
                  <a:pt x="5250" y="948"/>
                  <a:pt x="5250" y="948"/>
                </a:cubicBezTo>
                <a:cubicBezTo>
                  <a:pt x="5250" y="948"/>
                  <a:pt x="5250" y="948"/>
                  <a:pt x="5250" y="947"/>
                </a:cubicBezTo>
                <a:cubicBezTo>
                  <a:pt x="5250" y="946"/>
                  <a:pt x="5250" y="946"/>
                  <a:pt x="5250" y="946"/>
                </a:cubicBezTo>
                <a:cubicBezTo>
                  <a:pt x="5249" y="946"/>
                  <a:pt x="5249" y="946"/>
                  <a:pt x="5249" y="946"/>
                </a:cubicBezTo>
                <a:cubicBezTo>
                  <a:pt x="5246" y="943"/>
                  <a:pt x="5246" y="943"/>
                  <a:pt x="5246" y="943"/>
                </a:cubicBezTo>
                <a:cubicBezTo>
                  <a:pt x="5245" y="943"/>
                  <a:pt x="5245" y="943"/>
                  <a:pt x="5245" y="943"/>
                </a:cubicBezTo>
                <a:cubicBezTo>
                  <a:pt x="5243" y="944"/>
                  <a:pt x="5243" y="944"/>
                  <a:pt x="5243" y="944"/>
                </a:cubicBezTo>
                <a:cubicBezTo>
                  <a:pt x="5233" y="956"/>
                  <a:pt x="5233" y="956"/>
                  <a:pt x="5233" y="956"/>
                </a:cubicBezTo>
                <a:cubicBezTo>
                  <a:pt x="5231" y="956"/>
                  <a:pt x="5231" y="956"/>
                  <a:pt x="5231" y="956"/>
                </a:cubicBezTo>
                <a:cubicBezTo>
                  <a:pt x="5229" y="956"/>
                  <a:pt x="5229" y="956"/>
                  <a:pt x="5229" y="956"/>
                </a:cubicBezTo>
                <a:cubicBezTo>
                  <a:pt x="5223" y="956"/>
                  <a:pt x="5223" y="956"/>
                  <a:pt x="5223" y="956"/>
                </a:cubicBezTo>
                <a:cubicBezTo>
                  <a:pt x="5217" y="952"/>
                  <a:pt x="5217" y="952"/>
                  <a:pt x="5217" y="952"/>
                </a:cubicBezTo>
                <a:cubicBezTo>
                  <a:pt x="5207" y="951"/>
                  <a:pt x="5207" y="951"/>
                  <a:pt x="5207" y="951"/>
                </a:cubicBezTo>
                <a:cubicBezTo>
                  <a:pt x="5204" y="952"/>
                  <a:pt x="5204" y="952"/>
                  <a:pt x="5204" y="952"/>
                </a:cubicBezTo>
                <a:cubicBezTo>
                  <a:pt x="5203" y="952"/>
                  <a:pt x="5203" y="952"/>
                  <a:pt x="5203" y="952"/>
                </a:cubicBezTo>
                <a:cubicBezTo>
                  <a:pt x="5203" y="953"/>
                  <a:pt x="5203" y="953"/>
                  <a:pt x="5203" y="953"/>
                </a:cubicBezTo>
                <a:cubicBezTo>
                  <a:pt x="5202" y="952"/>
                  <a:pt x="5202" y="952"/>
                  <a:pt x="5202" y="952"/>
                </a:cubicBezTo>
                <a:cubicBezTo>
                  <a:pt x="5196" y="953"/>
                  <a:pt x="5196" y="953"/>
                  <a:pt x="5196" y="953"/>
                </a:cubicBezTo>
                <a:cubicBezTo>
                  <a:pt x="5192" y="950"/>
                  <a:pt x="5192" y="950"/>
                  <a:pt x="5192" y="950"/>
                </a:cubicBezTo>
                <a:cubicBezTo>
                  <a:pt x="5188" y="943"/>
                  <a:pt x="5188" y="943"/>
                  <a:pt x="5188" y="943"/>
                </a:cubicBezTo>
                <a:cubicBezTo>
                  <a:pt x="5188" y="943"/>
                  <a:pt x="5188" y="943"/>
                  <a:pt x="5188" y="943"/>
                </a:cubicBezTo>
                <a:cubicBezTo>
                  <a:pt x="5187" y="943"/>
                  <a:pt x="5187" y="943"/>
                  <a:pt x="5187" y="943"/>
                </a:cubicBezTo>
                <a:cubicBezTo>
                  <a:pt x="5181" y="947"/>
                  <a:pt x="5181" y="947"/>
                  <a:pt x="5181" y="947"/>
                </a:cubicBezTo>
                <a:cubicBezTo>
                  <a:pt x="5173" y="946"/>
                  <a:pt x="5173" y="946"/>
                  <a:pt x="5173" y="946"/>
                </a:cubicBezTo>
                <a:cubicBezTo>
                  <a:pt x="5173" y="946"/>
                  <a:pt x="5173" y="946"/>
                  <a:pt x="5173" y="946"/>
                </a:cubicBezTo>
                <a:cubicBezTo>
                  <a:pt x="5168" y="948"/>
                  <a:pt x="5168" y="948"/>
                  <a:pt x="5168" y="948"/>
                </a:cubicBezTo>
                <a:cubicBezTo>
                  <a:pt x="5164" y="947"/>
                  <a:pt x="5164" y="947"/>
                  <a:pt x="5164" y="947"/>
                </a:cubicBezTo>
                <a:cubicBezTo>
                  <a:pt x="5162" y="947"/>
                  <a:pt x="5162" y="947"/>
                  <a:pt x="5162" y="947"/>
                </a:cubicBezTo>
                <a:cubicBezTo>
                  <a:pt x="5161" y="947"/>
                  <a:pt x="5161" y="947"/>
                  <a:pt x="5161" y="947"/>
                </a:cubicBezTo>
                <a:cubicBezTo>
                  <a:pt x="5160" y="948"/>
                  <a:pt x="5160" y="948"/>
                  <a:pt x="5160" y="948"/>
                </a:cubicBezTo>
                <a:cubicBezTo>
                  <a:pt x="5159" y="950"/>
                  <a:pt x="5159" y="950"/>
                  <a:pt x="5159" y="950"/>
                </a:cubicBezTo>
                <a:cubicBezTo>
                  <a:pt x="5157" y="950"/>
                  <a:pt x="5157" y="950"/>
                  <a:pt x="5157" y="950"/>
                </a:cubicBezTo>
                <a:cubicBezTo>
                  <a:pt x="5157" y="950"/>
                  <a:pt x="5156" y="950"/>
                  <a:pt x="5156" y="951"/>
                </a:cubicBezTo>
                <a:cubicBezTo>
                  <a:pt x="5155" y="955"/>
                  <a:pt x="5155" y="955"/>
                  <a:pt x="5155" y="955"/>
                </a:cubicBezTo>
                <a:cubicBezTo>
                  <a:pt x="5151" y="955"/>
                  <a:pt x="5151" y="955"/>
                  <a:pt x="5151" y="955"/>
                </a:cubicBezTo>
                <a:cubicBezTo>
                  <a:pt x="5151" y="955"/>
                  <a:pt x="5151" y="955"/>
                  <a:pt x="5151" y="955"/>
                </a:cubicBezTo>
                <a:cubicBezTo>
                  <a:pt x="5149" y="959"/>
                  <a:pt x="5149" y="959"/>
                  <a:pt x="5149" y="959"/>
                </a:cubicBezTo>
                <a:cubicBezTo>
                  <a:pt x="5147" y="961"/>
                  <a:pt x="5147" y="961"/>
                  <a:pt x="5147" y="961"/>
                </a:cubicBezTo>
                <a:cubicBezTo>
                  <a:pt x="5145" y="961"/>
                  <a:pt x="5145" y="961"/>
                  <a:pt x="5145" y="961"/>
                </a:cubicBezTo>
                <a:cubicBezTo>
                  <a:pt x="5146" y="957"/>
                  <a:pt x="5146" y="957"/>
                  <a:pt x="5146" y="957"/>
                </a:cubicBezTo>
                <a:cubicBezTo>
                  <a:pt x="5145" y="954"/>
                  <a:pt x="5145" y="954"/>
                  <a:pt x="5145" y="954"/>
                </a:cubicBezTo>
                <a:cubicBezTo>
                  <a:pt x="5145" y="953"/>
                  <a:pt x="5145" y="953"/>
                  <a:pt x="5144" y="953"/>
                </a:cubicBezTo>
                <a:cubicBezTo>
                  <a:pt x="5144" y="953"/>
                  <a:pt x="5144" y="953"/>
                  <a:pt x="5144" y="953"/>
                </a:cubicBezTo>
                <a:cubicBezTo>
                  <a:pt x="5142" y="954"/>
                  <a:pt x="5142" y="954"/>
                  <a:pt x="5142" y="954"/>
                </a:cubicBezTo>
                <a:cubicBezTo>
                  <a:pt x="5140" y="953"/>
                  <a:pt x="5140" y="953"/>
                  <a:pt x="5140" y="953"/>
                </a:cubicBezTo>
                <a:cubicBezTo>
                  <a:pt x="5136" y="948"/>
                  <a:pt x="5136" y="948"/>
                  <a:pt x="5136" y="948"/>
                </a:cubicBezTo>
                <a:cubicBezTo>
                  <a:pt x="5132" y="946"/>
                  <a:pt x="5132" y="946"/>
                  <a:pt x="5132" y="946"/>
                </a:cubicBezTo>
                <a:cubicBezTo>
                  <a:pt x="5132" y="946"/>
                  <a:pt x="5132" y="946"/>
                  <a:pt x="5132" y="946"/>
                </a:cubicBezTo>
                <a:cubicBezTo>
                  <a:pt x="5126" y="946"/>
                  <a:pt x="5126" y="946"/>
                  <a:pt x="5126" y="946"/>
                </a:cubicBezTo>
                <a:cubicBezTo>
                  <a:pt x="5125" y="943"/>
                  <a:pt x="5125" y="943"/>
                  <a:pt x="5125" y="943"/>
                </a:cubicBezTo>
                <a:cubicBezTo>
                  <a:pt x="5125" y="943"/>
                  <a:pt x="5125" y="943"/>
                  <a:pt x="5125" y="943"/>
                </a:cubicBezTo>
                <a:cubicBezTo>
                  <a:pt x="5121" y="942"/>
                  <a:pt x="5121" y="942"/>
                  <a:pt x="5121" y="942"/>
                </a:cubicBezTo>
                <a:cubicBezTo>
                  <a:pt x="5120" y="940"/>
                  <a:pt x="5120" y="940"/>
                  <a:pt x="5120" y="940"/>
                </a:cubicBezTo>
                <a:cubicBezTo>
                  <a:pt x="5126" y="924"/>
                  <a:pt x="5126" y="924"/>
                  <a:pt x="5126" y="924"/>
                </a:cubicBezTo>
                <a:cubicBezTo>
                  <a:pt x="5125" y="915"/>
                  <a:pt x="5125" y="915"/>
                  <a:pt x="5125" y="915"/>
                </a:cubicBezTo>
                <a:cubicBezTo>
                  <a:pt x="5122" y="909"/>
                  <a:pt x="5122" y="909"/>
                  <a:pt x="5122" y="909"/>
                </a:cubicBezTo>
                <a:cubicBezTo>
                  <a:pt x="5123" y="908"/>
                  <a:pt x="5123" y="908"/>
                  <a:pt x="5123" y="908"/>
                </a:cubicBezTo>
                <a:cubicBezTo>
                  <a:pt x="5122" y="907"/>
                  <a:pt x="5122" y="907"/>
                  <a:pt x="5122" y="907"/>
                </a:cubicBezTo>
                <a:cubicBezTo>
                  <a:pt x="5112" y="894"/>
                  <a:pt x="5112" y="894"/>
                  <a:pt x="5112" y="894"/>
                </a:cubicBezTo>
                <a:cubicBezTo>
                  <a:pt x="5109" y="892"/>
                  <a:pt x="5109" y="892"/>
                  <a:pt x="5109" y="892"/>
                </a:cubicBezTo>
                <a:cubicBezTo>
                  <a:pt x="5107" y="890"/>
                  <a:pt x="5107" y="890"/>
                  <a:pt x="5107" y="890"/>
                </a:cubicBezTo>
                <a:cubicBezTo>
                  <a:pt x="5107" y="889"/>
                  <a:pt x="5107" y="889"/>
                  <a:pt x="5107" y="889"/>
                </a:cubicBezTo>
                <a:cubicBezTo>
                  <a:pt x="5103" y="888"/>
                  <a:pt x="5103" y="888"/>
                  <a:pt x="5103" y="888"/>
                </a:cubicBezTo>
                <a:cubicBezTo>
                  <a:pt x="5092" y="887"/>
                  <a:pt x="5092" y="887"/>
                  <a:pt x="5092" y="887"/>
                </a:cubicBezTo>
                <a:cubicBezTo>
                  <a:pt x="5088" y="886"/>
                  <a:pt x="5088" y="886"/>
                  <a:pt x="5088" y="886"/>
                </a:cubicBezTo>
                <a:cubicBezTo>
                  <a:pt x="5088" y="886"/>
                  <a:pt x="5088" y="886"/>
                  <a:pt x="5088" y="886"/>
                </a:cubicBezTo>
                <a:cubicBezTo>
                  <a:pt x="5063" y="887"/>
                  <a:pt x="5063" y="887"/>
                  <a:pt x="5063" y="887"/>
                </a:cubicBezTo>
                <a:cubicBezTo>
                  <a:pt x="5063" y="887"/>
                  <a:pt x="5063" y="887"/>
                  <a:pt x="5063" y="887"/>
                </a:cubicBezTo>
                <a:cubicBezTo>
                  <a:pt x="5061" y="888"/>
                  <a:pt x="5061" y="888"/>
                  <a:pt x="5061" y="888"/>
                </a:cubicBezTo>
                <a:cubicBezTo>
                  <a:pt x="5056" y="887"/>
                  <a:pt x="5056" y="887"/>
                  <a:pt x="5056" y="887"/>
                </a:cubicBezTo>
                <a:cubicBezTo>
                  <a:pt x="5055" y="888"/>
                  <a:pt x="5055" y="888"/>
                  <a:pt x="5055" y="888"/>
                </a:cubicBezTo>
                <a:cubicBezTo>
                  <a:pt x="5053" y="889"/>
                  <a:pt x="5053" y="889"/>
                  <a:pt x="5053" y="889"/>
                </a:cubicBezTo>
                <a:cubicBezTo>
                  <a:pt x="5050" y="890"/>
                  <a:pt x="5050" y="890"/>
                  <a:pt x="5050" y="890"/>
                </a:cubicBezTo>
                <a:cubicBezTo>
                  <a:pt x="5043" y="888"/>
                  <a:pt x="5043" y="888"/>
                  <a:pt x="5043" y="888"/>
                </a:cubicBezTo>
                <a:cubicBezTo>
                  <a:pt x="5043" y="888"/>
                  <a:pt x="5043" y="888"/>
                  <a:pt x="5043" y="888"/>
                </a:cubicBezTo>
                <a:cubicBezTo>
                  <a:pt x="5041" y="888"/>
                  <a:pt x="5041" y="888"/>
                  <a:pt x="5041" y="888"/>
                </a:cubicBezTo>
                <a:cubicBezTo>
                  <a:pt x="5038" y="891"/>
                  <a:pt x="5038" y="891"/>
                  <a:pt x="5038" y="891"/>
                </a:cubicBezTo>
                <a:cubicBezTo>
                  <a:pt x="5035" y="891"/>
                  <a:pt x="5035" y="891"/>
                  <a:pt x="5035" y="891"/>
                </a:cubicBezTo>
                <a:cubicBezTo>
                  <a:pt x="5032" y="890"/>
                  <a:pt x="5032" y="890"/>
                  <a:pt x="5032" y="890"/>
                </a:cubicBezTo>
                <a:cubicBezTo>
                  <a:pt x="5032" y="890"/>
                  <a:pt x="5032" y="890"/>
                  <a:pt x="5032" y="890"/>
                </a:cubicBezTo>
                <a:cubicBezTo>
                  <a:pt x="5026" y="891"/>
                  <a:pt x="5026" y="891"/>
                  <a:pt x="5026" y="891"/>
                </a:cubicBezTo>
                <a:cubicBezTo>
                  <a:pt x="5024" y="891"/>
                  <a:pt x="5024" y="891"/>
                  <a:pt x="5024" y="891"/>
                </a:cubicBezTo>
                <a:cubicBezTo>
                  <a:pt x="5022" y="891"/>
                  <a:pt x="5022" y="891"/>
                  <a:pt x="5022" y="891"/>
                </a:cubicBezTo>
                <a:cubicBezTo>
                  <a:pt x="5021" y="891"/>
                  <a:pt x="5021" y="891"/>
                  <a:pt x="5021" y="891"/>
                </a:cubicBezTo>
                <a:cubicBezTo>
                  <a:pt x="5015" y="894"/>
                  <a:pt x="5015" y="894"/>
                  <a:pt x="5015" y="894"/>
                </a:cubicBezTo>
                <a:cubicBezTo>
                  <a:pt x="5012" y="894"/>
                  <a:pt x="5012" y="894"/>
                  <a:pt x="5012" y="894"/>
                </a:cubicBezTo>
                <a:cubicBezTo>
                  <a:pt x="5011" y="894"/>
                  <a:pt x="5011" y="894"/>
                  <a:pt x="5011" y="894"/>
                </a:cubicBezTo>
                <a:cubicBezTo>
                  <a:pt x="5009" y="896"/>
                  <a:pt x="5009" y="896"/>
                  <a:pt x="5009" y="896"/>
                </a:cubicBezTo>
                <a:cubicBezTo>
                  <a:pt x="5003" y="890"/>
                  <a:pt x="5003" y="890"/>
                  <a:pt x="5003" y="890"/>
                </a:cubicBezTo>
                <a:cubicBezTo>
                  <a:pt x="5002" y="889"/>
                  <a:pt x="5002" y="889"/>
                  <a:pt x="5002" y="889"/>
                </a:cubicBezTo>
                <a:cubicBezTo>
                  <a:pt x="4999" y="889"/>
                  <a:pt x="4999" y="889"/>
                  <a:pt x="4999" y="889"/>
                </a:cubicBezTo>
                <a:cubicBezTo>
                  <a:pt x="4998" y="889"/>
                  <a:pt x="4998" y="889"/>
                  <a:pt x="4998" y="889"/>
                </a:cubicBezTo>
                <a:cubicBezTo>
                  <a:pt x="5004" y="887"/>
                  <a:pt x="5004" y="887"/>
                  <a:pt x="5004" y="887"/>
                </a:cubicBezTo>
                <a:cubicBezTo>
                  <a:pt x="5004" y="887"/>
                  <a:pt x="5004" y="887"/>
                  <a:pt x="5004" y="887"/>
                </a:cubicBezTo>
                <a:cubicBezTo>
                  <a:pt x="5006" y="884"/>
                  <a:pt x="5006" y="884"/>
                  <a:pt x="5006" y="884"/>
                </a:cubicBezTo>
                <a:cubicBezTo>
                  <a:pt x="5007" y="880"/>
                  <a:pt x="5007" y="880"/>
                  <a:pt x="5007" y="880"/>
                </a:cubicBezTo>
                <a:cubicBezTo>
                  <a:pt x="5006" y="879"/>
                  <a:pt x="5006" y="879"/>
                  <a:pt x="5006" y="879"/>
                </a:cubicBezTo>
                <a:cubicBezTo>
                  <a:pt x="4997" y="870"/>
                  <a:pt x="4997" y="870"/>
                  <a:pt x="4997" y="870"/>
                </a:cubicBezTo>
                <a:cubicBezTo>
                  <a:pt x="4995" y="868"/>
                  <a:pt x="4995" y="868"/>
                  <a:pt x="4995" y="868"/>
                </a:cubicBezTo>
                <a:cubicBezTo>
                  <a:pt x="4995" y="866"/>
                  <a:pt x="4995" y="866"/>
                  <a:pt x="4995" y="866"/>
                </a:cubicBezTo>
                <a:cubicBezTo>
                  <a:pt x="4995" y="866"/>
                  <a:pt x="4995" y="865"/>
                  <a:pt x="4995" y="865"/>
                </a:cubicBezTo>
                <a:cubicBezTo>
                  <a:pt x="4995" y="865"/>
                  <a:pt x="4994" y="865"/>
                  <a:pt x="4994" y="865"/>
                </a:cubicBezTo>
                <a:cubicBezTo>
                  <a:pt x="4983" y="868"/>
                  <a:pt x="4983" y="868"/>
                  <a:pt x="4983" y="868"/>
                </a:cubicBezTo>
                <a:cubicBezTo>
                  <a:pt x="4981" y="868"/>
                  <a:pt x="4981" y="868"/>
                  <a:pt x="4981" y="868"/>
                </a:cubicBezTo>
                <a:cubicBezTo>
                  <a:pt x="4980" y="866"/>
                  <a:pt x="4980" y="866"/>
                  <a:pt x="4980" y="866"/>
                </a:cubicBezTo>
                <a:cubicBezTo>
                  <a:pt x="4980" y="864"/>
                  <a:pt x="4980" y="864"/>
                  <a:pt x="4980" y="864"/>
                </a:cubicBezTo>
                <a:cubicBezTo>
                  <a:pt x="4980" y="863"/>
                  <a:pt x="4980" y="863"/>
                  <a:pt x="4980" y="863"/>
                </a:cubicBezTo>
                <a:cubicBezTo>
                  <a:pt x="4975" y="860"/>
                  <a:pt x="4975" y="860"/>
                  <a:pt x="4975" y="860"/>
                </a:cubicBezTo>
                <a:cubicBezTo>
                  <a:pt x="4973" y="857"/>
                  <a:pt x="4973" y="857"/>
                  <a:pt x="4973" y="857"/>
                </a:cubicBezTo>
                <a:cubicBezTo>
                  <a:pt x="4973" y="856"/>
                  <a:pt x="4973" y="856"/>
                  <a:pt x="4973" y="856"/>
                </a:cubicBezTo>
                <a:cubicBezTo>
                  <a:pt x="4971" y="856"/>
                  <a:pt x="4971" y="856"/>
                  <a:pt x="4971" y="856"/>
                </a:cubicBezTo>
                <a:cubicBezTo>
                  <a:pt x="4966" y="853"/>
                  <a:pt x="4966" y="853"/>
                  <a:pt x="4966" y="853"/>
                </a:cubicBezTo>
                <a:cubicBezTo>
                  <a:pt x="4966" y="853"/>
                  <a:pt x="4965" y="853"/>
                  <a:pt x="4965" y="853"/>
                </a:cubicBezTo>
                <a:cubicBezTo>
                  <a:pt x="4963" y="855"/>
                  <a:pt x="4963" y="855"/>
                  <a:pt x="4963" y="855"/>
                </a:cubicBezTo>
                <a:cubicBezTo>
                  <a:pt x="4961" y="855"/>
                  <a:pt x="4961" y="855"/>
                  <a:pt x="4961" y="855"/>
                </a:cubicBezTo>
                <a:cubicBezTo>
                  <a:pt x="4960" y="854"/>
                  <a:pt x="4960" y="854"/>
                  <a:pt x="4960" y="854"/>
                </a:cubicBezTo>
                <a:cubicBezTo>
                  <a:pt x="4955" y="853"/>
                  <a:pt x="4955" y="853"/>
                  <a:pt x="4955" y="853"/>
                </a:cubicBezTo>
                <a:cubicBezTo>
                  <a:pt x="4955" y="853"/>
                  <a:pt x="4955" y="853"/>
                  <a:pt x="4955" y="853"/>
                </a:cubicBezTo>
                <a:cubicBezTo>
                  <a:pt x="4954" y="853"/>
                  <a:pt x="4954" y="853"/>
                  <a:pt x="4954" y="853"/>
                </a:cubicBezTo>
                <a:cubicBezTo>
                  <a:pt x="4954" y="853"/>
                  <a:pt x="4954" y="853"/>
                  <a:pt x="4954" y="853"/>
                </a:cubicBezTo>
                <a:cubicBezTo>
                  <a:pt x="4960" y="845"/>
                  <a:pt x="4960" y="845"/>
                  <a:pt x="4960" y="845"/>
                </a:cubicBezTo>
                <a:cubicBezTo>
                  <a:pt x="4961" y="844"/>
                  <a:pt x="4961" y="844"/>
                  <a:pt x="4961" y="844"/>
                </a:cubicBezTo>
                <a:cubicBezTo>
                  <a:pt x="4964" y="846"/>
                  <a:pt x="4964" y="846"/>
                  <a:pt x="4964" y="846"/>
                </a:cubicBezTo>
                <a:cubicBezTo>
                  <a:pt x="4965" y="849"/>
                  <a:pt x="4965" y="849"/>
                  <a:pt x="4965" y="849"/>
                </a:cubicBezTo>
                <a:cubicBezTo>
                  <a:pt x="4966" y="849"/>
                  <a:pt x="4966" y="849"/>
                  <a:pt x="4966" y="849"/>
                </a:cubicBezTo>
                <a:cubicBezTo>
                  <a:pt x="4970" y="847"/>
                  <a:pt x="4970" y="847"/>
                  <a:pt x="4970" y="847"/>
                </a:cubicBezTo>
                <a:cubicBezTo>
                  <a:pt x="4971" y="846"/>
                  <a:pt x="4971" y="846"/>
                  <a:pt x="4971" y="846"/>
                </a:cubicBezTo>
                <a:cubicBezTo>
                  <a:pt x="4970" y="840"/>
                  <a:pt x="4970" y="840"/>
                  <a:pt x="4970" y="840"/>
                </a:cubicBezTo>
                <a:cubicBezTo>
                  <a:pt x="4967" y="830"/>
                  <a:pt x="4967" y="830"/>
                  <a:pt x="4967" y="830"/>
                </a:cubicBezTo>
                <a:cubicBezTo>
                  <a:pt x="4958" y="824"/>
                  <a:pt x="4958" y="824"/>
                  <a:pt x="4958" y="824"/>
                </a:cubicBezTo>
                <a:cubicBezTo>
                  <a:pt x="4953" y="823"/>
                  <a:pt x="4953" y="823"/>
                  <a:pt x="4953" y="823"/>
                </a:cubicBezTo>
                <a:cubicBezTo>
                  <a:pt x="4952" y="822"/>
                  <a:pt x="4952" y="822"/>
                  <a:pt x="4952" y="822"/>
                </a:cubicBezTo>
                <a:cubicBezTo>
                  <a:pt x="4946" y="819"/>
                  <a:pt x="4946" y="819"/>
                  <a:pt x="4946" y="819"/>
                </a:cubicBezTo>
                <a:cubicBezTo>
                  <a:pt x="4945" y="819"/>
                  <a:pt x="4945" y="819"/>
                  <a:pt x="4945" y="819"/>
                </a:cubicBezTo>
                <a:cubicBezTo>
                  <a:pt x="4940" y="820"/>
                  <a:pt x="4940" y="820"/>
                  <a:pt x="4940" y="820"/>
                </a:cubicBezTo>
                <a:cubicBezTo>
                  <a:pt x="4940" y="820"/>
                  <a:pt x="4940" y="820"/>
                  <a:pt x="4940" y="820"/>
                </a:cubicBezTo>
                <a:cubicBezTo>
                  <a:pt x="4939" y="819"/>
                  <a:pt x="4939" y="819"/>
                  <a:pt x="4939" y="819"/>
                </a:cubicBezTo>
                <a:cubicBezTo>
                  <a:pt x="4938" y="819"/>
                  <a:pt x="4938" y="819"/>
                  <a:pt x="4938" y="819"/>
                </a:cubicBezTo>
                <a:cubicBezTo>
                  <a:pt x="4928" y="819"/>
                  <a:pt x="4928" y="819"/>
                  <a:pt x="4928" y="819"/>
                </a:cubicBezTo>
                <a:cubicBezTo>
                  <a:pt x="4925" y="820"/>
                  <a:pt x="4925" y="820"/>
                  <a:pt x="4925" y="820"/>
                </a:cubicBezTo>
                <a:cubicBezTo>
                  <a:pt x="4919" y="818"/>
                  <a:pt x="4919" y="818"/>
                  <a:pt x="4919" y="818"/>
                </a:cubicBezTo>
                <a:cubicBezTo>
                  <a:pt x="4915" y="815"/>
                  <a:pt x="4915" y="815"/>
                  <a:pt x="4915" y="815"/>
                </a:cubicBezTo>
                <a:cubicBezTo>
                  <a:pt x="4915" y="815"/>
                  <a:pt x="4915" y="815"/>
                  <a:pt x="4915" y="815"/>
                </a:cubicBezTo>
                <a:cubicBezTo>
                  <a:pt x="4911" y="815"/>
                  <a:pt x="4911" y="815"/>
                  <a:pt x="4911" y="815"/>
                </a:cubicBezTo>
                <a:cubicBezTo>
                  <a:pt x="4905" y="809"/>
                  <a:pt x="4905" y="809"/>
                  <a:pt x="4905" y="809"/>
                </a:cubicBezTo>
                <a:cubicBezTo>
                  <a:pt x="4904" y="809"/>
                  <a:pt x="4904" y="809"/>
                  <a:pt x="4904" y="809"/>
                </a:cubicBezTo>
                <a:cubicBezTo>
                  <a:pt x="4902" y="810"/>
                  <a:pt x="4902" y="810"/>
                  <a:pt x="4902" y="810"/>
                </a:cubicBezTo>
                <a:cubicBezTo>
                  <a:pt x="4891" y="808"/>
                  <a:pt x="4891" y="808"/>
                  <a:pt x="4891" y="808"/>
                </a:cubicBezTo>
                <a:cubicBezTo>
                  <a:pt x="4884" y="804"/>
                  <a:pt x="4884" y="804"/>
                  <a:pt x="4884" y="804"/>
                </a:cubicBezTo>
                <a:cubicBezTo>
                  <a:pt x="4884" y="804"/>
                  <a:pt x="4884" y="804"/>
                  <a:pt x="4884" y="804"/>
                </a:cubicBezTo>
                <a:cubicBezTo>
                  <a:pt x="4872" y="803"/>
                  <a:pt x="4872" y="803"/>
                  <a:pt x="4872" y="803"/>
                </a:cubicBezTo>
                <a:cubicBezTo>
                  <a:pt x="4869" y="802"/>
                  <a:pt x="4869" y="802"/>
                  <a:pt x="4869" y="802"/>
                </a:cubicBezTo>
                <a:cubicBezTo>
                  <a:pt x="4840" y="800"/>
                  <a:pt x="4840" y="800"/>
                  <a:pt x="4840" y="800"/>
                </a:cubicBezTo>
                <a:cubicBezTo>
                  <a:pt x="4838" y="799"/>
                  <a:pt x="4838" y="799"/>
                  <a:pt x="4838" y="799"/>
                </a:cubicBezTo>
                <a:cubicBezTo>
                  <a:pt x="4837" y="797"/>
                  <a:pt x="4837" y="797"/>
                  <a:pt x="4837" y="797"/>
                </a:cubicBezTo>
                <a:cubicBezTo>
                  <a:pt x="4834" y="795"/>
                  <a:pt x="4834" y="795"/>
                  <a:pt x="4834" y="795"/>
                </a:cubicBezTo>
                <a:cubicBezTo>
                  <a:pt x="4829" y="794"/>
                  <a:pt x="4829" y="794"/>
                  <a:pt x="4829" y="794"/>
                </a:cubicBezTo>
                <a:cubicBezTo>
                  <a:pt x="4828" y="795"/>
                  <a:pt x="4828" y="795"/>
                  <a:pt x="4828" y="795"/>
                </a:cubicBezTo>
                <a:cubicBezTo>
                  <a:pt x="4826" y="798"/>
                  <a:pt x="4826" y="798"/>
                  <a:pt x="4826" y="798"/>
                </a:cubicBezTo>
                <a:cubicBezTo>
                  <a:pt x="4825" y="800"/>
                  <a:pt x="4825" y="800"/>
                  <a:pt x="4825" y="800"/>
                </a:cubicBezTo>
                <a:cubicBezTo>
                  <a:pt x="4826" y="801"/>
                  <a:pt x="4826" y="801"/>
                  <a:pt x="4826" y="801"/>
                </a:cubicBezTo>
                <a:cubicBezTo>
                  <a:pt x="4828" y="803"/>
                  <a:pt x="4828" y="803"/>
                  <a:pt x="4828" y="803"/>
                </a:cubicBezTo>
                <a:cubicBezTo>
                  <a:pt x="4828" y="805"/>
                  <a:pt x="4828" y="805"/>
                  <a:pt x="4828" y="805"/>
                </a:cubicBezTo>
                <a:cubicBezTo>
                  <a:pt x="4830" y="808"/>
                  <a:pt x="4830" y="808"/>
                  <a:pt x="4830" y="808"/>
                </a:cubicBezTo>
                <a:cubicBezTo>
                  <a:pt x="4829" y="809"/>
                  <a:pt x="4829" y="809"/>
                  <a:pt x="4829" y="809"/>
                </a:cubicBezTo>
                <a:cubicBezTo>
                  <a:pt x="4825" y="813"/>
                  <a:pt x="4825" y="813"/>
                  <a:pt x="4825" y="813"/>
                </a:cubicBezTo>
                <a:cubicBezTo>
                  <a:pt x="4825" y="813"/>
                  <a:pt x="4825" y="813"/>
                  <a:pt x="4825" y="813"/>
                </a:cubicBezTo>
                <a:cubicBezTo>
                  <a:pt x="4825" y="813"/>
                  <a:pt x="4825" y="813"/>
                  <a:pt x="4825" y="813"/>
                </a:cubicBezTo>
                <a:cubicBezTo>
                  <a:pt x="4824" y="812"/>
                  <a:pt x="4824" y="812"/>
                  <a:pt x="4824" y="812"/>
                </a:cubicBezTo>
                <a:cubicBezTo>
                  <a:pt x="4816" y="814"/>
                  <a:pt x="4816" y="814"/>
                  <a:pt x="4816" y="814"/>
                </a:cubicBezTo>
                <a:cubicBezTo>
                  <a:pt x="4814" y="813"/>
                  <a:pt x="4814" y="813"/>
                  <a:pt x="4814" y="813"/>
                </a:cubicBezTo>
                <a:cubicBezTo>
                  <a:pt x="4814" y="813"/>
                  <a:pt x="4814" y="813"/>
                  <a:pt x="4814" y="813"/>
                </a:cubicBezTo>
                <a:cubicBezTo>
                  <a:pt x="4813" y="812"/>
                  <a:pt x="4813" y="812"/>
                  <a:pt x="4813" y="812"/>
                </a:cubicBezTo>
                <a:cubicBezTo>
                  <a:pt x="4812" y="812"/>
                  <a:pt x="4812" y="812"/>
                  <a:pt x="4812" y="812"/>
                </a:cubicBezTo>
                <a:cubicBezTo>
                  <a:pt x="4807" y="812"/>
                  <a:pt x="4807" y="812"/>
                  <a:pt x="4807" y="812"/>
                </a:cubicBezTo>
                <a:cubicBezTo>
                  <a:pt x="4805" y="813"/>
                  <a:pt x="4805" y="813"/>
                  <a:pt x="4805" y="813"/>
                </a:cubicBezTo>
                <a:cubicBezTo>
                  <a:pt x="4804" y="813"/>
                  <a:pt x="4804" y="813"/>
                  <a:pt x="4804" y="814"/>
                </a:cubicBezTo>
                <a:cubicBezTo>
                  <a:pt x="4805" y="816"/>
                  <a:pt x="4805" y="816"/>
                  <a:pt x="4805" y="816"/>
                </a:cubicBezTo>
                <a:cubicBezTo>
                  <a:pt x="4805" y="817"/>
                  <a:pt x="4805" y="817"/>
                  <a:pt x="4805" y="817"/>
                </a:cubicBezTo>
                <a:cubicBezTo>
                  <a:pt x="4804" y="818"/>
                  <a:pt x="4804" y="818"/>
                  <a:pt x="4804" y="818"/>
                </a:cubicBezTo>
                <a:cubicBezTo>
                  <a:pt x="4803" y="818"/>
                  <a:pt x="4803" y="818"/>
                  <a:pt x="4803" y="818"/>
                </a:cubicBezTo>
                <a:cubicBezTo>
                  <a:pt x="4802" y="820"/>
                  <a:pt x="4802" y="820"/>
                  <a:pt x="4802" y="820"/>
                </a:cubicBezTo>
                <a:cubicBezTo>
                  <a:pt x="4802" y="820"/>
                  <a:pt x="4802" y="820"/>
                  <a:pt x="4802" y="820"/>
                </a:cubicBezTo>
                <a:cubicBezTo>
                  <a:pt x="4803" y="822"/>
                  <a:pt x="4803" y="822"/>
                  <a:pt x="4803" y="822"/>
                </a:cubicBezTo>
                <a:cubicBezTo>
                  <a:pt x="4801" y="822"/>
                  <a:pt x="4801" y="822"/>
                  <a:pt x="4801" y="822"/>
                </a:cubicBezTo>
                <a:cubicBezTo>
                  <a:pt x="4801" y="823"/>
                  <a:pt x="4801" y="823"/>
                  <a:pt x="4801" y="823"/>
                </a:cubicBezTo>
                <a:cubicBezTo>
                  <a:pt x="4800" y="825"/>
                  <a:pt x="4800" y="825"/>
                  <a:pt x="4800" y="825"/>
                </a:cubicBezTo>
                <a:cubicBezTo>
                  <a:pt x="4800" y="826"/>
                  <a:pt x="4800" y="826"/>
                  <a:pt x="4800" y="826"/>
                </a:cubicBezTo>
                <a:cubicBezTo>
                  <a:pt x="4803" y="830"/>
                  <a:pt x="4803" y="830"/>
                  <a:pt x="4803" y="830"/>
                </a:cubicBezTo>
                <a:cubicBezTo>
                  <a:pt x="4804" y="830"/>
                  <a:pt x="4804" y="830"/>
                  <a:pt x="4804" y="830"/>
                </a:cubicBezTo>
                <a:cubicBezTo>
                  <a:pt x="4806" y="829"/>
                  <a:pt x="4806" y="829"/>
                  <a:pt x="4806" y="829"/>
                </a:cubicBezTo>
                <a:cubicBezTo>
                  <a:pt x="4807" y="827"/>
                  <a:pt x="4807" y="827"/>
                  <a:pt x="4807" y="827"/>
                </a:cubicBezTo>
                <a:cubicBezTo>
                  <a:pt x="4810" y="828"/>
                  <a:pt x="4810" y="828"/>
                  <a:pt x="4810" y="828"/>
                </a:cubicBezTo>
                <a:cubicBezTo>
                  <a:pt x="4811" y="827"/>
                  <a:pt x="4811" y="827"/>
                  <a:pt x="4811" y="827"/>
                </a:cubicBezTo>
                <a:cubicBezTo>
                  <a:pt x="4813" y="825"/>
                  <a:pt x="4813" y="825"/>
                  <a:pt x="4813" y="825"/>
                </a:cubicBezTo>
                <a:cubicBezTo>
                  <a:pt x="4815" y="827"/>
                  <a:pt x="4815" y="827"/>
                  <a:pt x="4815" y="827"/>
                </a:cubicBezTo>
                <a:cubicBezTo>
                  <a:pt x="4816" y="827"/>
                  <a:pt x="4816" y="827"/>
                  <a:pt x="4816" y="827"/>
                </a:cubicBezTo>
                <a:cubicBezTo>
                  <a:pt x="4818" y="827"/>
                  <a:pt x="4818" y="827"/>
                  <a:pt x="4818" y="827"/>
                </a:cubicBezTo>
                <a:cubicBezTo>
                  <a:pt x="4818" y="827"/>
                  <a:pt x="4818" y="827"/>
                  <a:pt x="4819" y="827"/>
                </a:cubicBezTo>
                <a:cubicBezTo>
                  <a:pt x="4820" y="823"/>
                  <a:pt x="4820" y="823"/>
                  <a:pt x="4820" y="823"/>
                </a:cubicBezTo>
                <a:cubicBezTo>
                  <a:pt x="4820" y="825"/>
                  <a:pt x="4820" y="825"/>
                  <a:pt x="4820" y="825"/>
                </a:cubicBezTo>
                <a:cubicBezTo>
                  <a:pt x="4820" y="825"/>
                  <a:pt x="4820" y="825"/>
                  <a:pt x="4820" y="826"/>
                </a:cubicBezTo>
                <a:cubicBezTo>
                  <a:pt x="4819" y="828"/>
                  <a:pt x="4819" y="828"/>
                  <a:pt x="4819" y="828"/>
                </a:cubicBezTo>
                <a:cubicBezTo>
                  <a:pt x="4816" y="829"/>
                  <a:pt x="4816" y="829"/>
                  <a:pt x="4816" y="829"/>
                </a:cubicBezTo>
                <a:cubicBezTo>
                  <a:pt x="4815" y="829"/>
                  <a:pt x="4815" y="829"/>
                  <a:pt x="4815" y="829"/>
                </a:cubicBezTo>
                <a:cubicBezTo>
                  <a:pt x="4812" y="833"/>
                  <a:pt x="4812" y="833"/>
                  <a:pt x="4812" y="833"/>
                </a:cubicBezTo>
                <a:cubicBezTo>
                  <a:pt x="4809" y="837"/>
                  <a:pt x="4809" y="837"/>
                  <a:pt x="4809" y="837"/>
                </a:cubicBezTo>
                <a:cubicBezTo>
                  <a:pt x="4809" y="839"/>
                  <a:pt x="4809" y="839"/>
                  <a:pt x="4809" y="839"/>
                </a:cubicBezTo>
                <a:cubicBezTo>
                  <a:pt x="4809" y="839"/>
                  <a:pt x="4809" y="839"/>
                  <a:pt x="4809" y="839"/>
                </a:cubicBezTo>
                <a:cubicBezTo>
                  <a:pt x="4811" y="843"/>
                  <a:pt x="4811" y="843"/>
                  <a:pt x="4811" y="843"/>
                </a:cubicBezTo>
                <a:cubicBezTo>
                  <a:pt x="4811" y="845"/>
                  <a:pt x="4811" y="845"/>
                  <a:pt x="4811" y="845"/>
                </a:cubicBezTo>
                <a:cubicBezTo>
                  <a:pt x="4809" y="845"/>
                  <a:pt x="4809" y="845"/>
                  <a:pt x="4809" y="845"/>
                </a:cubicBezTo>
                <a:cubicBezTo>
                  <a:pt x="4808" y="845"/>
                  <a:pt x="4808" y="845"/>
                  <a:pt x="4808" y="846"/>
                </a:cubicBezTo>
                <a:cubicBezTo>
                  <a:pt x="4808" y="851"/>
                  <a:pt x="4808" y="851"/>
                  <a:pt x="4808" y="851"/>
                </a:cubicBezTo>
                <a:cubicBezTo>
                  <a:pt x="4810" y="855"/>
                  <a:pt x="4810" y="855"/>
                  <a:pt x="4810" y="855"/>
                </a:cubicBezTo>
                <a:cubicBezTo>
                  <a:pt x="4813" y="859"/>
                  <a:pt x="4813" y="859"/>
                  <a:pt x="4813" y="859"/>
                </a:cubicBezTo>
                <a:cubicBezTo>
                  <a:pt x="4813" y="860"/>
                  <a:pt x="4813" y="860"/>
                  <a:pt x="4813" y="860"/>
                </a:cubicBezTo>
                <a:cubicBezTo>
                  <a:pt x="4813" y="863"/>
                  <a:pt x="4813" y="863"/>
                  <a:pt x="4813" y="863"/>
                </a:cubicBezTo>
                <a:cubicBezTo>
                  <a:pt x="4813" y="865"/>
                  <a:pt x="4813" y="865"/>
                  <a:pt x="4813" y="865"/>
                </a:cubicBezTo>
                <a:cubicBezTo>
                  <a:pt x="4811" y="865"/>
                  <a:pt x="4811" y="865"/>
                  <a:pt x="4811" y="865"/>
                </a:cubicBezTo>
                <a:cubicBezTo>
                  <a:pt x="4805" y="862"/>
                  <a:pt x="4805" y="862"/>
                  <a:pt x="4805" y="862"/>
                </a:cubicBezTo>
                <a:cubicBezTo>
                  <a:pt x="4805" y="862"/>
                  <a:pt x="4805" y="862"/>
                  <a:pt x="4805" y="862"/>
                </a:cubicBezTo>
                <a:cubicBezTo>
                  <a:pt x="4804" y="862"/>
                  <a:pt x="4804" y="862"/>
                  <a:pt x="4804" y="862"/>
                </a:cubicBezTo>
                <a:cubicBezTo>
                  <a:pt x="4803" y="867"/>
                  <a:pt x="4803" y="867"/>
                  <a:pt x="4803" y="867"/>
                </a:cubicBezTo>
                <a:cubicBezTo>
                  <a:pt x="4799" y="865"/>
                  <a:pt x="4799" y="865"/>
                  <a:pt x="4799" y="865"/>
                </a:cubicBezTo>
                <a:cubicBezTo>
                  <a:pt x="4799" y="865"/>
                  <a:pt x="4799" y="865"/>
                  <a:pt x="4798" y="865"/>
                </a:cubicBezTo>
                <a:cubicBezTo>
                  <a:pt x="4798" y="866"/>
                  <a:pt x="4798" y="866"/>
                  <a:pt x="4798" y="866"/>
                </a:cubicBezTo>
                <a:cubicBezTo>
                  <a:pt x="4798" y="866"/>
                  <a:pt x="4798" y="866"/>
                  <a:pt x="4798" y="866"/>
                </a:cubicBezTo>
                <a:cubicBezTo>
                  <a:pt x="4797" y="866"/>
                  <a:pt x="4797" y="866"/>
                  <a:pt x="4797" y="866"/>
                </a:cubicBezTo>
                <a:cubicBezTo>
                  <a:pt x="4798" y="865"/>
                  <a:pt x="4798" y="865"/>
                  <a:pt x="4798" y="865"/>
                </a:cubicBezTo>
                <a:cubicBezTo>
                  <a:pt x="4798" y="865"/>
                  <a:pt x="4798" y="865"/>
                  <a:pt x="4798" y="865"/>
                </a:cubicBezTo>
                <a:cubicBezTo>
                  <a:pt x="4798" y="860"/>
                  <a:pt x="4798" y="860"/>
                  <a:pt x="4798" y="860"/>
                </a:cubicBezTo>
                <a:cubicBezTo>
                  <a:pt x="4797" y="859"/>
                  <a:pt x="4797" y="859"/>
                  <a:pt x="4797" y="859"/>
                </a:cubicBezTo>
                <a:cubicBezTo>
                  <a:pt x="4795" y="857"/>
                  <a:pt x="4795" y="857"/>
                  <a:pt x="4795" y="857"/>
                </a:cubicBezTo>
                <a:cubicBezTo>
                  <a:pt x="4793" y="855"/>
                  <a:pt x="4793" y="855"/>
                  <a:pt x="4793" y="855"/>
                </a:cubicBezTo>
                <a:cubicBezTo>
                  <a:pt x="4792" y="855"/>
                  <a:pt x="4792" y="855"/>
                  <a:pt x="4792" y="855"/>
                </a:cubicBezTo>
                <a:cubicBezTo>
                  <a:pt x="4790" y="855"/>
                  <a:pt x="4790" y="855"/>
                  <a:pt x="4790" y="855"/>
                </a:cubicBezTo>
                <a:cubicBezTo>
                  <a:pt x="4790" y="855"/>
                  <a:pt x="4790" y="856"/>
                  <a:pt x="4790" y="856"/>
                </a:cubicBezTo>
                <a:cubicBezTo>
                  <a:pt x="4790" y="859"/>
                  <a:pt x="4790" y="859"/>
                  <a:pt x="4790" y="859"/>
                </a:cubicBezTo>
                <a:cubicBezTo>
                  <a:pt x="4789" y="859"/>
                  <a:pt x="4789" y="859"/>
                  <a:pt x="4789" y="859"/>
                </a:cubicBezTo>
                <a:cubicBezTo>
                  <a:pt x="4788" y="858"/>
                  <a:pt x="4788" y="858"/>
                  <a:pt x="4788" y="858"/>
                </a:cubicBezTo>
                <a:cubicBezTo>
                  <a:pt x="4788" y="858"/>
                  <a:pt x="4788" y="858"/>
                  <a:pt x="4788" y="858"/>
                </a:cubicBezTo>
                <a:cubicBezTo>
                  <a:pt x="4786" y="858"/>
                  <a:pt x="4786" y="858"/>
                  <a:pt x="4786" y="858"/>
                </a:cubicBezTo>
                <a:cubicBezTo>
                  <a:pt x="4786" y="858"/>
                  <a:pt x="4786" y="858"/>
                  <a:pt x="4786" y="858"/>
                </a:cubicBezTo>
                <a:cubicBezTo>
                  <a:pt x="4783" y="861"/>
                  <a:pt x="4783" y="861"/>
                  <a:pt x="4783" y="861"/>
                </a:cubicBezTo>
                <a:cubicBezTo>
                  <a:pt x="4783" y="860"/>
                  <a:pt x="4783" y="860"/>
                  <a:pt x="4783" y="860"/>
                </a:cubicBezTo>
                <a:cubicBezTo>
                  <a:pt x="4783" y="861"/>
                  <a:pt x="4782" y="861"/>
                  <a:pt x="4782" y="861"/>
                </a:cubicBezTo>
                <a:cubicBezTo>
                  <a:pt x="4782" y="859"/>
                  <a:pt x="4782" y="859"/>
                  <a:pt x="4782" y="859"/>
                </a:cubicBezTo>
                <a:cubicBezTo>
                  <a:pt x="4781" y="859"/>
                  <a:pt x="4781" y="859"/>
                  <a:pt x="4781" y="859"/>
                </a:cubicBezTo>
                <a:cubicBezTo>
                  <a:pt x="4773" y="858"/>
                  <a:pt x="4773" y="858"/>
                  <a:pt x="4773" y="858"/>
                </a:cubicBezTo>
                <a:cubicBezTo>
                  <a:pt x="4772" y="858"/>
                  <a:pt x="4772" y="858"/>
                  <a:pt x="4772" y="858"/>
                </a:cubicBezTo>
                <a:cubicBezTo>
                  <a:pt x="4771" y="859"/>
                  <a:pt x="4771" y="859"/>
                  <a:pt x="4771" y="859"/>
                </a:cubicBezTo>
                <a:cubicBezTo>
                  <a:pt x="4770" y="859"/>
                  <a:pt x="4770" y="859"/>
                  <a:pt x="4770" y="859"/>
                </a:cubicBezTo>
                <a:cubicBezTo>
                  <a:pt x="4768" y="857"/>
                  <a:pt x="4768" y="857"/>
                  <a:pt x="4768" y="857"/>
                </a:cubicBezTo>
                <a:cubicBezTo>
                  <a:pt x="4768" y="857"/>
                  <a:pt x="4767" y="857"/>
                  <a:pt x="4767" y="857"/>
                </a:cubicBezTo>
                <a:cubicBezTo>
                  <a:pt x="4765" y="859"/>
                  <a:pt x="4765" y="859"/>
                  <a:pt x="4765" y="859"/>
                </a:cubicBezTo>
                <a:cubicBezTo>
                  <a:pt x="4763" y="859"/>
                  <a:pt x="4763" y="859"/>
                  <a:pt x="4763" y="859"/>
                </a:cubicBezTo>
                <a:cubicBezTo>
                  <a:pt x="4762" y="859"/>
                  <a:pt x="4762" y="859"/>
                  <a:pt x="4762" y="860"/>
                </a:cubicBezTo>
                <a:cubicBezTo>
                  <a:pt x="4762" y="860"/>
                  <a:pt x="4762" y="860"/>
                  <a:pt x="4762" y="860"/>
                </a:cubicBezTo>
                <a:cubicBezTo>
                  <a:pt x="4763" y="862"/>
                  <a:pt x="4763" y="862"/>
                  <a:pt x="4763" y="862"/>
                </a:cubicBezTo>
                <a:cubicBezTo>
                  <a:pt x="4763" y="862"/>
                  <a:pt x="4763" y="862"/>
                  <a:pt x="4763" y="862"/>
                </a:cubicBezTo>
                <a:cubicBezTo>
                  <a:pt x="4774" y="867"/>
                  <a:pt x="4774" y="867"/>
                  <a:pt x="4774" y="867"/>
                </a:cubicBezTo>
                <a:cubicBezTo>
                  <a:pt x="4775" y="867"/>
                  <a:pt x="4775" y="867"/>
                  <a:pt x="4775" y="867"/>
                </a:cubicBezTo>
                <a:cubicBezTo>
                  <a:pt x="4777" y="866"/>
                  <a:pt x="4777" y="866"/>
                  <a:pt x="4777" y="866"/>
                </a:cubicBezTo>
                <a:cubicBezTo>
                  <a:pt x="4779" y="867"/>
                  <a:pt x="4779" y="867"/>
                  <a:pt x="4779" y="867"/>
                </a:cubicBezTo>
                <a:cubicBezTo>
                  <a:pt x="4779" y="867"/>
                  <a:pt x="4779" y="867"/>
                  <a:pt x="4780" y="867"/>
                </a:cubicBezTo>
                <a:cubicBezTo>
                  <a:pt x="4782" y="862"/>
                  <a:pt x="4782" y="862"/>
                  <a:pt x="4782" y="862"/>
                </a:cubicBezTo>
                <a:cubicBezTo>
                  <a:pt x="4782" y="864"/>
                  <a:pt x="4782" y="864"/>
                  <a:pt x="4782" y="864"/>
                </a:cubicBezTo>
                <a:cubicBezTo>
                  <a:pt x="4780" y="867"/>
                  <a:pt x="4780" y="867"/>
                  <a:pt x="4780" y="867"/>
                </a:cubicBezTo>
                <a:cubicBezTo>
                  <a:pt x="4780" y="868"/>
                  <a:pt x="4780" y="868"/>
                  <a:pt x="4780" y="868"/>
                </a:cubicBezTo>
                <a:cubicBezTo>
                  <a:pt x="4780" y="870"/>
                  <a:pt x="4780" y="870"/>
                  <a:pt x="4780" y="870"/>
                </a:cubicBezTo>
                <a:cubicBezTo>
                  <a:pt x="4780" y="870"/>
                  <a:pt x="4780" y="871"/>
                  <a:pt x="4780" y="871"/>
                </a:cubicBezTo>
                <a:cubicBezTo>
                  <a:pt x="4780" y="871"/>
                  <a:pt x="4780" y="871"/>
                  <a:pt x="4781" y="871"/>
                </a:cubicBezTo>
                <a:cubicBezTo>
                  <a:pt x="4782" y="871"/>
                  <a:pt x="4782" y="871"/>
                  <a:pt x="4782" y="871"/>
                </a:cubicBezTo>
                <a:cubicBezTo>
                  <a:pt x="4784" y="872"/>
                  <a:pt x="4784" y="872"/>
                  <a:pt x="4784" y="872"/>
                </a:cubicBezTo>
                <a:cubicBezTo>
                  <a:pt x="4784" y="872"/>
                  <a:pt x="4784" y="872"/>
                  <a:pt x="4784" y="872"/>
                </a:cubicBezTo>
                <a:cubicBezTo>
                  <a:pt x="4787" y="871"/>
                  <a:pt x="4787" y="871"/>
                  <a:pt x="4787" y="871"/>
                </a:cubicBezTo>
                <a:cubicBezTo>
                  <a:pt x="4790" y="871"/>
                  <a:pt x="4790" y="871"/>
                  <a:pt x="4790" y="871"/>
                </a:cubicBezTo>
                <a:cubicBezTo>
                  <a:pt x="4789" y="873"/>
                  <a:pt x="4789" y="873"/>
                  <a:pt x="4789" y="873"/>
                </a:cubicBezTo>
                <a:cubicBezTo>
                  <a:pt x="4787" y="875"/>
                  <a:pt x="4787" y="875"/>
                  <a:pt x="4787" y="875"/>
                </a:cubicBezTo>
                <a:cubicBezTo>
                  <a:pt x="4787" y="875"/>
                  <a:pt x="4787" y="875"/>
                  <a:pt x="4787" y="875"/>
                </a:cubicBezTo>
                <a:cubicBezTo>
                  <a:pt x="4786" y="878"/>
                  <a:pt x="4786" y="878"/>
                  <a:pt x="4786" y="878"/>
                </a:cubicBezTo>
                <a:cubicBezTo>
                  <a:pt x="4783" y="878"/>
                  <a:pt x="4783" y="878"/>
                  <a:pt x="4783" y="878"/>
                </a:cubicBezTo>
                <a:cubicBezTo>
                  <a:pt x="4783" y="878"/>
                  <a:pt x="4783" y="878"/>
                  <a:pt x="4783" y="878"/>
                </a:cubicBezTo>
                <a:cubicBezTo>
                  <a:pt x="4782" y="879"/>
                  <a:pt x="4782" y="879"/>
                  <a:pt x="4782" y="879"/>
                </a:cubicBezTo>
                <a:cubicBezTo>
                  <a:pt x="4781" y="878"/>
                  <a:pt x="4781" y="878"/>
                  <a:pt x="4781" y="878"/>
                </a:cubicBezTo>
                <a:cubicBezTo>
                  <a:pt x="4780" y="878"/>
                  <a:pt x="4780" y="878"/>
                  <a:pt x="4780" y="878"/>
                </a:cubicBezTo>
                <a:cubicBezTo>
                  <a:pt x="4779" y="877"/>
                  <a:pt x="4779" y="877"/>
                  <a:pt x="4779" y="877"/>
                </a:cubicBezTo>
                <a:cubicBezTo>
                  <a:pt x="4778" y="876"/>
                  <a:pt x="4778" y="876"/>
                  <a:pt x="4778" y="876"/>
                </a:cubicBezTo>
                <a:cubicBezTo>
                  <a:pt x="4778" y="873"/>
                  <a:pt x="4778" y="873"/>
                  <a:pt x="4778" y="873"/>
                </a:cubicBezTo>
                <a:cubicBezTo>
                  <a:pt x="4778" y="873"/>
                  <a:pt x="4777" y="873"/>
                  <a:pt x="4777" y="873"/>
                </a:cubicBezTo>
                <a:cubicBezTo>
                  <a:pt x="4775" y="872"/>
                  <a:pt x="4775" y="872"/>
                  <a:pt x="4775" y="872"/>
                </a:cubicBezTo>
                <a:cubicBezTo>
                  <a:pt x="4774" y="869"/>
                  <a:pt x="4774" y="869"/>
                  <a:pt x="4774" y="869"/>
                </a:cubicBezTo>
                <a:cubicBezTo>
                  <a:pt x="4774" y="869"/>
                  <a:pt x="4774" y="869"/>
                  <a:pt x="4774" y="869"/>
                </a:cubicBezTo>
                <a:cubicBezTo>
                  <a:pt x="4771" y="867"/>
                  <a:pt x="4771" y="867"/>
                  <a:pt x="4771" y="867"/>
                </a:cubicBezTo>
                <a:cubicBezTo>
                  <a:pt x="4769" y="867"/>
                  <a:pt x="4769" y="867"/>
                  <a:pt x="4769" y="867"/>
                </a:cubicBezTo>
                <a:cubicBezTo>
                  <a:pt x="4761" y="862"/>
                  <a:pt x="4761" y="862"/>
                  <a:pt x="4761" y="862"/>
                </a:cubicBezTo>
                <a:cubicBezTo>
                  <a:pt x="4761" y="861"/>
                  <a:pt x="4761" y="861"/>
                  <a:pt x="4761" y="861"/>
                </a:cubicBezTo>
                <a:cubicBezTo>
                  <a:pt x="4757" y="862"/>
                  <a:pt x="4757" y="862"/>
                  <a:pt x="4757" y="862"/>
                </a:cubicBezTo>
                <a:cubicBezTo>
                  <a:pt x="4753" y="860"/>
                  <a:pt x="4753" y="860"/>
                  <a:pt x="4753" y="860"/>
                </a:cubicBezTo>
                <a:cubicBezTo>
                  <a:pt x="4751" y="858"/>
                  <a:pt x="4751" y="858"/>
                  <a:pt x="4751" y="858"/>
                </a:cubicBezTo>
                <a:cubicBezTo>
                  <a:pt x="4751" y="858"/>
                  <a:pt x="4751" y="858"/>
                  <a:pt x="4751" y="858"/>
                </a:cubicBezTo>
                <a:cubicBezTo>
                  <a:pt x="4748" y="858"/>
                  <a:pt x="4748" y="858"/>
                  <a:pt x="4748" y="858"/>
                </a:cubicBezTo>
                <a:cubicBezTo>
                  <a:pt x="4745" y="855"/>
                  <a:pt x="4745" y="855"/>
                  <a:pt x="4745" y="855"/>
                </a:cubicBezTo>
                <a:cubicBezTo>
                  <a:pt x="4745" y="855"/>
                  <a:pt x="4745" y="855"/>
                  <a:pt x="4745" y="855"/>
                </a:cubicBezTo>
                <a:cubicBezTo>
                  <a:pt x="4736" y="856"/>
                  <a:pt x="4736" y="856"/>
                  <a:pt x="4736" y="856"/>
                </a:cubicBezTo>
                <a:cubicBezTo>
                  <a:pt x="4735" y="857"/>
                  <a:pt x="4735" y="857"/>
                  <a:pt x="4735" y="857"/>
                </a:cubicBezTo>
                <a:cubicBezTo>
                  <a:pt x="4732" y="862"/>
                  <a:pt x="4732" y="862"/>
                  <a:pt x="4732" y="862"/>
                </a:cubicBezTo>
                <a:cubicBezTo>
                  <a:pt x="4732" y="865"/>
                  <a:pt x="4732" y="865"/>
                  <a:pt x="4732" y="865"/>
                </a:cubicBezTo>
                <a:cubicBezTo>
                  <a:pt x="4732" y="869"/>
                  <a:pt x="4732" y="869"/>
                  <a:pt x="4732" y="869"/>
                </a:cubicBezTo>
                <a:cubicBezTo>
                  <a:pt x="4731" y="866"/>
                  <a:pt x="4731" y="866"/>
                  <a:pt x="4731" y="866"/>
                </a:cubicBezTo>
                <a:cubicBezTo>
                  <a:pt x="4731" y="866"/>
                  <a:pt x="4730" y="866"/>
                  <a:pt x="4730" y="866"/>
                </a:cubicBezTo>
                <a:cubicBezTo>
                  <a:pt x="4730" y="866"/>
                  <a:pt x="4730" y="866"/>
                  <a:pt x="4730" y="866"/>
                </a:cubicBezTo>
                <a:cubicBezTo>
                  <a:pt x="4728" y="867"/>
                  <a:pt x="4728" y="867"/>
                  <a:pt x="4728" y="867"/>
                </a:cubicBezTo>
                <a:cubicBezTo>
                  <a:pt x="4721" y="866"/>
                  <a:pt x="4721" y="866"/>
                  <a:pt x="4721" y="866"/>
                </a:cubicBezTo>
                <a:cubicBezTo>
                  <a:pt x="4721" y="866"/>
                  <a:pt x="4721" y="866"/>
                  <a:pt x="4721" y="866"/>
                </a:cubicBezTo>
                <a:cubicBezTo>
                  <a:pt x="4718" y="867"/>
                  <a:pt x="4718" y="867"/>
                  <a:pt x="4718" y="867"/>
                </a:cubicBezTo>
                <a:cubicBezTo>
                  <a:pt x="4716" y="867"/>
                  <a:pt x="4716" y="867"/>
                  <a:pt x="4716" y="867"/>
                </a:cubicBezTo>
                <a:cubicBezTo>
                  <a:pt x="4712" y="861"/>
                  <a:pt x="4712" y="861"/>
                  <a:pt x="4712" y="861"/>
                </a:cubicBezTo>
                <a:cubicBezTo>
                  <a:pt x="4709" y="860"/>
                  <a:pt x="4709" y="860"/>
                  <a:pt x="4709" y="860"/>
                </a:cubicBezTo>
                <a:cubicBezTo>
                  <a:pt x="4707" y="853"/>
                  <a:pt x="4707" y="853"/>
                  <a:pt x="4707" y="853"/>
                </a:cubicBezTo>
                <a:cubicBezTo>
                  <a:pt x="4704" y="850"/>
                  <a:pt x="4704" y="850"/>
                  <a:pt x="4704" y="850"/>
                </a:cubicBezTo>
                <a:cubicBezTo>
                  <a:pt x="4702" y="840"/>
                  <a:pt x="4702" y="840"/>
                  <a:pt x="4702" y="840"/>
                </a:cubicBezTo>
                <a:cubicBezTo>
                  <a:pt x="4701" y="839"/>
                  <a:pt x="4701" y="839"/>
                  <a:pt x="4701" y="839"/>
                </a:cubicBezTo>
                <a:cubicBezTo>
                  <a:pt x="4701" y="839"/>
                  <a:pt x="4701" y="839"/>
                  <a:pt x="4700" y="839"/>
                </a:cubicBezTo>
                <a:cubicBezTo>
                  <a:pt x="4700" y="839"/>
                  <a:pt x="4700" y="839"/>
                  <a:pt x="4700" y="839"/>
                </a:cubicBezTo>
                <a:cubicBezTo>
                  <a:pt x="4698" y="840"/>
                  <a:pt x="4698" y="840"/>
                  <a:pt x="4698" y="840"/>
                </a:cubicBezTo>
                <a:cubicBezTo>
                  <a:pt x="4690" y="861"/>
                  <a:pt x="4690" y="861"/>
                  <a:pt x="4690" y="861"/>
                </a:cubicBezTo>
                <a:cubicBezTo>
                  <a:pt x="4689" y="879"/>
                  <a:pt x="4689" y="879"/>
                  <a:pt x="4689" y="879"/>
                </a:cubicBezTo>
                <a:cubicBezTo>
                  <a:pt x="4687" y="880"/>
                  <a:pt x="4687" y="880"/>
                  <a:pt x="4687" y="880"/>
                </a:cubicBezTo>
                <a:cubicBezTo>
                  <a:pt x="4684" y="887"/>
                  <a:pt x="4684" y="887"/>
                  <a:pt x="4684" y="887"/>
                </a:cubicBezTo>
                <a:cubicBezTo>
                  <a:pt x="4683" y="888"/>
                  <a:pt x="4683" y="888"/>
                  <a:pt x="4683" y="888"/>
                </a:cubicBezTo>
                <a:cubicBezTo>
                  <a:pt x="4683" y="889"/>
                  <a:pt x="4683" y="889"/>
                  <a:pt x="4683" y="889"/>
                </a:cubicBezTo>
                <a:cubicBezTo>
                  <a:pt x="4682" y="894"/>
                  <a:pt x="4682" y="894"/>
                  <a:pt x="4682" y="894"/>
                </a:cubicBezTo>
                <a:cubicBezTo>
                  <a:pt x="4679" y="897"/>
                  <a:pt x="4679" y="897"/>
                  <a:pt x="4679" y="897"/>
                </a:cubicBezTo>
                <a:cubicBezTo>
                  <a:pt x="4678" y="901"/>
                  <a:pt x="4678" y="901"/>
                  <a:pt x="4678" y="901"/>
                </a:cubicBezTo>
                <a:cubicBezTo>
                  <a:pt x="4676" y="899"/>
                  <a:pt x="4676" y="899"/>
                  <a:pt x="4676" y="899"/>
                </a:cubicBezTo>
                <a:cubicBezTo>
                  <a:pt x="4673" y="891"/>
                  <a:pt x="4673" y="891"/>
                  <a:pt x="4673" y="891"/>
                </a:cubicBezTo>
                <a:cubicBezTo>
                  <a:pt x="4673" y="890"/>
                  <a:pt x="4673" y="890"/>
                  <a:pt x="4673" y="890"/>
                </a:cubicBezTo>
                <a:cubicBezTo>
                  <a:pt x="4672" y="889"/>
                  <a:pt x="4672" y="889"/>
                  <a:pt x="4672" y="889"/>
                </a:cubicBezTo>
                <a:cubicBezTo>
                  <a:pt x="4672" y="889"/>
                  <a:pt x="4671" y="889"/>
                  <a:pt x="4671" y="889"/>
                </a:cubicBezTo>
                <a:cubicBezTo>
                  <a:pt x="4671" y="889"/>
                  <a:pt x="4671" y="890"/>
                  <a:pt x="4671" y="890"/>
                </a:cubicBezTo>
                <a:cubicBezTo>
                  <a:pt x="4670" y="893"/>
                  <a:pt x="4670" y="893"/>
                  <a:pt x="4670" y="893"/>
                </a:cubicBezTo>
                <a:cubicBezTo>
                  <a:pt x="4669" y="893"/>
                  <a:pt x="4669" y="893"/>
                  <a:pt x="4669" y="893"/>
                </a:cubicBezTo>
                <a:cubicBezTo>
                  <a:pt x="4668" y="891"/>
                  <a:pt x="4668" y="891"/>
                  <a:pt x="4668" y="891"/>
                </a:cubicBezTo>
                <a:cubicBezTo>
                  <a:pt x="4667" y="891"/>
                  <a:pt x="4667" y="891"/>
                  <a:pt x="4667" y="891"/>
                </a:cubicBezTo>
                <a:cubicBezTo>
                  <a:pt x="4665" y="891"/>
                  <a:pt x="4665" y="891"/>
                  <a:pt x="4665" y="891"/>
                </a:cubicBezTo>
                <a:cubicBezTo>
                  <a:pt x="4663" y="890"/>
                  <a:pt x="4663" y="890"/>
                  <a:pt x="4663" y="890"/>
                </a:cubicBezTo>
                <a:cubicBezTo>
                  <a:pt x="4662" y="888"/>
                  <a:pt x="4662" y="888"/>
                  <a:pt x="4662" y="888"/>
                </a:cubicBezTo>
                <a:cubicBezTo>
                  <a:pt x="4662" y="886"/>
                  <a:pt x="4662" y="886"/>
                  <a:pt x="4662" y="886"/>
                </a:cubicBezTo>
                <a:cubicBezTo>
                  <a:pt x="4662" y="886"/>
                  <a:pt x="4662" y="886"/>
                  <a:pt x="4662" y="886"/>
                </a:cubicBezTo>
                <a:cubicBezTo>
                  <a:pt x="4659" y="883"/>
                  <a:pt x="4659" y="883"/>
                  <a:pt x="4659" y="883"/>
                </a:cubicBezTo>
                <a:cubicBezTo>
                  <a:pt x="4659" y="883"/>
                  <a:pt x="4659" y="883"/>
                  <a:pt x="4659" y="883"/>
                </a:cubicBezTo>
                <a:cubicBezTo>
                  <a:pt x="4659" y="883"/>
                  <a:pt x="4658" y="883"/>
                  <a:pt x="4658" y="883"/>
                </a:cubicBezTo>
                <a:cubicBezTo>
                  <a:pt x="4657" y="884"/>
                  <a:pt x="4657" y="884"/>
                  <a:pt x="4657" y="884"/>
                </a:cubicBezTo>
                <a:cubicBezTo>
                  <a:pt x="4657" y="883"/>
                  <a:pt x="4657" y="883"/>
                  <a:pt x="4657" y="883"/>
                </a:cubicBezTo>
                <a:cubicBezTo>
                  <a:pt x="4656" y="882"/>
                  <a:pt x="4656" y="882"/>
                  <a:pt x="4656" y="882"/>
                </a:cubicBezTo>
                <a:cubicBezTo>
                  <a:pt x="4654" y="875"/>
                  <a:pt x="4654" y="875"/>
                  <a:pt x="4654" y="875"/>
                </a:cubicBezTo>
                <a:cubicBezTo>
                  <a:pt x="4654" y="875"/>
                  <a:pt x="4654" y="875"/>
                  <a:pt x="4654" y="875"/>
                </a:cubicBezTo>
                <a:cubicBezTo>
                  <a:pt x="4652" y="874"/>
                  <a:pt x="4652" y="874"/>
                  <a:pt x="4652" y="874"/>
                </a:cubicBezTo>
                <a:cubicBezTo>
                  <a:pt x="4651" y="873"/>
                  <a:pt x="4651" y="873"/>
                  <a:pt x="4651" y="874"/>
                </a:cubicBezTo>
                <a:cubicBezTo>
                  <a:pt x="4648" y="865"/>
                  <a:pt x="4648" y="865"/>
                  <a:pt x="4648" y="865"/>
                </a:cubicBezTo>
                <a:cubicBezTo>
                  <a:pt x="4647" y="864"/>
                  <a:pt x="4647" y="864"/>
                  <a:pt x="4647" y="864"/>
                </a:cubicBezTo>
                <a:cubicBezTo>
                  <a:pt x="4647" y="861"/>
                  <a:pt x="4647" y="861"/>
                  <a:pt x="4647" y="861"/>
                </a:cubicBezTo>
                <a:cubicBezTo>
                  <a:pt x="4645" y="855"/>
                  <a:pt x="4645" y="855"/>
                  <a:pt x="4645" y="855"/>
                </a:cubicBezTo>
                <a:cubicBezTo>
                  <a:pt x="4645" y="855"/>
                  <a:pt x="4645" y="854"/>
                  <a:pt x="4645" y="855"/>
                </a:cubicBezTo>
                <a:cubicBezTo>
                  <a:pt x="4644" y="855"/>
                  <a:pt x="4644" y="855"/>
                  <a:pt x="4644" y="855"/>
                </a:cubicBezTo>
                <a:cubicBezTo>
                  <a:pt x="4644" y="856"/>
                  <a:pt x="4644" y="856"/>
                  <a:pt x="4644" y="856"/>
                </a:cubicBezTo>
                <a:cubicBezTo>
                  <a:pt x="4642" y="857"/>
                  <a:pt x="4642" y="857"/>
                  <a:pt x="4642" y="857"/>
                </a:cubicBezTo>
                <a:cubicBezTo>
                  <a:pt x="4641" y="856"/>
                  <a:pt x="4641" y="856"/>
                  <a:pt x="4641" y="856"/>
                </a:cubicBezTo>
                <a:cubicBezTo>
                  <a:pt x="4641" y="854"/>
                  <a:pt x="4641" y="854"/>
                  <a:pt x="4641" y="854"/>
                </a:cubicBezTo>
                <a:cubicBezTo>
                  <a:pt x="4641" y="853"/>
                  <a:pt x="4641" y="853"/>
                  <a:pt x="4641" y="853"/>
                </a:cubicBezTo>
                <a:cubicBezTo>
                  <a:pt x="4641" y="851"/>
                  <a:pt x="4641" y="851"/>
                  <a:pt x="4641" y="851"/>
                </a:cubicBezTo>
                <a:cubicBezTo>
                  <a:pt x="4640" y="851"/>
                  <a:pt x="4640" y="851"/>
                  <a:pt x="4640" y="851"/>
                </a:cubicBezTo>
                <a:cubicBezTo>
                  <a:pt x="4639" y="850"/>
                  <a:pt x="4639" y="850"/>
                  <a:pt x="4639" y="850"/>
                </a:cubicBezTo>
                <a:cubicBezTo>
                  <a:pt x="4639" y="844"/>
                  <a:pt x="4639" y="844"/>
                  <a:pt x="4639" y="844"/>
                </a:cubicBezTo>
                <a:cubicBezTo>
                  <a:pt x="4644" y="837"/>
                  <a:pt x="4644" y="837"/>
                  <a:pt x="4644" y="837"/>
                </a:cubicBezTo>
                <a:cubicBezTo>
                  <a:pt x="4645" y="837"/>
                  <a:pt x="4645" y="837"/>
                  <a:pt x="4645" y="837"/>
                </a:cubicBezTo>
                <a:cubicBezTo>
                  <a:pt x="4645" y="838"/>
                  <a:pt x="4645" y="838"/>
                  <a:pt x="4645" y="838"/>
                </a:cubicBezTo>
                <a:cubicBezTo>
                  <a:pt x="4647" y="837"/>
                  <a:pt x="4647" y="837"/>
                  <a:pt x="4647" y="837"/>
                </a:cubicBezTo>
                <a:cubicBezTo>
                  <a:pt x="4647" y="837"/>
                  <a:pt x="4647" y="837"/>
                  <a:pt x="4647" y="837"/>
                </a:cubicBezTo>
                <a:cubicBezTo>
                  <a:pt x="4647" y="836"/>
                  <a:pt x="4647" y="836"/>
                  <a:pt x="4647" y="836"/>
                </a:cubicBezTo>
                <a:cubicBezTo>
                  <a:pt x="4646" y="835"/>
                  <a:pt x="4646" y="835"/>
                  <a:pt x="4646" y="835"/>
                </a:cubicBezTo>
                <a:cubicBezTo>
                  <a:pt x="4646" y="834"/>
                  <a:pt x="4646" y="834"/>
                  <a:pt x="4646" y="834"/>
                </a:cubicBezTo>
                <a:cubicBezTo>
                  <a:pt x="4649" y="833"/>
                  <a:pt x="4649" y="833"/>
                  <a:pt x="4649" y="833"/>
                </a:cubicBezTo>
                <a:cubicBezTo>
                  <a:pt x="4651" y="831"/>
                  <a:pt x="4651" y="831"/>
                  <a:pt x="4651" y="831"/>
                </a:cubicBezTo>
                <a:cubicBezTo>
                  <a:pt x="4651" y="830"/>
                  <a:pt x="4651" y="830"/>
                  <a:pt x="4651" y="830"/>
                </a:cubicBezTo>
                <a:cubicBezTo>
                  <a:pt x="4651" y="829"/>
                  <a:pt x="4651" y="829"/>
                  <a:pt x="4651" y="829"/>
                </a:cubicBezTo>
                <a:cubicBezTo>
                  <a:pt x="4650" y="829"/>
                  <a:pt x="4650" y="829"/>
                  <a:pt x="4650" y="829"/>
                </a:cubicBezTo>
                <a:cubicBezTo>
                  <a:pt x="4651" y="828"/>
                  <a:pt x="4651" y="828"/>
                  <a:pt x="4651" y="828"/>
                </a:cubicBezTo>
                <a:cubicBezTo>
                  <a:pt x="4651" y="828"/>
                  <a:pt x="4651" y="828"/>
                  <a:pt x="4651" y="827"/>
                </a:cubicBezTo>
                <a:cubicBezTo>
                  <a:pt x="4650" y="827"/>
                  <a:pt x="4650" y="827"/>
                  <a:pt x="4650" y="827"/>
                </a:cubicBezTo>
                <a:cubicBezTo>
                  <a:pt x="4650" y="824"/>
                  <a:pt x="4650" y="824"/>
                  <a:pt x="4650" y="824"/>
                </a:cubicBezTo>
                <a:cubicBezTo>
                  <a:pt x="4653" y="819"/>
                  <a:pt x="4653" y="819"/>
                  <a:pt x="4653" y="819"/>
                </a:cubicBezTo>
                <a:cubicBezTo>
                  <a:pt x="4653" y="819"/>
                  <a:pt x="4653" y="818"/>
                  <a:pt x="4653" y="818"/>
                </a:cubicBezTo>
                <a:cubicBezTo>
                  <a:pt x="4647" y="814"/>
                  <a:pt x="4647" y="814"/>
                  <a:pt x="4647" y="814"/>
                </a:cubicBezTo>
                <a:cubicBezTo>
                  <a:pt x="4647" y="813"/>
                  <a:pt x="4647" y="813"/>
                  <a:pt x="4647" y="813"/>
                </a:cubicBezTo>
                <a:cubicBezTo>
                  <a:pt x="4649" y="811"/>
                  <a:pt x="4649" y="811"/>
                  <a:pt x="4649" y="811"/>
                </a:cubicBezTo>
                <a:cubicBezTo>
                  <a:pt x="4649" y="811"/>
                  <a:pt x="4649" y="811"/>
                  <a:pt x="4649" y="810"/>
                </a:cubicBezTo>
                <a:cubicBezTo>
                  <a:pt x="4649" y="810"/>
                  <a:pt x="4649" y="810"/>
                  <a:pt x="4649" y="810"/>
                </a:cubicBezTo>
                <a:cubicBezTo>
                  <a:pt x="4647" y="808"/>
                  <a:pt x="4647" y="808"/>
                  <a:pt x="4647" y="808"/>
                </a:cubicBezTo>
                <a:cubicBezTo>
                  <a:pt x="4647" y="806"/>
                  <a:pt x="4647" y="806"/>
                  <a:pt x="4647" y="806"/>
                </a:cubicBezTo>
                <a:cubicBezTo>
                  <a:pt x="4649" y="805"/>
                  <a:pt x="4649" y="805"/>
                  <a:pt x="4649" y="805"/>
                </a:cubicBezTo>
                <a:cubicBezTo>
                  <a:pt x="4649" y="804"/>
                  <a:pt x="4649" y="804"/>
                  <a:pt x="4649" y="804"/>
                </a:cubicBezTo>
                <a:cubicBezTo>
                  <a:pt x="4649" y="801"/>
                  <a:pt x="4649" y="801"/>
                  <a:pt x="4649" y="801"/>
                </a:cubicBezTo>
                <a:cubicBezTo>
                  <a:pt x="4649" y="800"/>
                  <a:pt x="4649" y="800"/>
                  <a:pt x="4649" y="800"/>
                </a:cubicBezTo>
                <a:cubicBezTo>
                  <a:pt x="4650" y="800"/>
                  <a:pt x="4650" y="800"/>
                  <a:pt x="4650" y="800"/>
                </a:cubicBezTo>
                <a:cubicBezTo>
                  <a:pt x="4650" y="799"/>
                  <a:pt x="4649" y="799"/>
                  <a:pt x="4649" y="799"/>
                </a:cubicBezTo>
                <a:cubicBezTo>
                  <a:pt x="4648" y="799"/>
                  <a:pt x="4648" y="799"/>
                  <a:pt x="4648" y="799"/>
                </a:cubicBezTo>
                <a:cubicBezTo>
                  <a:pt x="4648" y="797"/>
                  <a:pt x="4648" y="797"/>
                  <a:pt x="4648" y="797"/>
                </a:cubicBezTo>
                <a:cubicBezTo>
                  <a:pt x="4648" y="796"/>
                  <a:pt x="4648" y="796"/>
                  <a:pt x="4648" y="796"/>
                </a:cubicBezTo>
                <a:cubicBezTo>
                  <a:pt x="4648" y="794"/>
                  <a:pt x="4648" y="794"/>
                  <a:pt x="4648" y="794"/>
                </a:cubicBezTo>
                <a:cubicBezTo>
                  <a:pt x="4649" y="793"/>
                  <a:pt x="4649" y="793"/>
                  <a:pt x="4649" y="793"/>
                </a:cubicBezTo>
                <a:cubicBezTo>
                  <a:pt x="4650" y="793"/>
                  <a:pt x="4650" y="793"/>
                  <a:pt x="4650" y="793"/>
                </a:cubicBezTo>
                <a:cubicBezTo>
                  <a:pt x="4650" y="792"/>
                  <a:pt x="4650" y="792"/>
                  <a:pt x="4650" y="792"/>
                </a:cubicBezTo>
                <a:cubicBezTo>
                  <a:pt x="4650" y="792"/>
                  <a:pt x="4650" y="792"/>
                  <a:pt x="4650" y="792"/>
                </a:cubicBezTo>
                <a:cubicBezTo>
                  <a:pt x="4650" y="789"/>
                  <a:pt x="4650" y="789"/>
                  <a:pt x="4650" y="789"/>
                </a:cubicBezTo>
                <a:cubicBezTo>
                  <a:pt x="4651" y="788"/>
                  <a:pt x="4651" y="788"/>
                  <a:pt x="4651" y="788"/>
                </a:cubicBezTo>
                <a:cubicBezTo>
                  <a:pt x="4651" y="787"/>
                  <a:pt x="4651" y="787"/>
                  <a:pt x="4651" y="787"/>
                </a:cubicBezTo>
                <a:cubicBezTo>
                  <a:pt x="4650" y="787"/>
                  <a:pt x="4650" y="787"/>
                  <a:pt x="4650" y="787"/>
                </a:cubicBezTo>
                <a:cubicBezTo>
                  <a:pt x="4650" y="785"/>
                  <a:pt x="4650" y="785"/>
                  <a:pt x="4650" y="785"/>
                </a:cubicBezTo>
                <a:cubicBezTo>
                  <a:pt x="4650" y="785"/>
                  <a:pt x="4650" y="785"/>
                  <a:pt x="4650" y="785"/>
                </a:cubicBezTo>
                <a:cubicBezTo>
                  <a:pt x="4646" y="781"/>
                  <a:pt x="4646" y="781"/>
                  <a:pt x="4646" y="781"/>
                </a:cubicBezTo>
                <a:cubicBezTo>
                  <a:pt x="4644" y="779"/>
                  <a:pt x="4644" y="779"/>
                  <a:pt x="4644" y="779"/>
                </a:cubicBezTo>
                <a:cubicBezTo>
                  <a:pt x="4642" y="776"/>
                  <a:pt x="4642" y="776"/>
                  <a:pt x="4642" y="776"/>
                </a:cubicBezTo>
                <a:cubicBezTo>
                  <a:pt x="4642" y="775"/>
                  <a:pt x="4642" y="775"/>
                  <a:pt x="4642" y="775"/>
                </a:cubicBezTo>
                <a:cubicBezTo>
                  <a:pt x="4642" y="774"/>
                  <a:pt x="4642" y="774"/>
                  <a:pt x="4642" y="774"/>
                </a:cubicBezTo>
                <a:cubicBezTo>
                  <a:pt x="4636" y="770"/>
                  <a:pt x="4636" y="770"/>
                  <a:pt x="4636" y="770"/>
                </a:cubicBezTo>
                <a:cubicBezTo>
                  <a:pt x="4636" y="769"/>
                  <a:pt x="4636" y="769"/>
                  <a:pt x="4636" y="769"/>
                </a:cubicBezTo>
                <a:cubicBezTo>
                  <a:pt x="4635" y="766"/>
                  <a:pt x="4635" y="766"/>
                  <a:pt x="4635" y="766"/>
                </a:cubicBezTo>
                <a:cubicBezTo>
                  <a:pt x="4635" y="766"/>
                  <a:pt x="4635" y="766"/>
                  <a:pt x="4635" y="766"/>
                </a:cubicBezTo>
                <a:cubicBezTo>
                  <a:pt x="4632" y="765"/>
                  <a:pt x="4632" y="765"/>
                  <a:pt x="4632" y="765"/>
                </a:cubicBezTo>
                <a:cubicBezTo>
                  <a:pt x="4631" y="765"/>
                  <a:pt x="4631" y="765"/>
                  <a:pt x="4631" y="765"/>
                </a:cubicBezTo>
                <a:cubicBezTo>
                  <a:pt x="4631" y="764"/>
                  <a:pt x="4631" y="764"/>
                  <a:pt x="4631" y="764"/>
                </a:cubicBezTo>
                <a:cubicBezTo>
                  <a:pt x="4632" y="764"/>
                  <a:pt x="4632" y="764"/>
                  <a:pt x="4631" y="763"/>
                </a:cubicBezTo>
                <a:cubicBezTo>
                  <a:pt x="4630" y="761"/>
                  <a:pt x="4630" y="761"/>
                  <a:pt x="4630" y="761"/>
                </a:cubicBezTo>
                <a:cubicBezTo>
                  <a:pt x="4625" y="759"/>
                  <a:pt x="4625" y="759"/>
                  <a:pt x="4625" y="759"/>
                </a:cubicBezTo>
                <a:cubicBezTo>
                  <a:pt x="4624" y="759"/>
                  <a:pt x="4624" y="759"/>
                  <a:pt x="4624" y="759"/>
                </a:cubicBezTo>
                <a:cubicBezTo>
                  <a:pt x="4621" y="760"/>
                  <a:pt x="4621" y="760"/>
                  <a:pt x="4621" y="760"/>
                </a:cubicBezTo>
                <a:cubicBezTo>
                  <a:pt x="4617" y="759"/>
                  <a:pt x="4617" y="759"/>
                  <a:pt x="4617" y="759"/>
                </a:cubicBezTo>
                <a:cubicBezTo>
                  <a:pt x="4612" y="757"/>
                  <a:pt x="4612" y="757"/>
                  <a:pt x="4612" y="757"/>
                </a:cubicBezTo>
                <a:cubicBezTo>
                  <a:pt x="4611" y="757"/>
                  <a:pt x="4611" y="757"/>
                  <a:pt x="4611" y="757"/>
                </a:cubicBezTo>
                <a:cubicBezTo>
                  <a:pt x="4610" y="758"/>
                  <a:pt x="4610" y="758"/>
                  <a:pt x="4610" y="758"/>
                </a:cubicBezTo>
                <a:cubicBezTo>
                  <a:pt x="4610" y="759"/>
                  <a:pt x="4610" y="759"/>
                  <a:pt x="4610" y="759"/>
                </a:cubicBezTo>
                <a:cubicBezTo>
                  <a:pt x="4610" y="761"/>
                  <a:pt x="4610" y="761"/>
                  <a:pt x="4610" y="761"/>
                </a:cubicBezTo>
                <a:cubicBezTo>
                  <a:pt x="4608" y="761"/>
                  <a:pt x="4608" y="761"/>
                  <a:pt x="4608" y="761"/>
                </a:cubicBezTo>
                <a:cubicBezTo>
                  <a:pt x="4608" y="761"/>
                  <a:pt x="4608" y="761"/>
                  <a:pt x="4608" y="761"/>
                </a:cubicBezTo>
                <a:cubicBezTo>
                  <a:pt x="4605" y="763"/>
                  <a:pt x="4605" y="763"/>
                  <a:pt x="4605" y="763"/>
                </a:cubicBezTo>
                <a:cubicBezTo>
                  <a:pt x="4605" y="763"/>
                  <a:pt x="4605" y="763"/>
                  <a:pt x="4605" y="763"/>
                </a:cubicBezTo>
                <a:cubicBezTo>
                  <a:pt x="4605" y="762"/>
                  <a:pt x="4605" y="762"/>
                  <a:pt x="4605" y="762"/>
                </a:cubicBezTo>
                <a:cubicBezTo>
                  <a:pt x="4600" y="755"/>
                  <a:pt x="4600" y="755"/>
                  <a:pt x="4600" y="755"/>
                </a:cubicBezTo>
                <a:cubicBezTo>
                  <a:pt x="4599" y="755"/>
                  <a:pt x="4599" y="755"/>
                  <a:pt x="4599" y="755"/>
                </a:cubicBezTo>
                <a:cubicBezTo>
                  <a:pt x="4599" y="755"/>
                  <a:pt x="4599" y="755"/>
                  <a:pt x="4598" y="755"/>
                </a:cubicBezTo>
                <a:cubicBezTo>
                  <a:pt x="4597" y="757"/>
                  <a:pt x="4597" y="757"/>
                  <a:pt x="4597" y="757"/>
                </a:cubicBezTo>
                <a:cubicBezTo>
                  <a:pt x="4595" y="755"/>
                  <a:pt x="4595" y="755"/>
                  <a:pt x="4595" y="755"/>
                </a:cubicBezTo>
                <a:cubicBezTo>
                  <a:pt x="4594" y="755"/>
                  <a:pt x="4594" y="755"/>
                  <a:pt x="4594" y="755"/>
                </a:cubicBezTo>
                <a:cubicBezTo>
                  <a:pt x="4593" y="756"/>
                  <a:pt x="4593" y="756"/>
                  <a:pt x="4593" y="756"/>
                </a:cubicBezTo>
                <a:cubicBezTo>
                  <a:pt x="4591" y="754"/>
                  <a:pt x="4591" y="754"/>
                  <a:pt x="4591" y="754"/>
                </a:cubicBezTo>
                <a:cubicBezTo>
                  <a:pt x="4590" y="753"/>
                  <a:pt x="4590" y="753"/>
                  <a:pt x="4590" y="753"/>
                </a:cubicBezTo>
                <a:cubicBezTo>
                  <a:pt x="4589" y="754"/>
                  <a:pt x="4589" y="754"/>
                  <a:pt x="4589" y="754"/>
                </a:cubicBezTo>
                <a:cubicBezTo>
                  <a:pt x="4588" y="753"/>
                  <a:pt x="4588" y="753"/>
                  <a:pt x="4588" y="753"/>
                </a:cubicBezTo>
                <a:cubicBezTo>
                  <a:pt x="4588" y="753"/>
                  <a:pt x="4587" y="753"/>
                  <a:pt x="4587" y="753"/>
                </a:cubicBezTo>
                <a:cubicBezTo>
                  <a:pt x="4587" y="753"/>
                  <a:pt x="4587" y="753"/>
                  <a:pt x="4587" y="753"/>
                </a:cubicBezTo>
                <a:cubicBezTo>
                  <a:pt x="4586" y="754"/>
                  <a:pt x="4586" y="754"/>
                  <a:pt x="4586" y="754"/>
                </a:cubicBezTo>
                <a:cubicBezTo>
                  <a:pt x="4584" y="753"/>
                  <a:pt x="4584" y="753"/>
                  <a:pt x="4584" y="753"/>
                </a:cubicBezTo>
                <a:cubicBezTo>
                  <a:pt x="4584" y="749"/>
                  <a:pt x="4584" y="749"/>
                  <a:pt x="4584" y="749"/>
                </a:cubicBezTo>
                <a:cubicBezTo>
                  <a:pt x="4583" y="748"/>
                  <a:pt x="4583" y="748"/>
                  <a:pt x="4583" y="748"/>
                </a:cubicBezTo>
                <a:cubicBezTo>
                  <a:pt x="4582" y="747"/>
                  <a:pt x="4582" y="747"/>
                  <a:pt x="4582" y="747"/>
                </a:cubicBezTo>
                <a:cubicBezTo>
                  <a:pt x="4582" y="747"/>
                  <a:pt x="4582" y="747"/>
                  <a:pt x="4582" y="747"/>
                </a:cubicBezTo>
                <a:cubicBezTo>
                  <a:pt x="4581" y="747"/>
                  <a:pt x="4581" y="747"/>
                  <a:pt x="4581" y="747"/>
                </a:cubicBezTo>
                <a:cubicBezTo>
                  <a:pt x="4581" y="748"/>
                  <a:pt x="4581" y="748"/>
                  <a:pt x="4581" y="748"/>
                </a:cubicBezTo>
                <a:cubicBezTo>
                  <a:pt x="4578" y="745"/>
                  <a:pt x="4578" y="745"/>
                  <a:pt x="4578" y="745"/>
                </a:cubicBezTo>
                <a:cubicBezTo>
                  <a:pt x="4578" y="745"/>
                  <a:pt x="4577" y="745"/>
                  <a:pt x="4577" y="745"/>
                </a:cubicBezTo>
                <a:cubicBezTo>
                  <a:pt x="4576" y="745"/>
                  <a:pt x="4576" y="745"/>
                  <a:pt x="4576" y="745"/>
                </a:cubicBezTo>
                <a:cubicBezTo>
                  <a:pt x="4573" y="744"/>
                  <a:pt x="4573" y="744"/>
                  <a:pt x="4573" y="744"/>
                </a:cubicBezTo>
                <a:cubicBezTo>
                  <a:pt x="4568" y="743"/>
                  <a:pt x="4568" y="743"/>
                  <a:pt x="4568" y="743"/>
                </a:cubicBezTo>
                <a:cubicBezTo>
                  <a:pt x="4565" y="740"/>
                  <a:pt x="4565" y="740"/>
                  <a:pt x="4565" y="740"/>
                </a:cubicBezTo>
                <a:cubicBezTo>
                  <a:pt x="4564" y="740"/>
                  <a:pt x="4564" y="740"/>
                  <a:pt x="4564" y="740"/>
                </a:cubicBezTo>
                <a:cubicBezTo>
                  <a:pt x="4562" y="740"/>
                  <a:pt x="4562" y="740"/>
                  <a:pt x="4562" y="740"/>
                </a:cubicBezTo>
                <a:cubicBezTo>
                  <a:pt x="4562" y="740"/>
                  <a:pt x="4562" y="740"/>
                  <a:pt x="4562" y="741"/>
                </a:cubicBezTo>
                <a:cubicBezTo>
                  <a:pt x="4561" y="745"/>
                  <a:pt x="4561" y="745"/>
                  <a:pt x="4561" y="745"/>
                </a:cubicBezTo>
                <a:cubicBezTo>
                  <a:pt x="4562" y="748"/>
                  <a:pt x="4562" y="748"/>
                  <a:pt x="4562" y="748"/>
                </a:cubicBezTo>
                <a:cubicBezTo>
                  <a:pt x="4561" y="748"/>
                  <a:pt x="4561" y="748"/>
                  <a:pt x="4561" y="748"/>
                </a:cubicBezTo>
                <a:cubicBezTo>
                  <a:pt x="4558" y="748"/>
                  <a:pt x="4558" y="748"/>
                  <a:pt x="4558" y="748"/>
                </a:cubicBezTo>
                <a:cubicBezTo>
                  <a:pt x="4555" y="744"/>
                  <a:pt x="4555" y="744"/>
                  <a:pt x="4555" y="744"/>
                </a:cubicBezTo>
                <a:cubicBezTo>
                  <a:pt x="4555" y="743"/>
                  <a:pt x="4555" y="743"/>
                  <a:pt x="4554" y="743"/>
                </a:cubicBezTo>
                <a:cubicBezTo>
                  <a:pt x="4554" y="743"/>
                  <a:pt x="4554" y="744"/>
                  <a:pt x="4554" y="744"/>
                </a:cubicBezTo>
                <a:cubicBezTo>
                  <a:pt x="4550" y="762"/>
                  <a:pt x="4550" y="762"/>
                  <a:pt x="4550" y="762"/>
                </a:cubicBezTo>
                <a:cubicBezTo>
                  <a:pt x="4550" y="763"/>
                  <a:pt x="4551" y="763"/>
                  <a:pt x="4551" y="763"/>
                </a:cubicBezTo>
                <a:cubicBezTo>
                  <a:pt x="4552" y="763"/>
                  <a:pt x="4552" y="763"/>
                  <a:pt x="4552" y="763"/>
                </a:cubicBezTo>
                <a:cubicBezTo>
                  <a:pt x="4551" y="764"/>
                  <a:pt x="4551" y="764"/>
                  <a:pt x="4551" y="764"/>
                </a:cubicBezTo>
                <a:cubicBezTo>
                  <a:pt x="4551" y="766"/>
                  <a:pt x="4551" y="766"/>
                  <a:pt x="4551" y="766"/>
                </a:cubicBezTo>
                <a:cubicBezTo>
                  <a:pt x="4555" y="780"/>
                  <a:pt x="4555" y="780"/>
                  <a:pt x="4555" y="780"/>
                </a:cubicBezTo>
                <a:cubicBezTo>
                  <a:pt x="4554" y="782"/>
                  <a:pt x="4554" y="782"/>
                  <a:pt x="4554" y="782"/>
                </a:cubicBezTo>
                <a:cubicBezTo>
                  <a:pt x="4552" y="784"/>
                  <a:pt x="4552" y="784"/>
                  <a:pt x="4552" y="784"/>
                </a:cubicBezTo>
                <a:cubicBezTo>
                  <a:pt x="4545" y="785"/>
                  <a:pt x="4545" y="785"/>
                  <a:pt x="4545" y="785"/>
                </a:cubicBezTo>
                <a:cubicBezTo>
                  <a:pt x="4544" y="785"/>
                  <a:pt x="4544" y="785"/>
                  <a:pt x="4544" y="785"/>
                </a:cubicBezTo>
                <a:cubicBezTo>
                  <a:pt x="4541" y="788"/>
                  <a:pt x="4541" y="788"/>
                  <a:pt x="4541" y="788"/>
                </a:cubicBezTo>
                <a:cubicBezTo>
                  <a:pt x="4539" y="787"/>
                  <a:pt x="4539" y="787"/>
                  <a:pt x="4539" y="787"/>
                </a:cubicBezTo>
                <a:cubicBezTo>
                  <a:pt x="4539" y="787"/>
                  <a:pt x="4539" y="787"/>
                  <a:pt x="4539" y="787"/>
                </a:cubicBezTo>
                <a:cubicBezTo>
                  <a:pt x="4538" y="787"/>
                  <a:pt x="4538" y="787"/>
                  <a:pt x="4538" y="788"/>
                </a:cubicBezTo>
                <a:cubicBezTo>
                  <a:pt x="4538" y="788"/>
                  <a:pt x="4538" y="788"/>
                  <a:pt x="4538" y="788"/>
                </a:cubicBezTo>
                <a:cubicBezTo>
                  <a:pt x="4537" y="788"/>
                  <a:pt x="4537" y="788"/>
                  <a:pt x="4537" y="788"/>
                </a:cubicBezTo>
                <a:cubicBezTo>
                  <a:pt x="4536" y="788"/>
                  <a:pt x="4536" y="788"/>
                  <a:pt x="4536" y="788"/>
                </a:cubicBezTo>
                <a:cubicBezTo>
                  <a:pt x="4532" y="789"/>
                  <a:pt x="4532" y="789"/>
                  <a:pt x="4532" y="789"/>
                </a:cubicBezTo>
                <a:cubicBezTo>
                  <a:pt x="4529" y="787"/>
                  <a:pt x="4529" y="787"/>
                  <a:pt x="4529" y="787"/>
                </a:cubicBezTo>
                <a:cubicBezTo>
                  <a:pt x="4529" y="787"/>
                  <a:pt x="4529" y="787"/>
                  <a:pt x="4529" y="787"/>
                </a:cubicBezTo>
                <a:cubicBezTo>
                  <a:pt x="4520" y="789"/>
                  <a:pt x="4520" y="789"/>
                  <a:pt x="4520" y="789"/>
                </a:cubicBezTo>
                <a:cubicBezTo>
                  <a:pt x="4519" y="789"/>
                  <a:pt x="4519" y="789"/>
                  <a:pt x="4519" y="789"/>
                </a:cubicBezTo>
                <a:cubicBezTo>
                  <a:pt x="4519" y="790"/>
                  <a:pt x="4519" y="790"/>
                  <a:pt x="4519" y="790"/>
                </a:cubicBezTo>
                <a:cubicBezTo>
                  <a:pt x="4513" y="787"/>
                  <a:pt x="4513" y="787"/>
                  <a:pt x="4513" y="787"/>
                </a:cubicBezTo>
                <a:cubicBezTo>
                  <a:pt x="4502" y="784"/>
                  <a:pt x="4502" y="784"/>
                  <a:pt x="4502" y="784"/>
                </a:cubicBezTo>
                <a:cubicBezTo>
                  <a:pt x="4502" y="784"/>
                  <a:pt x="4502" y="784"/>
                  <a:pt x="4501" y="785"/>
                </a:cubicBezTo>
                <a:cubicBezTo>
                  <a:pt x="4501" y="785"/>
                  <a:pt x="4501" y="785"/>
                  <a:pt x="4501" y="785"/>
                </a:cubicBezTo>
                <a:cubicBezTo>
                  <a:pt x="4501" y="787"/>
                  <a:pt x="4501" y="787"/>
                  <a:pt x="4501" y="787"/>
                </a:cubicBezTo>
                <a:cubicBezTo>
                  <a:pt x="4501" y="788"/>
                  <a:pt x="4501" y="788"/>
                  <a:pt x="4501" y="788"/>
                </a:cubicBezTo>
                <a:cubicBezTo>
                  <a:pt x="4480" y="777"/>
                  <a:pt x="4480" y="777"/>
                  <a:pt x="4480" y="777"/>
                </a:cubicBezTo>
                <a:cubicBezTo>
                  <a:pt x="4479" y="775"/>
                  <a:pt x="4479" y="775"/>
                  <a:pt x="4479" y="775"/>
                </a:cubicBezTo>
                <a:cubicBezTo>
                  <a:pt x="4479" y="772"/>
                  <a:pt x="4479" y="772"/>
                  <a:pt x="4479" y="772"/>
                </a:cubicBezTo>
                <a:cubicBezTo>
                  <a:pt x="4479" y="770"/>
                  <a:pt x="4479" y="770"/>
                  <a:pt x="4479" y="770"/>
                </a:cubicBezTo>
                <a:cubicBezTo>
                  <a:pt x="4479" y="766"/>
                  <a:pt x="4479" y="766"/>
                  <a:pt x="4479" y="766"/>
                </a:cubicBezTo>
                <a:cubicBezTo>
                  <a:pt x="4479" y="764"/>
                  <a:pt x="4479" y="764"/>
                  <a:pt x="4479" y="764"/>
                </a:cubicBezTo>
                <a:cubicBezTo>
                  <a:pt x="4480" y="764"/>
                  <a:pt x="4480" y="764"/>
                  <a:pt x="4480" y="764"/>
                </a:cubicBezTo>
                <a:cubicBezTo>
                  <a:pt x="4483" y="764"/>
                  <a:pt x="4483" y="764"/>
                  <a:pt x="4483" y="764"/>
                </a:cubicBezTo>
                <a:cubicBezTo>
                  <a:pt x="4484" y="764"/>
                  <a:pt x="4484" y="764"/>
                  <a:pt x="4484" y="763"/>
                </a:cubicBezTo>
                <a:cubicBezTo>
                  <a:pt x="4484" y="762"/>
                  <a:pt x="4484" y="762"/>
                  <a:pt x="4484" y="762"/>
                </a:cubicBezTo>
                <a:cubicBezTo>
                  <a:pt x="4486" y="762"/>
                  <a:pt x="4486" y="762"/>
                  <a:pt x="4486" y="762"/>
                </a:cubicBezTo>
                <a:cubicBezTo>
                  <a:pt x="4486" y="762"/>
                  <a:pt x="4486" y="762"/>
                  <a:pt x="4486" y="762"/>
                </a:cubicBezTo>
                <a:cubicBezTo>
                  <a:pt x="4486" y="762"/>
                  <a:pt x="4486" y="761"/>
                  <a:pt x="4486" y="761"/>
                </a:cubicBezTo>
                <a:cubicBezTo>
                  <a:pt x="4485" y="759"/>
                  <a:pt x="4485" y="759"/>
                  <a:pt x="4485" y="759"/>
                </a:cubicBezTo>
                <a:cubicBezTo>
                  <a:pt x="4483" y="757"/>
                  <a:pt x="4483" y="757"/>
                  <a:pt x="4483" y="757"/>
                </a:cubicBezTo>
                <a:cubicBezTo>
                  <a:pt x="4483" y="757"/>
                  <a:pt x="4483" y="757"/>
                  <a:pt x="4483" y="757"/>
                </a:cubicBezTo>
                <a:cubicBezTo>
                  <a:pt x="4475" y="757"/>
                  <a:pt x="4475" y="757"/>
                  <a:pt x="4475" y="757"/>
                </a:cubicBezTo>
                <a:cubicBezTo>
                  <a:pt x="4472" y="755"/>
                  <a:pt x="4472" y="755"/>
                  <a:pt x="4472" y="755"/>
                </a:cubicBezTo>
                <a:cubicBezTo>
                  <a:pt x="4472" y="755"/>
                  <a:pt x="4472" y="755"/>
                  <a:pt x="4472" y="755"/>
                </a:cubicBezTo>
                <a:cubicBezTo>
                  <a:pt x="4466" y="757"/>
                  <a:pt x="4466" y="757"/>
                  <a:pt x="4466" y="757"/>
                </a:cubicBezTo>
                <a:cubicBezTo>
                  <a:pt x="4460" y="755"/>
                  <a:pt x="4460" y="755"/>
                  <a:pt x="4460" y="755"/>
                </a:cubicBezTo>
                <a:cubicBezTo>
                  <a:pt x="4456" y="753"/>
                  <a:pt x="4456" y="753"/>
                  <a:pt x="4456" y="753"/>
                </a:cubicBezTo>
                <a:cubicBezTo>
                  <a:pt x="4456" y="753"/>
                  <a:pt x="4456" y="753"/>
                  <a:pt x="4456" y="753"/>
                </a:cubicBezTo>
                <a:cubicBezTo>
                  <a:pt x="4453" y="753"/>
                  <a:pt x="4453" y="753"/>
                  <a:pt x="4453" y="753"/>
                </a:cubicBezTo>
                <a:cubicBezTo>
                  <a:pt x="4450" y="752"/>
                  <a:pt x="4450" y="752"/>
                  <a:pt x="4450" y="752"/>
                </a:cubicBezTo>
                <a:cubicBezTo>
                  <a:pt x="4446" y="752"/>
                  <a:pt x="4446" y="752"/>
                  <a:pt x="4446" y="752"/>
                </a:cubicBezTo>
                <a:cubicBezTo>
                  <a:pt x="4435" y="748"/>
                  <a:pt x="4435" y="748"/>
                  <a:pt x="4435" y="748"/>
                </a:cubicBezTo>
                <a:cubicBezTo>
                  <a:pt x="4435" y="748"/>
                  <a:pt x="4435" y="748"/>
                  <a:pt x="4435" y="748"/>
                </a:cubicBezTo>
                <a:cubicBezTo>
                  <a:pt x="4429" y="750"/>
                  <a:pt x="4429" y="750"/>
                  <a:pt x="4429" y="750"/>
                </a:cubicBezTo>
                <a:cubicBezTo>
                  <a:pt x="4429" y="751"/>
                  <a:pt x="4429" y="751"/>
                  <a:pt x="4429" y="751"/>
                </a:cubicBezTo>
                <a:cubicBezTo>
                  <a:pt x="4429" y="752"/>
                  <a:pt x="4429" y="752"/>
                  <a:pt x="4429" y="752"/>
                </a:cubicBezTo>
                <a:cubicBezTo>
                  <a:pt x="4418" y="756"/>
                  <a:pt x="4418" y="756"/>
                  <a:pt x="4418" y="756"/>
                </a:cubicBezTo>
                <a:cubicBezTo>
                  <a:pt x="4412" y="755"/>
                  <a:pt x="4412" y="755"/>
                  <a:pt x="4412" y="755"/>
                </a:cubicBezTo>
                <a:cubicBezTo>
                  <a:pt x="4412" y="755"/>
                  <a:pt x="4412" y="755"/>
                  <a:pt x="4412" y="755"/>
                </a:cubicBezTo>
                <a:cubicBezTo>
                  <a:pt x="4402" y="759"/>
                  <a:pt x="4402" y="759"/>
                  <a:pt x="4402" y="759"/>
                </a:cubicBezTo>
                <a:cubicBezTo>
                  <a:pt x="4402" y="759"/>
                  <a:pt x="4401" y="759"/>
                  <a:pt x="4401" y="759"/>
                </a:cubicBezTo>
                <a:cubicBezTo>
                  <a:pt x="4401" y="760"/>
                  <a:pt x="4401" y="760"/>
                  <a:pt x="4401" y="760"/>
                </a:cubicBezTo>
                <a:cubicBezTo>
                  <a:pt x="4406" y="767"/>
                  <a:pt x="4406" y="767"/>
                  <a:pt x="4406" y="767"/>
                </a:cubicBezTo>
                <a:cubicBezTo>
                  <a:pt x="4406" y="770"/>
                  <a:pt x="4406" y="770"/>
                  <a:pt x="4406" y="770"/>
                </a:cubicBezTo>
                <a:cubicBezTo>
                  <a:pt x="4400" y="775"/>
                  <a:pt x="4400" y="775"/>
                  <a:pt x="4400" y="775"/>
                </a:cubicBezTo>
                <a:cubicBezTo>
                  <a:pt x="4396" y="774"/>
                  <a:pt x="4396" y="774"/>
                  <a:pt x="4396" y="774"/>
                </a:cubicBezTo>
                <a:cubicBezTo>
                  <a:pt x="4397" y="773"/>
                  <a:pt x="4397" y="773"/>
                  <a:pt x="4397" y="773"/>
                </a:cubicBezTo>
                <a:cubicBezTo>
                  <a:pt x="4400" y="774"/>
                  <a:pt x="4400" y="774"/>
                  <a:pt x="4400" y="774"/>
                </a:cubicBezTo>
                <a:cubicBezTo>
                  <a:pt x="4400" y="774"/>
                  <a:pt x="4401" y="774"/>
                  <a:pt x="4401" y="773"/>
                </a:cubicBezTo>
                <a:cubicBezTo>
                  <a:pt x="4402" y="770"/>
                  <a:pt x="4402" y="770"/>
                  <a:pt x="4402" y="770"/>
                </a:cubicBezTo>
                <a:cubicBezTo>
                  <a:pt x="4402" y="770"/>
                  <a:pt x="4402" y="770"/>
                  <a:pt x="4402" y="770"/>
                </a:cubicBezTo>
                <a:cubicBezTo>
                  <a:pt x="4402" y="769"/>
                  <a:pt x="4402" y="769"/>
                  <a:pt x="4402" y="769"/>
                </a:cubicBezTo>
                <a:cubicBezTo>
                  <a:pt x="4398" y="768"/>
                  <a:pt x="4398" y="768"/>
                  <a:pt x="4398" y="768"/>
                </a:cubicBezTo>
                <a:cubicBezTo>
                  <a:pt x="4398" y="766"/>
                  <a:pt x="4398" y="766"/>
                  <a:pt x="4398" y="766"/>
                </a:cubicBezTo>
                <a:cubicBezTo>
                  <a:pt x="4398" y="766"/>
                  <a:pt x="4398" y="766"/>
                  <a:pt x="4398" y="766"/>
                </a:cubicBezTo>
                <a:cubicBezTo>
                  <a:pt x="4397" y="764"/>
                  <a:pt x="4397" y="764"/>
                  <a:pt x="4397" y="764"/>
                </a:cubicBezTo>
                <a:cubicBezTo>
                  <a:pt x="4400" y="757"/>
                  <a:pt x="4400" y="757"/>
                  <a:pt x="4400" y="757"/>
                </a:cubicBezTo>
                <a:cubicBezTo>
                  <a:pt x="4400" y="753"/>
                  <a:pt x="4400" y="753"/>
                  <a:pt x="4400" y="753"/>
                </a:cubicBezTo>
                <a:cubicBezTo>
                  <a:pt x="4398" y="749"/>
                  <a:pt x="4398" y="749"/>
                  <a:pt x="4398" y="749"/>
                </a:cubicBezTo>
                <a:cubicBezTo>
                  <a:pt x="4397" y="747"/>
                  <a:pt x="4397" y="747"/>
                  <a:pt x="4397" y="747"/>
                </a:cubicBezTo>
                <a:cubicBezTo>
                  <a:pt x="4396" y="742"/>
                  <a:pt x="4396" y="742"/>
                  <a:pt x="4396" y="742"/>
                </a:cubicBezTo>
                <a:cubicBezTo>
                  <a:pt x="4391" y="731"/>
                  <a:pt x="4391" y="731"/>
                  <a:pt x="4391" y="731"/>
                </a:cubicBezTo>
                <a:cubicBezTo>
                  <a:pt x="4390" y="731"/>
                  <a:pt x="4390" y="731"/>
                  <a:pt x="4390" y="731"/>
                </a:cubicBezTo>
                <a:cubicBezTo>
                  <a:pt x="4389" y="731"/>
                  <a:pt x="4389" y="731"/>
                  <a:pt x="4389" y="732"/>
                </a:cubicBezTo>
                <a:cubicBezTo>
                  <a:pt x="4391" y="739"/>
                  <a:pt x="4391" y="739"/>
                  <a:pt x="4391" y="739"/>
                </a:cubicBezTo>
                <a:cubicBezTo>
                  <a:pt x="4390" y="744"/>
                  <a:pt x="4390" y="744"/>
                  <a:pt x="4390" y="744"/>
                </a:cubicBezTo>
                <a:cubicBezTo>
                  <a:pt x="4388" y="747"/>
                  <a:pt x="4388" y="747"/>
                  <a:pt x="4388" y="747"/>
                </a:cubicBezTo>
                <a:cubicBezTo>
                  <a:pt x="4384" y="749"/>
                  <a:pt x="4384" y="749"/>
                  <a:pt x="4384" y="749"/>
                </a:cubicBezTo>
                <a:cubicBezTo>
                  <a:pt x="4376" y="748"/>
                  <a:pt x="4376" y="748"/>
                  <a:pt x="4376" y="748"/>
                </a:cubicBezTo>
                <a:cubicBezTo>
                  <a:pt x="4373" y="749"/>
                  <a:pt x="4373" y="749"/>
                  <a:pt x="4373" y="749"/>
                </a:cubicBezTo>
                <a:cubicBezTo>
                  <a:pt x="4373" y="748"/>
                  <a:pt x="4373" y="748"/>
                  <a:pt x="4373" y="748"/>
                </a:cubicBezTo>
                <a:cubicBezTo>
                  <a:pt x="4367" y="743"/>
                  <a:pt x="4367" y="743"/>
                  <a:pt x="4367" y="743"/>
                </a:cubicBezTo>
                <a:cubicBezTo>
                  <a:pt x="4366" y="736"/>
                  <a:pt x="4366" y="736"/>
                  <a:pt x="4366" y="736"/>
                </a:cubicBezTo>
                <a:cubicBezTo>
                  <a:pt x="4366" y="735"/>
                  <a:pt x="4366" y="735"/>
                  <a:pt x="4366" y="735"/>
                </a:cubicBezTo>
                <a:cubicBezTo>
                  <a:pt x="4366" y="736"/>
                  <a:pt x="4366" y="736"/>
                  <a:pt x="4366" y="736"/>
                </a:cubicBezTo>
                <a:cubicBezTo>
                  <a:pt x="4366" y="736"/>
                  <a:pt x="4367" y="736"/>
                  <a:pt x="4367" y="736"/>
                </a:cubicBezTo>
                <a:cubicBezTo>
                  <a:pt x="4367" y="736"/>
                  <a:pt x="4368" y="736"/>
                  <a:pt x="4368" y="736"/>
                </a:cubicBezTo>
                <a:cubicBezTo>
                  <a:pt x="4370" y="732"/>
                  <a:pt x="4370" y="732"/>
                  <a:pt x="4370" y="732"/>
                </a:cubicBezTo>
                <a:cubicBezTo>
                  <a:pt x="4371" y="730"/>
                  <a:pt x="4371" y="730"/>
                  <a:pt x="4371" y="730"/>
                </a:cubicBezTo>
                <a:cubicBezTo>
                  <a:pt x="4371" y="730"/>
                  <a:pt x="4371" y="729"/>
                  <a:pt x="4371" y="729"/>
                </a:cubicBezTo>
                <a:cubicBezTo>
                  <a:pt x="4370" y="729"/>
                  <a:pt x="4370" y="729"/>
                  <a:pt x="4370" y="729"/>
                </a:cubicBezTo>
                <a:cubicBezTo>
                  <a:pt x="4363" y="731"/>
                  <a:pt x="4363" y="731"/>
                  <a:pt x="4363" y="731"/>
                </a:cubicBezTo>
                <a:cubicBezTo>
                  <a:pt x="4362" y="731"/>
                  <a:pt x="4362" y="731"/>
                  <a:pt x="4362" y="731"/>
                </a:cubicBezTo>
                <a:cubicBezTo>
                  <a:pt x="4360" y="734"/>
                  <a:pt x="4360" y="734"/>
                  <a:pt x="4360" y="734"/>
                </a:cubicBezTo>
                <a:cubicBezTo>
                  <a:pt x="4360" y="736"/>
                  <a:pt x="4360" y="736"/>
                  <a:pt x="4360" y="736"/>
                </a:cubicBezTo>
                <a:cubicBezTo>
                  <a:pt x="4359" y="736"/>
                  <a:pt x="4359" y="736"/>
                  <a:pt x="4359" y="736"/>
                </a:cubicBezTo>
                <a:cubicBezTo>
                  <a:pt x="4358" y="734"/>
                  <a:pt x="4358" y="734"/>
                  <a:pt x="4358" y="734"/>
                </a:cubicBezTo>
                <a:cubicBezTo>
                  <a:pt x="4358" y="734"/>
                  <a:pt x="4358" y="734"/>
                  <a:pt x="4358" y="734"/>
                </a:cubicBezTo>
                <a:cubicBezTo>
                  <a:pt x="4355" y="733"/>
                  <a:pt x="4355" y="733"/>
                  <a:pt x="4355" y="733"/>
                </a:cubicBezTo>
                <a:cubicBezTo>
                  <a:pt x="4352" y="730"/>
                  <a:pt x="4352" y="730"/>
                  <a:pt x="4352" y="730"/>
                </a:cubicBezTo>
                <a:cubicBezTo>
                  <a:pt x="4351" y="730"/>
                  <a:pt x="4351" y="730"/>
                  <a:pt x="4351" y="730"/>
                </a:cubicBezTo>
                <a:cubicBezTo>
                  <a:pt x="4343" y="732"/>
                  <a:pt x="4343" y="732"/>
                  <a:pt x="4343" y="732"/>
                </a:cubicBezTo>
                <a:cubicBezTo>
                  <a:pt x="4343" y="733"/>
                  <a:pt x="4343" y="733"/>
                  <a:pt x="4343" y="733"/>
                </a:cubicBezTo>
                <a:cubicBezTo>
                  <a:pt x="4342" y="737"/>
                  <a:pt x="4342" y="737"/>
                  <a:pt x="4342" y="737"/>
                </a:cubicBezTo>
                <a:cubicBezTo>
                  <a:pt x="4337" y="743"/>
                  <a:pt x="4337" y="743"/>
                  <a:pt x="4337" y="743"/>
                </a:cubicBezTo>
                <a:cubicBezTo>
                  <a:pt x="4337" y="743"/>
                  <a:pt x="4337" y="743"/>
                  <a:pt x="4337" y="743"/>
                </a:cubicBezTo>
                <a:cubicBezTo>
                  <a:pt x="4337" y="746"/>
                  <a:pt x="4337" y="746"/>
                  <a:pt x="4337" y="746"/>
                </a:cubicBezTo>
                <a:cubicBezTo>
                  <a:pt x="4341" y="754"/>
                  <a:pt x="4341" y="754"/>
                  <a:pt x="4341" y="754"/>
                </a:cubicBezTo>
                <a:cubicBezTo>
                  <a:pt x="4341" y="754"/>
                  <a:pt x="4341" y="754"/>
                  <a:pt x="4341" y="754"/>
                </a:cubicBezTo>
                <a:cubicBezTo>
                  <a:pt x="4342" y="755"/>
                  <a:pt x="4342" y="754"/>
                  <a:pt x="4342" y="754"/>
                </a:cubicBezTo>
                <a:cubicBezTo>
                  <a:pt x="4344" y="753"/>
                  <a:pt x="4344" y="753"/>
                  <a:pt x="4344" y="753"/>
                </a:cubicBezTo>
                <a:cubicBezTo>
                  <a:pt x="4344" y="753"/>
                  <a:pt x="4344" y="753"/>
                  <a:pt x="4344" y="753"/>
                </a:cubicBezTo>
                <a:cubicBezTo>
                  <a:pt x="4344" y="752"/>
                  <a:pt x="4344" y="752"/>
                  <a:pt x="4344" y="752"/>
                </a:cubicBezTo>
                <a:cubicBezTo>
                  <a:pt x="4349" y="752"/>
                  <a:pt x="4349" y="752"/>
                  <a:pt x="4349" y="752"/>
                </a:cubicBezTo>
                <a:cubicBezTo>
                  <a:pt x="4350" y="752"/>
                  <a:pt x="4350" y="752"/>
                  <a:pt x="4350" y="752"/>
                </a:cubicBezTo>
                <a:cubicBezTo>
                  <a:pt x="4352" y="749"/>
                  <a:pt x="4352" y="749"/>
                  <a:pt x="4352" y="749"/>
                </a:cubicBezTo>
                <a:cubicBezTo>
                  <a:pt x="4354" y="748"/>
                  <a:pt x="4354" y="748"/>
                  <a:pt x="4354" y="748"/>
                </a:cubicBezTo>
                <a:cubicBezTo>
                  <a:pt x="4356" y="746"/>
                  <a:pt x="4356" y="746"/>
                  <a:pt x="4356" y="746"/>
                </a:cubicBezTo>
                <a:cubicBezTo>
                  <a:pt x="4357" y="747"/>
                  <a:pt x="4357" y="747"/>
                  <a:pt x="4357" y="747"/>
                </a:cubicBezTo>
                <a:cubicBezTo>
                  <a:pt x="4359" y="751"/>
                  <a:pt x="4359" y="751"/>
                  <a:pt x="4359" y="751"/>
                </a:cubicBezTo>
                <a:cubicBezTo>
                  <a:pt x="4351" y="754"/>
                  <a:pt x="4351" y="754"/>
                  <a:pt x="4351" y="754"/>
                </a:cubicBezTo>
                <a:cubicBezTo>
                  <a:pt x="4351" y="755"/>
                  <a:pt x="4351" y="755"/>
                  <a:pt x="4351" y="755"/>
                </a:cubicBezTo>
                <a:cubicBezTo>
                  <a:pt x="4349" y="758"/>
                  <a:pt x="4349" y="758"/>
                  <a:pt x="4349" y="758"/>
                </a:cubicBezTo>
                <a:cubicBezTo>
                  <a:pt x="4348" y="757"/>
                  <a:pt x="4348" y="757"/>
                  <a:pt x="4348" y="757"/>
                </a:cubicBezTo>
                <a:cubicBezTo>
                  <a:pt x="4348" y="757"/>
                  <a:pt x="4348" y="757"/>
                  <a:pt x="4348" y="757"/>
                </a:cubicBezTo>
                <a:cubicBezTo>
                  <a:pt x="4341" y="763"/>
                  <a:pt x="4341" y="763"/>
                  <a:pt x="4341" y="763"/>
                </a:cubicBezTo>
                <a:cubicBezTo>
                  <a:pt x="4338" y="763"/>
                  <a:pt x="4338" y="763"/>
                  <a:pt x="4338" y="763"/>
                </a:cubicBezTo>
                <a:cubicBezTo>
                  <a:pt x="4334" y="757"/>
                  <a:pt x="4334" y="757"/>
                  <a:pt x="4334" y="757"/>
                </a:cubicBezTo>
                <a:cubicBezTo>
                  <a:pt x="4333" y="757"/>
                  <a:pt x="4333" y="757"/>
                  <a:pt x="4333" y="757"/>
                </a:cubicBezTo>
                <a:cubicBezTo>
                  <a:pt x="4332" y="757"/>
                  <a:pt x="4332" y="758"/>
                  <a:pt x="4332" y="758"/>
                </a:cubicBezTo>
                <a:cubicBezTo>
                  <a:pt x="4335" y="763"/>
                  <a:pt x="4335" y="763"/>
                  <a:pt x="4335" y="763"/>
                </a:cubicBezTo>
                <a:cubicBezTo>
                  <a:pt x="4334" y="763"/>
                  <a:pt x="4334" y="763"/>
                  <a:pt x="4334" y="763"/>
                </a:cubicBezTo>
                <a:cubicBezTo>
                  <a:pt x="4334" y="763"/>
                  <a:pt x="4334" y="762"/>
                  <a:pt x="4334" y="763"/>
                </a:cubicBezTo>
                <a:cubicBezTo>
                  <a:pt x="4333" y="763"/>
                  <a:pt x="4333" y="763"/>
                  <a:pt x="4333" y="763"/>
                </a:cubicBezTo>
                <a:cubicBezTo>
                  <a:pt x="4333" y="765"/>
                  <a:pt x="4333" y="765"/>
                  <a:pt x="4333" y="765"/>
                </a:cubicBezTo>
                <a:cubicBezTo>
                  <a:pt x="4333" y="767"/>
                  <a:pt x="4333" y="767"/>
                  <a:pt x="4333" y="767"/>
                </a:cubicBezTo>
                <a:cubicBezTo>
                  <a:pt x="4323" y="770"/>
                  <a:pt x="4323" y="770"/>
                  <a:pt x="4323" y="770"/>
                </a:cubicBezTo>
                <a:cubicBezTo>
                  <a:pt x="4320" y="770"/>
                  <a:pt x="4320" y="770"/>
                  <a:pt x="4320" y="770"/>
                </a:cubicBezTo>
                <a:cubicBezTo>
                  <a:pt x="4320" y="770"/>
                  <a:pt x="4319" y="770"/>
                  <a:pt x="4319" y="770"/>
                </a:cubicBezTo>
                <a:cubicBezTo>
                  <a:pt x="4319" y="773"/>
                  <a:pt x="4319" y="773"/>
                  <a:pt x="4319" y="773"/>
                </a:cubicBezTo>
                <a:cubicBezTo>
                  <a:pt x="4319" y="773"/>
                  <a:pt x="4319" y="773"/>
                  <a:pt x="4319" y="773"/>
                </a:cubicBezTo>
                <a:cubicBezTo>
                  <a:pt x="4319" y="774"/>
                  <a:pt x="4319" y="774"/>
                  <a:pt x="4319" y="774"/>
                </a:cubicBezTo>
                <a:cubicBezTo>
                  <a:pt x="4315" y="773"/>
                  <a:pt x="4315" y="773"/>
                  <a:pt x="4315" y="773"/>
                </a:cubicBezTo>
                <a:cubicBezTo>
                  <a:pt x="4314" y="773"/>
                  <a:pt x="4314" y="773"/>
                  <a:pt x="4314" y="773"/>
                </a:cubicBezTo>
                <a:cubicBezTo>
                  <a:pt x="4309" y="778"/>
                  <a:pt x="4309" y="778"/>
                  <a:pt x="4309" y="778"/>
                </a:cubicBezTo>
                <a:cubicBezTo>
                  <a:pt x="4308" y="778"/>
                  <a:pt x="4308" y="778"/>
                  <a:pt x="4308" y="778"/>
                </a:cubicBezTo>
                <a:cubicBezTo>
                  <a:pt x="4308" y="778"/>
                  <a:pt x="4308" y="778"/>
                  <a:pt x="4308" y="778"/>
                </a:cubicBezTo>
                <a:cubicBezTo>
                  <a:pt x="4300" y="777"/>
                  <a:pt x="4300" y="777"/>
                  <a:pt x="4300" y="777"/>
                </a:cubicBezTo>
                <a:cubicBezTo>
                  <a:pt x="4299" y="777"/>
                  <a:pt x="4299" y="777"/>
                  <a:pt x="4299" y="777"/>
                </a:cubicBezTo>
                <a:cubicBezTo>
                  <a:pt x="4298" y="779"/>
                  <a:pt x="4298" y="779"/>
                  <a:pt x="4298" y="779"/>
                </a:cubicBezTo>
                <a:cubicBezTo>
                  <a:pt x="4290" y="777"/>
                  <a:pt x="4290" y="777"/>
                  <a:pt x="4290" y="777"/>
                </a:cubicBezTo>
                <a:cubicBezTo>
                  <a:pt x="4289" y="777"/>
                  <a:pt x="4289" y="777"/>
                  <a:pt x="4289" y="777"/>
                </a:cubicBezTo>
                <a:cubicBezTo>
                  <a:pt x="4286" y="780"/>
                  <a:pt x="4286" y="780"/>
                  <a:pt x="4286" y="780"/>
                </a:cubicBezTo>
                <a:cubicBezTo>
                  <a:pt x="4286" y="780"/>
                  <a:pt x="4286" y="780"/>
                  <a:pt x="4286" y="780"/>
                </a:cubicBezTo>
                <a:cubicBezTo>
                  <a:pt x="4286" y="784"/>
                  <a:pt x="4286" y="784"/>
                  <a:pt x="4286" y="784"/>
                </a:cubicBezTo>
                <a:cubicBezTo>
                  <a:pt x="4288" y="789"/>
                  <a:pt x="4288" y="789"/>
                  <a:pt x="4288" y="789"/>
                </a:cubicBezTo>
                <a:cubicBezTo>
                  <a:pt x="4289" y="790"/>
                  <a:pt x="4289" y="790"/>
                  <a:pt x="4289" y="790"/>
                </a:cubicBezTo>
                <a:cubicBezTo>
                  <a:pt x="4297" y="794"/>
                  <a:pt x="4297" y="794"/>
                  <a:pt x="4297" y="794"/>
                </a:cubicBezTo>
                <a:cubicBezTo>
                  <a:pt x="4297" y="794"/>
                  <a:pt x="4297" y="794"/>
                  <a:pt x="4297" y="794"/>
                </a:cubicBezTo>
                <a:cubicBezTo>
                  <a:pt x="4288" y="791"/>
                  <a:pt x="4288" y="791"/>
                  <a:pt x="4288" y="791"/>
                </a:cubicBezTo>
                <a:cubicBezTo>
                  <a:pt x="4285" y="789"/>
                  <a:pt x="4285" y="789"/>
                  <a:pt x="4285" y="789"/>
                </a:cubicBezTo>
                <a:cubicBezTo>
                  <a:pt x="4285" y="789"/>
                  <a:pt x="4284" y="789"/>
                  <a:pt x="4284" y="789"/>
                </a:cubicBezTo>
                <a:cubicBezTo>
                  <a:pt x="4282" y="792"/>
                  <a:pt x="4282" y="792"/>
                  <a:pt x="4282" y="792"/>
                </a:cubicBezTo>
                <a:cubicBezTo>
                  <a:pt x="4280" y="793"/>
                  <a:pt x="4280" y="793"/>
                  <a:pt x="4280" y="793"/>
                </a:cubicBezTo>
                <a:cubicBezTo>
                  <a:pt x="4278" y="797"/>
                  <a:pt x="4278" y="797"/>
                  <a:pt x="4278" y="797"/>
                </a:cubicBezTo>
                <a:cubicBezTo>
                  <a:pt x="4276" y="798"/>
                  <a:pt x="4276" y="798"/>
                  <a:pt x="4276" y="798"/>
                </a:cubicBezTo>
                <a:cubicBezTo>
                  <a:pt x="4273" y="798"/>
                  <a:pt x="4273" y="798"/>
                  <a:pt x="4273" y="798"/>
                </a:cubicBezTo>
                <a:cubicBezTo>
                  <a:pt x="4273" y="799"/>
                  <a:pt x="4273" y="799"/>
                  <a:pt x="4273" y="799"/>
                </a:cubicBezTo>
                <a:cubicBezTo>
                  <a:pt x="4263" y="808"/>
                  <a:pt x="4263" y="808"/>
                  <a:pt x="4263" y="808"/>
                </a:cubicBezTo>
                <a:cubicBezTo>
                  <a:pt x="4262" y="807"/>
                  <a:pt x="4262" y="807"/>
                  <a:pt x="4262" y="807"/>
                </a:cubicBezTo>
                <a:cubicBezTo>
                  <a:pt x="4262" y="807"/>
                  <a:pt x="4262" y="807"/>
                  <a:pt x="4262" y="807"/>
                </a:cubicBezTo>
                <a:cubicBezTo>
                  <a:pt x="4258" y="808"/>
                  <a:pt x="4258" y="808"/>
                  <a:pt x="4258" y="808"/>
                </a:cubicBezTo>
                <a:cubicBezTo>
                  <a:pt x="4258" y="808"/>
                  <a:pt x="4258" y="808"/>
                  <a:pt x="4258" y="808"/>
                </a:cubicBezTo>
                <a:cubicBezTo>
                  <a:pt x="4257" y="810"/>
                  <a:pt x="4257" y="810"/>
                  <a:pt x="4257" y="810"/>
                </a:cubicBezTo>
                <a:cubicBezTo>
                  <a:pt x="4257" y="809"/>
                  <a:pt x="4257" y="809"/>
                  <a:pt x="4257" y="809"/>
                </a:cubicBezTo>
                <a:cubicBezTo>
                  <a:pt x="4256" y="808"/>
                  <a:pt x="4256" y="808"/>
                  <a:pt x="4256" y="808"/>
                </a:cubicBezTo>
                <a:cubicBezTo>
                  <a:pt x="4262" y="803"/>
                  <a:pt x="4262" y="803"/>
                  <a:pt x="4262" y="803"/>
                </a:cubicBezTo>
                <a:cubicBezTo>
                  <a:pt x="4265" y="802"/>
                  <a:pt x="4265" y="802"/>
                  <a:pt x="4265" y="802"/>
                </a:cubicBezTo>
                <a:cubicBezTo>
                  <a:pt x="4265" y="801"/>
                  <a:pt x="4265" y="801"/>
                  <a:pt x="4265" y="801"/>
                </a:cubicBezTo>
                <a:cubicBezTo>
                  <a:pt x="4266" y="800"/>
                  <a:pt x="4266" y="800"/>
                  <a:pt x="4266" y="800"/>
                </a:cubicBezTo>
                <a:cubicBezTo>
                  <a:pt x="4269" y="798"/>
                  <a:pt x="4269" y="798"/>
                  <a:pt x="4269" y="798"/>
                </a:cubicBezTo>
                <a:cubicBezTo>
                  <a:pt x="4272" y="798"/>
                  <a:pt x="4272" y="798"/>
                  <a:pt x="4272" y="798"/>
                </a:cubicBezTo>
                <a:cubicBezTo>
                  <a:pt x="4273" y="798"/>
                  <a:pt x="4273" y="798"/>
                  <a:pt x="4273" y="798"/>
                </a:cubicBezTo>
                <a:cubicBezTo>
                  <a:pt x="4279" y="792"/>
                  <a:pt x="4279" y="792"/>
                  <a:pt x="4279" y="792"/>
                </a:cubicBezTo>
                <a:cubicBezTo>
                  <a:pt x="4283" y="782"/>
                  <a:pt x="4283" y="782"/>
                  <a:pt x="4283" y="782"/>
                </a:cubicBezTo>
                <a:cubicBezTo>
                  <a:pt x="4285" y="780"/>
                  <a:pt x="4285" y="780"/>
                  <a:pt x="4285" y="780"/>
                </a:cubicBezTo>
                <a:cubicBezTo>
                  <a:pt x="4288" y="772"/>
                  <a:pt x="4288" y="772"/>
                  <a:pt x="4288" y="772"/>
                </a:cubicBezTo>
                <a:cubicBezTo>
                  <a:pt x="4290" y="772"/>
                  <a:pt x="4290" y="772"/>
                  <a:pt x="4290" y="772"/>
                </a:cubicBezTo>
                <a:cubicBezTo>
                  <a:pt x="4290" y="772"/>
                  <a:pt x="4290" y="772"/>
                  <a:pt x="4290" y="772"/>
                </a:cubicBezTo>
                <a:cubicBezTo>
                  <a:pt x="4297" y="770"/>
                  <a:pt x="4297" y="770"/>
                  <a:pt x="4297" y="770"/>
                </a:cubicBezTo>
                <a:cubicBezTo>
                  <a:pt x="4297" y="769"/>
                  <a:pt x="4297" y="769"/>
                  <a:pt x="4297" y="769"/>
                </a:cubicBezTo>
                <a:cubicBezTo>
                  <a:pt x="4298" y="765"/>
                  <a:pt x="4298" y="765"/>
                  <a:pt x="4298" y="765"/>
                </a:cubicBezTo>
                <a:cubicBezTo>
                  <a:pt x="4302" y="759"/>
                  <a:pt x="4302" y="759"/>
                  <a:pt x="4302" y="759"/>
                </a:cubicBezTo>
                <a:cubicBezTo>
                  <a:pt x="4303" y="754"/>
                  <a:pt x="4303" y="754"/>
                  <a:pt x="4303" y="754"/>
                </a:cubicBezTo>
                <a:cubicBezTo>
                  <a:pt x="4316" y="753"/>
                  <a:pt x="4316" y="753"/>
                  <a:pt x="4316" y="753"/>
                </a:cubicBezTo>
                <a:cubicBezTo>
                  <a:pt x="4317" y="755"/>
                  <a:pt x="4317" y="755"/>
                  <a:pt x="4317" y="755"/>
                </a:cubicBezTo>
                <a:cubicBezTo>
                  <a:pt x="4317" y="755"/>
                  <a:pt x="4318" y="755"/>
                  <a:pt x="4318" y="755"/>
                </a:cubicBezTo>
                <a:cubicBezTo>
                  <a:pt x="4318" y="755"/>
                  <a:pt x="4318" y="755"/>
                  <a:pt x="4319" y="755"/>
                </a:cubicBezTo>
                <a:cubicBezTo>
                  <a:pt x="4326" y="741"/>
                  <a:pt x="4326" y="741"/>
                  <a:pt x="4326" y="741"/>
                </a:cubicBezTo>
                <a:cubicBezTo>
                  <a:pt x="4327" y="736"/>
                  <a:pt x="4327" y="736"/>
                  <a:pt x="4327" y="736"/>
                </a:cubicBezTo>
                <a:cubicBezTo>
                  <a:pt x="4335" y="728"/>
                  <a:pt x="4335" y="728"/>
                  <a:pt x="4335" y="728"/>
                </a:cubicBezTo>
                <a:cubicBezTo>
                  <a:pt x="4339" y="727"/>
                  <a:pt x="4339" y="727"/>
                  <a:pt x="4339" y="727"/>
                </a:cubicBezTo>
                <a:cubicBezTo>
                  <a:pt x="4346" y="719"/>
                  <a:pt x="4346" y="719"/>
                  <a:pt x="4346" y="719"/>
                </a:cubicBezTo>
                <a:cubicBezTo>
                  <a:pt x="4347" y="713"/>
                  <a:pt x="4347" y="713"/>
                  <a:pt x="4347" y="713"/>
                </a:cubicBezTo>
                <a:cubicBezTo>
                  <a:pt x="4353" y="708"/>
                  <a:pt x="4353" y="708"/>
                  <a:pt x="4353" y="708"/>
                </a:cubicBezTo>
                <a:cubicBezTo>
                  <a:pt x="4353" y="707"/>
                  <a:pt x="4353" y="707"/>
                  <a:pt x="4353" y="707"/>
                </a:cubicBezTo>
                <a:cubicBezTo>
                  <a:pt x="4353" y="706"/>
                  <a:pt x="4353" y="706"/>
                  <a:pt x="4353" y="706"/>
                </a:cubicBezTo>
                <a:cubicBezTo>
                  <a:pt x="4354" y="704"/>
                  <a:pt x="4354" y="704"/>
                  <a:pt x="4354" y="704"/>
                </a:cubicBezTo>
                <a:cubicBezTo>
                  <a:pt x="4356" y="704"/>
                  <a:pt x="4356" y="704"/>
                  <a:pt x="4356" y="704"/>
                </a:cubicBezTo>
                <a:cubicBezTo>
                  <a:pt x="4357" y="704"/>
                  <a:pt x="4357" y="704"/>
                  <a:pt x="4357" y="704"/>
                </a:cubicBezTo>
                <a:cubicBezTo>
                  <a:pt x="4359" y="702"/>
                  <a:pt x="4359" y="702"/>
                  <a:pt x="4359" y="702"/>
                </a:cubicBezTo>
                <a:cubicBezTo>
                  <a:pt x="4359" y="702"/>
                  <a:pt x="4359" y="701"/>
                  <a:pt x="4359" y="701"/>
                </a:cubicBezTo>
                <a:cubicBezTo>
                  <a:pt x="4359" y="701"/>
                  <a:pt x="4359" y="701"/>
                  <a:pt x="4359" y="701"/>
                </a:cubicBezTo>
                <a:cubicBezTo>
                  <a:pt x="4359" y="701"/>
                  <a:pt x="4359" y="701"/>
                  <a:pt x="4359" y="701"/>
                </a:cubicBezTo>
                <a:cubicBezTo>
                  <a:pt x="4360" y="702"/>
                  <a:pt x="4360" y="702"/>
                  <a:pt x="4360" y="702"/>
                </a:cubicBezTo>
                <a:cubicBezTo>
                  <a:pt x="4363" y="700"/>
                  <a:pt x="4363" y="700"/>
                  <a:pt x="4363" y="700"/>
                </a:cubicBezTo>
                <a:cubicBezTo>
                  <a:pt x="4364" y="700"/>
                  <a:pt x="4364" y="700"/>
                  <a:pt x="4364" y="700"/>
                </a:cubicBezTo>
                <a:cubicBezTo>
                  <a:pt x="4364" y="697"/>
                  <a:pt x="4364" y="697"/>
                  <a:pt x="4364" y="697"/>
                </a:cubicBezTo>
                <a:cubicBezTo>
                  <a:pt x="4366" y="697"/>
                  <a:pt x="4366" y="697"/>
                  <a:pt x="4366" y="697"/>
                </a:cubicBezTo>
                <a:cubicBezTo>
                  <a:pt x="4366" y="697"/>
                  <a:pt x="4366" y="697"/>
                  <a:pt x="4366" y="697"/>
                </a:cubicBezTo>
                <a:cubicBezTo>
                  <a:pt x="4370" y="693"/>
                  <a:pt x="4370" y="693"/>
                  <a:pt x="4370" y="693"/>
                </a:cubicBezTo>
                <a:cubicBezTo>
                  <a:pt x="4374" y="695"/>
                  <a:pt x="4374" y="695"/>
                  <a:pt x="4374" y="695"/>
                </a:cubicBezTo>
                <a:cubicBezTo>
                  <a:pt x="4375" y="695"/>
                  <a:pt x="4375" y="696"/>
                  <a:pt x="4375" y="695"/>
                </a:cubicBezTo>
                <a:cubicBezTo>
                  <a:pt x="4375" y="695"/>
                  <a:pt x="4375" y="695"/>
                  <a:pt x="4375" y="695"/>
                </a:cubicBezTo>
                <a:cubicBezTo>
                  <a:pt x="4376" y="692"/>
                  <a:pt x="4376" y="692"/>
                  <a:pt x="4376" y="692"/>
                </a:cubicBezTo>
                <a:cubicBezTo>
                  <a:pt x="4377" y="690"/>
                  <a:pt x="4377" y="690"/>
                  <a:pt x="4377" y="690"/>
                </a:cubicBezTo>
                <a:cubicBezTo>
                  <a:pt x="4377" y="689"/>
                  <a:pt x="4377" y="689"/>
                  <a:pt x="4377" y="689"/>
                </a:cubicBezTo>
                <a:cubicBezTo>
                  <a:pt x="4376" y="688"/>
                  <a:pt x="4376" y="688"/>
                  <a:pt x="4376" y="688"/>
                </a:cubicBezTo>
                <a:cubicBezTo>
                  <a:pt x="4384" y="685"/>
                  <a:pt x="4384" y="685"/>
                  <a:pt x="4384" y="685"/>
                </a:cubicBezTo>
                <a:cubicBezTo>
                  <a:pt x="4384" y="685"/>
                  <a:pt x="4384" y="684"/>
                  <a:pt x="4384" y="684"/>
                </a:cubicBezTo>
                <a:cubicBezTo>
                  <a:pt x="4384" y="684"/>
                  <a:pt x="4384" y="683"/>
                  <a:pt x="4384" y="683"/>
                </a:cubicBezTo>
                <a:cubicBezTo>
                  <a:pt x="4381" y="682"/>
                  <a:pt x="4381" y="682"/>
                  <a:pt x="4381" y="682"/>
                </a:cubicBezTo>
                <a:cubicBezTo>
                  <a:pt x="4381" y="682"/>
                  <a:pt x="4381" y="682"/>
                  <a:pt x="4381" y="682"/>
                </a:cubicBezTo>
                <a:cubicBezTo>
                  <a:pt x="4386" y="679"/>
                  <a:pt x="4386" y="679"/>
                  <a:pt x="4386" y="679"/>
                </a:cubicBezTo>
                <a:cubicBezTo>
                  <a:pt x="4385" y="681"/>
                  <a:pt x="4385" y="681"/>
                  <a:pt x="4385" y="681"/>
                </a:cubicBezTo>
                <a:cubicBezTo>
                  <a:pt x="4385" y="681"/>
                  <a:pt x="4385" y="682"/>
                  <a:pt x="4386" y="682"/>
                </a:cubicBezTo>
                <a:cubicBezTo>
                  <a:pt x="4386" y="682"/>
                  <a:pt x="4386" y="682"/>
                  <a:pt x="4387" y="681"/>
                </a:cubicBezTo>
                <a:cubicBezTo>
                  <a:pt x="4388" y="679"/>
                  <a:pt x="4388" y="679"/>
                  <a:pt x="4388" y="679"/>
                </a:cubicBezTo>
                <a:cubicBezTo>
                  <a:pt x="4390" y="679"/>
                  <a:pt x="4390" y="679"/>
                  <a:pt x="4390" y="679"/>
                </a:cubicBezTo>
                <a:cubicBezTo>
                  <a:pt x="4391" y="678"/>
                  <a:pt x="4391" y="678"/>
                  <a:pt x="4391" y="678"/>
                </a:cubicBezTo>
                <a:cubicBezTo>
                  <a:pt x="4392" y="676"/>
                  <a:pt x="4392" y="676"/>
                  <a:pt x="4392" y="676"/>
                </a:cubicBezTo>
                <a:cubicBezTo>
                  <a:pt x="4393" y="676"/>
                  <a:pt x="4392" y="675"/>
                  <a:pt x="4392" y="675"/>
                </a:cubicBezTo>
                <a:cubicBezTo>
                  <a:pt x="4391" y="674"/>
                  <a:pt x="4391" y="674"/>
                  <a:pt x="4391" y="674"/>
                </a:cubicBezTo>
                <a:cubicBezTo>
                  <a:pt x="4393" y="672"/>
                  <a:pt x="4393" y="672"/>
                  <a:pt x="4393" y="672"/>
                </a:cubicBezTo>
                <a:cubicBezTo>
                  <a:pt x="4395" y="673"/>
                  <a:pt x="4395" y="673"/>
                  <a:pt x="4395" y="673"/>
                </a:cubicBezTo>
                <a:cubicBezTo>
                  <a:pt x="4396" y="672"/>
                  <a:pt x="4396" y="672"/>
                  <a:pt x="4396" y="672"/>
                </a:cubicBezTo>
                <a:cubicBezTo>
                  <a:pt x="4398" y="669"/>
                  <a:pt x="4398" y="669"/>
                  <a:pt x="4398" y="669"/>
                </a:cubicBezTo>
                <a:cubicBezTo>
                  <a:pt x="4399" y="664"/>
                  <a:pt x="4399" y="664"/>
                  <a:pt x="4399" y="664"/>
                </a:cubicBezTo>
                <a:cubicBezTo>
                  <a:pt x="4402" y="661"/>
                  <a:pt x="4402" y="661"/>
                  <a:pt x="4402" y="661"/>
                </a:cubicBezTo>
                <a:cubicBezTo>
                  <a:pt x="4403" y="658"/>
                  <a:pt x="4403" y="658"/>
                  <a:pt x="4403" y="658"/>
                </a:cubicBezTo>
                <a:cubicBezTo>
                  <a:pt x="4405" y="657"/>
                  <a:pt x="4405" y="657"/>
                  <a:pt x="4405" y="657"/>
                </a:cubicBezTo>
                <a:cubicBezTo>
                  <a:pt x="4405" y="656"/>
                  <a:pt x="4405" y="656"/>
                  <a:pt x="4405" y="656"/>
                </a:cubicBezTo>
                <a:cubicBezTo>
                  <a:pt x="4405" y="651"/>
                  <a:pt x="4405" y="651"/>
                  <a:pt x="4405" y="651"/>
                </a:cubicBezTo>
                <a:cubicBezTo>
                  <a:pt x="4404" y="650"/>
                  <a:pt x="4404" y="650"/>
                  <a:pt x="4404" y="650"/>
                </a:cubicBezTo>
                <a:cubicBezTo>
                  <a:pt x="4404" y="650"/>
                  <a:pt x="4404" y="650"/>
                  <a:pt x="4404" y="650"/>
                </a:cubicBezTo>
                <a:cubicBezTo>
                  <a:pt x="4403" y="648"/>
                  <a:pt x="4403" y="648"/>
                  <a:pt x="4403" y="648"/>
                </a:cubicBezTo>
                <a:cubicBezTo>
                  <a:pt x="4405" y="648"/>
                  <a:pt x="4405" y="648"/>
                  <a:pt x="4405" y="648"/>
                </a:cubicBezTo>
                <a:cubicBezTo>
                  <a:pt x="4405" y="648"/>
                  <a:pt x="4405" y="648"/>
                  <a:pt x="4405" y="648"/>
                </a:cubicBezTo>
                <a:cubicBezTo>
                  <a:pt x="4406" y="648"/>
                  <a:pt x="4406" y="648"/>
                  <a:pt x="4406" y="648"/>
                </a:cubicBezTo>
                <a:cubicBezTo>
                  <a:pt x="4405" y="642"/>
                  <a:pt x="4405" y="642"/>
                  <a:pt x="4405" y="642"/>
                </a:cubicBezTo>
                <a:cubicBezTo>
                  <a:pt x="4405" y="642"/>
                  <a:pt x="4405" y="641"/>
                  <a:pt x="4404" y="641"/>
                </a:cubicBezTo>
                <a:cubicBezTo>
                  <a:pt x="4401" y="641"/>
                  <a:pt x="4401" y="641"/>
                  <a:pt x="4401" y="641"/>
                </a:cubicBezTo>
                <a:cubicBezTo>
                  <a:pt x="4399" y="640"/>
                  <a:pt x="4399" y="640"/>
                  <a:pt x="4399" y="640"/>
                </a:cubicBezTo>
                <a:cubicBezTo>
                  <a:pt x="4399" y="640"/>
                  <a:pt x="4399" y="640"/>
                  <a:pt x="4399" y="640"/>
                </a:cubicBezTo>
                <a:cubicBezTo>
                  <a:pt x="4401" y="639"/>
                  <a:pt x="4401" y="639"/>
                  <a:pt x="4401" y="639"/>
                </a:cubicBezTo>
                <a:cubicBezTo>
                  <a:pt x="4402" y="639"/>
                  <a:pt x="4402" y="639"/>
                  <a:pt x="4402" y="639"/>
                </a:cubicBezTo>
                <a:cubicBezTo>
                  <a:pt x="4407" y="625"/>
                  <a:pt x="4407" y="625"/>
                  <a:pt x="4407" y="625"/>
                </a:cubicBezTo>
                <a:cubicBezTo>
                  <a:pt x="4407" y="620"/>
                  <a:pt x="4407" y="620"/>
                  <a:pt x="4407" y="620"/>
                </a:cubicBezTo>
                <a:cubicBezTo>
                  <a:pt x="4406" y="617"/>
                  <a:pt x="4406" y="617"/>
                  <a:pt x="4406" y="617"/>
                </a:cubicBezTo>
                <a:cubicBezTo>
                  <a:pt x="4406" y="616"/>
                  <a:pt x="4406" y="616"/>
                  <a:pt x="4406" y="616"/>
                </a:cubicBezTo>
                <a:cubicBezTo>
                  <a:pt x="4405" y="616"/>
                  <a:pt x="4405" y="616"/>
                  <a:pt x="4405" y="616"/>
                </a:cubicBezTo>
                <a:cubicBezTo>
                  <a:pt x="4403" y="617"/>
                  <a:pt x="4403" y="617"/>
                  <a:pt x="4403" y="617"/>
                </a:cubicBezTo>
                <a:cubicBezTo>
                  <a:pt x="4402" y="616"/>
                  <a:pt x="4402" y="616"/>
                  <a:pt x="4402" y="616"/>
                </a:cubicBezTo>
                <a:cubicBezTo>
                  <a:pt x="4400" y="609"/>
                  <a:pt x="4400" y="609"/>
                  <a:pt x="4400" y="609"/>
                </a:cubicBezTo>
                <a:cubicBezTo>
                  <a:pt x="4401" y="606"/>
                  <a:pt x="4401" y="606"/>
                  <a:pt x="4401" y="606"/>
                </a:cubicBezTo>
                <a:cubicBezTo>
                  <a:pt x="4401" y="605"/>
                  <a:pt x="4401" y="605"/>
                  <a:pt x="4401" y="605"/>
                </a:cubicBezTo>
                <a:cubicBezTo>
                  <a:pt x="4396" y="597"/>
                  <a:pt x="4396" y="597"/>
                  <a:pt x="4396" y="597"/>
                </a:cubicBezTo>
                <a:cubicBezTo>
                  <a:pt x="4396" y="596"/>
                  <a:pt x="4396" y="596"/>
                  <a:pt x="4395" y="596"/>
                </a:cubicBezTo>
                <a:cubicBezTo>
                  <a:pt x="4393" y="598"/>
                  <a:pt x="4393" y="598"/>
                  <a:pt x="4393" y="598"/>
                </a:cubicBezTo>
                <a:cubicBezTo>
                  <a:pt x="4392" y="598"/>
                  <a:pt x="4392" y="598"/>
                  <a:pt x="4392" y="599"/>
                </a:cubicBezTo>
                <a:cubicBezTo>
                  <a:pt x="4394" y="602"/>
                  <a:pt x="4394" y="602"/>
                  <a:pt x="4394" y="602"/>
                </a:cubicBezTo>
                <a:cubicBezTo>
                  <a:pt x="4391" y="604"/>
                  <a:pt x="4391" y="604"/>
                  <a:pt x="4391" y="604"/>
                </a:cubicBezTo>
                <a:cubicBezTo>
                  <a:pt x="4391" y="605"/>
                  <a:pt x="4391" y="605"/>
                  <a:pt x="4391" y="605"/>
                </a:cubicBezTo>
                <a:cubicBezTo>
                  <a:pt x="4391" y="606"/>
                  <a:pt x="4391" y="606"/>
                  <a:pt x="4391" y="606"/>
                </a:cubicBezTo>
                <a:cubicBezTo>
                  <a:pt x="4391" y="606"/>
                  <a:pt x="4391" y="606"/>
                  <a:pt x="4391" y="606"/>
                </a:cubicBezTo>
                <a:cubicBezTo>
                  <a:pt x="4389" y="601"/>
                  <a:pt x="4389" y="601"/>
                  <a:pt x="4389" y="601"/>
                </a:cubicBezTo>
                <a:cubicBezTo>
                  <a:pt x="4386" y="598"/>
                  <a:pt x="4386" y="598"/>
                  <a:pt x="4386" y="598"/>
                </a:cubicBezTo>
                <a:cubicBezTo>
                  <a:pt x="4388" y="597"/>
                  <a:pt x="4388" y="597"/>
                  <a:pt x="4388" y="597"/>
                </a:cubicBezTo>
                <a:cubicBezTo>
                  <a:pt x="4388" y="597"/>
                  <a:pt x="4388" y="597"/>
                  <a:pt x="4388" y="597"/>
                </a:cubicBezTo>
                <a:cubicBezTo>
                  <a:pt x="4389" y="592"/>
                  <a:pt x="4389" y="592"/>
                  <a:pt x="4389" y="592"/>
                </a:cubicBezTo>
                <a:cubicBezTo>
                  <a:pt x="4389" y="591"/>
                  <a:pt x="4389" y="591"/>
                  <a:pt x="4389" y="591"/>
                </a:cubicBezTo>
                <a:cubicBezTo>
                  <a:pt x="4382" y="584"/>
                  <a:pt x="4382" y="584"/>
                  <a:pt x="4382" y="584"/>
                </a:cubicBezTo>
                <a:cubicBezTo>
                  <a:pt x="4381" y="584"/>
                  <a:pt x="4381" y="584"/>
                  <a:pt x="4381" y="584"/>
                </a:cubicBezTo>
                <a:cubicBezTo>
                  <a:pt x="4380" y="584"/>
                  <a:pt x="4380" y="584"/>
                  <a:pt x="4380" y="584"/>
                </a:cubicBezTo>
                <a:cubicBezTo>
                  <a:pt x="4379" y="582"/>
                  <a:pt x="4379" y="582"/>
                  <a:pt x="4379" y="582"/>
                </a:cubicBezTo>
                <a:cubicBezTo>
                  <a:pt x="4375" y="575"/>
                  <a:pt x="4375" y="575"/>
                  <a:pt x="4375" y="575"/>
                </a:cubicBezTo>
                <a:cubicBezTo>
                  <a:pt x="4370" y="572"/>
                  <a:pt x="4370" y="572"/>
                  <a:pt x="4370" y="572"/>
                </a:cubicBezTo>
                <a:cubicBezTo>
                  <a:pt x="4370" y="571"/>
                  <a:pt x="4370" y="571"/>
                  <a:pt x="4370" y="571"/>
                </a:cubicBezTo>
                <a:cubicBezTo>
                  <a:pt x="4370" y="570"/>
                  <a:pt x="4370" y="570"/>
                  <a:pt x="4370" y="570"/>
                </a:cubicBezTo>
                <a:cubicBezTo>
                  <a:pt x="4369" y="568"/>
                  <a:pt x="4369" y="568"/>
                  <a:pt x="4369" y="568"/>
                </a:cubicBezTo>
                <a:cubicBezTo>
                  <a:pt x="4369" y="568"/>
                  <a:pt x="4369" y="568"/>
                  <a:pt x="4369" y="568"/>
                </a:cubicBezTo>
                <a:cubicBezTo>
                  <a:pt x="4366" y="567"/>
                  <a:pt x="4366" y="567"/>
                  <a:pt x="4366" y="567"/>
                </a:cubicBezTo>
                <a:cubicBezTo>
                  <a:pt x="4365" y="567"/>
                  <a:pt x="4365" y="567"/>
                  <a:pt x="4365" y="567"/>
                </a:cubicBezTo>
                <a:cubicBezTo>
                  <a:pt x="4365" y="568"/>
                  <a:pt x="4365" y="568"/>
                  <a:pt x="4365" y="568"/>
                </a:cubicBezTo>
                <a:cubicBezTo>
                  <a:pt x="4364" y="567"/>
                  <a:pt x="4364" y="567"/>
                  <a:pt x="4364" y="567"/>
                </a:cubicBezTo>
                <a:cubicBezTo>
                  <a:pt x="4364" y="564"/>
                  <a:pt x="4364" y="564"/>
                  <a:pt x="4364" y="564"/>
                </a:cubicBezTo>
                <a:cubicBezTo>
                  <a:pt x="4364" y="564"/>
                  <a:pt x="4364" y="564"/>
                  <a:pt x="4364" y="564"/>
                </a:cubicBezTo>
                <a:cubicBezTo>
                  <a:pt x="4364" y="563"/>
                  <a:pt x="4364" y="563"/>
                  <a:pt x="4363" y="563"/>
                </a:cubicBezTo>
                <a:cubicBezTo>
                  <a:pt x="4359" y="565"/>
                  <a:pt x="4359" y="565"/>
                  <a:pt x="4359" y="565"/>
                </a:cubicBezTo>
                <a:cubicBezTo>
                  <a:pt x="4351" y="563"/>
                  <a:pt x="4351" y="563"/>
                  <a:pt x="4351" y="563"/>
                </a:cubicBezTo>
                <a:cubicBezTo>
                  <a:pt x="4350" y="563"/>
                  <a:pt x="4350" y="563"/>
                  <a:pt x="4350" y="563"/>
                </a:cubicBezTo>
                <a:cubicBezTo>
                  <a:pt x="4346" y="567"/>
                  <a:pt x="4346" y="567"/>
                  <a:pt x="4346" y="567"/>
                </a:cubicBezTo>
                <a:cubicBezTo>
                  <a:pt x="4345" y="566"/>
                  <a:pt x="4345" y="566"/>
                  <a:pt x="4345" y="566"/>
                </a:cubicBezTo>
                <a:cubicBezTo>
                  <a:pt x="4344" y="566"/>
                  <a:pt x="4344" y="566"/>
                  <a:pt x="4344" y="566"/>
                </a:cubicBezTo>
                <a:cubicBezTo>
                  <a:pt x="4342" y="567"/>
                  <a:pt x="4342" y="567"/>
                  <a:pt x="4342" y="567"/>
                </a:cubicBezTo>
                <a:cubicBezTo>
                  <a:pt x="4337" y="562"/>
                  <a:pt x="4337" y="562"/>
                  <a:pt x="4337" y="562"/>
                </a:cubicBezTo>
                <a:cubicBezTo>
                  <a:pt x="4336" y="562"/>
                  <a:pt x="4336" y="562"/>
                  <a:pt x="4336" y="562"/>
                </a:cubicBezTo>
                <a:cubicBezTo>
                  <a:pt x="4332" y="565"/>
                  <a:pt x="4332" y="565"/>
                  <a:pt x="4332" y="565"/>
                </a:cubicBezTo>
                <a:cubicBezTo>
                  <a:pt x="4331" y="564"/>
                  <a:pt x="4331" y="564"/>
                  <a:pt x="4331" y="564"/>
                </a:cubicBezTo>
                <a:cubicBezTo>
                  <a:pt x="4323" y="566"/>
                  <a:pt x="4323" y="566"/>
                  <a:pt x="4323" y="566"/>
                </a:cubicBezTo>
                <a:cubicBezTo>
                  <a:pt x="4321" y="565"/>
                  <a:pt x="4321" y="565"/>
                  <a:pt x="4321" y="565"/>
                </a:cubicBezTo>
                <a:cubicBezTo>
                  <a:pt x="4321" y="564"/>
                  <a:pt x="4321" y="564"/>
                  <a:pt x="4320" y="565"/>
                </a:cubicBezTo>
                <a:cubicBezTo>
                  <a:pt x="4320" y="565"/>
                  <a:pt x="4320" y="565"/>
                  <a:pt x="4320" y="565"/>
                </a:cubicBezTo>
                <a:cubicBezTo>
                  <a:pt x="4321" y="564"/>
                  <a:pt x="4321" y="564"/>
                  <a:pt x="4321" y="564"/>
                </a:cubicBezTo>
                <a:cubicBezTo>
                  <a:pt x="4321" y="563"/>
                  <a:pt x="4321" y="563"/>
                  <a:pt x="4321" y="563"/>
                </a:cubicBezTo>
                <a:cubicBezTo>
                  <a:pt x="4320" y="562"/>
                  <a:pt x="4320" y="562"/>
                  <a:pt x="4320" y="562"/>
                </a:cubicBezTo>
                <a:cubicBezTo>
                  <a:pt x="4320" y="562"/>
                  <a:pt x="4320" y="562"/>
                  <a:pt x="4320" y="562"/>
                </a:cubicBezTo>
                <a:cubicBezTo>
                  <a:pt x="4318" y="562"/>
                  <a:pt x="4318" y="562"/>
                  <a:pt x="4318" y="562"/>
                </a:cubicBezTo>
                <a:cubicBezTo>
                  <a:pt x="4317" y="561"/>
                  <a:pt x="4317" y="562"/>
                  <a:pt x="4317" y="562"/>
                </a:cubicBezTo>
                <a:cubicBezTo>
                  <a:pt x="4316" y="564"/>
                  <a:pt x="4316" y="564"/>
                  <a:pt x="4316" y="564"/>
                </a:cubicBezTo>
                <a:cubicBezTo>
                  <a:pt x="4314" y="564"/>
                  <a:pt x="4314" y="564"/>
                  <a:pt x="4314" y="564"/>
                </a:cubicBezTo>
                <a:cubicBezTo>
                  <a:pt x="4313" y="565"/>
                  <a:pt x="4313" y="565"/>
                  <a:pt x="4313" y="565"/>
                </a:cubicBezTo>
                <a:cubicBezTo>
                  <a:pt x="4312" y="570"/>
                  <a:pt x="4312" y="570"/>
                  <a:pt x="4312" y="570"/>
                </a:cubicBezTo>
                <a:cubicBezTo>
                  <a:pt x="4312" y="570"/>
                  <a:pt x="4312" y="570"/>
                  <a:pt x="4312" y="571"/>
                </a:cubicBezTo>
                <a:cubicBezTo>
                  <a:pt x="4312" y="571"/>
                  <a:pt x="4312" y="571"/>
                  <a:pt x="4313" y="571"/>
                </a:cubicBezTo>
                <a:cubicBezTo>
                  <a:pt x="4314" y="571"/>
                  <a:pt x="4314" y="571"/>
                  <a:pt x="4314" y="571"/>
                </a:cubicBezTo>
                <a:cubicBezTo>
                  <a:pt x="4313" y="572"/>
                  <a:pt x="4313" y="572"/>
                  <a:pt x="4313" y="572"/>
                </a:cubicBezTo>
                <a:cubicBezTo>
                  <a:pt x="4312" y="572"/>
                  <a:pt x="4312" y="572"/>
                  <a:pt x="4312" y="572"/>
                </a:cubicBezTo>
                <a:cubicBezTo>
                  <a:pt x="4311" y="572"/>
                  <a:pt x="4311" y="572"/>
                  <a:pt x="4311" y="572"/>
                </a:cubicBezTo>
                <a:cubicBezTo>
                  <a:pt x="4311" y="575"/>
                  <a:pt x="4311" y="575"/>
                  <a:pt x="4311" y="575"/>
                </a:cubicBezTo>
                <a:cubicBezTo>
                  <a:pt x="4309" y="578"/>
                  <a:pt x="4309" y="578"/>
                  <a:pt x="4309" y="578"/>
                </a:cubicBezTo>
                <a:cubicBezTo>
                  <a:pt x="4307" y="579"/>
                  <a:pt x="4307" y="579"/>
                  <a:pt x="4307" y="579"/>
                </a:cubicBezTo>
                <a:cubicBezTo>
                  <a:pt x="4306" y="579"/>
                  <a:pt x="4306" y="579"/>
                  <a:pt x="4306" y="579"/>
                </a:cubicBezTo>
                <a:cubicBezTo>
                  <a:pt x="4306" y="578"/>
                  <a:pt x="4306" y="578"/>
                  <a:pt x="4306" y="578"/>
                </a:cubicBezTo>
                <a:cubicBezTo>
                  <a:pt x="4305" y="578"/>
                  <a:pt x="4305" y="579"/>
                  <a:pt x="4305" y="579"/>
                </a:cubicBezTo>
                <a:cubicBezTo>
                  <a:pt x="4304" y="581"/>
                  <a:pt x="4304" y="581"/>
                  <a:pt x="4304" y="581"/>
                </a:cubicBezTo>
                <a:cubicBezTo>
                  <a:pt x="4299" y="581"/>
                  <a:pt x="4299" y="581"/>
                  <a:pt x="4299" y="581"/>
                </a:cubicBezTo>
                <a:cubicBezTo>
                  <a:pt x="4298" y="581"/>
                  <a:pt x="4298" y="581"/>
                  <a:pt x="4298" y="581"/>
                </a:cubicBezTo>
                <a:cubicBezTo>
                  <a:pt x="4296" y="583"/>
                  <a:pt x="4296" y="583"/>
                  <a:pt x="4296" y="583"/>
                </a:cubicBezTo>
                <a:cubicBezTo>
                  <a:pt x="4292" y="581"/>
                  <a:pt x="4292" y="581"/>
                  <a:pt x="4292" y="581"/>
                </a:cubicBezTo>
                <a:cubicBezTo>
                  <a:pt x="4287" y="581"/>
                  <a:pt x="4287" y="581"/>
                  <a:pt x="4287" y="581"/>
                </a:cubicBezTo>
                <a:cubicBezTo>
                  <a:pt x="4287" y="580"/>
                  <a:pt x="4287" y="580"/>
                  <a:pt x="4287" y="580"/>
                </a:cubicBezTo>
                <a:cubicBezTo>
                  <a:pt x="4287" y="580"/>
                  <a:pt x="4287" y="580"/>
                  <a:pt x="4287" y="580"/>
                </a:cubicBezTo>
                <a:cubicBezTo>
                  <a:pt x="4291" y="578"/>
                  <a:pt x="4291" y="578"/>
                  <a:pt x="4291" y="578"/>
                </a:cubicBezTo>
                <a:cubicBezTo>
                  <a:pt x="4292" y="578"/>
                  <a:pt x="4292" y="578"/>
                  <a:pt x="4292" y="578"/>
                </a:cubicBezTo>
                <a:cubicBezTo>
                  <a:pt x="4292" y="579"/>
                  <a:pt x="4292" y="579"/>
                  <a:pt x="4292" y="579"/>
                </a:cubicBezTo>
                <a:cubicBezTo>
                  <a:pt x="4292" y="579"/>
                  <a:pt x="4293" y="578"/>
                  <a:pt x="4293" y="578"/>
                </a:cubicBezTo>
                <a:cubicBezTo>
                  <a:pt x="4298" y="564"/>
                  <a:pt x="4298" y="564"/>
                  <a:pt x="4298" y="564"/>
                </a:cubicBezTo>
                <a:cubicBezTo>
                  <a:pt x="4302" y="563"/>
                  <a:pt x="4302" y="563"/>
                  <a:pt x="4302" y="563"/>
                </a:cubicBezTo>
                <a:cubicBezTo>
                  <a:pt x="4302" y="563"/>
                  <a:pt x="4302" y="563"/>
                  <a:pt x="4302" y="563"/>
                </a:cubicBezTo>
                <a:cubicBezTo>
                  <a:pt x="4305" y="557"/>
                  <a:pt x="4305" y="557"/>
                  <a:pt x="4305" y="557"/>
                </a:cubicBezTo>
                <a:cubicBezTo>
                  <a:pt x="4305" y="556"/>
                  <a:pt x="4305" y="556"/>
                  <a:pt x="4305" y="556"/>
                </a:cubicBezTo>
                <a:cubicBezTo>
                  <a:pt x="4304" y="555"/>
                  <a:pt x="4304" y="555"/>
                  <a:pt x="4304" y="555"/>
                </a:cubicBezTo>
                <a:cubicBezTo>
                  <a:pt x="4303" y="554"/>
                  <a:pt x="4303" y="554"/>
                  <a:pt x="4303" y="554"/>
                </a:cubicBezTo>
                <a:cubicBezTo>
                  <a:pt x="4303" y="554"/>
                  <a:pt x="4303" y="554"/>
                  <a:pt x="4303" y="554"/>
                </a:cubicBezTo>
                <a:cubicBezTo>
                  <a:pt x="4305" y="554"/>
                  <a:pt x="4305" y="554"/>
                  <a:pt x="4305" y="554"/>
                </a:cubicBezTo>
                <a:cubicBezTo>
                  <a:pt x="4305" y="554"/>
                  <a:pt x="4305" y="554"/>
                  <a:pt x="4306" y="554"/>
                </a:cubicBezTo>
                <a:cubicBezTo>
                  <a:pt x="4306" y="553"/>
                  <a:pt x="4306" y="553"/>
                  <a:pt x="4306" y="553"/>
                </a:cubicBezTo>
                <a:cubicBezTo>
                  <a:pt x="4306" y="551"/>
                  <a:pt x="4306" y="551"/>
                  <a:pt x="4306" y="551"/>
                </a:cubicBezTo>
                <a:cubicBezTo>
                  <a:pt x="4305" y="551"/>
                  <a:pt x="4305" y="551"/>
                  <a:pt x="4305" y="551"/>
                </a:cubicBezTo>
                <a:cubicBezTo>
                  <a:pt x="4304" y="550"/>
                  <a:pt x="4304" y="550"/>
                  <a:pt x="4304" y="550"/>
                </a:cubicBezTo>
                <a:cubicBezTo>
                  <a:pt x="4304" y="548"/>
                  <a:pt x="4304" y="548"/>
                  <a:pt x="4304" y="548"/>
                </a:cubicBezTo>
                <a:cubicBezTo>
                  <a:pt x="4304" y="547"/>
                  <a:pt x="4304" y="547"/>
                  <a:pt x="4304" y="547"/>
                </a:cubicBezTo>
                <a:cubicBezTo>
                  <a:pt x="4304" y="547"/>
                  <a:pt x="4304" y="546"/>
                  <a:pt x="4304" y="546"/>
                </a:cubicBezTo>
                <a:cubicBezTo>
                  <a:pt x="4297" y="544"/>
                  <a:pt x="4297" y="544"/>
                  <a:pt x="4297" y="544"/>
                </a:cubicBezTo>
                <a:cubicBezTo>
                  <a:pt x="4296" y="544"/>
                  <a:pt x="4296" y="544"/>
                  <a:pt x="4296" y="544"/>
                </a:cubicBezTo>
                <a:cubicBezTo>
                  <a:pt x="4295" y="544"/>
                  <a:pt x="4295" y="544"/>
                  <a:pt x="4295" y="544"/>
                </a:cubicBezTo>
                <a:cubicBezTo>
                  <a:pt x="4294" y="542"/>
                  <a:pt x="4294" y="542"/>
                  <a:pt x="4294" y="542"/>
                </a:cubicBezTo>
                <a:cubicBezTo>
                  <a:pt x="4294" y="542"/>
                  <a:pt x="4294" y="542"/>
                  <a:pt x="4294" y="542"/>
                </a:cubicBezTo>
                <a:cubicBezTo>
                  <a:pt x="4291" y="541"/>
                  <a:pt x="4291" y="541"/>
                  <a:pt x="4291" y="541"/>
                </a:cubicBezTo>
                <a:cubicBezTo>
                  <a:pt x="4288" y="541"/>
                  <a:pt x="4288" y="541"/>
                  <a:pt x="4288" y="541"/>
                </a:cubicBezTo>
                <a:cubicBezTo>
                  <a:pt x="4288" y="542"/>
                  <a:pt x="4288" y="542"/>
                  <a:pt x="4288" y="542"/>
                </a:cubicBezTo>
                <a:cubicBezTo>
                  <a:pt x="4286" y="543"/>
                  <a:pt x="4286" y="543"/>
                  <a:pt x="4286" y="543"/>
                </a:cubicBezTo>
                <a:cubicBezTo>
                  <a:pt x="4285" y="541"/>
                  <a:pt x="4285" y="541"/>
                  <a:pt x="4285" y="541"/>
                </a:cubicBezTo>
                <a:cubicBezTo>
                  <a:pt x="4284" y="541"/>
                  <a:pt x="4284" y="541"/>
                  <a:pt x="4284" y="541"/>
                </a:cubicBezTo>
                <a:cubicBezTo>
                  <a:pt x="4281" y="543"/>
                  <a:pt x="4281" y="543"/>
                  <a:pt x="4281" y="543"/>
                </a:cubicBezTo>
                <a:cubicBezTo>
                  <a:pt x="4281" y="540"/>
                  <a:pt x="4281" y="540"/>
                  <a:pt x="4281" y="540"/>
                </a:cubicBezTo>
                <a:cubicBezTo>
                  <a:pt x="4281" y="536"/>
                  <a:pt x="4281" y="536"/>
                  <a:pt x="4281" y="536"/>
                </a:cubicBezTo>
                <a:cubicBezTo>
                  <a:pt x="4281" y="535"/>
                  <a:pt x="4281" y="535"/>
                  <a:pt x="4281" y="535"/>
                </a:cubicBezTo>
                <a:cubicBezTo>
                  <a:pt x="4280" y="535"/>
                  <a:pt x="4280" y="535"/>
                  <a:pt x="4280" y="535"/>
                </a:cubicBezTo>
                <a:cubicBezTo>
                  <a:pt x="4278" y="540"/>
                  <a:pt x="4278" y="540"/>
                  <a:pt x="4278" y="540"/>
                </a:cubicBezTo>
                <a:cubicBezTo>
                  <a:pt x="4273" y="540"/>
                  <a:pt x="4273" y="540"/>
                  <a:pt x="4273" y="540"/>
                </a:cubicBezTo>
                <a:cubicBezTo>
                  <a:pt x="4273" y="540"/>
                  <a:pt x="4273" y="540"/>
                  <a:pt x="4273" y="540"/>
                </a:cubicBezTo>
                <a:cubicBezTo>
                  <a:pt x="4259" y="547"/>
                  <a:pt x="4259" y="547"/>
                  <a:pt x="4259" y="547"/>
                </a:cubicBezTo>
                <a:cubicBezTo>
                  <a:pt x="4261" y="544"/>
                  <a:pt x="4261" y="544"/>
                  <a:pt x="4261" y="544"/>
                </a:cubicBezTo>
                <a:cubicBezTo>
                  <a:pt x="4263" y="543"/>
                  <a:pt x="4263" y="543"/>
                  <a:pt x="4263" y="543"/>
                </a:cubicBezTo>
                <a:cubicBezTo>
                  <a:pt x="4270" y="531"/>
                  <a:pt x="4270" y="531"/>
                  <a:pt x="4270" y="531"/>
                </a:cubicBezTo>
                <a:cubicBezTo>
                  <a:pt x="4274" y="529"/>
                  <a:pt x="4274" y="529"/>
                  <a:pt x="4274" y="529"/>
                </a:cubicBezTo>
                <a:cubicBezTo>
                  <a:pt x="4276" y="529"/>
                  <a:pt x="4276" y="529"/>
                  <a:pt x="4276" y="529"/>
                </a:cubicBezTo>
                <a:cubicBezTo>
                  <a:pt x="4277" y="528"/>
                  <a:pt x="4277" y="528"/>
                  <a:pt x="4277" y="528"/>
                </a:cubicBezTo>
                <a:cubicBezTo>
                  <a:pt x="4279" y="523"/>
                  <a:pt x="4279" y="523"/>
                  <a:pt x="4279" y="523"/>
                </a:cubicBezTo>
                <a:cubicBezTo>
                  <a:pt x="4279" y="521"/>
                  <a:pt x="4279" y="521"/>
                  <a:pt x="4279" y="521"/>
                </a:cubicBezTo>
                <a:cubicBezTo>
                  <a:pt x="4283" y="521"/>
                  <a:pt x="4283" y="521"/>
                  <a:pt x="4283" y="521"/>
                </a:cubicBezTo>
                <a:cubicBezTo>
                  <a:pt x="4285" y="523"/>
                  <a:pt x="4285" y="523"/>
                  <a:pt x="4285" y="523"/>
                </a:cubicBezTo>
                <a:cubicBezTo>
                  <a:pt x="4285" y="523"/>
                  <a:pt x="4286" y="523"/>
                  <a:pt x="4286" y="523"/>
                </a:cubicBezTo>
                <a:cubicBezTo>
                  <a:pt x="4286" y="522"/>
                  <a:pt x="4286" y="522"/>
                  <a:pt x="4286" y="522"/>
                </a:cubicBezTo>
                <a:cubicBezTo>
                  <a:pt x="4283" y="518"/>
                  <a:pt x="4283" y="518"/>
                  <a:pt x="4283" y="518"/>
                </a:cubicBezTo>
                <a:cubicBezTo>
                  <a:pt x="4281" y="507"/>
                  <a:pt x="4281" y="507"/>
                  <a:pt x="4281" y="507"/>
                </a:cubicBezTo>
                <a:cubicBezTo>
                  <a:pt x="4280" y="507"/>
                  <a:pt x="4280" y="507"/>
                  <a:pt x="4280" y="507"/>
                </a:cubicBezTo>
                <a:cubicBezTo>
                  <a:pt x="4278" y="505"/>
                  <a:pt x="4278" y="505"/>
                  <a:pt x="4278" y="505"/>
                </a:cubicBezTo>
                <a:cubicBezTo>
                  <a:pt x="4277" y="505"/>
                  <a:pt x="4277" y="505"/>
                  <a:pt x="4277" y="506"/>
                </a:cubicBezTo>
                <a:cubicBezTo>
                  <a:pt x="4275" y="508"/>
                  <a:pt x="4275" y="508"/>
                  <a:pt x="4275" y="508"/>
                </a:cubicBezTo>
                <a:cubicBezTo>
                  <a:pt x="4271" y="507"/>
                  <a:pt x="4271" y="507"/>
                  <a:pt x="4271" y="507"/>
                </a:cubicBezTo>
                <a:cubicBezTo>
                  <a:pt x="4267" y="504"/>
                  <a:pt x="4267" y="504"/>
                  <a:pt x="4267" y="504"/>
                </a:cubicBezTo>
                <a:cubicBezTo>
                  <a:pt x="4262" y="497"/>
                  <a:pt x="4262" y="497"/>
                  <a:pt x="4262" y="497"/>
                </a:cubicBezTo>
                <a:cubicBezTo>
                  <a:pt x="4262" y="496"/>
                  <a:pt x="4262" y="496"/>
                  <a:pt x="4262" y="496"/>
                </a:cubicBezTo>
                <a:cubicBezTo>
                  <a:pt x="4261" y="496"/>
                  <a:pt x="4261" y="496"/>
                  <a:pt x="4261" y="497"/>
                </a:cubicBezTo>
                <a:cubicBezTo>
                  <a:pt x="4259" y="499"/>
                  <a:pt x="4259" y="499"/>
                  <a:pt x="4259" y="499"/>
                </a:cubicBezTo>
                <a:cubicBezTo>
                  <a:pt x="4258" y="499"/>
                  <a:pt x="4258" y="499"/>
                  <a:pt x="4258" y="499"/>
                </a:cubicBezTo>
                <a:cubicBezTo>
                  <a:pt x="4258" y="498"/>
                  <a:pt x="4258" y="498"/>
                  <a:pt x="4258" y="498"/>
                </a:cubicBezTo>
                <a:cubicBezTo>
                  <a:pt x="4258" y="496"/>
                  <a:pt x="4258" y="496"/>
                  <a:pt x="4258" y="496"/>
                </a:cubicBezTo>
                <a:cubicBezTo>
                  <a:pt x="4258" y="496"/>
                  <a:pt x="4258" y="496"/>
                  <a:pt x="4258" y="496"/>
                </a:cubicBezTo>
                <a:cubicBezTo>
                  <a:pt x="4255" y="494"/>
                  <a:pt x="4255" y="494"/>
                  <a:pt x="4255" y="494"/>
                </a:cubicBezTo>
                <a:cubicBezTo>
                  <a:pt x="4255" y="494"/>
                  <a:pt x="4255" y="494"/>
                  <a:pt x="4255" y="494"/>
                </a:cubicBezTo>
                <a:cubicBezTo>
                  <a:pt x="4252" y="495"/>
                  <a:pt x="4252" y="495"/>
                  <a:pt x="4252" y="495"/>
                </a:cubicBezTo>
                <a:cubicBezTo>
                  <a:pt x="4252" y="495"/>
                  <a:pt x="4252" y="495"/>
                  <a:pt x="4252" y="495"/>
                </a:cubicBezTo>
                <a:cubicBezTo>
                  <a:pt x="4247" y="498"/>
                  <a:pt x="4247" y="498"/>
                  <a:pt x="4247" y="498"/>
                </a:cubicBezTo>
                <a:cubicBezTo>
                  <a:pt x="4246" y="501"/>
                  <a:pt x="4246" y="501"/>
                  <a:pt x="4246" y="501"/>
                </a:cubicBezTo>
                <a:cubicBezTo>
                  <a:pt x="4244" y="502"/>
                  <a:pt x="4244" y="502"/>
                  <a:pt x="4244" y="502"/>
                </a:cubicBezTo>
                <a:cubicBezTo>
                  <a:pt x="4238" y="501"/>
                  <a:pt x="4238" y="501"/>
                  <a:pt x="4238" y="501"/>
                </a:cubicBezTo>
                <a:cubicBezTo>
                  <a:pt x="4238" y="501"/>
                  <a:pt x="4237" y="501"/>
                  <a:pt x="4237" y="501"/>
                </a:cubicBezTo>
                <a:cubicBezTo>
                  <a:pt x="4236" y="505"/>
                  <a:pt x="4236" y="505"/>
                  <a:pt x="4236" y="505"/>
                </a:cubicBezTo>
                <a:cubicBezTo>
                  <a:pt x="4225" y="520"/>
                  <a:pt x="4225" y="520"/>
                  <a:pt x="4225" y="520"/>
                </a:cubicBezTo>
                <a:cubicBezTo>
                  <a:pt x="4223" y="524"/>
                  <a:pt x="4223" y="524"/>
                  <a:pt x="4223" y="524"/>
                </a:cubicBezTo>
                <a:cubicBezTo>
                  <a:pt x="4217" y="528"/>
                  <a:pt x="4217" y="528"/>
                  <a:pt x="4217" y="528"/>
                </a:cubicBezTo>
                <a:cubicBezTo>
                  <a:pt x="4217" y="529"/>
                  <a:pt x="4217" y="529"/>
                  <a:pt x="4217" y="529"/>
                </a:cubicBezTo>
                <a:cubicBezTo>
                  <a:pt x="4217" y="531"/>
                  <a:pt x="4217" y="531"/>
                  <a:pt x="4217" y="531"/>
                </a:cubicBezTo>
                <a:cubicBezTo>
                  <a:pt x="4209" y="542"/>
                  <a:pt x="4209" y="542"/>
                  <a:pt x="4209" y="542"/>
                </a:cubicBezTo>
                <a:cubicBezTo>
                  <a:pt x="4208" y="545"/>
                  <a:pt x="4208" y="545"/>
                  <a:pt x="4208" y="545"/>
                </a:cubicBezTo>
                <a:cubicBezTo>
                  <a:pt x="4209" y="547"/>
                  <a:pt x="4209" y="547"/>
                  <a:pt x="4209" y="547"/>
                </a:cubicBezTo>
                <a:cubicBezTo>
                  <a:pt x="4208" y="549"/>
                  <a:pt x="4208" y="549"/>
                  <a:pt x="4208" y="549"/>
                </a:cubicBezTo>
                <a:cubicBezTo>
                  <a:pt x="4207" y="549"/>
                  <a:pt x="4207" y="549"/>
                  <a:pt x="4207" y="549"/>
                </a:cubicBezTo>
                <a:cubicBezTo>
                  <a:pt x="4206" y="549"/>
                  <a:pt x="4206" y="549"/>
                  <a:pt x="4206" y="550"/>
                </a:cubicBezTo>
                <a:cubicBezTo>
                  <a:pt x="4206" y="552"/>
                  <a:pt x="4206" y="552"/>
                  <a:pt x="4206" y="552"/>
                </a:cubicBezTo>
                <a:cubicBezTo>
                  <a:pt x="4203" y="557"/>
                  <a:pt x="4203" y="557"/>
                  <a:pt x="4203" y="557"/>
                </a:cubicBezTo>
                <a:cubicBezTo>
                  <a:pt x="4203" y="558"/>
                  <a:pt x="4203" y="558"/>
                  <a:pt x="4203" y="558"/>
                </a:cubicBezTo>
                <a:cubicBezTo>
                  <a:pt x="4204" y="558"/>
                  <a:pt x="4204" y="558"/>
                  <a:pt x="4204" y="558"/>
                </a:cubicBezTo>
                <a:cubicBezTo>
                  <a:pt x="4204" y="561"/>
                  <a:pt x="4204" y="561"/>
                  <a:pt x="4204" y="561"/>
                </a:cubicBezTo>
                <a:cubicBezTo>
                  <a:pt x="4204" y="561"/>
                  <a:pt x="4204" y="561"/>
                  <a:pt x="4204" y="561"/>
                </a:cubicBezTo>
                <a:cubicBezTo>
                  <a:pt x="4205" y="563"/>
                  <a:pt x="4205" y="563"/>
                  <a:pt x="4205" y="563"/>
                </a:cubicBezTo>
                <a:cubicBezTo>
                  <a:pt x="4205" y="563"/>
                  <a:pt x="4205" y="563"/>
                  <a:pt x="4205" y="563"/>
                </a:cubicBezTo>
                <a:cubicBezTo>
                  <a:pt x="4209" y="565"/>
                  <a:pt x="4209" y="565"/>
                  <a:pt x="4209" y="565"/>
                </a:cubicBezTo>
                <a:cubicBezTo>
                  <a:pt x="4209" y="568"/>
                  <a:pt x="4209" y="568"/>
                  <a:pt x="4209" y="568"/>
                </a:cubicBezTo>
                <a:cubicBezTo>
                  <a:pt x="4210" y="569"/>
                  <a:pt x="4210" y="569"/>
                  <a:pt x="4210" y="569"/>
                </a:cubicBezTo>
                <a:cubicBezTo>
                  <a:pt x="4211" y="570"/>
                  <a:pt x="4211" y="570"/>
                  <a:pt x="4211" y="570"/>
                </a:cubicBezTo>
                <a:cubicBezTo>
                  <a:pt x="4211" y="570"/>
                  <a:pt x="4211" y="570"/>
                  <a:pt x="4211" y="570"/>
                </a:cubicBezTo>
                <a:cubicBezTo>
                  <a:pt x="4209" y="570"/>
                  <a:pt x="4209" y="570"/>
                  <a:pt x="4209" y="570"/>
                </a:cubicBezTo>
                <a:cubicBezTo>
                  <a:pt x="4209" y="568"/>
                  <a:pt x="4209" y="568"/>
                  <a:pt x="4209" y="568"/>
                </a:cubicBezTo>
                <a:cubicBezTo>
                  <a:pt x="4208" y="567"/>
                  <a:pt x="4208" y="567"/>
                  <a:pt x="4208" y="567"/>
                </a:cubicBezTo>
                <a:cubicBezTo>
                  <a:pt x="4207" y="567"/>
                  <a:pt x="4207" y="568"/>
                  <a:pt x="4207" y="568"/>
                </a:cubicBezTo>
                <a:cubicBezTo>
                  <a:pt x="4207" y="575"/>
                  <a:pt x="4207" y="575"/>
                  <a:pt x="4207" y="575"/>
                </a:cubicBezTo>
                <a:cubicBezTo>
                  <a:pt x="4207" y="576"/>
                  <a:pt x="4207" y="576"/>
                  <a:pt x="4207" y="576"/>
                </a:cubicBezTo>
                <a:cubicBezTo>
                  <a:pt x="4208" y="576"/>
                  <a:pt x="4208" y="576"/>
                  <a:pt x="4208" y="576"/>
                </a:cubicBezTo>
                <a:cubicBezTo>
                  <a:pt x="4196" y="582"/>
                  <a:pt x="4196" y="582"/>
                  <a:pt x="4196" y="582"/>
                </a:cubicBezTo>
                <a:cubicBezTo>
                  <a:pt x="4190" y="581"/>
                  <a:pt x="4190" y="581"/>
                  <a:pt x="4190" y="581"/>
                </a:cubicBezTo>
                <a:cubicBezTo>
                  <a:pt x="4190" y="581"/>
                  <a:pt x="4190" y="581"/>
                  <a:pt x="4190" y="581"/>
                </a:cubicBezTo>
                <a:cubicBezTo>
                  <a:pt x="4186" y="583"/>
                  <a:pt x="4186" y="583"/>
                  <a:pt x="4186" y="583"/>
                </a:cubicBezTo>
                <a:cubicBezTo>
                  <a:pt x="4173" y="580"/>
                  <a:pt x="4173" y="580"/>
                  <a:pt x="4173" y="580"/>
                </a:cubicBezTo>
                <a:cubicBezTo>
                  <a:pt x="4172" y="580"/>
                  <a:pt x="4172" y="580"/>
                  <a:pt x="4172" y="580"/>
                </a:cubicBezTo>
                <a:cubicBezTo>
                  <a:pt x="4172" y="581"/>
                  <a:pt x="4172" y="581"/>
                  <a:pt x="4172" y="581"/>
                </a:cubicBezTo>
                <a:cubicBezTo>
                  <a:pt x="4173" y="583"/>
                  <a:pt x="4173" y="583"/>
                  <a:pt x="4173" y="583"/>
                </a:cubicBezTo>
                <a:cubicBezTo>
                  <a:pt x="4173" y="584"/>
                  <a:pt x="4173" y="584"/>
                  <a:pt x="4173" y="584"/>
                </a:cubicBezTo>
                <a:cubicBezTo>
                  <a:pt x="4173" y="585"/>
                  <a:pt x="4173" y="585"/>
                  <a:pt x="4173" y="585"/>
                </a:cubicBezTo>
                <a:cubicBezTo>
                  <a:pt x="4174" y="587"/>
                  <a:pt x="4174" y="587"/>
                  <a:pt x="4174" y="587"/>
                </a:cubicBezTo>
                <a:cubicBezTo>
                  <a:pt x="4175" y="590"/>
                  <a:pt x="4175" y="590"/>
                  <a:pt x="4175" y="590"/>
                </a:cubicBezTo>
                <a:cubicBezTo>
                  <a:pt x="4175" y="590"/>
                  <a:pt x="4175" y="590"/>
                  <a:pt x="4176" y="590"/>
                </a:cubicBezTo>
                <a:cubicBezTo>
                  <a:pt x="4178" y="591"/>
                  <a:pt x="4178" y="591"/>
                  <a:pt x="4178" y="591"/>
                </a:cubicBezTo>
                <a:cubicBezTo>
                  <a:pt x="4180" y="593"/>
                  <a:pt x="4180" y="593"/>
                  <a:pt x="4180" y="593"/>
                </a:cubicBezTo>
                <a:cubicBezTo>
                  <a:pt x="4180" y="595"/>
                  <a:pt x="4180" y="595"/>
                  <a:pt x="4180" y="595"/>
                </a:cubicBezTo>
                <a:cubicBezTo>
                  <a:pt x="4180" y="595"/>
                  <a:pt x="4180" y="595"/>
                  <a:pt x="4180" y="595"/>
                </a:cubicBezTo>
                <a:cubicBezTo>
                  <a:pt x="4180" y="595"/>
                  <a:pt x="4180" y="595"/>
                  <a:pt x="4181" y="595"/>
                </a:cubicBezTo>
                <a:cubicBezTo>
                  <a:pt x="4186" y="595"/>
                  <a:pt x="4186" y="595"/>
                  <a:pt x="4186" y="595"/>
                </a:cubicBezTo>
                <a:cubicBezTo>
                  <a:pt x="4187" y="596"/>
                  <a:pt x="4187" y="596"/>
                  <a:pt x="4187" y="596"/>
                </a:cubicBezTo>
                <a:cubicBezTo>
                  <a:pt x="4187" y="598"/>
                  <a:pt x="4187" y="598"/>
                  <a:pt x="4187" y="598"/>
                </a:cubicBezTo>
                <a:cubicBezTo>
                  <a:pt x="4186" y="602"/>
                  <a:pt x="4186" y="602"/>
                  <a:pt x="4186" y="602"/>
                </a:cubicBezTo>
                <a:cubicBezTo>
                  <a:pt x="4186" y="608"/>
                  <a:pt x="4186" y="608"/>
                  <a:pt x="4186" y="608"/>
                </a:cubicBezTo>
                <a:cubicBezTo>
                  <a:pt x="4186" y="610"/>
                  <a:pt x="4186" y="610"/>
                  <a:pt x="4186" y="610"/>
                </a:cubicBezTo>
                <a:cubicBezTo>
                  <a:pt x="4183" y="608"/>
                  <a:pt x="4183" y="608"/>
                  <a:pt x="4183" y="608"/>
                </a:cubicBezTo>
                <a:cubicBezTo>
                  <a:pt x="4183" y="606"/>
                  <a:pt x="4183" y="606"/>
                  <a:pt x="4183" y="606"/>
                </a:cubicBezTo>
                <a:cubicBezTo>
                  <a:pt x="4182" y="604"/>
                  <a:pt x="4182" y="604"/>
                  <a:pt x="4182" y="604"/>
                </a:cubicBezTo>
                <a:cubicBezTo>
                  <a:pt x="4182" y="603"/>
                  <a:pt x="4182" y="603"/>
                  <a:pt x="4182" y="603"/>
                </a:cubicBezTo>
                <a:cubicBezTo>
                  <a:pt x="4176" y="602"/>
                  <a:pt x="4176" y="602"/>
                  <a:pt x="4176" y="602"/>
                </a:cubicBezTo>
                <a:cubicBezTo>
                  <a:pt x="4176" y="602"/>
                  <a:pt x="4176" y="602"/>
                  <a:pt x="4176" y="602"/>
                </a:cubicBezTo>
                <a:cubicBezTo>
                  <a:pt x="4177" y="599"/>
                  <a:pt x="4177" y="599"/>
                  <a:pt x="4177" y="599"/>
                </a:cubicBezTo>
                <a:cubicBezTo>
                  <a:pt x="4177" y="599"/>
                  <a:pt x="4177" y="599"/>
                  <a:pt x="4177" y="599"/>
                </a:cubicBezTo>
                <a:cubicBezTo>
                  <a:pt x="4177" y="597"/>
                  <a:pt x="4177" y="597"/>
                  <a:pt x="4177" y="597"/>
                </a:cubicBezTo>
                <a:cubicBezTo>
                  <a:pt x="4176" y="597"/>
                  <a:pt x="4176" y="597"/>
                  <a:pt x="4176" y="597"/>
                </a:cubicBezTo>
                <a:cubicBezTo>
                  <a:pt x="4172" y="598"/>
                  <a:pt x="4172" y="598"/>
                  <a:pt x="4172" y="598"/>
                </a:cubicBezTo>
                <a:cubicBezTo>
                  <a:pt x="4172" y="595"/>
                  <a:pt x="4172" y="595"/>
                  <a:pt x="4172" y="595"/>
                </a:cubicBezTo>
                <a:cubicBezTo>
                  <a:pt x="4172" y="595"/>
                  <a:pt x="4172" y="595"/>
                  <a:pt x="4171" y="595"/>
                </a:cubicBezTo>
                <a:cubicBezTo>
                  <a:pt x="4170" y="594"/>
                  <a:pt x="4170" y="594"/>
                  <a:pt x="4170" y="594"/>
                </a:cubicBezTo>
                <a:cubicBezTo>
                  <a:pt x="4169" y="594"/>
                  <a:pt x="4169" y="594"/>
                  <a:pt x="4169" y="594"/>
                </a:cubicBezTo>
                <a:cubicBezTo>
                  <a:pt x="4159" y="602"/>
                  <a:pt x="4159" y="602"/>
                  <a:pt x="4159" y="602"/>
                </a:cubicBezTo>
                <a:cubicBezTo>
                  <a:pt x="4158" y="602"/>
                  <a:pt x="4158" y="603"/>
                  <a:pt x="4158" y="603"/>
                </a:cubicBezTo>
                <a:cubicBezTo>
                  <a:pt x="4159" y="606"/>
                  <a:pt x="4159" y="606"/>
                  <a:pt x="4159" y="606"/>
                </a:cubicBezTo>
                <a:cubicBezTo>
                  <a:pt x="4159" y="607"/>
                  <a:pt x="4159" y="607"/>
                  <a:pt x="4159" y="607"/>
                </a:cubicBezTo>
                <a:cubicBezTo>
                  <a:pt x="4159" y="607"/>
                  <a:pt x="4159" y="607"/>
                  <a:pt x="4159" y="607"/>
                </a:cubicBezTo>
                <a:cubicBezTo>
                  <a:pt x="4159" y="606"/>
                  <a:pt x="4159" y="606"/>
                  <a:pt x="4159" y="606"/>
                </a:cubicBezTo>
                <a:cubicBezTo>
                  <a:pt x="4158" y="605"/>
                  <a:pt x="4158" y="605"/>
                  <a:pt x="4158" y="605"/>
                </a:cubicBezTo>
                <a:cubicBezTo>
                  <a:pt x="4154" y="606"/>
                  <a:pt x="4154" y="606"/>
                  <a:pt x="4154" y="606"/>
                </a:cubicBezTo>
                <a:cubicBezTo>
                  <a:pt x="4154" y="606"/>
                  <a:pt x="4154" y="606"/>
                  <a:pt x="4154" y="606"/>
                </a:cubicBezTo>
                <a:cubicBezTo>
                  <a:pt x="4152" y="609"/>
                  <a:pt x="4152" y="609"/>
                  <a:pt x="4152" y="609"/>
                </a:cubicBezTo>
                <a:cubicBezTo>
                  <a:pt x="4152" y="610"/>
                  <a:pt x="4152" y="610"/>
                  <a:pt x="4153" y="610"/>
                </a:cubicBezTo>
                <a:cubicBezTo>
                  <a:pt x="4153" y="610"/>
                  <a:pt x="4153" y="610"/>
                  <a:pt x="4153" y="610"/>
                </a:cubicBezTo>
                <a:cubicBezTo>
                  <a:pt x="4155" y="611"/>
                  <a:pt x="4155" y="611"/>
                  <a:pt x="4155" y="611"/>
                </a:cubicBezTo>
                <a:cubicBezTo>
                  <a:pt x="4155" y="611"/>
                  <a:pt x="4155" y="611"/>
                  <a:pt x="4155" y="611"/>
                </a:cubicBezTo>
                <a:cubicBezTo>
                  <a:pt x="4155" y="613"/>
                  <a:pt x="4155" y="613"/>
                  <a:pt x="4155" y="613"/>
                </a:cubicBezTo>
                <a:cubicBezTo>
                  <a:pt x="4155" y="613"/>
                  <a:pt x="4155" y="613"/>
                  <a:pt x="4155" y="613"/>
                </a:cubicBezTo>
                <a:cubicBezTo>
                  <a:pt x="4151" y="612"/>
                  <a:pt x="4151" y="612"/>
                  <a:pt x="4151" y="612"/>
                </a:cubicBezTo>
                <a:cubicBezTo>
                  <a:pt x="4151" y="612"/>
                  <a:pt x="4151" y="612"/>
                  <a:pt x="4151" y="612"/>
                </a:cubicBezTo>
                <a:cubicBezTo>
                  <a:pt x="4147" y="615"/>
                  <a:pt x="4147" y="615"/>
                  <a:pt x="4147" y="615"/>
                </a:cubicBezTo>
                <a:cubicBezTo>
                  <a:pt x="4147" y="613"/>
                  <a:pt x="4147" y="613"/>
                  <a:pt x="4147" y="613"/>
                </a:cubicBezTo>
                <a:cubicBezTo>
                  <a:pt x="4147" y="612"/>
                  <a:pt x="4147" y="612"/>
                  <a:pt x="4147" y="612"/>
                </a:cubicBezTo>
                <a:cubicBezTo>
                  <a:pt x="4147" y="612"/>
                  <a:pt x="4147" y="611"/>
                  <a:pt x="4147" y="611"/>
                </a:cubicBezTo>
                <a:cubicBezTo>
                  <a:pt x="4146" y="611"/>
                  <a:pt x="4146" y="611"/>
                  <a:pt x="4146" y="611"/>
                </a:cubicBezTo>
                <a:cubicBezTo>
                  <a:pt x="4144" y="612"/>
                  <a:pt x="4144" y="612"/>
                  <a:pt x="4144" y="612"/>
                </a:cubicBezTo>
                <a:cubicBezTo>
                  <a:pt x="4141" y="617"/>
                  <a:pt x="4141" y="617"/>
                  <a:pt x="4141" y="617"/>
                </a:cubicBezTo>
                <a:cubicBezTo>
                  <a:pt x="4140" y="617"/>
                  <a:pt x="4140" y="617"/>
                  <a:pt x="4140" y="617"/>
                </a:cubicBezTo>
                <a:cubicBezTo>
                  <a:pt x="4139" y="617"/>
                  <a:pt x="4139" y="617"/>
                  <a:pt x="4139" y="617"/>
                </a:cubicBezTo>
                <a:cubicBezTo>
                  <a:pt x="4137" y="619"/>
                  <a:pt x="4137" y="619"/>
                  <a:pt x="4137" y="619"/>
                </a:cubicBezTo>
                <a:cubicBezTo>
                  <a:pt x="4138" y="617"/>
                  <a:pt x="4138" y="617"/>
                  <a:pt x="4138" y="617"/>
                </a:cubicBezTo>
                <a:cubicBezTo>
                  <a:pt x="4139" y="614"/>
                  <a:pt x="4139" y="614"/>
                  <a:pt x="4139" y="614"/>
                </a:cubicBezTo>
                <a:cubicBezTo>
                  <a:pt x="4139" y="614"/>
                  <a:pt x="4139" y="613"/>
                  <a:pt x="4138" y="613"/>
                </a:cubicBezTo>
                <a:cubicBezTo>
                  <a:pt x="4136" y="613"/>
                  <a:pt x="4136" y="613"/>
                  <a:pt x="4136" y="613"/>
                </a:cubicBezTo>
                <a:cubicBezTo>
                  <a:pt x="4135" y="612"/>
                  <a:pt x="4135" y="612"/>
                  <a:pt x="4135" y="612"/>
                </a:cubicBezTo>
                <a:cubicBezTo>
                  <a:pt x="4135" y="611"/>
                  <a:pt x="4135" y="611"/>
                  <a:pt x="4135" y="611"/>
                </a:cubicBezTo>
                <a:cubicBezTo>
                  <a:pt x="4134" y="611"/>
                  <a:pt x="4134" y="611"/>
                  <a:pt x="4134" y="612"/>
                </a:cubicBezTo>
                <a:cubicBezTo>
                  <a:pt x="4133" y="613"/>
                  <a:pt x="4133" y="613"/>
                  <a:pt x="4133" y="613"/>
                </a:cubicBezTo>
                <a:cubicBezTo>
                  <a:pt x="4128" y="614"/>
                  <a:pt x="4128" y="614"/>
                  <a:pt x="4128" y="614"/>
                </a:cubicBezTo>
                <a:cubicBezTo>
                  <a:pt x="4127" y="615"/>
                  <a:pt x="4127" y="615"/>
                  <a:pt x="4127" y="615"/>
                </a:cubicBezTo>
                <a:cubicBezTo>
                  <a:pt x="4126" y="619"/>
                  <a:pt x="4126" y="619"/>
                  <a:pt x="4126" y="619"/>
                </a:cubicBezTo>
                <a:cubicBezTo>
                  <a:pt x="4124" y="620"/>
                  <a:pt x="4124" y="620"/>
                  <a:pt x="4124" y="620"/>
                </a:cubicBezTo>
                <a:cubicBezTo>
                  <a:pt x="4123" y="619"/>
                  <a:pt x="4123" y="619"/>
                  <a:pt x="4123" y="619"/>
                </a:cubicBezTo>
                <a:cubicBezTo>
                  <a:pt x="4129" y="613"/>
                  <a:pt x="4129" y="613"/>
                  <a:pt x="4129" y="613"/>
                </a:cubicBezTo>
                <a:cubicBezTo>
                  <a:pt x="4130" y="607"/>
                  <a:pt x="4130" y="607"/>
                  <a:pt x="4130" y="607"/>
                </a:cubicBezTo>
                <a:cubicBezTo>
                  <a:pt x="4130" y="606"/>
                  <a:pt x="4130" y="606"/>
                  <a:pt x="4130" y="606"/>
                </a:cubicBezTo>
                <a:cubicBezTo>
                  <a:pt x="4125" y="603"/>
                  <a:pt x="4125" y="603"/>
                  <a:pt x="4125" y="603"/>
                </a:cubicBezTo>
                <a:cubicBezTo>
                  <a:pt x="4125" y="602"/>
                  <a:pt x="4125" y="602"/>
                  <a:pt x="4125" y="602"/>
                </a:cubicBezTo>
                <a:cubicBezTo>
                  <a:pt x="4117" y="603"/>
                  <a:pt x="4117" y="603"/>
                  <a:pt x="4117" y="603"/>
                </a:cubicBezTo>
                <a:cubicBezTo>
                  <a:pt x="4116" y="603"/>
                  <a:pt x="4116" y="603"/>
                  <a:pt x="4116" y="603"/>
                </a:cubicBezTo>
                <a:cubicBezTo>
                  <a:pt x="4115" y="604"/>
                  <a:pt x="4115" y="604"/>
                  <a:pt x="4115" y="604"/>
                </a:cubicBezTo>
                <a:cubicBezTo>
                  <a:pt x="4115" y="604"/>
                  <a:pt x="4115" y="604"/>
                  <a:pt x="4115" y="604"/>
                </a:cubicBezTo>
                <a:cubicBezTo>
                  <a:pt x="4115" y="605"/>
                  <a:pt x="4115" y="605"/>
                  <a:pt x="4115" y="605"/>
                </a:cubicBezTo>
                <a:cubicBezTo>
                  <a:pt x="4106" y="603"/>
                  <a:pt x="4106" y="603"/>
                  <a:pt x="4106" y="603"/>
                </a:cubicBezTo>
                <a:cubicBezTo>
                  <a:pt x="4106" y="603"/>
                  <a:pt x="4106" y="603"/>
                  <a:pt x="4105" y="603"/>
                </a:cubicBezTo>
                <a:cubicBezTo>
                  <a:pt x="4105" y="606"/>
                  <a:pt x="4105" y="606"/>
                  <a:pt x="4105" y="606"/>
                </a:cubicBezTo>
                <a:cubicBezTo>
                  <a:pt x="4102" y="607"/>
                  <a:pt x="4102" y="607"/>
                  <a:pt x="4102" y="607"/>
                </a:cubicBezTo>
                <a:cubicBezTo>
                  <a:pt x="4101" y="605"/>
                  <a:pt x="4101" y="605"/>
                  <a:pt x="4101" y="605"/>
                </a:cubicBezTo>
                <a:cubicBezTo>
                  <a:pt x="4100" y="605"/>
                  <a:pt x="4100" y="605"/>
                  <a:pt x="4100" y="605"/>
                </a:cubicBezTo>
                <a:cubicBezTo>
                  <a:pt x="4092" y="605"/>
                  <a:pt x="4092" y="605"/>
                  <a:pt x="4092" y="605"/>
                </a:cubicBezTo>
                <a:cubicBezTo>
                  <a:pt x="4092" y="606"/>
                  <a:pt x="4092" y="606"/>
                  <a:pt x="4092" y="606"/>
                </a:cubicBezTo>
                <a:cubicBezTo>
                  <a:pt x="4091" y="607"/>
                  <a:pt x="4091" y="607"/>
                  <a:pt x="4091" y="607"/>
                </a:cubicBezTo>
                <a:cubicBezTo>
                  <a:pt x="4091" y="607"/>
                  <a:pt x="4091" y="608"/>
                  <a:pt x="4091" y="608"/>
                </a:cubicBezTo>
                <a:cubicBezTo>
                  <a:pt x="4093" y="609"/>
                  <a:pt x="4093" y="609"/>
                  <a:pt x="4093" y="609"/>
                </a:cubicBezTo>
                <a:cubicBezTo>
                  <a:pt x="4093" y="609"/>
                  <a:pt x="4093" y="609"/>
                  <a:pt x="4093" y="609"/>
                </a:cubicBezTo>
                <a:cubicBezTo>
                  <a:pt x="4087" y="610"/>
                  <a:pt x="4087" y="610"/>
                  <a:pt x="4087" y="610"/>
                </a:cubicBezTo>
                <a:cubicBezTo>
                  <a:pt x="4087" y="610"/>
                  <a:pt x="4087" y="610"/>
                  <a:pt x="4087" y="610"/>
                </a:cubicBezTo>
                <a:cubicBezTo>
                  <a:pt x="4087" y="608"/>
                  <a:pt x="4087" y="608"/>
                  <a:pt x="4087" y="608"/>
                </a:cubicBezTo>
                <a:cubicBezTo>
                  <a:pt x="4088" y="608"/>
                  <a:pt x="4087" y="607"/>
                  <a:pt x="4087" y="607"/>
                </a:cubicBezTo>
                <a:cubicBezTo>
                  <a:pt x="4087" y="607"/>
                  <a:pt x="4087" y="607"/>
                  <a:pt x="4087" y="607"/>
                </a:cubicBezTo>
                <a:cubicBezTo>
                  <a:pt x="4085" y="608"/>
                  <a:pt x="4085" y="608"/>
                  <a:pt x="4085" y="608"/>
                </a:cubicBezTo>
                <a:cubicBezTo>
                  <a:pt x="4084" y="608"/>
                  <a:pt x="4084" y="608"/>
                  <a:pt x="4084" y="608"/>
                </a:cubicBezTo>
                <a:cubicBezTo>
                  <a:pt x="4081" y="611"/>
                  <a:pt x="4081" y="611"/>
                  <a:pt x="4081" y="611"/>
                </a:cubicBezTo>
                <a:cubicBezTo>
                  <a:pt x="4081" y="609"/>
                  <a:pt x="4081" y="609"/>
                  <a:pt x="4081" y="609"/>
                </a:cubicBezTo>
                <a:cubicBezTo>
                  <a:pt x="4081" y="608"/>
                  <a:pt x="4080" y="608"/>
                  <a:pt x="4080" y="608"/>
                </a:cubicBezTo>
                <a:cubicBezTo>
                  <a:pt x="4080" y="608"/>
                  <a:pt x="4080" y="608"/>
                  <a:pt x="4079" y="608"/>
                </a:cubicBezTo>
                <a:cubicBezTo>
                  <a:pt x="4078" y="609"/>
                  <a:pt x="4078" y="609"/>
                  <a:pt x="4078" y="609"/>
                </a:cubicBezTo>
                <a:cubicBezTo>
                  <a:pt x="4078" y="610"/>
                  <a:pt x="4078" y="610"/>
                  <a:pt x="4078" y="610"/>
                </a:cubicBezTo>
                <a:cubicBezTo>
                  <a:pt x="4078" y="615"/>
                  <a:pt x="4078" y="615"/>
                  <a:pt x="4078" y="615"/>
                </a:cubicBezTo>
                <a:cubicBezTo>
                  <a:pt x="4078" y="616"/>
                  <a:pt x="4078" y="616"/>
                  <a:pt x="4078" y="616"/>
                </a:cubicBezTo>
                <a:cubicBezTo>
                  <a:pt x="4079" y="617"/>
                  <a:pt x="4079" y="617"/>
                  <a:pt x="4079" y="617"/>
                </a:cubicBezTo>
                <a:cubicBezTo>
                  <a:pt x="4080" y="617"/>
                  <a:pt x="4080" y="617"/>
                  <a:pt x="4080" y="617"/>
                </a:cubicBezTo>
                <a:cubicBezTo>
                  <a:pt x="4085" y="615"/>
                  <a:pt x="4085" y="615"/>
                  <a:pt x="4085" y="615"/>
                </a:cubicBezTo>
                <a:cubicBezTo>
                  <a:pt x="4085" y="617"/>
                  <a:pt x="4085" y="617"/>
                  <a:pt x="4085" y="617"/>
                </a:cubicBezTo>
                <a:cubicBezTo>
                  <a:pt x="4086" y="619"/>
                  <a:pt x="4086" y="619"/>
                  <a:pt x="4086" y="619"/>
                </a:cubicBezTo>
                <a:cubicBezTo>
                  <a:pt x="4087" y="619"/>
                  <a:pt x="4087" y="619"/>
                  <a:pt x="4087" y="619"/>
                </a:cubicBezTo>
                <a:cubicBezTo>
                  <a:pt x="4087" y="619"/>
                  <a:pt x="4088" y="619"/>
                  <a:pt x="4088" y="619"/>
                </a:cubicBezTo>
                <a:cubicBezTo>
                  <a:pt x="4088" y="618"/>
                  <a:pt x="4088" y="618"/>
                  <a:pt x="4088" y="618"/>
                </a:cubicBezTo>
                <a:cubicBezTo>
                  <a:pt x="4088" y="616"/>
                  <a:pt x="4088" y="616"/>
                  <a:pt x="4088" y="616"/>
                </a:cubicBezTo>
                <a:cubicBezTo>
                  <a:pt x="4088" y="616"/>
                  <a:pt x="4088" y="616"/>
                  <a:pt x="4088" y="616"/>
                </a:cubicBezTo>
                <a:cubicBezTo>
                  <a:pt x="4088" y="617"/>
                  <a:pt x="4088" y="617"/>
                  <a:pt x="4088" y="617"/>
                </a:cubicBezTo>
                <a:cubicBezTo>
                  <a:pt x="4089" y="618"/>
                  <a:pt x="4089" y="618"/>
                  <a:pt x="4089" y="618"/>
                </a:cubicBezTo>
                <a:cubicBezTo>
                  <a:pt x="4087" y="621"/>
                  <a:pt x="4087" y="621"/>
                  <a:pt x="4087" y="621"/>
                </a:cubicBezTo>
                <a:cubicBezTo>
                  <a:pt x="4061" y="629"/>
                  <a:pt x="4061" y="629"/>
                  <a:pt x="4061" y="629"/>
                </a:cubicBezTo>
                <a:cubicBezTo>
                  <a:pt x="4060" y="629"/>
                  <a:pt x="4060" y="629"/>
                  <a:pt x="4060" y="629"/>
                </a:cubicBezTo>
                <a:cubicBezTo>
                  <a:pt x="4060" y="628"/>
                  <a:pt x="4060" y="628"/>
                  <a:pt x="4060" y="628"/>
                </a:cubicBezTo>
                <a:cubicBezTo>
                  <a:pt x="4060" y="628"/>
                  <a:pt x="4059" y="629"/>
                  <a:pt x="4059" y="629"/>
                </a:cubicBezTo>
                <a:cubicBezTo>
                  <a:pt x="4059" y="631"/>
                  <a:pt x="4059" y="631"/>
                  <a:pt x="4059" y="631"/>
                </a:cubicBezTo>
                <a:cubicBezTo>
                  <a:pt x="4059" y="633"/>
                  <a:pt x="4059" y="633"/>
                  <a:pt x="4059" y="633"/>
                </a:cubicBezTo>
                <a:cubicBezTo>
                  <a:pt x="4056" y="633"/>
                  <a:pt x="4056" y="633"/>
                  <a:pt x="4056" y="633"/>
                </a:cubicBezTo>
                <a:cubicBezTo>
                  <a:pt x="4056" y="633"/>
                  <a:pt x="4056" y="633"/>
                  <a:pt x="4056" y="633"/>
                </a:cubicBezTo>
                <a:cubicBezTo>
                  <a:pt x="4052" y="635"/>
                  <a:pt x="4052" y="635"/>
                  <a:pt x="4052" y="635"/>
                </a:cubicBezTo>
                <a:cubicBezTo>
                  <a:pt x="4048" y="633"/>
                  <a:pt x="4048" y="633"/>
                  <a:pt x="4048" y="633"/>
                </a:cubicBezTo>
                <a:cubicBezTo>
                  <a:pt x="4047" y="633"/>
                  <a:pt x="4047" y="633"/>
                  <a:pt x="4047" y="633"/>
                </a:cubicBezTo>
                <a:cubicBezTo>
                  <a:pt x="4043" y="637"/>
                  <a:pt x="4043" y="637"/>
                  <a:pt x="4043" y="637"/>
                </a:cubicBezTo>
                <a:cubicBezTo>
                  <a:pt x="4037" y="637"/>
                  <a:pt x="4037" y="637"/>
                  <a:pt x="4037" y="637"/>
                </a:cubicBezTo>
                <a:cubicBezTo>
                  <a:pt x="4037" y="637"/>
                  <a:pt x="4037" y="637"/>
                  <a:pt x="4037" y="637"/>
                </a:cubicBezTo>
                <a:cubicBezTo>
                  <a:pt x="4033" y="641"/>
                  <a:pt x="4033" y="641"/>
                  <a:pt x="4033" y="641"/>
                </a:cubicBezTo>
                <a:cubicBezTo>
                  <a:pt x="4032" y="641"/>
                  <a:pt x="4032" y="641"/>
                  <a:pt x="4032" y="642"/>
                </a:cubicBezTo>
                <a:cubicBezTo>
                  <a:pt x="4032" y="642"/>
                  <a:pt x="4032" y="642"/>
                  <a:pt x="4033" y="642"/>
                </a:cubicBezTo>
                <a:cubicBezTo>
                  <a:pt x="4035" y="644"/>
                  <a:pt x="4035" y="644"/>
                  <a:pt x="4035" y="644"/>
                </a:cubicBezTo>
                <a:cubicBezTo>
                  <a:pt x="4031" y="644"/>
                  <a:pt x="4031" y="644"/>
                  <a:pt x="4031" y="644"/>
                </a:cubicBezTo>
                <a:cubicBezTo>
                  <a:pt x="4031" y="645"/>
                  <a:pt x="4031" y="645"/>
                  <a:pt x="4031" y="645"/>
                </a:cubicBezTo>
                <a:cubicBezTo>
                  <a:pt x="4027" y="648"/>
                  <a:pt x="4027" y="648"/>
                  <a:pt x="4027" y="648"/>
                </a:cubicBezTo>
                <a:cubicBezTo>
                  <a:pt x="4023" y="644"/>
                  <a:pt x="4023" y="644"/>
                  <a:pt x="4023" y="644"/>
                </a:cubicBezTo>
                <a:cubicBezTo>
                  <a:pt x="4023" y="644"/>
                  <a:pt x="4023" y="644"/>
                  <a:pt x="4023" y="644"/>
                </a:cubicBezTo>
                <a:cubicBezTo>
                  <a:pt x="4023" y="644"/>
                  <a:pt x="4022" y="644"/>
                  <a:pt x="4022" y="644"/>
                </a:cubicBezTo>
                <a:cubicBezTo>
                  <a:pt x="4021" y="647"/>
                  <a:pt x="4021" y="647"/>
                  <a:pt x="4021" y="647"/>
                </a:cubicBezTo>
                <a:cubicBezTo>
                  <a:pt x="4017" y="647"/>
                  <a:pt x="4017" y="647"/>
                  <a:pt x="4017" y="647"/>
                </a:cubicBezTo>
                <a:cubicBezTo>
                  <a:pt x="4017" y="648"/>
                  <a:pt x="4017" y="648"/>
                  <a:pt x="4017" y="648"/>
                </a:cubicBezTo>
                <a:cubicBezTo>
                  <a:pt x="4017" y="649"/>
                  <a:pt x="4017" y="649"/>
                  <a:pt x="4017" y="649"/>
                </a:cubicBezTo>
                <a:cubicBezTo>
                  <a:pt x="4017" y="649"/>
                  <a:pt x="4017" y="650"/>
                  <a:pt x="4017" y="650"/>
                </a:cubicBezTo>
                <a:cubicBezTo>
                  <a:pt x="4017" y="650"/>
                  <a:pt x="4017" y="650"/>
                  <a:pt x="4017" y="650"/>
                </a:cubicBezTo>
                <a:cubicBezTo>
                  <a:pt x="4018" y="650"/>
                  <a:pt x="4018" y="650"/>
                  <a:pt x="4018" y="650"/>
                </a:cubicBezTo>
                <a:cubicBezTo>
                  <a:pt x="4019" y="651"/>
                  <a:pt x="4019" y="651"/>
                  <a:pt x="4019" y="651"/>
                </a:cubicBezTo>
                <a:cubicBezTo>
                  <a:pt x="4014" y="652"/>
                  <a:pt x="4014" y="652"/>
                  <a:pt x="4014" y="652"/>
                </a:cubicBezTo>
                <a:cubicBezTo>
                  <a:pt x="4014" y="652"/>
                  <a:pt x="4014" y="652"/>
                  <a:pt x="4014" y="652"/>
                </a:cubicBezTo>
                <a:cubicBezTo>
                  <a:pt x="4013" y="654"/>
                  <a:pt x="4013" y="654"/>
                  <a:pt x="4013" y="654"/>
                </a:cubicBezTo>
                <a:cubicBezTo>
                  <a:pt x="4011" y="655"/>
                  <a:pt x="4011" y="655"/>
                  <a:pt x="4011" y="655"/>
                </a:cubicBezTo>
                <a:cubicBezTo>
                  <a:pt x="4011" y="655"/>
                  <a:pt x="4011" y="655"/>
                  <a:pt x="4011" y="655"/>
                </a:cubicBezTo>
                <a:cubicBezTo>
                  <a:pt x="4008" y="661"/>
                  <a:pt x="4008" y="661"/>
                  <a:pt x="4008" y="661"/>
                </a:cubicBezTo>
                <a:cubicBezTo>
                  <a:pt x="4005" y="663"/>
                  <a:pt x="4005" y="663"/>
                  <a:pt x="4005" y="663"/>
                </a:cubicBezTo>
                <a:cubicBezTo>
                  <a:pt x="4004" y="663"/>
                  <a:pt x="4004" y="663"/>
                  <a:pt x="4004" y="663"/>
                </a:cubicBezTo>
                <a:cubicBezTo>
                  <a:pt x="4004" y="664"/>
                  <a:pt x="4004" y="664"/>
                  <a:pt x="4004" y="664"/>
                </a:cubicBezTo>
                <a:cubicBezTo>
                  <a:pt x="4004" y="666"/>
                  <a:pt x="4004" y="666"/>
                  <a:pt x="4004" y="666"/>
                </a:cubicBezTo>
                <a:cubicBezTo>
                  <a:pt x="4004" y="667"/>
                  <a:pt x="4004" y="667"/>
                  <a:pt x="4004" y="667"/>
                </a:cubicBezTo>
                <a:cubicBezTo>
                  <a:pt x="4001" y="668"/>
                  <a:pt x="4001" y="668"/>
                  <a:pt x="4001" y="668"/>
                </a:cubicBezTo>
                <a:cubicBezTo>
                  <a:pt x="4000" y="667"/>
                  <a:pt x="4000" y="667"/>
                  <a:pt x="4000" y="667"/>
                </a:cubicBezTo>
                <a:cubicBezTo>
                  <a:pt x="3999" y="666"/>
                  <a:pt x="3999" y="666"/>
                  <a:pt x="3999" y="666"/>
                </a:cubicBezTo>
                <a:cubicBezTo>
                  <a:pt x="3990" y="665"/>
                  <a:pt x="3990" y="665"/>
                  <a:pt x="3990" y="665"/>
                </a:cubicBezTo>
                <a:cubicBezTo>
                  <a:pt x="3990" y="665"/>
                  <a:pt x="3990" y="665"/>
                  <a:pt x="3990" y="665"/>
                </a:cubicBezTo>
                <a:cubicBezTo>
                  <a:pt x="3986" y="668"/>
                  <a:pt x="3986" y="668"/>
                  <a:pt x="3986" y="668"/>
                </a:cubicBezTo>
                <a:cubicBezTo>
                  <a:pt x="3986" y="668"/>
                  <a:pt x="3985" y="668"/>
                  <a:pt x="3985" y="669"/>
                </a:cubicBezTo>
                <a:cubicBezTo>
                  <a:pt x="3985" y="669"/>
                  <a:pt x="3986" y="669"/>
                  <a:pt x="3986" y="669"/>
                </a:cubicBezTo>
                <a:cubicBezTo>
                  <a:pt x="3993" y="673"/>
                  <a:pt x="3993" y="673"/>
                  <a:pt x="3993" y="673"/>
                </a:cubicBezTo>
                <a:cubicBezTo>
                  <a:pt x="3998" y="673"/>
                  <a:pt x="3998" y="673"/>
                  <a:pt x="3998" y="673"/>
                </a:cubicBezTo>
                <a:cubicBezTo>
                  <a:pt x="3997" y="674"/>
                  <a:pt x="3997" y="674"/>
                  <a:pt x="3997" y="674"/>
                </a:cubicBezTo>
                <a:cubicBezTo>
                  <a:pt x="3995" y="676"/>
                  <a:pt x="3995" y="676"/>
                  <a:pt x="3995" y="676"/>
                </a:cubicBezTo>
                <a:cubicBezTo>
                  <a:pt x="3994" y="676"/>
                  <a:pt x="3994" y="676"/>
                  <a:pt x="3994" y="676"/>
                </a:cubicBezTo>
                <a:cubicBezTo>
                  <a:pt x="3994" y="675"/>
                  <a:pt x="3994" y="675"/>
                  <a:pt x="3994" y="675"/>
                </a:cubicBezTo>
                <a:cubicBezTo>
                  <a:pt x="3994" y="674"/>
                  <a:pt x="3993" y="674"/>
                  <a:pt x="3993" y="674"/>
                </a:cubicBezTo>
                <a:cubicBezTo>
                  <a:pt x="3993" y="674"/>
                  <a:pt x="3993" y="674"/>
                  <a:pt x="3993" y="674"/>
                </a:cubicBezTo>
                <a:cubicBezTo>
                  <a:pt x="3990" y="676"/>
                  <a:pt x="3990" y="676"/>
                  <a:pt x="3990" y="676"/>
                </a:cubicBezTo>
                <a:cubicBezTo>
                  <a:pt x="3990" y="676"/>
                  <a:pt x="3990" y="676"/>
                  <a:pt x="3990" y="677"/>
                </a:cubicBezTo>
                <a:cubicBezTo>
                  <a:pt x="3990" y="678"/>
                  <a:pt x="3990" y="678"/>
                  <a:pt x="3990" y="678"/>
                </a:cubicBezTo>
                <a:cubicBezTo>
                  <a:pt x="3986" y="688"/>
                  <a:pt x="3986" y="688"/>
                  <a:pt x="3986" y="688"/>
                </a:cubicBezTo>
                <a:cubicBezTo>
                  <a:pt x="3984" y="688"/>
                  <a:pt x="3984" y="688"/>
                  <a:pt x="3984" y="688"/>
                </a:cubicBezTo>
                <a:cubicBezTo>
                  <a:pt x="3984" y="689"/>
                  <a:pt x="3984" y="689"/>
                  <a:pt x="3984" y="689"/>
                </a:cubicBezTo>
                <a:cubicBezTo>
                  <a:pt x="3983" y="692"/>
                  <a:pt x="3983" y="692"/>
                  <a:pt x="3983" y="692"/>
                </a:cubicBezTo>
                <a:cubicBezTo>
                  <a:pt x="3983" y="692"/>
                  <a:pt x="3983" y="692"/>
                  <a:pt x="3983" y="692"/>
                </a:cubicBezTo>
                <a:cubicBezTo>
                  <a:pt x="3984" y="694"/>
                  <a:pt x="3984" y="694"/>
                  <a:pt x="3984" y="694"/>
                </a:cubicBezTo>
                <a:cubicBezTo>
                  <a:pt x="3984" y="695"/>
                  <a:pt x="3984" y="695"/>
                  <a:pt x="3984" y="695"/>
                </a:cubicBezTo>
                <a:cubicBezTo>
                  <a:pt x="3981" y="691"/>
                  <a:pt x="3981" y="691"/>
                  <a:pt x="3981" y="691"/>
                </a:cubicBezTo>
                <a:cubicBezTo>
                  <a:pt x="3978" y="689"/>
                  <a:pt x="3978" y="689"/>
                  <a:pt x="3978" y="689"/>
                </a:cubicBezTo>
                <a:cubicBezTo>
                  <a:pt x="3977" y="686"/>
                  <a:pt x="3977" y="686"/>
                  <a:pt x="3977" y="686"/>
                </a:cubicBezTo>
                <a:cubicBezTo>
                  <a:pt x="3977" y="686"/>
                  <a:pt x="3977" y="686"/>
                  <a:pt x="3977" y="686"/>
                </a:cubicBezTo>
                <a:cubicBezTo>
                  <a:pt x="3972" y="684"/>
                  <a:pt x="3972" y="684"/>
                  <a:pt x="3972" y="684"/>
                </a:cubicBezTo>
                <a:cubicBezTo>
                  <a:pt x="3971" y="684"/>
                  <a:pt x="3971" y="684"/>
                  <a:pt x="3971" y="684"/>
                </a:cubicBezTo>
                <a:cubicBezTo>
                  <a:pt x="3971" y="684"/>
                  <a:pt x="3971" y="684"/>
                  <a:pt x="3971" y="684"/>
                </a:cubicBezTo>
                <a:cubicBezTo>
                  <a:pt x="3971" y="685"/>
                  <a:pt x="3971" y="685"/>
                  <a:pt x="3971" y="685"/>
                </a:cubicBezTo>
                <a:cubicBezTo>
                  <a:pt x="3972" y="688"/>
                  <a:pt x="3972" y="688"/>
                  <a:pt x="3972" y="688"/>
                </a:cubicBezTo>
                <a:cubicBezTo>
                  <a:pt x="3968" y="690"/>
                  <a:pt x="3968" y="690"/>
                  <a:pt x="3968" y="690"/>
                </a:cubicBezTo>
                <a:cubicBezTo>
                  <a:pt x="3968" y="690"/>
                  <a:pt x="3968" y="691"/>
                  <a:pt x="3968" y="691"/>
                </a:cubicBezTo>
                <a:cubicBezTo>
                  <a:pt x="3969" y="693"/>
                  <a:pt x="3969" y="693"/>
                  <a:pt x="3969" y="693"/>
                </a:cubicBezTo>
                <a:cubicBezTo>
                  <a:pt x="3968" y="694"/>
                  <a:pt x="3968" y="694"/>
                  <a:pt x="3968" y="694"/>
                </a:cubicBezTo>
                <a:cubicBezTo>
                  <a:pt x="3967" y="694"/>
                  <a:pt x="3967" y="694"/>
                  <a:pt x="3967" y="694"/>
                </a:cubicBezTo>
                <a:cubicBezTo>
                  <a:pt x="3968" y="696"/>
                  <a:pt x="3968" y="696"/>
                  <a:pt x="3968" y="696"/>
                </a:cubicBezTo>
                <a:cubicBezTo>
                  <a:pt x="3968" y="696"/>
                  <a:pt x="3968" y="696"/>
                  <a:pt x="3968" y="696"/>
                </a:cubicBezTo>
                <a:cubicBezTo>
                  <a:pt x="3977" y="697"/>
                  <a:pt x="3977" y="697"/>
                  <a:pt x="3977" y="697"/>
                </a:cubicBezTo>
                <a:cubicBezTo>
                  <a:pt x="3978" y="699"/>
                  <a:pt x="3978" y="699"/>
                  <a:pt x="3978" y="699"/>
                </a:cubicBezTo>
                <a:cubicBezTo>
                  <a:pt x="3981" y="701"/>
                  <a:pt x="3981" y="701"/>
                  <a:pt x="3981" y="701"/>
                </a:cubicBezTo>
                <a:cubicBezTo>
                  <a:pt x="3981" y="701"/>
                  <a:pt x="3981" y="701"/>
                  <a:pt x="3981" y="701"/>
                </a:cubicBezTo>
                <a:cubicBezTo>
                  <a:pt x="3980" y="702"/>
                  <a:pt x="3980" y="702"/>
                  <a:pt x="3980" y="702"/>
                </a:cubicBezTo>
                <a:cubicBezTo>
                  <a:pt x="3981" y="704"/>
                  <a:pt x="3981" y="704"/>
                  <a:pt x="3981" y="704"/>
                </a:cubicBezTo>
                <a:cubicBezTo>
                  <a:pt x="3981" y="704"/>
                  <a:pt x="3981" y="704"/>
                  <a:pt x="3981" y="704"/>
                </a:cubicBezTo>
                <a:cubicBezTo>
                  <a:pt x="3981" y="705"/>
                  <a:pt x="3981" y="705"/>
                  <a:pt x="3981" y="705"/>
                </a:cubicBezTo>
                <a:cubicBezTo>
                  <a:pt x="3981" y="705"/>
                  <a:pt x="3981" y="705"/>
                  <a:pt x="3981" y="705"/>
                </a:cubicBezTo>
                <a:cubicBezTo>
                  <a:pt x="3978" y="704"/>
                  <a:pt x="3978" y="704"/>
                  <a:pt x="3978" y="704"/>
                </a:cubicBezTo>
                <a:cubicBezTo>
                  <a:pt x="3978" y="705"/>
                  <a:pt x="3978" y="705"/>
                  <a:pt x="3978" y="705"/>
                </a:cubicBezTo>
                <a:cubicBezTo>
                  <a:pt x="3977" y="706"/>
                  <a:pt x="3977" y="706"/>
                  <a:pt x="3977" y="706"/>
                </a:cubicBezTo>
                <a:cubicBezTo>
                  <a:pt x="3973" y="707"/>
                  <a:pt x="3973" y="707"/>
                  <a:pt x="3973" y="707"/>
                </a:cubicBezTo>
                <a:cubicBezTo>
                  <a:pt x="3973" y="707"/>
                  <a:pt x="3973" y="707"/>
                  <a:pt x="3973" y="708"/>
                </a:cubicBezTo>
                <a:cubicBezTo>
                  <a:pt x="3973" y="708"/>
                  <a:pt x="3973" y="708"/>
                  <a:pt x="3973" y="708"/>
                </a:cubicBezTo>
                <a:cubicBezTo>
                  <a:pt x="3973" y="709"/>
                  <a:pt x="3973" y="709"/>
                  <a:pt x="3973" y="709"/>
                </a:cubicBezTo>
                <a:cubicBezTo>
                  <a:pt x="3972" y="709"/>
                  <a:pt x="3972" y="709"/>
                  <a:pt x="3972" y="709"/>
                </a:cubicBezTo>
                <a:cubicBezTo>
                  <a:pt x="3971" y="709"/>
                  <a:pt x="3971" y="709"/>
                  <a:pt x="3971" y="709"/>
                </a:cubicBezTo>
                <a:cubicBezTo>
                  <a:pt x="3970" y="711"/>
                  <a:pt x="3970" y="711"/>
                  <a:pt x="3970" y="711"/>
                </a:cubicBezTo>
                <a:cubicBezTo>
                  <a:pt x="3970" y="711"/>
                  <a:pt x="3970" y="711"/>
                  <a:pt x="3970" y="711"/>
                </a:cubicBezTo>
                <a:cubicBezTo>
                  <a:pt x="3970" y="714"/>
                  <a:pt x="3970" y="714"/>
                  <a:pt x="3970" y="714"/>
                </a:cubicBezTo>
                <a:cubicBezTo>
                  <a:pt x="3971" y="714"/>
                  <a:pt x="3971" y="714"/>
                  <a:pt x="3971" y="714"/>
                </a:cubicBezTo>
                <a:cubicBezTo>
                  <a:pt x="3972" y="716"/>
                  <a:pt x="3972" y="716"/>
                  <a:pt x="3972" y="716"/>
                </a:cubicBezTo>
                <a:cubicBezTo>
                  <a:pt x="3983" y="719"/>
                  <a:pt x="3983" y="719"/>
                  <a:pt x="3983" y="719"/>
                </a:cubicBezTo>
                <a:cubicBezTo>
                  <a:pt x="3985" y="729"/>
                  <a:pt x="3985" y="729"/>
                  <a:pt x="3985" y="729"/>
                </a:cubicBezTo>
                <a:cubicBezTo>
                  <a:pt x="3985" y="729"/>
                  <a:pt x="3985" y="729"/>
                  <a:pt x="3985" y="729"/>
                </a:cubicBezTo>
                <a:cubicBezTo>
                  <a:pt x="3986" y="730"/>
                  <a:pt x="3986" y="730"/>
                  <a:pt x="3986" y="730"/>
                </a:cubicBezTo>
                <a:cubicBezTo>
                  <a:pt x="3986" y="730"/>
                  <a:pt x="3986" y="730"/>
                  <a:pt x="3986" y="730"/>
                </a:cubicBezTo>
                <a:cubicBezTo>
                  <a:pt x="3983" y="729"/>
                  <a:pt x="3983" y="729"/>
                  <a:pt x="3983" y="729"/>
                </a:cubicBezTo>
                <a:cubicBezTo>
                  <a:pt x="3983" y="729"/>
                  <a:pt x="3982" y="729"/>
                  <a:pt x="3982" y="729"/>
                </a:cubicBezTo>
                <a:cubicBezTo>
                  <a:pt x="3982" y="729"/>
                  <a:pt x="3982" y="730"/>
                  <a:pt x="3982" y="730"/>
                </a:cubicBezTo>
                <a:cubicBezTo>
                  <a:pt x="3982" y="731"/>
                  <a:pt x="3982" y="731"/>
                  <a:pt x="3982" y="731"/>
                </a:cubicBezTo>
                <a:cubicBezTo>
                  <a:pt x="3982" y="731"/>
                  <a:pt x="3982" y="731"/>
                  <a:pt x="3982" y="731"/>
                </a:cubicBezTo>
                <a:cubicBezTo>
                  <a:pt x="3982" y="733"/>
                  <a:pt x="3982" y="733"/>
                  <a:pt x="3982" y="733"/>
                </a:cubicBezTo>
                <a:cubicBezTo>
                  <a:pt x="3981" y="733"/>
                  <a:pt x="3981" y="733"/>
                  <a:pt x="3981" y="733"/>
                </a:cubicBezTo>
                <a:cubicBezTo>
                  <a:pt x="3981" y="733"/>
                  <a:pt x="3981" y="734"/>
                  <a:pt x="3981" y="734"/>
                </a:cubicBezTo>
                <a:cubicBezTo>
                  <a:pt x="3982" y="736"/>
                  <a:pt x="3982" y="736"/>
                  <a:pt x="3982" y="736"/>
                </a:cubicBezTo>
                <a:cubicBezTo>
                  <a:pt x="3982" y="736"/>
                  <a:pt x="3982" y="736"/>
                  <a:pt x="3982" y="736"/>
                </a:cubicBezTo>
                <a:cubicBezTo>
                  <a:pt x="3983" y="737"/>
                  <a:pt x="3983" y="737"/>
                  <a:pt x="3983" y="737"/>
                </a:cubicBezTo>
                <a:cubicBezTo>
                  <a:pt x="3983" y="738"/>
                  <a:pt x="3983" y="738"/>
                  <a:pt x="3983" y="738"/>
                </a:cubicBezTo>
                <a:cubicBezTo>
                  <a:pt x="3981" y="739"/>
                  <a:pt x="3981" y="739"/>
                  <a:pt x="3981" y="739"/>
                </a:cubicBezTo>
                <a:cubicBezTo>
                  <a:pt x="3974" y="739"/>
                  <a:pt x="3974" y="739"/>
                  <a:pt x="3974" y="739"/>
                </a:cubicBezTo>
                <a:cubicBezTo>
                  <a:pt x="3974" y="739"/>
                  <a:pt x="3974" y="739"/>
                  <a:pt x="3974" y="739"/>
                </a:cubicBezTo>
                <a:cubicBezTo>
                  <a:pt x="3971" y="742"/>
                  <a:pt x="3971" y="742"/>
                  <a:pt x="3971" y="742"/>
                </a:cubicBezTo>
                <a:cubicBezTo>
                  <a:pt x="3968" y="741"/>
                  <a:pt x="3968" y="741"/>
                  <a:pt x="3968" y="741"/>
                </a:cubicBezTo>
                <a:cubicBezTo>
                  <a:pt x="3967" y="741"/>
                  <a:pt x="3967" y="741"/>
                  <a:pt x="3967" y="741"/>
                </a:cubicBezTo>
                <a:cubicBezTo>
                  <a:pt x="3965" y="742"/>
                  <a:pt x="3965" y="742"/>
                  <a:pt x="3965" y="742"/>
                </a:cubicBezTo>
                <a:cubicBezTo>
                  <a:pt x="3965" y="743"/>
                  <a:pt x="3965" y="743"/>
                  <a:pt x="3965" y="743"/>
                </a:cubicBezTo>
                <a:cubicBezTo>
                  <a:pt x="3964" y="745"/>
                  <a:pt x="3964" y="745"/>
                  <a:pt x="3964" y="745"/>
                </a:cubicBezTo>
                <a:cubicBezTo>
                  <a:pt x="3961" y="748"/>
                  <a:pt x="3961" y="748"/>
                  <a:pt x="3961" y="748"/>
                </a:cubicBezTo>
                <a:cubicBezTo>
                  <a:pt x="3956" y="747"/>
                  <a:pt x="3956" y="747"/>
                  <a:pt x="3956" y="747"/>
                </a:cubicBezTo>
                <a:cubicBezTo>
                  <a:pt x="3956" y="745"/>
                  <a:pt x="3956" y="745"/>
                  <a:pt x="3956" y="745"/>
                </a:cubicBezTo>
                <a:cubicBezTo>
                  <a:pt x="3955" y="745"/>
                  <a:pt x="3955" y="745"/>
                  <a:pt x="3955" y="745"/>
                </a:cubicBezTo>
                <a:cubicBezTo>
                  <a:pt x="3954" y="745"/>
                  <a:pt x="3954" y="745"/>
                  <a:pt x="3954" y="745"/>
                </a:cubicBezTo>
                <a:cubicBezTo>
                  <a:pt x="3924" y="751"/>
                  <a:pt x="3924" y="751"/>
                  <a:pt x="3924" y="751"/>
                </a:cubicBezTo>
                <a:cubicBezTo>
                  <a:pt x="3921" y="750"/>
                  <a:pt x="3921" y="750"/>
                  <a:pt x="3921" y="750"/>
                </a:cubicBezTo>
                <a:cubicBezTo>
                  <a:pt x="3921" y="750"/>
                  <a:pt x="3921" y="750"/>
                  <a:pt x="3921" y="750"/>
                </a:cubicBezTo>
                <a:cubicBezTo>
                  <a:pt x="3915" y="751"/>
                  <a:pt x="3915" y="751"/>
                  <a:pt x="3915" y="751"/>
                </a:cubicBezTo>
                <a:cubicBezTo>
                  <a:pt x="3911" y="750"/>
                  <a:pt x="3911" y="750"/>
                  <a:pt x="3911" y="750"/>
                </a:cubicBezTo>
                <a:cubicBezTo>
                  <a:pt x="3910" y="750"/>
                  <a:pt x="3910" y="750"/>
                  <a:pt x="3910" y="750"/>
                </a:cubicBezTo>
                <a:cubicBezTo>
                  <a:pt x="3900" y="753"/>
                  <a:pt x="3900" y="753"/>
                  <a:pt x="3900" y="753"/>
                </a:cubicBezTo>
                <a:cubicBezTo>
                  <a:pt x="3899" y="754"/>
                  <a:pt x="3899" y="754"/>
                  <a:pt x="3899" y="754"/>
                </a:cubicBezTo>
                <a:cubicBezTo>
                  <a:pt x="3899" y="755"/>
                  <a:pt x="3899" y="755"/>
                  <a:pt x="3899" y="755"/>
                </a:cubicBezTo>
                <a:cubicBezTo>
                  <a:pt x="3899" y="755"/>
                  <a:pt x="3899" y="755"/>
                  <a:pt x="3899" y="755"/>
                </a:cubicBezTo>
                <a:cubicBezTo>
                  <a:pt x="3896" y="754"/>
                  <a:pt x="3896" y="754"/>
                  <a:pt x="3896" y="754"/>
                </a:cubicBezTo>
                <a:cubicBezTo>
                  <a:pt x="3896" y="754"/>
                  <a:pt x="3896" y="754"/>
                  <a:pt x="3896" y="754"/>
                </a:cubicBezTo>
                <a:cubicBezTo>
                  <a:pt x="3893" y="755"/>
                  <a:pt x="3893" y="755"/>
                  <a:pt x="3893" y="755"/>
                </a:cubicBezTo>
                <a:cubicBezTo>
                  <a:pt x="3892" y="756"/>
                  <a:pt x="3892" y="756"/>
                  <a:pt x="3892" y="756"/>
                </a:cubicBezTo>
                <a:cubicBezTo>
                  <a:pt x="3888" y="757"/>
                  <a:pt x="3888" y="757"/>
                  <a:pt x="3888" y="757"/>
                </a:cubicBezTo>
                <a:cubicBezTo>
                  <a:pt x="3888" y="757"/>
                  <a:pt x="3888" y="758"/>
                  <a:pt x="3888" y="758"/>
                </a:cubicBezTo>
                <a:cubicBezTo>
                  <a:pt x="3888" y="761"/>
                  <a:pt x="3888" y="761"/>
                  <a:pt x="3888" y="761"/>
                </a:cubicBezTo>
                <a:cubicBezTo>
                  <a:pt x="3889" y="763"/>
                  <a:pt x="3889" y="763"/>
                  <a:pt x="3889" y="763"/>
                </a:cubicBezTo>
                <a:cubicBezTo>
                  <a:pt x="3889" y="764"/>
                  <a:pt x="3890" y="764"/>
                  <a:pt x="3890" y="764"/>
                </a:cubicBezTo>
                <a:cubicBezTo>
                  <a:pt x="3891" y="763"/>
                  <a:pt x="3891" y="763"/>
                  <a:pt x="3891" y="763"/>
                </a:cubicBezTo>
                <a:cubicBezTo>
                  <a:pt x="3892" y="763"/>
                  <a:pt x="3892" y="763"/>
                  <a:pt x="3892" y="763"/>
                </a:cubicBezTo>
                <a:cubicBezTo>
                  <a:pt x="3891" y="764"/>
                  <a:pt x="3891" y="764"/>
                  <a:pt x="3891" y="764"/>
                </a:cubicBezTo>
                <a:cubicBezTo>
                  <a:pt x="3888" y="766"/>
                  <a:pt x="3888" y="766"/>
                  <a:pt x="3888" y="766"/>
                </a:cubicBezTo>
                <a:cubicBezTo>
                  <a:pt x="3888" y="767"/>
                  <a:pt x="3888" y="767"/>
                  <a:pt x="3888" y="767"/>
                </a:cubicBezTo>
                <a:cubicBezTo>
                  <a:pt x="3888" y="767"/>
                  <a:pt x="3888" y="767"/>
                  <a:pt x="3888" y="767"/>
                </a:cubicBezTo>
                <a:cubicBezTo>
                  <a:pt x="3887" y="767"/>
                  <a:pt x="3887" y="767"/>
                  <a:pt x="3887" y="767"/>
                </a:cubicBezTo>
                <a:cubicBezTo>
                  <a:pt x="3887" y="767"/>
                  <a:pt x="3886" y="767"/>
                  <a:pt x="3886" y="767"/>
                </a:cubicBezTo>
                <a:cubicBezTo>
                  <a:pt x="3886" y="767"/>
                  <a:pt x="3886" y="767"/>
                  <a:pt x="3886" y="767"/>
                </a:cubicBezTo>
                <a:cubicBezTo>
                  <a:pt x="3885" y="769"/>
                  <a:pt x="3885" y="769"/>
                  <a:pt x="3885" y="769"/>
                </a:cubicBezTo>
                <a:cubicBezTo>
                  <a:pt x="3885" y="770"/>
                  <a:pt x="3885" y="770"/>
                  <a:pt x="3885" y="770"/>
                </a:cubicBezTo>
                <a:cubicBezTo>
                  <a:pt x="3886" y="772"/>
                  <a:pt x="3886" y="772"/>
                  <a:pt x="3886" y="772"/>
                </a:cubicBezTo>
                <a:cubicBezTo>
                  <a:pt x="3886" y="773"/>
                  <a:pt x="3886" y="773"/>
                  <a:pt x="3886" y="773"/>
                </a:cubicBezTo>
                <a:cubicBezTo>
                  <a:pt x="3888" y="773"/>
                  <a:pt x="3888" y="773"/>
                  <a:pt x="3888" y="773"/>
                </a:cubicBezTo>
                <a:cubicBezTo>
                  <a:pt x="3888" y="775"/>
                  <a:pt x="3888" y="775"/>
                  <a:pt x="3888" y="775"/>
                </a:cubicBezTo>
                <a:cubicBezTo>
                  <a:pt x="3885" y="777"/>
                  <a:pt x="3885" y="777"/>
                  <a:pt x="3885" y="777"/>
                </a:cubicBezTo>
                <a:cubicBezTo>
                  <a:pt x="3885" y="777"/>
                  <a:pt x="3885" y="777"/>
                  <a:pt x="3885" y="777"/>
                </a:cubicBezTo>
                <a:cubicBezTo>
                  <a:pt x="3885" y="778"/>
                  <a:pt x="3885" y="778"/>
                  <a:pt x="3885" y="778"/>
                </a:cubicBezTo>
                <a:cubicBezTo>
                  <a:pt x="3889" y="782"/>
                  <a:pt x="3889" y="782"/>
                  <a:pt x="3889" y="782"/>
                </a:cubicBezTo>
                <a:cubicBezTo>
                  <a:pt x="3889" y="783"/>
                  <a:pt x="3889" y="783"/>
                  <a:pt x="3889" y="783"/>
                </a:cubicBezTo>
                <a:cubicBezTo>
                  <a:pt x="3890" y="784"/>
                  <a:pt x="3890" y="784"/>
                  <a:pt x="3890" y="784"/>
                </a:cubicBezTo>
                <a:cubicBezTo>
                  <a:pt x="3891" y="785"/>
                  <a:pt x="3891" y="785"/>
                  <a:pt x="3891" y="785"/>
                </a:cubicBezTo>
                <a:cubicBezTo>
                  <a:pt x="3892" y="785"/>
                  <a:pt x="3892" y="785"/>
                  <a:pt x="3892" y="785"/>
                </a:cubicBezTo>
                <a:cubicBezTo>
                  <a:pt x="3892" y="785"/>
                  <a:pt x="3892" y="785"/>
                  <a:pt x="3892" y="785"/>
                </a:cubicBezTo>
                <a:cubicBezTo>
                  <a:pt x="3894" y="790"/>
                  <a:pt x="3894" y="790"/>
                  <a:pt x="3894" y="790"/>
                </a:cubicBezTo>
                <a:cubicBezTo>
                  <a:pt x="3895" y="792"/>
                  <a:pt x="3895" y="792"/>
                  <a:pt x="3895" y="792"/>
                </a:cubicBezTo>
                <a:cubicBezTo>
                  <a:pt x="3894" y="793"/>
                  <a:pt x="3894" y="793"/>
                  <a:pt x="3894" y="793"/>
                </a:cubicBezTo>
                <a:cubicBezTo>
                  <a:pt x="3894" y="795"/>
                  <a:pt x="3894" y="795"/>
                  <a:pt x="3894" y="795"/>
                </a:cubicBezTo>
                <a:cubicBezTo>
                  <a:pt x="3893" y="797"/>
                  <a:pt x="3893" y="797"/>
                  <a:pt x="3893" y="797"/>
                </a:cubicBezTo>
                <a:cubicBezTo>
                  <a:pt x="3891" y="802"/>
                  <a:pt x="3891" y="802"/>
                  <a:pt x="3891" y="802"/>
                </a:cubicBezTo>
                <a:cubicBezTo>
                  <a:pt x="3892" y="806"/>
                  <a:pt x="3892" y="806"/>
                  <a:pt x="3892" y="806"/>
                </a:cubicBezTo>
                <a:cubicBezTo>
                  <a:pt x="3893" y="809"/>
                  <a:pt x="3893" y="809"/>
                  <a:pt x="3893" y="809"/>
                </a:cubicBezTo>
                <a:cubicBezTo>
                  <a:pt x="3893" y="814"/>
                  <a:pt x="3893" y="814"/>
                  <a:pt x="3893" y="814"/>
                </a:cubicBezTo>
                <a:cubicBezTo>
                  <a:pt x="3894" y="817"/>
                  <a:pt x="3894" y="817"/>
                  <a:pt x="3894" y="817"/>
                </a:cubicBezTo>
                <a:cubicBezTo>
                  <a:pt x="3898" y="822"/>
                  <a:pt x="3898" y="822"/>
                  <a:pt x="3898" y="822"/>
                </a:cubicBezTo>
                <a:cubicBezTo>
                  <a:pt x="3899" y="822"/>
                  <a:pt x="3899" y="822"/>
                  <a:pt x="3899" y="822"/>
                </a:cubicBezTo>
                <a:cubicBezTo>
                  <a:pt x="3910" y="824"/>
                  <a:pt x="3910" y="824"/>
                  <a:pt x="3910" y="824"/>
                </a:cubicBezTo>
                <a:cubicBezTo>
                  <a:pt x="3914" y="827"/>
                  <a:pt x="3914" y="827"/>
                  <a:pt x="3914" y="827"/>
                </a:cubicBezTo>
                <a:cubicBezTo>
                  <a:pt x="3914" y="827"/>
                  <a:pt x="3914" y="827"/>
                  <a:pt x="3914" y="827"/>
                </a:cubicBezTo>
                <a:cubicBezTo>
                  <a:pt x="3916" y="827"/>
                  <a:pt x="3916" y="827"/>
                  <a:pt x="3916" y="827"/>
                </a:cubicBezTo>
                <a:cubicBezTo>
                  <a:pt x="3917" y="831"/>
                  <a:pt x="3917" y="831"/>
                  <a:pt x="3917" y="831"/>
                </a:cubicBezTo>
                <a:cubicBezTo>
                  <a:pt x="3916" y="834"/>
                  <a:pt x="3916" y="834"/>
                  <a:pt x="3916" y="834"/>
                </a:cubicBezTo>
                <a:cubicBezTo>
                  <a:pt x="3915" y="835"/>
                  <a:pt x="3915" y="835"/>
                  <a:pt x="3915" y="835"/>
                </a:cubicBezTo>
                <a:cubicBezTo>
                  <a:pt x="3915" y="835"/>
                  <a:pt x="3915" y="836"/>
                  <a:pt x="3915" y="836"/>
                </a:cubicBezTo>
                <a:cubicBezTo>
                  <a:pt x="3915" y="836"/>
                  <a:pt x="3915" y="836"/>
                  <a:pt x="3915" y="836"/>
                </a:cubicBezTo>
                <a:cubicBezTo>
                  <a:pt x="3918" y="837"/>
                  <a:pt x="3918" y="837"/>
                  <a:pt x="3918" y="837"/>
                </a:cubicBezTo>
                <a:cubicBezTo>
                  <a:pt x="3920" y="839"/>
                  <a:pt x="3920" y="839"/>
                  <a:pt x="3920" y="839"/>
                </a:cubicBezTo>
                <a:cubicBezTo>
                  <a:pt x="3922" y="843"/>
                  <a:pt x="3922" y="843"/>
                  <a:pt x="3922" y="843"/>
                </a:cubicBezTo>
                <a:cubicBezTo>
                  <a:pt x="3925" y="846"/>
                  <a:pt x="3925" y="846"/>
                  <a:pt x="3925" y="846"/>
                </a:cubicBezTo>
                <a:cubicBezTo>
                  <a:pt x="3931" y="847"/>
                  <a:pt x="3931" y="847"/>
                  <a:pt x="3931" y="847"/>
                </a:cubicBezTo>
                <a:cubicBezTo>
                  <a:pt x="3933" y="849"/>
                  <a:pt x="3933" y="849"/>
                  <a:pt x="3933" y="849"/>
                </a:cubicBezTo>
                <a:cubicBezTo>
                  <a:pt x="3933" y="849"/>
                  <a:pt x="3933" y="849"/>
                  <a:pt x="3933" y="849"/>
                </a:cubicBezTo>
                <a:cubicBezTo>
                  <a:pt x="3934" y="849"/>
                  <a:pt x="3934" y="849"/>
                  <a:pt x="3934" y="849"/>
                </a:cubicBezTo>
                <a:cubicBezTo>
                  <a:pt x="3934" y="849"/>
                  <a:pt x="3934" y="849"/>
                  <a:pt x="3934" y="849"/>
                </a:cubicBezTo>
                <a:cubicBezTo>
                  <a:pt x="3937" y="856"/>
                  <a:pt x="3937" y="856"/>
                  <a:pt x="3937" y="856"/>
                </a:cubicBezTo>
                <a:cubicBezTo>
                  <a:pt x="3935" y="864"/>
                  <a:pt x="3935" y="864"/>
                  <a:pt x="3935" y="864"/>
                </a:cubicBezTo>
                <a:cubicBezTo>
                  <a:pt x="3933" y="867"/>
                  <a:pt x="3933" y="867"/>
                  <a:pt x="3933" y="867"/>
                </a:cubicBezTo>
                <a:cubicBezTo>
                  <a:pt x="3933" y="867"/>
                  <a:pt x="3933" y="867"/>
                  <a:pt x="3933" y="867"/>
                </a:cubicBezTo>
                <a:cubicBezTo>
                  <a:pt x="3932" y="872"/>
                  <a:pt x="3932" y="872"/>
                  <a:pt x="3932" y="872"/>
                </a:cubicBezTo>
                <a:cubicBezTo>
                  <a:pt x="3930" y="876"/>
                  <a:pt x="3930" y="876"/>
                  <a:pt x="3930" y="876"/>
                </a:cubicBezTo>
                <a:cubicBezTo>
                  <a:pt x="3930" y="876"/>
                  <a:pt x="3930" y="876"/>
                  <a:pt x="3930" y="876"/>
                </a:cubicBezTo>
                <a:cubicBezTo>
                  <a:pt x="3931" y="881"/>
                  <a:pt x="3931" y="881"/>
                  <a:pt x="3931" y="881"/>
                </a:cubicBezTo>
                <a:cubicBezTo>
                  <a:pt x="3931" y="884"/>
                  <a:pt x="3931" y="884"/>
                  <a:pt x="3931" y="884"/>
                </a:cubicBezTo>
                <a:cubicBezTo>
                  <a:pt x="3931" y="885"/>
                  <a:pt x="3931" y="885"/>
                  <a:pt x="3931" y="885"/>
                </a:cubicBezTo>
                <a:cubicBezTo>
                  <a:pt x="3935" y="891"/>
                  <a:pt x="3935" y="891"/>
                  <a:pt x="3935" y="891"/>
                </a:cubicBezTo>
                <a:cubicBezTo>
                  <a:pt x="3938" y="913"/>
                  <a:pt x="3938" y="913"/>
                  <a:pt x="3938" y="913"/>
                </a:cubicBezTo>
                <a:cubicBezTo>
                  <a:pt x="3937" y="917"/>
                  <a:pt x="3937" y="917"/>
                  <a:pt x="3937" y="917"/>
                </a:cubicBezTo>
                <a:cubicBezTo>
                  <a:pt x="3934" y="920"/>
                  <a:pt x="3934" y="920"/>
                  <a:pt x="3934" y="920"/>
                </a:cubicBezTo>
                <a:cubicBezTo>
                  <a:pt x="3932" y="921"/>
                  <a:pt x="3932" y="921"/>
                  <a:pt x="3932" y="921"/>
                </a:cubicBezTo>
                <a:cubicBezTo>
                  <a:pt x="3930" y="920"/>
                  <a:pt x="3930" y="920"/>
                  <a:pt x="3930" y="920"/>
                </a:cubicBezTo>
                <a:cubicBezTo>
                  <a:pt x="3930" y="920"/>
                  <a:pt x="3929" y="920"/>
                  <a:pt x="3929" y="920"/>
                </a:cubicBezTo>
                <a:cubicBezTo>
                  <a:pt x="3929" y="921"/>
                  <a:pt x="3929" y="921"/>
                  <a:pt x="3929" y="921"/>
                </a:cubicBezTo>
                <a:cubicBezTo>
                  <a:pt x="3928" y="923"/>
                  <a:pt x="3928" y="923"/>
                  <a:pt x="3928" y="923"/>
                </a:cubicBezTo>
                <a:cubicBezTo>
                  <a:pt x="3928" y="924"/>
                  <a:pt x="3928" y="924"/>
                  <a:pt x="3928" y="924"/>
                </a:cubicBezTo>
                <a:cubicBezTo>
                  <a:pt x="3931" y="929"/>
                  <a:pt x="3931" y="929"/>
                  <a:pt x="3931" y="929"/>
                </a:cubicBezTo>
                <a:cubicBezTo>
                  <a:pt x="3930" y="931"/>
                  <a:pt x="3930" y="931"/>
                  <a:pt x="3930" y="931"/>
                </a:cubicBezTo>
                <a:cubicBezTo>
                  <a:pt x="3924" y="928"/>
                  <a:pt x="3924" y="928"/>
                  <a:pt x="3924" y="928"/>
                </a:cubicBezTo>
                <a:cubicBezTo>
                  <a:pt x="3919" y="928"/>
                  <a:pt x="3919" y="928"/>
                  <a:pt x="3919" y="928"/>
                </a:cubicBezTo>
                <a:cubicBezTo>
                  <a:pt x="3916" y="925"/>
                  <a:pt x="3916" y="925"/>
                  <a:pt x="3916" y="925"/>
                </a:cubicBezTo>
                <a:cubicBezTo>
                  <a:pt x="3916" y="920"/>
                  <a:pt x="3916" y="920"/>
                  <a:pt x="3916" y="920"/>
                </a:cubicBezTo>
                <a:cubicBezTo>
                  <a:pt x="3917" y="923"/>
                  <a:pt x="3917" y="923"/>
                  <a:pt x="3917" y="923"/>
                </a:cubicBezTo>
                <a:cubicBezTo>
                  <a:pt x="3919" y="926"/>
                  <a:pt x="3919" y="926"/>
                  <a:pt x="3919" y="926"/>
                </a:cubicBezTo>
                <a:cubicBezTo>
                  <a:pt x="3921" y="927"/>
                  <a:pt x="3921" y="927"/>
                  <a:pt x="3921" y="927"/>
                </a:cubicBezTo>
                <a:cubicBezTo>
                  <a:pt x="3921" y="927"/>
                  <a:pt x="3921" y="927"/>
                  <a:pt x="3921" y="927"/>
                </a:cubicBezTo>
                <a:cubicBezTo>
                  <a:pt x="3922" y="927"/>
                  <a:pt x="3922" y="927"/>
                  <a:pt x="3922" y="927"/>
                </a:cubicBezTo>
                <a:cubicBezTo>
                  <a:pt x="3924" y="923"/>
                  <a:pt x="3924" y="923"/>
                  <a:pt x="3924" y="923"/>
                </a:cubicBezTo>
                <a:cubicBezTo>
                  <a:pt x="3925" y="922"/>
                  <a:pt x="3925" y="922"/>
                  <a:pt x="3925" y="922"/>
                </a:cubicBezTo>
                <a:cubicBezTo>
                  <a:pt x="3921" y="910"/>
                  <a:pt x="3921" y="910"/>
                  <a:pt x="3921" y="910"/>
                </a:cubicBezTo>
                <a:cubicBezTo>
                  <a:pt x="3920" y="909"/>
                  <a:pt x="3920" y="909"/>
                  <a:pt x="3920" y="909"/>
                </a:cubicBezTo>
                <a:cubicBezTo>
                  <a:pt x="3918" y="909"/>
                  <a:pt x="3918" y="909"/>
                  <a:pt x="3918" y="909"/>
                </a:cubicBezTo>
                <a:cubicBezTo>
                  <a:pt x="3917" y="910"/>
                  <a:pt x="3917" y="910"/>
                  <a:pt x="3917" y="910"/>
                </a:cubicBezTo>
                <a:cubicBezTo>
                  <a:pt x="3916" y="912"/>
                  <a:pt x="3916" y="912"/>
                  <a:pt x="3916" y="912"/>
                </a:cubicBezTo>
                <a:cubicBezTo>
                  <a:pt x="3917" y="912"/>
                  <a:pt x="3917" y="912"/>
                  <a:pt x="3917" y="912"/>
                </a:cubicBezTo>
                <a:cubicBezTo>
                  <a:pt x="3916" y="912"/>
                  <a:pt x="3916" y="912"/>
                  <a:pt x="3916" y="912"/>
                </a:cubicBezTo>
                <a:cubicBezTo>
                  <a:pt x="3916" y="912"/>
                  <a:pt x="3916" y="912"/>
                  <a:pt x="3916" y="912"/>
                </a:cubicBezTo>
                <a:cubicBezTo>
                  <a:pt x="3916" y="909"/>
                  <a:pt x="3916" y="909"/>
                  <a:pt x="3916" y="909"/>
                </a:cubicBezTo>
                <a:cubicBezTo>
                  <a:pt x="3918" y="901"/>
                  <a:pt x="3918" y="901"/>
                  <a:pt x="3918" y="901"/>
                </a:cubicBezTo>
                <a:cubicBezTo>
                  <a:pt x="3918" y="900"/>
                  <a:pt x="3918" y="900"/>
                  <a:pt x="3918" y="900"/>
                </a:cubicBezTo>
                <a:cubicBezTo>
                  <a:pt x="3917" y="898"/>
                  <a:pt x="3917" y="898"/>
                  <a:pt x="3917" y="898"/>
                </a:cubicBezTo>
                <a:cubicBezTo>
                  <a:pt x="3917" y="879"/>
                  <a:pt x="3917" y="879"/>
                  <a:pt x="3917" y="879"/>
                </a:cubicBezTo>
                <a:cubicBezTo>
                  <a:pt x="3918" y="876"/>
                  <a:pt x="3918" y="876"/>
                  <a:pt x="3918" y="876"/>
                </a:cubicBezTo>
                <a:cubicBezTo>
                  <a:pt x="3927" y="870"/>
                  <a:pt x="3927" y="870"/>
                  <a:pt x="3927" y="870"/>
                </a:cubicBezTo>
                <a:cubicBezTo>
                  <a:pt x="3928" y="870"/>
                  <a:pt x="3928" y="870"/>
                  <a:pt x="3928" y="870"/>
                </a:cubicBezTo>
                <a:cubicBezTo>
                  <a:pt x="3929" y="861"/>
                  <a:pt x="3929" y="861"/>
                  <a:pt x="3929" y="861"/>
                </a:cubicBezTo>
                <a:cubicBezTo>
                  <a:pt x="3931" y="861"/>
                  <a:pt x="3931" y="861"/>
                  <a:pt x="3931" y="861"/>
                </a:cubicBezTo>
                <a:cubicBezTo>
                  <a:pt x="3932" y="860"/>
                  <a:pt x="3932" y="860"/>
                  <a:pt x="3932" y="860"/>
                </a:cubicBezTo>
                <a:cubicBezTo>
                  <a:pt x="3932" y="855"/>
                  <a:pt x="3932" y="855"/>
                  <a:pt x="3932" y="855"/>
                </a:cubicBezTo>
                <a:cubicBezTo>
                  <a:pt x="3932" y="855"/>
                  <a:pt x="3932" y="855"/>
                  <a:pt x="3932" y="855"/>
                </a:cubicBezTo>
                <a:cubicBezTo>
                  <a:pt x="3925" y="850"/>
                  <a:pt x="3925" y="850"/>
                  <a:pt x="3925" y="850"/>
                </a:cubicBezTo>
                <a:cubicBezTo>
                  <a:pt x="3925" y="850"/>
                  <a:pt x="3925" y="850"/>
                  <a:pt x="3925" y="850"/>
                </a:cubicBezTo>
                <a:cubicBezTo>
                  <a:pt x="3909" y="854"/>
                  <a:pt x="3909" y="854"/>
                  <a:pt x="3909" y="854"/>
                </a:cubicBezTo>
                <a:cubicBezTo>
                  <a:pt x="3904" y="852"/>
                  <a:pt x="3904" y="852"/>
                  <a:pt x="3904" y="852"/>
                </a:cubicBezTo>
                <a:cubicBezTo>
                  <a:pt x="3901" y="849"/>
                  <a:pt x="3901" y="849"/>
                  <a:pt x="3901" y="849"/>
                </a:cubicBezTo>
                <a:cubicBezTo>
                  <a:pt x="3901" y="848"/>
                  <a:pt x="3901" y="848"/>
                  <a:pt x="3901" y="848"/>
                </a:cubicBezTo>
                <a:cubicBezTo>
                  <a:pt x="3901" y="848"/>
                  <a:pt x="3900" y="848"/>
                  <a:pt x="3900" y="849"/>
                </a:cubicBezTo>
                <a:cubicBezTo>
                  <a:pt x="3894" y="839"/>
                  <a:pt x="3894" y="839"/>
                  <a:pt x="3894" y="839"/>
                </a:cubicBezTo>
                <a:cubicBezTo>
                  <a:pt x="3894" y="836"/>
                  <a:pt x="3894" y="836"/>
                  <a:pt x="3894" y="836"/>
                </a:cubicBezTo>
                <a:cubicBezTo>
                  <a:pt x="3893" y="836"/>
                  <a:pt x="3893" y="836"/>
                  <a:pt x="3893" y="836"/>
                </a:cubicBezTo>
                <a:cubicBezTo>
                  <a:pt x="3880" y="827"/>
                  <a:pt x="3880" y="827"/>
                  <a:pt x="3880" y="827"/>
                </a:cubicBezTo>
                <a:cubicBezTo>
                  <a:pt x="3878" y="825"/>
                  <a:pt x="3878" y="825"/>
                  <a:pt x="3878" y="825"/>
                </a:cubicBezTo>
                <a:cubicBezTo>
                  <a:pt x="3870" y="821"/>
                  <a:pt x="3870" y="821"/>
                  <a:pt x="3870" y="821"/>
                </a:cubicBezTo>
                <a:cubicBezTo>
                  <a:pt x="3869" y="821"/>
                  <a:pt x="3869" y="821"/>
                  <a:pt x="3869" y="821"/>
                </a:cubicBezTo>
                <a:cubicBezTo>
                  <a:pt x="3850" y="821"/>
                  <a:pt x="3850" y="821"/>
                  <a:pt x="3850" y="821"/>
                </a:cubicBezTo>
                <a:cubicBezTo>
                  <a:pt x="3850" y="821"/>
                  <a:pt x="3850" y="821"/>
                  <a:pt x="3850" y="821"/>
                </a:cubicBezTo>
                <a:cubicBezTo>
                  <a:pt x="3846" y="827"/>
                  <a:pt x="3846" y="827"/>
                  <a:pt x="3846" y="827"/>
                </a:cubicBezTo>
                <a:cubicBezTo>
                  <a:pt x="3840" y="830"/>
                  <a:pt x="3840" y="830"/>
                  <a:pt x="3840" y="830"/>
                </a:cubicBezTo>
                <a:cubicBezTo>
                  <a:pt x="3839" y="830"/>
                  <a:pt x="3839" y="830"/>
                  <a:pt x="3839" y="830"/>
                </a:cubicBezTo>
                <a:cubicBezTo>
                  <a:pt x="3838" y="836"/>
                  <a:pt x="3838" y="836"/>
                  <a:pt x="3838" y="836"/>
                </a:cubicBezTo>
                <a:cubicBezTo>
                  <a:pt x="3838" y="836"/>
                  <a:pt x="3838" y="836"/>
                  <a:pt x="3838" y="836"/>
                </a:cubicBezTo>
                <a:cubicBezTo>
                  <a:pt x="3839" y="836"/>
                  <a:pt x="3839" y="837"/>
                  <a:pt x="3839" y="837"/>
                </a:cubicBezTo>
                <a:cubicBezTo>
                  <a:pt x="3846" y="837"/>
                  <a:pt x="3846" y="837"/>
                  <a:pt x="3846" y="837"/>
                </a:cubicBezTo>
                <a:cubicBezTo>
                  <a:pt x="3850" y="840"/>
                  <a:pt x="3850" y="840"/>
                  <a:pt x="3850" y="840"/>
                </a:cubicBezTo>
                <a:cubicBezTo>
                  <a:pt x="3849" y="843"/>
                  <a:pt x="3849" y="843"/>
                  <a:pt x="3849" y="843"/>
                </a:cubicBezTo>
                <a:cubicBezTo>
                  <a:pt x="3846" y="846"/>
                  <a:pt x="3846" y="846"/>
                  <a:pt x="3846" y="846"/>
                </a:cubicBezTo>
                <a:cubicBezTo>
                  <a:pt x="3841" y="848"/>
                  <a:pt x="3841" y="848"/>
                  <a:pt x="3841" y="848"/>
                </a:cubicBezTo>
                <a:cubicBezTo>
                  <a:pt x="3836" y="852"/>
                  <a:pt x="3836" y="852"/>
                  <a:pt x="3836" y="852"/>
                </a:cubicBezTo>
                <a:cubicBezTo>
                  <a:pt x="3832" y="853"/>
                  <a:pt x="3832" y="853"/>
                  <a:pt x="3832" y="853"/>
                </a:cubicBezTo>
                <a:cubicBezTo>
                  <a:pt x="3832" y="850"/>
                  <a:pt x="3832" y="850"/>
                  <a:pt x="3832" y="850"/>
                </a:cubicBezTo>
                <a:cubicBezTo>
                  <a:pt x="3831" y="849"/>
                  <a:pt x="3831" y="849"/>
                  <a:pt x="3831" y="849"/>
                </a:cubicBezTo>
                <a:cubicBezTo>
                  <a:pt x="3824" y="840"/>
                  <a:pt x="3824" y="840"/>
                  <a:pt x="3824" y="840"/>
                </a:cubicBezTo>
                <a:cubicBezTo>
                  <a:pt x="3823" y="840"/>
                  <a:pt x="3823" y="840"/>
                  <a:pt x="3823" y="840"/>
                </a:cubicBezTo>
                <a:cubicBezTo>
                  <a:pt x="3820" y="840"/>
                  <a:pt x="3820" y="840"/>
                  <a:pt x="3820" y="840"/>
                </a:cubicBezTo>
                <a:cubicBezTo>
                  <a:pt x="3820" y="840"/>
                  <a:pt x="3820" y="840"/>
                  <a:pt x="3820" y="840"/>
                </a:cubicBezTo>
                <a:cubicBezTo>
                  <a:pt x="3817" y="844"/>
                  <a:pt x="3817" y="844"/>
                  <a:pt x="3817" y="844"/>
                </a:cubicBezTo>
                <a:cubicBezTo>
                  <a:pt x="3817" y="844"/>
                  <a:pt x="3817" y="845"/>
                  <a:pt x="3817" y="845"/>
                </a:cubicBezTo>
                <a:cubicBezTo>
                  <a:pt x="3819" y="847"/>
                  <a:pt x="3819" y="847"/>
                  <a:pt x="3819" y="847"/>
                </a:cubicBezTo>
                <a:cubicBezTo>
                  <a:pt x="3822" y="861"/>
                  <a:pt x="3822" y="861"/>
                  <a:pt x="3822" y="861"/>
                </a:cubicBezTo>
                <a:cubicBezTo>
                  <a:pt x="3823" y="861"/>
                  <a:pt x="3823" y="861"/>
                  <a:pt x="3823" y="861"/>
                </a:cubicBezTo>
                <a:cubicBezTo>
                  <a:pt x="3824" y="862"/>
                  <a:pt x="3824" y="862"/>
                  <a:pt x="3824" y="862"/>
                </a:cubicBezTo>
                <a:cubicBezTo>
                  <a:pt x="3831" y="867"/>
                  <a:pt x="3831" y="867"/>
                  <a:pt x="3831" y="867"/>
                </a:cubicBezTo>
                <a:cubicBezTo>
                  <a:pt x="3835" y="869"/>
                  <a:pt x="3835" y="869"/>
                  <a:pt x="3835" y="869"/>
                </a:cubicBezTo>
                <a:cubicBezTo>
                  <a:pt x="3837" y="872"/>
                  <a:pt x="3837" y="872"/>
                  <a:pt x="3837" y="872"/>
                </a:cubicBezTo>
                <a:cubicBezTo>
                  <a:pt x="3838" y="872"/>
                  <a:pt x="3838" y="872"/>
                  <a:pt x="3838" y="872"/>
                </a:cubicBezTo>
                <a:cubicBezTo>
                  <a:pt x="3840" y="873"/>
                  <a:pt x="3840" y="873"/>
                  <a:pt x="3840" y="873"/>
                </a:cubicBezTo>
                <a:cubicBezTo>
                  <a:pt x="3841" y="874"/>
                  <a:pt x="3841" y="874"/>
                  <a:pt x="3841" y="874"/>
                </a:cubicBezTo>
                <a:cubicBezTo>
                  <a:pt x="3841" y="875"/>
                  <a:pt x="3842" y="875"/>
                  <a:pt x="3842" y="874"/>
                </a:cubicBezTo>
                <a:cubicBezTo>
                  <a:pt x="3845" y="873"/>
                  <a:pt x="3845" y="873"/>
                  <a:pt x="3845" y="873"/>
                </a:cubicBezTo>
                <a:cubicBezTo>
                  <a:pt x="3846" y="872"/>
                  <a:pt x="3846" y="872"/>
                  <a:pt x="3846" y="872"/>
                </a:cubicBezTo>
                <a:cubicBezTo>
                  <a:pt x="3846" y="873"/>
                  <a:pt x="3846" y="873"/>
                  <a:pt x="3846" y="873"/>
                </a:cubicBezTo>
                <a:cubicBezTo>
                  <a:pt x="3846" y="874"/>
                  <a:pt x="3846" y="874"/>
                  <a:pt x="3846" y="874"/>
                </a:cubicBezTo>
                <a:cubicBezTo>
                  <a:pt x="3847" y="876"/>
                  <a:pt x="3847" y="876"/>
                  <a:pt x="3847" y="876"/>
                </a:cubicBezTo>
                <a:cubicBezTo>
                  <a:pt x="3848" y="876"/>
                  <a:pt x="3848" y="876"/>
                  <a:pt x="3848" y="876"/>
                </a:cubicBezTo>
                <a:cubicBezTo>
                  <a:pt x="3851" y="876"/>
                  <a:pt x="3851" y="876"/>
                  <a:pt x="3851" y="876"/>
                </a:cubicBezTo>
                <a:cubicBezTo>
                  <a:pt x="3851" y="883"/>
                  <a:pt x="3851" y="883"/>
                  <a:pt x="3851" y="883"/>
                </a:cubicBezTo>
                <a:cubicBezTo>
                  <a:pt x="3851" y="883"/>
                  <a:pt x="3851" y="883"/>
                  <a:pt x="3851" y="883"/>
                </a:cubicBezTo>
                <a:cubicBezTo>
                  <a:pt x="3855" y="888"/>
                  <a:pt x="3855" y="888"/>
                  <a:pt x="3855" y="888"/>
                </a:cubicBezTo>
                <a:cubicBezTo>
                  <a:pt x="3855" y="889"/>
                  <a:pt x="3855" y="889"/>
                  <a:pt x="3855" y="889"/>
                </a:cubicBezTo>
                <a:cubicBezTo>
                  <a:pt x="3851" y="889"/>
                  <a:pt x="3851" y="889"/>
                  <a:pt x="3851" y="889"/>
                </a:cubicBezTo>
                <a:cubicBezTo>
                  <a:pt x="3849" y="887"/>
                  <a:pt x="3849" y="887"/>
                  <a:pt x="3849" y="887"/>
                </a:cubicBezTo>
                <a:cubicBezTo>
                  <a:pt x="3846" y="885"/>
                  <a:pt x="3846" y="885"/>
                  <a:pt x="3846" y="885"/>
                </a:cubicBezTo>
                <a:cubicBezTo>
                  <a:pt x="3846" y="883"/>
                  <a:pt x="3846" y="883"/>
                  <a:pt x="3846" y="883"/>
                </a:cubicBezTo>
                <a:cubicBezTo>
                  <a:pt x="3843" y="880"/>
                  <a:pt x="3843" y="880"/>
                  <a:pt x="3843" y="880"/>
                </a:cubicBezTo>
                <a:cubicBezTo>
                  <a:pt x="3843" y="880"/>
                  <a:pt x="3843" y="880"/>
                  <a:pt x="3843" y="880"/>
                </a:cubicBezTo>
                <a:cubicBezTo>
                  <a:pt x="3811" y="873"/>
                  <a:pt x="3811" y="873"/>
                  <a:pt x="3811" y="873"/>
                </a:cubicBezTo>
                <a:cubicBezTo>
                  <a:pt x="3806" y="867"/>
                  <a:pt x="3806" y="867"/>
                  <a:pt x="3806" y="867"/>
                </a:cubicBezTo>
                <a:cubicBezTo>
                  <a:pt x="3806" y="867"/>
                  <a:pt x="3806" y="867"/>
                  <a:pt x="3806" y="867"/>
                </a:cubicBezTo>
                <a:cubicBezTo>
                  <a:pt x="3809" y="866"/>
                  <a:pt x="3809" y="866"/>
                  <a:pt x="3809" y="866"/>
                </a:cubicBezTo>
                <a:cubicBezTo>
                  <a:pt x="3810" y="866"/>
                  <a:pt x="3810" y="866"/>
                  <a:pt x="3810" y="865"/>
                </a:cubicBezTo>
                <a:cubicBezTo>
                  <a:pt x="3810" y="858"/>
                  <a:pt x="3810" y="858"/>
                  <a:pt x="3810" y="858"/>
                </a:cubicBezTo>
                <a:cubicBezTo>
                  <a:pt x="3807" y="851"/>
                  <a:pt x="3807" y="851"/>
                  <a:pt x="3807" y="851"/>
                </a:cubicBezTo>
                <a:cubicBezTo>
                  <a:pt x="3807" y="849"/>
                  <a:pt x="3807" y="849"/>
                  <a:pt x="3807" y="849"/>
                </a:cubicBezTo>
                <a:cubicBezTo>
                  <a:pt x="3809" y="842"/>
                  <a:pt x="3809" y="842"/>
                  <a:pt x="3809" y="842"/>
                </a:cubicBezTo>
                <a:cubicBezTo>
                  <a:pt x="3808" y="841"/>
                  <a:pt x="3808" y="841"/>
                  <a:pt x="3808" y="841"/>
                </a:cubicBezTo>
                <a:cubicBezTo>
                  <a:pt x="3806" y="839"/>
                  <a:pt x="3806" y="839"/>
                  <a:pt x="3806" y="839"/>
                </a:cubicBezTo>
                <a:cubicBezTo>
                  <a:pt x="3808" y="837"/>
                  <a:pt x="3808" y="837"/>
                  <a:pt x="3808" y="837"/>
                </a:cubicBezTo>
                <a:cubicBezTo>
                  <a:pt x="3812" y="825"/>
                  <a:pt x="3812" y="825"/>
                  <a:pt x="3812" y="825"/>
                </a:cubicBezTo>
                <a:cubicBezTo>
                  <a:pt x="3812" y="825"/>
                  <a:pt x="3812" y="825"/>
                  <a:pt x="3812" y="825"/>
                </a:cubicBezTo>
                <a:cubicBezTo>
                  <a:pt x="3810" y="813"/>
                  <a:pt x="3810" y="813"/>
                  <a:pt x="3810" y="813"/>
                </a:cubicBezTo>
                <a:cubicBezTo>
                  <a:pt x="3812" y="812"/>
                  <a:pt x="3812" y="812"/>
                  <a:pt x="3812" y="812"/>
                </a:cubicBezTo>
                <a:cubicBezTo>
                  <a:pt x="3812" y="812"/>
                  <a:pt x="3812" y="812"/>
                  <a:pt x="3812" y="812"/>
                </a:cubicBezTo>
                <a:cubicBezTo>
                  <a:pt x="3812" y="811"/>
                  <a:pt x="3812" y="811"/>
                  <a:pt x="3812" y="811"/>
                </a:cubicBezTo>
                <a:cubicBezTo>
                  <a:pt x="3809" y="807"/>
                  <a:pt x="3809" y="807"/>
                  <a:pt x="3809" y="807"/>
                </a:cubicBezTo>
                <a:cubicBezTo>
                  <a:pt x="3809" y="804"/>
                  <a:pt x="3809" y="804"/>
                  <a:pt x="3809" y="804"/>
                </a:cubicBezTo>
                <a:cubicBezTo>
                  <a:pt x="3809" y="802"/>
                  <a:pt x="3809" y="802"/>
                  <a:pt x="3809" y="802"/>
                </a:cubicBezTo>
                <a:cubicBezTo>
                  <a:pt x="3809" y="802"/>
                  <a:pt x="3809" y="802"/>
                  <a:pt x="3809" y="802"/>
                </a:cubicBezTo>
                <a:cubicBezTo>
                  <a:pt x="3804" y="797"/>
                  <a:pt x="3804" y="797"/>
                  <a:pt x="3804" y="797"/>
                </a:cubicBezTo>
                <a:cubicBezTo>
                  <a:pt x="3803" y="794"/>
                  <a:pt x="3803" y="794"/>
                  <a:pt x="3803" y="794"/>
                </a:cubicBezTo>
                <a:cubicBezTo>
                  <a:pt x="3803" y="794"/>
                  <a:pt x="3803" y="794"/>
                  <a:pt x="3803" y="794"/>
                </a:cubicBezTo>
                <a:cubicBezTo>
                  <a:pt x="3803" y="794"/>
                  <a:pt x="3802" y="794"/>
                  <a:pt x="3802" y="794"/>
                </a:cubicBezTo>
                <a:cubicBezTo>
                  <a:pt x="3798" y="796"/>
                  <a:pt x="3798" y="796"/>
                  <a:pt x="3798" y="796"/>
                </a:cubicBezTo>
                <a:cubicBezTo>
                  <a:pt x="3798" y="797"/>
                  <a:pt x="3798" y="797"/>
                  <a:pt x="3798" y="797"/>
                </a:cubicBezTo>
                <a:cubicBezTo>
                  <a:pt x="3801" y="824"/>
                  <a:pt x="3801" y="824"/>
                  <a:pt x="3801" y="824"/>
                </a:cubicBezTo>
                <a:cubicBezTo>
                  <a:pt x="3799" y="828"/>
                  <a:pt x="3799" y="828"/>
                  <a:pt x="3799" y="828"/>
                </a:cubicBezTo>
                <a:cubicBezTo>
                  <a:pt x="3776" y="846"/>
                  <a:pt x="3776" y="846"/>
                  <a:pt x="3776" y="846"/>
                </a:cubicBezTo>
                <a:cubicBezTo>
                  <a:pt x="3776" y="847"/>
                  <a:pt x="3776" y="847"/>
                  <a:pt x="3776" y="847"/>
                </a:cubicBezTo>
                <a:cubicBezTo>
                  <a:pt x="3776" y="853"/>
                  <a:pt x="3776" y="853"/>
                  <a:pt x="3776" y="853"/>
                </a:cubicBezTo>
                <a:cubicBezTo>
                  <a:pt x="3775" y="856"/>
                  <a:pt x="3775" y="856"/>
                  <a:pt x="3775" y="856"/>
                </a:cubicBezTo>
                <a:cubicBezTo>
                  <a:pt x="3770" y="860"/>
                  <a:pt x="3770" y="860"/>
                  <a:pt x="3770" y="860"/>
                </a:cubicBezTo>
                <a:cubicBezTo>
                  <a:pt x="3770" y="861"/>
                  <a:pt x="3770" y="861"/>
                  <a:pt x="3770" y="861"/>
                </a:cubicBezTo>
                <a:cubicBezTo>
                  <a:pt x="3770" y="864"/>
                  <a:pt x="3770" y="864"/>
                  <a:pt x="3770" y="864"/>
                </a:cubicBezTo>
                <a:cubicBezTo>
                  <a:pt x="3770" y="864"/>
                  <a:pt x="3770" y="864"/>
                  <a:pt x="3770" y="864"/>
                </a:cubicBezTo>
                <a:cubicBezTo>
                  <a:pt x="3783" y="882"/>
                  <a:pt x="3783" y="882"/>
                  <a:pt x="3783" y="882"/>
                </a:cubicBezTo>
                <a:cubicBezTo>
                  <a:pt x="3784" y="891"/>
                  <a:pt x="3784" y="891"/>
                  <a:pt x="3784" y="891"/>
                </a:cubicBezTo>
                <a:cubicBezTo>
                  <a:pt x="3791" y="903"/>
                  <a:pt x="3791" y="903"/>
                  <a:pt x="3791" y="903"/>
                </a:cubicBezTo>
                <a:cubicBezTo>
                  <a:pt x="3787" y="919"/>
                  <a:pt x="3787" y="919"/>
                  <a:pt x="3787" y="919"/>
                </a:cubicBezTo>
                <a:cubicBezTo>
                  <a:pt x="3783" y="924"/>
                  <a:pt x="3783" y="924"/>
                  <a:pt x="3783" y="924"/>
                </a:cubicBezTo>
                <a:cubicBezTo>
                  <a:pt x="3783" y="925"/>
                  <a:pt x="3783" y="925"/>
                  <a:pt x="3783" y="925"/>
                </a:cubicBezTo>
                <a:cubicBezTo>
                  <a:pt x="3782" y="933"/>
                  <a:pt x="3782" y="933"/>
                  <a:pt x="3782" y="933"/>
                </a:cubicBezTo>
                <a:cubicBezTo>
                  <a:pt x="3780" y="936"/>
                  <a:pt x="3780" y="936"/>
                  <a:pt x="3780" y="936"/>
                </a:cubicBezTo>
                <a:cubicBezTo>
                  <a:pt x="3779" y="946"/>
                  <a:pt x="3779" y="946"/>
                  <a:pt x="3779" y="946"/>
                </a:cubicBezTo>
                <a:cubicBezTo>
                  <a:pt x="3779" y="946"/>
                  <a:pt x="3779" y="946"/>
                  <a:pt x="3779" y="946"/>
                </a:cubicBezTo>
                <a:cubicBezTo>
                  <a:pt x="3785" y="958"/>
                  <a:pt x="3785" y="958"/>
                  <a:pt x="3785" y="958"/>
                </a:cubicBezTo>
                <a:cubicBezTo>
                  <a:pt x="3782" y="969"/>
                  <a:pt x="3782" y="969"/>
                  <a:pt x="3782" y="969"/>
                </a:cubicBezTo>
                <a:cubicBezTo>
                  <a:pt x="3782" y="970"/>
                  <a:pt x="3782" y="970"/>
                  <a:pt x="3782" y="970"/>
                </a:cubicBezTo>
                <a:cubicBezTo>
                  <a:pt x="3784" y="975"/>
                  <a:pt x="3784" y="975"/>
                  <a:pt x="3784" y="975"/>
                </a:cubicBezTo>
                <a:cubicBezTo>
                  <a:pt x="3785" y="975"/>
                  <a:pt x="3785" y="975"/>
                  <a:pt x="3785" y="975"/>
                </a:cubicBezTo>
                <a:cubicBezTo>
                  <a:pt x="3788" y="976"/>
                  <a:pt x="3788" y="976"/>
                  <a:pt x="3788" y="976"/>
                </a:cubicBezTo>
                <a:cubicBezTo>
                  <a:pt x="3789" y="976"/>
                  <a:pt x="3789" y="976"/>
                  <a:pt x="3789" y="976"/>
                </a:cubicBezTo>
                <a:cubicBezTo>
                  <a:pt x="3793" y="974"/>
                  <a:pt x="3793" y="974"/>
                  <a:pt x="3793" y="974"/>
                </a:cubicBezTo>
                <a:cubicBezTo>
                  <a:pt x="3796" y="974"/>
                  <a:pt x="3796" y="974"/>
                  <a:pt x="3796" y="974"/>
                </a:cubicBezTo>
                <a:cubicBezTo>
                  <a:pt x="3804" y="976"/>
                  <a:pt x="3804" y="976"/>
                  <a:pt x="3804" y="976"/>
                </a:cubicBezTo>
                <a:cubicBezTo>
                  <a:pt x="3805" y="976"/>
                  <a:pt x="3805" y="976"/>
                  <a:pt x="3805" y="976"/>
                </a:cubicBezTo>
                <a:cubicBezTo>
                  <a:pt x="3806" y="974"/>
                  <a:pt x="3806" y="974"/>
                  <a:pt x="3806" y="974"/>
                </a:cubicBezTo>
                <a:cubicBezTo>
                  <a:pt x="3812" y="970"/>
                  <a:pt x="3812" y="970"/>
                  <a:pt x="3812" y="970"/>
                </a:cubicBezTo>
                <a:cubicBezTo>
                  <a:pt x="3818" y="970"/>
                  <a:pt x="3818" y="970"/>
                  <a:pt x="3818" y="970"/>
                </a:cubicBezTo>
                <a:cubicBezTo>
                  <a:pt x="3843" y="985"/>
                  <a:pt x="3843" y="985"/>
                  <a:pt x="3843" y="985"/>
                </a:cubicBezTo>
                <a:cubicBezTo>
                  <a:pt x="3844" y="988"/>
                  <a:pt x="3844" y="988"/>
                  <a:pt x="3844" y="988"/>
                </a:cubicBezTo>
                <a:cubicBezTo>
                  <a:pt x="3844" y="995"/>
                  <a:pt x="3844" y="995"/>
                  <a:pt x="3844" y="995"/>
                </a:cubicBezTo>
                <a:cubicBezTo>
                  <a:pt x="3849" y="1007"/>
                  <a:pt x="3849" y="1007"/>
                  <a:pt x="3849" y="1007"/>
                </a:cubicBezTo>
                <a:cubicBezTo>
                  <a:pt x="3850" y="1007"/>
                  <a:pt x="3850" y="1007"/>
                  <a:pt x="3850" y="1007"/>
                </a:cubicBezTo>
                <a:cubicBezTo>
                  <a:pt x="3850" y="1007"/>
                  <a:pt x="3850" y="1007"/>
                  <a:pt x="3850" y="1007"/>
                </a:cubicBezTo>
                <a:cubicBezTo>
                  <a:pt x="3851" y="1010"/>
                  <a:pt x="3851" y="1010"/>
                  <a:pt x="3851" y="1010"/>
                </a:cubicBezTo>
                <a:cubicBezTo>
                  <a:pt x="3849" y="1011"/>
                  <a:pt x="3849" y="1011"/>
                  <a:pt x="3849" y="1011"/>
                </a:cubicBezTo>
                <a:cubicBezTo>
                  <a:pt x="3845" y="1012"/>
                  <a:pt x="3845" y="1012"/>
                  <a:pt x="3845" y="1012"/>
                </a:cubicBezTo>
                <a:cubicBezTo>
                  <a:pt x="3845" y="1012"/>
                  <a:pt x="3845" y="1012"/>
                  <a:pt x="3845" y="1012"/>
                </a:cubicBezTo>
                <a:cubicBezTo>
                  <a:pt x="3842" y="1014"/>
                  <a:pt x="3842" y="1014"/>
                  <a:pt x="3842" y="1014"/>
                </a:cubicBezTo>
                <a:cubicBezTo>
                  <a:pt x="3841" y="1018"/>
                  <a:pt x="3841" y="1018"/>
                  <a:pt x="3841" y="1018"/>
                </a:cubicBezTo>
                <a:cubicBezTo>
                  <a:pt x="3841" y="1030"/>
                  <a:pt x="3841" y="1030"/>
                  <a:pt x="3841" y="1030"/>
                </a:cubicBezTo>
                <a:cubicBezTo>
                  <a:pt x="3842" y="1033"/>
                  <a:pt x="3842" y="1033"/>
                  <a:pt x="3842" y="1033"/>
                </a:cubicBezTo>
                <a:cubicBezTo>
                  <a:pt x="3842" y="1034"/>
                  <a:pt x="3843" y="1034"/>
                  <a:pt x="3843" y="1034"/>
                </a:cubicBezTo>
                <a:cubicBezTo>
                  <a:pt x="3846" y="1033"/>
                  <a:pt x="3846" y="1033"/>
                  <a:pt x="3846" y="1033"/>
                </a:cubicBezTo>
                <a:cubicBezTo>
                  <a:pt x="3851" y="1036"/>
                  <a:pt x="3851" y="1036"/>
                  <a:pt x="3851" y="1036"/>
                </a:cubicBezTo>
                <a:cubicBezTo>
                  <a:pt x="3852" y="1036"/>
                  <a:pt x="3852" y="1036"/>
                  <a:pt x="3852" y="1036"/>
                </a:cubicBezTo>
                <a:cubicBezTo>
                  <a:pt x="3857" y="1036"/>
                  <a:pt x="3857" y="1036"/>
                  <a:pt x="3857" y="1036"/>
                </a:cubicBezTo>
                <a:cubicBezTo>
                  <a:pt x="3861" y="1039"/>
                  <a:pt x="3861" y="1039"/>
                  <a:pt x="3861" y="1039"/>
                </a:cubicBezTo>
                <a:cubicBezTo>
                  <a:pt x="3861" y="1039"/>
                  <a:pt x="3861" y="1039"/>
                  <a:pt x="3861" y="1039"/>
                </a:cubicBezTo>
                <a:cubicBezTo>
                  <a:pt x="3855" y="1040"/>
                  <a:pt x="3855" y="1040"/>
                  <a:pt x="3855" y="1040"/>
                </a:cubicBezTo>
                <a:cubicBezTo>
                  <a:pt x="3851" y="1039"/>
                  <a:pt x="3851" y="1039"/>
                  <a:pt x="3851" y="1039"/>
                </a:cubicBezTo>
                <a:cubicBezTo>
                  <a:pt x="3845" y="1039"/>
                  <a:pt x="3845" y="1039"/>
                  <a:pt x="3845" y="1039"/>
                </a:cubicBezTo>
                <a:cubicBezTo>
                  <a:pt x="3843" y="1035"/>
                  <a:pt x="3843" y="1035"/>
                  <a:pt x="3843" y="1035"/>
                </a:cubicBezTo>
                <a:cubicBezTo>
                  <a:pt x="3843" y="1035"/>
                  <a:pt x="3843" y="1035"/>
                  <a:pt x="3843" y="1035"/>
                </a:cubicBezTo>
                <a:cubicBezTo>
                  <a:pt x="3837" y="1032"/>
                  <a:pt x="3837" y="1032"/>
                  <a:pt x="3837" y="1032"/>
                </a:cubicBezTo>
                <a:cubicBezTo>
                  <a:pt x="3837" y="1030"/>
                  <a:pt x="3837" y="1030"/>
                  <a:pt x="3837" y="1030"/>
                </a:cubicBezTo>
                <a:cubicBezTo>
                  <a:pt x="3838" y="1029"/>
                  <a:pt x="3838" y="1029"/>
                  <a:pt x="3838" y="1029"/>
                </a:cubicBezTo>
                <a:cubicBezTo>
                  <a:pt x="3838" y="1028"/>
                  <a:pt x="3838" y="1028"/>
                  <a:pt x="3838" y="1028"/>
                </a:cubicBezTo>
                <a:cubicBezTo>
                  <a:pt x="3838" y="1018"/>
                  <a:pt x="3838" y="1018"/>
                  <a:pt x="3838" y="1018"/>
                </a:cubicBezTo>
                <a:cubicBezTo>
                  <a:pt x="3840" y="1013"/>
                  <a:pt x="3840" y="1013"/>
                  <a:pt x="3840" y="1013"/>
                </a:cubicBezTo>
                <a:cubicBezTo>
                  <a:pt x="3840" y="1013"/>
                  <a:pt x="3840" y="1013"/>
                  <a:pt x="3840" y="1013"/>
                </a:cubicBezTo>
                <a:cubicBezTo>
                  <a:pt x="3839" y="1011"/>
                  <a:pt x="3839" y="1011"/>
                  <a:pt x="3839" y="1011"/>
                </a:cubicBezTo>
                <a:cubicBezTo>
                  <a:pt x="3838" y="1011"/>
                  <a:pt x="3838" y="1011"/>
                  <a:pt x="3838" y="1011"/>
                </a:cubicBezTo>
                <a:cubicBezTo>
                  <a:pt x="3837" y="1012"/>
                  <a:pt x="3837" y="1012"/>
                  <a:pt x="3837" y="1012"/>
                </a:cubicBezTo>
                <a:cubicBezTo>
                  <a:pt x="3837" y="1010"/>
                  <a:pt x="3837" y="1010"/>
                  <a:pt x="3837" y="1010"/>
                </a:cubicBezTo>
                <a:cubicBezTo>
                  <a:pt x="3838" y="1006"/>
                  <a:pt x="3838" y="1006"/>
                  <a:pt x="3838" y="1006"/>
                </a:cubicBezTo>
                <a:cubicBezTo>
                  <a:pt x="3839" y="1006"/>
                  <a:pt x="3839" y="1006"/>
                  <a:pt x="3839" y="1006"/>
                </a:cubicBezTo>
                <a:cubicBezTo>
                  <a:pt x="3839" y="1005"/>
                  <a:pt x="3839" y="1005"/>
                  <a:pt x="3839" y="1005"/>
                </a:cubicBezTo>
                <a:cubicBezTo>
                  <a:pt x="3839" y="1003"/>
                  <a:pt x="3839" y="1003"/>
                  <a:pt x="3839" y="1003"/>
                </a:cubicBezTo>
                <a:cubicBezTo>
                  <a:pt x="3839" y="1001"/>
                  <a:pt x="3839" y="1001"/>
                  <a:pt x="3839" y="1001"/>
                </a:cubicBezTo>
                <a:cubicBezTo>
                  <a:pt x="3839" y="1001"/>
                  <a:pt x="3839" y="1001"/>
                  <a:pt x="3839" y="1001"/>
                </a:cubicBezTo>
                <a:cubicBezTo>
                  <a:pt x="3839" y="999"/>
                  <a:pt x="3839" y="999"/>
                  <a:pt x="3839" y="999"/>
                </a:cubicBezTo>
                <a:cubicBezTo>
                  <a:pt x="3837" y="996"/>
                  <a:pt x="3837" y="996"/>
                  <a:pt x="3837" y="996"/>
                </a:cubicBezTo>
                <a:cubicBezTo>
                  <a:pt x="3834" y="995"/>
                  <a:pt x="3834" y="995"/>
                  <a:pt x="3834" y="995"/>
                </a:cubicBezTo>
                <a:cubicBezTo>
                  <a:pt x="3833" y="992"/>
                  <a:pt x="3833" y="992"/>
                  <a:pt x="3833" y="992"/>
                </a:cubicBezTo>
                <a:cubicBezTo>
                  <a:pt x="3830" y="991"/>
                  <a:pt x="3830" y="991"/>
                  <a:pt x="3830" y="991"/>
                </a:cubicBezTo>
                <a:cubicBezTo>
                  <a:pt x="3829" y="988"/>
                  <a:pt x="3829" y="988"/>
                  <a:pt x="3829" y="988"/>
                </a:cubicBezTo>
                <a:cubicBezTo>
                  <a:pt x="3829" y="985"/>
                  <a:pt x="3829" y="985"/>
                  <a:pt x="3829" y="985"/>
                </a:cubicBezTo>
                <a:cubicBezTo>
                  <a:pt x="3828" y="980"/>
                  <a:pt x="3828" y="980"/>
                  <a:pt x="3828" y="980"/>
                </a:cubicBezTo>
                <a:cubicBezTo>
                  <a:pt x="3827" y="979"/>
                  <a:pt x="3827" y="979"/>
                  <a:pt x="3827" y="979"/>
                </a:cubicBezTo>
                <a:cubicBezTo>
                  <a:pt x="3806" y="984"/>
                  <a:pt x="3806" y="984"/>
                  <a:pt x="3806" y="984"/>
                </a:cubicBezTo>
                <a:cubicBezTo>
                  <a:pt x="3792" y="991"/>
                  <a:pt x="3792" y="991"/>
                  <a:pt x="3792" y="991"/>
                </a:cubicBezTo>
                <a:cubicBezTo>
                  <a:pt x="3792" y="992"/>
                  <a:pt x="3792" y="992"/>
                  <a:pt x="3792" y="992"/>
                </a:cubicBezTo>
                <a:cubicBezTo>
                  <a:pt x="3792" y="998"/>
                  <a:pt x="3792" y="998"/>
                  <a:pt x="3792" y="998"/>
                </a:cubicBezTo>
                <a:cubicBezTo>
                  <a:pt x="3790" y="1004"/>
                  <a:pt x="3790" y="1004"/>
                  <a:pt x="3790" y="1004"/>
                </a:cubicBezTo>
                <a:cubicBezTo>
                  <a:pt x="3790" y="1004"/>
                  <a:pt x="3790" y="1004"/>
                  <a:pt x="3790" y="1004"/>
                </a:cubicBezTo>
                <a:cubicBezTo>
                  <a:pt x="3791" y="1007"/>
                  <a:pt x="3791" y="1007"/>
                  <a:pt x="3791" y="1007"/>
                </a:cubicBezTo>
                <a:cubicBezTo>
                  <a:pt x="3791" y="1008"/>
                  <a:pt x="3791" y="1008"/>
                  <a:pt x="3791" y="1008"/>
                </a:cubicBezTo>
                <a:cubicBezTo>
                  <a:pt x="3792" y="1009"/>
                  <a:pt x="3792" y="1009"/>
                  <a:pt x="3792" y="1009"/>
                </a:cubicBezTo>
                <a:cubicBezTo>
                  <a:pt x="3793" y="1011"/>
                  <a:pt x="3793" y="1011"/>
                  <a:pt x="3793" y="1011"/>
                </a:cubicBezTo>
                <a:cubicBezTo>
                  <a:pt x="3795" y="1013"/>
                  <a:pt x="3795" y="1013"/>
                  <a:pt x="3795" y="1013"/>
                </a:cubicBezTo>
                <a:cubicBezTo>
                  <a:pt x="3795" y="1016"/>
                  <a:pt x="3795" y="1016"/>
                  <a:pt x="3795" y="1016"/>
                </a:cubicBezTo>
                <a:cubicBezTo>
                  <a:pt x="3795" y="1016"/>
                  <a:pt x="3795" y="1016"/>
                  <a:pt x="3795" y="1016"/>
                </a:cubicBezTo>
                <a:cubicBezTo>
                  <a:pt x="3797" y="1018"/>
                  <a:pt x="3797" y="1018"/>
                  <a:pt x="3797" y="1018"/>
                </a:cubicBezTo>
                <a:cubicBezTo>
                  <a:pt x="3798" y="1027"/>
                  <a:pt x="3798" y="1027"/>
                  <a:pt x="3798" y="1027"/>
                </a:cubicBezTo>
                <a:cubicBezTo>
                  <a:pt x="3797" y="1034"/>
                  <a:pt x="3797" y="1034"/>
                  <a:pt x="3797" y="1034"/>
                </a:cubicBezTo>
                <a:cubicBezTo>
                  <a:pt x="3784" y="1047"/>
                  <a:pt x="3784" y="1047"/>
                  <a:pt x="3784" y="1047"/>
                </a:cubicBezTo>
                <a:cubicBezTo>
                  <a:pt x="3784" y="1048"/>
                  <a:pt x="3784" y="1048"/>
                  <a:pt x="3784" y="1048"/>
                </a:cubicBezTo>
                <a:cubicBezTo>
                  <a:pt x="3783" y="1059"/>
                  <a:pt x="3783" y="1059"/>
                  <a:pt x="3783" y="1059"/>
                </a:cubicBezTo>
                <a:cubicBezTo>
                  <a:pt x="3778" y="1066"/>
                  <a:pt x="3778" y="1066"/>
                  <a:pt x="3778" y="1066"/>
                </a:cubicBezTo>
                <a:cubicBezTo>
                  <a:pt x="3771" y="1071"/>
                  <a:pt x="3771" y="1071"/>
                  <a:pt x="3771" y="1071"/>
                </a:cubicBezTo>
                <a:cubicBezTo>
                  <a:pt x="3768" y="1074"/>
                  <a:pt x="3768" y="1074"/>
                  <a:pt x="3768" y="1074"/>
                </a:cubicBezTo>
                <a:cubicBezTo>
                  <a:pt x="3761" y="1077"/>
                  <a:pt x="3761" y="1077"/>
                  <a:pt x="3761" y="1077"/>
                </a:cubicBezTo>
                <a:cubicBezTo>
                  <a:pt x="3760" y="1078"/>
                  <a:pt x="3760" y="1078"/>
                  <a:pt x="3760" y="1078"/>
                </a:cubicBezTo>
                <a:cubicBezTo>
                  <a:pt x="3759" y="1080"/>
                  <a:pt x="3759" y="1080"/>
                  <a:pt x="3759" y="1080"/>
                </a:cubicBezTo>
                <a:cubicBezTo>
                  <a:pt x="3759" y="1080"/>
                  <a:pt x="3759" y="1080"/>
                  <a:pt x="3759" y="1080"/>
                </a:cubicBezTo>
                <a:cubicBezTo>
                  <a:pt x="3761" y="1085"/>
                  <a:pt x="3761" y="1085"/>
                  <a:pt x="3761" y="1085"/>
                </a:cubicBezTo>
                <a:cubicBezTo>
                  <a:pt x="3759" y="1090"/>
                  <a:pt x="3759" y="1090"/>
                  <a:pt x="3759" y="1090"/>
                </a:cubicBezTo>
                <a:cubicBezTo>
                  <a:pt x="3756" y="1091"/>
                  <a:pt x="3756" y="1091"/>
                  <a:pt x="3756" y="1091"/>
                </a:cubicBezTo>
                <a:cubicBezTo>
                  <a:pt x="3746" y="1086"/>
                  <a:pt x="3746" y="1086"/>
                  <a:pt x="3746" y="1086"/>
                </a:cubicBezTo>
                <a:cubicBezTo>
                  <a:pt x="3740" y="1085"/>
                  <a:pt x="3740" y="1085"/>
                  <a:pt x="3740" y="1085"/>
                </a:cubicBezTo>
                <a:cubicBezTo>
                  <a:pt x="3733" y="1087"/>
                  <a:pt x="3733" y="1087"/>
                  <a:pt x="3733" y="1087"/>
                </a:cubicBezTo>
                <a:cubicBezTo>
                  <a:pt x="3726" y="1086"/>
                  <a:pt x="3726" y="1086"/>
                  <a:pt x="3726" y="1086"/>
                </a:cubicBezTo>
                <a:cubicBezTo>
                  <a:pt x="3725" y="1085"/>
                  <a:pt x="3725" y="1085"/>
                  <a:pt x="3725" y="1085"/>
                </a:cubicBezTo>
                <a:cubicBezTo>
                  <a:pt x="3725" y="1083"/>
                  <a:pt x="3725" y="1083"/>
                  <a:pt x="3725" y="1083"/>
                </a:cubicBezTo>
                <a:cubicBezTo>
                  <a:pt x="3726" y="1081"/>
                  <a:pt x="3726" y="1081"/>
                  <a:pt x="3726" y="1081"/>
                </a:cubicBezTo>
                <a:cubicBezTo>
                  <a:pt x="3726" y="1081"/>
                  <a:pt x="3726" y="1081"/>
                  <a:pt x="3726" y="1081"/>
                </a:cubicBezTo>
                <a:cubicBezTo>
                  <a:pt x="3726" y="1074"/>
                  <a:pt x="3726" y="1074"/>
                  <a:pt x="3726" y="1074"/>
                </a:cubicBezTo>
                <a:cubicBezTo>
                  <a:pt x="3726" y="1074"/>
                  <a:pt x="3725" y="1073"/>
                  <a:pt x="3725" y="1073"/>
                </a:cubicBezTo>
                <a:cubicBezTo>
                  <a:pt x="3722" y="1073"/>
                  <a:pt x="3722" y="1073"/>
                  <a:pt x="3722" y="1073"/>
                </a:cubicBezTo>
                <a:cubicBezTo>
                  <a:pt x="3721" y="1071"/>
                  <a:pt x="3721" y="1071"/>
                  <a:pt x="3721" y="1071"/>
                </a:cubicBezTo>
                <a:cubicBezTo>
                  <a:pt x="3722" y="1070"/>
                  <a:pt x="3722" y="1070"/>
                  <a:pt x="3722" y="1070"/>
                </a:cubicBezTo>
                <a:cubicBezTo>
                  <a:pt x="3724" y="1070"/>
                  <a:pt x="3724" y="1070"/>
                  <a:pt x="3724" y="1070"/>
                </a:cubicBezTo>
                <a:cubicBezTo>
                  <a:pt x="3727" y="1072"/>
                  <a:pt x="3727" y="1072"/>
                  <a:pt x="3727" y="1072"/>
                </a:cubicBezTo>
                <a:cubicBezTo>
                  <a:pt x="3728" y="1074"/>
                  <a:pt x="3728" y="1074"/>
                  <a:pt x="3728" y="1074"/>
                </a:cubicBezTo>
                <a:cubicBezTo>
                  <a:pt x="3728" y="1074"/>
                  <a:pt x="3728" y="1074"/>
                  <a:pt x="3728" y="1074"/>
                </a:cubicBezTo>
                <a:cubicBezTo>
                  <a:pt x="3732" y="1074"/>
                  <a:pt x="3732" y="1074"/>
                  <a:pt x="3732" y="1074"/>
                </a:cubicBezTo>
                <a:cubicBezTo>
                  <a:pt x="3733" y="1074"/>
                  <a:pt x="3733" y="1074"/>
                  <a:pt x="3733" y="1074"/>
                </a:cubicBezTo>
                <a:cubicBezTo>
                  <a:pt x="3734" y="1071"/>
                  <a:pt x="3734" y="1071"/>
                  <a:pt x="3734" y="1071"/>
                </a:cubicBezTo>
                <a:cubicBezTo>
                  <a:pt x="3736" y="1071"/>
                  <a:pt x="3736" y="1071"/>
                  <a:pt x="3736" y="1071"/>
                </a:cubicBezTo>
                <a:cubicBezTo>
                  <a:pt x="3737" y="1071"/>
                  <a:pt x="3737" y="1071"/>
                  <a:pt x="3737" y="1071"/>
                </a:cubicBezTo>
                <a:cubicBezTo>
                  <a:pt x="3739" y="1067"/>
                  <a:pt x="3739" y="1067"/>
                  <a:pt x="3739" y="1067"/>
                </a:cubicBezTo>
                <a:cubicBezTo>
                  <a:pt x="3741" y="1068"/>
                  <a:pt x="3741" y="1068"/>
                  <a:pt x="3741" y="1068"/>
                </a:cubicBezTo>
                <a:cubicBezTo>
                  <a:pt x="3741" y="1068"/>
                  <a:pt x="3741" y="1068"/>
                  <a:pt x="3741" y="1068"/>
                </a:cubicBezTo>
                <a:cubicBezTo>
                  <a:pt x="3735" y="1074"/>
                  <a:pt x="3735" y="1074"/>
                  <a:pt x="3735" y="1074"/>
                </a:cubicBezTo>
                <a:cubicBezTo>
                  <a:pt x="3729" y="1075"/>
                  <a:pt x="3729" y="1075"/>
                  <a:pt x="3729" y="1075"/>
                </a:cubicBezTo>
                <a:cubicBezTo>
                  <a:pt x="3729" y="1075"/>
                  <a:pt x="3729" y="1075"/>
                  <a:pt x="3729" y="1075"/>
                </a:cubicBezTo>
                <a:cubicBezTo>
                  <a:pt x="3729" y="1076"/>
                  <a:pt x="3729" y="1076"/>
                  <a:pt x="3729" y="1076"/>
                </a:cubicBezTo>
                <a:cubicBezTo>
                  <a:pt x="3731" y="1079"/>
                  <a:pt x="3731" y="1079"/>
                  <a:pt x="3731" y="1079"/>
                </a:cubicBezTo>
                <a:cubicBezTo>
                  <a:pt x="3734" y="1081"/>
                  <a:pt x="3734" y="1081"/>
                  <a:pt x="3734" y="1081"/>
                </a:cubicBezTo>
                <a:cubicBezTo>
                  <a:pt x="3734" y="1082"/>
                  <a:pt x="3734" y="1082"/>
                  <a:pt x="3734" y="1082"/>
                </a:cubicBezTo>
                <a:cubicBezTo>
                  <a:pt x="3737" y="1082"/>
                  <a:pt x="3737" y="1082"/>
                  <a:pt x="3737" y="1082"/>
                </a:cubicBezTo>
                <a:cubicBezTo>
                  <a:pt x="3737" y="1082"/>
                  <a:pt x="3737" y="1082"/>
                  <a:pt x="3737" y="1082"/>
                </a:cubicBezTo>
                <a:cubicBezTo>
                  <a:pt x="3746" y="1075"/>
                  <a:pt x="3746" y="1075"/>
                  <a:pt x="3746" y="1075"/>
                </a:cubicBezTo>
                <a:cubicBezTo>
                  <a:pt x="3749" y="1076"/>
                  <a:pt x="3749" y="1076"/>
                  <a:pt x="3749" y="1076"/>
                </a:cubicBezTo>
                <a:cubicBezTo>
                  <a:pt x="3749" y="1076"/>
                  <a:pt x="3750" y="1075"/>
                  <a:pt x="3750" y="1075"/>
                </a:cubicBezTo>
                <a:cubicBezTo>
                  <a:pt x="3750" y="1075"/>
                  <a:pt x="3750" y="1075"/>
                  <a:pt x="3750" y="1075"/>
                </a:cubicBezTo>
                <a:cubicBezTo>
                  <a:pt x="3748" y="1068"/>
                  <a:pt x="3748" y="1068"/>
                  <a:pt x="3748" y="1068"/>
                </a:cubicBezTo>
                <a:cubicBezTo>
                  <a:pt x="3747" y="1067"/>
                  <a:pt x="3747" y="1067"/>
                  <a:pt x="3747" y="1067"/>
                </a:cubicBezTo>
                <a:cubicBezTo>
                  <a:pt x="3747" y="1066"/>
                  <a:pt x="3747" y="1066"/>
                  <a:pt x="3746" y="1066"/>
                </a:cubicBezTo>
                <a:cubicBezTo>
                  <a:pt x="3746" y="1067"/>
                  <a:pt x="3746" y="1067"/>
                  <a:pt x="3746" y="1067"/>
                </a:cubicBezTo>
                <a:cubicBezTo>
                  <a:pt x="3746" y="1067"/>
                  <a:pt x="3746" y="1067"/>
                  <a:pt x="3746" y="1067"/>
                </a:cubicBezTo>
                <a:cubicBezTo>
                  <a:pt x="3746" y="1066"/>
                  <a:pt x="3746" y="1066"/>
                  <a:pt x="3746" y="1066"/>
                </a:cubicBezTo>
                <a:cubicBezTo>
                  <a:pt x="3747" y="1065"/>
                  <a:pt x="3747" y="1065"/>
                  <a:pt x="3747" y="1065"/>
                </a:cubicBezTo>
                <a:cubicBezTo>
                  <a:pt x="3748" y="1064"/>
                  <a:pt x="3748" y="1064"/>
                  <a:pt x="3748" y="1064"/>
                </a:cubicBezTo>
                <a:cubicBezTo>
                  <a:pt x="3750" y="1065"/>
                  <a:pt x="3750" y="1065"/>
                  <a:pt x="3750" y="1065"/>
                </a:cubicBezTo>
                <a:cubicBezTo>
                  <a:pt x="3751" y="1065"/>
                  <a:pt x="3751" y="1065"/>
                  <a:pt x="3751" y="1065"/>
                </a:cubicBezTo>
                <a:cubicBezTo>
                  <a:pt x="3755" y="1063"/>
                  <a:pt x="3755" y="1063"/>
                  <a:pt x="3755" y="1063"/>
                </a:cubicBezTo>
                <a:cubicBezTo>
                  <a:pt x="3755" y="1063"/>
                  <a:pt x="3755" y="1063"/>
                  <a:pt x="3755" y="1063"/>
                </a:cubicBezTo>
                <a:cubicBezTo>
                  <a:pt x="3757" y="1061"/>
                  <a:pt x="3757" y="1061"/>
                  <a:pt x="3757" y="1061"/>
                </a:cubicBezTo>
                <a:cubicBezTo>
                  <a:pt x="3757" y="1061"/>
                  <a:pt x="3757" y="1060"/>
                  <a:pt x="3757" y="1060"/>
                </a:cubicBezTo>
                <a:cubicBezTo>
                  <a:pt x="3755" y="1058"/>
                  <a:pt x="3755" y="1058"/>
                  <a:pt x="3755" y="1058"/>
                </a:cubicBezTo>
                <a:cubicBezTo>
                  <a:pt x="3754" y="1057"/>
                  <a:pt x="3754" y="1057"/>
                  <a:pt x="3754" y="1057"/>
                </a:cubicBezTo>
                <a:cubicBezTo>
                  <a:pt x="3754" y="1057"/>
                  <a:pt x="3754" y="1057"/>
                  <a:pt x="3754" y="1057"/>
                </a:cubicBezTo>
                <a:cubicBezTo>
                  <a:pt x="3757" y="1057"/>
                  <a:pt x="3757" y="1057"/>
                  <a:pt x="3757" y="1057"/>
                </a:cubicBezTo>
                <a:cubicBezTo>
                  <a:pt x="3758" y="1057"/>
                  <a:pt x="3758" y="1057"/>
                  <a:pt x="3758" y="1057"/>
                </a:cubicBezTo>
                <a:cubicBezTo>
                  <a:pt x="3759" y="1056"/>
                  <a:pt x="3759" y="1056"/>
                  <a:pt x="3759" y="1056"/>
                </a:cubicBezTo>
                <a:cubicBezTo>
                  <a:pt x="3759" y="1055"/>
                  <a:pt x="3759" y="1055"/>
                  <a:pt x="3759" y="1055"/>
                </a:cubicBezTo>
                <a:cubicBezTo>
                  <a:pt x="3759" y="1051"/>
                  <a:pt x="3759" y="1051"/>
                  <a:pt x="3759" y="1051"/>
                </a:cubicBezTo>
                <a:cubicBezTo>
                  <a:pt x="3761" y="1051"/>
                  <a:pt x="3761" y="1051"/>
                  <a:pt x="3761" y="1051"/>
                </a:cubicBezTo>
                <a:cubicBezTo>
                  <a:pt x="3761" y="1051"/>
                  <a:pt x="3761" y="1051"/>
                  <a:pt x="3761" y="1051"/>
                </a:cubicBezTo>
                <a:cubicBezTo>
                  <a:pt x="3763" y="1048"/>
                  <a:pt x="3763" y="1048"/>
                  <a:pt x="3763" y="1048"/>
                </a:cubicBezTo>
                <a:cubicBezTo>
                  <a:pt x="3766" y="1039"/>
                  <a:pt x="3766" y="1039"/>
                  <a:pt x="3766" y="1039"/>
                </a:cubicBezTo>
                <a:cubicBezTo>
                  <a:pt x="3771" y="1037"/>
                  <a:pt x="3771" y="1037"/>
                  <a:pt x="3771" y="1037"/>
                </a:cubicBezTo>
                <a:cubicBezTo>
                  <a:pt x="3773" y="1033"/>
                  <a:pt x="3773" y="1033"/>
                  <a:pt x="3773" y="1033"/>
                </a:cubicBezTo>
                <a:cubicBezTo>
                  <a:pt x="3773" y="1033"/>
                  <a:pt x="3773" y="1033"/>
                  <a:pt x="3773" y="1033"/>
                </a:cubicBezTo>
                <a:cubicBezTo>
                  <a:pt x="3772" y="1031"/>
                  <a:pt x="3772" y="1031"/>
                  <a:pt x="3772" y="1031"/>
                </a:cubicBezTo>
                <a:cubicBezTo>
                  <a:pt x="3774" y="1028"/>
                  <a:pt x="3774" y="1028"/>
                  <a:pt x="3774" y="1028"/>
                </a:cubicBezTo>
                <a:cubicBezTo>
                  <a:pt x="3774" y="1028"/>
                  <a:pt x="3774" y="1028"/>
                  <a:pt x="3774" y="1028"/>
                </a:cubicBezTo>
                <a:cubicBezTo>
                  <a:pt x="3773" y="1015"/>
                  <a:pt x="3773" y="1015"/>
                  <a:pt x="3773" y="1015"/>
                </a:cubicBezTo>
                <a:cubicBezTo>
                  <a:pt x="3774" y="1010"/>
                  <a:pt x="3774" y="1010"/>
                  <a:pt x="3774" y="1010"/>
                </a:cubicBezTo>
                <a:cubicBezTo>
                  <a:pt x="3778" y="1004"/>
                  <a:pt x="3778" y="1004"/>
                  <a:pt x="3778" y="1004"/>
                </a:cubicBezTo>
                <a:cubicBezTo>
                  <a:pt x="3779" y="1004"/>
                  <a:pt x="3779" y="1004"/>
                  <a:pt x="3779" y="1004"/>
                </a:cubicBezTo>
                <a:cubicBezTo>
                  <a:pt x="3778" y="995"/>
                  <a:pt x="3778" y="995"/>
                  <a:pt x="3778" y="995"/>
                </a:cubicBezTo>
                <a:cubicBezTo>
                  <a:pt x="3778" y="995"/>
                  <a:pt x="3778" y="995"/>
                  <a:pt x="3778" y="995"/>
                </a:cubicBezTo>
                <a:cubicBezTo>
                  <a:pt x="3764" y="978"/>
                  <a:pt x="3764" y="978"/>
                  <a:pt x="3764" y="978"/>
                </a:cubicBezTo>
                <a:cubicBezTo>
                  <a:pt x="3765" y="965"/>
                  <a:pt x="3765" y="965"/>
                  <a:pt x="3765" y="965"/>
                </a:cubicBezTo>
                <a:cubicBezTo>
                  <a:pt x="3764" y="961"/>
                  <a:pt x="3764" y="961"/>
                  <a:pt x="3764" y="961"/>
                </a:cubicBezTo>
                <a:cubicBezTo>
                  <a:pt x="3766" y="958"/>
                  <a:pt x="3766" y="958"/>
                  <a:pt x="3766" y="958"/>
                </a:cubicBezTo>
                <a:cubicBezTo>
                  <a:pt x="3766" y="957"/>
                  <a:pt x="3766" y="957"/>
                  <a:pt x="3766" y="957"/>
                </a:cubicBezTo>
                <a:cubicBezTo>
                  <a:pt x="3765" y="951"/>
                  <a:pt x="3765" y="951"/>
                  <a:pt x="3765" y="951"/>
                </a:cubicBezTo>
                <a:cubicBezTo>
                  <a:pt x="3767" y="947"/>
                  <a:pt x="3767" y="947"/>
                  <a:pt x="3767" y="947"/>
                </a:cubicBezTo>
                <a:cubicBezTo>
                  <a:pt x="3767" y="941"/>
                  <a:pt x="3767" y="941"/>
                  <a:pt x="3767" y="941"/>
                </a:cubicBezTo>
                <a:cubicBezTo>
                  <a:pt x="3767" y="940"/>
                  <a:pt x="3767" y="940"/>
                  <a:pt x="3767" y="940"/>
                </a:cubicBezTo>
                <a:cubicBezTo>
                  <a:pt x="3766" y="939"/>
                  <a:pt x="3766" y="939"/>
                  <a:pt x="3766" y="939"/>
                </a:cubicBezTo>
                <a:cubicBezTo>
                  <a:pt x="3766" y="938"/>
                  <a:pt x="3766" y="938"/>
                  <a:pt x="3766" y="938"/>
                </a:cubicBezTo>
                <a:cubicBezTo>
                  <a:pt x="3765" y="936"/>
                  <a:pt x="3765" y="936"/>
                  <a:pt x="3765" y="936"/>
                </a:cubicBezTo>
                <a:cubicBezTo>
                  <a:pt x="3764" y="933"/>
                  <a:pt x="3764" y="933"/>
                  <a:pt x="3764" y="933"/>
                </a:cubicBezTo>
                <a:cubicBezTo>
                  <a:pt x="3765" y="930"/>
                  <a:pt x="3765" y="930"/>
                  <a:pt x="3765" y="930"/>
                </a:cubicBezTo>
                <a:cubicBezTo>
                  <a:pt x="3765" y="928"/>
                  <a:pt x="3765" y="928"/>
                  <a:pt x="3765" y="928"/>
                </a:cubicBezTo>
                <a:cubicBezTo>
                  <a:pt x="3765" y="927"/>
                  <a:pt x="3765" y="927"/>
                  <a:pt x="3765" y="927"/>
                </a:cubicBezTo>
                <a:cubicBezTo>
                  <a:pt x="3763" y="925"/>
                  <a:pt x="3763" y="925"/>
                  <a:pt x="3763" y="925"/>
                </a:cubicBezTo>
                <a:cubicBezTo>
                  <a:pt x="3763" y="922"/>
                  <a:pt x="3763" y="922"/>
                  <a:pt x="3763" y="922"/>
                </a:cubicBezTo>
                <a:cubicBezTo>
                  <a:pt x="3764" y="919"/>
                  <a:pt x="3764" y="919"/>
                  <a:pt x="3764" y="919"/>
                </a:cubicBezTo>
                <a:cubicBezTo>
                  <a:pt x="3767" y="916"/>
                  <a:pt x="3767" y="916"/>
                  <a:pt x="3767" y="916"/>
                </a:cubicBezTo>
                <a:cubicBezTo>
                  <a:pt x="3767" y="915"/>
                  <a:pt x="3767" y="915"/>
                  <a:pt x="3767" y="915"/>
                </a:cubicBezTo>
                <a:cubicBezTo>
                  <a:pt x="3767" y="904"/>
                  <a:pt x="3767" y="904"/>
                  <a:pt x="3767" y="904"/>
                </a:cubicBezTo>
                <a:cubicBezTo>
                  <a:pt x="3768" y="900"/>
                  <a:pt x="3768" y="900"/>
                  <a:pt x="3768" y="900"/>
                </a:cubicBezTo>
                <a:cubicBezTo>
                  <a:pt x="3768" y="894"/>
                  <a:pt x="3768" y="894"/>
                  <a:pt x="3768" y="894"/>
                </a:cubicBezTo>
                <a:cubicBezTo>
                  <a:pt x="3764" y="884"/>
                  <a:pt x="3764" y="884"/>
                  <a:pt x="3764" y="884"/>
                </a:cubicBezTo>
                <a:cubicBezTo>
                  <a:pt x="3765" y="878"/>
                  <a:pt x="3765" y="878"/>
                  <a:pt x="3765" y="878"/>
                </a:cubicBezTo>
                <a:cubicBezTo>
                  <a:pt x="3765" y="878"/>
                  <a:pt x="3765" y="878"/>
                  <a:pt x="3765" y="878"/>
                </a:cubicBezTo>
                <a:cubicBezTo>
                  <a:pt x="3756" y="869"/>
                  <a:pt x="3756" y="869"/>
                  <a:pt x="3756" y="869"/>
                </a:cubicBezTo>
                <a:cubicBezTo>
                  <a:pt x="3752" y="863"/>
                  <a:pt x="3752" y="863"/>
                  <a:pt x="3752" y="863"/>
                </a:cubicBezTo>
                <a:cubicBezTo>
                  <a:pt x="3753" y="859"/>
                  <a:pt x="3753" y="859"/>
                  <a:pt x="3753" y="859"/>
                </a:cubicBezTo>
                <a:cubicBezTo>
                  <a:pt x="3753" y="859"/>
                  <a:pt x="3753" y="859"/>
                  <a:pt x="3753" y="859"/>
                </a:cubicBezTo>
                <a:cubicBezTo>
                  <a:pt x="3757" y="856"/>
                  <a:pt x="3757" y="856"/>
                  <a:pt x="3757" y="856"/>
                </a:cubicBezTo>
                <a:cubicBezTo>
                  <a:pt x="3758" y="856"/>
                  <a:pt x="3758" y="856"/>
                  <a:pt x="3758" y="856"/>
                </a:cubicBezTo>
                <a:cubicBezTo>
                  <a:pt x="3758" y="853"/>
                  <a:pt x="3758" y="853"/>
                  <a:pt x="3758" y="853"/>
                </a:cubicBezTo>
                <a:cubicBezTo>
                  <a:pt x="3760" y="850"/>
                  <a:pt x="3760" y="850"/>
                  <a:pt x="3760" y="850"/>
                </a:cubicBezTo>
                <a:cubicBezTo>
                  <a:pt x="3760" y="850"/>
                  <a:pt x="3760" y="850"/>
                  <a:pt x="3760" y="850"/>
                </a:cubicBezTo>
                <a:cubicBezTo>
                  <a:pt x="3760" y="845"/>
                  <a:pt x="3760" y="845"/>
                  <a:pt x="3760" y="845"/>
                </a:cubicBezTo>
                <a:cubicBezTo>
                  <a:pt x="3766" y="828"/>
                  <a:pt x="3766" y="828"/>
                  <a:pt x="3766" y="828"/>
                </a:cubicBezTo>
                <a:cubicBezTo>
                  <a:pt x="3766" y="805"/>
                  <a:pt x="3766" y="805"/>
                  <a:pt x="3766" y="805"/>
                </a:cubicBezTo>
                <a:cubicBezTo>
                  <a:pt x="3766" y="804"/>
                  <a:pt x="3766" y="804"/>
                  <a:pt x="3766" y="804"/>
                </a:cubicBezTo>
                <a:cubicBezTo>
                  <a:pt x="3765" y="803"/>
                  <a:pt x="3765" y="803"/>
                  <a:pt x="3765" y="803"/>
                </a:cubicBezTo>
                <a:cubicBezTo>
                  <a:pt x="3766" y="802"/>
                  <a:pt x="3766" y="802"/>
                  <a:pt x="3766" y="802"/>
                </a:cubicBezTo>
                <a:cubicBezTo>
                  <a:pt x="3766" y="801"/>
                  <a:pt x="3766" y="801"/>
                  <a:pt x="3766" y="801"/>
                </a:cubicBezTo>
                <a:cubicBezTo>
                  <a:pt x="3766" y="801"/>
                  <a:pt x="3766" y="801"/>
                  <a:pt x="3766" y="801"/>
                </a:cubicBezTo>
                <a:cubicBezTo>
                  <a:pt x="3753" y="795"/>
                  <a:pt x="3753" y="795"/>
                  <a:pt x="3753" y="795"/>
                </a:cubicBezTo>
                <a:cubicBezTo>
                  <a:pt x="3749" y="791"/>
                  <a:pt x="3749" y="791"/>
                  <a:pt x="3749" y="791"/>
                </a:cubicBezTo>
                <a:cubicBezTo>
                  <a:pt x="3749" y="791"/>
                  <a:pt x="3749" y="791"/>
                  <a:pt x="3749" y="791"/>
                </a:cubicBezTo>
                <a:cubicBezTo>
                  <a:pt x="3724" y="793"/>
                  <a:pt x="3724" y="793"/>
                  <a:pt x="3724" y="793"/>
                </a:cubicBezTo>
                <a:cubicBezTo>
                  <a:pt x="3722" y="791"/>
                  <a:pt x="3722" y="791"/>
                  <a:pt x="3722" y="791"/>
                </a:cubicBezTo>
                <a:cubicBezTo>
                  <a:pt x="3723" y="790"/>
                  <a:pt x="3723" y="790"/>
                  <a:pt x="3723" y="790"/>
                </a:cubicBezTo>
                <a:cubicBezTo>
                  <a:pt x="3723" y="790"/>
                  <a:pt x="3723" y="789"/>
                  <a:pt x="3723" y="789"/>
                </a:cubicBezTo>
                <a:cubicBezTo>
                  <a:pt x="3723" y="789"/>
                  <a:pt x="3722" y="789"/>
                  <a:pt x="3722" y="789"/>
                </a:cubicBezTo>
                <a:cubicBezTo>
                  <a:pt x="3714" y="789"/>
                  <a:pt x="3714" y="789"/>
                  <a:pt x="3714" y="789"/>
                </a:cubicBezTo>
                <a:cubicBezTo>
                  <a:pt x="3714" y="790"/>
                  <a:pt x="3714" y="790"/>
                  <a:pt x="3714" y="790"/>
                </a:cubicBezTo>
                <a:cubicBezTo>
                  <a:pt x="3712" y="793"/>
                  <a:pt x="3712" y="793"/>
                  <a:pt x="3712" y="793"/>
                </a:cubicBezTo>
                <a:cubicBezTo>
                  <a:pt x="3698" y="849"/>
                  <a:pt x="3698" y="849"/>
                  <a:pt x="3698" y="849"/>
                </a:cubicBezTo>
                <a:cubicBezTo>
                  <a:pt x="3682" y="870"/>
                  <a:pt x="3682" y="870"/>
                  <a:pt x="3682" y="870"/>
                </a:cubicBezTo>
                <a:cubicBezTo>
                  <a:pt x="3675" y="874"/>
                  <a:pt x="3675" y="874"/>
                  <a:pt x="3675" y="874"/>
                </a:cubicBezTo>
                <a:cubicBezTo>
                  <a:pt x="3674" y="874"/>
                  <a:pt x="3674" y="874"/>
                  <a:pt x="3674" y="874"/>
                </a:cubicBezTo>
                <a:cubicBezTo>
                  <a:pt x="3672" y="885"/>
                  <a:pt x="3672" y="885"/>
                  <a:pt x="3672" y="885"/>
                </a:cubicBezTo>
                <a:cubicBezTo>
                  <a:pt x="3672" y="885"/>
                  <a:pt x="3672" y="886"/>
                  <a:pt x="3673" y="886"/>
                </a:cubicBezTo>
                <a:cubicBezTo>
                  <a:pt x="3674" y="886"/>
                  <a:pt x="3674" y="886"/>
                  <a:pt x="3674" y="886"/>
                </a:cubicBezTo>
                <a:cubicBezTo>
                  <a:pt x="3675" y="886"/>
                  <a:pt x="3675" y="886"/>
                  <a:pt x="3675" y="886"/>
                </a:cubicBezTo>
                <a:cubicBezTo>
                  <a:pt x="3678" y="882"/>
                  <a:pt x="3678" y="882"/>
                  <a:pt x="3678" y="882"/>
                </a:cubicBezTo>
                <a:cubicBezTo>
                  <a:pt x="3678" y="885"/>
                  <a:pt x="3678" y="885"/>
                  <a:pt x="3678" y="885"/>
                </a:cubicBezTo>
                <a:cubicBezTo>
                  <a:pt x="3676" y="888"/>
                  <a:pt x="3676" y="888"/>
                  <a:pt x="3676" y="888"/>
                </a:cubicBezTo>
                <a:cubicBezTo>
                  <a:pt x="3671" y="891"/>
                  <a:pt x="3671" y="891"/>
                  <a:pt x="3671" y="891"/>
                </a:cubicBezTo>
                <a:cubicBezTo>
                  <a:pt x="3671" y="892"/>
                  <a:pt x="3671" y="892"/>
                  <a:pt x="3671" y="892"/>
                </a:cubicBezTo>
                <a:cubicBezTo>
                  <a:pt x="3670" y="897"/>
                  <a:pt x="3670" y="897"/>
                  <a:pt x="3670" y="897"/>
                </a:cubicBezTo>
                <a:cubicBezTo>
                  <a:pt x="3670" y="897"/>
                  <a:pt x="3670" y="897"/>
                  <a:pt x="3670" y="897"/>
                </a:cubicBezTo>
                <a:cubicBezTo>
                  <a:pt x="3671" y="901"/>
                  <a:pt x="3671" y="901"/>
                  <a:pt x="3671" y="901"/>
                </a:cubicBezTo>
                <a:cubicBezTo>
                  <a:pt x="3672" y="901"/>
                  <a:pt x="3672" y="901"/>
                  <a:pt x="3672" y="901"/>
                </a:cubicBezTo>
                <a:cubicBezTo>
                  <a:pt x="3676" y="899"/>
                  <a:pt x="3676" y="899"/>
                  <a:pt x="3676" y="899"/>
                </a:cubicBezTo>
                <a:cubicBezTo>
                  <a:pt x="3679" y="897"/>
                  <a:pt x="3679" y="897"/>
                  <a:pt x="3679" y="897"/>
                </a:cubicBezTo>
                <a:cubicBezTo>
                  <a:pt x="3682" y="898"/>
                  <a:pt x="3682" y="898"/>
                  <a:pt x="3682" y="898"/>
                </a:cubicBezTo>
                <a:cubicBezTo>
                  <a:pt x="3683" y="902"/>
                  <a:pt x="3683" y="902"/>
                  <a:pt x="3683" y="902"/>
                </a:cubicBezTo>
                <a:cubicBezTo>
                  <a:pt x="3682" y="905"/>
                  <a:pt x="3682" y="905"/>
                  <a:pt x="3682" y="905"/>
                </a:cubicBezTo>
                <a:cubicBezTo>
                  <a:pt x="3682" y="917"/>
                  <a:pt x="3682" y="917"/>
                  <a:pt x="3682" y="917"/>
                </a:cubicBezTo>
                <a:cubicBezTo>
                  <a:pt x="3680" y="920"/>
                  <a:pt x="3680" y="920"/>
                  <a:pt x="3680" y="920"/>
                </a:cubicBezTo>
                <a:cubicBezTo>
                  <a:pt x="3680" y="921"/>
                  <a:pt x="3680" y="921"/>
                  <a:pt x="3680" y="921"/>
                </a:cubicBezTo>
                <a:cubicBezTo>
                  <a:pt x="3680" y="927"/>
                  <a:pt x="3680" y="927"/>
                  <a:pt x="3680" y="927"/>
                </a:cubicBezTo>
                <a:cubicBezTo>
                  <a:pt x="3682" y="930"/>
                  <a:pt x="3682" y="930"/>
                  <a:pt x="3682" y="930"/>
                </a:cubicBezTo>
                <a:cubicBezTo>
                  <a:pt x="3681" y="934"/>
                  <a:pt x="3681" y="934"/>
                  <a:pt x="3681" y="934"/>
                </a:cubicBezTo>
                <a:cubicBezTo>
                  <a:pt x="3679" y="934"/>
                  <a:pt x="3679" y="934"/>
                  <a:pt x="3679" y="934"/>
                </a:cubicBezTo>
                <a:cubicBezTo>
                  <a:pt x="3677" y="932"/>
                  <a:pt x="3677" y="932"/>
                  <a:pt x="3677" y="932"/>
                </a:cubicBezTo>
                <a:cubicBezTo>
                  <a:pt x="3677" y="931"/>
                  <a:pt x="3677" y="931"/>
                  <a:pt x="3676" y="931"/>
                </a:cubicBezTo>
                <a:cubicBezTo>
                  <a:pt x="3676" y="931"/>
                  <a:pt x="3676" y="932"/>
                  <a:pt x="3676" y="932"/>
                </a:cubicBezTo>
                <a:cubicBezTo>
                  <a:pt x="3675" y="951"/>
                  <a:pt x="3675" y="951"/>
                  <a:pt x="3675" y="951"/>
                </a:cubicBezTo>
                <a:cubicBezTo>
                  <a:pt x="3677" y="955"/>
                  <a:pt x="3677" y="955"/>
                  <a:pt x="3677" y="955"/>
                </a:cubicBezTo>
                <a:cubicBezTo>
                  <a:pt x="3677" y="956"/>
                  <a:pt x="3677" y="956"/>
                  <a:pt x="3678" y="956"/>
                </a:cubicBezTo>
                <a:cubicBezTo>
                  <a:pt x="3678" y="956"/>
                  <a:pt x="3678" y="955"/>
                  <a:pt x="3678" y="955"/>
                </a:cubicBezTo>
                <a:cubicBezTo>
                  <a:pt x="3678" y="952"/>
                  <a:pt x="3678" y="952"/>
                  <a:pt x="3678" y="952"/>
                </a:cubicBezTo>
                <a:cubicBezTo>
                  <a:pt x="3681" y="950"/>
                  <a:pt x="3681" y="950"/>
                  <a:pt x="3681" y="950"/>
                </a:cubicBezTo>
                <a:cubicBezTo>
                  <a:pt x="3691" y="958"/>
                  <a:pt x="3691" y="958"/>
                  <a:pt x="3691" y="958"/>
                </a:cubicBezTo>
                <a:cubicBezTo>
                  <a:pt x="3692" y="958"/>
                  <a:pt x="3692" y="958"/>
                  <a:pt x="3692" y="958"/>
                </a:cubicBezTo>
                <a:cubicBezTo>
                  <a:pt x="3694" y="957"/>
                  <a:pt x="3694" y="957"/>
                  <a:pt x="3694" y="957"/>
                </a:cubicBezTo>
                <a:cubicBezTo>
                  <a:pt x="3694" y="957"/>
                  <a:pt x="3694" y="957"/>
                  <a:pt x="3694" y="957"/>
                </a:cubicBezTo>
                <a:cubicBezTo>
                  <a:pt x="3694" y="962"/>
                  <a:pt x="3694" y="962"/>
                  <a:pt x="3694" y="962"/>
                </a:cubicBezTo>
                <a:cubicBezTo>
                  <a:pt x="3694" y="963"/>
                  <a:pt x="3694" y="963"/>
                  <a:pt x="3694" y="963"/>
                </a:cubicBezTo>
                <a:cubicBezTo>
                  <a:pt x="3700" y="979"/>
                  <a:pt x="3700" y="979"/>
                  <a:pt x="3700" y="979"/>
                </a:cubicBezTo>
                <a:cubicBezTo>
                  <a:pt x="3705" y="983"/>
                  <a:pt x="3705" y="983"/>
                  <a:pt x="3705" y="983"/>
                </a:cubicBezTo>
                <a:cubicBezTo>
                  <a:pt x="3706" y="983"/>
                  <a:pt x="3706" y="983"/>
                  <a:pt x="3706" y="983"/>
                </a:cubicBezTo>
                <a:cubicBezTo>
                  <a:pt x="3708" y="982"/>
                  <a:pt x="3708" y="982"/>
                  <a:pt x="3708" y="982"/>
                </a:cubicBezTo>
                <a:cubicBezTo>
                  <a:pt x="3708" y="983"/>
                  <a:pt x="3708" y="983"/>
                  <a:pt x="3708" y="983"/>
                </a:cubicBezTo>
                <a:cubicBezTo>
                  <a:pt x="3709" y="984"/>
                  <a:pt x="3709" y="984"/>
                  <a:pt x="3709" y="984"/>
                </a:cubicBezTo>
                <a:cubicBezTo>
                  <a:pt x="3710" y="985"/>
                  <a:pt x="3710" y="985"/>
                  <a:pt x="3710" y="985"/>
                </a:cubicBezTo>
                <a:cubicBezTo>
                  <a:pt x="3707" y="989"/>
                  <a:pt x="3707" y="989"/>
                  <a:pt x="3707" y="989"/>
                </a:cubicBezTo>
                <a:cubicBezTo>
                  <a:pt x="3701" y="1009"/>
                  <a:pt x="3701" y="1009"/>
                  <a:pt x="3701" y="1009"/>
                </a:cubicBezTo>
                <a:cubicBezTo>
                  <a:pt x="3698" y="1011"/>
                  <a:pt x="3698" y="1011"/>
                  <a:pt x="3698" y="1011"/>
                </a:cubicBezTo>
                <a:cubicBezTo>
                  <a:pt x="3697" y="1010"/>
                  <a:pt x="3697" y="1010"/>
                  <a:pt x="3697" y="1010"/>
                </a:cubicBezTo>
                <a:cubicBezTo>
                  <a:pt x="3697" y="1006"/>
                  <a:pt x="3697" y="1006"/>
                  <a:pt x="3697" y="1006"/>
                </a:cubicBezTo>
                <a:cubicBezTo>
                  <a:pt x="3697" y="1005"/>
                  <a:pt x="3697" y="1005"/>
                  <a:pt x="3697" y="1005"/>
                </a:cubicBezTo>
                <a:cubicBezTo>
                  <a:pt x="3694" y="1002"/>
                  <a:pt x="3694" y="1002"/>
                  <a:pt x="3694" y="1002"/>
                </a:cubicBezTo>
                <a:cubicBezTo>
                  <a:pt x="3694" y="1002"/>
                  <a:pt x="3694" y="1002"/>
                  <a:pt x="3694" y="1002"/>
                </a:cubicBezTo>
                <a:cubicBezTo>
                  <a:pt x="3694" y="1002"/>
                  <a:pt x="3694" y="1002"/>
                  <a:pt x="3694" y="1002"/>
                </a:cubicBezTo>
                <a:cubicBezTo>
                  <a:pt x="3694" y="1002"/>
                  <a:pt x="3694" y="1002"/>
                  <a:pt x="3694" y="1002"/>
                </a:cubicBezTo>
                <a:cubicBezTo>
                  <a:pt x="3689" y="998"/>
                  <a:pt x="3689" y="998"/>
                  <a:pt x="3689" y="998"/>
                </a:cubicBezTo>
                <a:cubicBezTo>
                  <a:pt x="3676" y="984"/>
                  <a:pt x="3676" y="984"/>
                  <a:pt x="3676" y="984"/>
                </a:cubicBezTo>
                <a:cubicBezTo>
                  <a:pt x="3676" y="984"/>
                  <a:pt x="3676" y="984"/>
                  <a:pt x="3676" y="984"/>
                </a:cubicBezTo>
                <a:cubicBezTo>
                  <a:pt x="3671" y="983"/>
                  <a:pt x="3671" y="983"/>
                  <a:pt x="3671" y="983"/>
                </a:cubicBezTo>
                <a:cubicBezTo>
                  <a:pt x="3664" y="977"/>
                  <a:pt x="3664" y="977"/>
                  <a:pt x="3664" y="977"/>
                </a:cubicBezTo>
                <a:cubicBezTo>
                  <a:pt x="3657" y="974"/>
                  <a:pt x="3657" y="974"/>
                  <a:pt x="3657" y="974"/>
                </a:cubicBezTo>
                <a:cubicBezTo>
                  <a:pt x="3657" y="973"/>
                  <a:pt x="3657" y="973"/>
                  <a:pt x="3657" y="973"/>
                </a:cubicBezTo>
                <a:cubicBezTo>
                  <a:pt x="3659" y="973"/>
                  <a:pt x="3659" y="973"/>
                  <a:pt x="3659" y="973"/>
                </a:cubicBezTo>
                <a:cubicBezTo>
                  <a:pt x="3659" y="973"/>
                  <a:pt x="3659" y="973"/>
                  <a:pt x="3659" y="973"/>
                </a:cubicBezTo>
                <a:cubicBezTo>
                  <a:pt x="3659" y="972"/>
                  <a:pt x="3659" y="972"/>
                  <a:pt x="3659" y="972"/>
                </a:cubicBezTo>
                <a:cubicBezTo>
                  <a:pt x="3658" y="971"/>
                  <a:pt x="3658" y="971"/>
                  <a:pt x="3658" y="971"/>
                </a:cubicBezTo>
                <a:cubicBezTo>
                  <a:pt x="3653" y="970"/>
                  <a:pt x="3653" y="970"/>
                  <a:pt x="3653" y="970"/>
                </a:cubicBezTo>
                <a:cubicBezTo>
                  <a:pt x="3647" y="965"/>
                  <a:pt x="3647" y="965"/>
                  <a:pt x="3647" y="965"/>
                </a:cubicBezTo>
                <a:cubicBezTo>
                  <a:pt x="3642" y="963"/>
                  <a:pt x="3642" y="963"/>
                  <a:pt x="3642" y="963"/>
                </a:cubicBezTo>
                <a:cubicBezTo>
                  <a:pt x="3633" y="955"/>
                  <a:pt x="3633" y="955"/>
                  <a:pt x="3633" y="955"/>
                </a:cubicBezTo>
                <a:cubicBezTo>
                  <a:pt x="3620" y="949"/>
                  <a:pt x="3620" y="949"/>
                  <a:pt x="3620" y="949"/>
                </a:cubicBezTo>
                <a:cubicBezTo>
                  <a:pt x="3618" y="949"/>
                  <a:pt x="3618" y="949"/>
                  <a:pt x="3618" y="949"/>
                </a:cubicBezTo>
                <a:cubicBezTo>
                  <a:pt x="3612" y="945"/>
                  <a:pt x="3612" y="945"/>
                  <a:pt x="3612" y="945"/>
                </a:cubicBezTo>
                <a:cubicBezTo>
                  <a:pt x="3612" y="945"/>
                  <a:pt x="3612" y="945"/>
                  <a:pt x="3612" y="945"/>
                </a:cubicBezTo>
                <a:cubicBezTo>
                  <a:pt x="3593" y="944"/>
                  <a:pt x="3593" y="944"/>
                  <a:pt x="3593" y="944"/>
                </a:cubicBezTo>
                <a:cubicBezTo>
                  <a:pt x="3592" y="943"/>
                  <a:pt x="3592" y="943"/>
                  <a:pt x="3592" y="943"/>
                </a:cubicBezTo>
                <a:cubicBezTo>
                  <a:pt x="3587" y="941"/>
                  <a:pt x="3587" y="941"/>
                  <a:pt x="3587" y="941"/>
                </a:cubicBezTo>
                <a:cubicBezTo>
                  <a:pt x="3583" y="941"/>
                  <a:pt x="3583" y="941"/>
                  <a:pt x="3583" y="941"/>
                </a:cubicBezTo>
                <a:cubicBezTo>
                  <a:pt x="3583" y="941"/>
                  <a:pt x="3583" y="941"/>
                  <a:pt x="3583" y="941"/>
                </a:cubicBezTo>
                <a:cubicBezTo>
                  <a:pt x="3581" y="942"/>
                  <a:pt x="3581" y="942"/>
                  <a:pt x="3581" y="942"/>
                </a:cubicBezTo>
                <a:cubicBezTo>
                  <a:pt x="3581" y="942"/>
                  <a:pt x="3581" y="942"/>
                  <a:pt x="3581" y="942"/>
                </a:cubicBezTo>
                <a:cubicBezTo>
                  <a:pt x="3580" y="945"/>
                  <a:pt x="3580" y="945"/>
                  <a:pt x="3580" y="945"/>
                </a:cubicBezTo>
                <a:cubicBezTo>
                  <a:pt x="3579" y="947"/>
                  <a:pt x="3579" y="947"/>
                  <a:pt x="3579" y="947"/>
                </a:cubicBezTo>
                <a:cubicBezTo>
                  <a:pt x="3576" y="949"/>
                  <a:pt x="3576" y="949"/>
                  <a:pt x="3576" y="949"/>
                </a:cubicBezTo>
                <a:cubicBezTo>
                  <a:pt x="3576" y="949"/>
                  <a:pt x="3576" y="949"/>
                  <a:pt x="3576" y="949"/>
                </a:cubicBezTo>
                <a:cubicBezTo>
                  <a:pt x="3578" y="945"/>
                  <a:pt x="3578" y="945"/>
                  <a:pt x="3578" y="945"/>
                </a:cubicBezTo>
                <a:cubicBezTo>
                  <a:pt x="3579" y="945"/>
                  <a:pt x="3579" y="945"/>
                  <a:pt x="3579" y="945"/>
                </a:cubicBezTo>
                <a:cubicBezTo>
                  <a:pt x="3578" y="942"/>
                  <a:pt x="3578" y="942"/>
                  <a:pt x="3578" y="942"/>
                </a:cubicBezTo>
                <a:cubicBezTo>
                  <a:pt x="3566" y="926"/>
                  <a:pt x="3566" y="926"/>
                  <a:pt x="3566" y="926"/>
                </a:cubicBezTo>
                <a:cubicBezTo>
                  <a:pt x="3561" y="924"/>
                  <a:pt x="3561" y="924"/>
                  <a:pt x="3561" y="924"/>
                </a:cubicBezTo>
                <a:cubicBezTo>
                  <a:pt x="3559" y="920"/>
                  <a:pt x="3559" y="920"/>
                  <a:pt x="3559" y="920"/>
                </a:cubicBezTo>
                <a:cubicBezTo>
                  <a:pt x="3557" y="918"/>
                  <a:pt x="3557" y="918"/>
                  <a:pt x="3557" y="918"/>
                </a:cubicBezTo>
                <a:cubicBezTo>
                  <a:pt x="3554" y="914"/>
                  <a:pt x="3554" y="914"/>
                  <a:pt x="3554" y="914"/>
                </a:cubicBezTo>
                <a:cubicBezTo>
                  <a:pt x="3554" y="913"/>
                  <a:pt x="3554" y="913"/>
                  <a:pt x="3553" y="913"/>
                </a:cubicBezTo>
                <a:cubicBezTo>
                  <a:pt x="3551" y="914"/>
                  <a:pt x="3551" y="914"/>
                  <a:pt x="3551" y="914"/>
                </a:cubicBezTo>
                <a:cubicBezTo>
                  <a:pt x="3550" y="914"/>
                  <a:pt x="3550" y="914"/>
                  <a:pt x="3550" y="914"/>
                </a:cubicBezTo>
                <a:cubicBezTo>
                  <a:pt x="3548" y="920"/>
                  <a:pt x="3548" y="920"/>
                  <a:pt x="3548" y="920"/>
                </a:cubicBezTo>
                <a:cubicBezTo>
                  <a:pt x="3547" y="920"/>
                  <a:pt x="3547" y="920"/>
                  <a:pt x="3547" y="920"/>
                </a:cubicBezTo>
                <a:cubicBezTo>
                  <a:pt x="3547" y="921"/>
                  <a:pt x="3547" y="921"/>
                  <a:pt x="3547" y="921"/>
                </a:cubicBezTo>
                <a:cubicBezTo>
                  <a:pt x="3547" y="921"/>
                  <a:pt x="3547" y="922"/>
                  <a:pt x="3547" y="922"/>
                </a:cubicBezTo>
                <a:cubicBezTo>
                  <a:pt x="3550" y="924"/>
                  <a:pt x="3550" y="924"/>
                  <a:pt x="3550" y="924"/>
                </a:cubicBezTo>
                <a:cubicBezTo>
                  <a:pt x="3549" y="925"/>
                  <a:pt x="3549" y="925"/>
                  <a:pt x="3549" y="925"/>
                </a:cubicBezTo>
                <a:cubicBezTo>
                  <a:pt x="3546" y="923"/>
                  <a:pt x="3546" y="923"/>
                  <a:pt x="3546" y="923"/>
                </a:cubicBezTo>
                <a:cubicBezTo>
                  <a:pt x="3546" y="923"/>
                  <a:pt x="3546" y="923"/>
                  <a:pt x="3546" y="924"/>
                </a:cubicBezTo>
                <a:cubicBezTo>
                  <a:pt x="3545" y="924"/>
                  <a:pt x="3545" y="924"/>
                  <a:pt x="3545" y="924"/>
                </a:cubicBezTo>
                <a:cubicBezTo>
                  <a:pt x="3546" y="927"/>
                  <a:pt x="3546" y="927"/>
                  <a:pt x="3546" y="927"/>
                </a:cubicBezTo>
                <a:cubicBezTo>
                  <a:pt x="3546" y="928"/>
                  <a:pt x="3546" y="928"/>
                  <a:pt x="3546" y="928"/>
                </a:cubicBezTo>
                <a:cubicBezTo>
                  <a:pt x="3547" y="928"/>
                  <a:pt x="3547" y="928"/>
                  <a:pt x="3547" y="928"/>
                </a:cubicBezTo>
                <a:cubicBezTo>
                  <a:pt x="3547" y="930"/>
                  <a:pt x="3547" y="930"/>
                  <a:pt x="3547" y="930"/>
                </a:cubicBezTo>
                <a:cubicBezTo>
                  <a:pt x="3549" y="935"/>
                  <a:pt x="3549" y="935"/>
                  <a:pt x="3549" y="935"/>
                </a:cubicBezTo>
                <a:cubicBezTo>
                  <a:pt x="3549" y="936"/>
                  <a:pt x="3549" y="936"/>
                  <a:pt x="3549" y="936"/>
                </a:cubicBezTo>
                <a:cubicBezTo>
                  <a:pt x="3550" y="936"/>
                  <a:pt x="3550" y="936"/>
                  <a:pt x="3550" y="936"/>
                </a:cubicBezTo>
                <a:cubicBezTo>
                  <a:pt x="3556" y="946"/>
                  <a:pt x="3556" y="946"/>
                  <a:pt x="3556" y="946"/>
                </a:cubicBezTo>
                <a:cubicBezTo>
                  <a:pt x="3556" y="947"/>
                  <a:pt x="3556" y="947"/>
                  <a:pt x="3557" y="947"/>
                </a:cubicBezTo>
                <a:cubicBezTo>
                  <a:pt x="3557" y="947"/>
                  <a:pt x="3557" y="946"/>
                  <a:pt x="3557" y="946"/>
                </a:cubicBezTo>
                <a:cubicBezTo>
                  <a:pt x="3558" y="944"/>
                  <a:pt x="3558" y="944"/>
                  <a:pt x="3558" y="944"/>
                </a:cubicBezTo>
                <a:cubicBezTo>
                  <a:pt x="3558" y="944"/>
                  <a:pt x="3558" y="944"/>
                  <a:pt x="3558" y="944"/>
                </a:cubicBezTo>
                <a:cubicBezTo>
                  <a:pt x="3556" y="940"/>
                  <a:pt x="3556" y="940"/>
                  <a:pt x="3556" y="940"/>
                </a:cubicBezTo>
                <a:cubicBezTo>
                  <a:pt x="3558" y="941"/>
                  <a:pt x="3558" y="941"/>
                  <a:pt x="3558" y="941"/>
                </a:cubicBezTo>
                <a:cubicBezTo>
                  <a:pt x="3561" y="942"/>
                  <a:pt x="3561" y="942"/>
                  <a:pt x="3561" y="942"/>
                </a:cubicBezTo>
                <a:cubicBezTo>
                  <a:pt x="3563" y="944"/>
                  <a:pt x="3563" y="944"/>
                  <a:pt x="3563" y="944"/>
                </a:cubicBezTo>
                <a:cubicBezTo>
                  <a:pt x="3562" y="946"/>
                  <a:pt x="3562" y="946"/>
                  <a:pt x="3562" y="946"/>
                </a:cubicBezTo>
                <a:cubicBezTo>
                  <a:pt x="3563" y="946"/>
                  <a:pt x="3563" y="946"/>
                  <a:pt x="3563" y="946"/>
                </a:cubicBezTo>
                <a:cubicBezTo>
                  <a:pt x="3566" y="949"/>
                  <a:pt x="3566" y="949"/>
                  <a:pt x="3566" y="949"/>
                </a:cubicBezTo>
                <a:cubicBezTo>
                  <a:pt x="3567" y="949"/>
                  <a:pt x="3567" y="949"/>
                  <a:pt x="3567" y="949"/>
                </a:cubicBezTo>
                <a:cubicBezTo>
                  <a:pt x="3570" y="949"/>
                  <a:pt x="3570" y="949"/>
                  <a:pt x="3570" y="949"/>
                </a:cubicBezTo>
                <a:cubicBezTo>
                  <a:pt x="3570" y="949"/>
                  <a:pt x="3570" y="949"/>
                  <a:pt x="3570" y="949"/>
                </a:cubicBezTo>
                <a:cubicBezTo>
                  <a:pt x="3571" y="948"/>
                  <a:pt x="3571" y="948"/>
                  <a:pt x="3571" y="948"/>
                </a:cubicBezTo>
                <a:cubicBezTo>
                  <a:pt x="3573" y="948"/>
                  <a:pt x="3573" y="948"/>
                  <a:pt x="3573" y="948"/>
                </a:cubicBezTo>
                <a:cubicBezTo>
                  <a:pt x="3575" y="950"/>
                  <a:pt x="3575" y="950"/>
                  <a:pt x="3575" y="950"/>
                </a:cubicBezTo>
                <a:cubicBezTo>
                  <a:pt x="3575" y="950"/>
                  <a:pt x="3575" y="950"/>
                  <a:pt x="3576" y="950"/>
                </a:cubicBezTo>
                <a:cubicBezTo>
                  <a:pt x="3576" y="950"/>
                  <a:pt x="3576" y="950"/>
                  <a:pt x="3576" y="950"/>
                </a:cubicBezTo>
                <a:cubicBezTo>
                  <a:pt x="3574" y="951"/>
                  <a:pt x="3574" y="951"/>
                  <a:pt x="3574" y="951"/>
                </a:cubicBezTo>
                <a:cubicBezTo>
                  <a:pt x="3573" y="952"/>
                  <a:pt x="3573" y="952"/>
                  <a:pt x="3573" y="952"/>
                </a:cubicBezTo>
                <a:cubicBezTo>
                  <a:pt x="3573" y="954"/>
                  <a:pt x="3573" y="954"/>
                  <a:pt x="3573" y="954"/>
                </a:cubicBezTo>
                <a:cubicBezTo>
                  <a:pt x="3582" y="975"/>
                  <a:pt x="3582" y="975"/>
                  <a:pt x="3582" y="975"/>
                </a:cubicBezTo>
                <a:cubicBezTo>
                  <a:pt x="3582" y="975"/>
                  <a:pt x="3582" y="975"/>
                  <a:pt x="3582" y="975"/>
                </a:cubicBezTo>
                <a:cubicBezTo>
                  <a:pt x="3582" y="975"/>
                  <a:pt x="3583" y="975"/>
                  <a:pt x="3583" y="975"/>
                </a:cubicBezTo>
                <a:cubicBezTo>
                  <a:pt x="3581" y="984"/>
                  <a:pt x="3581" y="984"/>
                  <a:pt x="3581" y="984"/>
                </a:cubicBezTo>
                <a:cubicBezTo>
                  <a:pt x="3575" y="990"/>
                  <a:pt x="3575" y="990"/>
                  <a:pt x="3575" y="990"/>
                </a:cubicBezTo>
                <a:cubicBezTo>
                  <a:pt x="3567" y="991"/>
                  <a:pt x="3567" y="991"/>
                  <a:pt x="3567" y="991"/>
                </a:cubicBezTo>
                <a:cubicBezTo>
                  <a:pt x="3567" y="991"/>
                  <a:pt x="3566" y="991"/>
                  <a:pt x="3566" y="992"/>
                </a:cubicBezTo>
                <a:cubicBezTo>
                  <a:pt x="3566" y="996"/>
                  <a:pt x="3566" y="996"/>
                  <a:pt x="3566" y="996"/>
                </a:cubicBezTo>
                <a:cubicBezTo>
                  <a:pt x="3568" y="999"/>
                  <a:pt x="3568" y="999"/>
                  <a:pt x="3568" y="999"/>
                </a:cubicBezTo>
                <a:cubicBezTo>
                  <a:pt x="3568" y="1001"/>
                  <a:pt x="3568" y="1001"/>
                  <a:pt x="3568" y="1001"/>
                </a:cubicBezTo>
                <a:cubicBezTo>
                  <a:pt x="3565" y="1005"/>
                  <a:pt x="3565" y="1005"/>
                  <a:pt x="3565" y="1005"/>
                </a:cubicBezTo>
                <a:cubicBezTo>
                  <a:pt x="3562" y="1006"/>
                  <a:pt x="3562" y="1006"/>
                  <a:pt x="3562" y="1006"/>
                </a:cubicBezTo>
                <a:cubicBezTo>
                  <a:pt x="3559" y="1005"/>
                  <a:pt x="3559" y="1005"/>
                  <a:pt x="3559" y="1005"/>
                </a:cubicBezTo>
                <a:cubicBezTo>
                  <a:pt x="3556" y="1002"/>
                  <a:pt x="3556" y="1002"/>
                  <a:pt x="3556" y="1002"/>
                </a:cubicBezTo>
                <a:cubicBezTo>
                  <a:pt x="3556" y="997"/>
                  <a:pt x="3556" y="997"/>
                  <a:pt x="3556" y="997"/>
                </a:cubicBezTo>
                <a:cubicBezTo>
                  <a:pt x="3557" y="994"/>
                  <a:pt x="3557" y="994"/>
                  <a:pt x="3557" y="994"/>
                </a:cubicBezTo>
                <a:cubicBezTo>
                  <a:pt x="3559" y="992"/>
                  <a:pt x="3559" y="992"/>
                  <a:pt x="3559" y="992"/>
                </a:cubicBezTo>
                <a:cubicBezTo>
                  <a:pt x="3561" y="991"/>
                  <a:pt x="3561" y="991"/>
                  <a:pt x="3561" y="991"/>
                </a:cubicBezTo>
                <a:cubicBezTo>
                  <a:pt x="3561" y="991"/>
                  <a:pt x="3561" y="991"/>
                  <a:pt x="3561" y="990"/>
                </a:cubicBezTo>
                <a:cubicBezTo>
                  <a:pt x="3561" y="990"/>
                  <a:pt x="3561" y="990"/>
                  <a:pt x="3561" y="990"/>
                </a:cubicBezTo>
                <a:cubicBezTo>
                  <a:pt x="3555" y="981"/>
                  <a:pt x="3555" y="981"/>
                  <a:pt x="3555" y="981"/>
                </a:cubicBezTo>
                <a:cubicBezTo>
                  <a:pt x="3555" y="979"/>
                  <a:pt x="3555" y="979"/>
                  <a:pt x="3555" y="979"/>
                </a:cubicBezTo>
                <a:cubicBezTo>
                  <a:pt x="3555" y="979"/>
                  <a:pt x="3555" y="979"/>
                  <a:pt x="3555" y="978"/>
                </a:cubicBezTo>
                <a:cubicBezTo>
                  <a:pt x="3555" y="978"/>
                  <a:pt x="3555" y="978"/>
                  <a:pt x="3555" y="978"/>
                </a:cubicBezTo>
                <a:cubicBezTo>
                  <a:pt x="3552" y="978"/>
                  <a:pt x="3552" y="978"/>
                  <a:pt x="3552" y="978"/>
                </a:cubicBezTo>
                <a:cubicBezTo>
                  <a:pt x="3551" y="978"/>
                  <a:pt x="3551" y="978"/>
                  <a:pt x="3551" y="978"/>
                </a:cubicBezTo>
                <a:cubicBezTo>
                  <a:pt x="3540" y="983"/>
                  <a:pt x="3540" y="983"/>
                  <a:pt x="3540" y="983"/>
                </a:cubicBezTo>
                <a:cubicBezTo>
                  <a:pt x="3537" y="987"/>
                  <a:pt x="3537" y="987"/>
                  <a:pt x="3537" y="987"/>
                </a:cubicBezTo>
                <a:cubicBezTo>
                  <a:pt x="3533" y="989"/>
                  <a:pt x="3533" y="989"/>
                  <a:pt x="3533" y="989"/>
                </a:cubicBezTo>
                <a:cubicBezTo>
                  <a:pt x="3533" y="989"/>
                  <a:pt x="3533" y="989"/>
                  <a:pt x="3533" y="989"/>
                </a:cubicBezTo>
                <a:cubicBezTo>
                  <a:pt x="3527" y="998"/>
                  <a:pt x="3527" y="998"/>
                  <a:pt x="3527" y="998"/>
                </a:cubicBezTo>
                <a:cubicBezTo>
                  <a:pt x="3525" y="998"/>
                  <a:pt x="3525" y="998"/>
                  <a:pt x="3525" y="998"/>
                </a:cubicBezTo>
                <a:cubicBezTo>
                  <a:pt x="3523" y="996"/>
                  <a:pt x="3523" y="996"/>
                  <a:pt x="3523" y="996"/>
                </a:cubicBezTo>
                <a:cubicBezTo>
                  <a:pt x="3523" y="996"/>
                  <a:pt x="3523" y="996"/>
                  <a:pt x="3523" y="996"/>
                </a:cubicBezTo>
                <a:cubicBezTo>
                  <a:pt x="3518" y="994"/>
                  <a:pt x="3518" y="994"/>
                  <a:pt x="3518" y="994"/>
                </a:cubicBezTo>
                <a:cubicBezTo>
                  <a:pt x="3518" y="994"/>
                  <a:pt x="3518" y="994"/>
                  <a:pt x="3518" y="994"/>
                </a:cubicBezTo>
                <a:cubicBezTo>
                  <a:pt x="3513" y="996"/>
                  <a:pt x="3513" y="996"/>
                  <a:pt x="3513" y="996"/>
                </a:cubicBezTo>
                <a:cubicBezTo>
                  <a:pt x="3508" y="993"/>
                  <a:pt x="3508" y="993"/>
                  <a:pt x="3508" y="993"/>
                </a:cubicBezTo>
                <a:cubicBezTo>
                  <a:pt x="3508" y="993"/>
                  <a:pt x="3508" y="993"/>
                  <a:pt x="3508" y="993"/>
                </a:cubicBezTo>
                <a:cubicBezTo>
                  <a:pt x="3501" y="997"/>
                  <a:pt x="3501" y="997"/>
                  <a:pt x="3501" y="997"/>
                </a:cubicBezTo>
                <a:cubicBezTo>
                  <a:pt x="3498" y="997"/>
                  <a:pt x="3498" y="997"/>
                  <a:pt x="3498" y="997"/>
                </a:cubicBezTo>
                <a:cubicBezTo>
                  <a:pt x="3498" y="997"/>
                  <a:pt x="3498" y="997"/>
                  <a:pt x="3498" y="997"/>
                </a:cubicBezTo>
                <a:cubicBezTo>
                  <a:pt x="3491" y="1003"/>
                  <a:pt x="3491" y="1003"/>
                  <a:pt x="3491" y="1003"/>
                </a:cubicBezTo>
                <a:cubicBezTo>
                  <a:pt x="3490" y="1006"/>
                  <a:pt x="3490" y="1006"/>
                  <a:pt x="3490" y="1006"/>
                </a:cubicBezTo>
                <a:cubicBezTo>
                  <a:pt x="3489" y="1014"/>
                  <a:pt x="3489" y="1014"/>
                  <a:pt x="3489" y="1014"/>
                </a:cubicBezTo>
                <a:cubicBezTo>
                  <a:pt x="3487" y="1014"/>
                  <a:pt x="3487" y="1014"/>
                  <a:pt x="3487" y="1014"/>
                </a:cubicBezTo>
                <a:cubicBezTo>
                  <a:pt x="3485" y="1012"/>
                  <a:pt x="3485" y="1012"/>
                  <a:pt x="3485" y="1012"/>
                </a:cubicBezTo>
                <a:cubicBezTo>
                  <a:pt x="3483" y="1009"/>
                  <a:pt x="3483" y="1009"/>
                  <a:pt x="3483" y="1009"/>
                </a:cubicBezTo>
                <a:cubicBezTo>
                  <a:pt x="3482" y="1009"/>
                  <a:pt x="3482" y="1009"/>
                  <a:pt x="3482" y="1009"/>
                </a:cubicBezTo>
                <a:cubicBezTo>
                  <a:pt x="3482" y="1009"/>
                  <a:pt x="3482" y="1009"/>
                  <a:pt x="3482" y="1009"/>
                </a:cubicBezTo>
                <a:cubicBezTo>
                  <a:pt x="3479" y="1011"/>
                  <a:pt x="3479" y="1011"/>
                  <a:pt x="3479" y="1011"/>
                </a:cubicBezTo>
                <a:cubicBezTo>
                  <a:pt x="3476" y="1007"/>
                  <a:pt x="3476" y="1007"/>
                  <a:pt x="3476" y="1007"/>
                </a:cubicBezTo>
                <a:cubicBezTo>
                  <a:pt x="3476" y="1000"/>
                  <a:pt x="3476" y="1000"/>
                  <a:pt x="3476" y="1000"/>
                </a:cubicBezTo>
                <a:cubicBezTo>
                  <a:pt x="3476" y="1000"/>
                  <a:pt x="3476" y="1000"/>
                  <a:pt x="3476" y="1000"/>
                </a:cubicBezTo>
                <a:cubicBezTo>
                  <a:pt x="3475" y="998"/>
                  <a:pt x="3475" y="998"/>
                  <a:pt x="3475" y="998"/>
                </a:cubicBezTo>
                <a:cubicBezTo>
                  <a:pt x="3475" y="996"/>
                  <a:pt x="3475" y="996"/>
                  <a:pt x="3475" y="996"/>
                </a:cubicBezTo>
                <a:cubicBezTo>
                  <a:pt x="3477" y="992"/>
                  <a:pt x="3477" y="992"/>
                  <a:pt x="3477" y="992"/>
                </a:cubicBezTo>
                <a:cubicBezTo>
                  <a:pt x="3477" y="988"/>
                  <a:pt x="3477" y="988"/>
                  <a:pt x="3477" y="988"/>
                </a:cubicBezTo>
                <a:cubicBezTo>
                  <a:pt x="3477" y="987"/>
                  <a:pt x="3477" y="987"/>
                  <a:pt x="3477" y="987"/>
                </a:cubicBezTo>
                <a:cubicBezTo>
                  <a:pt x="3475" y="984"/>
                  <a:pt x="3475" y="984"/>
                  <a:pt x="3475" y="984"/>
                </a:cubicBezTo>
                <a:cubicBezTo>
                  <a:pt x="3475" y="984"/>
                  <a:pt x="3475" y="984"/>
                  <a:pt x="3475" y="984"/>
                </a:cubicBezTo>
                <a:cubicBezTo>
                  <a:pt x="3474" y="983"/>
                  <a:pt x="3474" y="983"/>
                  <a:pt x="3474" y="983"/>
                </a:cubicBezTo>
                <a:cubicBezTo>
                  <a:pt x="3474" y="983"/>
                  <a:pt x="3474" y="983"/>
                  <a:pt x="3474" y="983"/>
                </a:cubicBezTo>
                <a:cubicBezTo>
                  <a:pt x="3481" y="982"/>
                  <a:pt x="3481" y="982"/>
                  <a:pt x="3481" y="982"/>
                </a:cubicBezTo>
                <a:cubicBezTo>
                  <a:pt x="3485" y="980"/>
                  <a:pt x="3485" y="980"/>
                  <a:pt x="3485" y="980"/>
                </a:cubicBezTo>
                <a:cubicBezTo>
                  <a:pt x="3486" y="979"/>
                  <a:pt x="3486" y="979"/>
                  <a:pt x="3486" y="979"/>
                </a:cubicBezTo>
                <a:cubicBezTo>
                  <a:pt x="3486" y="979"/>
                  <a:pt x="3486" y="979"/>
                  <a:pt x="3486" y="978"/>
                </a:cubicBezTo>
                <a:cubicBezTo>
                  <a:pt x="3486" y="978"/>
                  <a:pt x="3485" y="978"/>
                  <a:pt x="3485" y="978"/>
                </a:cubicBezTo>
                <a:cubicBezTo>
                  <a:pt x="3478" y="980"/>
                  <a:pt x="3478" y="980"/>
                  <a:pt x="3478" y="980"/>
                </a:cubicBezTo>
                <a:cubicBezTo>
                  <a:pt x="3477" y="980"/>
                  <a:pt x="3477" y="980"/>
                  <a:pt x="3477" y="980"/>
                </a:cubicBezTo>
                <a:cubicBezTo>
                  <a:pt x="3472" y="980"/>
                  <a:pt x="3472" y="980"/>
                  <a:pt x="3472" y="980"/>
                </a:cubicBezTo>
                <a:cubicBezTo>
                  <a:pt x="3466" y="983"/>
                  <a:pt x="3466" y="983"/>
                  <a:pt x="3466" y="983"/>
                </a:cubicBezTo>
                <a:cubicBezTo>
                  <a:pt x="3466" y="983"/>
                  <a:pt x="3465" y="984"/>
                  <a:pt x="3465" y="984"/>
                </a:cubicBezTo>
                <a:cubicBezTo>
                  <a:pt x="3466" y="986"/>
                  <a:pt x="3466" y="986"/>
                  <a:pt x="3466" y="986"/>
                </a:cubicBezTo>
                <a:cubicBezTo>
                  <a:pt x="3464" y="986"/>
                  <a:pt x="3464" y="986"/>
                  <a:pt x="3464" y="986"/>
                </a:cubicBezTo>
                <a:cubicBezTo>
                  <a:pt x="3463" y="988"/>
                  <a:pt x="3463" y="988"/>
                  <a:pt x="3463" y="988"/>
                </a:cubicBezTo>
                <a:cubicBezTo>
                  <a:pt x="3463" y="988"/>
                  <a:pt x="3463" y="988"/>
                  <a:pt x="3463" y="988"/>
                </a:cubicBezTo>
                <a:cubicBezTo>
                  <a:pt x="3464" y="994"/>
                  <a:pt x="3464" y="994"/>
                  <a:pt x="3464" y="994"/>
                </a:cubicBezTo>
                <a:cubicBezTo>
                  <a:pt x="3461" y="995"/>
                  <a:pt x="3461" y="995"/>
                  <a:pt x="3461" y="995"/>
                </a:cubicBezTo>
                <a:cubicBezTo>
                  <a:pt x="3459" y="994"/>
                  <a:pt x="3459" y="994"/>
                  <a:pt x="3459" y="994"/>
                </a:cubicBezTo>
                <a:cubicBezTo>
                  <a:pt x="3458" y="992"/>
                  <a:pt x="3458" y="992"/>
                  <a:pt x="3458" y="992"/>
                </a:cubicBezTo>
                <a:cubicBezTo>
                  <a:pt x="3460" y="990"/>
                  <a:pt x="3460" y="990"/>
                  <a:pt x="3460" y="990"/>
                </a:cubicBezTo>
                <a:cubicBezTo>
                  <a:pt x="3460" y="990"/>
                  <a:pt x="3460" y="989"/>
                  <a:pt x="3460" y="989"/>
                </a:cubicBezTo>
                <a:cubicBezTo>
                  <a:pt x="3460" y="989"/>
                  <a:pt x="3459" y="989"/>
                  <a:pt x="3459" y="989"/>
                </a:cubicBezTo>
                <a:cubicBezTo>
                  <a:pt x="3457" y="989"/>
                  <a:pt x="3457" y="989"/>
                  <a:pt x="3457" y="989"/>
                </a:cubicBezTo>
                <a:cubicBezTo>
                  <a:pt x="3457" y="989"/>
                  <a:pt x="3457" y="989"/>
                  <a:pt x="3457" y="989"/>
                </a:cubicBezTo>
                <a:cubicBezTo>
                  <a:pt x="3450" y="996"/>
                  <a:pt x="3450" y="996"/>
                  <a:pt x="3450" y="996"/>
                </a:cubicBezTo>
                <a:cubicBezTo>
                  <a:pt x="3450" y="996"/>
                  <a:pt x="3450" y="997"/>
                  <a:pt x="3450" y="997"/>
                </a:cubicBezTo>
                <a:cubicBezTo>
                  <a:pt x="3450" y="997"/>
                  <a:pt x="3451" y="997"/>
                  <a:pt x="3451" y="997"/>
                </a:cubicBezTo>
                <a:cubicBezTo>
                  <a:pt x="3453" y="997"/>
                  <a:pt x="3453" y="997"/>
                  <a:pt x="3453" y="997"/>
                </a:cubicBezTo>
                <a:cubicBezTo>
                  <a:pt x="3453" y="999"/>
                  <a:pt x="3453" y="999"/>
                  <a:pt x="3453" y="999"/>
                </a:cubicBezTo>
                <a:cubicBezTo>
                  <a:pt x="3453" y="1004"/>
                  <a:pt x="3453" y="1004"/>
                  <a:pt x="3453" y="1004"/>
                </a:cubicBezTo>
                <a:cubicBezTo>
                  <a:pt x="3451" y="1005"/>
                  <a:pt x="3451" y="1005"/>
                  <a:pt x="3451" y="1005"/>
                </a:cubicBezTo>
                <a:cubicBezTo>
                  <a:pt x="3450" y="1006"/>
                  <a:pt x="3450" y="1006"/>
                  <a:pt x="3450" y="1006"/>
                </a:cubicBezTo>
                <a:cubicBezTo>
                  <a:pt x="3447" y="999"/>
                  <a:pt x="3447" y="999"/>
                  <a:pt x="3447" y="999"/>
                </a:cubicBezTo>
                <a:cubicBezTo>
                  <a:pt x="3447" y="999"/>
                  <a:pt x="3447" y="999"/>
                  <a:pt x="3446" y="999"/>
                </a:cubicBezTo>
                <a:cubicBezTo>
                  <a:pt x="3439" y="1001"/>
                  <a:pt x="3439" y="1001"/>
                  <a:pt x="3439" y="1001"/>
                </a:cubicBezTo>
                <a:cubicBezTo>
                  <a:pt x="3438" y="1001"/>
                  <a:pt x="3438" y="1001"/>
                  <a:pt x="3438" y="1001"/>
                </a:cubicBezTo>
                <a:cubicBezTo>
                  <a:pt x="3438" y="1002"/>
                  <a:pt x="3438" y="1002"/>
                  <a:pt x="3438" y="1002"/>
                </a:cubicBezTo>
                <a:cubicBezTo>
                  <a:pt x="3438" y="1002"/>
                  <a:pt x="3438" y="1002"/>
                  <a:pt x="3438" y="1002"/>
                </a:cubicBezTo>
                <a:cubicBezTo>
                  <a:pt x="3429" y="1007"/>
                  <a:pt x="3429" y="1007"/>
                  <a:pt x="3429" y="1007"/>
                </a:cubicBezTo>
                <a:cubicBezTo>
                  <a:pt x="3428" y="1006"/>
                  <a:pt x="3428" y="1006"/>
                  <a:pt x="3428" y="1006"/>
                </a:cubicBezTo>
                <a:cubicBezTo>
                  <a:pt x="3428" y="1006"/>
                  <a:pt x="3428" y="1006"/>
                  <a:pt x="3427" y="1006"/>
                </a:cubicBezTo>
                <a:cubicBezTo>
                  <a:pt x="3397" y="1028"/>
                  <a:pt x="3397" y="1028"/>
                  <a:pt x="3397" y="1028"/>
                </a:cubicBezTo>
                <a:cubicBezTo>
                  <a:pt x="3395" y="1028"/>
                  <a:pt x="3395" y="1028"/>
                  <a:pt x="3395" y="1028"/>
                </a:cubicBezTo>
                <a:cubicBezTo>
                  <a:pt x="3395" y="1028"/>
                  <a:pt x="3395" y="1028"/>
                  <a:pt x="3394" y="1028"/>
                </a:cubicBezTo>
                <a:cubicBezTo>
                  <a:pt x="3394" y="1028"/>
                  <a:pt x="3394" y="1028"/>
                  <a:pt x="3394" y="1028"/>
                </a:cubicBezTo>
                <a:cubicBezTo>
                  <a:pt x="3394" y="1033"/>
                  <a:pt x="3394" y="1033"/>
                  <a:pt x="3394" y="1033"/>
                </a:cubicBezTo>
                <a:cubicBezTo>
                  <a:pt x="3394" y="1034"/>
                  <a:pt x="3394" y="1034"/>
                  <a:pt x="3394" y="1034"/>
                </a:cubicBezTo>
                <a:cubicBezTo>
                  <a:pt x="3395" y="1034"/>
                  <a:pt x="3395" y="1034"/>
                  <a:pt x="3395" y="1034"/>
                </a:cubicBezTo>
                <a:cubicBezTo>
                  <a:pt x="3393" y="1035"/>
                  <a:pt x="3393" y="1035"/>
                  <a:pt x="3393" y="1035"/>
                </a:cubicBezTo>
                <a:cubicBezTo>
                  <a:pt x="3387" y="1036"/>
                  <a:pt x="3387" y="1036"/>
                  <a:pt x="3387" y="1036"/>
                </a:cubicBezTo>
                <a:cubicBezTo>
                  <a:pt x="3384" y="1038"/>
                  <a:pt x="3384" y="1038"/>
                  <a:pt x="3384" y="1038"/>
                </a:cubicBezTo>
                <a:cubicBezTo>
                  <a:pt x="3383" y="1037"/>
                  <a:pt x="3383" y="1037"/>
                  <a:pt x="3383" y="1037"/>
                </a:cubicBezTo>
                <a:cubicBezTo>
                  <a:pt x="3383" y="1037"/>
                  <a:pt x="3383" y="1037"/>
                  <a:pt x="3382" y="1037"/>
                </a:cubicBezTo>
                <a:cubicBezTo>
                  <a:pt x="3382" y="1037"/>
                  <a:pt x="3382" y="1038"/>
                  <a:pt x="3382" y="1038"/>
                </a:cubicBezTo>
                <a:cubicBezTo>
                  <a:pt x="3377" y="1054"/>
                  <a:pt x="3377" y="1054"/>
                  <a:pt x="3377" y="1054"/>
                </a:cubicBezTo>
                <a:cubicBezTo>
                  <a:pt x="3377" y="1061"/>
                  <a:pt x="3377" y="1061"/>
                  <a:pt x="3377" y="1061"/>
                </a:cubicBezTo>
                <a:cubicBezTo>
                  <a:pt x="3376" y="1064"/>
                  <a:pt x="3376" y="1064"/>
                  <a:pt x="3376" y="1064"/>
                </a:cubicBezTo>
                <a:cubicBezTo>
                  <a:pt x="3371" y="1066"/>
                  <a:pt x="3371" y="1066"/>
                  <a:pt x="3371" y="1066"/>
                </a:cubicBezTo>
                <a:cubicBezTo>
                  <a:pt x="3369" y="1066"/>
                  <a:pt x="3369" y="1066"/>
                  <a:pt x="3369" y="1066"/>
                </a:cubicBezTo>
                <a:cubicBezTo>
                  <a:pt x="3368" y="1066"/>
                  <a:pt x="3368" y="1066"/>
                  <a:pt x="3368" y="1066"/>
                </a:cubicBezTo>
                <a:cubicBezTo>
                  <a:pt x="3362" y="1069"/>
                  <a:pt x="3362" y="1069"/>
                  <a:pt x="3362" y="1069"/>
                </a:cubicBezTo>
                <a:cubicBezTo>
                  <a:pt x="3362" y="1069"/>
                  <a:pt x="3362" y="1069"/>
                  <a:pt x="3362" y="1069"/>
                </a:cubicBezTo>
                <a:cubicBezTo>
                  <a:pt x="3361" y="1072"/>
                  <a:pt x="3361" y="1072"/>
                  <a:pt x="3361" y="1072"/>
                </a:cubicBezTo>
                <a:cubicBezTo>
                  <a:pt x="3360" y="1067"/>
                  <a:pt x="3360" y="1067"/>
                  <a:pt x="3360" y="1067"/>
                </a:cubicBezTo>
                <a:cubicBezTo>
                  <a:pt x="3360" y="1067"/>
                  <a:pt x="3360" y="1066"/>
                  <a:pt x="3360" y="1066"/>
                </a:cubicBezTo>
                <a:cubicBezTo>
                  <a:pt x="3359" y="1066"/>
                  <a:pt x="3359" y="1066"/>
                  <a:pt x="3359" y="1066"/>
                </a:cubicBezTo>
                <a:cubicBezTo>
                  <a:pt x="3355" y="1068"/>
                  <a:pt x="3355" y="1068"/>
                  <a:pt x="3355" y="1068"/>
                </a:cubicBezTo>
                <a:cubicBezTo>
                  <a:pt x="3353" y="1068"/>
                  <a:pt x="3353" y="1068"/>
                  <a:pt x="3353" y="1068"/>
                </a:cubicBezTo>
                <a:cubicBezTo>
                  <a:pt x="3351" y="1067"/>
                  <a:pt x="3351" y="1067"/>
                  <a:pt x="3351" y="1067"/>
                </a:cubicBezTo>
                <a:cubicBezTo>
                  <a:pt x="3347" y="1058"/>
                  <a:pt x="3347" y="1058"/>
                  <a:pt x="3347" y="1058"/>
                </a:cubicBezTo>
                <a:cubicBezTo>
                  <a:pt x="3338" y="1048"/>
                  <a:pt x="3338" y="1048"/>
                  <a:pt x="3338" y="1048"/>
                </a:cubicBezTo>
                <a:cubicBezTo>
                  <a:pt x="3336" y="1044"/>
                  <a:pt x="3336" y="1044"/>
                  <a:pt x="3336" y="1044"/>
                </a:cubicBezTo>
                <a:cubicBezTo>
                  <a:pt x="3336" y="1041"/>
                  <a:pt x="3336" y="1041"/>
                  <a:pt x="3336" y="1041"/>
                </a:cubicBezTo>
                <a:cubicBezTo>
                  <a:pt x="3339" y="1041"/>
                  <a:pt x="3339" y="1041"/>
                  <a:pt x="3339" y="1041"/>
                </a:cubicBezTo>
                <a:cubicBezTo>
                  <a:pt x="3339" y="1040"/>
                  <a:pt x="3339" y="1040"/>
                  <a:pt x="3339" y="1040"/>
                </a:cubicBezTo>
                <a:cubicBezTo>
                  <a:pt x="3341" y="1038"/>
                  <a:pt x="3341" y="1038"/>
                  <a:pt x="3341" y="1038"/>
                </a:cubicBezTo>
                <a:cubicBezTo>
                  <a:pt x="3342" y="1034"/>
                  <a:pt x="3342" y="1034"/>
                  <a:pt x="3342" y="1034"/>
                </a:cubicBezTo>
                <a:cubicBezTo>
                  <a:pt x="3362" y="1029"/>
                  <a:pt x="3362" y="1029"/>
                  <a:pt x="3362" y="1029"/>
                </a:cubicBezTo>
                <a:cubicBezTo>
                  <a:pt x="3362" y="1029"/>
                  <a:pt x="3362" y="1029"/>
                  <a:pt x="3362" y="1029"/>
                </a:cubicBezTo>
                <a:cubicBezTo>
                  <a:pt x="3362" y="1029"/>
                  <a:pt x="3362" y="1028"/>
                  <a:pt x="3362" y="1028"/>
                </a:cubicBezTo>
                <a:cubicBezTo>
                  <a:pt x="3360" y="1023"/>
                  <a:pt x="3360" y="1023"/>
                  <a:pt x="3360" y="1023"/>
                </a:cubicBezTo>
                <a:cubicBezTo>
                  <a:pt x="3358" y="1013"/>
                  <a:pt x="3358" y="1013"/>
                  <a:pt x="3358" y="1013"/>
                </a:cubicBezTo>
                <a:cubicBezTo>
                  <a:pt x="3358" y="1013"/>
                  <a:pt x="3358" y="1013"/>
                  <a:pt x="3358" y="1013"/>
                </a:cubicBezTo>
                <a:cubicBezTo>
                  <a:pt x="3358" y="1013"/>
                  <a:pt x="3358" y="1013"/>
                  <a:pt x="3357" y="1013"/>
                </a:cubicBezTo>
                <a:cubicBezTo>
                  <a:pt x="3355" y="1014"/>
                  <a:pt x="3355" y="1014"/>
                  <a:pt x="3355" y="1014"/>
                </a:cubicBezTo>
                <a:cubicBezTo>
                  <a:pt x="3353" y="1009"/>
                  <a:pt x="3353" y="1009"/>
                  <a:pt x="3353" y="1009"/>
                </a:cubicBezTo>
                <a:cubicBezTo>
                  <a:pt x="3351" y="1008"/>
                  <a:pt x="3351" y="1008"/>
                  <a:pt x="3351" y="1008"/>
                </a:cubicBezTo>
                <a:cubicBezTo>
                  <a:pt x="3351" y="1004"/>
                  <a:pt x="3351" y="1004"/>
                  <a:pt x="3351" y="1004"/>
                </a:cubicBezTo>
                <a:cubicBezTo>
                  <a:pt x="3351" y="1003"/>
                  <a:pt x="3351" y="1003"/>
                  <a:pt x="3351" y="1003"/>
                </a:cubicBezTo>
                <a:cubicBezTo>
                  <a:pt x="3348" y="1001"/>
                  <a:pt x="3348" y="1001"/>
                  <a:pt x="3348" y="1001"/>
                </a:cubicBezTo>
                <a:cubicBezTo>
                  <a:pt x="3340" y="998"/>
                  <a:pt x="3340" y="998"/>
                  <a:pt x="3340" y="998"/>
                </a:cubicBezTo>
                <a:cubicBezTo>
                  <a:pt x="3326" y="998"/>
                  <a:pt x="3326" y="998"/>
                  <a:pt x="3326" y="998"/>
                </a:cubicBezTo>
                <a:cubicBezTo>
                  <a:pt x="3323" y="999"/>
                  <a:pt x="3323" y="999"/>
                  <a:pt x="3323" y="999"/>
                </a:cubicBezTo>
                <a:cubicBezTo>
                  <a:pt x="3309" y="992"/>
                  <a:pt x="3309" y="992"/>
                  <a:pt x="3309" y="992"/>
                </a:cubicBezTo>
                <a:cubicBezTo>
                  <a:pt x="3309" y="992"/>
                  <a:pt x="3308" y="992"/>
                  <a:pt x="3308" y="992"/>
                </a:cubicBezTo>
                <a:cubicBezTo>
                  <a:pt x="3308" y="992"/>
                  <a:pt x="3308" y="993"/>
                  <a:pt x="3308" y="993"/>
                </a:cubicBezTo>
                <a:cubicBezTo>
                  <a:pt x="3308" y="996"/>
                  <a:pt x="3308" y="996"/>
                  <a:pt x="3308" y="996"/>
                </a:cubicBezTo>
                <a:cubicBezTo>
                  <a:pt x="3309" y="996"/>
                  <a:pt x="3309" y="996"/>
                  <a:pt x="3309" y="996"/>
                </a:cubicBezTo>
                <a:cubicBezTo>
                  <a:pt x="3322" y="1008"/>
                  <a:pt x="3322" y="1008"/>
                  <a:pt x="3322" y="1008"/>
                </a:cubicBezTo>
                <a:cubicBezTo>
                  <a:pt x="3322" y="1021"/>
                  <a:pt x="3322" y="1021"/>
                  <a:pt x="3322" y="1021"/>
                </a:cubicBezTo>
                <a:cubicBezTo>
                  <a:pt x="3321" y="1026"/>
                  <a:pt x="3321" y="1026"/>
                  <a:pt x="3321" y="1026"/>
                </a:cubicBezTo>
                <a:cubicBezTo>
                  <a:pt x="3321" y="1031"/>
                  <a:pt x="3321" y="1031"/>
                  <a:pt x="3321" y="1031"/>
                </a:cubicBezTo>
                <a:cubicBezTo>
                  <a:pt x="3317" y="1049"/>
                  <a:pt x="3317" y="1049"/>
                  <a:pt x="3317" y="1049"/>
                </a:cubicBezTo>
                <a:cubicBezTo>
                  <a:pt x="3318" y="1054"/>
                  <a:pt x="3318" y="1054"/>
                  <a:pt x="3318" y="1054"/>
                </a:cubicBezTo>
                <a:cubicBezTo>
                  <a:pt x="3318" y="1055"/>
                  <a:pt x="3318" y="1055"/>
                  <a:pt x="3318" y="1055"/>
                </a:cubicBezTo>
                <a:cubicBezTo>
                  <a:pt x="3319" y="1056"/>
                  <a:pt x="3319" y="1056"/>
                  <a:pt x="3319" y="1056"/>
                </a:cubicBezTo>
                <a:cubicBezTo>
                  <a:pt x="3320" y="1056"/>
                  <a:pt x="3320" y="1056"/>
                  <a:pt x="3320" y="1056"/>
                </a:cubicBezTo>
                <a:cubicBezTo>
                  <a:pt x="3323" y="1056"/>
                  <a:pt x="3323" y="1056"/>
                  <a:pt x="3323" y="1056"/>
                </a:cubicBezTo>
                <a:cubicBezTo>
                  <a:pt x="3325" y="1058"/>
                  <a:pt x="3325" y="1058"/>
                  <a:pt x="3325" y="1058"/>
                </a:cubicBezTo>
                <a:cubicBezTo>
                  <a:pt x="3328" y="1063"/>
                  <a:pt x="3328" y="1063"/>
                  <a:pt x="3328" y="1063"/>
                </a:cubicBezTo>
                <a:cubicBezTo>
                  <a:pt x="3328" y="1066"/>
                  <a:pt x="3328" y="1066"/>
                  <a:pt x="3328" y="1066"/>
                </a:cubicBezTo>
                <a:cubicBezTo>
                  <a:pt x="3326" y="1070"/>
                  <a:pt x="3326" y="1070"/>
                  <a:pt x="3326" y="1070"/>
                </a:cubicBezTo>
                <a:cubicBezTo>
                  <a:pt x="3326" y="1070"/>
                  <a:pt x="3326" y="1070"/>
                  <a:pt x="3326" y="1070"/>
                </a:cubicBezTo>
                <a:cubicBezTo>
                  <a:pt x="3327" y="1073"/>
                  <a:pt x="3327" y="1073"/>
                  <a:pt x="3327" y="1073"/>
                </a:cubicBezTo>
                <a:cubicBezTo>
                  <a:pt x="3326" y="1078"/>
                  <a:pt x="3326" y="1078"/>
                  <a:pt x="3326" y="1078"/>
                </a:cubicBezTo>
                <a:cubicBezTo>
                  <a:pt x="3323" y="1083"/>
                  <a:pt x="3323" y="1083"/>
                  <a:pt x="3323" y="1083"/>
                </a:cubicBezTo>
                <a:cubicBezTo>
                  <a:pt x="3321" y="1090"/>
                  <a:pt x="3321" y="1090"/>
                  <a:pt x="3321" y="1090"/>
                </a:cubicBezTo>
                <a:cubicBezTo>
                  <a:pt x="3321" y="1090"/>
                  <a:pt x="3321" y="1090"/>
                  <a:pt x="3321" y="1090"/>
                </a:cubicBezTo>
                <a:cubicBezTo>
                  <a:pt x="3323" y="1095"/>
                  <a:pt x="3323" y="1095"/>
                  <a:pt x="3323" y="1095"/>
                </a:cubicBezTo>
                <a:cubicBezTo>
                  <a:pt x="3322" y="1103"/>
                  <a:pt x="3322" y="1103"/>
                  <a:pt x="3322" y="1103"/>
                </a:cubicBezTo>
                <a:cubicBezTo>
                  <a:pt x="3321" y="1100"/>
                  <a:pt x="3321" y="1100"/>
                  <a:pt x="3321" y="1100"/>
                </a:cubicBezTo>
                <a:cubicBezTo>
                  <a:pt x="3320" y="1097"/>
                  <a:pt x="3320" y="1097"/>
                  <a:pt x="3320" y="1097"/>
                </a:cubicBezTo>
                <a:cubicBezTo>
                  <a:pt x="3318" y="1094"/>
                  <a:pt x="3318" y="1094"/>
                  <a:pt x="3318" y="1094"/>
                </a:cubicBezTo>
                <a:cubicBezTo>
                  <a:pt x="3317" y="1094"/>
                  <a:pt x="3317" y="1094"/>
                  <a:pt x="3317" y="1094"/>
                </a:cubicBezTo>
                <a:cubicBezTo>
                  <a:pt x="3315" y="1094"/>
                  <a:pt x="3315" y="1094"/>
                  <a:pt x="3315" y="1094"/>
                </a:cubicBezTo>
                <a:cubicBezTo>
                  <a:pt x="3314" y="1095"/>
                  <a:pt x="3314" y="1095"/>
                  <a:pt x="3314" y="1095"/>
                </a:cubicBezTo>
                <a:cubicBezTo>
                  <a:pt x="3314" y="1095"/>
                  <a:pt x="3314" y="1095"/>
                  <a:pt x="3314" y="1095"/>
                </a:cubicBezTo>
                <a:cubicBezTo>
                  <a:pt x="3314" y="1094"/>
                  <a:pt x="3314" y="1094"/>
                  <a:pt x="3314" y="1094"/>
                </a:cubicBezTo>
                <a:cubicBezTo>
                  <a:pt x="3314" y="1091"/>
                  <a:pt x="3314" y="1091"/>
                  <a:pt x="3314" y="1091"/>
                </a:cubicBezTo>
                <a:cubicBezTo>
                  <a:pt x="3314" y="1090"/>
                  <a:pt x="3314" y="1090"/>
                  <a:pt x="3314" y="1090"/>
                </a:cubicBezTo>
                <a:cubicBezTo>
                  <a:pt x="3307" y="1085"/>
                  <a:pt x="3307" y="1085"/>
                  <a:pt x="3307" y="1085"/>
                </a:cubicBezTo>
                <a:cubicBezTo>
                  <a:pt x="3307" y="1085"/>
                  <a:pt x="3307" y="1085"/>
                  <a:pt x="3307" y="1085"/>
                </a:cubicBezTo>
                <a:cubicBezTo>
                  <a:pt x="3300" y="1085"/>
                  <a:pt x="3300" y="1085"/>
                  <a:pt x="3300" y="1085"/>
                </a:cubicBezTo>
                <a:cubicBezTo>
                  <a:pt x="3294" y="1080"/>
                  <a:pt x="3294" y="1080"/>
                  <a:pt x="3294" y="1080"/>
                </a:cubicBezTo>
                <a:cubicBezTo>
                  <a:pt x="3294" y="1079"/>
                  <a:pt x="3294" y="1079"/>
                  <a:pt x="3294" y="1079"/>
                </a:cubicBezTo>
                <a:cubicBezTo>
                  <a:pt x="3294" y="1079"/>
                  <a:pt x="3294" y="1079"/>
                  <a:pt x="3293" y="1080"/>
                </a:cubicBezTo>
                <a:cubicBezTo>
                  <a:pt x="3291" y="1082"/>
                  <a:pt x="3291" y="1082"/>
                  <a:pt x="3291" y="1082"/>
                </a:cubicBezTo>
                <a:cubicBezTo>
                  <a:pt x="3290" y="1086"/>
                  <a:pt x="3290" y="1086"/>
                  <a:pt x="3290" y="1086"/>
                </a:cubicBezTo>
                <a:cubicBezTo>
                  <a:pt x="3280" y="1098"/>
                  <a:pt x="3280" y="1098"/>
                  <a:pt x="3280" y="1098"/>
                </a:cubicBezTo>
                <a:cubicBezTo>
                  <a:pt x="3273" y="1101"/>
                  <a:pt x="3273" y="1101"/>
                  <a:pt x="3273" y="1101"/>
                </a:cubicBezTo>
                <a:cubicBezTo>
                  <a:pt x="3271" y="1100"/>
                  <a:pt x="3271" y="1100"/>
                  <a:pt x="3271" y="1100"/>
                </a:cubicBezTo>
                <a:cubicBezTo>
                  <a:pt x="3271" y="1101"/>
                  <a:pt x="3271" y="1101"/>
                  <a:pt x="3271" y="1101"/>
                </a:cubicBezTo>
                <a:cubicBezTo>
                  <a:pt x="3267" y="1103"/>
                  <a:pt x="3267" y="1103"/>
                  <a:pt x="3267" y="1103"/>
                </a:cubicBezTo>
                <a:cubicBezTo>
                  <a:pt x="3265" y="1108"/>
                  <a:pt x="3265" y="1108"/>
                  <a:pt x="3265" y="1108"/>
                </a:cubicBezTo>
                <a:cubicBezTo>
                  <a:pt x="3258" y="1113"/>
                  <a:pt x="3258" y="1113"/>
                  <a:pt x="3258" y="1113"/>
                </a:cubicBezTo>
                <a:cubicBezTo>
                  <a:pt x="3255" y="1114"/>
                  <a:pt x="3255" y="1114"/>
                  <a:pt x="3255" y="1114"/>
                </a:cubicBezTo>
                <a:cubicBezTo>
                  <a:pt x="3255" y="1114"/>
                  <a:pt x="3255" y="1115"/>
                  <a:pt x="3255" y="1115"/>
                </a:cubicBezTo>
                <a:cubicBezTo>
                  <a:pt x="3256" y="1126"/>
                  <a:pt x="3256" y="1126"/>
                  <a:pt x="3256" y="1126"/>
                </a:cubicBezTo>
                <a:cubicBezTo>
                  <a:pt x="3271" y="1156"/>
                  <a:pt x="3271" y="1156"/>
                  <a:pt x="3271" y="1156"/>
                </a:cubicBezTo>
                <a:cubicBezTo>
                  <a:pt x="3271" y="1156"/>
                  <a:pt x="3271" y="1156"/>
                  <a:pt x="3271" y="1156"/>
                </a:cubicBezTo>
                <a:cubicBezTo>
                  <a:pt x="3267" y="1154"/>
                  <a:pt x="3267" y="1154"/>
                  <a:pt x="3267" y="1154"/>
                </a:cubicBezTo>
                <a:cubicBezTo>
                  <a:pt x="3266" y="1154"/>
                  <a:pt x="3266" y="1154"/>
                  <a:pt x="3266" y="1154"/>
                </a:cubicBezTo>
                <a:cubicBezTo>
                  <a:pt x="3265" y="1154"/>
                  <a:pt x="3265" y="1154"/>
                  <a:pt x="3265" y="1154"/>
                </a:cubicBezTo>
                <a:cubicBezTo>
                  <a:pt x="3257" y="1151"/>
                  <a:pt x="3257" y="1151"/>
                  <a:pt x="3257" y="1151"/>
                </a:cubicBezTo>
                <a:cubicBezTo>
                  <a:pt x="3257" y="1151"/>
                  <a:pt x="3257" y="1151"/>
                  <a:pt x="3256" y="1152"/>
                </a:cubicBezTo>
                <a:cubicBezTo>
                  <a:pt x="3256" y="1152"/>
                  <a:pt x="3256" y="1152"/>
                  <a:pt x="3256" y="1152"/>
                </a:cubicBezTo>
                <a:cubicBezTo>
                  <a:pt x="3256" y="1153"/>
                  <a:pt x="3256" y="1153"/>
                  <a:pt x="3256" y="1153"/>
                </a:cubicBezTo>
                <a:cubicBezTo>
                  <a:pt x="3256" y="1154"/>
                  <a:pt x="3256" y="1154"/>
                  <a:pt x="3256" y="1154"/>
                </a:cubicBezTo>
                <a:cubicBezTo>
                  <a:pt x="3248" y="1151"/>
                  <a:pt x="3248" y="1151"/>
                  <a:pt x="3248" y="1151"/>
                </a:cubicBezTo>
                <a:cubicBezTo>
                  <a:pt x="3243" y="1147"/>
                  <a:pt x="3243" y="1147"/>
                  <a:pt x="3243" y="1147"/>
                </a:cubicBezTo>
                <a:cubicBezTo>
                  <a:pt x="3242" y="1147"/>
                  <a:pt x="3242" y="1147"/>
                  <a:pt x="3242" y="1147"/>
                </a:cubicBezTo>
                <a:cubicBezTo>
                  <a:pt x="3238" y="1146"/>
                  <a:pt x="3238" y="1146"/>
                  <a:pt x="3238" y="1146"/>
                </a:cubicBezTo>
                <a:cubicBezTo>
                  <a:pt x="3236" y="1145"/>
                  <a:pt x="3236" y="1145"/>
                  <a:pt x="3236" y="1145"/>
                </a:cubicBezTo>
                <a:cubicBezTo>
                  <a:pt x="3236" y="1144"/>
                  <a:pt x="3235" y="1144"/>
                  <a:pt x="3235" y="1145"/>
                </a:cubicBezTo>
                <a:cubicBezTo>
                  <a:pt x="3231" y="1148"/>
                  <a:pt x="3231" y="1148"/>
                  <a:pt x="3231" y="1148"/>
                </a:cubicBezTo>
                <a:cubicBezTo>
                  <a:pt x="3229" y="1150"/>
                  <a:pt x="3229" y="1150"/>
                  <a:pt x="3229" y="1150"/>
                </a:cubicBezTo>
                <a:cubicBezTo>
                  <a:pt x="3229" y="1147"/>
                  <a:pt x="3229" y="1147"/>
                  <a:pt x="3229" y="1147"/>
                </a:cubicBezTo>
                <a:cubicBezTo>
                  <a:pt x="3233" y="1145"/>
                  <a:pt x="3233" y="1145"/>
                  <a:pt x="3233" y="1145"/>
                </a:cubicBezTo>
                <a:cubicBezTo>
                  <a:pt x="3233" y="1145"/>
                  <a:pt x="3233" y="1145"/>
                  <a:pt x="3233" y="1144"/>
                </a:cubicBezTo>
                <a:cubicBezTo>
                  <a:pt x="3233" y="1144"/>
                  <a:pt x="3233" y="1144"/>
                  <a:pt x="3233" y="1144"/>
                </a:cubicBezTo>
                <a:cubicBezTo>
                  <a:pt x="3225" y="1141"/>
                  <a:pt x="3225" y="1141"/>
                  <a:pt x="3225" y="1141"/>
                </a:cubicBezTo>
                <a:cubicBezTo>
                  <a:pt x="3224" y="1138"/>
                  <a:pt x="3224" y="1138"/>
                  <a:pt x="3224" y="1138"/>
                </a:cubicBezTo>
                <a:cubicBezTo>
                  <a:pt x="3223" y="1138"/>
                  <a:pt x="3223" y="1138"/>
                  <a:pt x="3223" y="1138"/>
                </a:cubicBezTo>
                <a:cubicBezTo>
                  <a:pt x="3214" y="1132"/>
                  <a:pt x="3214" y="1132"/>
                  <a:pt x="3214" y="1132"/>
                </a:cubicBezTo>
                <a:cubicBezTo>
                  <a:pt x="3210" y="1131"/>
                  <a:pt x="3210" y="1131"/>
                  <a:pt x="3210" y="1131"/>
                </a:cubicBezTo>
                <a:cubicBezTo>
                  <a:pt x="3210" y="1131"/>
                  <a:pt x="3210" y="1131"/>
                  <a:pt x="3210" y="1131"/>
                </a:cubicBezTo>
                <a:cubicBezTo>
                  <a:pt x="3209" y="1131"/>
                  <a:pt x="3209" y="1131"/>
                  <a:pt x="3209" y="1132"/>
                </a:cubicBezTo>
                <a:cubicBezTo>
                  <a:pt x="3209" y="1137"/>
                  <a:pt x="3209" y="1137"/>
                  <a:pt x="3209" y="1137"/>
                </a:cubicBezTo>
                <a:cubicBezTo>
                  <a:pt x="3206" y="1140"/>
                  <a:pt x="3206" y="1140"/>
                  <a:pt x="3206" y="1140"/>
                </a:cubicBezTo>
                <a:cubicBezTo>
                  <a:pt x="3204" y="1141"/>
                  <a:pt x="3204" y="1141"/>
                  <a:pt x="3204" y="1141"/>
                </a:cubicBezTo>
                <a:cubicBezTo>
                  <a:pt x="3203" y="1141"/>
                  <a:pt x="3203" y="1142"/>
                  <a:pt x="3203" y="1142"/>
                </a:cubicBezTo>
                <a:cubicBezTo>
                  <a:pt x="3206" y="1149"/>
                  <a:pt x="3206" y="1149"/>
                  <a:pt x="3206" y="1149"/>
                </a:cubicBezTo>
                <a:cubicBezTo>
                  <a:pt x="3206" y="1150"/>
                  <a:pt x="3206" y="1150"/>
                  <a:pt x="3206" y="1150"/>
                </a:cubicBezTo>
                <a:cubicBezTo>
                  <a:pt x="3208" y="1151"/>
                  <a:pt x="3208" y="1151"/>
                  <a:pt x="3208" y="1151"/>
                </a:cubicBezTo>
                <a:cubicBezTo>
                  <a:pt x="3211" y="1157"/>
                  <a:pt x="3211" y="1157"/>
                  <a:pt x="3211" y="1157"/>
                </a:cubicBezTo>
                <a:cubicBezTo>
                  <a:pt x="3216" y="1162"/>
                  <a:pt x="3216" y="1162"/>
                  <a:pt x="3216" y="1162"/>
                </a:cubicBezTo>
                <a:cubicBezTo>
                  <a:pt x="3217" y="1162"/>
                  <a:pt x="3217" y="1162"/>
                  <a:pt x="3217" y="1162"/>
                </a:cubicBezTo>
                <a:cubicBezTo>
                  <a:pt x="3225" y="1159"/>
                  <a:pt x="3225" y="1159"/>
                  <a:pt x="3225" y="1159"/>
                </a:cubicBezTo>
                <a:cubicBezTo>
                  <a:pt x="3228" y="1176"/>
                  <a:pt x="3228" y="1176"/>
                  <a:pt x="3228" y="1176"/>
                </a:cubicBezTo>
                <a:cubicBezTo>
                  <a:pt x="3229" y="1176"/>
                  <a:pt x="3229" y="1176"/>
                  <a:pt x="3229" y="1176"/>
                </a:cubicBezTo>
                <a:cubicBezTo>
                  <a:pt x="3226" y="1175"/>
                  <a:pt x="3226" y="1175"/>
                  <a:pt x="3226" y="1175"/>
                </a:cubicBezTo>
                <a:cubicBezTo>
                  <a:pt x="3225" y="1175"/>
                  <a:pt x="3225" y="1175"/>
                  <a:pt x="3225" y="1175"/>
                </a:cubicBezTo>
                <a:cubicBezTo>
                  <a:pt x="3221" y="1178"/>
                  <a:pt x="3221" y="1178"/>
                  <a:pt x="3221" y="1178"/>
                </a:cubicBezTo>
                <a:cubicBezTo>
                  <a:pt x="3220" y="1181"/>
                  <a:pt x="3220" y="1181"/>
                  <a:pt x="3220" y="1181"/>
                </a:cubicBezTo>
                <a:cubicBezTo>
                  <a:pt x="3220" y="1181"/>
                  <a:pt x="3220" y="1181"/>
                  <a:pt x="3220" y="1181"/>
                </a:cubicBezTo>
                <a:cubicBezTo>
                  <a:pt x="3200" y="1173"/>
                  <a:pt x="3200" y="1173"/>
                  <a:pt x="3200" y="1173"/>
                </a:cubicBezTo>
                <a:cubicBezTo>
                  <a:pt x="3198" y="1168"/>
                  <a:pt x="3198" y="1168"/>
                  <a:pt x="3198" y="1168"/>
                </a:cubicBezTo>
                <a:cubicBezTo>
                  <a:pt x="3195" y="1165"/>
                  <a:pt x="3195" y="1165"/>
                  <a:pt x="3195" y="1165"/>
                </a:cubicBezTo>
                <a:cubicBezTo>
                  <a:pt x="3193" y="1163"/>
                  <a:pt x="3193" y="1163"/>
                  <a:pt x="3193" y="1163"/>
                </a:cubicBezTo>
                <a:cubicBezTo>
                  <a:pt x="3190" y="1161"/>
                  <a:pt x="3190" y="1161"/>
                  <a:pt x="3190" y="1161"/>
                </a:cubicBezTo>
                <a:cubicBezTo>
                  <a:pt x="3189" y="1161"/>
                  <a:pt x="3189" y="1161"/>
                  <a:pt x="3189" y="1161"/>
                </a:cubicBezTo>
                <a:cubicBezTo>
                  <a:pt x="3188" y="1163"/>
                  <a:pt x="3188" y="1163"/>
                  <a:pt x="3188" y="1163"/>
                </a:cubicBezTo>
                <a:cubicBezTo>
                  <a:pt x="3186" y="1163"/>
                  <a:pt x="3186" y="1163"/>
                  <a:pt x="3186" y="1163"/>
                </a:cubicBezTo>
                <a:cubicBezTo>
                  <a:pt x="3181" y="1159"/>
                  <a:pt x="3181" y="1159"/>
                  <a:pt x="3181" y="1159"/>
                </a:cubicBezTo>
                <a:cubicBezTo>
                  <a:pt x="3179" y="1156"/>
                  <a:pt x="3179" y="1156"/>
                  <a:pt x="3179" y="1156"/>
                </a:cubicBezTo>
                <a:cubicBezTo>
                  <a:pt x="3179" y="1156"/>
                  <a:pt x="3179" y="1155"/>
                  <a:pt x="3179" y="1155"/>
                </a:cubicBezTo>
                <a:cubicBezTo>
                  <a:pt x="3179" y="1155"/>
                  <a:pt x="3178" y="1155"/>
                  <a:pt x="3178" y="1155"/>
                </a:cubicBezTo>
                <a:cubicBezTo>
                  <a:pt x="3176" y="1157"/>
                  <a:pt x="3176" y="1157"/>
                  <a:pt x="3176" y="1157"/>
                </a:cubicBezTo>
                <a:cubicBezTo>
                  <a:pt x="3176" y="1156"/>
                  <a:pt x="3176" y="1156"/>
                  <a:pt x="3176" y="1156"/>
                </a:cubicBezTo>
                <a:cubicBezTo>
                  <a:pt x="3179" y="1154"/>
                  <a:pt x="3179" y="1154"/>
                  <a:pt x="3179" y="1154"/>
                </a:cubicBezTo>
                <a:cubicBezTo>
                  <a:pt x="3179" y="1153"/>
                  <a:pt x="3179" y="1153"/>
                  <a:pt x="3179" y="1153"/>
                </a:cubicBezTo>
                <a:cubicBezTo>
                  <a:pt x="3179" y="1143"/>
                  <a:pt x="3179" y="1143"/>
                  <a:pt x="3179" y="1143"/>
                </a:cubicBezTo>
                <a:cubicBezTo>
                  <a:pt x="3179" y="1142"/>
                  <a:pt x="3179" y="1142"/>
                  <a:pt x="3179" y="1142"/>
                </a:cubicBezTo>
                <a:cubicBezTo>
                  <a:pt x="3176" y="1140"/>
                  <a:pt x="3176" y="1140"/>
                  <a:pt x="3176" y="1140"/>
                </a:cubicBezTo>
                <a:cubicBezTo>
                  <a:pt x="3176" y="1136"/>
                  <a:pt x="3176" y="1136"/>
                  <a:pt x="3176" y="1136"/>
                </a:cubicBezTo>
                <a:cubicBezTo>
                  <a:pt x="3176" y="1135"/>
                  <a:pt x="3176" y="1135"/>
                  <a:pt x="3176" y="1135"/>
                </a:cubicBezTo>
                <a:cubicBezTo>
                  <a:pt x="3171" y="1125"/>
                  <a:pt x="3171" y="1125"/>
                  <a:pt x="3171" y="1125"/>
                </a:cubicBezTo>
                <a:cubicBezTo>
                  <a:pt x="3172" y="1124"/>
                  <a:pt x="3172" y="1124"/>
                  <a:pt x="3172" y="1124"/>
                </a:cubicBezTo>
                <a:cubicBezTo>
                  <a:pt x="3176" y="1123"/>
                  <a:pt x="3176" y="1123"/>
                  <a:pt x="3176" y="1123"/>
                </a:cubicBezTo>
                <a:cubicBezTo>
                  <a:pt x="3176" y="1122"/>
                  <a:pt x="3176" y="1122"/>
                  <a:pt x="3176" y="1122"/>
                </a:cubicBezTo>
                <a:cubicBezTo>
                  <a:pt x="3178" y="1108"/>
                  <a:pt x="3178" y="1108"/>
                  <a:pt x="3178" y="1108"/>
                </a:cubicBezTo>
                <a:cubicBezTo>
                  <a:pt x="3177" y="1105"/>
                  <a:pt x="3177" y="1105"/>
                  <a:pt x="3177" y="1105"/>
                </a:cubicBezTo>
                <a:cubicBezTo>
                  <a:pt x="3177" y="1105"/>
                  <a:pt x="3177" y="1105"/>
                  <a:pt x="3177" y="1105"/>
                </a:cubicBezTo>
                <a:cubicBezTo>
                  <a:pt x="3175" y="1102"/>
                  <a:pt x="3175" y="1102"/>
                  <a:pt x="3175" y="1102"/>
                </a:cubicBezTo>
                <a:cubicBezTo>
                  <a:pt x="3173" y="1097"/>
                  <a:pt x="3173" y="1097"/>
                  <a:pt x="3173" y="1097"/>
                </a:cubicBezTo>
                <a:cubicBezTo>
                  <a:pt x="3172" y="1095"/>
                  <a:pt x="3172" y="1095"/>
                  <a:pt x="3172" y="1095"/>
                </a:cubicBezTo>
                <a:cubicBezTo>
                  <a:pt x="3171" y="1095"/>
                  <a:pt x="3171" y="1095"/>
                  <a:pt x="3171" y="1095"/>
                </a:cubicBezTo>
                <a:cubicBezTo>
                  <a:pt x="3167" y="1094"/>
                  <a:pt x="3167" y="1094"/>
                  <a:pt x="3167" y="1094"/>
                </a:cubicBezTo>
                <a:cubicBezTo>
                  <a:pt x="3166" y="1091"/>
                  <a:pt x="3166" y="1091"/>
                  <a:pt x="3166" y="1091"/>
                </a:cubicBezTo>
                <a:cubicBezTo>
                  <a:pt x="3165" y="1091"/>
                  <a:pt x="3165" y="1091"/>
                  <a:pt x="3165" y="1091"/>
                </a:cubicBezTo>
                <a:cubicBezTo>
                  <a:pt x="3162" y="1090"/>
                  <a:pt x="3162" y="1090"/>
                  <a:pt x="3162" y="1090"/>
                </a:cubicBezTo>
                <a:cubicBezTo>
                  <a:pt x="3158" y="1089"/>
                  <a:pt x="3158" y="1089"/>
                  <a:pt x="3158" y="1089"/>
                </a:cubicBezTo>
                <a:cubicBezTo>
                  <a:pt x="3159" y="1085"/>
                  <a:pt x="3159" y="1085"/>
                  <a:pt x="3159" y="1085"/>
                </a:cubicBezTo>
                <a:cubicBezTo>
                  <a:pt x="3159" y="1084"/>
                  <a:pt x="3159" y="1084"/>
                  <a:pt x="3159" y="1084"/>
                </a:cubicBezTo>
                <a:cubicBezTo>
                  <a:pt x="3158" y="1083"/>
                  <a:pt x="3158" y="1083"/>
                  <a:pt x="3158" y="1083"/>
                </a:cubicBezTo>
                <a:cubicBezTo>
                  <a:pt x="3158" y="1083"/>
                  <a:pt x="3158" y="1083"/>
                  <a:pt x="3158" y="1083"/>
                </a:cubicBezTo>
                <a:cubicBezTo>
                  <a:pt x="3153" y="1082"/>
                  <a:pt x="3153" y="1082"/>
                  <a:pt x="3153" y="1082"/>
                </a:cubicBezTo>
                <a:cubicBezTo>
                  <a:pt x="3144" y="1074"/>
                  <a:pt x="3144" y="1074"/>
                  <a:pt x="3144" y="1074"/>
                </a:cubicBezTo>
                <a:cubicBezTo>
                  <a:pt x="3146" y="1073"/>
                  <a:pt x="3146" y="1073"/>
                  <a:pt x="3146" y="1073"/>
                </a:cubicBezTo>
                <a:cubicBezTo>
                  <a:pt x="3146" y="1073"/>
                  <a:pt x="3146" y="1073"/>
                  <a:pt x="3146" y="1073"/>
                </a:cubicBezTo>
                <a:cubicBezTo>
                  <a:pt x="3146" y="1072"/>
                  <a:pt x="3146" y="1072"/>
                  <a:pt x="3146" y="1072"/>
                </a:cubicBezTo>
                <a:cubicBezTo>
                  <a:pt x="3141" y="1068"/>
                  <a:pt x="3141" y="1068"/>
                  <a:pt x="3141" y="1068"/>
                </a:cubicBezTo>
                <a:cubicBezTo>
                  <a:pt x="3140" y="1064"/>
                  <a:pt x="3140" y="1064"/>
                  <a:pt x="3140" y="1064"/>
                </a:cubicBezTo>
                <a:cubicBezTo>
                  <a:pt x="3138" y="1060"/>
                  <a:pt x="3138" y="1060"/>
                  <a:pt x="3138" y="1060"/>
                </a:cubicBezTo>
                <a:cubicBezTo>
                  <a:pt x="3138" y="1060"/>
                  <a:pt x="3138" y="1060"/>
                  <a:pt x="3138" y="1060"/>
                </a:cubicBezTo>
                <a:cubicBezTo>
                  <a:pt x="3134" y="1059"/>
                  <a:pt x="3134" y="1059"/>
                  <a:pt x="3134" y="1059"/>
                </a:cubicBezTo>
                <a:cubicBezTo>
                  <a:pt x="3135" y="1057"/>
                  <a:pt x="3135" y="1057"/>
                  <a:pt x="3135" y="1057"/>
                </a:cubicBezTo>
                <a:cubicBezTo>
                  <a:pt x="3141" y="1056"/>
                  <a:pt x="3141" y="1056"/>
                  <a:pt x="3141" y="1056"/>
                </a:cubicBezTo>
                <a:cubicBezTo>
                  <a:pt x="3145" y="1060"/>
                  <a:pt x="3145" y="1060"/>
                  <a:pt x="3145" y="1060"/>
                </a:cubicBezTo>
                <a:cubicBezTo>
                  <a:pt x="3146" y="1062"/>
                  <a:pt x="3146" y="1062"/>
                  <a:pt x="3146" y="1062"/>
                </a:cubicBezTo>
                <a:cubicBezTo>
                  <a:pt x="3149" y="1067"/>
                  <a:pt x="3149" y="1067"/>
                  <a:pt x="3149" y="1067"/>
                </a:cubicBezTo>
                <a:cubicBezTo>
                  <a:pt x="3157" y="1072"/>
                  <a:pt x="3157" y="1072"/>
                  <a:pt x="3157" y="1072"/>
                </a:cubicBezTo>
                <a:cubicBezTo>
                  <a:pt x="3158" y="1072"/>
                  <a:pt x="3158" y="1072"/>
                  <a:pt x="3158" y="1072"/>
                </a:cubicBezTo>
                <a:cubicBezTo>
                  <a:pt x="3159" y="1072"/>
                  <a:pt x="3159" y="1072"/>
                  <a:pt x="3159" y="1072"/>
                </a:cubicBezTo>
                <a:cubicBezTo>
                  <a:pt x="3159" y="1070"/>
                  <a:pt x="3159" y="1070"/>
                  <a:pt x="3159" y="1070"/>
                </a:cubicBezTo>
                <a:cubicBezTo>
                  <a:pt x="3161" y="1073"/>
                  <a:pt x="3161" y="1073"/>
                  <a:pt x="3161" y="1073"/>
                </a:cubicBezTo>
                <a:cubicBezTo>
                  <a:pt x="3164" y="1075"/>
                  <a:pt x="3164" y="1075"/>
                  <a:pt x="3164" y="1075"/>
                </a:cubicBezTo>
                <a:cubicBezTo>
                  <a:pt x="3164" y="1075"/>
                  <a:pt x="3165" y="1075"/>
                  <a:pt x="3165" y="1075"/>
                </a:cubicBezTo>
                <a:cubicBezTo>
                  <a:pt x="3166" y="1074"/>
                  <a:pt x="3166" y="1074"/>
                  <a:pt x="3166" y="1074"/>
                </a:cubicBezTo>
                <a:cubicBezTo>
                  <a:pt x="3167" y="1074"/>
                  <a:pt x="3167" y="1074"/>
                  <a:pt x="3167" y="1074"/>
                </a:cubicBezTo>
                <a:cubicBezTo>
                  <a:pt x="3167" y="1074"/>
                  <a:pt x="3168" y="1074"/>
                  <a:pt x="3168" y="1074"/>
                </a:cubicBezTo>
                <a:cubicBezTo>
                  <a:pt x="3169" y="1073"/>
                  <a:pt x="3169" y="1073"/>
                  <a:pt x="3169" y="1073"/>
                </a:cubicBezTo>
                <a:cubicBezTo>
                  <a:pt x="3170" y="1073"/>
                  <a:pt x="3170" y="1073"/>
                  <a:pt x="3170" y="1073"/>
                </a:cubicBezTo>
                <a:cubicBezTo>
                  <a:pt x="3172" y="1080"/>
                  <a:pt x="3172" y="1080"/>
                  <a:pt x="3172" y="1080"/>
                </a:cubicBezTo>
                <a:cubicBezTo>
                  <a:pt x="3172" y="1080"/>
                  <a:pt x="3172" y="1080"/>
                  <a:pt x="3172" y="1080"/>
                </a:cubicBezTo>
                <a:cubicBezTo>
                  <a:pt x="3172" y="1080"/>
                  <a:pt x="3172" y="1080"/>
                  <a:pt x="3173" y="1080"/>
                </a:cubicBezTo>
                <a:cubicBezTo>
                  <a:pt x="3177" y="1079"/>
                  <a:pt x="3177" y="1079"/>
                  <a:pt x="3177" y="1079"/>
                </a:cubicBezTo>
                <a:cubicBezTo>
                  <a:pt x="3181" y="1080"/>
                  <a:pt x="3181" y="1080"/>
                  <a:pt x="3181" y="1080"/>
                </a:cubicBezTo>
                <a:cubicBezTo>
                  <a:pt x="3183" y="1082"/>
                  <a:pt x="3183" y="1082"/>
                  <a:pt x="3183" y="1082"/>
                </a:cubicBezTo>
                <a:cubicBezTo>
                  <a:pt x="3183" y="1083"/>
                  <a:pt x="3183" y="1083"/>
                  <a:pt x="3183" y="1083"/>
                </a:cubicBezTo>
                <a:cubicBezTo>
                  <a:pt x="3187" y="1083"/>
                  <a:pt x="3187" y="1083"/>
                  <a:pt x="3187" y="1083"/>
                </a:cubicBezTo>
                <a:cubicBezTo>
                  <a:pt x="3189" y="1085"/>
                  <a:pt x="3189" y="1085"/>
                  <a:pt x="3189" y="1085"/>
                </a:cubicBezTo>
                <a:cubicBezTo>
                  <a:pt x="3189" y="1085"/>
                  <a:pt x="3189" y="1085"/>
                  <a:pt x="3189" y="1085"/>
                </a:cubicBezTo>
                <a:cubicBezTo>
                  <a:pt x="3202" y="1090"/>
                  <a:pt x="3202" y="1090"/>
                  <a:pt x="3202" y="1090"/>
                </a:cubicBezTo>
                <a:cubicBezTo>
                  <a:pt x="3211" y="1091"/>
                  <a:pt x="3211" y="1091"/>
                  <a:pt x="3211" y="1091"/>
                </a:cubicBezTo>
                <a:cubicBezTo>
                  <a:pt x="3218" y="1094"/>
                  <a:pt x="3218" y="1094"/>
                  <a:pt x="3218" y="1094"/>
                </a:cubicBezTo>
                <a:cubicBezTo>
                  <a:pt x="3220" y="1096"/>
                  <a:pt x="3220" y="1096"/>
                  <a:pt x="3220" y="1096"/>
                </a:cubicBezTo>
                <a:cubicBezTo>
                  <a:pt x="3220" y="1096"/>
                  <a:pt x="3220" y="1096"/>
                  <a:pt x="3220" y="1096"/>
                </a:cubicBezTo>
                <a:cubicBezTo>
                  <a:pt x="3239" y="1098"/>
                  <a:pt x="3239" y="1098"/>
                  <a:pt x="3239" y="1098"/>
                </a:cubicBezTo>
                <a:cubicBezTo>
                  <a:pt x="3240" y="1098"/>
                  <a:pt x="3240" y="1098"/>
                  <a:pt x="3240" y="1098"/>
                </a:cubicBezTo>
                <a:cubicBezTo>
                  <a:pt x="3243" y="1097"/>
                  <a:pt x="3243" y="1097"/>
                  <a:pt x="3243" y="1097"/>
                </a:cubicBezTo>
                <a:cubicBezTo>
                  <a:pt x="3247" y="1096"/>
                  <a:pt x="3247" y="1096"/>
                  <a:pt x="3247" y="1096"/>
                </a:cubicBezTo>
                <a:cubicBezTo>
                  <a:pt x="3259" y="1090"/>
                  <a:pt x="3259" y="1090"/>
                  <a:pt x="3259" y="1090"/>
                </a:cubicBezTo>
                <a:cubicBezTo>
                  <a:pt x="3276" y="1070"/>
                  <a:pt x="3276" y="1070"/>
                  <a:pt x="3276" y="1070"/>
                </a:cubicBezTo>
                <a:cubicBezTo>
                  <a:pt x="3280" y="1056"/>
                  <a:pt x="3280" y="1056"/>
                  <a:pt x="3280" y="1056"/>
                </a:cubicBezTo>
                <a:cubicBezTo>
                  <a:pt x="3280" y="1055"/>
                  <a:pt x="3280" y="1055"/>
                  <a:pt x="3280" y="1055"/>
                </a:cubicBezTo>
                <a:cubicBezTo>
                  <a:pt x="3277" y="1053"/>
                  <a:pt x="3277" y="1053"/>
                  <a:pt x="3277" y="1053"/>
                </a:cubicBezTo>
                <a:cubicBezTo>
                  <a:pt x="3276" y="1052"/>
                  <a:pt x="3276" y="1052"/>
                  <a:pt x="3276" y="1052"/>
                </a:cubicBezTo>
                <a:cubicBezTo>
                  <a:pt x="3275" y="1036"/>
                  <a:pt x="3275" y="1036"/>
                  <a:pt x="3275" y="1036"/>
                </a:cubicBezTo>
                <a:cubicBezTo>
                  <a:pt x="3272" y="1032"/>
                  <a:pt x="3272" y="1032"/>
                  <a:pt x="3272" y="1032"/>
                </a:cubicBezTo>
                <a:cubicBezTo>
                  <a:pt x="3268" y="1030"/>
                  <a:pt x="3268" y="1030"/>
                  <a:pt x="3268" y="1030"/>
                </a:cubicBezTo>
                <a:cubicBezTo>
                  <a:pt x="3267" y="1030"/>
                  <a:pt x="3267" y="1030"/>
                  <a:pt x="3267" y="1030"/>
                </a:cubicBezTo>
                <a:cubicBezTo>
                  <a:pt x="3266" y="1030"/>
                  <a:pt x="3266" y="1030"/>
                  <a:pt x="3266" y="1030"/>
                </a:cubicBezTo>
                <a:cubicBezTo>
                  <a:pt x="3264" y="1029"/>
                  <a:pt x="3264" y="1029"/>
                  <a:pt x="3264" y="1029"/>
                </a:cubicBezTo>
                <a:cubicBezTo>
                  <a:pt x="3265" y="1027"/>
                  <a:pt x="3265" y="1027"/>
                  <a:pt x="3265" y="1027"/>
                </a:cubicBezTo>
                <a:cubicBezTo>
                  <a:pt x="3264" y="1026"/>
                  <a:pt x="3264" y="1026"/>
                  <a:pt x="3264" y="1026"/>
                </a:cubicBezTo>
                <a:cubicBezTo>
                  <a:pt x="3260" y="1021"/>
                  <a:pt x="3260" y="1021"/>
                  <a:pt x="3260" y="1021"/>
                </a:cubicBezTo>
                <a:cubicBezTo>
                  <a:pt x="3259" y="1018"/>
                  <a:pt x="3259" y="1018"/>
                  <a:pt x="3259" y="1018"/>
                </a:cubicBezTo>
                <a:cubicBezTo>
                  <a:pt x="3255" y="1015"/>
                  <a:pt x="3255" y="1015"/>
                  <a:pt x="3255" y="1015"/>
                </a:cubicBezTo>
                <a:cubicBezTo>
                  <a:pt x="3255" y="1015"/>
                  <a:pt x="3254" y="1015"/>
                  <a:pt x="3254" y="1015"/>
                </a:cubicBezTo>
                <a:cubicBezTo>
                  <a:pt x="3254" y="1015"/>
                  <a:pt x="3253" y="1016"/>
                  <a:pt x="3254" y="1016"/>
                </a:cubicBezTo>
                <a:cubicBezTo>
                  <a:pt x="3255" y="1019"/>
                  <a:pt x="3255" y="1019"/>
                  <a:pt x="3255" y="1019"/>
                </a:cubicBezTo>
                <a:cubicBezTo>
                  <a:pt x="3253" y="1020"/>
                  <a:pt x="3253" y="1020"/>
                  <a:pt x="3253" y="1020"/>
                </a:cubicBezTo>
                <a:cubicBezTo>
                  <a:pt x="3245" y="1012"/>
                  <a:pt x="3245" y="1012"/>
                  <a:pt x="3245" y="1012"/>
                </a:cubicBezTo>
                <a:cubicBezTo>
                  <a:pt x="3245" y="1012"/>
                  <a:pt x="3244" y="1012"/>
                  <a:pt x="3244" y="1012"/>
                </a:cubicBezTo>
                <a:cubicBezTo>
                  <a:pt x="3244" y="1012"/>
                  <a:pt x="3244" y="1013"/>
                  <a:pt x="3243" y="1013"/>
                </a:cubicBezTo>
                <a:cubicBezTo>
                  <a:pt x="3243" y="1013"/>
                  <a:pt x="3243" y="1013"/>
                  <a:pt x="3243" y="1013"/>
                </a:cubicBezTo>
                <a:cubicBezTo>
                  <a:pt x="3243" y="1013"/>
                  <a:pt x="3243" y="1013"/>
                  <a:pt x="3243" y="1013"/>
                </a:cubicBezTo>
                <a:cubicBezTo>
                  <a:pt x="3242" y="1010"/>
                  <a:pt x="3242" y="1010"/>
                  <a:pt x="3242" y="1010"/>
                </a:cubicBezTo>
                <a:cubicBezTo>
                  <a:pt x="3239" y="1005"/>
                  <a:pt x="3239" y="1005"/>
                  <a:pt x="3239" y="1005"/>
                </a:cubicBezTo>
                <a:cubicBezTo>
                  <a:pt x="3238" y="1005"/>
                  <a:pt x="3238" y="1005"/>
                  <a:pt x="3238" y="1005"/>
                </a:cubicBezTo>
                <a:cubicBezTo>
                  <a:pt x="3237" y="1005"/>
                  <a:pt x="3237" y="1006"/>
                  <a:pt x="3237" y="1006"/>
                </a:cubicBezTo>
                <a:cubicBezTo>
                  <a:pt x="3239" y="1010"/>
                  <a:pt x="3239" y="1010"/>
                  <a:pt x="3239" y="1010"/>
                </a:cubicBezTo>
                <a:cubicBezTo>
                  <a:pt x="3235" y="1008"/>
                  <a:pt x="3235" y="1008"/>
                  <a:pt x="3235" y="1008"/>
                </a:cubicBezTo>
                <a:cubicBezTo>
                  <a:pt x="3233" y="1006"/>
                  <a:pt x="3233" y="1006"/>
                  <a:pt x="3233" y="1006"/>
                </a:cubicBezTo>
                <a:cubicBezTo>
                  <a:pt x="3232" y="1004"/>
                  <a:pt x="3232" y="1004"/>
                  <a:pt x="3232" y="1004"/>
                </a:cubicBezTo>
                <a:cubicBezTo>
                  <a:pt x="3232" y="1003"/>
                  <a:pt x="3232" y="1003"/>
                  <a:pt x="3232" y="1003"/>
                </a:cubicBezTo>
                <a:cubicBezTo>
                  <a:pt x="3194" y="970"/>
                  <a:pt x="3194" y="970"/>
                  <a:pt x="3194" y="970"/>
                </a:cubicBezTo>
                <a:cubicBezTo>
                  <a:pt x="3184" y="968"/>
                  <a:pt x="3184" y="968"/>
                  <a:pt x="3184" y="968"/>
                </a:cubicBezTo>
                <a:cubicBezTo>
                  <a:pt x="3183" y="968"/>
                  <a:pt x="3183" y="968"/>
                  <a:pt x="3183" y="968"/>
                </a:cubicBezTo>
                <a:cubicBezTo>
                  <a:pt x="3183" y="968"/>
                  <a:pt x="3183" y="969"/>
                  <a:pt x="3183" y="969"/>
                </a:cubicBezTo>
                <a:cubicBezTo>
                  <a:pt x="3183" y="970"/>
                  <a:pt x="3183" y="970"/>
                  <a:pt x="3183" y="970"/>
                </a:cubicBezTo>
                <a:cubicBezTo>
                  <a:pt x="3183" y="971"/>
                  <a:pt x="3183" y="971"/>
                  <a:pt x="3183" y="971"/>
                </a:cubicBezTo>
                <a:cubicBezTo>
                  <a:pt x="3182" y="971"/>
                  <a:pt x="3182" y="971"/>
                  <a:pt x="3182" y="971"/>
                </a:cubicBezTo>
                <a:cubicBezTo>
                  <a:pt x="3163" y="964"/>
                  <a:pt x="3163" y="964"/>
                  <a:pt x="3163" y="964"/>
                </a:cubicBezTo>
                <a:cubicBezTo>
                  <a:pt x="3163" y="964"/>
                  <a:pt x="3162" y="964"/>
                  <a:pt x="3162" y="964"/>
                </a:cubicBezTo>
                <a:cubicBezTo>
                  <a:pt x="3161" y="966"/>
                  <a:pt x="3161" y="966"/>
                  <a:pt x="3161" y="966"/>
                </a:cubicBezTo>
                <a:cubicBezTo>
                  <a:pt x="3157" y="967"/>
                  <a:pt x="3157" y="967"/>
                  <a:pt x="3157" y="967"/>
                </a:cubicBezTo>
                <a:cubicBezTo>
                  <a:pt x="3156" y="967"/>
                  <a:pt x="3156" y="967"/>
                  <a:pt x="3156" y="967"/>
                </a:cubicBezTo>
                <a:cubicBezTo>
                  <a:pt x="3155" y="968"/>
                  <a:pt x="3155" y="968"/>
                  <a:pt x="3155" y="968"/>
                </a:cubicBezTo>
                <a:cubicBezTo>
                  <a:pt x="3154" y="966"/>
                  <a:pt x="3154" y="966"/>
                  <a:pt x="3154" y="966"/>
                </a:cubicBezTo>
                <a:cubicBezTo>
                  <a:pt x="3153" y="965"/>
                  <a:pt x="3153" y="965"/>
                  <a:pt x="3153" y="965"/>
                </a:cubicBezTo>
                <a:cubicBezTo>
                  <a:pt x="3154" y="962"/>
                  <a:pt x="3154" y="962"/>
                  <a:pt x="3154" y="962"/>
                </a:cubicBezTo>
                <a:cubicBezTo>
                  <a:pt x="3154" y="961"/>
                  <a:pt x="3154" y="961"/>
                  <a:pt x="3154" y="961"/>
                </a:cubicBezTo>
                <a:cubicBezTo>
                  <a:pt x="3153" y="960"/>
                  <a:pt x="3153" y="960"/>
                  <a:pt x="3153" y="960"/>
                </a:cubicBezTo>
                <a:cubicBezTo>
                  <a:pt x="3153" y="960"/>
                  <a:pt x="3153" y="960"/>
                  <a:pt x="3153" y="960"/>
                </a:cubicBezTo>
                <a:cubicBezTo>
                  <a:pt x="3152" y="960"/>
                  <a:pt x="3152" y="960"/>
                  <a:pt x="3152" y="960"/>
                </a:cubicBezTo>
                <a:cubicBezTo>
                  <a:pt x="3148" y="963"/>
                  <a:pt x="3148" y="963"/>
                  <a:pt x="3148" y="963"/>
                </a:cubicBezTo>
                <a:cubicBezTo>
                  <a:pt x="3149" y="960"/>
                  <a:pt x="3149" y="960"/>
                  <a:pt x="3149" y="960"/>
                </a:cubicBezTo>
                <a:cubicBezTo>
                  <a:pt x="3149" y="960"/>
                  <a:pt x="3149" y="959"/>
                  <a:pt x="3149" y="959"/>
                </a:cubicBezTo>
                <a:cubicBezTo>
                  <a:pt x="3148" y="959"/>
                  <a:pt x="3148" y="959"/>
                  <a:pt x="3148" y="959"/>
                </a:cubicBezTo>
                <a:cubicBezTo>
                  <a:pt x="3146" y="960"/>
                  <a:pt x="3146" y="960"/>
                  <a:pt x="3146" y="960"/>
                </a:cubicBezTo>
                <a:cubicBezTo>
                  <a:pt x="3147" y="959"/>
                  <a:pt x="3147" y="959"/>
                  <a:pt x="3147" y="959"/>
                </a:cubicBezTo>
                <a:cubicBezTo>
                  <a:pt x="3146" y="958"/>
                  <a:pt x="3146" y="958"/>
                  <a:pt x="3146" y="958"/>
                </a:cubicBezTo>
                <a:cubicBezTo>
                  <a:pt x="3145" y="957"/>
                  <a:pt x="3145" y="957"/>
                  <a:pt x="3145" y="957"/>
                </a:cubicBezTo>
                <a:cubicBezTo>
                  <a:pt x="3145" y="957"/>
                  <a:pt x="3145" y="957"/>
                  <a:pt x="3145" y="957"/>
                </a:cubicBezTo>
                <a:cubicBezTo>
                  <a:pt x="3143" y="957"/>
                  <a:pt x="3143" y="957"/>
                  <a:pt x="3143" y="957"/>
                </a:cubicBezTo>
                <a:cubicBezTo>
                  <a:pt x="3140" y="959"/>
                  <a:pt x="3140" y="959"/>
                  <a:pt x="3140" y="959"/>
                </a:cubicBezTo>
                <a:cubicBezTo>
                  <a:pt x="3140" y="958"/>
                  <a:pt x="3140" y="958"/>
                  <a:pt x="3140" y="958"/>
                </a:cubicBezTo>
                <a:cubicBezTo>
                  <a:pt x="3140" y="958"/>
                  <a:pt x="3140" y="958"/>
                  <a:pt x="3140" y="958"/>
                </a:cubicBezTo>
                <a:cubicBezTo>
                  <a:pt x="3140" y="956"/>
                  <a:pt x="3140" y="956"/>
                  <a:pt x="3140" y="956"/>
                </a:cubicBezTo>
                <a:cubicBezTo>
                  <a:pt x="3139" y="954"/>
                  <a:pt x="3139" y="954"/>
                  <a:pt x="3139" y="954"/>
                </a:cubicBezTo>
                <a:cubicBezTo>
                  <a:pt x="3138" y="953"/>
                  <a:pt x="3138" y="953"/>
                  <a:pt x="3138" y="953"/>
                </a:cubicBezTo>
                <a:cubicBezTo>
                  <a:pt x="3134" y="954"/>
                  <a:pt x="3134" y="954"/>
                  <a:pt x="3134" y="954"/>
                </a:cubicBezTo>
                <a:cubicBezTo>
                  <a:pt x="3135" y="949"/>
                  <a:pt x="3135" y="949"/>
                  <a:pt x="3135" y="949"/>
                </a:cubicBezTo>
                <a:cubicBezTo>
                  <a:pt x="3136" y="950"/>
                  <a:pt x="3136" y="950"/>
                  <a:pt x="3136" y="950"/>
                </a:cubicBezTo>
                <a:cubicBezTo>
                  <a:pt x="3136" y="951"/>
                  <a:pt x="3136" y="951"/>
                  <a:pt x="3136" y="951"/>
                </a:cubicBezTo>
                <a:cubicBezTo>
                  <a:pt x="3138" y="952"/>
                  <a:pt x="3138" y="952"/>
                  <a:pt x="3138" y="952"/>
                </a:cubicBezTo>
                <a:cubicBezTo>
                  <a:pt x="3138" y="952"/>
                  <a:pt x="3138" y="952"/>
                  <a:pt x="3138" y="952"/>
                </a:cubicBezTo>
                <a:cubicBezTo>
                  <a:pt x="3139" y="952"/>
                  <a:pt x="3139" y="952"/>
                  <a:pt x="3139" y="952"/>
                </a:cubicBezTo>
                <a:cubicBezTo>
                  <a:pt x="3141" y="953"/>
                  <a:pt x="3141" y="953"/>
                  <a:pt x="3141" y="953"/>
                </a:cubicBezTo>
                <a:cubicBezTo>
                  <a:pt x="3142" y="954"/>
                  <a:pt x="3142" y="954"/>
                  <a:pt x="3142" y="954"/>
                </a:cubicBezTo>
                <a:cubicBezTo>
                  <a:pt x="3145" y="953"/>
                  <a:pt x="3145" y="953"/>
                  <a:pt x="3145" y="953"/>
                </a:cubicBezTo>
                <a:cubicBezTo>
                  <a:pt x="3147" y="954"/>
                  <a:pt x="3147" y="954"/>
                  <a:pt x="3147" y="954"/>
                </a:cubicBezTo>
                <a:cubicBezTo>
                  <a:pt x="3147" y="954"/>
                  <a:pt x="3147" y="954"/>
                  <a:pt x="3148" y="954"/>
                </a:cubicBezTo>
                <a:cubicBezTo>
                  <a:pt x="3150" y="950"/>
                  <a:pt x="3150" y="950"/>
                  <a:pt x="3150" y="950"/>
                </a:cubicBezTo>
                <a:cubicBezTo>
                  <a:pt x="3151" y="946"/>
                  <a:pt x="3151" y="946"/>
                  <a:pt x="3151" y="946"/>
                </a:cubicBezTo>
                <a:cubicBezTo>
                  <a:pt x="3151" y="946"/>
                  <a:pt x="3151" y="946"/>
                  <a:pt x="3150" y="945"/>
                </a:cubicBezTo>
                <a:cubicBezTo>
                  <a:pt x="3145" y="943"/>
                  <a:pt x="3145" y="943"/>
                  <a:pt x="3145" y="943"/>
                </a:cubicBezTo>
                <a:cubicBezTo>
                  <a:pt x="3145" y="943"/>
                  <a:pt x="3145" y="943"/>
                  <a:pt x="3145" y="943"/>
                </a:cubicBezTo>
                <a:cubicBezTo>
                  <a:pt x="3143" y="944"/>
                  <a:pt x="3143" y="944"/>
                  <a:pt x="3143" y="944"/>
                </a:cubicBezTo>
                <a:cubicBezTo>
                  <a:pt x="3141" y="943"/>
                  <a:pt x="3141" y="943"/>
                  <a:pt x="3141" y="943"/>
                </a:cubicBezTo>
                <a:cubicBezTo>
                  <a:pt x="3141" y="941"/>
                  <a:pt x="3141" y="941"/>
                  <a:pt x="3141" y="941"/>
                </a:cubicBezTo>
                <a:cubicBezTo>
                  <a:pt x="3141" y="941"/>
                  <a:pt x="3141" y="941"/>
                  <a:pt x="3141" y="941"/>
                </a:cubicBezTo>
                <a:cubicBezTo>
                  <a:pt x="3132" y="937"/>
                  <a:pt x="3132" y="937"/>
                  <a:pt x="3132" y="937"/>
                </a:cubicBezTo>
                <a:cubicBezTo>
                  <a:pt x="3131" y="936"/>
                  <a:pt x="3131" y="937"/>
                  <a:pt x="3131" y="937"/>
                </a:cubicBezTo>
                <a:cubicBezTo>
                  <a:pt x="3130" y="937"/>
                  <a:pt x="3130" y="937"/>
                  <a:pt x="3131" y="938"/>
                </a:cubicBezTo>
                <a:cubicBezTo>
                  <a:pt x="3132" y="940"/>
                  <a:pt x="3132" y="940"/>
                  <a:pt x="3132" y="940"/>
                </a:cubicBezTo>
                <a:cubicBezTo>
                  <a:pt x="3132" y="943"/>
                  <a:pt x="3132" y="943"/>
                  <a:pt x="3132" y="943"/>
                </a:cubicBezTo>
                <a:cubicBezTo>
                  <a:pt x="3130" y="944"/>
                  <a:pt x="3130" y="944"/>
                  <a:pt x="3130" y="944"/>
                </a:cubicBezTo>
                <a:cubicBezTo>
                  <a:pt x="3130" y="943"/>
                  <a:pt x="3130" y="943"/>
                  <a:pt x="3130" y="943"/>
                </a:cubicBezTo>
                <a:cubicBezTo>
                  <a:pt x="3129" y="942"/>
                  <a:pt x="3129" y="942"/>
                  <a:pt x="3129" y="942"/>
                </a:cubicBezTo>
                <a:cubicBezTo>
                  <a:pt x="3129" y="942"/>
                  <a:pt x="3128" y="943"/>
                  <a:pt x="3128" y="943"/>
                </a:cubicBezTo>
                <a:cubicBezTo>
                  <a:pt x="3128" y="945"/>
                  <a:pt x="3128" y="945"/>
                  <a:pt x="3128" y="945"/>
                </a:cubicBezTo>
                <a:cubicBezTo>
                  <a:pt x="3128" y="948"/>
                  <a:pt x="3128" y="948"/>
                  <a:pt x="3128" y="948"/>
                </a:cubicBezTo>
                <a:cubicBezTo>
                  <a:pt x="3127" y="949"/>
                  <a:pt x="3127" y="949"/>
                  <a:pt x="3127" y="949"/>
                </a:cubicBezTo>
                <a:cubicBezTo>
                  <a:pt x="3125" y="950"/>
                  <a:pt x="3125" y="950"/>
                  <a:pt x="3125" y="950"/>
                </a:cubicBezTo>
                <a:cubicBezTo>
                  <a:pt x="3123" y="946"/>
                  <a:pt x="3123" y="946"/>
                  <a:pt x="3123" y="946"/>
                </a:cubicBezTo>
                <a:cubicBezTo>
                  <a:pt x="3117" y="944"/>
                  <a:pt x="3117" y="944"/>
                  <a:pt x="3117" y="944"/>
                </a:cubicBezTo>
                <a:cubicBezTo>
                  <a:pt x="3116" y="944"/>
                  <a:pt x="3116" y="944"/>
                  <a:pt x="3116" y="944"/>
                </a:cubicBezTo>
                <a:cubicBezTo>
                  <a:pt x="3116" y="944"/>
                  <a:pt x="3116" y="944"/>
                  <a:pt x="3116" y="944"/>
                </a:cubicBezTo>
                <a:cubicBezTo>
                  <a:pt x="3110" y="943"/>
                  <a:pt x="3110" y="943"/>
                  <a:pt x="3110" y="943"/>
                </a:cubicBezTo>
                <a:cubicBezTo>
                  <a:pt x="3109" y="943"/>
                  <a:pt x="3109" y="943"/>
                  <a:pt x="3109" y="943"/>
                </a:cubicBezTo>
                <a:cubicBezTo>
                  <a:pt x="3109" y="943"/>
                  <a:pt x="3109" y="943"/>
                  <a:pt x="3109" y="943"/>
                </a:cubicBezTo>
                <a:cubicBezTo>
                  <a:pt x="3108" y="949"/>
                  <a:pt x="3108" y="949"/>
                  <a:pt x="3108" y="949"/>
                </a:cubicBezTo>
                <a:cubicBezTo>
                  <a:pt x="3108" y="949"/>
                  <a:pt x="3108" y="949"/>
                  <a:pt x="3108" y="949"/>
                </a:cubicBezTo>
                <a:cubicBezTo>
                  <a:pt x="3108" y="948"/>
                  <a:pt x="3108" y="948"/>
                  <a:pt x="3108" y="948"/>
                </a:cubicBezTo>
                <a:cubicBezTo>
                  <a:pt x="3108" y="948"/>
                  <a:pt x="3108" y="948"/>
                  <a:pt x="3108" y="948"/>
                </a:cubicBezTo>
                <a:cubicBezTo>
                  <a:pt x="3105" y="947"/>
                  <a:pt x="3105" y="947"/>
                  <a:pt x="3105" y="947"/>
                </a:cubicBezTo>
                <a:cubicBezTo>
                  <a:pt x="3104" y="945"/>
                  <a:pt x="3104" y="945"/>
                  <a:pt x="3104" y="945"/>
                </a:cubicBezTo>
                <a:cubicBezTo>
                  <a:pt x="3104" y="945"/>
                  <a:pt x="3104" y="945"/>
                  <a:pt x="3103" y="945"/>
                </a:cubicBezTo>
                <a:cubicBezTo>
                  <a:pt x="3103" y="945"/>
                  <a:pt x="3103" y="945"/>
                  <a:pt x="3103" y="946"/>
                </a:cubicBezTo>
                <a:cubicBezTo>
                  <a:pt x="3103" y="948"/>
                  <a:pt x="3103" y="948"/>
                  <a:pt x="3103" y="948"/>
                </a:cubicBezTo>
                <a:cubicBezTo>
                  <a:pt x="3102" y="947"/>
                  <a:pt x="3102" y="947"/>
                  <a:pt x="3102" y="947"/>
                </a:cubicBezTo>
                <a:cubicBezTo>
                  <a:pt x="3102" y="946"/>
                  <a:pt x="3102" y="946"/>
                  <a:pt x="3102" y="946"/>
                </a:cubicBezTo>
                <a:cubicBezTo>
                  <a:pt x="3098" y="947"/>
                  <a:pt x="3098" y="947"/>
                  <a:pt x="3098" y="947"/>
                </a:cubicBezTo>
                <a:cubicBezTo>
                  <a:pt x="3096" y="948"/>
                  <a:pt x="3096" y="948"/>
                  <a:pt x="3096" y="948"/>
                </a:cubicBezTo>
                <a:cubicBezTo>
                  <a:pt x="3097" y="946"/>
                  <a:pt x="3097" y="946"/>
                  <a:pt x="3097" y="946"/>
                </a:cubicBezTo>
                <a:cubicBezTo>
                  <a:pt x="3099" y="945"/>
                  <a:pt x="3099" y="945"/>
                  <a:pt x="3099" y="945"/>
                </a:cubicBezTo>
                <a:cubicBezTo>
                  <a:pt x="3101" y="944"/>
                  <a:pt x="3101" y="944"/>
                  <a:pt x="3101" y="944"/>
                </a:cubicBezTo>
                <a:cubicBezTo>
                  <a:pt x="3101" y="944"/>
                  <a:pt x="3101" y="944"/>
                  <a:pt x="3101" y="944"/>
                </a:cubicBezTo>
                <a:cubicBezTo>
                  <a:pt x="3102" y="942"/>
                  <a:pt x="3102" y="942"/>
                  <a:pt x="3102" y="942"/>
                </a:cubicBezTo>
                <a:cubicBezTo>
                  <a:pt x="3102" y="942"/>
                  <a:pt x="3102" y="942"/>
                  <a:pt x="3102" y="942"/>
                </a:cubicBezTo>
                <a:cubicBezTo>
                  <a:pt x="3101" y="940"/>
                  <a:pt x="3101" y="940"/>
                  <a:pt x="3101" y="940"/>
                </a:cubicBezTo>
                <a:cubicBezTo>
                  <a:pt x="3100" y="938"/>
                  <a:pt x="3100" y="938"/>
                  <a:pt x="3100" y="938"/>
                </a:cubicBezTo>
                <a:cubicBezTo>
                  <a:pt x="3099" y="938"/>
                  <a:pt x="3099" y="938"/>
                  <a:pt x="3099" y="938"/>
                </a:cubicBezTo>
                <a:cubicBezTo>
                  <a:pt x="3095" y="938"/>
                  <a:pt x="3095" y="938"/>
                  <a:pt x="3095" y="938"/>
                </a:cubicBezTo>
                <a:cubicBezTo>
                  <a:pt x="3095" y="938"/>
                  <a:pt x="3095" y="938"/>
                  <a:pt x="3095" y="938"/>
                </a:cubicBezTo>
                <a:cubicBezTo>
                  <a:pt x="3095" y="938"/>
                  <a:pt x="3095" y="937"/>
                  <a:pt x="3095" y="937"/>
                </a:cubicBezTo>
                <a:cubicBezTo>
                  <a:pt x="3093" y="935"/>
                  <a:pt x="3093" y="935"/>
                  <a:pt x="3093" y="935"/>
                </a:cubicBezTo>
                <a:cubicBezTo>
                  <a:pt x="3090" y="933"/>
                  <a:pt x="3090" y="933"/>
                  <a:pt x="3090" y="933"/>
                </a:cubicBezTo>
                <a:cubicBezTo>
                  <a:pt x="3087" y="930"/>
                  <a:pt x="3087" y="930"/>
                  <a:pt x="3087" y="930"/>
                </a:cubicBezTo>
                <a:cubicBezTo>
                  <a:pt x="3086" y="930"/>
                  <a:pt x="3086" y="930"/>
                  <a:pt x="3086" y="930"/>
                </a:cubicBezTo>
                <a:cubicBezTo>
                  <a:pt x="3083" y="929"/>
                  <a:pt x="3083" y="929"/>
                  <a:pt x="3083" y="929"/>
                </a:cubicBezTo>
                <a:cubicBezTo>
                  <a:pt x="3082" y="928"/>
                  <a:pt x="3082" y="928"/>
                  <a:pt x="3082" y="928"/>
                </a:cubicBezTo>
                <a:cubicBezTo>
                  <a:pt x="3082" y="927"/>
                  <a:pt x="3082" y="927"/>
                  <a:pt x="3082" y="927"/>
                </a:cubicBezTo>
                <a:cubicBezTo>
                  <a:pt x="3082" y="927"/>
                  <a:pt x="3082" y="927"/>
                  <a:pt x="3082" y="927"/>
                </a:cubicBezTo>
                <a:cubicBezTo>
                  <a:pt x="3102" y="931"/>
                  <a:pt x="3102" y="931"/>
                  <a:pt x="3102" y="931"/>
                </a:cubicBezTo>
                <a:cubicBezTo>
                  <a:pt x="3103" y="931"/>
                  <a:pt x="3103" y="931"/>
                  <a:pt x="3103" y="931"/>
                </a:cubicBezTo>
                <a:cubicBezTo>
                  <a:pt x="3113" y="923"/>
                  <a:pt x="3113" y="923"/>
                  <a:pt x="3113" y="923"/>
                </a:cubicBezTo>
                <a:cubicBezTo>
                  <a:pt x="3116" y="922"/>
                  <a:pt x="3116" y="922"/>
                  <a:pt x="3116" y="922"/>
                </a:cubicBezTo>
                <a:cubicBezTo>
                  <a:pt x="3118" y="920"/>
                  <a:pt x="3118" y="920"/>
                  <a:pt x="3118" y="920"/>
                </a:cubicBezTo>
                <a:cubicBezTo>
                  <a:pt x="3119" y="919"/>
                  <a:pt x="3119" y="919"/>
                  <a:pt x="3119" y="919"/>
                </a:cubicBezTo>
                <a:cubicBezTo>
                  <a:pt x="3118" y="915"/>
                  <a:pt x="3118" y="915"/>
                  <a:pt x="3118" y="915"/>
                </a:cubicBezTo>
                <a:cubicBezTo>
                  <a:pt x="3117" y="915"/>
                  <a:pt x="3117" y="915"/>
                  <a:pt x="3117" y="915"/>
                </a:cubicBezTo>
                <a:cubicBezTo>
                  <a:pt x="3114" y="913"/>
                  <a:pt x="3114" y="913"/>
                  <a:pt x="3114" y="913"/>
                </a:cubicBezTo>
                <a:cubicBezTo>
                  <a:pt x="3112" y="909"/>
                  <a:pt x="3112" y="909"/>
                  <a:pt x="3112" y="909"/>
                </a:cubicBezTo>
                <a:cubicBezTo>
                  <a:pt x="3112" y="909"/>
                  <a:pt x="3112" y="909"/>
                  <a:pt x="3112" y="909"/>
                </a:cubicBezTo>
                <a:cubicBezTo>
                  <a:pt x="3107" y="909"/>
                  <a:pt x="3107" y="909"/>
                  <a:pt x="3107" y="909"/>
                </a:cubicBezTo>
                <a:cubicBezTo>
                  <a:pt x="3106" y="908"/>
                  <a:pt x="3106" y="908"/>
                  <a:pt x="3106" y="908"/>
                </a:cubicBezTo>
                <a:cubicBezTo>
                  <a:pt x="3108" y="907"/>
                  <a:pt x="3108" y="907"/>
                  <a:pt x="3108" y="907"/>
                </a:cubicBezTo>
                <a:cubicBezTo>
                  <a:pt x="3108" y="907"/>
                  <a:pt x="3108" y="907"/>
                  <a:pt x="3108" y="906"/>
                </a:cubicBezTo>
                <a:cubicBezTo>
                  <a:pt x="3108" y="906"/>
                  <a:pt x="3108" y="906"/>
                  <a:pt x="3108" y="906"/>
                </a:cubicBezTo>
                <a:cubicBezTo>
                  <a:pt x="3103" y="903"/>
                  <a:pt x="3103" y="903"/>
                  <a:pt x="3103" y="903"/>
                </a:cubicBezTo>
                <a:cubicBezTo>
                  <a:pt x="3102" y="901"/>
                  <a:pt x="3102" y="901"/>
                  <a:pt x="3102" y="901"/>
                </a:cubicBezTo>
                <a:cubicBezTo>
                  <a:pt x="3102" y="901"/>
                  <a:pt x="3102" y="901"/>
                  <a:pt x="3101" y="901"/>
                </a:cubicBezTo>
                <a:cubicBezTo>
                  <a:pt x="3101" y="900"/>
                  <a:pt x="3101" y="901"/>
                  <a:pt x="3101" y="901"/>
                </a:cubicBezTo>
                <a:cubicBezTo>
                  <a:pt x="3099" y="904"/>
                  <a:pt x="3099" y="904"/>
                  <a:pt x="3099" y="904"/>
                </a:cubicBezTo>
                <a:cubicBezTo>
                  <a:pt x="3098" y="904"/>
                  <a:pt x="3098" y="904"/>
                  <a:pt x="3098" y="904"/>
                </a:cubicBezTo>
                <a:cubicBezTo>
                  <a:pt x="3098" y="903"/>
                  <a:pt x="3098" y="903"/>
                  <a:pt x="3098" y="903"/>
                </a:cubicBezTo>
                <a:cubicBezTo>
                  <a:pt x="3098" y="901"/>
                  <a:pt x="3098" y="901"/>
                  <a:pt x="3098" y="901"/>
                </a:cubicBezTo>
                <a:cubicBezTo>
                  <a:pt x="3097" y="901"/>
                  <a:pt x="3097" y="900"/>
                  <a:pt x="3097" y="901"/>
                </a:cubicBezTo>
                <a:cubicBezTo>
                  <a:pt x="3092" y="903"/>
                  <a:pt x="3092" y="903"/>
                  <a:pt x="3092" y="903"/>
                </a:cubicBezTo>
                <a:cubicBezTo>
                  <a:pt x="3092" y="902"/>
                  <a:pt x="3092" y="902"/>
                  <a:pt x="3092" y="902"/>
                </a:cubicBezTo>
                <a:cubicBezTo>
                  <a:pt x="3092" y="901"/>
                  <a:pt x="3092" y="901"/>
                  <a:pt x="3092" y="901"/>
                </a:cubicBezTo>
                <a:cubicBezTo>
                  <a:pt x="3092" y="900"/>
                  <a:pt x="3092" y="900"/>
                  <a:pt x="3092" y="900"/>
                </a:cubicBezTo>
                <a:cubicBezTo>
                  <a:pt x="3092" y="897"/>
                  <a:pt x="3092" y="897"/>
                  <a:pt x="3092" y="897"/>
                </a:cubicBezTo>
                <a:cubicBezTo>
                  <a:pt x="3091" y="897"/>
                  <a:pt x="3091" y="897"/>
                  <a:pt x="3091" y="897"/>
                </a:cubicBezTo>
                <a:cubicBezTo>
                  <a:pt x="3090" y="896"/>
                  <a:pt x="3090" y="896"/>
                  <a:pt x="3090" y="896"/>
                </a:cubicBezTo>
                <a:cubicBezTo>
                  <a:pt x="3090" y="894"/>
                  <a:pt x="3090" y="894"/>
                  <a:pt x="3090" y="894"/>
                </a:cubicBezTo>
                <a:cubicBezTo>
                  <a:pt x="3090" y="894"/>
                  <a:pt x="3090" y="894"/>
                  <a:pt x="3089" y="894"/>
                </a:cubicBezTo>
                <a:cubicBezTo>
                  <a:pt x="3089" y="894"/>
                  <a:pt x="3089" y="894"/>
                  <a:pt x="3089" y="894"/>
                </a:cubicBezTo>
                <a:cubicBezTo>
                  <a:pt x="3087" y="895"/>
                  <a:pt x="3087" y="895"/>
                  <a:pt x="3087" y="895"/>
                </a:cubicBezTo>
                <a:cubicBezTo>
                  <a:pt x="3085" y="894"/>
                  <a:pt x="3085" y="894"/>
                  <a:pt x="3085" y="894"/>
                </a:cubicBezTo>
                <a:cubicBezTo>
                  <a:pt x="3084" y="894"/>
                  <a:pt x="3084" y="894"/>
                  <a:pt x="3084" y="894"/>
                </a:cubicBezTo>
                <a:cubicBezTo>
                  <a:pt x="3082" y="894"/>
                  <a:pt x="3082" y="894"/>
                  <a:pt x="3082" y="894"/>
                </a:cubicBezTo>
                <a:cubicBezTo>
                  <a:pt x="3082" y="895"/>
                  <a:pt x="3082" y="895"/>
                  <a:pt x="3082" y="895"/>
                </a:cubicBezTo>
                <a:cubicBezTo>
                  <a:pt x="3079" y="899"/>
                  <a:pt x="3079" y="899"/>
                  <a:pt x="3079" y="899"/>
                </a:cubicBezTo>
                <a:cubicBezTo>
                  <a:pt x="3079" y="899"/>
                  <a:pt x="3079" y="899"/>
                  <a:pt x="3079" y="899"/>
                </a:cubicBezTo>
                <a:cubicBezTo>
                  <a:pt x="3079" y="912"/>
                  <a:pt x="3079" y="912"/>
                  <a:pt x="3079" y="912"/>
                </a:cubicBezTo>
                <a:cubicBezTo>
                  <a:pt x="3076" y="914"/>
                  <a:pt x="3076" y="914"/>
                  <a:pt x="3076" y="914"/>
                </a:cubicBezTo>
                <a:cubicBezTo>
                  <a:pt x="3074" y="912"/>
                  <a:pt x="3074" y="912"/>
                  <a:pt x="3074" y="912"/>
                </a:cubicBezTo>
                <a:cubicBezTo>
                  <a:pt x="3073" y="912"/>
                  <a:pt x="3073" y="912"/>
                  <a:pt x="3073" y="912"/>
                </a:cubicBezTo>
                <a:cubicBezTo>
                  <a:pt x="3071" y="913"/>
                  <a:pt x="3071" y="913"/>
                  <a:pt x="3071" y="913"/>
                </a:cubicBezTo>
                <a:cubicBezTo>
                  <a:pt x="3071" y="912"/>
                  <a:pt x="3071" y="912"/>
                  <a:pt x="3071" y="912"/>
                </a:cubicBezTo>
                <a:cubicBezTo>
                  <a:pt x="3073" y="910"/>
                  <a:pt x="3073" y="910"/>
                  <a:pt x="3073" y="910"/>
                </a:cubicBezTo>
                <a:cubicBezTo>
                  <a:pt x="3076" y="906"/>
                  <a:pt x="3076" y="906"/>
                  <a:pt x="3076" y="906"/>
                </a:cubicBezTo>
                <a:cubicBezTo>
                  <a:pt x="3076" y="905"/>
                  <a:pt x="3076" y="905"/>
                  <a:pt x="3076" y="905"/>
                </a:cubicBezTo>
                <a:cubicBezTo>
                  <a:pt x="3075" y="902"/>
                  <a:pt x="3075" y="902"/>
                  <a:pt x="3075" y="902"/>
                </a:cubicBezTo>
                <a:cubicBezTo>
                  <a:pt x="3075" y="902"/>
                  <a:pt x="3075" y="902"/>
                  <a:pt x="3074" y="902"/>
                </a:cubicBezTo>
                <a:cubicBezTo>
                  <a:pt x="3074" y="902"/>
                  <a:pt x="3074" y="902"/>
                  <a:pt x="3074" y="902"/>
                </a:cubicBezTo>
                <a:cubicBezTo>
                  <a:pt x="3069" y="905"/>
                  <a:pt x="3069" y="905"/>
                  <a:pt x="3069" y="905"/>
                </a:cubicBezTo>
                <a:cubicBezTo>
                  <a:pt x="3069" y="905"/>
                  <a:pt x="3069" y="905"/>
                  <a:pt x="3069" y="905"/>
                </a:cubicBezTo>
                <a:cubicBezTo>
                  <a:pt x="3072" y="903"/>
                  <a:pt x="3072" y="903"/>
                  <a:pt x="3072" y="903"/>
                </a:cubicBezTo>
                <a:cubicBezTo>
                  <a:pt x="3072" y="903"/>
                  <a:pt x="3072" y="902"/>
                  <a:pt x="3072" y="902"/>
                </a:cubicBezTo>
                <a:cubicBezTo>
                  <a:pt x="3070" y="899"/>
                  <a:pt x="3070" y="899"/>
                  <a:pt x="3070" y="899"/>
                </a:cubicBezTo>
                <a:cubicBezTo>
                  <a:pt x="3071" y="898"/>
                  <a:pt x="3071" y="898"/>
                  <a:pt x="3071" y="898"/>
                </a:cubicBezTo>
                <a:cubicBezTo>
                  <a:pt x="3075" y="898"/>
                  <a:pt x="3075" y="898"/>
                  <a:pt x="3075" y="898"/>
                </a:cubicBezTo>
                <a:cubicBezTo>
                  <a:pt x="3076" y="898"/>
                  <a:pt x="3076" y="898"/>
                  <a:pt x="3076" y="898"/>
                </a:cubicBezTo>
                <a:cubicBezTo>
                  <a:pt x="3078" y="894"/>
                  <a:pt x="3078" y="894"/>
                  <a:pt x="3078" y="894"/>
                </a:cubicBezTo>
                <a:cubicBezTo>
                  <a:pt x="3079" y="889"/>
                  <a:pt x="3079" y="889"/>
                  <a:pt x="3079" y="889"/>
                </a:cubicBezTo>
                <a:cubicBezTo>
                  <a:pt x="3079" y="889"/>
                  <a:pt x="3079" y="889"/>
                  <a:pt x="3078" y="888"/>
                </a:cubicBezTo>
                <a:cubicBezTo>
                  <a:pt x="3078" y="888"/>
                  <a:pt x="3078" y="888"/>
                  <a:pt x="3078" y="888"/>
                </a:cubicBezTo>
                <a:cubicBezTo>
                  <a:pt x="3075" y="888"/>
                  <a:pt x="3075" y="888"/>
                  <a:pt x="3075" y="888"/>
                </a:cubicBezTo>
                <a:cubicBezTo>
                  <a:pt x="3076" y="886"/>
                  <a:pt x="3076" y="886"/>
                  <a:pt x="3076" y="886"/>
                </a:cubicBezTo>
                <a:cubicBezTo>
                  <a:pt x="3075" y="886"/>
                  <a:pt x="3075" y="886"/>
                  <a:pt x="3075" y="886"/>
                </a:cubicBezTo>
                <a:cubicBezTo>
                  <a:pt x="3073" y="884"/>
                  <a:pt x="3073" y="884"/>
                  <a:pt x="3073" y="884"/>
                </a:cubicBezTo>
                <a:cubicBezTo>
                  <a:pt x="3073" y="884"/>
                  <a:pt x="3073" y="884"/>
                  <a:pt x="3073" y="884"/>
                </a:cubicBezTo>
                <a:cubicBezTo>
                  <a:pt x="3071" y="884"/>
                  <a:pt x="3071" y="884"/>
                  <a:pt x="3071" y="884"/>
                </a:cubicBezTo>
                <a:cubicBezTo>
                  <a:pt x="3071" y="884"/>
                  <a:pt x="3071" y="884"/>
                  <a:pt x="3071" y="884"/>
                </a:cubicBezTo>
                <a:cubicBezTo>
                  <a:pt x="3068" y="886"/>
                  <a:pt x="3068" y="886"/>
                  <a:pt x="3068" y="886"/>
                </a:cubicBezTo>
                <a:cubicBezTo>
                  <a:pt x="3065" y="883"/>
                  <a:pt x="3065" y="883"/>
                  <a:pt x="3065" y="883"/>
                </a:cubicBezTo>
                <a:cubicBezTo>
                  <a:pt x="3065" y="883"/>
                  <a:pt x="3065" y="883"/>
                  <a:pt x="3064" y="883"/>
                </a:cubicBezTo>
                <a:cubicBezTo>
                  <a:pt x="3064" y="883"/>
                  <a:pt x="3064" y="883"/>
                  <a:pt x="3064" y="883"/>
                </a:cubicBezTo>
                <a:cubicBezTo>
                  <a:pt x="3058" y="902"/>
                  <a:pt x="3058" y="902"/>
                  <a:pt x="3058" y="902"/>
                </a:cubicBezTo>
                <a:cubicBezTo>
                  <a:pt x="3058" y="905"/>
                  <a:pt x="3058" y="905"/>
                  <a:pt x="3058" y="905"/>
                </a:cubicBezTo>
                <a:cubicBezTo>
                  <a:pt x="3057" y="905"/>
                  <a:pt x="3057" y="905"/>
                  <a:pt x="3057" y="905"/>
                </a:cubicBezTo>
                <a:cubicBezTo>
                  <a:pt x="3056" y="906"/>
                  <a:pt x="3056" y="906"/>
                  <a:pt x="3056" y="906"/>
                </a:cubicBezTo>
                <a:cubicBezTo>
                  <a:pt x="3055" y="908"/>
                  <a:pt x="3055" y="908"/>
                  <a:pt x="3055" y="908"/>
                </a:cubicBezTo>
                <a:cubicBezTo>
                  <a:pt x="3055" y="912"/>
                  <a:pt x="3055" y="912"/>
                  <a:pt x="3055" y="912"/>
                </a:cubicBezTo>
                <a:cubicBezTo>
                  <a:pt x="3053" y="912"/>
                  <a:pt x="3053" y="912"/>
                  <a:pt x="3053" y="912"/>
                </a:cubicBezTo>
                <a:cubicBezTo>
                  <a:pt x="3052" y="912"/>
                  <a:pt x="3052" y="912"/>
                  <a:pt x="3052" y="912"/>
                </a:cubicBezTo>
                <a:cubicBezTo>
                  <a:pt x="3050" y="915"/>
                  <a:pt x="3050" y="915"/>
                  <a:pt x="3050" y="915"/>
                </a:cubicBezTo>
                <a:cubicBezTo>
                  <a:pt x="3051" y="908"/>
                  <a:pt x="3051" y="908"/>
                  <a:pt x="3051" y="908"/>
                </a:cubicBezTo>
                <a:cubicBezTo>
                  <a:pt x="3051" y="907"/>
                  <a:pt x="3051" y="907"/>
                  <a:pt x="3051" y="907"/>
                </a:cubicBezTo>
                <a:cubicBezTo>
                  <a:pt x="3048" y="904"/>
                  <a:pt x="3048" y="904"/>
                  <a:pt x="3048" y="904"/>
                </a:cubicBezTo>
                <a:cubicBezTo>
                  <a:pt x="3051" y="902"/>
                  <a:pt x="3051" y="902"/>
                  <a:pt x="3051" y="902"/>
                </a:cubicBezTo>
                <a:cubicBezTo>
                  <a:pt x="3051" y="901"/>
                  <a:pt x="3051" y="901"/>
                  <a:pt x="3051" y="901"/>
                </a:cubicBezTo>
                <a:cubicBezTo>
                  <a:pt x="3051" y="892"/>
                  <a:pt x="3051" y="892"/>
                  <a:pt x="3051" y="892"/>
                </a:cubicBezTo>
                <a:cubicBezTo>
                  <a:pt x="3050" y="891"/>
                  <a:pt x="3050" y="891"/>
                  <a:pt x="3050" y="891"/>
                </a:cubicBezTo>
                <a:cubicBezTo>
                  <a:pt x="3049" y="891"/>
                  <a:pt x="3049" y="891"/>
                  <a:pt x="3049" y="891"/>
                </a:cubicBezTo>
                <a:cubicBezTo>
                  <a:pt x="3048" y="891"/>
                  <a:pt x="3048" y="891"/>
                  <a:pt x="3048" y="891"/>
                </a:cubicBezTo>
                <a:cubicBezTo>
                  <a:pt x="3046" y="892"/>
                  <a:pt x="3046" y="892"/>
                  <a:pt x="3046" y="892"/>
                </a:cubicBezTo>
                <a:cubicBezTo>
                  <a:pt x="3029" y="923"/>
                  <a:pt x="3029" y="923"/>
                  <a:pt x="3029" y="923"/>
                </a:cubicBezTo>
                <a:cubicBezTo>
                  <a:pt x="3029" y="923"/>
                  <a:pt x="3029" y="924"/>
                  <a:pt x="3029" y="924"/>
                </a:cubicBezTo>
                <a:cubicBezTo>
                  <a:pt x="3029" y="924"/>
                  <a:pt x="3029" y="924"/>
                  <a:pt x="3029" y="924"/>
                </a:cubicBezTo>
                <a:cubicBezTo>
                  <a:pt x="3025" y="931"/>
                  <a:pt x="3025" y="931"/>
                  <a:pt x="3025" y="931"/>
                </a:cubicBezTo>
                <a:cubicBezTo>
                  <a:pt x="3024" y="931"/>
                  <a:pt x="3024" y="931"/>
                  <a:pt x="3024" y="931"/>
                </a:cubicBezTo>
                <a:cubicBezTo>
                  <a:pt x="3024" y="926"/>
                  <a:pt x="3024" y="926"/>
                  <a:pt x="3024" y="926"/>
                </a:cubicBezTo>
                <a:cubicBezTo>
                  <a:pt x="3025" y="924"/>
                  <a:pt x="3025" y="924"/>
                  <a:pt x="3025" y="924"/>
                </a:cubicBezTo>
                <a:cubicBezTo>
                  <a:pt x="3027" y="923"/>
                  <a:pt x="3027" y="923"/>
                  <a:pt x="3027" y="923"/>
                </a:cubicBezTo>
                <a:cubicBezTo>
                  <a:pt x="3027" y="922"/>
                  <a:pt x="3027" y="922"/>
                  <a:pt x="3027" y="922"/>
                </a:cubicBezTo>
                <a:cubicBezTo>
                  <a:pt x="3027" y="920"/>
                  <a:pt x="3027" y="920"/>
                  <a:pt x="3027" y="920"/>
                </a:cubicBezTo>
                <a:cubicBezTo>
                  <a:pt x="3028" y="915"/>
                  <a:pt x="3028" y="915"/>
                  <a:pt x="3028" y="915"/>
                </a:cubicBezTo>
                <a:cubicBezTo>
                  <a:pt x="3027" y="913"/>
                  <a:pt x="3027" y="913"/>
                  <a:pt x="3027" y="913"/>
                </a:cubicBezTo>
                <a:cubicBezTo>
                  <a:pt x="3037" y="896"/>
                  <a:pt x="3037" y="896"/>
                  <a:pt x="3037" y="896"/>
                </a:cubicBezTo>
                <a:cubicBezTo>
                  <a:pt x="3038" y="896"/>
                  <a:pt x="3037" y="895"/>
                  <a:pt x="3037" y="895"/>
                </a:cubicBezTo>
                <a:cubicBezTo>
                  <a:pt x="3034" y="893"/>
                  <a:pt x="3034" y="893"/>
                  <a:pt x="3034" y="893"/>
                </a:cubicBezTo>
                <a:cubicBezTo>
                  <a:pt x="3033" y="893"/>
                  <a:pt x="3033" y="893"/>
                  <a:pt x="3033" y="893"/>
                </a:cubicBezTo>
                <a:cubicBezTo>
                  <a:pt x="3029" y="897"/>
                  <a:pt x="3029" y="897"/>
                  <a:pt x="3029" y="897"/>
                </a:cubicBezTo>
                <a:cubicBezTo>
                  <a:pt x="3028" y="897"/>
                  <a:pt x="3028" y="897"/>
                  <a:pt x="3028" y="897"/>
                </a:cubicBezTo>
                <a:cubicBezTo>
                  <a:pt x="3028" y="894"/>
                  <a:pt x="3028" y="894"/>
                  <a:pt x="3028" y="894"/>
                </a:cubicBezTo>
                <a:cubicBezTo>
                  <a:pt x="3027" y="894"/>
                  <a:pt x="3027" y="894"/>
                  <a:pt x="3027" y="894"/>
                </a:cubicBezTo>
                <a:cubicBezTo>
                  <a:pt x="3025" y="892"/>
                  <a:pt x="3025" y="892"/>
                  <a:pt x="3025" y="892"/>
                </a:cubicBezTo>
                <a:cubicBezTo>
                  <a:pt x="3025" y="891"/>
                  <a:pt x="3025" y="891"/>
                  <a:pt x="3025" y="891"/>
                </a:cubicBezTo>
                <a:cubicBezTo>
                  <a:pt x="3024" y="889"/>
                  <a:pt x="3024" y="889"/>
                  <a:pt x="3024" y="889"/>
                </a:cubicBezTo>
                <a:cubicBezTo>
                  <a:pt x="3024" y="889"/>
                  <a:pt x="3024" y="888"/>
                  <a:pt x="3024" y="888"/>
                </a:cubicBezTo>
                <a:cubicBezTo>
                  <a:pt x="3024" y="888"/>
                  <a:pt x="3023" y="888"/>
                  <a:pt x="3023" y="889"/>
                </a:cubicBezTo>
                <a:cubicBezTo>
                  <a:pt x="3021" y="891"/>
                  <a:pt x="3021" y="891"/>
                  <a:pt x="3021" y="891"/>
                </a:cubicBezTo>
                <a:cubicBezTo>
                  <a:pt x="3021" y="891"/>
                  <a:pt x="3021" y="891"/>
                  <a:pt x="3021" y="891"/>
                </a:cubicBezTo>
                <a:cubicBezTo>
                  <a:pt x="3020" y="890"/>
                  <a:pt x="3020" y="890"/>
                  <a:pt x="3020" y="890"/>
                </a:cubicBezTo>
                <a:cubicBezTo>
                  <a:pt x="3018" y="890"/>
                  <a:pt x="3018" y="890"/>
                  <a:pt x="3018" y="890"/>
                </a:cubicBezTo>
                <a:cubicBezTo>
                  <a:pt x="3018" y="890"/>
                  <a:pt x="3017" y="890"/>
                  <a:pt x="3017" y="891"/>
                </a:cubicBezTo>
                <a:cubicBezTo>
                  <a:pt x="3017" y="897"/>
                  <a:pt x="3017" y="897"/>
                  <a:pt x="3017" y="897"/>
                </a:cubicBezTo>
                <a:cubicBezTo>
                  <a:pt x="3014" y="896"/>
                  <a:pt x="3014" y="896"/>
                  <a:pt x="3014" y="896"/>
                </a:cubicBezTo>
                <a:cubicBezTo>
                  <a:pt x="3013" y="896"/>
                  <a:pt x="3013" y="896"/>
                  <a:pt x="3013" y="896"/>
                </a:cubicBezTo>
                <a:cubicBezTo>
                  <a:pt x="3013" y="896"/>
                  <a:pt x="3013" y="897"/>
                  <a:pt x="3013" y="897"/>
                </a:cubicBezTo>
                <a:cubicBezTo>
                  <a:pt x="3015" y="901"/>
                  <a:pt x="3015" y="901"/>
                  <a:pt x="3015" y="901"/>
                </a:cubicBezTo>
                <a:cubicBezTo>
                  <a:pt x="3017" y="903"/>
                  <a:pt x="3017" y="903"/>
                  <a:pt x="3017" y="903"/>
                </a:cubicBezTo>
                <a:cubicBezTo>
                  <a:pt x="3017" y="904"/>
                  <a:pt x="3017" y="904"/>
                  <a:pt x="3017" y="904"/>
                </a:cubicBezTo>
                <a:cubicBezTo>
                  <a:pt x="3014" y="905"/>
                  <a:pt x="3014" y="905"/>
                  <a:pt x="3014" y="905"/>
                </a:cubicBezTo>
                <a:cubicBezTo>
                  <a:pt x="3011" y="909"/>
                  <a:pt x="3011" y="909"/>
                  <a:pt x="3011" y="909"/>
                </a:cubicBezTo>
                <a:cubicBezTo>
                  <a:pt x="3011" y="910"/>
                  <a:pt x="3011" y="910"/>
                  <a:pt x="3011" y="910"/>
                </a:cubicBezTo>
                <a:cubicBezTo>
                  <a:pt x="3012" y="912"/>
                  <a:pt x="3012" y="912"/>
                  <a:pt x="3012" y="912"/>
                </a:cubicBezTo>
                <a:cubicBezTo>
                  <a:pt x="3006" y="912"/>
                  <a:pt x="3006" y="912"/>
                  <a:pt x="3006" y="912"/>
                </a:cubicBezTo>
                <a:cubicBezTo>
                  <a:pt x="3005" y="913"/>
                  <a:pt x="3005" y="913"/>
                  <a:pt x="3005" y="913"/>
                </a:cubicBezTo>
                <a:cubicBezTo>
                  <a:pt x="3002" y="917"/>
                  <a:pt x="3002" y="917"/>
                  <a:pt x="3002" y="917"/>
                </a:cubicBezTo>
                <a:cubicBezTo>
                  <a:pt x="3000" y="920"/>
                  <a:pt x="3000" y="920"/>
                  <a:pt x="3000" y="920"/>
                </a:cubicBezTo>
                <a:cubicBezTo>
                  <a:pt x="2997" y="924"/>
                  <a:pt x="2997" y="924"/>
                  <a:pt x="2997" y="924"/>
                </a:cubicBezTo>
                <a:cubicBezTo>
                  <a:pt x="2996" y="926"/>
                  <a:pt x="2996" y="926"/>
                  <a:pt x="2996" y="926"/>
                </a:cubicBezTo>
                <a:cubicBezTo>
                  <a:pt x="2997" y="929"/>
                  <a:pt x="2997" y="929"/>
                  <a:pt x="2997" y="929"/>
                </a:cubicBezTo>
                <a:cubicBezTo>
                  <a:pt x="2996" y="935"/>
                  <a:pt x="2996" y="935"/>
                  <a:pt x="2996" y="935"/>
                </a:cubicBezTo>
                <a:cubicBezTo>
                  <a:pt x="2995" y="935"/>
                  <a:pt x="2995" y="935"/>
                  <a:pt x="2995" y="935"/>
                </a:cubicBezTo>
                <a:cubicBezTo>
                  <a:pt x="2994" y="934"/>
                  <a:pt x="2994" y="934"/>
                  <a:pt x="2994" y="934"/>
                </a:cubicBezTo>
                <a:cubicBezTo>
                  <a:pt x="2994" y="932"/>
                  <a:pt x="2994" y="932"/>
                  <a:pt x="2994" y="932"/>
                </a:cubicBezTo>
                <a:cubicBezTo>
                  <a:pt x="2995" y="931"/>
                  <a:pt x="2995" y="931"/>
                  <a:pt x="2995" y="931"/>
                </a:cubicBezTo>
                <a:cubicBezTo>
                  <a:pt x="2995" y="931"/>
                  <a:pt x="2995" y="931"/>
                  <a:pt x="2995" y="931"/>
                </a:cubicBezTo>
                <a:cubicBezTo>
                  <a:pt x="2995" y="930"/>
                  <a:pt x="2995" y="930"/>
                  <a:pt x="2995" y="930"/>
                </a:cubicBezTo>
                <a:cubicBezTo>
                  <a:pt x="2992" y="929"/>
                  <a:pt x="2992" y="929"/>
                  <a:pt x="2992" y="929"/>
                </a:cubicBezTo>
                <a:cubicBezTo>
                  <a:pt x="2993" y="927"/>
                  <a:pt x="2993" y="927"/>
                  <a:pt x="2993" y="927"/>
                </a:cubicBezTo>
                <a:cubicBezTo>
                  <a:pt x="2993" y="926"/>
                  <a:pt x="2993" y="926"/>
                  <a:pt x="2993" y="926"/>
                </a:cubicBezTo>
                <a:cubicBezTo>
                  <a:pt x="2993" y="926"/>
                  <a:pt x="2993" y="926"/>
                  <a:pt x="2993" y="926"/>
                </a:cubicBezTo>
                <a:cubicBezTo>
                  <a:pt x="2992" y="925"/>
                  <a:pt x="2992" y="925"/>
                  <a:pt x="2992" y="925"/>
                </a:cubicBezTo>
                <a:cubicBezTo>
                  <a:pt x="2984" y="924"/>
                  <a:pt x="2984" y="924"/>
                  <a:pt x="2984" y="924"/>
                </a:cubicBezTo>
                <a:cubicBezTo>
                  <a:pt x="2984" y="924"/>
                  <a:pt x="2983" y="924"/>
                  <a:pt x="2983" y="924"/>
                </a:cubicBezTo>
                <a:cubicBezTo>
                  <a:pt x="2983" y="925"/>
                  <a:pt x="2983" y="925"/>
                  <a:pt x="2983" y="925"/>
                </a:cubicBezTo>
                <a:cubicBezTo>
                  <a:pt x="2984" y="928"/>
                  <a:pt x="2984" y="928"/>
                  <a:pt x="2984" y="928"/>
                </a:cubicBezTo>
                <a:cubicBezTo>
                  <a:pt x="2983" y="928"/>
                  <a:pt x="2983" y="928"/>
                  <a:pt x="2983" y="928"/>
                </a:cubicBezTo>
                <a:cubicBezTo>
                  <a:pt x="2982" y="928"/>
                  <a:pt x="2982" y="928"/>
                  <a:pt x="2982" y="928"/>
                </a:cubicBezTo>
                <a:cubicBezTo>
                  <a:pt x="2982" y="926"/>
                  <a:pt x="2982" y="926"/>
                  <a:pt x="2982" y="926"/>
                </a:cubicBezTo>
                <a:cubicBezTo>
                  <a:pt x="2981" y="923"/>
                  <a:pt x="2981" y="923"/>
                  <a:pt x="2981" y="923"/>
                </a:cubicBezTo>
                <a:cubicBezTo>
                  <a:pt x="2981" y="923"/>
                  <a:pt x="2981" y="923"/>
                  <a:pt x="2980" y="923"/>
                </a:cubicBezTo>
                <a:cubicBezTo>
                  <a:pt x="2980" y="922"/>
                  <a:pt x="2980" y="922"/>
                  <a:pt x="2980" y="923"/>
                </a:cubicBezTo>
                <a:cubicBezTo>
                  <a:pt x="2980" y="923"/>
                  <a:pt x="2980" y="923"/>
                  <a:pt x="2980" y="923"/>
                </a:cubicBezTo>
                <a:cubicBezTo>
                  <a:pt x="2979" y="921"/>
                  <a:pt x="2979" y="921"/>
                  <a:pt x="2979" y="921"/>
                </a:cubicBezTo>
                <a:cubicBezTo>
                  <a:pt x="2979" y="921"/>
                  <a:pt x="2979" y="921"/>
                  <a:pt x="2979" y="921"/>
                </a:cubicBezTo>
                <a:cubicBezTo>
                  <a:pt x="2979" y="920"/>
                  <a:pt x="2978" y="920"/>
                  <a:pt x="2978" y="921"/>
                </a:cubicBezTo>
                <a:cubicBezTo>
                  <a:pt x="2977" y="922"/>
                  <a:pt x="2977" y="922"/>
                  <a:pt x="2977" y="922"/>
                </a:cubicBezTo>
                <a:cubicBezTo>
                  <a:pt x="2977" y="921"/>
                  <a:pt x="2977" y="921"/>
                  <a:pt x="2977" y="921"/>
                </a:cubicBezTo>
                <a:cubicBezTo>
                  <a:pt x="2977" y="921"/>
                  <a:pt x="2976" y="921"/>
                  <a:pt x="2976" y="920"/>
                </a:cubicBezTo>
                <a:cubicBezTo>
                  <a:pt x="2976" y="920"/>
                  <a:pt x="2976" y="921"/>
                  <a:pt x="2975" y="921"/>
                </a:cubicBezTo>
                <a:cubicBezTo>
                  <a:pt x="2974" y="922"/>
                  <a:pt x="2974" y="922"/>
                  <a:pt x="2974" y="922"/>
                </a:cubicBezTo>
                <a:cubicBezTo>
                  <a:pt x="2974" y="923"/>
                  <a:pt x="2974" y="923"/>
                  <a:pt x="2974" y="923"/>
                </a:cubicBezTo>
                <a:cubicBezTo>
                  <a:pt x="2974" y="925"/>
                  <a:pt x="2974" y="925"/>
                  <a:pt x="2974" y="925"/>
                </a:cubicBezTo>
                <a:cubicBezTo>
                  <a:pt x="2972" y="922"/>
                  <a:pt x="2972" y="922"/>
                  <a:pt x="2972" y="922"/>
                </a:cubicBezTo>
                <a:cubicBezTo>
                  <a:pt x="2971" y="920"/>
                  <a:pt x="2971" y="920"/>
                  <a:pt x="2971" y="920"/>
                </a:cubicBezTo>
                <a:cubicBezTo>
                  <a:pt x="2971" y="920"/>
                  <a:pt x="2970" y="920"/>
                  <a:pt x="2970" y="920"/>
                </a:cubicBezTo>
                <a:cubicBezTo>
                  <a:pt x="2970" y="920"/>
                  <a:pt x="2970" y="921"/>
                  <a:pt x="2970" y="921"/>
                </a:cubicBezTo>
                <a:cubicBezTo>
                  <a:pt x="2970" y="928"/>
                  <a:pt x="2970" y="928"/>
                  <a:pt x="2970" y="928"/>
                </a:cubicBezTo>
                <a:cubicBezTo>
                  <a:pt x="2970" y="929"/>
                  <a:pt x="2970" y="929"/>
                  <a:pt x="2970" y="929"/>
                </a:cubicBezTo>
                <a:cubicBezTo>
                  <a:pt x="2975" y="932"/>
                  <a:pt x="2975" y="932"/>
                  <a:pt x="2975" y="932"/>
                </a:cubicBezTo>
                <a:cubicBezTo>
                  <a:pt x="2975" y="932"/>
                  <a:pt x="2975" y="932"/>
                  <a:pt x="2975" y="932"/>
                </a:cubicBezTo>
                <a:cubicBezTo>
                  <a:pt x="2976" y="932"/>
                  <a:pt x="2976" y="932"/>
                  <a:pt x="2976" y="932"/>
                </a:cubicBezTo>
                <a:cubicBezTo>
                  <a:pt x="2976" y="940"/>
                  <a:pt x="2976" y="940"/>
                  <a:pt x="2976" y="940"/>
                </a:cubicBezTo>
                <a:cubicBezTo>
                  <a:pt x="2977" y="944"/>
                  <a:pt x="2977" y="944"/>
                  <a:pt x="2977" y="944"/>
                </a:cubicBezTo>
                <a:cubicBezTo>
                  <a:pt x="2977" y="945"/>
                  <a:pt x="2977" y="945"/>
                  <a:pt x="2977" y="945"/>
                </a:cubicBezTo>
                <a:cubicBezTo>
                  <a:pt x="2967" y="933"/>
                  <a:pt x="2967" y="933"/>
                  <a:pt x="2967" y="933"/>
                </a:cubicBezTo>
                <a:cubicBezTo>
                  <a:pt x="2966" y="933"/>
                  <a:pt x="2966" y="932"/>
                  <a:pt x="2966" y="933"/>
                </a:cubicBezTo>
                <a:cubicBezTo>
                  <a:pt x="2965" y="933"/>
                  <a:pt x="2965" y="933"/>
                  <a:pt x="2965" y="933"/>
                </a:cubicBezTo>
                <a:cubicBezTo>
                  <a:pt x="2966" y="938"/>
                  <a:pt x="2966" y="938"/>
                  <a:pt x="2966" y="938"/>
                </a:cubicBezTo>
                <a:cubicBezTo>
                  <a:pt x="2966" y="938"/>
                  <a:pt x="2966" y="938"/>
                  <a:pt x="2966" y="938"/>
                </a:cubicBezTo>
                <a:cubicBezTo>
                  <a:pt x="2965" y="938"/>
                  <a:pt x="2965" y="938"/>
                  <a:pt x="2965" y="939"/>
                </a:cubicBezTo>
                <a:cubicBezTo>
                  <a:pt x="2964" y="941"/>
                  <a:pt x="2964" y="941"/>
                  <a:pt x="2964" y="941"/>
                </a:cubicBezTo>
                <a:cubicBezTo>
                  <a:pt x="2963" y="941"/>
                  <a:pt x="2963" y="941"/>
                  <a:pt x="2963" y="941"/>
                </a:cubicBezTo>
                <a:cubicBezTo>
                  <a:pt x="2963" y="941"/>
                  <a:pt x="2963" y="941"/>
                  <a:pt x="2963" y="941"/>
                </a:cubicBezTo>
                <a:cubicBezTo>
                  <a:pt x="2962" y="942"/>
                  <a:pt x="2962" y="942"/>
                  <a:pt x="2962" y="942"/>
                </a:cubicBezTo>
                <a:cubicBezTo>
                  <a:pt x="2962" y="942"/>
                  <a:pt x="2962" y="942"/>
                  <a:pt x="2962" y="942"/>
                </a:cubicBezTo>
                <a:cubicBezTo>
                  <a:pt x="2962" y="941"/>
                  <a:pt x="2962" y="941"/>
                  <a:pt x="2962" y="941"/>
                </a:cubicBezTo>
                <a:cubicBezTo>
                  <a:pt x="2963" y="938"/>
                  <a:pt x="2963" y="938"/>
                  <a:pt x="2963" y="938"/>
                </a:cubicBezTo>
                <a:cubicBezTo>
                  <a:pt x="2963" y="938"/>
                  <a:pt x="2963" y="937"/>
                  <a:pt x="2963" y="937"/>
                </a:cubicBezTo>
                <a:cubicBezTo>
                  <a:pt x="2962" y="937"/>
                  <a:pt x="2962" y="937"/>
                  <a:pt x="2962" y="937"/>
                </a:cubicBezTo>
                <a:cubicBezTo>
                  <a:pt x="2959" y="938"/>
                  <a:pt x="2959" y="938"/>
                  <a:pt x="2959" y="938"/>
                </a:cubicBezTo>
                <a:cubicBezTo>
                  <a:pt x="2957" y="941"/>
                  <a:pt x="2957" y="941"/>
                  <a:pt x="2957" y="941"/>
                </a:cubicBezTo>
                <a:cubicBezTo>
                  <a:pt x="2956" y="945"/>
                  <a:pt x="2956" y="945"/>
                  <a:pt x="2956" y="945"/>
                </a:cubicBezTo>
                <a:cubicBezTo>
                  <a:pt x="2955" y="945"/>
                  <a:pt x="2955" y="945"/>
                  <a:pt x="2955" y="945"/>
                </a:cubicBezTo>
                <a:cubicBezTo>
                  <a:pt x="2954" y="946"/>
                  <a:pt x="2954" y="946"/>
                  <a:pt x="2954" y="946"/>
                </a:cubicBezTo>
                <a:cubicBezTo>
                  <a:pt x="2955" y="952"/>
                  <a:pt x="2955" y="952"/>
                  <a:pt x="2955" y="952"/>
                </a:cubicBezTo>
                <a:cubicBezTo>
                  <a:pt x="2951" y="955"/>
                  <a:pt x="2951" y="955"/>
                  <a:pt x="2951" y="955"/>
                </a:cubicBezTo>
                <a:cubicBezTo>
                  <a:pt x="2952" y="938"/>
                  <a:pt x="2952" y="938"/>
                  <a:pt x="2952" y="938"/>
                </a:cubicBezTo>
                <a:cubicBezTo>
                  <a:pt x="2952" y="937"/>
                  <a:pt x="2952" y="937"/>
                  <a:pt x="2951" y="937"/>
                </a:cubicBezTo>
                <a:cubicBezTo>
                  <a:pt x="2951" y="937"/>
                  <a:pt x="2951" y="937"/>
                  <a:pt x="2951" y="937"/>
                </a:cubicBezTo>
                <a:cubicBezTo>
                  <a:pt x="2948" y="938"/>
                  <a:pt x="2948" y="938"/>
                  <a:pt x="2948" y="938"/>
                </a:cubicBezTo>
                <a:cubicBezTo>
                  <a:pt x="2947" y="938"/>
                  <a:pt x="2947" y="938"/>
                  <a:pt x="2947" y="938"/>
                </a:cubicBezTo>
                <a:cubicBezTo>
                  <a:pt x="2943" y="946"/>
                  <a:pt x="2943" y="946"/>
                  <a:pt x="2943" y="946"/>
                </a:cubicBezTo>
                <a:cubicBezTo>
                  <a:pt x="2942" y="952"/>
                  <a:pt x="2942" y="952"/>
                  <a:pt x="2942" y="952"/>
                </a:cubicBezTo>
                <a:cubicBezTo>
                  <a:pt x="2942" y="944"/>
                  <a:pt x="2942" y="944"/>
                  <a:pt x="2942" y="944"/>
                </a:cubicBezTo>
                <a:cubicBezTo>
                  <a:pt x="2942" y="944"/>
                  <a:pt x="2941" y="944"/>
                  <a:pt x="2941" y="944"/>
                </a:cubicBezTo>
                <a:cubicBezTo>
                  <a:pt x="2941" y="943"/>
                  <a:pt x="2941" y="943"/>
                  <a:pt x="2941" y="943"/>
                </a:cubicBezTo>
                <a:cubicBezTo>
                  <a:pt x="2933" y="944"/>
                  <a:pt x="2933" y="944"/>
                  <a:pt x="2933" y="944"/>
                </a:cubicBezTo>
                <a:cubicBezTo>
                  <a:pt x="2933" y="945"/>
                  <a:pt x="2933" y="945"/>
                  <a:pt x="2933" y="945"/>
                </a:cubicBezTo>
                <a:cubicBezTo>
                  <a:pt x="2930" y="950"/>
                  <a:pt x="2930" y="950"/>
                  <a:pt x="2930" y="950"/>
                </a:cubicBezTo>
                <a:cubicBezTo>
                  <a:pt x="2931" y="958"/>
                  <a:pt x="2931" y="958"/>
                  <a:pt x="2931" y="958"/>
                </a:cubicBezTo>
                <a:cubicBezTo>
                  <a:pt x="2931" y="958"/>
                  <a:pt x="2931" y="958"/>
                  <a:pt x="2931" y="958"/>
                </a:cubicBezTo>
                <a:cubicBezTo>
                  <a:pt x="2933" y="962"/>
                  <a:pt x="2933" y="962"/>
                  <a:pt x="2933" y="962"/>
                </a:cubicBezTo>
                <a:cubicBezTo>
                  <a:pt x="2934" y="962"/>
                  <a:pt x="2934" y="962"/>
                  <a:pt x="2934" y="962"/>
                </a:cubicBezTo>
                <a:cubicBezTo>
                  <a:pt x="2936" y="963"/>
                  <a:pt x="2936" y="963"/>
                  <a:pt x="2936" y="963"/>
                </a:cubicBezTo>
                <a:cubicBezTo>
                  <a:pt x="2938" y="966"/>
                  <a:pt x="2938" y="966"/>
                  <a:pt x="2938" y="966"/>
                </a:cubicBezTo>
                <a:cubicBezTo>
                  <a:pt x="2938" y="968"/>
                  <a:pt x="2938" y="968"/>
                  <a:pt x="2938" y="968"/>
                </a:cubicBezTo>
                <a:cubicBezTo>
                  <a:pt x="2937" y="968"/>
                  <a:pt x="2937" y="968"/>
                  <a:pt x="2937" y="968"/>
                </a:cubicBezTo>
                <a:cubicBezTo>
                  <a:pt x="2935" y="964"/>
                  <a:pt x="2935" y="964"/>
                  <a:pt x="2935" y="964"/>
                </a:cubicBezTo>
                <a:cubicBezTo>
                  <a:pt x="2931" y="962"/>
                  <a:pt x="2931" y="962"/>
                  <a:pt x="2931" y="962"/>
                </a:cubicBezTo>
                <a:cubicBezTo>
                  <a:pt x="2927" y="955"/>
                  <a:pt x="2927" y="955"/>
                  <a:pt x="2927" y="955"/>
                </a:cubicBezTo>
                <a:cubicBezTo>
                  <a:pt x="2926" y="954"/>
                  <a:pt x="2926" y="954"/>
                  <a:pt x="2926" y="954"/>
                </a:cubicBezTo>
                <a:cubicBezTo>
                  <a:pt x="2923" y="955"/>
                  <a:pt x="2923" y="955"/>
                  <a:pt x="2923" y="955"/>
                </a:cubicBezTo>
                <a:cubicBezTo>
                  <a:pt x="2922" y="955"/>
                  <a:pt x="2922" y="955"/>
                  <a:pt x="2922" y="955"/>
                </a:cubicBezTo>
                <a:cubicBezTo>
                  <a:pt x="2922" y="956"/>
                  <a:pt x="2922" y="956"/>
                  <a:pt x="2922" y="956"/>
                </a:cubicBezTo>
                <a:cubicBezTo>
                  <a:pt x="2924" y="961"/>
                  <a:pt x="2924" y="961"/>
                  <a:pt x="2924" y="961"/>
                </a:cubicBezTo>
                <a:cubicBezTo>
                  <a:pt x="2927" y="964"/>
                  <a:pt x="2927" y="964"/>
                  <a:pt x="2927" y="964"/>
                </a:cubicBezTo>
                <a:cubicBezTo>
                  <a:pt x="2926" y="966"/>
                  <a:pt x="2926" y="966"/>
                  <a:pt x="2926" y="966"/>
                </a:cubicBezTo>
                <a:cubicBezTo>
                  <a:pt x="2924" y="964"/>
                  <a:pt x="2924" y="964"/>
                  <a:pt x="2924" y="964"/>
                </a:cubicBezTo>
                <a:cubicBezTo>
                  <a:pt x="2924" y="964"/>
                  <a:pt x="2924" y="964"/>
                  <a:pt x="2923" y="964"/>
                </a:cubicBezTo>
                <a:cubicBezTo>
                  <a:pt x="2923" y="964"/>
                  <a:pt x="2923" y="964"/>
                  <a:pt x="2923" y="964"/>
                </a:cubicBezTo>
                <a:cubicBezTo>
                  <a:pt x="2923" y="965"/>
                  <a:pt x="2923" y="965"/>
                  <a:pt x="2923" y="965"/>
                </a:cubicBezTo>
                <a:cubicBezTo>
                  <a:pt x="2922" y="963"/>
                  <a:pt x="2922" y="963"/>
                  <a:pt x="2922" y="963"/>
                </a:cubicBezTo>
                <a:cubicBezTo>
                  <a:pt x="2922" y="963"/>
                  <a:pt x="2922" y="962"/>
                  <a:pt x="2922" y="962"/>
                </a:cubicBezTo>
                <a:cubicBezTo>
                  <a:pt x="2922" y="962"/>
                  <a:pt x="2921" y="962"/>
                  <a:pt x="2921" y="962"/>
                </a:cubicBezTo>
                <a:cubicBezTo>
                  <a:pt x="2920" y="963"/>
                  <a:pt x="2920" y="963"/>
                  <a:pt x="2920" y="963"/>
                </a:cubicBezTo>
                <a:cubicBezTo>
                  <a:pt x="2920" y="963"/>
                  <a:pt x="2920" y="963"/>
                  <a:pt x="2920" y="963"/>
                </a:cubicBezTo>
                <a:cubicBezTo>
                  <a:pt x="2921" y="959"/>
                  <a:pt x="2921" y="959"/>
                  <a:pt x="2921" y="959"/>
                </a:cubicBezTo>
                <a:cubicBezTo>
                  <a:pt x="2921" y="959"/>
                  <a:pt x="2921" y="959"/>
                  <a:pt x="2921" y="959"/>
                </a:cubicBezTo>
                <a:cubicBezTo>
                  <a:pt x="2919" y="957"/>
                  <a:pt x="2919" y="957"/>
                  <a:pt x="2919" y="957"/>
                </a:cubicBezTo>
                <a:cubicBezTo>
                  <a:pt x="2919" y="957"/>
                  <a:pt x="2919" y="957"/>
                  <a:pt x="2918" y="957"/>
                </a:cubicBezTo>
                <a:cubicBezTo>
                  <a:pt x="2918" y="957"/>
                  <a:pt x="2918" y="957"/>
                  <a:pt x="2918" y="957"/>
                </a:cubicBezTo>
                <a:cubicBezTo>
                  <a:pt x="2915" y="966"/>
                  <a:pt x="2915" y="966"/>
                  <a:pt x="2915" y="966"/>
                </a:cubicBezTo>
                <a:cubicBezTo>
                  <a:pt x="2915" y="968"/>
                  <a:pt x="2915" y="968"/>
                  <a:pt x="2915" y="968"/>
                </a:cubicBezTo>
                <a:cubicBezTo>
                  <a:pt x="2916" y="970"/>
                  <a:pt x="2916" y="970"/>
                  <a:pt x="2916" y="970"/>
                </a:cubicBezTo>
                <a:cubicBezTo>
                  <a:pt x="2909" y="975"/>
                  <a:pt x="2909" y="975"/>
                  <a:pt x="2909" y="975"/>
                </a:cubicBezTo>
                <a:cubicBezTo>
                  <a:pt x="2908" y="975"/>
                  <a:pt x="2908" y="975"/>
                  <a:pt x="2908" y="975"/>
                </a:cubicBezTo>
                <a:cubicBezTo>
                  <a:pt x="2907" y="981"/>
                  <a:pt x="2907" y="981"/>
                  <a:pt x="2907" y="981"/>
                </a:cubicBezTo>
                <a:cubicBezTo>
                  <a:pt x="2907" y="981"/>
                  <a:pt x="2907" y="981"/>
                  <a:pt x="2907" y="981"/>
                </a:cubicBezTo>
                <a:cubicBezTo>
                  <a:pt x="2908" y="983"/>
                  <a:pt x="2908" y="983"/>
                  <a:pt x="2908" y="983"/>
                </a:cubicBezTo>
                <a:cubicBezTo>
                  <a:pt x="2908" y="983"/>
                  <a:pt x="2908" y="984"/>
                  <a:pt x="2908" y="984"/>
                </a:cubicBezTo>
                <a:cubicBezTo>
                  <a:pt x="2909" y="984"/>
                  <a:pt x="2909" y="984"/>
                  <a:pt x="2909" y="984"/>
                </a:cubicBezTo>
                <a:cubicBezTo>
                  <a:pt x="2911" y="983"/>
                  <a:pt x="2911" y="983"/>
                  <a:pt x="2911" y="983"/>
                </a:cubicBezTo>
                <a:cubicBezTo>
                  <a:pt x="2911" y="984"/>
                  <a:pt x="2911" y="984"/>
                  <a:pt x="2911" y="984"/>
                </a:cubicBezTo>
                <a:cubicBezTo>
                  <a:pt x="2910" y="984"/>
                  <a:pt x="2910" y="984"/>
                  <a:pt x="2910" y="984"/>
                </a:cubicBezTo>
                <a:cubicBezTo>
                  <a:pt x="2909" y="984"/>
                  <a:pt x="2909" y="984"/>
                  <a:pt x="2909" y="984"/>
                </a:cubicBezTo>
                <a:cubicBezTo>
                  <a:pt x="2909" y="984"/>
                  <a:pt x="2909" y="984"/>
                  <a:pt x="2909" y="985"/>
                </a:cubicBezTo>
                <a:cubicBezTo>
                  <a:pt x="2910" y="987"/>
                  <a:pt x="2910" y="987"/>
                  <a:pt x="2910" y="987"/>
                </a:cubicBezTo>
                <a:cubicBezTo>
                  <a:pt x="2910" y="988"/>
                  <a:pt x="2910" y="988"/>
                  <a:pt x="2910" y="988"/>
                </a:cubicBezTo>
                <a:cubicBezTo>
                  <a:pt x="2907" y="987"/>
                  <a:pt x="2907" y="987"/>
                  <a:pt x="2907" y="987"/>
                </a:cubicBezTo>
                <a:cubicBezTo>
                  <a:pt x="2907" y="987"/>
                  <a:pt x="2907" y="987"/>
                  <a:pt x="2907" y="987"/>
                </a:cubicBezTo>
                <a:cubicBezTo>
                  <a:pt x="2905" y="988"/>
                  <a:pt x="2905" y="988"/>
                  <a:pt x="2905" y="988"/>
                </a:cubicBezTo>
                <a:cubicBezTo>
                  <a:pt x="2905" y="988"/>
                  <a:pt x="2905" y="988"/>
                  <a:pt x="2905" y="988"/>
                </a:cubicBezTo>
                <a:cubicBezTo>
                  <a:pt x="2905" y="989"/>
                  <a:pt x="2905" y="989"/>
                  <a:pt x="2905" y="989"/>
                </a:cubicBezTo>
                <a:cubicBezTo>
                  <a:pt x="2907" y="991"/>
                  <a:pt x="2907" y="991"/>
                  <a:pt x="2907" y="991"/>
                </a:cubicBezTo>
                <a:cubicBezTo>
                  <a:pt x="2906" y="991"/>
                  <a:pt x="2906" y="991"/>
                  <a:pt x="2906" y="991"/>
                </a:cubicBezTo>
                <a:cubicBezTo>
                  <a:pt x="2903" y="990"/>
                  <a:pt x="2903" y="990"/>
                  <a:pt x="2903" y="990"/>
                </a:cubicBezTo>
                <a:cubicBezTo>
                  <a:pt x="2903" y="990"/>
                  <a:pt x="2903" y="990"/>
                  <a:pt x="2903" y="990"/>
                </a:cubicBezTo>
                <a:cubicBezTo>
                  <a:pt x="2903" y="991"/>
                  <a:pt x="2902" y="991"/>
                  <a:pt x="2902" y="991"/>
                </a:cubicBezTo>
                <a:cubicBezTo>
                  <a:pt x="2902" y="992"/>
                  <a:pt x="2902" y="992"/>
                  <a:pt x="2902" y="992"/>
                </a:cubicBezTo>
                <a:cubicBezTo>
                  <a:pt x="2900" y="992"/>
                  <a:pt x="2900" y="992"/>
                  <a:pt x="2900" y="992"/>
                </a:cubicBezTo>
                <a:cubicBezTo>
                  <a:pt x="2900" y="992"/>
                  <a:pt x="2900" y="992"/>
                  <a:pt x="2900" y="992"/>
                </a:cubicBezTo>
                <a:cubicBezTo>
                  <a:pt x="2895" y="994"/>
                  <a:pt x="2895" y="994"/>
                  <a:pt x="2895" y="994"/>
                </a:cubicBezTo>
                <a:cubicBezTo>
                  <a:pt x="2895" y="994"/>
                  <a:pt x="2895" y="994"/>
                  <a:pt x="2895" y="994"/>
                </a:cubicBezTo>
                <a:cubicBezTo>
                  <a:pt x="2894" y="996"/>
                  <a:pt x="2894" y="996"/>
                  <a:pt x="2894" y="996"/>
                </a:cubicBezTo>
                <a:cubicBezTo>
                  <a:pt x="2892" y="997"/>
                  <a:pt x="2892" y="997"/>
                  <a:pt x="2892" y="997"/>
                </a:cubicBezTo>
                <a:cubicBezTo>
                  <a:pt x="2892" y="998"/>
                  <a:pt x="2892" y="998"/>
                  <a:pt x="2892" y="998"/>
                </a:cubicBezTo>
                <a:cubicBezTo>
                  <a:pt x="2891" y="999"/>
                  <a:pt x="2891" y="999"/>
                  <a:pt x="2891" y="999"/>
                </a:cubicBezTo>
                <a:cubicBezTo>
                  <a:pt x="2892" y="1000"/>
                  <a:pt x="2892" y="1000"/>
                  <a:pt x="2892" y="1000"/>
                </a:cubicBezTo>
                <a:cubicBezTo>
                  <a:pt x="2895" y="1002"/>
                  <a:pt x="2895" y="1002"/>
                  <a:pt x="2895" y="1002"/>
                </a:cubicBezTo>
                <a:cubicBezTo>
                  <a:pt x="2895" y="1002"/>
                  <a:pt x="2895" y="1002"/>
                  <a:pt x="2895" y="1002"/>
                </a:cubicBezTo>
                <a:cubicBezTo>
                  <a:pt x="2898" y="1001"/>
                  <a:pt x="2898" y="1001"/>
                  <a:pt x="2898" y="1001"/>
                </a:cubicBezTo>
                <a:cubicBezTo>
                  <a:pt x="2900" y="999"/>
                  <a:pt x="2900" y="999"/>
                  <a:pt x="2900" y="999"/>
                </a:cubicBezTo>
                <a:cubicBezTo>
                  <a:pt x="2904" y="1002"/>
                  <a:pt x="2904" y="1002"/>
                  <a:pt x="2904" y="1002"/>
                </a:cubicBezTo>
                <a:cubicBezTo>
                  <a:pt x="2904" y="1002"/>
                  <a:pt x="2904" y="1002"/>
                  <a:pt x="2904" y="1002"/>
                </a:cubicBezTo>
                <a:cubicBezTo>
                  <a:pt x="2907" y="1000"/>
                  <a:pt x="2907" y="1000"/>
                  <a:pt x="2907" y="1000"/>
                </a:cubicBezTo>
                <a:cubicBezTo>
                  <a:pt x="2908" y="1000"/>
                  <a:pt x="2908" y="1000"/>
                  <a:pt x="2908" y="1000"/>
                </a:cubicBezTo>
                <a:cubicBezTo>
                  <a:pt x="2908" y="1001"/>
                  <a:pt x="2908" y="1001"/>
                  <a:pt x="2908" y="1001"/>
                </a:cubicBezTo>
                <a:cubicBezTo>
                  <a:pt x="2906" y="1001"/>
                  <a:pt x="2906" y="1001"/>
                  <a:pt x="2906" y="1001"/>
                </a:cubicBezTo>
                <a:cubicBezTo>
                  <a:pt x="2906" y="1002"/>
                  <a:pt x="2906" y="1002"/>
                  <a:pt x="2906" y="1002"/>
                </a:cubicBezTo>
                <a:cubicBezTo>
                  <a:pt x="2904" y="1004"/>
                  <a:pt x="2904" y="1004"/>
                  <a:pt x="2904" y="1004"/>
                </a:cubicBezTo>
                <a:cubicBezTo>
                  <a:pt x="2904" y="1007"/>
                  <a:pt x="2904" y="1007"/>
                  <a:pt x="2904" y="1007"/>
                </a:cubicBezTo>
                <a:cubicBezTo>
                  <a:pt x="2900" y="1005"/>
                  <a:pt x="2900" y="1005"/>
                  <a:pt x="2900" y="1005"/>
                </a:cubicBezTo>
                <a:cubicBezTo>
                  <a:pt x="2900" y="1005"/>
                  <a:pt x="2900" y="1005"/>
                  <a:pt x="2900" y="1005"/>
                </a:cubicBezTo>
                <a:cubicBezTo>
                  <a:pt x="2897" y="1005"/>
                  <a:pt x="2897" y="1005"/>
                  <a:pt x="2897" y="1005"/>
                </a:cubicBezTo>
                <a:cubicBezTo>
                  <a:pt x="2897" y="1004"/>
                  <a:pt x="2897" y="1004"/>
                  <a:pt x="2897" y="1004"/>
                </a:cubicBezTo>
                <a:cubicBezTo>
                  <a:pt x="2896" y="1003"/>
                  <a:pt x="2896" y="1003"/>
                  <a:pt x="2896" y="1003"/>
                </a:cubicBezTo>
                <a:cubicBezTo>
                  <a:pt x="2893" y="1002"/>
                  <a:pt x="2893" y="1002"/>
                  <a:pt x="2893" y="1002"/>
                </a:cubicBezTo>
                <a:cubicBezTo>
                  <a:pt x="2892" y="1002"/>
                  <a:pt x="2892" y="1002"/>
                  <a:pt x="2892" y="1002"/>
                </a:cubicBezTo>
                <a:cubicBezTo>
                  <a:pt x="2889" y="1005"/>
                  <a:pt x="2889" y="1005"/>
                  <a:pt x="2889" y="1005"/>
                </a:cubicBezTo>
                <a:cubicBezTo>
                  <a:pt x="2887" y="1007"/>
                  <a:pt x="2887" y="1007"/>
                  <a:pt x="2887" y="1007"/>
                </a:cubicBezTo>
                <a:cubicBezTo>
                  <a:pt x="2887" y="1008"/>
                  <a:pt x="2887" y="1008"/>
                  <a:pt x="2887" y="1008"/>
                </a:cubicBezTo>
                <a:cubicBezTo>
                  <a:pt x="2890" y="1013"/>
                  <a:pt x="2890" y="1013"/>
                  <a:pt x="2890" y="1013"/>
                </a:cubicBezTo>
                <a:cubicBezTo>
                  <a:pt x="2890" y="1014"/>
                  <a:pt x="2890" y="1014"/>
                  <a:pt x="2890" y="1014"/>
                </a:cubicBezTo>
                <a:cubicBezTo>
                  <a:pt x="2889" y="1014"/>
                  <a:pt x="2889" y="1014"/>
                  <a:pt x="2889" y="1014"/>
                </a:cubicBezTo>
                <a:cubicBezTo>
                  <a:pt x="2889" y="1014"/>
                  <a:pt x="2888" y="1014"/>
                  <a:pt x="2888" y="1014"/>
                </a:cubicBezTo>
                <a:cubicBezTo>
                  <a:pt x="2888" y="1014"/>
                  <a:pt x="2888" y="1014"/>
                  <a:pt x="2888" y="1015"/>
                </a:cubicBezTo>
                <a:cubicBezTo>
                  <a:pt x="2890" y="1019"/>
                  <a:pt x="2890" y="1019"/>
                  <a:pt x="2890" y="1019"/>
                </a:cubicBezTo>
                <a:cubicBezTo>
                  <a:pt x="2890" y="1020"/>
                  <a:pt x="2890" y="1020"/>
                  <a:pt x="2890" y="1020"/>
                </a:cubicBezTo>
                <a:cubicBezTo>
                  <a:pt x="2889" y="1020"/>
                  <a:pt x="2889" y="1020"/>
                  <a:pt x="2889" y="1020"/>
                </a:cubicBezTo>
                <a:cubicBezTo>
                  <a:pt x="2888" y="1020"/>
                  <a:pt x="2888" y="1020"/>
                  <a:pt x="2888" y="1020"/>
                </a:cubicBezTo>
                <a:cubicBezTo>
                  <a:pt x="2888" y="1020"/>
                  <a:pt x="2888" y="1020"/>
                  <a:pt x="2888" y="1021"/>
                </a:cubicBezTo>
                <a:cubicBezTo>
                  <a:pt x="2888" y="1023"/>
                  <a:pt x="2888" y="1023"/>
                  <a:pt x="2888" y="1023"/>
                </a:cubicBezTo>
                <a:cubicBezTo>
                  <a:pt x="2887" y="1023"/>
                  <a:pt x="2887" y="1023"/>
                  <a:pt x="2887" y="1023"/>
                </a:cubicBezTo>
                <a:cubicBezTo>
                  <a:pt x="2885" y="1013"/>
                  <a:pt x="2885" y="1013"/>
                  <a:pt x="2885" y="1013"/>
                </a:cubicBezTo>
                <a:cubicBezTo>
                  <a:pt x="2885" y="1013"/>
                  <a:pt x="2885" y="1013"/>
                  <a:pt x="2885" y="1013"/>
                </a:cubicBezTo>
                <a:cubicBezTo>
                  <a:pt x="2885" y="1013"/>
                  <a:pt x="2885" y="1013"/>
                  <a:pt x="2884" y="1013"/>
                </a:cubicBezTo>
                <a:cubicBezTo>
                  <a:pt x="2882" y="1013"/>
                  <a:pt x="2882" y="1013"/>
                  <a:pt x="2882" y="1013"/>
                </a:cubicBezTo>
                <a:cubicBezTo>
                  <a:pt x="2882" y="1014"/>
                  <a:pt x="2882" y="1014"/>
                  <a:pt x="2882" y="1014"/>
                </a:cubicBezTo>
                <a:cubicBezTo>
                  <a:pt x="2881" y="1017"/>
                  <a:pt x="2881" y="1017"/>
                  <a:pt x="2881" y="1017"/>
                </a:cubicBezTo>
                <a:cubicBezTo>
                  <a:pt x="2880" y="1016"/>
                  <a:pt x="2880" y="1016"/>
                  <a:pt x="2880" y="1016"/>
                </a:cubicBezTo>
                <a:cubicBezTo>
                  <a:pt x="2879" y="1017"/>
                  <a:pt x="2879" y="1017"/>
                  <a:pt x="2879" y="1017"/>
                </a:cubicBezTo>
                <a:cubicBezTo>
                  <a:pt x="2878" y="1018"/>
                  <a:pt x="2878" y="1018"/>
                  <a:pt x="2878" y="1018"/>
                </a:cubicBezTo>
                <a:cubicBezTo>
                  <a:pt x="2878" y="1018"/>
                  <a:pt x="2878" y="1018"/>
                  <a:pt x="2878" y="1019"/>
                </a:cubicBezTo>
                <a:cubicBezTo>
                  <a:pt x="2878" y="1019"/>
                  <a:pt x="2878" y="1019"/>
                  <a:pt x="2878" y="1019"/>
                </a:cubicBezTo>
                <a:cubicBezTo>
                  <a:pt x="2880" y="1020"/>
                  <a:pt x="2880" y="1020"/>
                  <a:pt x="2880" y="1020"/>
                </a:cubicBezTo>
                <a:cubicBezTo>
                  <a:pt x="2880" y="1020"/>
                  <a:pt x="2880" y="1020"/>
                  <a:pt x="2880" y="1020"/>
                </a:cubicBezTo>
                <a:cubicBezTo>
                  <a:pt x="2878" y="1020"/>
                  <a:pt x="2878" y="1020"/>
                  <a:pt x="2878" y="1020"/>
                </a:cubicBezTo>
                <a:cubicBezTo>
                  <a:pt x="2876" y="1022"/>
                  <a:pt x="2876" y="1022"/>
                  <a:pt x="2876" y="1022"/>
                </a:cubicBezTo>
                <a:cubicBezTo>
                  <a:pt x="2875" y="1025"/>
                  <a:pt x="2875" y="1025"/>
                  <a:pt x="2875" y="1025"/>
                </a:cubicBezTo>
                <a:cubicBezTo>
                  <a:pt x="2875" y="1028"/>
                  <a:pt x="2875" y="1028"/>
                  <a:pt x="2875" y="1028"/>
                </a:cubicBezTo>
                <a:cubicBezTo>
                  <a:pt x="2875" y="1029"/>
                  <a:pt x="2875" y="1029"/>
                  <a:pt x="2875" y="1029"/>
                </a:cubicBezTo>
                <a:cubicBezTo>
                  <a:pt x="2877" y="1030"/>
                  <a:pt x="2877" y="1030"/>
                  <a:pt x="2877" y="1030"/>
                </a:cubicBezTo>
                <a:cubicBezTo>
                  <a:pt x="2876" y="1030"/>
                  <a:pt x="2876" y="1030"/>
                  <a:pt x="2876" y="1030"/>
                </a:cubicBezTo>
                <a:cubicBezTo>
                  <a:pt x="2876" y="1030"/>
                  <a:pt x="2876" y="1031"/>
                  <a:pt x="2875" y="1031"/>
                </a:cubicBezTo>
                <a:cubicBezTo>
                  <a:pt x="2875" y="1031"/>
                  <a:pt x="2876" y="1031"/>
                  <a:pt x="2876" y="1032"/>
                </a:cubicBezTo>
                <a:cubicBezTo>
                  <a:pt x="2876" y="1032"/>
                  <a:pt x="2876" y="1032"/>
                  <a:pt x="2876" y="1032"/>
                </a:cubicBezTo>
                <a:cubicBezTo>
                  <a:pt x="2876" y="1033"/>
                  <a:pt x="2876" y="1033"/>
                  <a:pt x="2876" y="1033"/>
                </a:cubicBezTo>
                <a:cubicBezTo>
                  <a:pt x="2875" y="1033"/>
                  <a:pt x="2875" y="1033"/>
                  <a:pt x="2875" y="1033"/>
                </a:cubicBezTo>
                <a:cubicBezTo>
                  <a:pt x="2874" y="1036"/>
                  <a:pt x="2874" y="1036"/>
                  <a:pt x="2874" y="1036"/>
                </a:cubicBezTo>
                <a:cubicBezTo>
                  <a:pt x="2874" y="1037"/>
                  <a:pt x="2874" y="1037"/>
                  <a:pt x="2874" y="1037"/>
                </a:cubicBezTo>
                <a:cubicBezTo>
                  <a:pt x="2872" y="1037"/>
                  <a:pt x="2872" y="1037"/>
                  <a:pt x="2872" y="1037"/>
                </a:cubicBezTo>
                <a:cubicBezTo>
                  <a:pt x="2872" y="1037"/>
                  <a:pt x="2872" y="1037"/>
                  <a:pt x="2872" y="1037"/>
                </a:cubicBezTo>
                <a:cubicBezTo>
                  <a:pt x="2871" y="1037"/>
                  <a:pt x="2871" y="1037"/>
                  <a:pt x="2871" y="1038"/>
                </a:cubicBezTo>
                <a:cubicBezTo>
                  <a:pt x="2872" y="1039"/>
                  <a:pt x="2872" y="1039"/>
                  <a:pt x="2872" y="1039"/>
                </a:cubicBezTo>
                <a:cubicBezTo>
                  <a:pt x="2872" y="1039"/>
                  <a:pt x="2872" y="1039"/>
                  <a:pt x="2872" y="1039"/>
                </a:cubicBezTo>
                <a:cubicBezTo>
                  <a:pt x="2875" y="1040"/>
                  <a:pt x="2875" y="1040"/>
                  <a:pt x="2875" y="1040"/>
                </a:cubicBezTo>
                <a:cubicBezTo>
                  <a:pt x="2876" y="1040"/>
                  <a:pt x="2876" y="1040"/>
                  <a:pt x="2876" y="1040"/>
                </a:cubicBezTo>
                <a:cubicBezTo>
                  <a:pt x="2878" y="1039"/>
                  <a:pt x="2878" y="1039"/>
                  <a:pt x="2878" y="1039"/>
                </a:cubicBezTo>
                <a:cubicBezTo>
                  <a:pt x="2875" y="1042"/>
                  <a:pt x="2875" y="1042"/>
                  <a:pt x="2875" y="1042"/>
                </a:cubicBezTo>
                <a:cubicBezTo>
                  <a:pt x="2870" y="1041"/>
                  <a:pt x="2870" y="1041"/>
                  <a:pt x="2870" y="1041"/>
                </a:cubicBezTo>
                <a:cubicBezTo>
                  <a:pt x="2869" y="1040"/>
                  <a:pt x="2869" y="1040"/>
                  <a:pt x="2869" y="1040"/>
                </a:cubicBezTo>
                <a:cubicBezTo>
                  <a:pt x="2869" y="1038"/>
                  <a:pt x="2869" y="1038"/>
                  <a:pt x="2869" y="1038"/>
                </a:cubicBezTo>
                <a:cubicBezTo>
                  <a:pt x="2869" y="1038"/>
                  <a:pt x="2869" y="1038"/>
                  <a:pt x="2868" y="1038"/>
                </a:cubicBezTo>
                <a:cubicBezTo>
                  <a:pt x="2866" y="1038"/>
                  <a:pt x="2866" y="1038"/>
                  <a:pt x="2866" y="1038"/>
                </a:cubicBezTo>
                <a:cubicBezTo>
                  <a:pt x="2866" y="1038"/>
                  <a:pt x="2866" y="1038"/>
                  <a:pt x="2866" y="1038"/>
                </a:cubicBezTo>
                <a:cubicBezTo>
                  <a:pt x="2863" y="1041"/>
                  <a:pt x="2863" y="1041"/>
                  <a:pt x="2863" y="1041"/>
                </a:cubicBezTo>
                <a:cubicBezTo>
                  <a:pt x="2861" y="1046"/>
                  <a:pt x="2861" y="1046"/>
                  <a:pt x="2861" y="1046"/>
                </a:cubicBezTo>
                <a:cubicBezTo>
                  <a:pt x="2858" y="1048"/>
                  <a:pt x="2858" y="1048"/>
                  <a:pt x="2858" y="1048"/>
                </a:cubicBezTo>
                <a:cubicBezTo>
                  <a:pt x="2858" y="1049"/>
                  <a:pt x="2858" y="1049"/>
                  <a:pt x="2858" y="1049"/>
                </a:cubicBezTo>
                <a:cubicBezTo>
                  <a:pt x="2858" y="1051"/>
                  <a:pt x="2858" y="1051"/>
                  <a:pt x="2858" y="1051"/>
                </a:cubicBezTo>
                <a:cubicBezTo>
                  <a:pt x="2858" y="1051"/>
                  <a:pt x="2858" y="1052"/>
                  <a:pt x="2858" y="1052"/>
                </a:cubicBezTo>
                <a:cubicBezTo>
                  <a:pt x="2858" y="1052"/>
                  <a:pt x="2858" y="1052"/>
                  <a:pt x="2859" y="1052"/>
                </a:cubicBezTo>
                <a:cubicBezTo>
                  <a:pt x="2860" y="1052"/>
                  <a:pt x="2860" y="1052"/>
                  <a:pt x="2860" y="1052"/>
                </a:cubicBezTo>
                <a:cubicBezTo>
                  <a:pt x="2859" y="1054"/>
                  <a:pt x="2859" y="1054"/>
                  <a:pt x="2859" y="1054"/>
                </a:cubicBezTo>
                <a:cubicBezTo>
                  <a:pt x="2857" y="1055"/>
                  <a:pt x="2857" y="1055"/>
                  <a:pt x="2857" y="1055"/>
                </a:cubicBezTo>
                <a:cubicBezTo>
                  <a:pt x="2857" y="1056"/>
                  <a:pt x="2857" y="1056"/>
                  <a:pt x="2857" y="1056"/>
                </a:cubicBezTo>
                <a:cubicBezTo>
                  <a:pt x="2856" y="1060"/>
                  <a:pt x="2856" y="1060"/>
                  <a:pt x="2856" y="1060"/>
                </a:cubicBezTo>
                <a:cubicBezTo>
                  <a:pt x="2854" y="1060"/>
                  <a:pt x="2854" y="1060"/>
                  <a:pt x="2854" y="1060"/>
                </a:cubicBezTo>
                <a:cubicBezTo>
                  <a:pt x="2854" y="1060"/>
                  <a:pt x="2854" y="1060"/>
                  <a:pt x="2854" y="1060"/>
                </a:cubicBezTo>
                <a:cubicBezTo>
                  <a:pt x="2852" y="1061"/>
                  <a:pt x="2852" y="1061"/>
                  <a:pt x="2852" y="1061"/>
                </a:cubicBezTo>
                <a:cubicBezTo>
                  <a:pt x="2850" y="1061"/>
                  <a:pt x="2850" y="1061"/>
                  <a:pt x="2850" y="1061"/>
                </a:cubicBezTo>
                <a:cubicBezTo>
                  <a:pt x="2850" y="1062"/>
                  <a:pt x="2850" y="1062"/>
                  <a:pt x="2850" y="1062"/>
                </a:cubicBezTo>
                <a:cubicBezTo>
                  <a:pt x="2848" y="1065"/>
                  <a:pt x="2848" y="1065"/>
                  <a:pt x="2848" y="1065"/>
                </a:cubicBezTo>
                <a:cubicBezTo>
                  <a:pt x="2848" y="1065"/>
                  <a:pt x="2848" y="1065"/>
                  <a:pt x="2848" y="1065"/>
                </a:cubicBezTo>
                <a:cubicBezTo>
                  <a:pt x="2849" y="1068"/>
                  <a:pt x="2849" y="1068"/>
                  <a:pt x="2849" y="1068"/>
                </a:cubicBezTo>
                <a:cubicBezTo>
                  <a:pt x="2848" y="1069"/>
                  <a:pt x="2848" y="1069"/>
                  <a:pt x="2848" y="1069"/>
                </a:cubicBezTo>
                <a:cubicBezTo>
                  <a:pt x="2846" y="1069"/>
                  <a:pt x="2846" y="1069"/>
                  <a:pt x="2846" y="1069"/>
                </a:cubicBezTo>
                <a:cubicBezTo>
                  <a:pt x="2845" y="1069"/>
                  <a:pt x="2845" y="1069"/>
                  <a:pt x="2845" y="1070"/>
                </a:cubicBezTo>
                <a:cubicBezTo>
                  <a:pt x="2845" y="1072"/>
                  <a:pt x="2845" y="1072"/>
                  <a:pt x="2845" y="1072"/>
                </a:cubicBezTo>
                <a:cubicBezTo>
                  <a:pt x="2842" y="1072"/>
                  <a:pt x="2842" y="1072"/>
                  <a:pt x="2842" y="1072"/>
                </a:cubicBezTo>
                <a:cubicBezTo>
                  <a:pt x="2842" y="1072"/>
                  <a:pt x="2842" y="1072"/>
                  <a:pt x="2842" y="1073"/>
                </a:cubicBezTo>
                <a:cubicBezTo>
                  <a:pt x="2842" y="1073"/>
                  <a:pt x="2842" y="1073"/>
                  <a:pt x="2842" y="1073"/>
                </a:cubicBezTo>
                <a:cubicBezTo>
                  <a:pt x="2842" y="1074"/>
                  <a:pt x="2842" y="1074"/>
                  <a:pt x="2842" y="1074"/>
                </a:cubicBezTo>
                <a:cubicBezTo>
                  <a:pt x="2841" y="1075"/>
                  <a:pt x="2841" y="1075"/>
                  <a:pt x="2841" y="1075"/>
                </a:cubicBezTo>
                <a:cubicBezTo>
                  <a:pt x="2841" y="1075"/>
                  <a:pt x="2841" y="1075"/>
                  <a:pt x="2841" y="1075"/>
                </a:cubicBezTo>
                <a:cubicBezTo>
                  <a:pt x="2841" y="1078"/>
                  <a:pt x="2841" y="1078"/>
                  <a:pt x="2841" y="1078"/>
                </a:cubicBezTo>
                <a:cubicBezTo>
                  <a:pt x="2841" y="1078"/>
                  <a:pt x="2841" y="1079"/>
                  <a:pt x="2841" y="1079"/>
                </a:cubicBezTo>
                <a:cubicBezTo>
                  <a:pt x="2844" y="1079"/>
                  <a:pt x="2844" y="1079"/>
                  <a:pt x="2844" y="1079"/>
                </a:cubicBezTo>
                <a:cubicBezTo>
                  <a:pt x="2844" y="1080"/>
                  <a:pt x="2844" y="1080"/>
                  <a:pt x="2844" y="1080"/>
                </a:cubicBezTo>
                <a:cubicBezTo>
                  <a:pt x="2842" y="1081"/>
                  <a:pt x="2842" y="1081"/>
                  <a:pt x="2842" y="1081"/>
                </a:cubicBezTo>
                <a:cubicBezTo>
                  <a:pt x="2840" y="1080"/>
                  <a:pt x="2840" y="1080"/>
                  <a:pt x="2840" y="1080"/>
                </a:cubicBezTo>
                <a:cubicBezTo>
                  <a:pt x="2840" y="1080"/>
                  <a:pt x="2840" y="1080"/>
                  <a:pt x="2840" y="1080"/>
                </a:cubicBezTo>
                <a:cubicBezTo>
                  <a:pt x="2839" y="1080"/>
                  <a:pt x="2839" y="1080"/>
                  <a:pt x="2839" y="1081"/>
                </a:cubicBezTo>
                <a:cubicBezTo>
                  <a:pt x="2839" y="1085"/>
                  <a:pt x="2839" y="1085"/>
                  <a:pt x="2839" y="1085"/>
                </a:cubicBezTo>
                <a:cubicBezTo>
                  <a:pt x="2840" y="1086"/>
                  <a:pt x="2840" y="1086"/>
                  <a:pt x="2840" y="1086"/>
                </a:cubicBezTo>
                <a:cubicBezTo>
                  <a:pt x="2841" y="1088"/>
                  <a:pt x="2841" y="1088"/>
                  <a:pt x="2841" y="1088"/>
                </a:cubicBezTo>
                <a:cubicBezTo>
                  <a:pt x="2842" y="1088"/>
                  <a:pt x="2842" y="1088"/>
                  <a:pt x="2842" y="1088"/>
                </a:cubicBezTo>
                <a:cubicBezTo>
                  <a:pt x="2842" y="1088"/>
                  <a:pt x="2842" y="1088"/>
                  <a:pt x="2843" y="1088"/>
                </a:cubicBezTo>
                <a:cubicBezTo>
                  <a:pt x="2843" y="1087"/>
                  <a:pt x="2843" y="1087"/>
                  <a:pt x="2843" y="1087"/>
                </a:cubicBezTo>
                <a:cubicBezTo>
                  <a:pt x="2844" y="1087"/>
                  <a:pt x="2844" y="1087"/>
                  <a:pt x="2844" y="1087"/>
                </a:cubicBezTo>
                <a:cubicBezTo>
                  <a:pt x="2843" y="1089"/>
                  <a:pt x="2843" y="1089"/>
                  <a:pt x="2843" y="1089"/>
                </a:cubicBezTo>
                <a:cubicBezTo>
                  <a:pt x="2838" y="1090"/>
                  <a:pt x="2838" y="1090"/>
                  <a:pt x="2838" y="1090"/>
                </a:cubicBezTo>
                <a:cubicBezTo>
                  <a:pt x="2838" y="1090"/>
                  <a:pt x="2838" y="1090"/>
                  <a:pt x="2838" y="1090"/>
                </a:cubicBezTo>
                <a:cubicBezTo>
                  <a:pt x="2836" y="1091"/>
                  <a:pt x="2836" y="1091"/>
                  <a:pt x="2836" y="1091"/>
                </a:cubicBezTo>
                <a:cubicBezTo>
                  <a:pt x="2836" y="1092"/>
                  <a:pt x="2836" y="1092"/>
                  <a:pt x="2836" y="1092"/>
                </a:cubicBezTo>
                <a:cubicBezTo>
                  <a:pt x="2836" y="1095"/>
                  <a:pt x="2836" y="1095"/>
                  <a:pt x="2836" y="1095"/>
                </a:cubicBezTo>
                <a:cubicBezTo>
                  <a:pt x="2834" y="1097"/>
                  <a:pt x="2834" y="1097"/>
                  <a:pt x="2834" y="1097"/>
                </a:cubicBezTo>
                <a:cubicBezTo>
                  <a:pt x="2831" y="1098"/>
                  <a:pt x="2831" y="1098"/>
                  <a:pt x="2831" y="1098"/>
                </a:cubicBezTo>
                <a:cubicBezTo>
                  <a:pt x="2831" y="1098"/>
                  <a:pt x="2831" y="1098"/>
                  <a:pt x="2831" y="1098"/>
                </a:cubicBezTo>
                <a:cubicBezTo>
                  <a:pt x="2829" y="1102"/>
                  <a:pt x="2829" y="1102"/>
                  <a:pt x="2829" y="1102"/>
                </a:cubicBezTo>
                <a:cubicBezTo>
                  <a:pt x="2829" y="1102"/>
                  <a:pt x="2829" y="1103"/>
                  <a:pt x="2830" y="1103"/>
                </a:cubicBezTo>
                <a:cubicBezTo>
                  <a:pt x="2830" y="1103"/>
                  <a:pt x="2830" y="1103"/>
                  <a:pt x="2830" y="1103"/>
                </a:cubicBezTo>
                <a:cubicBezTo>
                  <a:pt x="2833" y="1103"/>
                  <a:pt x="2833" y="1103"/>
                  <a:pt x="2833" y="1103"/>
                </a:cubicBezTo>
                <a:cubicBezTo>
                  <a:pt x="2833" y="1103"/>
                  <a:pt x="2833" y="1103"/>
                  <a:pt x="2833" y="1103"/>
                </a:cubicBezTo>
                <a:cubicBezTo>
                  <a:pt x="2835" y="1100"/>
                  <a:pt x="2835" y="1100"/>
                  <a:pt x="2835" y="1100"/>
                </a:cubicBezTo>
                <a:cubicBezTo>
                  <a:pt x="2837" y="1099"/>
                  <a:pt x="2837" y="1099"/>
                  <a:pt x="2837" y="1099"/>
                </a:cubicBezTo>
                <a:cubicBezTo>
                  <a:pt x="2837" y="1101"/>
                  <a:pt x="2837" y="1101"/>
                  <a:pt x="2837" y="1101"/>
                </a:cubicBezTo>
                <a:cubicBezTo>
                  <a:pt x="2838" y="1103"/>
                  <a:pt x="2838" y="1103"/>
                  <a:pt x="2838" y="1103"/>
                </a:cubicBezTo>
                <a:cubicBezTo>
                  <a:pt x="2834" y="1102"/>
                  <a:pt x="2834" y="1102"/>
                  <a:pt x="2834" y="1102"/>
                </a:cubicBezTo>
                <a:cubicBezTo>
                  <a:pt x="2834" y="1102"/>
                  <a:pt x="2834" y="1102"/>
                  <a:pt x="2834" y="1102"/>
                </a:cubicBezTo>
                <a:cubicBezTo>
                  <a:pt x="2833" y="1102"/>
                  <a:pt x="2833" y="1102"/>
                  <a:pt x="2833" y="1103"/>
                </a:cubicBezTo>
                <a:cubicBezTo>
                  <a:pt x="2833" y="1105"/>
                  <a:pt x="2833" y="1105"/>
                  <a:pt x="2833" y="1105"/>
                </a:cubicBezTo>
                <a:cubicBezTo>
                  <a:pt x="2833" y="1106"/>
                  <a:pt x="2833" y="1106"/>
                  <a:pt x="2833" y="1106"/>
                </a:cubicBezTo>
                <a:cubicBezTo>
                  <a:pt x="2834" y="1106"/>
                  <a:pt x="2834" y="1106"/>
                  <a:pt x="2834" y="1106"/>
                </a:cubicBezTo>
                <a:cubicBezTo>
                  <a:pt x="2833" y="1107"/>
                  <a:pt x="2833" y="1107"/>
                  <a:pt x="2833" y="1107"/>
                </a:cubicBezTo>
                <a:cubicBezTo>
                  <a:pt x="2832" y="1109"/>
                  <a:pt x="2832" y="1109"/>
                  <a:pt x="2832" y="1109"/>
                </a:cubicBezTo>
                <a:cubicBezTo>
                  <a:pt x="2832" y="1110"/>
                  <a:pt x="2832" y="1110"/>
                  <a:pt x="2832" y="1110"/>
                </a:cubicBezTo>
                <a:cubicBezTo>
                  <a:pt x="2832" y="1112"/>
                  <a:pt x="2832" y="1112"/>
                  <a:pt x="2832" y="1112"/>
                </a:cubicBezTo>
                <a:cubicBezTo>
                  <a:pt x="2832" y="1112"/>
                  <a:pt x="2832" y="1112"/>
                  <a:pt x="2832" y="1112"/>
                </a:cubicBezTo>
                <a:cubicBezTo>
                  <a:pt x="2831" y="1111"/>
                  <a:pt x="2831" y="1111"/>
                  <a:pt x="2831" y="1111"/>
                </a:cubicBezTo>
                <a:cubicBezTo>
                  <a:pt x="2830" y="1111"/>
                  <a:pt x="2830" y="1111"/>
                  <a:pt x="2830" y="1111"/>
                </a:cubicBezTo>
                <a:cubicBezTo>
                  <a:pt x="2828" y="1113"/>
                  <a:pt x="2828" y="1113"/>
                  <a:pt x="2828" y="1113"/>
                </a:cubicBezTo>
                <a:cubicBezTo>
                  <a:pt x="2828" y="1114"/>
                  <a:pt x="2828" y="1114"/>
                  <a:pt x="2828" y="1114"/>
                </a:cubicBezTo>
                <a:cubicBezTo>
                  <a:pt x="2829" y="1117"/>
                  <a:pt x="2829" y="1117"/>
                  <a:pt x="2829" y="1117"/>
                </a:cubicBezTo>
                <a:cubicBezTo>
                  <a:pt x="2829" y="1117"/>
                  <a:pt x="2829" y="1117"/>
                  <a:pt x="2829" y="1117"/>
                </a:cubicBezTo>
                <a:cubicBezTo>
                  <a:pt x="2831" y="1118"/>
                  <a:pt x="2831" y="1118"/>
                  <a:pt x="2831" y="1118"/>
                </a:cubicBezTo>
                <a:cubicBezTo>
                  <a:pt x="2831" y="1121"/>
                  <a:pt x="2831" y="1121"/>
                  <a:pt x="2831" y="1121"/>
                </a:cubicBezTo>
                <a:cubicBezTo>
                  <a:pt x="2831" y="1120"/>
                  <a:pt x="2831" y="1120"/>
                  <a:pt x="2831" y="1120"/>
                </a:cubicBezTo>
                <a:cubicBezTo>
                  <a:pt x="2829" y="1120"/>
                  <a:pt x="2829" y="1120"/>
                  <a:pt x="2829" y="1120"/>
                </a:cubicBezTo>
                <a:cubicBezTo>
                  <a:pt x="2827" y="1116"/>
                  <a:pt x="2827" y="1116"/>
                  <a:pt x="2827" y="1116"/>
                </a:cubicBezTo>
                <a:cubicBezTo>
                  <a:pt x="2827" y="1116"/>
                  <a:pt x="2827" y="1116"/>
                  <a:pt x="2826" y="1116"/>
                </a:cubicBezTo>
                <a:cubicBezTo>
                  <a:pt x="2826" y="1116"/>
                  <a:pt x="2826" y="1116"/>
                  <a:pt x="2826" y="1117"/>
                </a:cubicBezTo>
                <a:cubicBezTo>
                  <a:pt x="2826" y="1121"/>
                  <a:pt x="2826" y="1121"/>
                  <a:pt x="2826" y="1121"/>
                </a:cubicBezTo>
                <a:cubicBezTo>
                  <a:pt x="2825" y="1122"/>
                  <a:pt x="2825" y="1122"/>
                  <a:pt x="2825" y="1122"/>
                </a:cubicBezTo>
                <a:cubicBezTo>
                  <a:pt x="2824" y="1123"/>
                  <a:pt x="2824" y="1123"/>
                  <a:pt x="2824" y="1123"/>
                </a:cubicBezTo>
                <a:cubicBezTo>
                  <a:pt x="2823" y="1123"/>
                  <a:pt x="2823" y="1123"/>
                  <a:pt x="2823" y="1123"/>
                </a:cubicBezTo>
                <a:cubicBezTo>
                  <a:pt x="2822" y="1126"/>
                  <a:pt x="2822" y="1126"/>
                  <a:pt x="2822" y="1126"/>
                </a:cubicBezTo>
                <a:cubicBezTo>
                  <a:pt x="2822" y="1127"/>
                  <a:pt x="2822" y="1127"/>
                  <a:pt x="2823" y="1127"/>
                </a:cubicBezTo>
                <a:cubicBezTo>
                  <a:pt x="2824" y="1128"/>
                  <a:pt x="2824" y="1128"/>
                  <a:pt x="2824" y="1128"/>
                </a:cubicBezTo>
                <a:cubicBezTo>
                  <a:pt x="2825" y="1128"/>
                  <a:pt x="2825" y="1128"/>
                  <a:pt x="2825" y="1128"/>
                </a:cubicBezTo>
                <a:cubicBezTo>
                  <a:pt x="2827" y="1127"/>
                  <a:pt x="2827" y="1127"/>
                  <a:pt x="2827" y="1127"/>
                </a:cubicBezTo>
                <a:cubicBezTo>
                  <a:pt x="2827" y="1126"/>
                  <a:pt x="2827" y="1126"/>
                  <a:pt x="2827" y="1126"/>
                </a:cubicBezTo>
                <a:cubicBezTo>
                  <a:pt x="2827" y="1129"/>
                  <a:pt x="2827" y="1129"/>
                  <a:pt x="2827" y="1129"/>
                </a:cubicBezTo>
                <a:cubicBezTo>
                  <a:pt x="2827" y="1130"/>
                  <a:pt x="2827" y="1130"/>
                  <a:pt x="2827" y="1130"/>
                </a:cubicBezTo>
                <a:cubicBezTo>
                  <a:pt x="2826" y="1132"/>
                  <a:pt x="2826" y="1132"/>
                  <a:pt x="2826" y="1132"/>
                </a:cubicBezTo>
                <a:cubicBezTo>
                  <a:pt x="2823" y="1130"/>
                  <a:pt x="2823" y="1130"/>
                  <a:pt x="2823" y="1130"/>
                </a:cubicBezTo>
                <a:cubicBezTo>
                  <a:pt x="2823" y="1130"/>
                  <a:pt x="2823" y="1130"/>
                  <a:pt x="2822" y="1131"/>
                </a:cubicBezTo>
                <a:cubicBezTo>
                  <a:pt x="2821" y="1132"/>
                  <a:pt x="2821" y="1132"/>
                  <a:pt x="2821" y="1132"/>
                </a:cubicBezTo>
                <a:cubicBezTo>
                  <a:pt x="2820" y="1132"/>
                  <a:pt x="2820" y="1132"/>
                  <a:pt x="2820" y="1132"/>
                </a:cubicBezTo>
                <a:cubicBezTo>
                  <a:pt x="2820" y="1131"/>
                  <a:pt x="2819" y="1131"/>
                  <a:pt x="2819" y="1132"/>
                </a:cubicBezTo>
                <a:cubicBezTo>
                  <a:pt x="2817" y="1135"/>
                  <a:pt x="2817" y="1135"/>
                  <a:pt x="2817" y="1135"/>
                </a:cubicBezTo>
                <a:cubicBezTo>
                  <a:pt x="2817" y="1137"/>
                  <a:pt x="2817" y="1137"/>
                  <a:pt x="2817" y="1137"/>
                </a:cubicBezTo>
                <a:cubicBezTo>
                  <a:pt x="2815" y="1139"/>
                  <a:pt x="2815" y="1139"/>
                  <a:pt x="2815" y="1139"/>
                </a:cubicBezTo>
                <a:cubicBezTo>
                  <a:pt x="2813" y="1139"/>
                  <a:pt x="2813" y="1139"/>
                  <a:pt x="2813" y="1139"/>
                </a:cubicBezTo>
                <a:cubicBezTo>
                  <a:pt x="2812" y="1140"/>
                  <a:pt x="2812" y="1140"/>
                  <a:pt x="2812" y="1140"/>
                </a:cubicBezTo>
                <a:cubicBezTo>
                  <a:pt x="2811" y="1146"/>
                  <a:pt x="2811" y="1146"/>
                  <a:pt x="2811" y="1146"/>
                </a:cubicBezTo>
                <a:cubicBezTo>
                  <a:pt x="2811" y="1146"/>
                  <a:pt x="2811" y="1146"/>
                  <a:pt x="2811" y="1147"/>
                </a:cubicBezTo>
                <a:cubicBezTo>
                  <a:pt x="2811" y="1147"/>
                  <a:pt x="2812" y="1147"/>
                  <a:pt x="2812" y="1147"/>
                </a:cubicBezTo>
                <a:cubicBezTo>
                  <a:pt x="2813" y="1146"/>
                  <a:pt x="2813" y="1146"/>
                  <a:pt x="2813" y="1146"/>
                </a:cubicBezTo>
                <a:cubicBezTo>
                  <a:pt x="2812" y="1149"/>
                  <a:pt x="2812" y="1149"/>
                  <a:pt x="2812" y="1149"/>
                </a:cubicBezTo>
                <a:cubicBezTo>
                  <a:pt x="2813" y="1152"/>
                  <a:pt x="2813" y="1152"/>
                  <a:pt x="2813" y="1152"/>
                </a:cubicBezTo>
                <a:cubicBezTo>
                  <a:pt x="2812" y="1154"/>
                  <a:pt x="2812" y="1154"/>
                  <a:pt x="2812" y="1154"/>
                </a:cubicBezTo>
                <a:cubicBezTo>
                  <a:pt x="2810" y="1155"/>
                  <a:pt x="2810" y="1155"/>
                  <a:pt x="2810" y="1155"/>
                </a:cubicBezTo>
                <a:cubicBezTo>
                  <a:pt x="2806" y="1152"/>
                  <a:pt x="2806" y="1152"/>
                  <a:pt x="2806" y="1152"/>
                </a:cubicBezTo>
                <a:cubicBezTo>
                  <a:pt x="2806" y="1151"/>
                  <a:pt x="2806" y="1151"/>
                  <a:pt x="2806" y="1151"/>
                </a:cubicBezTo>
                <a:cubicBezTo>
                  <a:pt x="2805" y="1151"/>
                  <a:pt x="2805" y="1151"/>
                  <a:pt x="2805" y="1151"/>
                </a:cubicBezTo>
                <a:cubicBezTo>
                  <a:pt x="2804" y="1152"/>
                  <a:pt x="2804" y="1152"/>
                  <a:pt x="2804" y="1152"/>
                </a:cubicBezTo>
                <a:cubicBezTo>
                  <a:pt x="2802" y="1156"/>
                  <a:pt x="2802" y="1156"/>
                  <a:pt x="2802" y="1156"/>
                </a:cubicBezTo>
                <a:cubicBezTo>
                  <a:pt x="2799" y="1158"/>
                  <a:pt x="2799" y="1158"/>
                  <a:pt x="2799" y="1158"/>
                </a:cubicBezTo>
                <a:cubicBezTo>
                  <a:pt x="2799" y="1158"/>
                  <a:pt x="2799" y="1158"/>
                  <a:pt x="2799" y="1158"/>
                </a:cubicBezTo>
                <a:cubicBezTo>
                  <a:pt x="2798" y="1160"/>
                  <a:pt x="2798" y="1160"/>
                  <a:pt x="2798" y="1160"/>
                </a:cubicBezTo>
                <a:cubicBezTo>
                  <a:pt x="2791" y="1170"/>
                  <a:pt x="2791" y="1170"/>
                  <a:pt x="2791" y="1170"/>
                </a:cubicBezTo>
                <a:cubicBezTo>
                  <a:pt x="2791" y="1171"/>
                  <a:pt x="2791" y="1171"/>
                  <a:pt x="2791" y="1171"/>
                </a:cubicBezTo>
                <a:cubicBezTo>
                  <a:pt x="2792" y="1174"/>
                  <a:pt x="2792" y="1174"/>
                  <a:pt x="2792" y="1174"/>
                </a:cubicBezTo>
                <a:cubicBezTo>
                  <a:pt x="2792" y="1174"/>
                  <a:pt x="2792" y="1174"/>
                  <a:pt x="2792" y="1174"/>
                </a:cubicBezTo>
                <a:cubicBezTo>
                  <a:pt x="2786" y="1178"/>
                  <a:pt x="2786" y="1178"/>
                  <a:pt x="2786" y="1178"/>
                </a:cubicBezTo>
                <a:cubicBezTo>
                  <a:pt x="2786" y="1178"/>
                  <a:pt x="2786" y="1178"/>
                  <a:pt x="2786" y="1178"/>
                </a:cubicBezTo>
                <a:cubicBezTo>
                  <a:pt x="2785" y="1181"/>
                  <a:pt x="2785" y="1181"/>
                  <a:pt x="2785" y="1181"/>
                </a:cubicBezTo>
                <a:cubicBezTo>
                  <a:pt x="2786" y="1182"/>
                  <a:pt x="2786" y="1182"/>
                  <a:pt x="2786" y="1182"/>
                </a:cubicBezTo>
                <a:cubicBezTo>
                  <a:pt x="2787" y="1183"/>
                  <a:pt x="2787" y="1183"/>
                  <a:pt x="2787" y="1183"/>
                </a:cubicBezTo>
                <a:cubicBezTo>
                  <a:pt x="2788" y="1183"/>
                  <a:pt x="2788" y="1183"/>
                  <a:pt x="2788" y="1183"/>
                </a:cubicBezTo>
                <a:cubicBezTo>
                  <a:pt x="2790" y="1182"/>
                  <a:pt x="2790" y="1182"/>
                  <a:pt x="2790" y="1182"/>
                </a:cubicBezTo>
                <a:cubicBezTo>
                  <a:pt x="2789" y="1185"/>
                  <a:pt x="2789" y="1185"/>
                  <a:pt x="2789" y="1185"/>
                </a:cubicBezTo>
                <a:cubicBezTo>
                  <a:pt x="2789" y="1186"/>
                  <a:pt x="2789" y="1186"/>
                  <a:pt x="2789" y="1186"/>
                </a:cubicBezTo>
                <a:cubicBezTo>
                  <a:pt x="2791" y="1189"/>
                  <a:pt x="2791" y="1189"/>
                  <a:pt x="2791" y="1189"/>
                </a:cubicBezTo>
                <a:cubicBezTo>
                  <a:pt x="2791" y="1189"/>
                  <a:pt x="2791" y="1189"/>
                  <a:pt x="2791" y="1189"/>
                </a:cubicBezTo>
                <a:cubicBezTo>
                  <a:pt x="2793" y="1190"/>
                  <a:pt x="2793" y="1190"/>
                  <a:pt x="2793" y="1190"/>
                </a:cubicBezTo>
                <a:cubicBezTo>
                  <a:pt x="2794" y="1190"/>
                  <a:pt x="2794" y="1190"/>
                  <a:pt x="2794" y="1190"/>
                </a:cubicBezTo>
                <a:cubicBezTo>
                  <a:pt x="2800" y="1187"/>
                  <a:pt x="2800" y="1187"/>
                  <a:pt x="2800" y="1187"/>
                </a:cubicBezTo>
                <a:cubicBezTo>
                  <a:pt x="2800" y="1187"/>
                  <a:pt x="2800" y="1187"/>
                  <a:pt x="2800" y="1187"/>
                </a:cubicBezTo>
                <a:cubicBezTo>
                  <a:pt x="2801" y="1189"/>
                  <a:pt x="2801" y="1189"/>
                  <a:pt x="2801" y="1189"/>
                </a:cubicBezTo>
                <a:cubicBezTo>
                  <a:pt x="2801" y="1189"/>
                  <a:pt x="2801" y="1189"/>
                  <a:pt x="2801" y="1189"/>
                </a:cubicBezTo>
                <a:cubicBezTo>
                  <a:pt x="2797" y="1191"/>
                  <a:pt x="2797" y="1191"/>
                  <a:pt x="2797" y="1191"/>
                </a:cubicBezTo>
                <a:cubicBezTo>
                  <a:pt x="2794" y="1191"/>
                  <a:pt x="2794" y="1191"/>
                  <a:pt x="2794" y="1191"/>
                </a:cubicBezTo>
                <a:cubicBezTo>
                  <a:pt x="2793" y="1191"/>
                  <a:pt x="2793" y="1191"/>
                  <a:pt x="2793" y="1191"/>
                </a:cubicBezTo>
                <a:cubicBezTo>
                  <a:pt x="2792" y="1192"/>
                  <a:pt x="2792" y="1192"/>
                  <a:pt x="2792" y="1192"/>
                </a:cubicBezTo>
                <a:cubicBezTo>
                  <a:pt x="2792" y="1193"/>
                  <a:pt x="2792" y="1193"/>
                  <a:pt x="2792" y="1193"/>
                </a:cubicBezTo>
                <a:cubicBezTo>
                  <a:pt x="2793" y="1194"/>
                  <a:pt x="2793" y="1194"/>
                  <a:pt x="2793" y="1194"/>
                </a:cubicBezTo>
                <a:cubicBezTo>
                  <a:pt x="2792" y="1194"/>
                  <a:pt x="2792" y="1194"/>
                  <a:pt x="2792" y="1194"/>
                </a:cubicBezTo>
                <a:cubicBezTo>
                  <a:pt x="2791" y="1194"/>
                  <a:pt x="2791" y="1194"/>
                  <a:pt x="2791" y="1194"/>
                </a:cubicBezTo>
                <a:cubicBezTo>
                  <a:pt x="2791" y="1192"/>
                  <a:pt x="2791" y="1192"/>
                  <a:pt x="2791" y="1192"/>
                </a:cubicBezTo>
                <a:cubicBezTo>
                  <a:pt x="2788" y="1187"/>
                  <a:pt x="2788" y="1187"/>
                  <a:pt x="2788" y="1187"/>
                </a:cubicBezTo>
                <a:cubicBezTo>
                  <a:pt x="2787" y="1186"/>
                  <a:pt x="2787" y="1186"/>
                  <a:pt x="2787" y="1186"/>
                </a:cubicBezTo>
                <a:cubicBezTo>
                  <a:pt x="2786" y="1186"/>
                  <a:pt x="2786" y="1186"/>
                  <a:pt x="2786" y="1186"/>
                </a:cubicBezTo>
                <a:cubicBezTo>
                  <a:pt x="2785" y="1186"/>
                  <a:pt x="2785" y="1186"/>
                  <a:pt x="2785" y="1186"/>
                </a:cubicBezTo>
                <a:cubicBezTo>
                  <a:pt x="2784" y="1186"/>
                  <a:pt x="2784" y="1186"/>
                  <a:pt x="2784" y="1186"/>
                </a:cubicBezTo>
                <a:cubicBezTo>
                  <a:pt x="2784" y="1187"/>
                  <a:pt x="2784" y="1187"/>
                  <a:pt x="2784" y="1187"/>
                </a:cubicBezTo>
                <a:cubicBezTo>
                  <a:pt x="2782" y="1187"/>
                  <a:pt x="2782" y="1187"/>
                  <a:pt x="2782" y="1187"/>
                </a:cubicBezTo>
                <a:cubicBezTo>
                  <a:pt x="2781" y="1188"/>
                  <a:pt x="2781" y="1188"/>
                  <a:pt x="2781" y="1188"/>
                </a:cubicBezTo>
                <a:cubicBezTo>
                  <a:pt x="2780" y="1189"/>
                  <a:pt x="2780" y="1189"/>
                  <a:pt x="2780" y="1189"/>
                </a:cubicBezTo>
                <a:cubicBezTo>
                  <a:pt x="2779" y="1190"/>
                  <a:pt x="2779" y="1190"/>
                  <a:pt x="2779" y="1190"/>
                </a:cubicBezTo>
                <a:cubicBezTo>
                  <a:pt x="2779" y="1192"/>
                  <a:pt x="2779" y="1192"/>
                  <a:pt x="2779" y="1192"/>
                </a:cubicBezTo>
                <a:cubicBezTo>
                  <a:pt x="2779" y="1193"/>
                  <a:pt x="2779" y="1193"/>
                  <a:pt x="2779" y="1193"/>
                </a:cubicBezTo>
                <a:cubicBezTo>
                  <a:pt x="2781" y="1194"/>
                  <a:pt x="2781" y="1194"/>
                  <a:pt x="2781" y="1194"/>
                </a:cubicBezTo>
                <a:cubicBezTo>
                  <a:pt x="2781" y="1194"/>
                  <a:pt x="2781" y="1194"/>
                  <a:pt x="2781" y="1194"/>
                </a:cubicBezTo>
                <a:cubicBezTo>
                  <a:pt x="2779" y="1196"/>
                  <a:pt x="2779" y="1196"/>
                  <a:pt x="2779" y="1196"/>
                </a:cubicBezTo>
                <a:cubicBezTo>
                  <a:pt x="2778" y="1195"/>
                  <a:pt x="2778" y="1195"/>
                  <a:pt x="2778" y="1195"/>
                </a:cubicBezTo>
                <a:cubicBezTo>
                  <a:pt x="2778" y="1192"/>
                  <a:pt x="2778" y="1192"/>
                  <a:pt x="2778" y="1192"/>
                </a:cubicBezTo>
                <a:cubicBezTo>
                  <a:pt x="2778" y="1190"/>
                  <a:pt x="2778" y="1190"/>
                  <a:pt x="2778" y="1190"/>
                </a:cubicBezTo>
                <a:cubicBezTo>
                  <a:pt x="2778" y="1190"/>
                  <a:pt x="2777" y="1190"/>
                  <a:pt x="2777" y="1190"/>
                </a:cubicBezTo>
                <a:cubicBezTo>
                  <a:pt x="2777" y="1190"/>
                  <a:pt x="2777" y="1190"/>
                  <a:pt x="2777" y="1190"/>
                </a:cubicBezTo>
                <a:cubicBezTo>
                  <a:pt x="2770" y="1193"/>
                  <a:pt x="2770" y="1193"/>
                  <a:pt x="2770" y="1193"/>
                </a:cubicBezTo>
                <a:cubicBezTo>
                  <a:pt x="2773" y="1191"/>
                  <a:pt x="2773" y="1191"/>
                  <a:pt x="2773" y="1191"/>
                </a:cubicBezTo>
                <a:cubicBezTo>
                  <a:pt x="2779" y="1189"/>
                  <a:pt x="2779" y="1189"/>
                  <a:pt x="2779" y="1189"/>
                </a:cubicBezTo>
                <a:cubicBezTo>
                  <a:pt x="2779" y="1189"/>
                  <a:pt x="2779" y="1189"/>
                  <a:pt x="2779" y="1188"/>
                </a:cubicBezTo>
                <a:cubicBezTo>
                  <a:pt x="2779" y="1186"/>
                  <a:pt x="2779" y="1186"/>
                  <a:pt x="2779" y="1186"/>
                </a:cubicBezTo>
                <a:cubicBezTo>
                  <a:pt x="2778" y="1185"/>
                  <a:pt x="2778" y="1185"/>
                  <a:pt x="2778" y="1185"/>
                </a:cubicBezTo>
                <a:cubicBezTo>
                  <a:pt x="2778" y="1185"/>
                  <a:pt x="2778" y="1185"/>
                  <a:pt x="2778" y="1185"/>
                </a:cubicBezTo>
                <a:cubicBezTo>
                  <a:pt x="2778" y="1185"/>
                  <a:pt x="2778" y="1184"/>
                  <a:pt x="2778" y="1184"/>
                </a:cubicBezTo>
                <a:cubicBezTo>
                  <a:pt x="2778" y="1184"/>
                  <a:pt x="2778" y="1184"/>
                  <a:pt x="2777" y="1184"/>
                </a:cubicBezTo>
                <a:cubicBezTo>
                  <a:pt x="2775" y="1184"/>
                  <a:pt x="2775" y="1184"/>
                  <a:pt x="2775" y="1184"/>
                </a:cubicBezTo>
                <a:cubicBezTo>
                  <a:pt x="2771" y="1185"/>
                  <a:pt x="2771" y="1185"/>
                  <a:pt x="2771" y="1185"/>
                </a:cubicBezTo>
                <a:cubicBezTo>
                  <a:pt x="2771" y="1186"/>
                  <a:pt x="2771" y="1186"/>
                  <a:pt x="2771" y="1186"/>
                </a:cubicBezTo>
                <a:cubicBezTo>
                  <a:pt x="2770" y="1187"/>
                  <a:pt x="2770" y="1187"/>
                  <a:pt x="2770" y="1187"/>
                </a:cubicBezTo>
                <a:cubicBezTo>
                  <a:pt x="2770" y="1187"/>
                  <a:pt x="2770" y="1187"/>
                  <a:pt x="2770" y="1187"/>
                </a:cubicBezTo>
                <a:cubicBezTo>
                  <a:pt x="2768" y="1187"/>
                  <a:pt x="2768" y="1187"/>
                  <a:pt x="2768" y="1187"/>
                </a:cubicBezTo>
                <a:cubicBezTo>
                  <a:pt x="2768" y="1187"/>
                  <a:pt x="2768" y="1188"/>
                  <a:pt x="2767" y="1188"/>
                </a:cubicBezTo>
                <a:cubicBezTo>
                  <a:pt x="2767" y="1188"/>
                  <a:pt x="2767" y="1188"/>
                  <a:pt x="2767" y="1188"/>
                </a:cubicBezTo>
                <a:cubicBezTo>
                  <a:pt x="2767" y="1188"/>
                  <a:pt x="2767" y="1188"/>
                  <a:pt x="2767" y="1188"/>
                </a:cubicBezTo>
                <a:cubicBezTo>
                  <a:pt x="2766" y="1188"/>
                  <a:pt x="2766" y="1189"/>
                  <a:pt x="2766" y="1189"/>
                </a:cubicBezTo>
                <a:cubicBezTo>
                  <a:pt x="2766" y="1189"/>
                  <a:pt x="2766" y="1189"/>
                  <a:pt x="2766" y="1189"/>
                </a:cubicBezTo>
                <a:cubicBezTo>
                  <a:pt x="2767" y="1191"/>
                  <a:pt x="2767" y="1191"/>
                  <a:pt x="2767" y="1191"/>
                </a:cubicBezTo>
                <a:cubicBezTo>
                  <a:pt x="2769" y="1193"/>
                  <a:pt x="2769" y="1193"/>
                  <a:pt x="2769" y="1193"/>
                </a:cubicBezTo>
                <a:cubicBezTo>
                  <a:pt x="2769" y="1193"/>
                  <a:pt x="2769" y="1193"/>
                  <a:pt x="2769" y="1193"/>
                </a:cubicBezTo>
                <a:cubicBezTo>
                  <a:pt x="2769" y="1193"/>
                  <a:pt x="2769" y="1193"/>
                  <a:pt x="2769" y="1193"/>
                </a:cubicBezTo>
                <a:cubicBezTo>
                  <a:pt x="2768" y="1195"/>
                  <a:pt x="2768" y="1195"/>
                  <a:pt x="2768" y="1195"/>
                </a:cubicBezTo>
                <a:cubicBezTo>
                  <a:pt x="2766" y="1198"/>
                  <a:pt x="2766" y="1198"/>
                  <a:pt x="2766" y="1198"/>
                </a:cubicBezTo>
                <a:cubicBezTo>
                  <a:pt x="2765" y="1197"/>
                  <a:pt x="2765" y="1197"/>
                  <a:pt x="2765" y="1197"/>
                </a:cubicBezTo>
                <a:cubicBezTo>
                  <a:pt x="2765" y="1197"/>
                  <a:pt x="2765" y="1197"/>
                  <a:pt x="2765" y="1198"/>
                </a:cubicBezTo>
                <a:cubicBezTo>
                  <a:pt x="2764" y="1198"/>
                  <a:pt x="2764" y="1198"/>
                  <a:pt x="2764" y="1198"/>
                </a:cubicBezTo>
                <a:cubicBezTo>
                  <a:pt x="2765" y="1200"/>
                  <a:pt x="2765" y="1200"/>
                  <a:pt x="2765" y="1200"/>
                </a:cubicBezTo>
                <a:cubicBezTo>
                  <a:pt x="2765" y="1200"/>
                  <a:pt x="2765" y="1200"/>
                  <a:pt x="2765" y="1200"/>
                </a:cubicBezTo>
                <a:cubicBezTo>
                  <a:pt x="2763" y="1201"/>
                  <a:pt x="2763" y="1201"/>
                  <a:pt x="2763" y="1201"/>
                </a:cubicBezTo>
                <a:cubicBezTo>
                  <a:pt x="2763" y="1200"/>
                  <a:pt x="2763" y="1200"/>
                  <a:pt x="2763" y="1200"/>
                </a:cubicBezTo>
                <a:cubicBezTo>
                  <a:pt x="2763" y="1200"/>
                  <a:pt x="2763" y="1200"/>
                  <a:pt x="2763" y="1200"/>
                </a:cubicBezTo>
                <a:cubicBezTo>
                  <a:pt x="2763" y="1199"/>
                  <a:pt x="2763" y="1199"/>
                  <a:pt x="2763" y="1199"/>
                </a:cubicBezTo>
                <a:cubicBezTo>
                  <a:pt x="2763" y="1198"/>
                  <a:pt x="2762" y="1198"/>
                  <a:pt x="2762" y="1198"/>
                </a:cubicBezTo>
                <a:cubicBezTo>
                  <a:pt x="2761" y="1199"/>
                  <a:pt x="2761" y="1199"/>
                  <a:pt x="2761" y="1199"/>
                </a:cubicBezTo>
                <a:cubicBezTo>
                  <a:pt x="2760" y="1199"/>
                  <a:pt x="2760" y="1199"/>
                  <a:pt x="2760" y="1199"/>
                </a:cubicBezTo>
                <a:cubicBezTo>
                  <a:pt x="2760" y="1200"/>
                  <a:pt x="2760" y="1200"/>
                  <a:pt x="2760" y="1200"/>
                </a:cubicBezTo>
                <a:cubicBezTo>
                  <a:pt x="2760" y="1201"/>
                  <a:pt x="2760" y="1201"/>
                  <a:pt x="2760" y="1201"/>
                </a:cubicBezTo>
                <a:cubicBezTo>
                  <a:pt x="2760" y="1202"/>
                  <a:pt x="2760" y="1202"/>
                  <a:pt x="2760" y="1202"/>
                </a:cubicBezTo>
                <a:cubicBezTo>
                  <a:pt x="2760" y="1202"/>
                  <a:pt x="2760" y="1202"/>
                  <a:pt x="2760" y="1202"/>
                </a:cubicBezTo>
                <a:cubicBezTo>
                  <a:pt x="2758" y="1202"/>
                  <a:pt x="2758" y="1202"/>
                  <a:pt x="2758" y="1202"/>
                </a:cubicBezTo>
                <a:cubicBezTo>
                  <a:pt x="2753" y="1204"/>
                  <a:pt x="2753" y="1204"/>
                  <a:pt x="2753" y="1204"/>
                </a:cubicBezTo>
                <a:cubicBezTo>
                  <a:pt x="2753" y="1204"/>
                  <a:pt x="2753" y="1204"/>
                  <a:pt x="2753" y="1204"/>
                </a:cubicBezTo>
                <a:cubicBezTo>
                  <a:pt x="2751" y="1210"/>
                  <a:pt x="2751" y="1210"/>
                  <a:pt x="2751" y="1210"/>
                </a:cubicBezTo>
                <a:cubicBezTo>
                  <a:pt x="2750" y="1209"/>
                  <a:pt x="2750" y="1209"/>
                  <a:pt x="2750" y="1209"/>
                </a:cubicBezTo>
                <a:cubicBezTo>
                  <a:pt x="2747" y="1209"/>
                  <a:pt x="2747" y="1209"/>
                  <a:pt x="2747" y="1209"/>
                </a:cubicBezTo>
                <a:cubicBezTo>
                  <a:pt x="2746" y="1209"/>
                  <a:pt x="2746" y="1209"/>
                  <a:pt x="2746" y="1209"/>
                </a:cubicBezTo>
                <a:cubicBezTo>
                  <a:pt x="2744" y="1211"/>
                  <a:pt x="2744" y="1211"/>
                  <a:pt x="2744" y="1211"/>
                </a:cubicBezTo>
                <a:cubicBezTo>
                  <a:pt x="2743" y="1212"/>
                  <a:pt x="2743" y="1212"/>
                  <a:pt x="2743" y="1212"/>
                </a:cubicBezTo>
                <a:cubicBezTo>
                  <a:pt x="2743" y="1214"/>
                  <a:pt x="2743" y="1214"/>
                  <a:pt x="2743" y="1214"/>
                </a:cubicBezTo>
                <a:cubicBezTo>
                  <a:pt x="2743" y="1214"/>
                  <a:pt x="2743" y="1214"/>
                  <a:pt x="2743" y="1214"/>
                </a:cubicBezTo>
                <a:cubicBezTo>
                  <a:pt x="2745" y="1216"/>
                  <a:pt x="2745" y="1216"/>
                  <a:pt x="2745" y="1216"/>
                </a:cubicBezTo>
                <a:cubicBezTo>
                  <a:pt x="2744" y="1217"/>
                  <a:pt x="2744" y="1217"/>
                  <a:pt x="2744" y="1217"/>
                </a:cubicBezTo>
                <a:cubicBezTo>
                  <a:pt x="2744" y="1217"/>
                  <a:pt x="2744" y="1217"/>
                  <a:pt x="2744" y="1218"/>
                </a:cubicBezTo>
                <a:cubicBezTo>
                  <a:pt x="2744" y="1218"/>
                  <a:pt x="2744" y="1218"/>
                  <a:pt x="2745" y="1218"/>
                </a:cubicBezTo>
                <a:cubicBezTo>
                  <a:pt x="2747" y="1219"/>
                  <a:pt x="2747" y="1219"/>
                  <a:pt x="2747" y="1219"/>
                </a:cubicBezTo>
                <a:cubicBezTo>
                  <a:pt x="2748" y="1219"/>
                  <a:pt x="2748" y="1219"/>
                  <a:pt x="2748" y="1219"/>
                </a:cubicBezTo>
                <a:cubicBezTo>
                  <a:pt x="2750" y="1218"/>
                  <a:pt x="2750" y="1218"/>
                  <a:pt x="2750" y="1218"/>
                </a:cubicBezTo>
                <a:cubicBezTo>
                  <a:pt x="2751" y="1219"/>
                  <a:pt x="2751" y="1219"/>
                  <a:pt x="2751" y="1219"/>
                </a:cubicBezTo>
                <a:cubicBezTo>
                  <a:pt x="2752" y="1220"/>
                  <a:pt x="2752" y="1220"/>
                  <a:pt x="2752" y="1220"/>
                </a:cubicBezTo>
                <a:cubicBezTo>
                  <a:pt x="2751" y="1222"/>
                  <a:pt x="2751" y="1222"/>
                  <a:pt x="2751" y="1222"/>
                </a:cubicBezTo>
                <a:cubicBezTo>
                  <a:pt x="2751" y="1222"/>
                  <a:pt x="2751" y="1222"/>
                  <a:pt x="2751" y="1222"/>
                </a:cubicBezTo>
                <a:cubicBezTo>
                  <a:pt x="2750" y="1222"/>
                  <a:pt x="2750" y="1222"/>
                  <a:pt x="2750" y="1222"/>
                </a:cubicBezTo>
                <a:cubicBezTo>
                  <a:pt x="2739" y="1221"/>
                  <a:pt x="2739" y="1221"/>
                  <a:pt x="2739" y="1221"/>
                </a:cubicBezTo>
                <a:cubicBezTo>
                  <a:pt x="2739" y="1221"/>
                  <a:pt x="2739" y="1221"/>
                  <a:pt x="2739" y="1221"/>
                </a:cubicBezTo>
                <a:cubicBezTo>
                  <a:pt x="2737" y="1222"/>
                  <a:pt x="2737" y="1222"/>
                  <a:pt x="2737" y="1222"/>
                </a:cubicBezTo>
                <a:cubicBezTo>
                  <a:pt x="2736" y="1222"/>
                  <a:pt x="2736" y="1222"/>
                  <a:pt x="2736" y="1222"/>
                </a:cubicBezTo>
                <a:cubicBezTo>
                  <a:pt x="2735" y="1222"/>
                  <a:pt x="2735" y="1222"/>
                  <a:pt x="2735" y="1222"/>
                </a:cubicBezTo>
                <a:cubicBezTo>
                  <a:pt x="2734" y="1224"/>
                  <a:pt x="2734" y="1224"/>
                  <a:pt x="2734" y="1224"/>
                </a:cubicBezTo>
                <a:cubicBezTo>
                  <a:pt x="2733" y="1224"/>
                  <a:pt x="2733" y="1224"/>
                  <a:pt x="2733" y="1225"/>
                </a:cubicBezTo>
                <a:cubicBezTo>
                  <a:pt x="2734" y="1225"/>
                  <a:pt x="2734" y="1225"/>
                  <a:pt x="2734" y="1225"/>
                </a:cubicBezTo>
                <a:cubicBezTo>
                  <a:pt x="2734" y="1226"/>
                  <a:pt x="2734" y="1226"/>
                  <a:pt x="2734" y="1226"/>
                </a:cubicBezTo>
                <a:cubicBezTo>
                  <a:pt x="2734" y="1226"/>
                  <a:pt x="2734" y="1226"/>
                  <a:pt x="2734" y="1226"/>
                </a:cubicBezTo>
                <a:cubicBezTo>
                  <a:pt x="2734" y="1228"/>
                  <a:pt x="2734" y="1228"/>
                  <a:pt x="2734" y="1228"/>
                </a:cubicBezTo>
                <a:cubicBezTo>
                  <a:pt x="2734" y="1228"/>
                  <a:pt x="2734" y="1229"/>
                  <a:pt x="2735" y="1229"/>
                </a:cubicBezTo>
                <a:cubicBezTo>
                  <a:pt x="2736" y="1228"/>
                  <a:pt x="2736" y="1228"/>
                  <a:pt x="2736" y="1228"/>
                </a:cubicBezTo>
                <a:cubicBezTo>
                  <a:pt x="2736" y="1229"/>
                  <a:pt x="2736" y="1229"/>
                  <a:pt x="2736" y="1229"/>
                </a:cubicBezTo>
                <a:cubicBezTo>
                  <a:pt x="2735" y="1230"/>
                  <a:pt x="2735" y="1230"/>
                  <a:pt x="2735" y="1230"/>
                </a:cubicBezTo>
                <a:cubicBezTo>
                  <a:pt x="2736" y="1232"/>
                  <a:pt x="2736" y="1232"/>
                  <a:pt x="2736" y="1232"/>
                </a:cubicBezTo>
                <a:cubicBezTo>
                  <a:pt x="2734" y="1230"/>
                  <a:pt x="2734" y="1230"/>
                  <a:pt x="2734" y="1230"/>
                </a:cubicBezTo>
                <a:cubicBezTo>
                  <a:pt x="2729" y="1225"/>
                  <a:pt x="2729" y="1225"/>
                  <a:pt x="2729" y="1225"/>
                </a:cubicBezTo>
                <a:cubicBezTo>
                  <a:pt x="2729" y="1225"/>
                  <a:pt x="2729" y="1225"/>
                  <a:pt x="2728" y="1225"/>
                </a:cubicBezTo>
                <a:cubicBezTo>
                  <a:pt x="2728" y="1225"/>
                  <a:pt x="2728" y="1225"/>
                  <a:pt x="2728" y="1226"/>
                </a:cubicBezTo>
                <a:cubicBezTo>
                  <a:pt x="2728" y="1237"/>
                  <a:pt x="2728" y="1237"/>
                  <a:pt x="2728" y="1237"/>
                </a:cubicBezTo>
                <a:cubicBezTo>
                  <a:pt x="2728" y="1237"/>
                  <a:pt x="2728" y="1237"/>
                  <a:pt x="2728" y="1237"/>
                </a:cubicBezTo>
                <a:cubicBezTo>
                  <a:pt x="2728" y="1236"/>
                  <a:pt x="2727" y="1236"/>
                  <a:pt x="2727" y="1236"/>
                </a:cubicBezTo>
                <a:cubicBezTo>
                  <a:pt x="2725" y="1237"/>
                  <a:pt x="2725" y="1237"/>
                  <a:pt x="2725" y="1237"/>
                </a:cubicBezTo>
                <a:cubicBezTo>
                  <a:pt x="2721" y="1237"/>
                  <a:pt x="2721" y="1237"/>
                  <a:pt x="2721" y="1237"/>
                </a:cubicBezTo>
                <a:cubicBezTo>
                  <a:pt x="2721" y="1237"/>
                  <a:pt x="2720" y="1237"/>
                  <a:pt x="2720" y="1238"/>
                </a:cubicBezTo>
                <a:cubicBezTo>
                  <a:pt x="2720" y="1239"/>
                  <a:pt x="2720" y="1239"/>
                  <a:pt x="2720" y="1239"/>
                </a:cubicBezTo>
                <a:cubicBezTo>
                  <a:pt x="2717" y="1237"/>
                  <a:pt x="2717" y="1237"/>
                  <a:pt x="2717" y="1237"/>
                </a:cubicBezTo>
                <a:cubicBezTo>
                  <a:pt x="2717" y="1237"/>
                  <a:pt x="2717" y="1237"/>
                  <a:pt x="2716" y="1237"/>
                </a:cubicBezTo>
                <a:cubicBezTo>
                  <a:pt x="2715" y="1238"/>
                  <a:pt x="2715" y="1238"/>
                  <a:pt x="2715" y="1238"/>
                </a:cubicBezTo>
                <a:cubicBezTo>
                  <a:pt x="2715" y="1239"/>
                  <a:pt x="2715" y="1239"/>
                  <a:pt x="2715" y="1239"/>
                </a:cubicBezTo>
                <a:cubicBezTo>
                  <a:pt x="2717" y="1243"/>
                  <a:pt x="2717" y="1243"/>
                  <a:pt x="2717" y="1243"/>
                </a:cubicBezTo>
                <a:cubicBezTo>
                  <a:pt x="2716" y="1244"/>
                  <a:pt x="2716" y="1244"/>
                  <a:pt x="2716" y="1244"/>
                </a:cubicBezTo>
                <a:cubicBezTo>
                  <a:pt x="2716" y="1245"/>
                  <a:pt x="2716" y="1245"/>
                  <a:pt x="2716" y="1245"/>
                </a:cubicBezTo>
                <a:cubicBezTo>
                  <a:pt x="2716" y="1245"/>
                  <a:pt x="2716" y="1245"/>
                  <a:pt x="2716" y="1245"/>
                </a:cubicBezTo>
                <a:cubicBezTo>
                  <a:pt x="2717" y="1246"/>
                  <a:pt x="2717" y="1246"/>
                  <a:pt x="2717" y="1246"/>
                </a:cubicBezTo>
                <a:cubicBezTo>
                  <a:pt x="2728" y="1244"/>
                  <a:pt x="2728" y="1244"/>
                  <a:pt x="2728" y="1244"/>
                </a:cubicBezTo>
                <a:cubicBezTo>
                  <a:pt x="2727" y="1245"/>
                  <a:pt x="2727" y="1245"/>
                  <a:pt x="2727" y="1245"/>
                </a:cubicBezTo>
                <a:cubicBezTo>
                  <a:pt x="2727" y="1245"/>
                  <a:pt x="2727" y="1245"/>
                  <a:pt x="2727" y="1245"/>
                </a:cubicBezTo>
                <a:cubicBezTo>
                  <a:pt x="2727" y="1246"/>
                  <a:pt x="2727" y="1246"/>
                  <a:pt x="2727" y="1246"/>
                </a:cubicBezTo>
                <a:cubicBezTo>
                  <a:pt x="2728" y="1247"/>
                  <a:pt x="2728" y="1247"/>
                  <a:pt x="2728" y="1247"/>
                </a:cubicBezTo>
                <a:cubicBezTo>
                  <a:pt x="2728" y="1247"/>
                  <a:pt x="2728" y="1247"/>
                  <a:pt x="2728" y="1247"/>
                </a:cubicBezTo>
                <a:cubicBezTo>
                  <a:pt x="2733" y="1246"/>
                  <a:pt x="2733" y="1246"/>
                  <a:pt x="2733" y="1246"/>
                </a:cubicBezTo>
                <a:cubicBezTo>
                  <a:pt x="2732" y="1247"/>
                  <a:pt x="2732" y="1247"/>
                  <a:pt x="2732" y="1247"/>
                </a:cubicBezTo>
                <a:cubicBezTo>
                  <a:pt x="2723" y="1248"/>
                  <a:pt x="2723" y="1248"/>
                  <a:pt x="2723" y="1248"/>
                </a:cubicBezTo>
                <a:cubicBezTo>
                  <a:pt x="2722" y="1247"/>
                  <a:pt x="2722" y="1247"/>
                  <a:pt x="2722" y="1247"/>
                </a:cubicBezTo>
                <a:cubicBezTo>
                  <a:pt x="2721" y="1246"/>
                  <a:pt x="2721" y="1246"/>
                  <a:pt x="2721" y="1246"/>
                </a:cubicBezTo>
                <a:cubicBezTo>
                  <a:pt x="2720" y="1246"/>
                  <a:pt x="2720" y="1246"/>
                  <a:pt x="2720" y="1246"/>
                </a:cubicBezTo>
                <a:cubicBezTo>
                  <a:pt x="2719" y="1247"/>
                  <a:pt x="2719" y="1247"/>
                  <a:pt x="2719" y="1247"/>
                </a:cubicBezTo>
                <a:cubicBezTo>
                  <a:pt x="2716" y="1249"/>
                  <a:pt x="2716" y="1249"/>
                  <a:pt x="2716" y="1249"/>
                </a:cubicBezTo>
                <a:cubicBezTo>
                  <a:pt x="2716" y="1250"/>
                  <a:pt x="2716" y="1250"/>
                  <a:pt x="2716" y="1250"/>
                </a:cubicBezTo>
                <a:cubicBezTo>
                  <a:pt x="2716" y="1250"/>
                  <a:pt x="2716" y="1250"/>
                  <a:pt x="2716" y="1250"/>
                </a:cubicBezTo>
                <a:cubicBezTo>
                  <a:pt x="2714" y="1250"/>
                  <a:pt x="2714" y="1250"/>
                  <a:pt x="2714" y="1250"/>
                </a:cubicBezTo>
                <a:cubicBezTo>
                  <a:pt x="2714" y="1250"/>
                  <a:pt x="2714" y="1250"/>
                  <a:pt x="2714" y="1250"/>
                </a:cubicBezTo>
                <a:cubicBezTo>
                  <a:pt x="2714" y="1250"/>
                  <a:pt x="2714" y="1250"/>
                  <a:pt x="2714" y="1250"/>
                </a:cubicBezTo>
                <a:cubicBezTo>
                  <a:pt x="2716" y="1249"/>
                  <a:pt x="2716" y="1249"/>
                  <a:pt x="2716" y="1249"/>
                </a:cubicBezTo>
                <a:cubicBezTo>
                  <a:pt x="2716" y="1248"/>
                  <a:pt x="2716" y="1248"/>
                  <a:pt x="2716" y="1248"/>
                </a:cubicBezTo>
                <a:cubicBezTo>
                  <a:pt x="2716" y="1247"/>
                  <a:pt x="2716" y="1247"/>
                  <a:pt x="2716" y="1247"/>
                </a:cubicBezTo>
                <a:cubicBezTo>
                  <a:pt x="2716" y="1247"/>
                  <a:pt x="2716" y="1247"/>
                  <a:pt x="2716" y="1247"/>
                </a:cubicBezTo>
                <a:cubicBezTo>
                  <a:pt x="2713" y="1246"/>
                  <a:pt x="2713" y="1246"/>
                  <a:pt x="2713" y="1246"/>
                </a:cubicBezTo>
                <a:cubicBezTo>
                  <a:pt x="2713" y="1246"/>
                  <a:pt x="2713" y="1246"/>
                  <a:pt x="2713" y="1246"/>
                </a:cubicBezTo>
                <a:cubicBezTo>
                  <a:pt x="2713" y="1246"/>
                  <a:pt x="2712" y="1246"/>
                  <a:pt x="2712" y="1246"/>
                </a:cubicBezTo>
                <a:cubicBezTo>
                  <a:pt x="2712" y="1250"/>
                  <a:pt x="2712" y="1250"/>
                  <a:pt x="2712" y="1250"/>
                </a:cubicBezTo>
                <a:cubicBezTo>
                  <a:pt x="2712" y="1251"/>
                  <a:pt x="2713" y="1251"/>
                  <a:pt x="2713" y="1251"/>
                </a:cubicBezTo>
                <a:cubicBezTo>
                  <a:pt x="2713" y="1251"/>
                  <a:pt x="2713" y="1251"/>
                  <a:pt x="2713" y="1251"/>
                </a:cubicBezTo>
                <a:cubicBezTo>
                  <a:pt x="2713" y="1252"/>
                  <a:pt x="2713" y="1252"/>
                  <a:pt x="2713" y="1252"/>
                </a:cubicBezTo>
                <a:cubicBezTo>
                  <a:pt x="2712" y="1254"/>
                  <a:pt x="2712" y="1254"/>
                  <a:pt x="2712" y="1254"/>
                </a:cubicBezTo>
                <a:cubicBezTo>
                  <a:pt x="2712" y="1254"/>
                  <a:pt x="2713" y="1254"/>
                  <a:pt x="2713" y="1254"/>
                </a:cubicBezTo>
                <a:cubicBezTo>
                  <a:pt x="2717" y="1256"/>
                  <a:pt x="2717" y="1256"/>
                  <a:pt x="2717" y="1256"/>
                </a:cubicBezTo>
                <a:cubicBezTo>
                  <a:pt x="2716" y="1257"/>
                  <a:pt x="2716" y="1257"/>
                  <a:pt x="2716" y="1257"/>
                </a:cubicBezTo>
                <a:cubicBezTo>
                  <a:pt x="2717" y="1259"/>
                  <a:pt x="2717" y="1259"/>
                  <a:pt x="2717" y="1259"/>
                </a:cubicBezTo>
                <a:cubicBezTo>
                  <a:pt x="2713" y="1262"/>
                  <a:pt x="2713" y="1262"/>
                  <a:pt x="2713" y="1262"/>
                </a:cubicBezTo>
                <a:cubicBezTo>
                  <a:pt x="2713" y="1263"/>
                  <a:pt x="2713" y="1263"/>
                  <a:pt x="2713" y="1263"/>
                </a:cubicBezTo>
                <a:cubicBezTo>
                  <a:pt x="2714" y="1264"/>
                  <a:pt x="2714" y="1264"/>
                  <a:pt x="2714" y="1264"/>
                </a:cubicBezTo>
                <a:cubicBezTo>
                  <a:pt x="2713" y="1265"/>
                  <a:pt x="2713" y="1265"/>
                  <a:pt x="2713" y="1265"/>
                </a:cubicBezTo>
                <a:cubicBezTo>
                  <a:pt x="2713" y="1268"/>
                  <a:pt x="2713" y="1268"/>
                  <a:pt x="2713" y="1268"/>
                </a:cubicBezTo>
                <a:cubicBezTo>
                  <a:pt x="2713" y="1268"/>
                  <a:pt x="2713" y="1268"/>
                  <a:pt x="2713" y="1268"/>
                </a:cubicBezTo>
                <a:cubicBezTo>
                  <a:pt x="2714" y="1269"/>
                  <a:pt x="2714" y="1269"/>
                  <a:pt x="2714" y="1269"/>
                </a:cubicBezTo>
                <a:cubicBezTo>
                  <a:pt x="2714" y="1271"/>
                  <a:pt x="2714" y="1271"/>
                  <a:pt x="2714" y="1271"/>
                </a:cubicBezTo>
                <a:cubicBezTo>
                  <a:pt x="2714" y="1271"/>
                  <a:pt x="2715" y="1271"/>
                  <a:pt x="2715" y="1272"/>
                </a:cubicBezTo>
                <a:cubicBezTo>
                  <a:pt x="2719" y="1272"/>
                  <a:pt x="2719" y="1272"/>
                  <a:pt x="2719" y="1272"/>
                </a:cubicBezTo>
                <a:cubicBezTo>
                  <a:pt x="2720" y="1272"/>
                  <a:pt x="2720" y="1272"/>
                  <a:pt x="2720" y="1272"/>
                </a:cubicBezTo>
                <a:cubicBezTo>
                  <a:pt x="2728" y="1269"/>
                  <a:pt x="2728" y="1269"/>
                  <a:pt x="2728" y="1269"/>
                </a:cubicBezTo>
                <a:cubicBezTo>
                  <a:pt x="2730" y="1270"/>
                  <a:pt x="2730" y="1270"/>
                  <a:pt x="2730" y="1270"/>
                </a:cubicBezTo>
                <a:cubicBezTo>
                  <a:pt x="2730" y="1270"/>
                  <a:pt x="2730" y="1270"/>
                  <a:pt x="2730" y="1270"/>
                </a:cubicBezTo>
                <a:cubicBezTo>
                  <a:pt x="2733" y="1270"/>
                  <a:pt x="2733" y="1270"/>
                  <a:pt x="2733" y="1270"/>
                </a:cubicBezTo>
                <a:cubicBezTo>
                  <a:pt x="2734" y="1270"/>
                  <a:pt x="2734" y="1270"/>
                  <a:pt x="2734" y="1270"/>
                </a:cubicBezTo>
                <a:cubicBezTo>
                  <a:pt x="2736" y="1264"/>
                  <a:pt x="2736" y="1264"/>
                  <a:pt x="2736" y="1264"/>
                </a:cubicBezTo>
                <a:cubicBezTo>
                  <a:pt x="2736" y="1265"/>
                  <a:pt x="2736" y="1265"/>
                  <a:pt x="2736" y="1265"/>
                </a:cubicBezTo>
                <a:cubicBezTo>
                  <a:pt x="2736" y="1268"/>
                  <a:pt x="2736" y="1268"/>
                  <a:pt x="2736" y="1268"/>
                </a:cubicBezTo>
                <a:cubicBezTo>
                  <a:pt x="2735" y="1269"/>
                  <a:pt x="2736" y="1269"/>
                  <a:pt x="2736" y="1269"/>
                </a:cubicBezTo>
                <a:cubicBezTo>
                  <a:pt x="2737" y="1270"/>
                  <a:pt x="2737" y="1270"/>
                  <a:pt x="2737" y="1270"/>
                </a:cubicBezTo>
                <a:cubicBezTo>
                  <a:pt x="2738" y="1270"/>
                  <a:pt x="2738" y="1270"/>
                  <a:pt x="2738" y="1270"/>
                </a:cubicBezTo>
                <a:cubicBezTo>
                  <a:pt x="2741" y="1270"/>
                  <a:pt x="2741" y="1270"/>
                  <a:pt x="2741" y="1270"/>
                </a:cubicBezTo>
                <a:cubicBezTo>
                  <a:pt x="2743" y="1269"/>
                  <a:pt x="2743" y="1269"/>
                  <a:pt x="2743" y="1269"/>
                </a:cubicBezTo>
                <a:cubicBezTo>
                  <a:pt x="2744" y="1270"/>
                  <a:pt x="2744" y="1270"/>
                  <a:pt x="2744" y="1270"/>
                </a:cubicBezTo>
                <a:cubicBezTo>
                  <a:pt x="2744" y="1270"/>
                  <a:pt x="2745" y="1270"/>
                  <a:pt x="2745" y="1270"/>
                </a:cubicBezTo>
                <a:cubicBezTo>
                  <a:pt x="2748" y="1267"/>
                  <a:pt x="2748" y="1267"/>
                  <a:pt x="2748" y="1267"/>
                </a:cubicBezTo>
                <a:cubicBezTo>
                  <a:pt x="2748" y="1266"/>
                  <a:pt x="2748" y="1266"/>
                  <a:pt x="2748" y="1266"/>
                </a:cubicBezTo>
                <a:cubicBezTo>
                  <a:pt x="2749" y="1260"/>
                  <a:pt x="2749" y="1260"/>
                  <a:pt x="2749" y="1260"/>
                </a:cubicBezTo>
                <a:cubicBezTo>
                  <a:pt x="2752" y="1259"/>
                  <a:pt x="2752" y="1259"/>
                  <a:pt x="2752" y="1259"/>
                </a:cubicBezTo>
                <a:cubicBezTo>
                  <a:pt x="2752" y="1259"/>
                  <a:pt x="2752" y="1259"/>
                  <a:pt x="2752" y="1259"/>
                </a:cubicBezTo>
                <a:cubicBezTo>
                  <a:pt x="2750" y="1263"/>
                  <a:pt x="2750" y="1263"/>
                  <a:pt x="2750" y="1263"/>
                </a:cubicBezTo>
                <a:cubicBezTo>
                  <a:pt x="2748" y="1268"/>
                  <a:pt x="2748" y="1268"/>
                  <a:pt x="2748" y="1268"/>
                </a:cubicBezTo>
                <a:cubicBezTo>
                  <a:pt x="2748" y="1268"/>
                  <a:pt x="2748" y="1268"/>
                  <a:pt x="2749" y="1268"/>
                </a:cubicBezTo>
                <a:cubicBezTo>
                  <a:pt x="2749" y="1268"/>
                  <a:pt x="2749" y="1269"/>
                  <a:pt x="2749" y="1269"/>
                </a:cubicBezTo>
                <a:cubicBezTo>
                  <a:pt x="2751" y="1268"/>
                  <a:pt x="2751" y="1268"/>
                  <a:pt x="2751" y="1268"/>
                </a:cubicBezTo>
                <a:cubicBezTo>
                  <a:pt x="2753" y="1267"/>
                  <a:pt x="2753" y="1267"/>
                  <a:pt x="2753" y="1267"/>
                </a:cubicBezTo>
                <a:cubicBezTo>
                  <a:pt x="2753" y="1267"/>
                  <a:pt x="2753" y="1267"/>
                  <a:pt x="2753" y="1267"/>
                </a:cubicBezTo>
                <a:cubicBezTo>
                  <a:pt x="2750" y="1270"/>
                  <a:pt x="2750" y="1270"/>
                  <a:pt x="2750" y="1270"/>
                </a:cubicBezTo>
                <a:cubicBezTo>
                  <a:pt x="2745" y="1271"/>
                  <a:pt x="2745" y="1271"/>
                  <a:pt x="2745" y="1271"/>
                </a:cubicBezTo>
                <a:cubicBezTo>
                  <a:pt x="2744" y="1272"/>
                  <a:pt x="2744" y="1272"/>
                  <a:pt x="2744" y="1272"/>
                </a:cubicBezTo>
                <a:cubicBezTo>
                  <a:pt x="2744" y="1274"/>
                  <a:pt x="2744" y="1274"/>
                  <a:pt x="2744" y="1274"/>
                </a:cubicBezTo>
                <a:cubicBezTo>
                  <a:pt x="2744" y="1275"/>
                  <a:pt x="2744" y="1275"/>
                  <a:pt x="2744" y="1275"/>
                </a:cubicBezTo>
                <a:cubicBezTo>
                  <a:pt x="2745" y="1276"/>
                  <a:pt x="2745" y="1276"/>
                  <a:pt x="2745" y="1276"/>
                </a:cubicBezTo>
                <a:cubicBezTo>
                  <a:pt x="2743" y="1278"/>
                  <a:pt x="2743" y="1278"/>
                  <a:pt x="2743" y="1278"/>
                </a:cubicBezTo>
                <a:cubicBezTo>
                  <a:pt x="2743" y="1276"/>
                  <a:pt x="2743" y="1276"/>
                  <a:pt x="2743" y="1276"/>
                </a:cubicBezTo>
                <a:cubicBezTo>
                  <a:pt x="2742" y="1274"/>
                  <a:pt x="2742" y="1274"/>
                  <a:pt x="2742" y="1274"/>
                </a:cubicBezTo>
                <a:cubicBezTo>
                  <a:pt x="2739" y="1271"/>
                  <a:pt x="2739" y="1271"/>
                  <a:pt x="2739" y="1271"/>
                </a:cubicBezTo>
                <a:cubicBezTo>
                  <a:pt x="2739" y="1271"/>
                  <a:pt x="2739" y="1271"/>
                  <a:pt x="2739" y="1271"/>
                </a:cubicBezTo>
                <a:cubicBezTo>
                  <a:pt x="2736" y="1271"/>
                  <a:pt x="2736" y="1271"/>
                  <a:pt x="2736" y="1271"/>
                </a:cubicBezTo>
                <a:cubicBezTo>
                  <a:pt x="2732" y="1272"/>
                  <a:pt x="2732" y="1272"/>
                  <a:pt x="2732" y="1272"/>
                </a:cubicBezTo>
                <a:cubicBezTo>
                  <a:pt x="2729" y="1271"/>
                  <a:pt x="2729" y="1271"/>
                  <a:pt x="2729" y="1271"/>
                </a:cubicBezTo>
                <a:cubicBezTo>
                  <a:pt x="2729" y="1271"/>
                  <a:pt x="2729" y="1271"/>
                  <a:pt x="2729" y="1271"/>
                </a:cubicBezTo>
                <a:cubicBezTo>
                  <a:pt x="2726" y="1272"/>
                  <a:pt x="2726" y="1272"/>
                  <a:pt x="2726" y="1272"/>
                </a:cubicBezTo>
                <a:cubicBezTo>
                  <a:pt x="2724" y="1272"/>
                  <a:pt x="2724" y="1272"/>
                  <a:pt x="2724" y="1272"/>
                </a:cubicBezTo>
                <a:cubicBezTo>
                  <a:pt x="2723" y="1272"/>
                  <a:pt x="2723" y="1272"/>
                  <a:pt x="2723" y="1272"/>
                </a:cubicBezTo>
                <a:cubicBezTo>
                  <a:pt x="2721" y="1274"/>
                  <a:pt x="2721" y="1274"/>
                  <a:pt x="2721" y="1274"/>
                </a:cubicBezTo>
                <a:cubicBezTo>
                  <a:pt x="2716" y="1273"/>
                  <a:pt x="2716" y="1273"/>
                  <a:pt x="2716" y="1273"/>
                </a:cubicBezTo>
                <a:cubicBezTo>
                  <a:pt x="2716" y="1273"/>
                  <a:pt x="2715" y="1273"/>
                  <a:pt x="2715" y="1273"/>
                </a:cubicBezTo>
                <a:cubicBezTo>
                  <a:pt x="2714" y="1276"/>
                  <a:pt x="2714" y="1276"/>
                  <a:pt x="2714" y="1276"/>
                </a:cubicBezTo>
                <a:cubicBezTo>
                  <a:pt x="2713" y="1280"/>
                  <a:pt x="2713" y="1280"/>
                  <a:pt x="2713" y="1280"/>
                </a:cubicBezTo>
                <a:cubicBezTo>
                  <a:pt x="2713" y="1280"/>
                  <a:pt x="2713" y="1280"/>
                  <a:pt x="2714" y="1280"/>
                </a:cubicBezTo>
                <a:cubicBezTo>
                  <a:pt x="2714" y="1280"/>
                  <a:pt x="2713" y="1281"/>
                  <a:pt x="2713" y="1281"/>
                </a:cubicBezTo>
                <a:cubicBezTo>
                  <a:pt x="2713" y="1281"/>
                  <a:pt x="2713" y="1281"/>
                  <a:pt x="2713" y="1281"/>
                </a:cubicBezTo>
                <a:cubicBezTo>
                  <a:pt x="2713" y="1281"/>
                  <a:pt x="2713" y="1281"/>
                  <a:pt x="2713" y="1281"/>
                </a:cubicBezTo>
                <a:cubicBezTo>
                  <a:pt x="2713" y="1281"/>
                  <a:pt x="2713" y="1281"/>
                  <a:pt x="2713" y="1281"/>
                </a:cubicBezTo>
                <a:cubicBezTo>
                  <a:pt x="2712" y="1281"/>
                  <a:pt x="2712" y="1282"/>
                  <a:pt x="2712" y="1282"/>
                </a:cubicBezTo>
                <a:cubicBezTo>
                  <a:pt x="2712" y="1283"/>
                  <a:pt x="2712" y="1283"/>
                  <a:pt x="2712" y="1283"/>
                </a:cubicBezTo>
                <a:cubicBezTo>
                  <a:pt x="2715" y="1288"/>
                  <a:pt x="2715" y="1288"/>
                  <a:pt x="2715" y="1288"/>
                </a:cubicBezTo>
                <a:cubicBezTo>
                  <a:pt x="2716" y="1289"/>
                  <a:pt x="2716" y="1289"/>
                  <a:pt x="2716" y="1289"/>
                </a:cubicBezTo>
                <a:cubicBezTo>
                  <a:pt x="2718" y="1289"/>
                  <a:pt x="2718" y="1289"/>
                  <a:pt x="2718" y="1289"/>
                </a:cubicBezTo>
                <a:cubicBezTo>
                  <a:pt x="2718" y="1289"/>
                  <a:pt x="2718" y="1289"/>
                  <a:pt x="2718" y="1289"/>
                </a:cubicBezTo>
                <a:cubicBezTo>
                  <a:pt x="2722" y="1286"/>
                  <a:pt x="2722" y="1286"/>
                  <a:pt x="2722" y="1286"/>
                </a:cubicBezTo>
                <a:cubicBezTo>
                  <a:pt x="2722" y="1286"/>
                  <a:pt x="2722" y="1286"/>
                  <a:pt x="2722" y="1286"/>
                </a:cubicBezTo>
                <a:cubicBezTo>
                  <a:pt x="2718" y="1291"/>
                  <a:pt x="2718" y="1291"/>
                  <a:pt x="2718" y="1291"/>
                </a:cubicBezTo>
                <a:cubicBezTo>
                  <a:pt x="2718" y="1291"/>
                  <a:pt x="2718" y="1291"/>
                  <a:pt x="2718" y="1292"/>
                </a:cubicBezTo>
                <a:cubicBezTo>
                  <a:pt x="2719" y="1292"/>
                  <a:pt x="2719" y="1292"/>
                  <a:pt x="2719" y="1292"/>
                </a:cubicBezTo>
                <a:cubicBezTo>
                  <a:pt x="2716" y="1293"/>
                  <a:pt x="2716" y="1293"/>
                  <a:pt x="2716" y="1293"/>
                </a:cubicBezTo>
                <a:cubicBezTo>
                  <a:pt x="2715" y="1295"/>
                  <a:pt x="2715" y="1295"/>
                  <a:pt x="2715" y="1295"/>
                </a:cubicBezTo>
                <a:cubicBezTo>
                  <a:pt x="2715" y="1296"/>
                  <a:pt x="2715" y="1296"/>
                  <a:pt x="2715" y="1296"/>
                </a:cubicBezTo>
                <a:cubicBezTo>
                  <a:pt x="2715" y="1298"/>
                  <a:pt x="2715" y="1298"/>
                  <a:pt x="2715" y="1298"/>
                </a:cubicBezTo>
                <a:cubicBezTo>
                  <a:pt x="2717" y="1300"/>
                  <a:pt x="2717" y="1300"/>
                  <a:pt x="2717" y="1300"/>
                </a:cubicBezTo>
                <a:cubicBezTo>
                  <a:pt x="2717" y="1301"/>
                  <a:pt x="2717" y="1301"/>
                  <a:pt x="2717" y="1301"/>
                </a:cubicBezTo>
                <a:cubicBezTo>
                  <a:pt x="2717" y="1302"/>
                  <a:pt x="2718" y="1302"/>
                  <a:pt x="2718" y="1302"/>
                </a:cubicBezTo>
                <a:cubicBezTo>
                  <a:pt x="2718" y="1302"/>
                  <a:pt x="2718" y="1302"/>
                  <a:pt x="2718" y="1302"/>
                </a:cubicBezTo>
                <a:cubicBezTo>
                  <a:pt x="2720" y="1301"/>
                  <a:pt x="2720" y="1301"/>
                  <a:pt x="2720" y="1301"/>
                </a:cubicBezTo>
                <a:cubicBezTo>
                  <a:pt x="2721" y="1300"/>
                  <a:pt x="2721" y="1300"/>
                  <a:pt x="2721" y="1300"/>
                </a:cubicBezTo>
                <a:cubicBezTo>
                  <a:pt x="2721" y="1300"/>
                  <a:pt x="2721" y="1300"/>
                  <a:pt x="2721" y="1300"/>
                </a:cubicBezTo>
                <a:cubicBezTo>
                  <a:pt x="2721" y="1301"/>
                  <a:pt x="2721" y="1301"/>
                  <a:pt x="2721" y="1301"/>
                </a:cubicBezTo>
                <a:cubicBezTo>
                  <a:pt x="2723" y="1304"/>
                  <a:pt x="2723" y="1304"/>
                  <a:pt x="2723" y="1304"/>
                </a:cubicBezTo>
                <a:cubicBezTo>
                  <a:pt x="2722" y="1304"/>
                  <a:pt x="2722" y="1304"/>
                  <a:pt x="2722" y="1304"/>
                </a:cubicBezTo>
                <a:cubicBezTo>
                  <a:pt x="2721" y="1304"/>
                  <a:pt x="2721" y="1304"/>
                  <a:pt x="2721" y="1304"/>
                </a:cubicBezTo>
                <a:cubicBezTo>
                  <a:pt x="2719" y="1306"/>
                  <a:pt x="2719" y="1306"/>
                  <a:pt x="2719" y="1306"/>
                </a:cubicBezTo>
                <a:cubicBezTo>
                  <a:pt x="2719" y="1306"/>
                  <a:pt x="2719" y="1306"/>
                  <a:pt x="2719" y="1306"/>
                </a:cubicBezTo>
                <a:cubicBezTo>
                  <a:pt x="2719" y="1307"/>
                  <a:pt x="2719" y="1307"/>
                  <a:pt x="2719" y="1307"/>
                </a:cubicBezTo>
                <a:cubicBezTo>
                  <a:pt x="2719" y="1307"/>
                  <a:pt x="2719" y="1307"/>
                  <a:pt x="2719" y="1307"/>
                </a:cubicBezTo>
                <a:cubicBezTo>
                  <a:pt x="2718" y="1307"/>
                  <a:pt x="2718" y="1307"/>
                  <a:pt x="2718" y="1307"/>
                </a:cubicBezTo>
                <a:cubicBezTo>
                  <a:pt x="2717" y="1308"/>
                  <a:pt x="2717" y="1308"/>
                  <a:pt x="2717" y="1308"/>
                </a:cubicBezTo>
                <a:cubicBezTo>
                  <a:pt x="2717" y="1313"/>
                  <a:pt x="2717" y="1313"/>
                  <a:pt x="2717" y="1313"/>
                </a:cubicBezTo>
                <a:cubicBezTo>
                  <a:pt x="2717" y="1313"/>
                  <a:pt x="2717" y="1313"/>
                  <a:pt x="2717" y="1313"/>
                </a:cubicBezTo>
                <a:cubicBezTo>
                  <a:pt x="2720" y="1315"/>
                  <a:pt x="2720" y="1315"/>
                  <a:pt x="2720" y="1315"/>
                </a:cubicBezTo>
                <a:cubicBezTo>
                  <a:pt x="2720" y="1315"/>
                  <a:pt x="2720" y="1315"/>
                  <a:pt x="2720" y="1315"/>
                </a:cubicBezTo>
                <a:cubicBezTo>
                  <a:pt x="2721" y="1315"/>
                  <a:pt x="2721" y="1315"/>
                  <a:pt x="2721" y="1315"/>
                </a:cubicBezTo>
                <a:cubicBezTo>
                  <a:pt x="2721" y="1310"/>
                  <a:pt x="2721" y="1310"/>
                  <a:pt x="2721" y="1310"/>
                </a:cubicBezTo>
                <a:cubicBezTo>
                  <a:pt x="2721" y="1310"/>
                  <a:pt x="2721" y="1310"/>
                  <a:pt x="2721" y="1310"/>
                </a:cubicBezTo>
                <a:cubicBezTo>
                  <a:pt x="2721" y="1310"/>
                  <a:pt x="2721" y="1310"/>
                  <a:pt x="2721" y="1310"/>
                </a:cubicBezTo>
                <a:cubicBezTo>
                  <a:pt x="2724" y="1308"/>
                  <a:pt x="2724" y="1308"/>
                  <a:pt x="2724" y="1308"/>
                </a:cubicBezTo>
                <a:cubicBezTo>
                  <a:pt x="2726" y="1304"/>
                  <a:pt x="2726" y="1304"/>
                  <a:pt x="2726" y="1304"/>
                </a:cubicBezTo>
                <a:cubicBezTo>
                  <a:pt x="2726" y="1301"/>
                  <a:pt x="2726" y="1301"/>
                  <a:pt x="2726" y="1301"/>
                </a:cubicBezTo>
                <a:cubicBezTo>
                  <a:pt x="2728" y="1299"/>
                  <a:pt x="2728" y="1299"/>
                  <a:pt x="2728" y="1299"/>
                </a:cubicBezTo>
                <a:cubicBezTo>
                  <a:pt x="2734" y="1290"/>
                  <a:pt x="2734" y="1290"/>
                  <a:pt x="2734" y="1290"/>
                </a:cubicBezTo>
                <a:cubicBezTo>
                  <a:pt x="2736" y="1288"/>
                  <a:pt x="2736" y="1288"/>
                  <a:pt x="2736" y="1288"/>
                </a:cubicBezTo>
                <a:cubicBezTo>
                  <a:pt x="2737" y="1289"/>
                  <a:pt x="2737" y="1289"/>
                  <a:pt x="2737" y="1289"/>
                </a:cubicBezTo>
                <a:cubicBezTo>
                  <a:pt x="2737" y="1290"/>
                  <a:pt x="2737" y="1290"/>
                  <a:pt x="2737" y="1290"/>
                </a:cubicBezTo>
                <a:cubicBezTo>
                  <a:pt x="2737" y="1290"/>
                  <a:pt x="2737" y="1290"/>
                  <a:pt x="2738" y="1291"/>
                </a:cubicBezTo>
                <a:cubicBezTo>
                  <a:pt x="2738" y="1291"/>
                  <a:pt x="2738" y="1291"/>
                  <a:pt x="2738" y="1291"/>
                </a:cubicBezTo>
                <a:cubicBezTo>
                  <a:pt x="2741" y="1290"/>
                  <a:pt x="2741" y="1290"/>
                  <a:pt x="2741" y="1290"/>
                </a:cubicBezTo>
                <a:cubicBezTo>
                  <a:pt x="2742" y="1290"/>
                  <a:pt x="2742" y="1290"/>
                  <a:pt x="2742" y="1290"/>
                </a:cubicBezTo>
                <a:cubicBezTo>
                  <a:pt x="2739" y="1291"/>
                  <a:pt x="2739" y="1291"/>
                  <a:pt x="2739" y="1291"/>
                </a:cubicBezTo>
                <a:cubicBezTo>
                  <a:pt x="2739" y="1291"/>
                  <a:pt x="2739" y="1291"/>
                  <a:pt x="2739" y="1291"/>
                </a:cubicBezTo>
                <a:cubicBezTo>
                  <a:pt x="2738" y="1293"/>
                  <a:pt x="2738" y="1293"/>
                  <a:pt x="2738" y="1293"/>
                </a:cubicBezTo>
                <a:cubicBezTo>
                  <a:pt x="2738" y="1292"/>
                  <a:pt x="2738" y="1292"/>
                  <a:pt x="2738" y="1292"/>
                </a:cubicBezTo>
                <a:cubicBezTo>
                  <a:pt x="2737" y="1292"/>
                  <a:pt x="2737" y="1292"/>
                  <a:pt x="2737" y="1292"/>
                </a:cubicBezTo>
                <a:cubicBezTo>
                  <a:pt x="2736" y="1292"/>
                  <a:pt x="2736" y="1292"/>
                  <a:pt x="2736" y="1292"/>
                </a:cubicBezTo>
                <a:cubicBezTo>
                  <a:pt x="2731" y="1299"/>
                  <a:pt x="2731" y="1299"/>
                  <a:pt x="2731" y="1299"/>
                </a:cubicBezTo>
                <a:cubicBezTo>
                  <a:pt x="2730" y="1300"/>
                  <a:pt x="2730" y="1300"/>
                  <a:pt x="2731" y="1301"/>
                </a:cubicBezTo>
                <a:cubicBezTo>
                  <a:pt x="2732" y="1302"/>
                  <a:pt x="2732" y="1302"/>
                  <a:pt x="2732" y="1302"/>
                </a:cubicBezTo>
                <a:cubicBezTo>
                  <a:pt x="2732" y="1302"/>
                  <a:pt x="2732" y="1302"/>
                  <a:pt x="2732" y="1302"/>
                </a:cubicBezTo>
                <a:cubicBezTo>
                  <a:pt x="2730" y="1303"/>
                  <a:pt x="2730" y="1303"/>
                  <a:pt x="2730" y="1303"/>
                </a:cubicBezTo>
                <a:cubicBezTo>
                  <a:pt x="2724" y="1311"/>
                  <a:pt x="2724" y="1311"/>
                  <a:pt x="2724" y="1311"/>
                </a:cubicBezTo>
                <a:cubicBezTo>
                  <a:pt x="2724" y="1311"/>
                  <a:pt x="2723" y="1311"/>
                  <a:pt x="2723" y="1311"/>
                </a:cubicBezTo>
                <a:cubicBezTo>
                  <a:pt x="2724" y="1311"/>
                  <a:pt x="2724" y="1312"/>
                  <a:pt x="2724" y="1312"/>
                </a:cubicBezTo>
                <a:cubicBezTo>
                  <a:pt x="2726" y="1313"/>
                  <a:pt x="2726" y="1313"/>
                  <a:pt x="2726" y="1313"/>
                </a:cubicBezTo>
                <a:cubicBezTo>
                  <a:pt x="2726" y="1313"/>
                  <a:pt x="2726" y="1313"/>
                  <a:pt x="2726" y="1313"/>
                </a:cubicBezTo>
                <a:cubicBezTo>
                  <a:pt x="2729" y="1313"/>
                  <a:pt x="2729" y="1313"/>
                  <a:pt x="2729" y="1313"/>
                </a:cubicBezTo>
                <a:cubicBezTo>
                  <a:pt x="2728" y="1314"/>
                  <a:pt x="2728" y="1314"/>
                  <a:pt x="2728" y="1314"/>
                </a:cubicBezTo>
                <a:cubicBezTo>
                  <a:pt x="2726" y="1315"/>
                  <a:pt x="2726" y="1315"/>
                  <a:pt x="2726" y="1315"/>
                </a:cubicBezTo>
                <a:cubicBezTo>
                  <a:pt x="2726" y="1316"/>
                  <a:pt x="2726" y="1316"/>
                  <a:pt x="2726" y="1316"/>
                </a:cubicBezTo>
                <a:cubicBezTo>
                  <a:pt x="2724" y="1316"/>
                  <a:pt x="2724" y="1316"/>
                  <a:pt x="2724" y="1316"/>
                </a:cubicBezTo>
                <a:cubicBezTo>
                  <a:pt x="2723" y="1316"/>
                  <a:pt x="2723" y="1316"/>
                  <a:pt x="2723" y="1316"/>
                </a:cubicBezTo>
                <a:cubicBezTo>
                  <a:pt x="2722" y="1317"/>
                  <a:pt x="2722" y="1317"/>
                  <a:pt x="2722" y="1317"/>
                </a:cubicBezTo>
                <a:cubicBezTo>
                  <a:pt x="2721" y="1316"/>
                  <a:pt x="2721" y="1316"/>
                  <a:pt x="2721" y="1316"/>
                </a:cubicBezTo>
                <a:cubicBezTo>
                  <a:pt x="2721" y="1316"/>
                  <a:pt x="2720" y="1316"/>
                  <a:pt x="2720" y="1317"/>
                </a:cubicBezTo>
                <a:cubicBezTo>
                  <a:pt x="2716" y="1323"/>
                  <a:pt x="2716" y="1323"/>
                  <a:pt x="2716" y="1323"/>
                </a:cubicBezTo>
                <a:cubicBezTo>
                  <a:pt x="2716" y="1323"/>
                  <a:pt x="2716" y="1323"/>
                  <a:pt x="2716" y="1323"/>
                </a:cubicBezTo>
                <a:cubicBezTo>
                  <a:pt x="2716" y="1325"/>
                  <a:pt x="2716" y="1325"/>
                  <a:pt x="2716" y="1325"/>
                </a:cubicBezTo>
                <a:cubicBezTo>
                  <a:pt x="2716" y="1326"/>
                  <a:pt x="2716" y="1326"/>
                  <a:pt x="2716" y="1326"/>
                </a:cubicBezTo>
                <a:cubicBezTo>
                  <a:pt x="2716" y="1326"/>
                  <a:pt x="2716" y="1326"/>
                  <a:pt x="2716" y="1326"/>
                </a:cubicBezTo>
                <a:cubicBezTo>
                  <a:pt x="2715" y="1327"/>
                  <a:pt x="2715" y="1327"/>
                  <a:pt x="2715" y="1327"/>
                </a:cubicBezTo>
                <a:cubicBezTo>
                  <a:pt x="2715" y="1327"/>
                  <a:pt x="2715" y="1327"/>
                  <a:pt x="2715" y="1327"/>
                </a:cubicBezTo>
                <a:cubicBezTo>
                  <a:pt x="2715" y="1332"/>
                  <a:pt x="2715" y="1332"/>
                  <a:pt x="2715" y="1332"/>
                </a:cubicBezTo>
                <a:cubicBezTo>
                  <a:pt x="2715" y="1332"/>
                  <a:pt x="2715" y="1333"/>
                  <a:pt x="2716" y="1333"/>
                </a:cubicBezTo>
                <a:cubicBezTo>
                  <a:pt x="2717" y="1333"/>
                  <a:pt x="2717" y="1333"/>
                  <a:pt x="2717" y="1333"/>
                </a:cubicBezTo>
                <a:cubicBezTo>
                  <a:pt x="2717" y="1333"/>
                  <a:pt x="2718" y="1333"/>
                  <a:pt x="2718" y="1333"/>
                </a:cubicBezTo>
                <a:cubicBezTo>
                  <a:pt x="2718" y="1333"/>
                  <a:pt x="2718" y="1332"/>
                  <a:pt x="2718" y="1332"/>
                </a:cubicBezTo>
                <a:cubicBezTo>
                  <a:pt x="2718" y="1328"/>
                  <a:pt x="2718" y="1328"/>
                  <a:pt x="2718" y="1328"/>
                </a:cubicBezTo>
                <a:cubicBezTo>
                  <a:pt x="2718" y="1328"/>
                  <a:pt x="2718" y="1328"/>
                  <a:pt x="2718" y="1328"/>
                </a:cubicBezTo>
                <a:cubicBezTo>
                  <a:pt x="2721" y="1328"/>
                  <a:pt x="2721" y="1328"/>
                  <a:pt x="2721" y="1328"/>
                </a:cubicBezTo>
                <a:cubicBezTo>
                  <a:pt x="2721" y="1327"/>
                  <a:pt x="2721" y="1327"/>
                  <a:pt x="2721" y="1327"/>
                </a:cubicBezTo>
                <a:cubicBezTo>
                  <a:pt x="2722" y="1327"/>
                  <a:pt x="2722" y="1327"/>
                  <a:pt x="2722" y="1327"/>
                </a:cubicBezTo>
                <a:cubicBezTo>
                  <a:pt x="2722" y="1327"/>
                  <a:pt x="2722" y="1327"/>
                  <a:pt x="2722" y="1327"/>
                </a:cubicBezTo>
                <a:cubicBezTo>
                  <a:pt x="2722" y="1328"/>
                  <a:pt x="2722" y="1328"/>
                  <a:pt x="2722" y="1328"/>
                </a:cubicBezTo>
                <a:cubicBezTo>
                  <a:pt x="2724" y="1328"/>
                  <a:pt x="2724" y="1328"/>
                  <a:pt x="2724" y="1328"/>
                </a:cubicBezTo>
                <a:cubicBezTo>
                  <a:pt x="2725" y="1327"/>
                  <a:pt x="2725" y="1327"/>
                  <a:pt x="2725" y="1327"/>
                </a:cubicBezTo>
                <a:cubicBezTo>
                  <a:pt x="2726" y="1326"/>
                  <a:pt x="2726" y="1326"/>
                  <a:pt x="2726" y="1326"/>
                </a:cubicBezTo>
                <a:cubicBezTo>
                  <a:pt x="2726" y="1325"/>
                  <a:pt x="2726" y="1325"/>
                  <a:pt x="2726" y="1325"/>
                </a:cubicBezTo>
                <a:cubicBezTo>
                  <a:pt x="2726" y="1325"/>
                  <a:pt x="2726" y="1325"/>
                  <a:pt x="2726" y="1325"/>
                </a:cubicBezTo>
                <a:cubicBezTo>
                  <a:pt x="2726" y="1325"/>
                  <a:pt x="2726" y="1325"/>
                  <a:pt x="2726" y="1325"/>
                </a:cubicBezTo>
                <a:cubicBezTo>
                  <a:pt x="2727" y="1325"/>
                  <a:pt x="2727" y="1325"/>
                  <a:pt x="2727" y="1325"/>
                </a:cubicBezTo>
                <a:cubicBezTo>
                  <a:pt x="2731" y="1323"/>
                  <a:pt x="2731" y="1323"/>
                  <a:pt x="2731" y="1323"/>
                </a:cubicBezTo>
                <a:cubicBezTo>
                  <a:pt x="2732" y="1322"/>
                  <a:pt x="2732" y="1322"/>
                  <a:pt x="2732" y="1322"/>
                </a:cubicBezTo>
                <a:cubicBezTo>
                  <a:pt x="2733" y="1322"/>
                  <a:pt x="2733" y="1322"/>
                  <a:pt x="2733" y="1322"/>
                </a:cubicBezTo>
                <a:cubicBezTo>
                  <a:pt x="2729" y="1326"/>
                  <a:pt x="2729" y="1326"/>
                  <a:pt x="2729" y="1326"/>
                </a:cubicBezTo>
                <a:cubicBezTo>
                  <a:pt x="2729" y="1326"/>
                  <a:pt x="2729" y="1327"/>
                  <a:pt x="2729" y="1327"/>
                </a:cubicBezTo>
                <a:cubicBezTo>
                  <a:pt x="2729" y="1327"/>
                  <a:pt x="2729" y="1327"/>
                  <a:pt x="2730" y="1327"/>
                </a:cubicBezTo>
                <a:cubicBezTo>
                  <a:pt x="2731" y="1327"/>
                  <a:pt x="2731" y="1327"/>
                  <a:pt x="2731" y="1327"/>
                </a:cubicBezTo>
                <a:cubicBezTo>
                  <a:pt x="2731" y="1329"/>
                  <a:pt x="2731" y="1329"/>
                  <a:pt x="2731" y="1329"/>
                </a:cubicBezTo>
                <a:cubicBezTo>
                  <a:pt x="2728" y="1333"/>
                  <a:pt x="2728" y="1333"/>
                  <a:pt x="2728" y="1333"/>
                </a:cubicBezTo>
                <a:cubicBezTo>
                  <a:pt x="2727" y="1335"/>
                  <a:pt x="2727" y="1335"/>
                  <a:pt x="2727" y="1335"/>
                </a:cubicBezTo>
                <a:cubicBezTo>
                  <a:pt x="2726" y="1336"/>
                  <a:pt x="2726" y="1336"/>
                  <a:pt x="2726" y="1336"/>
                </a:cubicBezTo>
                <a:cubicBezTo>
                  <a:pt x="2727" y="1338"/>
                  <a:pt x="2727" y="1338"/>
                  <a:pt x="2727" y="1338"/>
                </a:cubicBezTo>
                <a:cubicBezTo>
                  <a:pt x="2726" y="1338"/>
                  <a:pt x="2726" y="1338"/>
                  <a:pt x="2726" y="1338"/>
                </a:cubicBezTo>
                <a:cubicBezTo>
                  <a:pt x="2726" y="1338"/>
                  <a:pt x="2726" y="1338"/>
                  <a:pt x="2726" y="1338"/>
                </a:cubicBezTo>
                <a:cubicBezTo>
                  <a:pt x="2725" y="1338"/>
                  <a:pt x="2725" y="1338"/>
                  <a:pt x="2725" y="1338"/>
                </a:cubicBezTo>
                <a:cubicBezTo>
                  <a:pt x="2724" y="1337"/>
                  <a:pt x="2724" y="1337"/>
                  <a:pt x="2724" y="1337"/>
                </a:cubicBezTo>
                <a:cubicBezTo>
                  <a:pt x="2723" y="1336"/>
                  <a:pt x="2723" y="1336"/>
                  <a:pt x="2723" y="1336"/>
                </a:cubicBezTo>
                <a:cubicBezTo>
                  <a:pt x="2722" y="1336"/>
                  <a:pt x="2722" y="1336"/>
                  <a:pt x="2722" y="1336"/>
                </a:cubicBezTo>
                <a:cubicBezTo>
                  <a:pt x="2722" y="1336"/>
                  <a:pt x="2722" y="1337"/>
                  <a:pt x="2722" y="1337"/>
                </a:cubicBezTo>
                <a:cubicBezTo>
                  <a:pt x="2720" y="1346"/>
                  <a:pt x="2720" y="1346"/>
                  <a:pt x="2720" y="1346"/>
                </a:cubicBezTo>
                <a:cubicBezTo>
                  <a:pt x="2720" y="1347"/>
                  <a:pt x="2720" y="1347"/>
                  <a:pt x="2720" y="1347"/>
                </a:cubicBezTo>
                <a:cubicBezTo>
                  <a:pt x="2733" y="1359"/>
                  <a:pt x="2733" y="1359"/>
                  <a:pt x="2733" y="1359"/>
                </a:cubicBezTo>
                <a:cubicBezTo>
                  <a:pt x="2734" y="1360"/>
                  <a:pt x="2734" y="1360"/>
                  <a:pt x="2734" y="1360"/>
                </a:cubicBezTo>
                <a:cubicBezTo>
                  <a:pt x="2737" y="1360"/>
                  <a:pt x="2737" y="1360"/>
                  <a:pt x="2737" y="1360"/>
                </a:cubicBezTo>
                <a:cubicBezTo>
                  <a:pt x="2738" y="1360"/>
                  <a:pt x="2738" y="1360"/>
                  <a:pt x="2738" y="1360"/>
                </a:cubicBezTo>
                <a:cubicBezTo>
                  <a:pt x="2738" y="1359"/>
                  <a:pt x="2738" y="1359"/>
                  <a:pt x="2738" y="1359"/>
                </a:cubicBezTo>
                <a:cubicBezTo>
                  <a:pt x="2738" y="1364"/>
                  <a:pt x="2738" y="1364"/>
                  <a:pt x="2738" y="1364"/>
                </a:cubicBezTo>
                <a:cubicBezTo>
                  <a:pt x="2738" y="1365"/>
                  <a:pt x="2738" y="1365"/>
                  <a:pt x="2738" y="1365"/>
                </a:cubicBezTo>
                <a:cubicBezTo>
                  <a:pt x="2739" y="1365"/>
                  <a:pt x="2739" y="1365"/>
                  <a:pt x="2739" y="1365"/>
                </a:cubicBezTo>
                <a:cubicBezTo>
                  <a:pt x="2741" y="1364"/>
                  <a:pt x="2741" y="1364"/>
                  <a:pt x="2741" y="1364"/>
                </a:cubicBezTo>
                <a:cubicBezTo>
                  <a:pt x="2743" y="1365"/>
                  <a:pt x="2743" y="1365"/>
                  <a:pt x="2743" y="1365"/>
                </a:cubicBezTo>
                <a:cubicBezTo>
                  <a:pt x="2743" y="1365"/>
                  <a:pt x="2743" y="1365"/>
                  <a:pt x="2743" y="1365"/>
                </a:cubicBezTo>
                <a:cubicBezTo>
                  <a:pt x="2744" y="1365"/>
                  <a:pt x="2744" y="1365"/>
                  <a:pt x="2744" y="1365"/>
                </a:cubicBezTo>
                <a:cubicBezTo>
                  <a:pt x="2745" y="1363"/>
                  <a:pt x="2745" y="1363"/>
                  <a:pt x="2745" y="1363"/>
                </a:cubicBezTo>
                <a:cubicBezTo>
                  <a:pt x="2747" y="1363"/>
                  <a:pt x="2747" y="1363"/>
                  <a:pt x="2747" y="1363"/>
                </a:cubicBezTo>
                <a:cubicBezTo>
                  <a:pt x="2746" y="1364"/>
                  <a:pt x="2746" y="1364"/>
                  <a:pt x="2746" y="1364"/>
                </a:cubicBezTo>
                <a:cubicBezTo>
                  <a:pt x="2746" y="1364"/>
                  <a:pt x="2746" y="1365"/>
                  <a:pt x="2746" y="1365"/>
                </a:cubicBezTo>
                <a:cubicBezTo>
                  <a:pt x="2746" y="1365"/>
                  <a:pt x="2746" y="1365"/>
                  <a:pt x="2746" y="1365"/>
                </a:cubicBezTo>
                <a:cubicBezTo>
                  <a:pt x="2751" y="1367"/>
                  <a:pt x="2751" y="1367"/>
                  <a:pt x="2751" y="1367"/>
                </a:cubicBezTo>
                <a:cubicBezTo>
                  <a:pt x="2751" y="1367"/>
                  <a:pt x="2751" y="1367"/>
                  <a:pt x="2751" y="1367"/>
                </a:cubicBezTo>
                <a:cubicBezTo>
                  <a:pt x="2755" y="1366"/>
                  <a:pt x="2755" y="1366"/>
                  <a:pt x="2755" y="1366"/>
                </a:cubicBezTo>
                <a:cubicBezTo>
                  <a:pt x="2758" y="1363"/>
                  <a:pt x="2758" y="1363"/>
                  <a:pt x="2758" y="1363"/>
                </a:cubicBezTo>
                <a:cubicBezTo>
                  <a:pt x="2759" y="1360"/>
                  <a:pt x="2759" y="1360"/>
                  <a:pt x="2759" y="1360"/>
                </a:cubicBezTo>
                <a:cubicBezTo>
                  <a:pt x="2761" y="1362"/>
                  <a:pt x="2761" y="1362"/>
                  <a:pt x="2761" y="1362"/>
                </a:cubicBezTo>
                <a:cubicBezTo>
                  <a:pt x="2761" y="1362"/>
                  <a:pt x="2761" y="1362"/>
                  <a:pt x="2762" y="1362"/>
                </a:cubicBezTo>
                <a:cubicBezTo>
                  <a:pt x="2767" y="1358"/>
                  <a:pt x="2767" y="1358"/>
                  <a:pt x="2767" y="1358"/>
                </a:cubicBezTo>
                <a:cubicBezTo>
                  <a:pt x="2773" y="1350"/>
                  <a:pt x="2773" y="1350"/>
                  <a:pt x="2773" y="1350"/>
                </a:cubicBezTo>
                <a:cubicBezTo>
                  <a:pt x="2776" y="1349"/>
                  <a:pt x="2776" y="1349"/>
                  <a:pt x="2776" y="1349"/>
                </a:cubicBezTo>
                <a:cubicBezTo>
                  <a:pt x="2777" y="1348"/>
                  <a:pt x="2777" y="1348"/>
                  <a:pt x="2777" y="1348"/>
                </a:cubicBezTo>
                <a:cubicBezTo>
                  <a:pt x="2778" y="1345"/>
                  <a:pt x="2778" y="1345"/>
                  <a:pt x="2778" y="1345"/>
                </a:cubicBezTo>
                <a:cubicBezTo>
                  <a:pt x="2779" y="1344"/>
                  <a:pt x="2779" y="1344"/>
                  <a:pt x="2779" y="1344"/>
                </a:cubicBezTo>
                <a:cubicBezTo>
                  <a:pt x="2780" y="1342"/>
                  <a:pt x="2780" y="1342"/>
                  <a:pt x="2780" y="1342"/>
                </a:cubicBezTo>
                <a:cubicBezTo>
                  <a:pt x="2785" y="1337"/>
                  <a:pt x="2785" y="1337"/>
                  <a:pt x="2785" y="1337"/>
                </a:cubicBezTo>
                <a:cubicBezTo>
                  <a:pt x="2785" y="1337"/>
                  <a:pt x="2785" y="1337"/>
                  <a:pt x="2785" y="1337"/>
                </a:cubicBezTo>
                <a:cubicBezTo>
                  <a:pt x="2785" y="1336"/>
                  <a:pt x="2785" y="1336"/>
                  <a:pt x="2785" y="1336"/>
                </a:cubicBezTo>
                <a:cubicBezTo>
                  <a:pt x="2787" y="1337"/>
                  <a:pt x="2787" y="1337"/>
                  <a:pt x="2787" y="1337"/>
                </a:cubicBezTo>
                <a:cubicBezTo>
                  <a:pt x="2787" y="1337"/>
                  <a:pt x="2787" y="1337"/>
                  <a:pt x="2787" y="1337"/>
                </a:cubicBezTo>
                <a:cubicBezTo>
                  <a:pt x="2791" y="1337"/>
                  <a:pt x="2791" y="1337"/>
                  <a:pt x="2791" y="1337"/>
                </a:cubicBezTo>
                <a:cubicBezTo>
                  <a:pt x="2791" y="1337"/>
                  <a:pt x="2791" y="1337"/>
                  <a:pt x="2791" y="1337"/>
                </a:cubicBezTo>
                <a:cubicBezTo>
                  <a:pt x="2793" y="1336"/>
                  <a:pt x="2793" y="1336"/>
                  <a:pt x="2793" y="1336"/>
                </a:cubicBezTo>
                <a:cubicBezTo>
                  <a:pt x="2794" y="1336"/>
                  <a:pt x="2794" y="1336"/>
                  <a:pt x="2794" y="1336"/>
                </a:cubicBezTo>
                <a:cubicBezTo>
                  <a:pt x="2795" y="1330"/>
                  <a:pt x="2795" y="1330"/>
                  <a:pt x="2795" y="1330"/>
                </a:cubicBezTo>
                <a:cubicBezTo>
                  <a:pt x="2797" y="1329"/>
                  <a:pt x="2797" y="1329"/>
                  <a:pt x="2797" y="1329"/>
                </a:cubicBezTo>
                <a:cubicBezTo>
                  <a:pt x="2797" y="1328"/>
                  <a:pt x="2797" y="1328"/>
                  <a:pt x="2797" y="1328"/>
                </a:cubicBezTo>
                <a:cubicBezTo>
                  <a:pt x="2797" y="1325"/>
                  <a:pt x="2797" y="1325"/>
                  <a:pt x="2797" y="1325"/>
                </a:cubicBezTo>
                <a:cubicBezTo>
                  <a:pt x="2797" y="1325"/>
                  <a:pt x="2797" y="1325"/>
                  <a:pt x="2797" y="1325"/>
                </a:cubicBezTo>
                <a:cubicBezTo>
                  <a:pt x="2795" y="1323"/>
                  <a:pt x="2795" y="1323"/>
                  <a:pt x="2795" y="1323"/>
                </a:cubicBezTo>
                <a:cubicBezTo>
                  <a:pt x="2794" y="1321"/>
                  <a:pt x="2794" y="1321"/>
                  <a:pt x="2794" y="1321"/>
                </a:cubicBezTo>
                <a:cubicBezTo>
                  <a:pt x="2795" y="1321"/>
                  <a:pt x="2795" y="1321"/>
                  <a:pt x="2795" y="1321"/>
                </a:cubicBezTo>
                <a:cubicBezTo>
                  <a:pt x="2795" y="1320"/>
                  <a:pt x="2795" y="1320"/>
                  <a:pt x="2795" y="1320"/>
                </a:cubicBezTo>
                <a:cubicBezTo>
                  <a:pt x="2795" y="1319"/>
                  <a:pt x="2795" y="1319"/>
                  <a:pt x="2795" y="1319"/>
                </a:cubicBezTo>
                <a:cubicBezTo>
                  <a:pt x="2795" y="1318"/>
                  <a:pt x="2795" y="1318"/>
                  <a:pt x="2795" y="1318"/>
                </a:cubicBezTo>
                <a:cubicBezTo>
                  <a:pt x="2795" y="1319"/>
                  <a:pt x="2795" y="1319"/>
                  <a:pt x="2795" y="1319"/>
                </a:cubicBezTo>
                <a:cubicBezTo>
                  <a:pt x="2795" y="1321"/>
                  <a:pt x="2795" y="1321"/>
                  <a:pt x="2795" y="1321"/>
                </a:cubicBezTo>
                <a:cubicBezTo>
                  <a:pt x="2795" y="1321"/>
                  <a:pt x="2795" y="1321"/>
                  <a:pt x="2796" y="1321"/>
                </a:cubicBezTo>
                <a:cubicBezTo>
                  <a:pt x="2796" y="1322"/>
                  <a:pt x="2796" y="1322"/>
                  <a:pt x="2796" y="1322"/>
                </a:cubicBezTo>
                <a:cubicBezTo>
                  <a:pt x="2798" y="1321"/>
                  <a:pt x="2798" y="1321"/>
                  <a:pt x="2798" y="1321"/>
                </a:cubicBezTo>
                <a:cubicBezTo>
                  <a:pt x="2799" y="1320"/>
                  <a:pt x="2799" y="1320"/>
                  <a:pt x="2799" y="1320"/>
                </a:cubicBezTo>
                <a:cubicBezTo>
                  <a:pt x="2799" y="1319"/>
                  <a:pt x="2799" y="1319"/>
                  <a:pt x="2799" y="1319"/>
                </a:cubicBezTo>
                <a:cubicBezTo>
                  <a:pt x="2800" y="1330"/>
                  <a:pt x="2800" y="1330"/>
                  <a:pt x="2800" y="1330"/>
                </a:cubicBezTo>
                <a:cubicBezTo>
                  <a:pt x="2800" y="1331"/>
                  <a:pt x="2800" y="1331"/>
                  <a:pt x="2801" y="1331"/>
                </a:cubicBezTo>
                <a:cubicBezTo>
                  <a:pt x="2801" y="1331"/>
                  <a:pt x="2801" y="1331"/>
                  <a:pt x="2801" y="1331"/>
                </a:cubicBezTo>
                <a:cubicBezTo>
                  <a:pt x="2803" y="1331"/>
                  <a:pt x="2803" y="1331"/>
                  <a:pt x="2803" y="1331"/>
                </a:cubicBezTo>
                <a:cubicBezTo>
                  <a:pt x="2805" y="1333"/>
                  <a:pt x="2805" y="1333"/>
                  <a:pt x="2805" y="1333"/>
                </a:cubicBezTo>
                <a:cubicBezTo>
                  <a:pt x="2806" y="1333"/>
                  <a:pt x="2806" y="1333"/>
                  <a:pt x="2806" y="1333"/>
                </a:cubicBezTo>
                <a:cubicBezTo>
                  <a:pt x="2807" y="1333"/>
                  <a:pt x="2807" y="1333"/>
                  <a:pt x="2807" y="1333"/>
                </a:cubicBezTo>
                <a:cubicBezTo>
                  <a:pt x="2808" y="1334"/>
                  <a:pt x="2808" y="1334"/>
                  <a:pt x="2808" y="1334"/>
                </a:cubicBezTo>
                <a:cubicBezTo>
                  <a:pt x="2806" y="1337"/>
                  <a:pt x="2806" y="1337"/>
                  <a:pt x="2806" y="1337"/>
                </a:cubicBezTo>
                <a:cubicBezTo>
                  <a:pt x="2806" y="1338"/>
                  <a:pt x="2806" y="1338"/>
                  <a:pt x="2806" y="1338"/>
                </a:cubicBezTo>
                <a:cubicBezTo>
                  <a:pt x="2808" y="1354"/>
                  <a:pt x="2808" y="1354"/>
                  <a:pt x="2808" y="1354"/>
                </a:cubicBezTo>
                <a:cubicBezTo>
                  <a:pt x="2809" y="1354"/>
                  <a:pt x="2809" y="1354"/>
                  <a:pt x="2809" y="1354"/>
                </a:cubicBezTo>
                <a:cubicBezTo>
                  <a:pt x="2810" y="1355"/>
                  <a:pt x="2810" y="1355"/>
                  <a:pt x="2810" y="1355"/>
                </a:cubicBezTo>
                <a:cubicBezTo>
                  <a:pt x="2810" y="1356"/>
                  <a:pt x="2810" y="1356"/>
                  <a:pt x="2810" y="1356"/>
                </a:cubicBezTo>
                <a:cubicBezTo>
                  <a:pt x="2810" y="1358"/>
                  <a:pt x="2810" y="1358"/>
                  <a:pt x="2810" y="1358"/>
                </a:cubicBezTo>
                <a:cubicBezTo>
                  <a:pt x="2810" y="1358"/>
                  <a:pt x="2810" y="1358"/>
                  <a:pt x="2810" y="1358"/>
                </a:cubicBezTo>
                <a:cubicBezTo>
                  <a:pt x="2810" y="1359"/>
                  <a:pt x="2810" y="1359"/>
                  <a:pt x="2810" y="1359"/>
                </a:cubicBezTo>
                <a:cubicBezTo>
                  <a:pt x="2811" y="1359"/>
                  <a:pt x="2811" y="1359"/>
                  <a:pt x="2811" y="1359"/>
                </a:cubicBezTo>
                <a:cubicBezTo>
                  <a:pt x="2813" y="1357"/>
                  <a:pt x="2813" y="1357"/>
                  <a:pt x="2813" y="1357"/>
                </a:cubicBezTo>
                <a:cubicBezTo>
                  <a:pt x="2813" y="1358"/>
                  <a:pt x="2813" y="1358"/>
                  <a:pt x="2813" y="1358"/>
                </a:cubicBezTo>
                <a:cubicBezTo>
                  <a:pt x="2812" y="1358"/>
                  <a:pt x="2813" y="1359"/>
                  <a:pt x="2813" y="1359"/>
                </a:cubicBezTo>
                <a:cubicBezTo>
                  <a:pt x="2813" y="1359"/>
                  <a:pt x="2813" y="1359"/>
                  <a:pt x="2813" y="1359"/>
                </a:cubicBezTo>
                <a:cubicBezTo>
                  <a:pt x="2814" y="1359"/>
                  <a:pt x="2814" y="1359"/>
                  <a:pt x="2814" y="1359"/>
                </a:cubicBezTo>
                <a:cubicBezTo>
                  <a:pt x="2813" y="1359"/>
                  <a:pt x="2813" y="1359"/>
                  <a:pt x="2813" y="1359"/>
                </a:cubicBezTo>
                <a:cubicBezTo>
                  <a:pt x="2811" y="1362"/>
                  <a:pt x="2811" y="1362"/>
                  <a:pt x="2811" y="1362"/>
                </a:cubicBezTo>
                <a:cubicBezTo>
                  <a:pt x="2811" y="1363"/>
                  <a:pt x="2811" y="1363"/>
                  <a:pt x="2811" y="1363"/>
                </a:cubicBezTo>
                <a:cubicBezTo>
                  <a:pt x="2811" y="1363"/>
                  <a:pt x="2811" y="1363"/>
                  <a:pt x="2812" y="1364"/>
                </a:cubicBezTo>
                <a:cubicBezTo>
                  <a:pt x="2816" y="1365"/>
                  <a:pt x="2816" y="1365"/>
                  <a:pt x="2816" y="1365"/>
                </a:cubicBezTo>
                <a:cubicBezTo>
                  <a:pt x="2816" y="1367"/>
                  <a:pt x="2816" y="1367"/>
                  <a:pt x="2816" y="1367"/>
                </a:cubicBezTo>
                <a:cubicBezTo>
                  <a:pt x="2815" y="1372"/>
                  <a:pt x="2815" y="1372"/>
                  <a:pt x="2815" y="1372"/>
                </a:cubicBezTo>
                <a:cubicBezTo>
                  <a:pt x="2815" y="1372"/>
                  <a:pt x="2815" y="1372"/>
                  <a:pt x="2816" y="1372"/>
                </a:cubicBezTo>
                <a:cubicBezTo>
                  <a:pt x="2816" y="1373"/>
                  <a:pt x="2816" y="1373"/>
                  <a:pt x="2816" y="1373"/>
                </a:cubicBezTo>
                <a:cubicBezTo>
                  <a:pt x="2819" y="1372"/>
                  <a:pt x="2819" y="1372"/>
                  <a:pt x="2819" y="1372"/>
                </a:cubicBezTo>
                <a:cubicBezTo>
                  <a:pt x="2819" y="1374"/>
                  <a:pt x="2819" y="1374"/>
                  <a:pt x="2819" y="1374"/>
                </a:cubicBezTo>
                <a:cubicBezTo>
                  <a:pt x="2818" y="1376"/>
                  <a:pt x="2818" y="1376"/>
                  <a:pt x="2818" y="1376"/>
                </a:cubicBezTo>
                <a:cubicBezTo>
                  <a:pt x="2817" y="1377"/>
                  <a:pt x="2817" y="1377"/>
                  <a:pt x="2817" y="1377"/>
                </a:cubicBezTo>
                <a:cubicBezTo>
                  <a:pt x="2818" y="1381"/>
                  <a:pt x="2818" y="1381"/>
                  <a:pt x="2818" y="1381"/>
                </a:cubicBezTo>
                <a:cubicBezTo>
                  <a:pt x="2818" y="1385"/>
                  <a:pt x="2818" y="1385"/>
                  <a:pt x="2818" y="1385"/>
                </a:cubicBezTo>
                <a:cubicBezTo>
                  <a:pt x="2818" y="1385"/>
                  <a:pt x="2818" y="1385"/>
                  <a:pt x="2818" y="1385"/>
                </a:cubicBezTo>
                <a:cubicBezTo>
                  <a:pt x="2818" y="1385"/>
                  <a:pt x="2818" y="1385"/>
                  <a:pt x="2819" y="1385"/>
                </a:cubicBezTo>
                <a:cubicBezTo>
                  <a:pt x="2820" y="1385"/>
                  <a:pt x="2820" y="1385"/>
                  <a:pt x="2820" y="1385"/>
                </a:cubicBezTo>
                <a:cubicBezTo>
                  <a:pt x="2824" y="1397"/>
                  <a:pt x="2824" y="1397"/>
                  <a:pt x="2824" y="1397"/>
                </a:cubicBezTo>
                <a:cubicBezTo>
                  <a:pt x="2827" y="1400"/>
                  <a:pt x="2827" y="1400"/>
                  <a:pt x="2827" y="1400"/>
                </a:cubicBezTo>
                <a:cubicBezTo>
                  <a:pt x="2829" y="1403"/>
                  <a:pt x="2829" y="1403"/>
                  <a:pt x="2829" y="1403"/>
                </a:cubicBezTo>
                <a:cubicBezTo>
                  <a:pt x="2832" y="1406"/>
                  <a:pt x="2832" y="1406"/>
                  <a:pt x="2832" y="1406"/>
                </a:cubicBezTo>
                <a:cubicBezTo>
                  <a:pt x="2834" y="1409"/>
                  <a:pt x="2834" y="1409"/>
                  <a:pt x="2834" y="1409"/>
                </a:cubicBezTo>
                <a:cubicBezTo>
                  <a:pt x="2834" y="1410"/>
                  <a:pt x="2834" y="1410"/>
                  <a:pt x="2834" y="1410"/>
                </a:cubicBezTo>
                <a:cubicBezTo>
                  <a:pt x="2833" y="1411"/>
                  <a:pt x="2833" y="1411"/>
                  <a:pt x="2833" y="1411"/>
                </a:cubicBezTo>
                <a:cubicBezTo>
                  <a:pt x="2831" y="1411"/>
                  <a:pt x="2831" y="1411"/>
                  <a:pt x="2831" y="1411"/>
                </a:cubicBezTo>
                <a:cubicBezTo>
                  <a:pt x="2830" y="1411"/>
                  <a:pt x="2830" y="1411"/>
                  <a:pt x="2830" y="1411"/>
                </a:cubicBezTo>
                <a:cubicBezTo>
                  <a:pt x="2830" y="1412"/>
                  <a:pt x="2830" y="1412"/>
                  <a:pt x="2830" y="1412"/>
                </a:cubicBezTo>
                <a:cubicBezTo>
                  <a:pt x="2830" y="1413"/>
                  <a:pt x="2830" y="1413"/>
                  <a:pt x="2830" y="1413"/>
                </a:cubicBezTo>
                <a:cubicBezTo>
                  <a:pt x="2831" y="1416"/>
                  <a:pt x="2831" y="1416"/>
                  <a:pt x="2831" y="1416"/>
                </a:cubicBezTo>
                <a:cubicBezTo>
                  <a:pt x="2830" y="1416"/>
                  <a:pt x="2830" y="1416"/>
                  <a:pt x="2830" y="1416"/>
                </a:cubicBezTo>
                <a:cubicBezTo>
                  <a:pt x="2829" y="1415"/>
                  <a:pt x="2829" y="1415"/>
                  <a:pt x="2829" y="1415"/>
                </a:cubicBezTo>
                <a:cubicBezTo>
                  <a:pt x="2829" y="1415"/>
                  <a:pt x="2828" y="1415"/>
                  <a:pt x="2828" y="1415"/>
                </a:cubicBezTo>
                <a:cubicBezTo>
                  <a:pt x="2828" y="1415"/>
                  <a:pt x="2828" y="1415"/>
                  <a:pt x="2828" y="1416"/>
                </a:cubicBezTo>
                <a:cubicBezTo>
                  <a:pt x="2827" y="1417"/>
                  <a:pt x="2827" y="1417"/>
                  <a:pt x="2827" y="1417"/>
                </a:cubicBezTo>
                <a:cubicBezTo>
                  <a:pt x="2827" y="1418"/>
                  <a:pt x="2827" y="1418"/>
                  <a:pt x="2827" y="1418"/>
                </a:cubicBezTo>
                <a:cubicBezTo>
                  <a:pt x="2828" y="1419"/>
                  <a:pt x="2828" y="1419"/>
                  <a:pt x="2828" y="1419"/>
                </a:cubicBezTo>
                <a:cubicBezTo>
                  <a:pt x="2826" y="1419"/>
                  <a:pt x="2826" y="1419"/>
                  <a:pt x="2826" y="1419"/>
                </a:cubicBezTo>
                <a:cubicBezTo>
                  <a:pt x="2825" y="1420"/>
                  <a:pt x="2825" y="1420"/>
                  <a:pt x="2825" y="1420"/>
                </a:cubicBezTo>
                <a:cubicBezTo>
                  <a:pt x="2825" y="1420"/>
                  <a:pt x="2825" y="1420"/>
                  <a:pt x="2825" y="1420"/>
                </a:cubicBezTo>
                <a:cubicBezTo>
                  <a:pt x="2823" y="1420"/>
                  <a:pt x="2823" y="1420"/>
                  <a:pt x="2823" y="1420"/>
                </a:cubicBezTo>
                <a:cubicBezTo>
                  <a:pt x="2823" y="1421"/>
                  <a:pt x="2823" y="1421"/>
                  <a:pt x="2823" y="1421"/>
                </a:cubicBezTo>
                <a:cubicBezTo>
                  <a:pt x="2821" y="1423"/>
                  <a:pt x="2821" y="1423"/>
                  <a:pt x="2821" y="1423"/>
                </a:cubicBezTo>
                <a:cubicBezTo>
                  <a:pt x="2820" y="1424"/>
                  <a:pt x="2820" y="1424"/>
                  <a:pt x="2820" y="1424"/>
                </a:cubicBezTo>
                <a:cubicBezTo>
                  <a:pt x="2821" y="1425"/>
                  <a:pt x="2821" y="1425"/>
                  <a:pt x="2821" y="1425"/>
                </a:cubicBezTo>
                <a:cubicBezTo>
                  <a:pt x="2821" y="1425"/>
                  <a:pt x="2821" y="1425"/>
                  <a:pt x="2821" y="1425"/>
                </a:cubicBezTo>
                <a:cubicBezTo>
                  <a:pt x="2821" y="1425"/>
                  <a:pt x="2821" y="1425"/>
                  <a:pt x="2821" y="1425"/>
                </a:cubicBezTo>
                <a:cubicBezTo>
                  <a:pt x="2820" y="1426"/>
                  <a:pt x="2820" y="1426"/>
                  <a:pt x="2820" y="1426"/>
                </a:cubicBezTo>
                <a:cubicBezTo>
                  <a:pt x="2820" y="1426"/>
                  <a:pt x="2820" y="1426"/>
                  <a:pt x="2820" y="1426"/>
                </a:cubicBezTo>
                <a:cubicBezTo>
                  <a:pt x="2820" y="1427"/>
                  <a:pt x="2820" y="1427"/>
                  <a:pt x="2820" y="1427"/>
                </a:cubicBezTo>
                <a:cubicBezTo>
                  <a:pt x="2820" y="1427"/>
                  <a:pt x="2820" y="1427"/>
                  <a:pt x="2820" y="1427"/>
                </a:cubicBezTo>
                <a:cubicBezTo>
                  <a:pt x="2820" y="1428"/>
                  <a:pt x="2820" y="1428"/>
                  <a:pt x="2820" y="1428"/>
                </a:cubicBezTo>
                <a:cubicBezTo>
                  <a:pt x="2820" y="1428"/>
                  <a:pt x="2820" y="1428"/>
                  <a:pt x="2820" y="1428"/>
                </a:cubicBezTo>
                <a:cubicBezTo>
                  <a:pt x="2820" y="1429"/>
                  <a:pt x="2820" y="1429"/>
                  <a:pt x="2820" y="1429"/>
                </a:cubicBezTo>
                <a:cubicBezTo>
                  <a:pt x="2819" y="1430"/>
                  <a:pt x="2819" y="1430"/>
                  <a:pt x="2819" y="1430"/>
                </a:cubicBezTo>
                <a:cubicBezTo>
                  <a:pt x="2819" y="1429"/>
                  <a:pt x="2819" y="1429"/>
                  <a:pt x="2819" y="1429"/>
                </a:cubicBezTo>
                <a:cubicBezTo>
                  <a:pt x="2819" y="1429"/>
                  <a:pt x="2819" y="1428"/>
                  <a:pt x="2819" y="1428"/>
                </a:cubicBezTo>
                <a:cubicBezTo>
                  <a:pt x="2819" y="1427"/>
                  <a:pt x="2819" y="1427"/>
                  <a:pt x="2819" y="1427"/>
                </a:cubicBezTo>
                <a:cubicBezTo>
                  <a:pt x="2820" y="1426"/>
                  <a:pt x="2820" y="1426"/>
                  <a:pt x="2820" y="1426"/>
                </a:cubicBezTo>
                <a:cubicBezTo>
                  <a:pt x="2820" y="1426"/>
                  <a:pt x="2820" y="1426"/>
                  <a:pt x="2820" y="1426"/>
                </a:cubicBezTo>
                <a:cubicBezTo>
                  <a:pt x="2820" y="1424"/>
                  <a:pt x="2820" y="1424"/>
                  <a:pt x="2820" y="1424"/>
                </a:cubicBezTo>
                <a:cubicBezTo>
                  <a:pt x="2820" y="1424"/>
                  <a:pt x="2820" y="1424"/>
                  <a:pt x="2819" y="1424"/>
                </a:cubicBezTo>
                <a:cubicBezTo>
                  <a:pt x="2813" y="1423"/>
                  <a:pt x="2813" y="1423"/>
                  <a:pt x="2813" y="1423"/>
                </a:cubicBezTo>
                <a:cubicBezTo>
                  <a:pt x="2813" y="1423"/>
                  <a:pt x="2812" y="1423"/>
                  <a:pt x="2812" y="1424"/>
                </a:cubicBezTo>
                <a:cubicBezTo>
                  <a:pt x="2812" y="1424"/>
                  <a:pt x="2812" y="1424"/>
                  <a:pt x="2812" y="1424"/>
                </a:cubicBezTo>
                <a:cubicBezTo>
                  <a:pt x="2815" y="1426"/>
                  <a:pt x="2815" y="1426"/>
                  <a:pt x="2815" y="1426"/>
                </a:cubicBezTo>
                <a:cubicBezTo>
                  <a:pt x="2814" y="1427"/>
                  <a:pt x="2814" y="1427"/>
                  <a:pt x="2814" y="1427"/>
                </a:cubicBezTo>
                <a:cubicBezTo>
                  <a:pt x="2814" y="1427"/>
                  <a:pt x="2814" y="1427"/>
                  <a:pt x="2814" y="1427"/>
                </a:cubicBezTo>
                <a:cubicBezTo>
                  <a:pt x="2813" y="1427"/>
                  <a:pt x="2813" y="1427"/>
                  <a:pt x="2813" y="1427"/>
                </a:cubicBezTo>
                <a:cubicBezTo>
                  <a:pt x="2812" y="1427"/>
                  <a:pt x="2812" y="1427"/>
                  <a:pt x="2812" y="1428"/>
                </a:cubicBezTo>
                <a:cubicBezTo>
                  <a:pt x="2812" y="1429"/>
                  <a:pt x="2812" y="1429"/>
                  <a:pt x="2812" y="1429"/>
                </a:cubicBezTo>
                <a:cubicBezTo>
                  <a:pt x="2811" y="1430"/>
                  <a:pt x="2811" y="1430"/>
                  <a:pt x="2811" y="1430"/>
                </a:cubicBezTo>
                <a:cubicBezTo>
                  <a:pt x="2807" y="1430"/>
                  <a:pt x="2807" y="1430"/>
                  <a:pt x="2807" y="1430"/>
                </a:cubicBezTo>
                <a:cubicBezTo>
                  <a:pt x="2806" y="1430"/>
                  <a:pt x="2806" y="1430"/>
                  <a:pt x="2806" y="1430"/>
                </a:cubicBezTo>
                <a:cubicBezTo>
                  <a:pt x="2805" y="1431"/>
                  <a:pt x="2805" y="1431"/>
                  <a:pt x="2805" y="1431"/>
                </a:cubicBezTo>
                <a:cubicBezTo>
                  <a:pt x="2805" y="1431"/>
                  <a:pt x="2805" y="1431"/>
                  <a:pt x="2805" y="1431"/>
                </a:cubicBezTo>
                <a:cubicBezTo>
                  <a:pt x="2805" y="1432"/>
                  <a:pt x="2805" y="1432"/>
                  <a:pt x="2805" y="1432"/>
                </a:cubicBezTo>
                <a:cubicBezTo>
                  <a:pt x="2806" y="1432"/>
                  <a:pt x="2806" y="1432"/>
                  <a:pt x="2806" y="1432"/>
                </a:cubicBezTo>
                <a:cubicBezTo>
                  <a:pt x="2806" y="1432"/>
                  <a:pt x="2806" y="1432"/>
                  <a:pt x="2806" y="1432"/>
                </a:cubicBezTo>
                <a:cubicBezTo>
                  <a:pt x="2806" y="1432"/>
                  <a:pt x="2806" y="1433"/>
                  <a:pt x="2806" y="1433"/>
                </a:cubicBezTo>
                <a:cubicBezTo>
                  <a:pt x="2806" y="1433"/>
                  <a:pt x="2806" y="1433"/>
                  <a:pt x="2806" y="1433"/>
                </a:cubicBezTo>
                <a:cubicBezTo>
                  <a:pt x="2806" y="1434"/>
                  <a:pt x="2806" y="1434"/>
                  <a:pt x="2806" y="1434"/>
                </a:cubicBezTo>
                <a:cubicBezTo>
                  <a:pt x="2807" y="1434"/>
                  <a:pt x="2807" y="1434"/>
                  <a:pt x="2807" y="1434"/>
                </a:cubicBezTo>
                <a:cubicBezTo>
                  <a:pt x="2809" y="1434"/>
                  <a:pt x="2809" y="1434"/>
                  <a:pt x="2809" y="1434"/>
                </a:cubicBezTo>
                <a:cubicBezTo>
                  <a:pt x="2809" y="1435"/>
                  <a:pt x="2809" y="1435"/>
                  <a:pt x="2809" y="1435"/>
                </a:cubicBezTo>
                <a:cubicBezTo>
                  <a:pt x="2809" y="1440"/>
                  <a:pt x="2809" y="1440"/>
                  <a:pt x="2809" y="1440"/>
                </a:cubicBezTo>
                <a:cubicBezTo>
                  <a:pt x="2808" y="1441"/>
                  <a:pt x="2808" y="1441"/>
                  <a:pt x="2808" y="1441"/>
                </a:cubicBezTo>
                <a:cubicBezTo>
                  <a:pt x="2808" y="1441"/>
                  <a:pt x="2808" y="1441"/>
                  <a:pt x="2808" y="1441"/>
                </a:cubicBezTo>
                <a:cubicBezTo>
                  <a:pt x="2808" y="1442"/>
                  <a:pt x="2808" y="1442"/>
                  <a:pt x="2808" y="1442"/>
                </a:cubicBezTo>
                <a:cubicBezTo>
                  <a:pt x="2809" y="1443"/>
                  <a:pt x="2809" y="1443"/>
                  <a:pt x="2809" y="1443"/>
                </a:cubicBezTo>
                <a:cubicBezTo>
                  <a:pt x="2809" y="1443"/>
                  <a:pt x="2809" y="1443"/>
                  <a:pt x="2809" y="1443"/>
                </a:cubicBezTo>
                <a:cubicBezTo>
                  <a:pt x="2810" y="1444"/>
                  <a:pt x="2810" y="1444"/>
                  <a:pt x="2810" y="1444"/>
                </a:cubicBezTo>
                <a:cubicBezTo>
                  <a:pt x="2811" y="1445"/>
                  <a:pt x="2811" y="1445"/>
                  <a:pt x="2811" y="1445"/>
                </a:cubicBezTo>
                <a:cubicBezTo>
                  <a:pt x="2811" y="1446"/>
                  <a:pt x="2811" y="1446"/>
                  <a:pt x="2811" y="1446"/>
                </a:cubicBezTo>
                <a:cubicBezTo>
                  <a:pt x="2815" y="1446"/>
                  <a:pt x="2815" y="1446"/>
                  <a:pt x="2815" y="1446"/>
                </a:cubicBezTo>
                <a:cubicBezTo>
                  <a:pt x="2818" y="1447"/>
                  <a:pt x="2818" y="1447"/>
                  <a:pt x="2818" y="1447"/>
                </a:cubicBezTo>
                <a:cubicBezTo>
                  <a:pt x="2818" y="1447"/>
                  <a:pt x="2818" y="1447"/>
                  <a:pt x="2818" y="1447"/>
                </a:cubicBezTo>
                <a:cubicBezTo>
                  <a:pt x="2818" y="1448"/>
                  <a:pt x="2818" y="1448"/>
                  <a:pt x="2818" y="1448"/>
                </a:cubicBezTo>
                <a:cubicBezTo>
                  <a:pt x="2817" y="1448"/>
                  <a:pt x="2817" y="1448"/>
                  <a:pt x="2817" y="1448"/>
                </a:cubicBezTo>
                <a:cubicBezTo>
                  <a:pt x="2817" y="1448"/>
                  <a:pt x="2817" y="1448"/>
                  <a:pt x="2817" y="1448"/>
                </a:cubicBezTo>
                <a:cubicBezTo>
                  <a:pt x="2817" y="1448"/>
                  <a:pt x="2816" y="1448"/>
                  <a:pt x="2816" y="1448"/>
                </a:cubicBezTo>
                <a:cubicBezTo>
                  <a:pt x="2816" y="1449"/>
                  <a:pt x="2816" y="1449"/>
                  <a:pt x="2816" y="1449"/>
                </a:cubicBezTo>
                <a:cubicBezTo>
                  <a:pt x="2817" y="1450"/>
                  <a:pt x="2817" y="1450"/>
                  <a:pt x="2817" y="1450"/>
                </a:cubicBezTo>
                <a:cubicBezTo>
                  <a:pt x="2818" y="1450"/>
                  <a:pt x="2818" y="1450"/>
                  <a:pt x="2818" y="1450"/>
                </a:cubicBezTo>
                <a:cubicBezTo>
                  <a:pt x="2822" y="1451"/>
                  <a:pt x="2822" y="1451"/>
                  <a:pt x="2822" y="1451"/>
                </a:cubicBezTo>
                <a:cubicBezTo>
                  <a:pt x="2823" y="1452"/>
                  <a:pt x="2823" y="1452"/>
                  <a:pt x="2823" y="1452"/>
                </a:cubicBezTo>
                <a:cubicBezTo>
                  <a:pt x="2823" y="1452"/>
                  <a:pt x="2823" y="1452"/>
                  <a:pt x="2823" y="1452"/>
                </a:cubicBezTo>
                <a:cubicBezTo>
                  <a:pt x="2825" y="1452"/>
                  <a:pt x="2825" y="1452"/>
                  <a:pt x="2825" y="1452"/>
                </a:cubicBezTo>
                <a:cubicBezTo>
                  <a:pt x="2826" y="1451"/>
                  <a:pt x="2826" y="1451"/>
                  <a:pt x="2826" y="1451"/>
                </a:cubicBezTo>
                <a:cubicBezTo>
                  <a:pt x="2826" y="1449"/>
                  <a:pt x="2826" y="1449"/>
                  <a:pt x="2826" y="1449"/>
                </a:cubicBezTo>
                <a:cubicBezTo>
                  <a:pt x="2826" y="1449"/>
                  <a:pt x="2826" y="1449"/>
                  <a:pt x="2826" y="1449"/>
                </a:cubicBezTo>
                <a:cubicBezTo>
                  <a:pt x="2826" y="1449"/>
                  <a:pt x="2826" y="1448"/>
                  <a:pt x="2826" y="1448"/>
                </a:cubicBezTo>
                <a:cubicBezTo>
                  <a:pt x="2826" y="1447"/>
                  <a:pt x="2826" y="1447"/>
                  <a:pt x="2826" y="1447"/>
                </a:cubicBezTo>
                <a:cubicBezTo>
                  <a:pt x="2825" y="1447"/>
                  <a:pt x="2825" y="1447"/>
                  <a:pt x="2825" y="1447"/>
                </a:cubicBezTo>
                <a:cubicBezTo>
                  <a:pt x="2825" y="1446"/>
                  <a:pt x="2825" y="1446"/>
                  <a:pt x="2825" y="1446"/>
                </a:cubicBezTo>
                <a:cubicBezTo>
                  <a:pt x="2826" y="1446"/>
                  <a:pt x="2826" y="1446"/>
                  <a:pt x="2826" y="1446"/>
                </a:cubicBezTo>
                <a:cubicBezTo>
                  <a:pt x="2829" y="1445"/>
                  <a:pt x="2829" y="1445"/>
                  <a:pt x="2829" y="1445"/>
                </a:cubicBezTo>
                <a:cubicBezTo>
                  <a:pt x="2830" y="1445"/>
                  <a:pt x="2830" y="1444"/>
                  <a:pt x="2830" y="1444"/>
                </a:cubicBezTo>
                <a:cubicBezTo>
                  <a:pt x="2830" y="1441"/>
                  <a:pt x="2830" y="1441"/>
                  <a:pt x="2830" y="1441"/>
                </a:cubicBezTo>
                <a:cubicBezTo>
                  <a:pt x="2830" y="1441"/>
                  <a:pt x="2830" y="1441"/>
                  <a:pt x="2830" y="1441"/>
                </a:cubicBezTo>
                <a:cubicBezTo>
                  <a:pt x="2829" y="1439"/>
                  <a:pt x="2829" y="1439"/>
                  <a:pt x="2829" y="1439"/>
                </a:cubicBezTo>
                <a:cubicBezTo>
                  <a:pt x="2828" y="1438"/>
                  <a:pt x="2828" y="1438"/>
                  <a:pt x="2828" y="1438"/>
                </a:cubicBezTo>
                <a:cubicBezTo>
                  <a:pt x="2827" y="1438"/>
                  <a:pt x="2827" y="1438"/>
                  <a:pt x="2827" y="1438"/>
                </a:cubicBezTo>
                <a:cubicBezTo>
                  <a:pt x="2827" y="1437"/>
                  <a:pt x="2827" y="1437"/>
                  <a:pt x="2827" y="1437"/>
                </a:cubicBezTo>
                <a:cubicBezTo>
                  <a:pt x="2829" y="1435"/>
                  <a:pt x="2829" y="1435"/>
                  <a:pt x="2829" y="1435"/>
                </a:cubicBezTo>
                <a:cubicBezTo>
                  <a:pt x="2830" y="1435"/>
                  <a:pt x="2830" y="1435"/>
                  <a:pt x="2830" y="1435"/>
                </a:cubicBezTo>
                <a:cubicBezTo>
                  <a:pt x="2831" y="1434"/>
                  <a:pt x="2831" y="1434"/>
                  <a:pt x="2831" y="1434"/>
                </a:cubicBezTo>
                <a:cubicBezTo>
                  <a:pt x="2831" y="1434"/>
                  <a:pt x="2831" y="1434"/>
                  <a:pt x="2831" y="1434"/>
                </a:cubicBezTo>
                <a:cubicBezTo>
                  <a:pt x="2833" y="1434"/>
                  <a:pt x="2833" y="1434"/>
                  <a:pt x="2833" y="1434"/>
                </a:cubicBezTo>
                <a:cubicBezTo>
                  <a:pt x="2833" y="1434"/>
                  <a:pt x="2834" y="1433"/>
                  <a:pt x="2834" y="1433"/>
                </a:cubicBezTo>
                <a:cubicBezTo>
                  <a:pt x="2834" y="1433"/>
                  <a:pt x="2834" y="1433"/>
                  <a:pt x="2834" y="1433"/>
                </a:cubicBezTo>
                <a:cubicBezTo>
                  <a:pt x="2833" y="1430"/>
                  <a:pt x="2833" y="1430"/>
                  <a:pt x="2833" y="1430"/>
                </a:cubicBezTo>
                <a:cubicBezTo>
                  <a:pt x="2833" y="1429"/>
                  <a:pt x="2833" y="1429"/>
                  <a:pt x="2833" y="1429"/>
                </a:cubicBezTo>
                <a:cubicBezTo>
                  <a:pt x="2835" y="1433"/>
                  <a:pt x="2835" y="1433"/>
                  <a:pt x="2835" y="1433"/>
                </a:cubicBezTo>
                <a:cubicBezTo>
                  <a:pt x="2834" y="1435"/>
                  <a:pt x="2834" y="1435"/>
                  <a:pt x="2834" y="1435"/>
                </a:cubicBezTo>
                <a:cubicBezTo>
                  <a:pt x="2834" y="1438"/>
                  <a:pt x="2834" y="1438"/>
                  <a:pt x="2834" y="1438"/>
                </a:cubicBezTo>
                <a:cubicBezTo>
                  <a:pt x="2834" y="1438"/>
                  <a:pt x="2834" y="1438"/>
                  <a:pt x="2834" y="1438"/>
                </a:cubicBezTo>
                <a:cubicBezTo>
                  <a:pt x="2833" y="1438"/>
                  <a:pt x="2833" y="1438"/>
                  <a:pt x="2833" y="1438"/>
                </a:cubicBezTo>
                <a:cubicBezTo>
                  <a:pt x="2833" y="1440"/>
                  <a:pt x="2833" y="1440"/>
                  <a:pt x="2833" y="1440"/>
                </a:cubicBezTo>
                <a:cubicBezTo>
                  <a:pt x="2833" y="1440"/>
                  <a:pt x="2833" y="1440"/>
                  <a:pt x="2833" y="1440"/>
                </a:cubicBezTo>
                <a:cubicBezTo>
                  <a:pt x="2833" y="1440"/>
                  <a:pt x="2833" y="1441"/>
                  <a:pt x="2834" y="1441"/>
                </a:cubicBezTo>
                <a:cubicBezTo>
                  <a:pt x="2837" y="1440"/>
                  <a:pt x="2837" y="1440"/>
                  <a:pt x="2837" y="1440"/>
                </a:cubicBezTo>
                <a:cubicBezTo>
                  <a:pt x="2840" y="1441"/>
                  <a:pt x="2840" y="1441"/>
                  <a:pt x="2840" y="1441"/>
                </a:cubicBezTo>
                <a:cubicBezTo>
                  <a:pt x="2841" y="1441"/>
                  <a:pt x="2841" y="1441"/>
                  <a:pt x="2841" y="1441"/>
                </a:cubicBezTo>
                <a:cubicBezTo>
                  <a:pt x="2846" y="1440"/>
                  <a:pt x="2846" y="1440"/>
                  <a:pt x="2846" y="1440"/>
                </a:cubicBezTo>
                <a:cubicBezTo>
                  <a:pt x="2850" y="1439"/>
                  <a:pt x="2850" y="1439"/>
                  <a:pt x="2850" y="1439"/>
                </a:cubicBezTo>
                <a:cubicBezTo>
                  <a:pt x="2853" y="1441"/>
                  <a:pt x="2853" y="1441"/>
                  <a:pt x="2853" y="1441"/>
                </a:cubicBezTo>
                <a:cubicBezTo>
                  <a:pt x="2854" y="1441"/>
                  <a:pt x="2854" y="1441"/>
                  <a:pt x="2854" y="1441"/>
                </a:cubicBezTo>
                <a:cubicBezTo>
                  <a:pt x="2855" y="1439"/>
                  <a:pt x="2855" y="1439"/>
                  <a:pt x="2855" y="1439"/>
                </a:cubicBezTo>
                <a:cubicBezTo>
                  <a:pt x="2857" y="1435"/>
                  <a:pt x="2857" y="1435"/>
                  <a:pt x="2857" y="1435"/>
                </a:cubicBezTo>
                <a:cubicBezTo>
                  <a:pt x="2856" y="1429"/>
                  <a:pt x="2856" y="1429"/>
                  <a:pt x="2856" y="1429"/>
                </a:cubicBezTo>
                <a:cubicBezTo>
                  <a:pt x="2859" y="1423"/>
                  <a:pt x="2859" y="1423"/>
                  <a:pt x="2859" y="1423"/>
                </a:cubicBezTo>
                <a:cubicBezTo>
                  <a:pt x="2861" y="1423"/>
                  <a:pt x="2861" y="1423"/>
                  <a:pt x="2861" y="1423"/>
                </a:cubicBezTo>
                <a:cubicBezTo>
                  <a:pt x="2861" y="1423"/>
                  <a:pt x="2861" y="1423"/>
                  <a:pt x="2861" y="1423"/>
                </a:cubicBezTo>
                <a:cubicBezTo>
                  <a:pt x="2863" y="1420"/>
                  <a:pt x="2863" y="1420"/>
                  <a:pt x="2863" y="1420"/>
                </a:cubicBezTo>
                <a:cubicBezTo>
                  <a:pt x="2865" y="1418"/>
                  <a:pt x="2865" y="1418"/>
                  <a:pt x="2865" y="1418"/>
                </a:cubicBezTo>
                <a:cubicBezTo>
                  <a:pt x="2869" y="1419"/>
                  <a:pt x="2869" y="1419"/>
                  <a:pt x="2869" y="1419"/>
                </a:cubicBezTo>
                <a:cubicBezTo>
                  <a:pt x="2871" y="1420"/>
                  <a:pt x="2871" y="1420"/>
                  <a:pt x="2871" y="1420"/>
                </a:cubicBezTo>
                <a:cubicBezTo>
                  <a:pt x="2872" y="1420"/>
                  <a:pt x="2872" y="1420"/>
                  <a:pt x="2872" y="1420"/>
                </a:cubicBezTo>
                <a:cubicBezTo>
                  <a:pt x="2875" y="1419"/>
                  <a:pt x="2875" y="1419"/>
                  <a:pt x="2875" y="1419"/>
                </a:cubicBezTo>
                <a:cubicBezTo>
                  <a:pt x="2878" y="1420"/>
                  <a:pt x="2878" y="1420"/>
                  <a:pt x="2878" y="1420"/>
                </a:cubicBezTo>
                <a:cubicBezTo>
                  <a:pt x="2881" y="1420"/>
                  <a:pt x="2881" y="1420"/>
                  <a:pt x="2881" y="1420"/>
                </a:cubicBezTo>
                <a:cubicBezTo>
                  <a:pt x="2882" y="1419"/>
                  <a:pt x="2882" y="1419"/>
                  <a:pt x="2882" y="1419"/>
                </a:cubicBezTo>
                <a:cubicBezTo>
                  <a:pt x="2889" y="1403"/>
                  <a:pt x="2889" y="1403"/>
                  <a:pt x="2889" y="1403"/>
                </a:cubicBezTo>
                <a:cubicBezTo>
                  <a:pt x="2889" y="1396"/>
                  <a:pt x="2889" y="1396"/>
                  <a:pt x="2889" y="1396"/>
                </a:cubicBezTo>
                <a:cubicBezTo>
                  <a:pt x="2890" y="1393"/>
                  <a:pt x="2890" y="1393"/>
                  <a:pt x="2890" y="1393"/>
                </a:cubicBezTo>
                <a:cubicBezTo>
                  <a:pt x="2890" y="1389"/>
                  <a:pt x="2890" y="1389"/>
                  <a:pt x="2890" y="1389"/>
                </a:cubicBezTo>
                <a:cubicBezTo>
                  <a:pt x="2892" y="1383"/>
                  <a:pt x="2892" y="1383"/>
                  <a:pt x="2892" y="1383"/>
                </a:cubicBezTo>
                <a:cubicBezTo>
                  <a:pt x="2892" y="1379"/>
                  <a:pt x="2892" y="1379"/>
                  <a:pt x="2892" y="1379"/>
                </a:cubicBezTo>
                <a:cubicBezTo>
                  <a:pt x="2892" y="1379"/>
                  <a:pt x="2892" y="1379"/>
                  <a:pt x="2892" y="1379"/>
                </a:cubicBezTo>
                <a:cubicBezTo>
                  <a:pt x="2891" y="1377"/>
                  <a:pt x="2891" y="1377"/>
                  <a:pt x="2891" y="1377"/>
                </a:cubicBezTo>
                <a:cubicBezTo>
                  <a:pt x="2893" y="1375"/>
                  <a:pt x="2893" y="1375"/>
                  <a:pt x="2893" y="1375"/>
                </a:cubicBezTo>
                <a:cubicBezTo>
                  <a:pt x="2893" y="1374"/>
                  <a:pt x="2893" y="1374"/>
                  <a:pt x="2893" y="1374"/>
                </a:cubicBezTo>
                <a:cubicBezTo>
                  <a:pt x="2892" y="1372"/>
                  <a:pt x="2892" y="1372"/>
                  <a:pt x="2892" y="1372"/>
                </a:cubicBezTo>
                <a:cubicBezTo>
                  <a:pt x="2891" y="1370"/>
                  <a:pt x="2891" y="1370"/>
                  <a:pt x="2891" y="1370"/>
                </a:cubicBezTo>
                <a:cubicBezTo>
                  <a:pt x="2891" y="1369"/>
                  <a:pt x="2891" y="1369"/>
                  <a:pt x="2891" y="1369"/>
                </a:cubicBezTo>
                <a:cubicBezTo>
                  <a:pt x="2891" y="1368"/>
                  <a:pt x="2891" y="1368"/>
                  <a:pt x="2891" y="1368"/>
                </a:cubicBezTo>
                <a:cubicBezTo>
                  <a:pt x="2892" y="1369"/>
                  <a:pt x="2892" y="1369"/>
                  <a:pt x="2892" y="1369"/>
                </a:cubicBezTo>
                <a:cubicBezTo>
                  <a:pt x="2892" y="1369"/>
                  <a:pt x="2892" y="1369"/>
                  <a:pt x="2892" y="1369"/>
                </a:cubicBezTo>
                <a:cubicBezTo>
                  <a:pt x="2893" y="1369"/>
                  <a:pt x="2893" y="1369"/>
                  <a:pt x="2893" y="1369"/>
                </a:cubicBezTo>
                <a:cubicBezTo>
                  <a:pt x="2894" y="1369"/>
                  <a:pt x="2894" y="1369"/>
                  <a:pt x="2894" y="1368"/>
                </a:cubicBezTo>
                <a:cubicBezTo>
                  <a:pt x="2894" y="1368"/>
                  <a:pt x="2894" y="1368"/>
                  <a:pt x="2894" y="1368"/>
                </a:cubicBezTo>
                <a:cubicBezTo>
                  <a:pt x="2893" y="1366"/>
                  <a:pt x="2893" y="1366"/>
                  <a:pt x="2893" y="1366"/>
                </a:cubicBezTo>
                <a:cubicBezTo>
                  <a:pt x="2893" y="1365"/>
                  <a:pt x="2893" y="1365"/>
                  <a:pt x="2893" y="1365"/>
                </a:cubicBezTo>
                <a:cubicBezTo>
                  <a:pt x="2894" y="1364"/>
                  <a:pt x="2894" y="1364"/>
                  <a:pt x="2894" y="1364"/>
                </a:cubicBezTo>
                <a:cubicBezTo>
                  <a:pt x="2894" y="1363"/>
                  <a:pt x="2894" y="1363"/>
                  <a:pt x="2894" y="1363"/>
                </a:cubicBezTo>
                <a:cubicBezTo>
                  <a:pt x="2894" y="1362"/>
                  <a:pt x="2894" y="1362"/>
                  <a:pt x="2894" y="1362"/>
                </a:cubicBezTo>
                <a:cubicBezTo>
                  <a:pt x="2895" y="1357"/>
                  <a:pt x="2895" y="1357"/>
                  <a:pt x="2895" y="1357"/>
                </a:cubicBezTo>
                <a:cubicBezTo>
                  <a:pt x="2894" y="1356"/>
                  <a:pt x="2894" y="1356"/>
                  <a:pt x="2894" y="1356"/>
                </a:cubicBezTo>
                <a:cubicBezTo>
                  <a:pt x="2894" y="1355"/>
                  <a:pt x="2894" y="1355"/>
                  <a:pt x="2894" y="1355"/>
                </a:cubicBezTo>
                <a:cubicBezTo>
                  <a:pt x="2892" y="1354"/>
                  <a:pt x="2892" y="1354"/>
                  <a:pt x="2892" y="1354"/>
                </a:cubicBezTo>
                <a:cubicBezTo>
                  <a:pt x="2895" y="1353"/>
                  <a:pt x="2895" y="1353"/>
                  <a:pt x="2895" y="1353"/>
                </a:cubicBezTo>
                <a:cubicBezTo>
                  <a:pt x="2895" y="1353"/>
                  <a:pt x="2895" y="1353"/>
                  <a:pt x="2895" y="1353"/>
                </a:cubicBezTo>
                <a:cubicBezTo>
                  <a:pt x="2896" y="1352"/>
                  <a:pt x="2896" y="1352"/>
                  <a:pt x="2896" y="1352"/>
                </a:cubicBezTo>
                <a:cubicBezTo>
                  <a:pt x="2896" y="1351"/>
                  <a:pt x="2896" y="1351"/>
                  <a:pt x="2896" y="1351"/>
                </a:cubicBezTo>
                <a:cubicBezTo>
                  <a:pt x="2893" y="1348"/>
                  <a:pt x="2893" y="1348"/>
                  <a:pt x="2893" y="1348"/>
                </a:cubicBezTo>
                <a:cubicBezTo>
                  <a:pt x="2893" y="1348"/>
                  <a:pt x="2893" y="1348"/>
                  <a:pt x="2893" y="1348"/>
                </a:cubicBezTo>
                <a:cubicBezTo>
                  <a:pt x="2887" y="1347"/>
                  <a:pt x="2887" y="1347"/>
                  <a:pt x="2887" y="1347"/>
                </a:cubicBezTo>
                <a:cubicBezTo>
                  <a:pt x="2892" y="1347"/>
                  <a:pt x="2892" y="1347"/>
                  <a:pt x="2892" y="1347"/>
                </a:cubicBezTo>
                <a:cubicBezTo>
                  <a:pt x="2895" y="1348"/>
                  <a:pt x="2895" y="1348"/>
                  <a:pt x="2895" y="1348"/>
                </a:cubicBezTo>
                <a:cubicBezTo>
                  <a:pt x="2896" y="1348"/>
                  <a:pt x="2896" y="1348"/>
                  <a:pt x="2896" y="1348"/>
                </a:cubicBezTo>
                <a:cubicBezTo>
                  <a:pt x="2898" y="1347"/>
                  <a:pt x="2898" y="1347"/>
                  <a:pt x="2898" y="1347"/>
                </a:cubicBezTo>
                <a:cubicBezTo>
                  <a:pt x="2898" y="1346"/>
                  <a:pt x="2898" y="1346"/>
                  <a:pt x="2898" y="1346"/>
                </a:cubicBezTo>
                <a:cubicBezTo>
                  <a:pt x="2898" y="1344"/>
                  <a:pt x="2898" y="1344"/>
                  <a:pt x="2898" y="1344"/>
                </a:cubicBezTo>
                <a:cubicBezTo>
                  <a:pt x="2902" y="1344"/>
                  <a:pt x="2902" y="1344"/>
                  <a:pt x="2902" y="1344"/>
                </a:cubicBezTo>
                <a:cubicBezTo>
                  <a:pt x="2902" y="1344"/>
                  <a:pt x="2902" y="1344"/>
                  <a:pt x="2902" y="1344"/>
                </a:cubicBezTo>
                <a:cubicBezTo>
                  <a:pt x="2907" y="1339"/>
                  <a:pt x="2907" y="1339"/>
                  <a:pt x="2907" y="1339"/>
                </a:cubicBezTo>
                <a:cubicBezTo>
                  <a:pt x="2907" y="1338"/>
                  <a:pt x="2907" y="1338"/>
                  <a:pt x="2907" y="1338"/>
                </a:cubicBezTo>
                <a:cubicBezTo>
                  <a:pt x="2907" y="1336"/>
                  <a:pt x="2907" y="1336"/>
                  <a:pt x="2907" y="1336"/>
                </a:cubicBezTo>
                <a:cubicBezTo>
                  <a:pt x="2908" y="1336"/>
                  <a:pt x="2908" y="1336"/>
                  <a:pt x="2908" y="1336"/>
                </a:cubicBezTo>
                <a:cubicBezTo>
                  <a:pt x="2908" y="1339"/>
                  <a:pt x="2908" y="1339"/>
                  <a:pt x="2908" y="1339"/>
                </a:cubicBezTo>
                <a:cubicBezTo>
                  <a:pt x="2908" y="1339"/>
                  <a:pt x="2908" y="1339"/>
                  <a:pt x="2908" y="1340"/>
                </a:cubicBezTo>
                <a:cubicBezTo>
                  <a:pt x="2908" y="1340"/>
                  <a:pt x="2909" y="1340"/>
                  <a:pt x="2909" y="1340"/>
                </a:cubicBezTo>
                <a:cubicBezTo>
                  <a:pt x="2912" y="1339"/>
                  <a:pt x="2912" y="1339"/>
                  <a:pt x="2912" y="1339"/>
                </a:cubicBezTo>
                <a:cubicBezTo>
                  <a:pt x="2913" y="1339"/>
                  <a:pt x="2913" y="1339"/>
                  <a:pt x="2913" y="1339"/>
                </a:cubicBezTo>
                <a:cubicBezTo>
                  <a:pt x="2915" y="1335"/>
                  <a:pt x="2915" y="1335"/>
                  <a:pt x="2915" y="1335"/>
                </a:cubicBezTo>
                <a:cubicBezTo>
                  <a:pt x="2919" y="1332"/>
                  <a:pt x="2919" y="1332"/>
                  <a:pt x="2919" y="1332"/>
                </a:cubicBezTo>
                <a:cubicBezTo>
                  <a:pt x="2919" y="1331"/>
                  <a:pt x="2919" y="1331"/>
                  <a:pt x="2919" y="1331"/>
                </a:cubicBezTo>
                <a:cubicBezTo>
                  <a:pt x="2919" y="1330"/>
                  <a:pt x="2919" y="1330"/>
                  <a:pt x="2919" y="1330"/>
                </a:cubicBezTo>
                <a:cubicBezTo>
                  <a:pt x="2919" y="1330"/>
                  <a:pt x="2919" y="1330"/>
                  <a:pt x="2919" y="1330"/>
                </a:cubicBezTo>
                <a:cubicBezTo>
                  <a:pt x="2921" y="1330"/>
                  <a:pt x="2921" y="1330"/>
                  <a:pt x="2921" y="1330"/>
                </a:cubicBezTo>
                <a:cubicBezTo>
                  <a:pt x="2921" y="1330"/>
                  <a:pt x="2921" y="1330"/>
                  <a:pt x="2921" y="1330"/>
                </a:cubicBezTo>
                <a:cubicBezTo>
                  <a:pt x="2921" y="1330"/>
                  <a:pt x="2921" y="1330"/>
                  <a:pt x="2921" y="1329"/>
                </a:cubicBezTo>
                <a:cubicBezTo>
                  <a:pt x="2921" y="1328"/>
                  <a:pt x="2921" y="1328"/>
                  <a:pt x="2921" y="1328"/>
                </a:cubicBezTo>
                <a:cubicBezTo>
                  <a:pt x="2923" y="1327"/>
                  <a:pt x="2923" y="1327"/>
                  <a:pt x="2923" y="1327"/>
                </a:cubicBezTo>
                <a:cubicBezTo>
                  <a:pt x="2923" y="1326"/>
                  <a:pt x="2923" y="1326"/>
                  <a:pt x="2923" y="1326"/>
                </a:cubicBezTo>
                <a:cubicBezTo>
                  <a:pt x="2923" y="1325"/>
                  <a:pt x="2923" y="1325"/>
                  <a:pt x="2923" y="1325"/>
                </a:cubicBezTo>
                <a:cubicBezTo>
                  <a:pt x="2923" y="1324"/>
                  <a:pt x="2922" y="1324"/>
                  <a:pt x="2922" y="1324"/>
                </a:cubicBezTo>
                <a:cubicBezTo>
                  <a:pt x="2907" y="1327"/>
                  <a:pt x="2907" y="1327"/>
                  <a:pt x="2907" y="1327"/>
                </a:cubicBezTo>
                <a:cubicBezTo>
                  <a:pt x="2904" y="1327"/>
                  <a:pt x="2904" y="1327"/>
                  <a:pt x="2904" y="1327"/>
                </a:cubicBezTo>
                <a:cubicBezTo>
                  <a:pt x="2903" y="1327"/>
                  <a:pt x="2903" y="1327"/>
                  <a:pt x="2903" y="1327"/>
                </a:cubicBezTo>
                <a:cubicBezTo>
                  <a:pt x="2903" y="1327"/>
                  <a:pt x="2903" y="1327"/>
                  <a:pt x="2903" y="1327"/>
                </a:cubicBezTo>
                <a:cubicBezTo>
                  <a:pt x="2902" y="1326"/>
                  <a:pt x="2902" y="1326"/>
                  <a:pt x="2902" y="1326"/>
                </a:cubicBezTo>
                <a:cubicBezTo>
                  <a:pt x="2900" y="1324"/>
                  <a:pt x="2900" y="1324"/>
                  <a:pt x="2900" y="1324"/>
                </a:cubicBezTo>
                <a:cubicBezTo>
                  <a:pt x="2893" y="1321"/>
                  <a:pt x="2893" y="1321"/>
                  <a:pt x="2893" y="1321"/>
                </a:cubicBezTo>
                <a:cubicBezTo>
                  <a:pt x="2893" y="1321"/>
                  <a:pt x="2893" y="1321"/>
                  <a:pt x="2893" y="1321"/>
                </a:cubicBezTo>
                <a:cubicBezTo>
                  <a:pt x="2889" y="1322"/>
                  <a:pt x="2889" y="1322"/>
                  <a:pt x="2889" y="1322"/>
                </a:cubicBezTo>
                <a:cubicBezTo>
                  <a:pt x="2889" y="1322"/>
                  <a:pt x="2889" y="1322"/>
                  <a:pt x="2889" y="1322"/>
                </a:cubicBezTo>
                <a:cubicBezTo>
                  <a:pt x="2890" y="1322"/>
                  <a:pt x="2890" y="1322"/>
                  <a:pt x="2890" y="1322"/>
                </a:cubicBezTo>
                <a:cubicBezTo>
                  <a:pt x="2891" y="1320"/>
                  <a:pt x="2891" y="1320"/>
                  <a:pt x="2891" y="1320"/>
                </a:cubicBezTo>
                <a:cubicBezTo>
                  <a:pt x="2892" y="1320"/>
                  <a:pt x="2892" y="1320"/>
                  <a:pt x="2892" y="1320"/>
                </a:cubicBezTo>
                <a:cubicBezTo>
                  <a:pt x="2892" y="1320"/>
                  <a:pt x="2892" y="1320"/>
                  <a:pt x="2892" y="1320"/>
                </a:cubicBezTo>
                <a:cubicBezTo>
                  <a:pt x="2895" y="1320"/>
                  <a:pt x="2895" y="1320"/>
                  <a:pt x="2895" y="1320"/>
                </a:cubicBezTo>
                <a:cubicBezTo>
                  <a:pt x="2898" y="1320"/>
                  <a:pt x="2898" y="1320"/>
                  <a:pt x="2898" y="1320"/>
                </a:cubicBezTo>
                <a:cubicBezTo>
                  <a:pt x="2898" y="1320"/>
                  <a:pt x="2898" y="1320"/>
                  <a:pt x="2898" y="1320"/>
                </a:cubicBezTo>
                <a:cubicBezTo>
                  <a:pt x="2900" y="1322"/>
                  <a:pt x="2900" y="1322"/>
                  <a:pt x="2900" y="1322"/>
                </a:cubicBezTo>
                <a:cubicBezTo>
                  <a:pt x="2901" y="1323"/>
                  <a:pt x="2901" y="1323"/>
                  <a:pt x="2901" y="1323"/>
                </a:cubicBezTo>
                <a:cubicBezTo>
                  <a:pt x="2903" y="1321"/>
                  <a:pt x="2903" y="1321"/>
                  <a:pt x="2903" y="1321"/>
                </a:cubicBezTo>
                <a:cubicBezTo>
                  <a:pt x="2903" y="1321"/>
                  <a:pt x="2903" y="1321"/>
                  <a:pt x="2903" y="1321"/>
                </a:cubicBezTo>
                <a:cubicBezTo>
                  <a:pt x="2904" y="1322"/>
                  <a:pt x="2904" y="1322"/>
                  <a:pt x="2904" y="1322"/>
                </a:cubicBezTo>
                <a:cubicBezTo>
                  <a:pt x="2907" y="1323"/>
                  <a:pt x="2907" y="1323"/>
                  <a:pt x="2907" y="1323"/>
                </a:cubicBezTo>
                <a:cubicBezTo>
                  <a:pt x="2907" y="1323"/>
                  <a:pt x="2908" y="1323"/>
                  <a:pt x="2908" y="1322"/>
                </a:cubicBezTo>
                <a:cubicBezTo>
                  <a:pt x="2908" y="1322"/>
                  <a:pt x="2908" y="1322"/>
                  <a:pt x="2908" y="1322"/>
                </a:cubicBezTo>
                <a:cubicBezTo>
                  <a:pt x="2908" y="1322"/>
                  <a:pt x="2908" y="1322"/>
                  <a:pt x="2908" y="1322"/>
                </a:cubicBezTo>
                <a:cubicBezTo>
                  <a:pt x="2909" y="1325"/>
                  <a:pt x="2909" y="1325"/>
                  <a:pt x="2909" y="1325"/>
                </a:cubicBezTo>
                <a:cubicBezTo>
                  <a:pt x="2910" y="1325"/>
                  <a:pt x="2910" y="1325"/>
                  <a:pt x="2910" y="1325"/>
                </a:cubicBezTo>
                <a:cubicBezTo>
                  <a:pt x="2912" y="1326"/>
                  <a:pt x="2912" y="1326"/>
                  <a:pt x="2912" y="1326"/>
                </a:cubicBezTo>
                <a:cubicBezTo>
                  <a:pt x="2913" y="1326"/>
                  <a:pt x="2913" y="1326"/>
                  <a:pt x="2913" y="1326"/>
                </a:cubicBezTo>
                <a:cubicBezTo>
                  <a:pt x="2922" y="1321"/>
                  <a:pt x="2922" y="1321"/>
                  <a:pt x="2922" y="1321"/>
                </a:cubicBezTo>
                <a:cubicBezTo>
                  <a:pt x="2925" y="1315"/>
                  <a:pt x="2925" y="1315"/>
                  <a:pt x="2925" y="1315"/>
                </a:cubicBezTo>
                <a:cubicBezTo>
                  <a:pt x="2926" y="1314"/>
                  <a:pt x="2926" y="1314"/>
                  <a:pt x="2926" y="1314"/>
                </a:cubicBezTo>
                <a:cubicBezTo>
                  <a:pt x="2927" y="1314"/>
                  <a:pt x="2927" y="1314"/>
                  <a:pt x="2927" y="1314"/>
                </a:cubicBezTo>
                <a:cubicBezTo>
                  <a:pt x="2928" y="1309"/>
                  <a:pt x="2928" y="1309"/>
                  <a:pt x="2928" y="1309"/>
                </a:cubicBezTo>
                <a:cubicBezTo>
                  <a:pt x="2928" y="1309"/>
                  <a:pt x="2928" y="1309"/>
                  <a:pt x="2928" y="1309"/>
                </a:cubicBezTo>
                <a:cubicBezTo>
                  <a:pt x="2926" y="1304"/>
                  <a:pt x="2926" y="1304"/>
                  <a:pt x="2926" y="1304"/>
                </a:cubicBezTo>
                <a:cubicBezTo>
                  <a:pt x="2922" y="1302"/>
                  <a:pt x="2922" y="1302"/>
                  <a:pt x="2922" y="1302"/>
                </a:cubicBezTo>
                <a:cubicBezTo>
                  <a:pt x="2920" y="1299"/>
                  <a:pt x="2920" y="1299"/>
                  <a:pt x="2920" y="1299"/>
                </a:cubicBezTo>
                <a:cubicBezTo>
                  <a:pt x="2921" y="1299"/>
                  <a:pt x="2921" y="1299"/>
                  <a:pt x="2921" y="1299"/>
                </a:cubicBezTo>
                <a:cubicBezTo>
                  <a:pt x="2921" y="1299"/>
                  <a:pt x="2922" y="1299"/>
                  <a:pt x="2922" y="1298"/>
                </a:cubicBezTo>
                <a:cubicBezTo>
                  <a:pt x="2922" y="1298"/>
                  <a:pt x="2922" y="1298"/>
                  <a:pt x="2922" y="1298"/>
                </a:cubicBezTo>
                <a:cubicBezTo>
                  <a:pt x="2922" y="1297"/>
                  <a:pt x="2922" y="1297"/>
                  <a:pt x="2922" y="1297"/>
                </a:cubicBezTo>
                <a:cubicBezTo>
                  <a:pt x="2921" y="1296"/>
                  <a:pt x="2921" y="1296"/>
                  <a:pt x="2921" y="1296"/>
                </a:cubicBezTo>
                <a:cubicBezTo>
                  <a:pt x="2915" y="1293"/>
                  <a:pt x="2915" y="1293"/>
                  <a:pt x="2915" y="1293"/>
                </a:cubicBezTo>
                <a:cubicBezTo>
                  <a:pt x="2914" y="1288"/>
                  <a:pt x="2914" y="1288"/>
                  <a:pt x="2914" y="1288"/>
                </a:cubicBezTo>
                <a:cubicBezTo>
                  <a:pt x="2914" y="1288"/>
                  <a:pt x="2914" y="1288"/>
                  <a:pt x="2913" y="1288"/>
                </a:cubicBezTo>
                <a:cubicBezTo>
                  <a:pt x="2909" y="1288"/>
                  <a:pt x="2909" y="1288"/>
                  <a:pt x="2909" y="1288"/>
                </a:cubicBezTo>
                <a:cubicBezTo>
                  <a:pt x="2907" y="1286"/>
                  <a:pt x="2907" y="1286"/>
                  <a:pt x="2907" y="1286"/>
                </a:cubicBezTo>
                <a:cubicBezTo>
                  <a:pt x="2907" y="1285"/>
                  <a:pt x="2907" y="1285"/>
                  <a:pt x="2907" y="1285"/>
                </a:cubicBezTo>
                <a:cubicBezTo>
                  <a:pt x="2906" y="1285"/>
                  <a:pt x="2906" y="1285"/>
                  <a:pt x="2906" y="1285"/>
                </a:cubicBezTo>
                <a:cubicBezTo>
                  <a:pt x="2906" y="1285"/>
                  <a:pt x="2905" y="1285"/>
                  <a:pt x="2905" y="1285"/>
                </a:cubicBezTo>
                <a:cubicBezTo>
                  <a:pt x="2905" y="1285"/>
                  <a:pt x="2905" y="1286"/>
                  <a:pt x="2905" y="1286"/>
                </a:cubicBezTo>
                <a:cubicBezTo>
                  <a:pt x="2905" y="1287"/>
                  <a:pt x="2905" y="1287"/>
                  <a:pt x="2905" y="1287"/>
                </a:cubicBezTo>
                <a:cubicBezTo>
                  <a:pt x="2903" y="1292"/>
                  <a:pt x="2903" y="1292"/>
                  <a:pt x="2903" y="1292"/>
                </a:cubicBezTo>
                <a:cubicBezTo>
                  <a:pt x="2894" y="1300"/>
                  <a:pt x="2894" y="1300"/>
                  <a:pt x="2894" y="1300"/>
                </a:cubicBezTo>
                <a:cubicBezTo>
                  <a:pt x="2892" y="1300"/>
                  <a:pt x="2892" y="1300"/>
                  <a:pt x="2892" y="1300"/>
                </a:cubicBezTo>
                <a:cubicBezTo>
                  <a:pt x="2888" y="1301"/>
                  <a:pt x="2888" y="1301"/>
                  <a:pt x="2888" y="1301"/>
                </a:cubicBezTo>
                <a:cubicBezTo>
                  <a:pt x="2888" y="1301"/>
                  <a:pt x="2888" y="1301"/>
                  <a:pt x="2888" y="1301"/>
                </a:cubicBezTo>
                <a:cubicBezTo>
                  <a:pt x="2889" y="1300"/>
                  <a:pt x="2889" y="1300"/>
                  <a:pt x="2889" y="1300"/>
                </a:cubicBezTo>
                <a:cubicBezTo>
                  <a:pt x="2892" y="1300"/>
                  <a:pt x="2892" y="1300"/>
                  <a:pt x="2892" y="1300"/>
                </a:cubicBezTo>
                <a:cubicBezTo>
                  <a:pt x="2893" y="1299"/>
                  <a:pt x="2893" y="1299"/>
                  <a:pt x="2893" y="1299"/>
                </a:cubicBezTo>
                <a:cubicBezTo>
                  <a:pt x="2895" y="1297"/>
                  <a:pt x="2895" y="1297"/>
                  <a:pt x="2895" y="1297"/>
                </a:cubicBezTo>
                <a:cubicBezTo>
                  <a:pt x="2898" y="1296"/>
                  <a:pt x="2898" y="1296"/>
                  <a:pt x="2898" y="1296"/>
                </a:cubicBezTo>
                <a:cubicBezTo>
                  <a:pt x="2903" y="1291"/>
                  <a:pt x="2903" y="1291"/>
                  <a:pt x="2903" y="1291"/>
                </a:cubicBezTo>
                <a:cubicBezTo>
                  <a:pt x="2904" y="1288"/>
                  <a:pt x="2904" y="1288"/>
                  <a:pt x="2904" y="1288"/>
                </a:cubicBezTo>
                <a:cubicBezTo>
                  <a:pt x="2904" y="1284"/>
                  <a:pt x="2904" y="1284"/>
                  <a:pt x="2904" y="1284"/>
                </a:cubicBezTo>
                <a:cubicBezTo>
                  <a:pt x="2904" y="1284"/>
                  <a:pt x="2904" y="1284"/>
                  <a:pt x="2903" y="1283"/>
                </a:cubicBezTo>
                <a:cubicBezTo>
                  <a:pt x="2902" y="1283"/>
                  <a:pt x="2902" y="1283"/>
                  <a:pt x="2902" y="1283"/>
                </a:cubicBezTo>
                <a:cubicBezTo>
                  <a:pt x="2903" y="1282"/>
                  <a:pt x="2903" y="1282"/>
                  <a:pt x="2903" y="1282"/>
                </a:cubicBezTo>
                <a:cubicBezTo>
                  <a:pt x="2903" y="1279"/>
                  <a:pt x="2903" y="1279"/>
                  <a:pt x="2903" y="1279"/>
                </a:cubicBezTo>
                <a:cubicBezTo>
                  <a:pt x="2902" y="1276"/>
                  <a:pt x="2902" y="1276"/>
                  <a:pt x="2902" y="1276"/>
                </a:cubicBezTo>
                <a:cubicBezTo>
                  <a:pt x="2900" y="1257"/>
                  <a:pt x="2900" y="1257"/>
                  <a:pt x="2900" y="1257"/>
                </a:cubicBezTo>
                <a:cubicBezTo>
                  <a:pt x="2901" y="1253"/>
                  <a:pt x="2901" y="1253"/>
                  <a:pt x="2901" y="1253"/>
                </a:cubicBezTo>
                <a:cubicBezTo>
                  <a:pt x="2901" y="1252"/>
                  <a:pt x="2901" y="1252"/>
                  <a:pt x="2901" y="1252"/>
                </a:cubicBezTo>
                <a:cubicBezTo>
                  <a:pt x="2904" y="1254"/>
                  <a:pt x="2904" y="1254"/>
                  <a:pt x="2904" y="1254"/>
                </a:cubicBezTo>
                <a:cubicBezTo>
                  <a:pt x="2904" y="1254"/>
                  <a:pt x="2905" y="1254"/>
                  <a:pt x="2905" y="1254"/>
                </a:cubicBezTo>
                <a:cubicBezTo>
                  <a:pt x="2905" y="1254"/>
                  <a:pt x="2905" y="1253"/>
                  <a:pt x="2905" y="1253"/>
                </a:cubicBezTo>
                <a:cubicBezTo>
                  <a:pt x="2906" y="1251"/>
                  <a:pt x="2906" y="1251"/>
                  <a:pt x="2906" y="1251"/>
                </a:cubicBezTo>
                <a:cubicBezTo>
                  <a:pt x="2904" y="1244"/>
                  <a:pt x="2904" y="1244"/>
                  <a:pt x="2904" y="1244"/>
                </a:cubicBezTo>
                <a:cubicBezTo>
                  <a:pt x="2907" y="1234"/>
                  <a:pt x="2907" y="1234"/>
                  <a:pt x="2907" y="1234"/>
                </a:cubicBezTo>
                <a:cubicBezTo>
                  <a:pt x="2907" y="1233"/>
                  <a:pt x="2907" y="1233"/>
                  <a:pt x="2907" y="1233"/>
                </a:cubicBezTo>
                <a:cubicBezTo>
                  <a:pt x="2905" y="1230"/>
                  <a:pt x="2905" y="1230"/>
                  <a:pt x="2905" y="1230"/>
                </a:cubicBezTo>
                <a:cubicBezTo>
                  <a:pt x="2904" y="1228"/>
                  <a:pt x="2904" y="1228"/>
                  <a:pt x="2904" y="1228"/>
                </a:cubicBezTo>
                <a:cubicBezTo>
                  <a:pt x="2904" y="1226"/>
                  <a:pt x="2904" y="1226"/>
                  <a:pt x="2904" y="1226"/>
                </a:cubicBezTo>
                <a:cubicBezTo>
                  <a:pt x="2908" y="1228"/>
                  <a:pt x="2908" y="1228"/>
                  <a:pt x="2908" y="1228"/>
                </a:cubicBezTo>
                <a:cubicBezTo>
                  <a:pt x="2908" y="1228"/>
                  <a:pt x="2908" y="1228"/>
                  <a:pt x="2908" y="1228"/>
                </a:cubicBezTo>
                <a:cubicBezTo>
                  <a:pt x="2909" y="1228"/>
                  <a:pt x="2909" y="1227"/>
                  <a:pt x="2909" y="1227"/>
                </a:cubicBezTo>
                <a:cubicBezTo>
                  <a:pt x="2909" y="1227"/>
                  <a:pt x="2909" y="1227"/>
                  <a:pt x="2909" y="1227"/>
                </a:cubicBezTo>
                <a:cubicBezTo>
                  <a:pt x="2910" y="1226"/>
                  <a:pt x="2910" y="1226"/>
                  <a:pt x="2910" y="1226"/>
                </a:cubicBezTo>
                <a:cubicBezTo>
                  <a:pt x="2912" y="1223"/>
                  <a:pt x="2912" y="1223"/>
                  <a:pt x="2912" y="1223"/>
                </a:cubicBezTo>
                <a:cubicBezTo>
                  <a:pt x="2912" y="1222"/>
                  <a:pt x="2912" y="1222"/>
                  <a:pt x="2912" y="1222"/>
                </a:cubicBezTo>
                <a:cubicBezTo>
                  <a:pt x="2912" y="1222"/>
                  <a:pt x="2912" y="1222"/>
                  <a:pt x="2912" y="1222"/>
                </a:cubicBezTo>
                <a:cubicBezTo>
                  <a:pt x="2912" y="1221"/>
                  <a:pt x="2912" y="1221"/>
                  <a:pt x="2912" y="1221"/>
                </a:cubicBezTo>
                <a:cubicBezTo>
                  <a:pt x="2912" y="1217"/>
                  <a:pt x="2912" y="1217"/>
                  <a:pt x="2912" y="1217"/>
                </a:cubicBezTo>
                <a:cubicBezTo>
                  <a:pt x="2912" y="1215"/>
                  <a:pt x="2912" y="1215"/>
                  <a:pt x="2912" y="1215"/>
                </a:cubicBezTo>
                <a:cubicBezTo>
                  <a:pt x="2914" y="1216"/>
                  <a:pt x="2914" y="1216"/>
                  <a:pt x="2914" y="1216"/>
                </a:cubicBezTo>
                <a:cubicBezTo>
                  <a:pt x="2914" y="1217"/>
                  <a:pt x="2914" y="1217"/>
                  <a:pt x="2914" y="1217"/>
                </a:cubicBezTo>
                <a:cubicBezTo>
                  <a:pt x="2915" y="1216"/>
                  <a:pt x="2915" y="1216"/>
                  <a:pt x="2915" y="1216"/>
                </a:cubicBezTo>
                <a:cubicBezTo>
                  <a:pt x="2916" y="1216"/>
                  <a:pt x="2916" y="1216"/>
                  <a:pt x="2916" y="1216"/>
                </a:cubicBezTo>
                <a:cubicBezTo>
                  <a:pt x="2917" y="1214"/>
                  <a:pt x="2917" y="1214"/>
                  <a:pt x="2917" y="1214"/>
                </a:cubicBezTo>
                <a:cubicBezTo>
                  <a:pt x="2918" y="1214"/>
                  <a:pt x="2918" y="1214"/>
                  <a:pt x="2918" y="1214"/>
                </a:cubicBezTo>
                <a:cubicBezTo>
                  <a:pt x="2918" y="1215"/>
                  <a:pt x="2919" y="1215"/>
                  <a:pt x="2919" y="1214"/>
                </a:cubicBezTo>
                <a:cubicBezTo>
                  <a:pt x="2919" y="1214"/>
                  <a:pt x="2919" y="1214"/>
                  <a:pt x="2919" y="1214"/>
                </a:cubicBezTo>
                <a:cubicBezTo>
                  <a:pt x="2920" y="1212"/>
                  <a:pt x="2920" y="1212"/>
                  <a:pt x="2920" y="1212"/>
                </a:cubicBezTo>
                <a:cubicBezTo>
                  <a:pt x="2921" y="1210"/>
                  <a:pt x="2921" y="1210"/>
                  <a:pt x="2921" y="1210"/>
                </a:cubicBezTo>
                <a:cubicBezTo>
                  <a:pt x="2921" y="1210"/>
                  <a:pt x="2921" y="1210"/>
                  <a:pt x="2921" y="1210"/>
                </a:cubicBezTo>
                <a:cubicBezTo>
                  <a:pt x="2921" y="1210"/>
                  <a:pt x="2920" y="1209"/>
                  <a:pt x="2920" y="1209"/>
                </a:cubicBezTo>
                <a:cubicBezTo>
                  <a:pt x="2920" y="1209"/>
                  <a:pt x="2920" y="1209"/>
                  <a:pt x="2920" y="1209"/>
                </a:cubicBezTo>
                <a:cubicBezTo>
                  <a:pt x="2922" y="1208"/>
                  <a:pt x="2922" y="1208"/>
                  <a:pt x="2922" y="1208"/>
                </a:cubicBezTo>
                <a:cubicBezTo>
                  <a:pt x="2922" y="1207"/>
                  <a:pt x="2922" y="1207"/>
                  <a:pt x="2922" y="1207"/>
                </a:cubicBezTo>
                <a:cubicBezTo>
                  <a:pt x="2922" y="1206"/>
                  <a:pt x="2922" y="1206"/>
                  <a:pt x="2922" y="1206"/>
                </a:cubicBezTo>
                <a:cubicBezTo>
                  <a:pt x="2924" y="1205"/>
                  <a:pt x="2924" y="1205"/>
                  <a:pt x="2924" y="1205"/>
                </a:cubicBezTo>
                <a:cubicBezTo>
                  <a:pt x="2924" y="1205"/>
                  <a:pt x="2924" y="1205"/>
                  <a:pt x="2924" y="1205"/>
                </a:cubicBezTo>
                <a:cubicBezTo>
                  <a:pt x="2924" y="1202"/>
                  <a:pt x="2924" y="1202"/>
                  <a:pt x="2924" y="1202"/>
                </a:cubicBezTo>
                <a:cubicBezTo>
                  <a:pt x="2926" y="1202"/>
                  <a:pt x="2926" y="1202"/>
                  <a:pt x="2926" y="1202"/>
                </a:cubicBezTo>
                <a:cubicBezTo>
                  <a:pt x="2926" y="1201"/>
                  <a:pt x="2926" y="1201"/>
                  <a:pt x="2926" y="1201"/>
                </a:cubicBezTo>
                <a:cubicBezTo>
                  <a:pt x="2926" y="1198"/>
                  <a:pt x="2926" y="1198"/>
                  <a:pt x="2926" y="1198"/>
                </a:cubicBezTo>
                <a:cubicBezTo>
                  <a:pt x="2928" y="1198"/>
                  <a:pt x="2928" y="1198"/>
                  <a:pt x="2928" y="1198"/>
                </a:cubicBezTo>
                <a:cubicBezTo>
                  <a:pt x="2930" y="1199"/>
                  <a:pt x="2930" y="1199"/>
                  <a:pt x="2930" y="1199"/>
                </a:cubicBezTo>
                <a:cubicBezTo>
                  <a:pt x="2931" y="1199"/>
                  <a:pt x="2931" y="1199"/>
                  <a:pt x="2931" y="1199"/>
                </a:cubicBezTo>
                <a:cubicBezTo>
                  <a:pt x="2934" y="1196"/>
                  <a:pt x="2934" y="1196"/>
                  <a:pt x="2934" y="1196"/>
                </a:cubicBezTo>
                <a:cubicBezTo>
                  <a:pt x="2935" y="1193"/>
                  <a:pt x="2935" y="1193"/>
                  <a:pt x="2935" y="1193"/>
                </a:cubicBezTo>
                <a:cubicBezTo>
                  <a:pt x="2938" y="1190"/>
                  <a:pt x="2938" y="1190"/>
                  <a:pt x="2938" y="1190"/>
                </a:cubicBezTo>
                <a:cubicBezTo>
                  <a:pt x="2940" y="1191"/>
                  <a:pt x="2940" y="1191"/>
                  <a:pt x="2940" y="1191"/>
                </a:cubicBezTo>
                <a:cubicBezTo>
                  <a:pt x="2940" y="1192"/>
                  <a:pt x="2941" y="1192"/>
                  <a:pt x="2941" y="1192"/>
                </a:cubicBezTo>
                <a:cubicBezTo>
                  <a:pt x="2944" y="1189"/>
                  <a:pt x="2944" y="1189"/>
                  <a:pt x="2944" y="1189"/>
                </a:cubicBezTo>
                <a:cubicBezTo>
                  <a:pt x="2944" y="1189"/>
                  <a:pt x="2944" y="1189"/>
                  <a:pt x="2944" y="1189"/>
                </a:cubicBezTo>
                <a:cubicBezTo>
                  <a:pt x="2945" y="1186"/>
                  <a:pt x="2945" y="1186"/>
                  <a:pt x="2945" y="1186"/>
                </a:cubicBezTo>
                <a:cubicBezTo>
                  <a:pt x="2947" y="1185"/>
                  <a:pt x="2947" y="1185"/>
                  <a:pt x="2947" y="1185"/>
                </a:cubicBezTo>
                <a:cubicBezTo>
                  <a:pt x="2948" y="1186"/>
                  <a:pt x="2948" y="1186"/>
                  <a:pt x="2948" y="1186"/>
                </a:cubicBezTo>
                <a:cubicBezTo>
                  <a:pt x="2949" y="1186"/>
                  <a:pt x="2949" y="1186"/>
                  <a:pt x="2949" y="1186"/>
                </a:cubicBezTo>
                <a:cubicBezTo>
                  <a:pt x="2950" y="1184"/>
                  <a:pt x="2950" y="1184"/>
                  <a:pt x="2950" y="1184"/>
                </a:cubicBezTo>
                <a:cubicBezTo>
                  <a:pt x="2954" y="1182"/>
                  <a:pt x="2954" y="1182"/>
                  <a:pt x="2954" y="1182"/>
                </a:cubicBezTo>
                <a:cubicBezTo>
                  <a:pt x="2956" y="1180"/>
                  <a:pt x="2956" y="1180"/>
                  <a:pt x="2956" y="1180"/>
                </a:cubicBezTo>
                <a:cubicBezTo>
                  <a:pt x="2957" y="1179"/>
                  <a:pt x="2957" y="1179"/>
                  <a:pt x="2957" y="1179"/>
                </a:cubicBezTo>
                <a:cubicBezTo>
                  <a:pt x="2967" y="1161"/>
                  <a:pt x="2967" y="1161"/>
                  <a:pt x="2967" y="1161"/>
                </a:cubicBezTo>
                <a:cubicBezTo>
                  <a:pt x="2967" y="1163"/>
                  <a:pt x="2967" y="1163"/>
                  <a:pt x="2967" y="1163"/>
                </a:cubicBezTo>
                <a:cubicBezTo>
                  <a:pt x="2967" y="1163"/>
                  <a:pt x="2967" y="1164"/>
                  <a:pt x="2968" y="1164"/>
                </a:cubicBezTo>
                <a:cubicBezTo>
                  <a:pt x="2968" y="1164"/>
                  <a:pt x="2968" y="1164"/>
                  <a:pt x="2968" y="1163"/>
                </a:cubicBezTo>
                <a:cubicBezTo>
                  <a:pt x="2971" y="1158"/>
                  <a:pt x="2971" y="1158"/>
                  <a:pt x="2971" y="1158"/>
                </a:cubicBezTo>
                <a:cubicBezTo>
                  <a:pt x="2972" y="1158"/>
                  <a:pt x="2972" y="1158"/>
                  <a:pt x="2971" y="1157"/>
                </a:cubicBezTo>
                <a:cubicBezTo>
                  <a:pt x="2970" y="1156"/>
                  <a:pt x="2970" y="1156"/>
                  <a:pt x="2970" y="1156"/>
                </a:cubicBezTo>
                <a:cubicBezTo>
                  <a:pt x="2970" y="1155"/>
                  <a:pt x="2970" y="1155"/>
                  <a:pt x="2970" y="1155"/>
                </a:cubicBezTo>
                <a:cubicBezTo>
                  <a:pt x="2970" y="1154"/>
                  <a:pt x="2970" y="1154"/>
                  <a:pt x="2970" y="1154"/>
                </a:cubicBezTo>
                <a:cubicBezTo>
                  <a:pt x="2966" y="1150"/>
                  <a:pt x="2966" y="1150"/>
                  <a:pt x="2966" y="1150"/>
                </a:cubicBezTo>
                <a:cubicBezTo>
                  <a:pt x="2965" y="1149"/>
                  <a:pt x="2965" y="1149"/>
                  <a:pt x="2965" y="1149"/>
                </a:cubicBezTo>
                <a:cubicBezTo>
                  <a:pt x="2966" y="1149"/>
                  <a:pt x="2966" y="1149"/>
                  <a:pt x="2966" y="1149"/>
                </a:cubicBezTo>
                <a:cubicBezTo>
                  <a:pt x="2966" y="1148"/>
                  <a:pt x="2966" y="1148"/>
                  <a:pt x="2966" y="1148"/>
                </a:cubicBezTo>
                <a:cubicBezTo>
                  <a:pt x="2966" y="1146"/>
                  <a:pt x="2966" y="1146"/>
                  <a:pt x="2966" y="1146"/>
                </a:cubicBezTo>
                <a:cubicBezTo>
                  <a:pt x="2964" y="1144"/>
                  <a:pt x="2964" y="1144"/>
                  <a:pt x="2964" y="1144"/>
                </a:cubicBezTo>
                <a:cubicBezTo>
                  <a:pt x="2964" y="1144"/>
                  <a:pt x="2964" y="1144"/>
                  <a:pt x="2964" y="1144"/>
                </a:cubicBezTo>
                <a:cubicBezTo>
                  <a:pt x="2965" y="1143"/>
                  <a:pt x="2965" y="1143"/>
                  <a:pt x="2965" y="1143"/>
                </a:cubicBezTo>
                <a:cubicBezTo>
                  <a:pt x="2966" y="1142"/>
                  <a:pt x="2966" y="1142"/>
                  <a:pt x="2966" y="1142"/>
                </a:cubicBezTo>
                <a:cubicBezTo>
                  <a:pt x="2966" y="1141"/>
                  <a:pt x="2966" y="1141"/>
                  <a:pt x="2966" y="1141"/>
                </a:cubicBezTo>
                <a:cubicBezTo>
                  <a:pt x="2968" y="1140"/>
                  <a:pt x="2968" y="1140"/>
                  <a:pt x="2968" y="1140"/>
                </a:cubicBezTo>
                <a:cubicBezTo>
                  <a:pt x="2968" y="1140"/>
                  <a:pt x="2968" y="1140"/>
                  <a:pt x="2968" y="1140"/>
                </a:cubicBezTo>
                <a:cubicBezTo>
                  <a:pt x="2972" y="1131"/>
                  <a:pt x="2972" y="1131"/>
                  <a:pt x="2972" y="1131"/>
                </a:cubicBezTo>
                <a:cubicBezTo>
                  <a:pt x="2971" y="1130"/>
                  <a:pt x="2971" y="1130"/>
                  <a:pt x="2971" y="1130"/>
                </a:cubicBezTo>
                <a:cubicBezTo>
                  <a:pt x="2969" y="1125"/>
                  <a:pt x="2969" y="1125"/>
                  <a:pt x="2969" y="1125"/>
                </a:cubicBezTo>
                <a:cubicBezTo>
                  <a:pt x="2969" y="1125"/>
                  <a:pt x="2969" y="1125"/>
                  <a:pt x="2969" y="1125"/>
                </a:cubicBezTo>
                <a:cubicBezTo>
                  <a:pt x="2972" y="1123"/>
                  <a:pt x="2972" y="1123"/>
                  <a:pt x="2972" y="1123"/>
                </a:cubicBezTo>
                <a:cubicBezTo>
                  <a:pt x="2972" y="1123"/>
                  <a:pt x="2972" y="1123"/>
                  <a:pt x="2972" y="1123"/>
                </a:cubicBezTo>
                <a:cubicBezTo>
                  <a:pt x="2972" y="1121"/>
                  <a:pt x="2972" y="1121"/>
                  <a:pt x="2972" y="1121"/>
                </a:cubicBezTo>
                <a:cubicBezTo>
                  <a:pt x="2973" y="1121"/>
                  <a:pt x="2973" y="1121"/>
                  <a:pt x="2973" y="1121"/>
                </a:cubicBezTo>
                <a:cubicBezTo>
                  <a:pt x="2975" y="1122"/>
                  <a:pt x="2975" y="1122"/>
                  <a:pt x="2975" y="1122"/>
                </a:cubicBezTo>
                <a:cubicBezTo>
                  <a:pt x="2975" y="1122"/>
                  <a:pt x="2975" y="1122"/>
                  <a:pt x="2975" y="1122"/>
                </a:cubicBezTo>
                <a:cubicBezTo>
                  <a:pt x="2976" y="1122"/>
                  <a:pt x="2976" y="1122"/>
                  <a:pt x="2976" y="1122"/>
                </a:cubicBezTo>
                <a:cubicBezTo>
                  <a:pt x="2977" y="1121"/>
                  <a:pt x="2977" y="1121"/>
                  <a:pt x="2977" y="1121"/>
                </a:cubicBezTo>
                <a:cubicBezTo>
                  <a:pt x="2977" y="1119"/>
                  <a:pt x="2977" y="1119"/>
                  <a:pt x="2977" y="1119"/>
                </a:cubicBezTo>
                <a:cubicBezTo>
                  <a:pt x="2977" y="1119"/>
                  <a:pt x="2977" y="1119"/>
                  <a:pt x="2977" y="1119"/>
                </a:cubicBezTo>
                <a:cubicBezTo>
                  <a:pt x="2977" y="1118"/>
                  <a:pt x="2977" y="1118"/>
                  <a:pt x="2977" y="1118"/>
                </a:cubicBezTo>
                <a:cubicBezTo>
                  <a:pt x="2978" y="1118"/>
                  <a:pt x="2978" y="1118"/>
                  <a:pt x="2978" y="1118"/>
                </a:cubicBezTo>
                <a:cubicBezTo>
                  <a:pt x="2979" y="1118"/>
                  <a:pt x="2979" y="1118"/>
                  <a:pt x="2979" y="1118"/>
                </a:cubicBezTo>
                <a:cubicBezTo>
                  <a:pt x="2979" y="1116"/>
                  <a:pt x="2979" y="1116"/>
                  <a:pt x="2979" y="1116"/>
                </a:cubicBezTo>
                <a:cubicBezTo>
                  <a:pt x="2979" y="1115"/>
                  <a:pt x="2979" y="1115"/>
                  <a:pt x="2979" y="1115"/>
                </a:cubicBezTo>
                <a:cubicBezTo>
                  <a:pt x="2977" y="1112"/>
                  <a:pt x="2977" y="1112"/>
                  <a:pt x="2977" y="1112"/>
                </a:cubicBezTo>
                <a:cubicBezTo>
                  <a:pt x="2978" y="1113"/>
                  <a:pt x="2978" y="1113"/>
                  <a:pt x="2978" y="1113"/>
                </a:cubicBezTo>
                <a:cubicBezTo>
                  <a:pt x="2979" y="1115"/>
                  <a:pt x="2979" y="1115"/>
                  <a:pt x="2979" y="1115"/>
                </a:cubicBezTo>
                <a:cubicBezTo>
                  <a:pt x="2980" y="1116"/>
                  <a:pt x="2980" y="1116"/>
                  <a:pt x="2980" y="1116"/>
                </a:cubicBezTo>
                <a:cubicBezTo>
                  <a:pt x="2981" y="1116"/>
                  <a:pt x="2981" y="1116"/>
                  <a:pt x="2981" y="1116"/>
                </a:cubicBezTo>
                <a:cubicBezTo>
                  <a:pt x="2981" y="1116"/>
                  <a:pt x="2982" y="1116"/>
                  <a:pt x="2982" y="1116"/>
                </a:cubicBezTo>
                <a:cubicBezTo>
                  <a:pt x="2982" y="1115"/>
                  <a:pt x="2982" y="1115"/>
                  <a:pt x="2982" y="1115"/>
                </a:cubicBezTo>
                <a:cubicBezTo>
                  <a:pt x="2982" y="1111"/>
                  <a:pt x="2982" y="1111"/>
                  <a:pt x="2982" y="1111"/>
                </a:cubicBezTo>
                <a:cubicBezTo>
                  <a:pt x="2983" y="1111"/>
                  <a:pt x="2983" y="1111"/>
                  <a:pt x="2983" y="1111"/>
                </a:cubicBezTo>
                <a:cubicBezTo>
                  <a:pt x="2983" y="1110"/>
                  <a:pt x="2983" y="1110"/>
                  <a:pt x="2983" y="1110"/>
                </a:cubicBezTo>
                <a:cubicBezTo>
                  <a:pt x="2983" y="1105"/>
                  <a:pt x="2983" y="1105"/>
                  <a:pt x="2983" y="1105"/>
                </a:cubicBezTo>
                <a:cubicBezTo>
                  <a:pt x="2984" y="1105"/>
                  <a:pt x="2984" y="1105"/>
                  <a:pt x="2984" y="1105"/>
                </a:cubicBezTo>
                <a:cubicBezTo>
                  <a:pt x="2984" y="1105"/>
                  <a:pt x="2984" y="1105"/>
                  <a:pt x="2984" y="1105"/>
                </a:cubicBezTo>
                <a:cubicBezTo>
                  <a:pt x="2984" y="1106"/>
                  <a:pt x="2984" y="1106"/>
                  <a:pt x="2984" y="1106"/>
                </a:cubicBezTo>
                <a:cubicBezTo>
                  <a:pt x="2984" y="1106"/>
                  <a:pt x="2984" y="1106"/>
                  <a:pt x="2984" y="1106"/>
                </a:cubicBezTo>
                <a:cubicBezTo>
                  <a:pt x="2985" y="1108"/>
                  <a:pt x="2985" y="1108"/>
                  <a:pt x="2985" y="1108"/>
                </a:cubicBezTo>
                <a:cubicBezTo>
                  <a:pt x="2987" y="1108"/>
                  <a:pt x="2987" y="1108"/>
                  <a:pt x="2987" y="1108"/>
                </a:cubicBezTo>
                <a:cubicBezTo>
                  <a:pt x="2987" y="1108"/>
                  <a:pt x="2987" y="1108"/>
                  <a:pt x="2987" y="1108"/>
                </a:cubicBezTo>
                <a:cubicBezTo>
                  <a:pt x="2988" y="1108"/>
                  <a:pt x="2988" y="1108"/>
                  <a:pt x="2988" y="1108"/>
                </a:cubicBezTo>
                <a:cubicBezTo>
                  <a:pt x="2989" y="1105"/>
                  <a:pt x="2989" y="1105"/>
                  <a:pt x="2989" y="1105"/>
                </a:cubicBezTo>
                <a:cubicBezTo>
                  <a:pt x="2990" y="1106"/>
                  <a:pt x="2990" y="1106"/>
                  <a:pt x="2990" y="1106"/>
                </a:cubicBezTo>
                <a:cubicBezTo>
                  <a:pt x="2991" y="1108"/>
                  <a:pt x="2991" y="1108"/>
                  <a:pt x="2991" y="1108"/>
                </a:cubicBezTo>
                <a:cubicBezTo>
                  <a:pt x="2992" y="1109"/>
                  <a:pt x="2992" y="1109"/>
                  <a:pt x="2992" y="1109"/>
                </a:cubicBezTo>
                <a:cubicBezTo>
                  <a:pt x="2992" y="1109"/>
                  <a:pt x="2992" y="1109"/>
                  <a:pt x="2992" y="1109"/>
                </a:cubicBezTo>
                <a:cubicBezTo>
                  <a:pt x="2994" y="1110"/>
                  <a:pt x="2994" y="1110"/>
                  <a:pt x="2994" y="1110"/>
                </a:cubicBezTo>
                <a:cubicBezTo>
                  <a:pt x="2994" y="1110"/>
                  <a:pt x="2994" y="1110"/>
                  <a:pt x="2995" y="1110"/>
                </a:cubicBezTo>
                <a:cubicBezTo>
                  <a:pt x="2995" y="1110"/>
                  <a:pt x="2995" y="1110"/>
                  <a:pt x="2995" y="1110"/>
                </a:cubicBezTo>
                <a:cubicBezTo>
                  <a:pt x="2996" y="1107"/>
                  <a:pt x="2996" y="1107"/>
                  <a:pt x="2996" y="1107"/>
                </a:cubicBezTo>
                <a:cubicBezTo>
                  <a:pt x="3003" y="1106"/>
                  <a:pt x="3003" y="1106"/>
                  <a:pt x="3003" y="1106"/>
                </a:cubicBezTo>
                <a:cubicBezTo>
                  <a:pt x="3005" y="1108"/>
                  <a:pt x="3005" y="1108"/>
                  <a:pt x="3005" y="1108"/>
                </a:cubicBezTo>
                <a:cubicBezTo>
                  <a:pt x="3007" y="1110"/>
                  <a:pt x="3007" y="1110"/>
                  <a:pt x="3007" y="1110"/>
                </a:cubicBezTo>
                <a:cubicBezTo>
                  <a:pt x="3007" y="1110"/>
                  <a:pt x="3007" y="1110"/>
                  <a:pt x="3007" y="1110"/>
                </a:cubicBezTo>
                <a:cubicBezTo>
                  <a:pt x="3008" y="1110"/>
                  <a:pt x="3008" y="1110"/>
                  <a:pt x="3008" y="1110"/>
                </a:cubicBezTo>
                <a:cubicBezTo>
                  <a:pt x="3009" y="1107"/>
                  <a:pt x="3009" y="1107"/>
                  <a:pt x="3009" y="1107"/>
                </a:cubicBezTo>
                <a:cubicBezTo>
                  <a:pt x="3010" y="1107"/>
                  <a:pt x="3010" y="1107"/>
                  <a:pt x="3010" y="1107"/>
                </a:cubicBezTo>
                <a:cubicBezTo>
                  <a:pt x="3010" y="1106"/>
                  <a:pt x="3010" y="1106"/>
                  <a:pt x="3010" y="1106"/>
                </a:cubicBezTo>
                <a:cubicBezTo>
                  <a:pt x="3010" y="1105"/>
                  <a:pt x="3010" y="1105"/>
                  <a:pt x="3010" y="1105"/>
                </a:cubicBezTo>
                <a:cubicBezTo>
                  <a:pt x="3011" y="1105"/>
                  <a:pt x="3011" y="1105"/>
                  <a:pt x="3011" y="1105"/>
                </a:cubicBezTo>
                <a:cubicBezTo>
                  <a:pt x="3012" y="1106"/>
                  <a:pt x="3012" y="1106"/>
                  <a:pt x="3012" y="1106"/>
                </a:cubicBezTo>
                <a:cubicBezTo>
                  <a:pt x="3013" y="1108"/>
                  <a:pt x="3013" y="1108"/>
                  <a:pt x="3013" y="1108"/>
                </a:cubicBezTo>
                <a:cubicBezTo>
                  <a:pt x="3013" y="1108"/>
                  <a:pt x="3013" y="1108"/>
                  <a:pt x="3013" y="1108"/>
                </a:cubicBezTo>
                <a:cubicBezTo>
                  <a:pt x="3015" y="1109"/>
                  <a:pt x="3015" y="1109"/>
                  <a:pt x="3015" y="1109"/>
                </a:cubicBezTo>
                <a:cubicBezTo>
                  <a:pt x="3016" y="1109"/>
                  <a:pt x="3016" y="1109"/>
                  <a:pt x="3016" y="1109"/>
                </a:cubicBezTo>
                <a:cubicBezTo>
                  <a:pt x="3017" y="1108"/>
                  <a:pt x="3017" y="1108"/>
                  <a:pt x="3017" y="1108"/>
                </a:cubicBezTo>
                <a:cubicBezTo>
                  <a:pt x="3017" y="1108"/>
                  <a:pt x="3017" y="1108"/>
                  <a:pt x="3017" y="1108"/>
                </a:cubicBezTo>
                <a:cubicBezTo>
                  <a:pt x="3018" y="1112"/>
                  <a:pt x="3018" y="1112"/>
                  <a:pt x="3018" y="1112"/>
                </a:cubicBezTo>
                <a:cubicBezTo>
                  <a:pt x="3018" y="1112"/>
                  <a:pt x="3018" y="1112"/>
                  <a:pt x="3018" y="1112"/>
                </a:cubicBezTo>
                <a:cubicBezTo>
                  <a:pt x="3023" y="1115"/>
                  <a:pt x="3023" y="1115"/>
                  <a:pt x="3023" y="1115"/>
                </a:cubicBezTo>
                <a:cubicBezTo>
                  <a:pt x="3028" y="1122"/>
                  <a:pt x="3028" y="1122"/>
                  <a:pt x="3028" y="1122"/>
                </a:cubicBezTo>
                <a:cubicBezTo>
                  <a:pt x="3029" y="1125"/>
                  <a:pt x="3029" y="1125"/>
                  <a:pt x="3029" y="1125"/>
                </a:cubicBezTo>
                <a:cubicBezTo>
                  <a:pt x="3028" y="1133"/>
                  <a:pt x="3028" y="1133"/>
                  <a:pt x="3028" y="1133"/>
                </a:cubicBezTo>
                <a:cubicBezTo>
                  <a:pt x="3028" y="1134"/>
                  <a:pt x="3028" y="1134"/>
                  <a:pt x="3028" y="1134"/>
                </a:cubicBezTo>
                <a:cubicBezTo>
                  <a:pt x="3031" y="1138"/>
                  <a:pt x="3031" y="1138"/>
                  <a:pt x="3031" y="1138"/>
                </a:cubicBezTo>
                <a:cubicBezTo>
                  <a:pt x="3030" y="1138"/>
                  <a:pt x="3030" y="1138"/>
                  <a:pt x="3030" y="1138"/>
                </a:cubicBezTo>
                <a:cubicBezTo>
                  <a:pt x="3030" y="1138"/>
                  <a:pt x="3029" y="1138"/>
                  <a:pt x="3029" y="1138"/>
                </a:cubicBezTo>
                <a:cubicBezTo>
                  <a:pt x="3028" y="1141"/>
                  <a:pt x="3028" y="1141"/>
                  <a:pt x="3028" y="1141"/>
                </a:cubicBezTo>
                <a:cubicBezTo>
                  <a:pt x="3028" y="1141"/>
                  <a:pt x="3028" y="1141"/>
                  <a:pt x="3028" y="1141"/>
                </a:cubicBezTo>
                <a:cubicBezTo>
                  <a:pt x="3028" y="1142"/>
                  <a:pt x="3028" y="1142"/>
                  <a:pt x="3028" y="1142"/>
                </a:cubicBezTo>
                <a:cubicBezTo>
                  <a:pt x="3027" y="1141"/>
                  <a:pt x="3027" y="1141"/>
                  <a:pt x="3027" y="1141"/>
                </a:cubicBezTo>
                <a:cubicBezTo>
                  <a:pt x="3026" y="1141"/>
                  <a:pt x="3026" y="1141"/>
                  <a:pt x="3026" y="1141"/>
                </a:cubicBezTo>
                <a:cubicBezTo>
                  <a:pt x="3024" y="1142"/>
                  <a:pt x="3024" y="1142"/>
                  <a:pt x="3024" y="1142"/>
                </a:cubicBezTo>
                <a:cubicBezTo>
                  <a:pt x="3018" y="1144"/>
                  <a:pt x="3018" y="1144"/>
                  <a:pt x="3018" y="1144"/>
                </a:cubicBezTo>
                <a:cubicBezTo>
                  <a:pt x="3018" y="1144"/>
                  <a:pt x="3018" y="1144"/>
                  <a:pt x="3018" y="1144"/>
                </a:cubicBezTo>
                <a:cubicBezTo>
                  <a:pt x="3015" y="1154"/>
                  <a:pt x="3015" y="1154"/>
                  <a:pt x="3015" y="1154"/>
                </a:cubicBezTo>
                <a:cubicBezTo>
                  <a:pt x="2988" y="1191"/>
                  <a:pt x="2988" y="1191"/>
                  <a:pt x="2988" y="1191"/>
                </a:cubicBezTo>
                <a:cubicBezTo>
                  <a:pt x="2986" y="1193"/>
                  <a:pt x="2986" y="1193"/>
                  <a:pt x="2986" y="1193"/>
                </a:cubicBezTo>
                <a:cubicBezTo>
                  <a:pt x="2984" y="1196"/>
                  <a:pt x="2984" y="1196"/>
                  <a:pt x="2984" y="1196"/>
                </a:cubicBezTo>
                <a:cubicBezTo>
                  <a:pt x="2982" y="1197"/>
                  <a:pt x="2982" y="1197"/>
                  <a:pt x="2982" y="1197"/>
                </a:cubicBezTo>
                <a:cubicBezTo>
                  <a:pt x="2981" y="1200"/>
                  <a:pt x="2981" y="1200"/>
                  <a:pt x="2981" y="1200"/>
                </a:cubicBezTo>
                <a:cubicBezTo>
                  <a:pt x="2975" y="1200"/>
                  <a:pt x="2975" y="1200"/>
                  <a:pt x="2975" y="1200"/>
                </a:cubicBezTo>
                <a:cubicBezTo>
                  <a:pt x="2973" y="1199"/>
                  <a:pt x="2973" y="1199"/>
                  <a:pt x="2973" y="1199"/>
                </a:cubicBezTo>
                <a:cubicBezTo>
                  <a:pt x="2973" y="1199"/>
                  <a:pt x="2972" y="1199"/>
                  <a:pt x="2972" y="1200"/>
                </a:cubicBezTo>
                <a:cubicBezTo>
                  <a:pt x="2970" y="1204"/>
                  <a:pt x="2970" y="1204"/>
                  <a:pt x="2970" y="1204"/>
                </a:cubicBezTo>
                <a:cubicBezTo>
                  <a:pt x="2970" y="1205"/>
                  <a:pt x="2970" y="1205"/>
                  <a:pt x="2970" y="1205"/>
                </a:cubicBezTo>
                <a:cubicBezTo>
                  <a:pt x="2972" y="1206"/>
                  <a:pt x="2972" y="1206"/>
                  <a:pt x="2972" y="1206"/>
                </a:cubicBezTo>
                <a:cubicBezTo>
                  <a:pt x="2972" y="1207"/>
                  <a:pt x="2972" y="1207"/>
                  <a:pt x="2972" y="1207"/>
                </a:cubicBezTo>
                <a:cubicBezTo>
                  <a:pt x="2967" y="1207"/>
                  <a:pt x="2967" y="1207"/>
                  <a:pt x="2967" y="1207"/>
                </a:cubicBezTo>
                <a:cubicBezTo>
                  <a:pt x="2967" y="1207"/>
                  <a:pt x="2967" y="1207"/>
                  <a:pt x="2967" y="1207"/>
                </a:cubicBezTo>
                <a:cubicBezTo>
                  <a:pt x="2967" y="1208"/>
                  <a:pt x="2966" y="1208"/>
                  <a:pt x="2967" y="1208"/>
                </a:cubicBezTo>
                <a:cubicBezTo>
                  <a:pt x="2967" y="1209"/>
                  <a:pt x="2967" y="1209"/>
                  <a:pt x="2967" y="1209"/>
                </a:cubicBezTo>
                <a:cubicBezTo>
                  <a:pt x="2966" y="1211"/>
                  <a:pt x="2966" y="1211"/>
                  <a:pt x="2966" y="1211"/>
                </a:cubicBezTo>
                <a:cubicBezTo>
                  <a:pt x="2965" y="1211"/>
                  <a:pt x="2965" y="1211"/>
                  <a:pt x="2965" y="1211"/>
                </a:cubicBezTo>
                <a:cubicBezTo>
                  <a:pt x="2964" y="1211"/>
                  <a:pt x="2964" y="1211"/>
                  <a:pt x="2964" y="1211"/>
                </a:cubicBezTo>
                <a:cubicBezTo>
                  <a:pt x="2963" y="1212"/>
                  <a:pt x="2963" y="1212"/>
                  <a:pt x="2963" y="1212"/>
                </a:cubicBezTo>
                <a:cubicBezTo>
                  <a:pt x="2961" y="1220"/>
                  <a:pt x="2961" y="1220"/>
                  <a:pt x="2961" y="1220"/>
                </a:cubicBezTo>
                <a:cubicBezTo>
                  <a:pt x="2961" y="1220"/>
                  <a:pt x="2961" y="1220"/>
                  <a:pt x="2961" y="1220"/>
                </a:cubicBezTo>
                <a:cubicBezTo>
                  <a:pt x="2962" y="1228"/>
                  <a:pt x="2962" y="1228"/>
                  <a:pt x="2962" y="1228"/>
                </a:cubicBezTo>
                <a:cubicBezTo>
                  <a:pt x="2963" y="1230"/>
                  <a:pt x="2963" y="1230"/>
                  <a:pt x="2963" y="1230"/>
                </a:cubicBezTo>
                <a:cubicBezTo>
                  <a:pt x="2964" y="1233"/>
                  <a:pt x="2964" y="1233"/>
                  <a:pt x="2964" y="1233"/>
                </a:cubicBezTo>
                <a:cubicBezTo>
                  <a:pt x="2963" y="1240"/>
                  <a:pt x="2963" y="1240"/>
                  <a:pt x="2963" y="1240"/>
                </a:cubicBezTo>
                <a:cubicBezTo>
                  <a:pt x="2963" y="1241"/>
                  <a:pt x="2963" y="1241"/>
                  <a:pt x="2963" y="1241"/>
                </a:cubicBezTo>
                <a:cubicBezTo>
                  <a:pt x="2964" y="1244"/>
                  <a:pt x="2964" y="1244"/>
                  <a:pt x="2964" y="1244"/>
                </a:cubicBezTo>
                <a:cubicBezTo>
                  <a:pt x="2967" y="1246"/>
                  <a:pt x="2967" y="1246"/>
                  <a:pt x="2967" y="1246"/>
                </a:cubicBezTo>
                <a:cubicBezTo>
                  <a:pt x="2968" y="1253"/>
                  <a:pt x="2968" y="1253"/>
                  <a:pt x="2968" y="1253"/>
                </a:cubicBezTo>
                <a:cubicBezTo>
                  <a:pt x="2969" y="1256"/>
                  <a:pt x="2969" y="1256"/>
                  <a:pt x="2969" y="1256"/>
                </a:cubicBezTo>
                <a:cubicBezTo>
                  <a:pt x="2968" y="1256"/>
                  <a:pt x="2968" y="1256"/>
                  <a:pt x="2968" y="1256"/>
                </a:cubicBezTo>
                <a:cubicBezTo>
                  <a:pt x="2968" y="1256"/>
                  <a:pt x="2968" y="1256"/>
                  <a:pt x="2968" y="1256"/>
                </a:cubicBezTo>
                <a:cubicBezTo>
                  <a:pt x="2967" y="1257"/>
                  <a:pt x="2967" y="1257"/>
                  <a:pt x="2967" y="1257"/>
                </a:cubicBezTo>
                <a:cubicBezTo>
                  <a:pt x="2967" y="1258"/>
                  <a:pt x="2967" y="1258"/>
                  <a:pt x="2967" y="1258"/>
                </a:cubicBezTo>
                <a:cubicBezTo>
                  <a:pt x="2967" y="1260"/>
                  <a:pt x="2967" y="1260"/>
                  <a:pt x="2967" y="1260"/>
                </a:cubicBezTo>
                <a:cubicBezTo>
                  <a:pt x="2967" y="1261"/>
                  <a:pt x="2967" y="1261"/>
                  <a:pt x="2967" y="1261"/>
                </a:cubicBezTo>
                <a:cubicBezTo>
                  <a:pt x="2967" y="1264"/>
                  <a:pt x="2967" y="1264"/>
                  <a:pt x="2967" y="1264"/>
                </a:cubicBezTo>
                <a:cubicBezTo>
                  <a:pt x="2967" y="1268"/>
                  <a:pt x="2967" y="1268"/>
                  <a:pt x="2967" y="1268"/>
                </a:cubicBezTo>
                <a:cubicBezTo>
                  <a:pt x="2966" y="1271"/>
                  <a:pt x="2966" y="1271"/>
                  <a:pt x="2966" y="1271"/>
                </a:cubicBezTo>
                <a:cubicBezTo>
                  <a:pt x="2966" y="1271"/>
                  <a:pt x="2966" y="1271"/>
                  <a:pt x="2966" y="1271"/>
                </a:cubicBezTo>
                <a:cubicBezTo>
                  <a:pt x="2965" y="1272"/>
                  <a:pt x="2965" y="1272"/>
                  <a:pt x="2965" y="1272"/>
                </a:cubicBezTo>
                <a:cubicBezTo>
                  <a:pt x="2964" y="1275"/>
                  <a:pt x="2964" y="1275"/>
                  <a:pt x="2964" y="1275"/>
                </a:cubicBezTo>
                <a:cubicBezTo>
                  <a:pt x="2964" y="1275"/>
                  <a:pt x="2964" y="1275"/>
                  <a:pt x="2964" y="1275"/>
                </a:cubicBezTo>
                <a:cubicBezTo>
                  <a:pt x="2965" y="1277"/>
                  <a:pt x="2965" y="1277"/>
                  <a:pt x="2965" y="1277"/>
                </a:cubicBezTo>
                <a:cubicBezTo>
                  <a:pt x="2965" y="1278"/>
                  <a:pt x="2965" y="1278"/>
                  <a:pt x="2965" y="1278"/>
                </a:cubicBezTo>
                <a:cubicBezTo>
                  <a:pt x="2965" y="1279"/>
                  <a:pt x="2965" y="1279"/>
                  <a:pt x="2965" y="1279"/>
                </a:cubicBezTo>
                <a:cubicBezTo>
                  <a:pt x="2965" y="1280"/>
                  <a:pt x="2965" y="1280"/>
                  <a:pt x="2965" y="1280"/>
                </a:cubicBezTo>
                <a:cubicBezTo>
                  <a:pt x="2965" y="1281"/>
                  <a:pt x="2965" y="1281"/>
                  <a:pt x="2965" y="1281"/>
                </a:cubicBezTo>
                <a:cubicBezTo>
                  <a:pt x="2966" y="1282"/>
                  <a:pt x="2966" y="1282"/>
                  <a:pt x="2966" y="1282"/>
                </a:cubicBezTo>
                <a:cubicBezTo>
                  <a:pt x="2967" y="1282"/>
                  <a:pt x="2967" y="1282"/>
                  <a:pt x="2967" y="1282"/>
                </a:cubicBezTo>
                <a:cubicBezTo>
                  <a:pt x="2967" y="1283"/>
                  <a:pt x="2967" y="1283"/>
                  <a:pt x="2967" y="1283"/>
                </a:cubicBezTo>
                <a:cubicBezTo>
                  <a:pt x="2966" y="1283"/>
                  <a:pt x="2966" y="1283"/>
                  <a:pt x="2966" y="1283"/>
                </a:cubicBezTo>
                <a:cubicBezTo>
                  <a:pt x="2966" y="1283"/>
                  <a:pt x="2966" y="1283"/>
                  <a:pt x="2966" y="1283"/>
                </a:cubicBezTo>
                <a:cubicBezTo>
                  <a:pt x="2965" y="1283"/>
                  <a:pt x="2965" y="1283"/>
                  <a:pt x="2965" y="1284"/>
                </a:cubicBezTo>
                <a:cubicBezTo>
                  <a:pt x="2966" y="1286"/>
                  <a:pt x="2966" y="1286"/>
                  <a:pt x="2966" y="1286"/>
                </a:cubicBezTo>
                <a:cubicBezTo>
                  <a:pt x="2966" y="1286"/>
                  <a:pt x="2966" y="1286"/>
                  <a:pt x="2966" y="1286"/>
                </a:cubicBezTo>
                <a:cubicBezTo>
                  <a:pt x="2970" y="1286"/>
                  <a:pt x="2970" y="1286"/>
                  <a:pt x="2970" y="1286"/>
                </a:cubicBezTo>
                <a:cubicBezTo>
                  <a:pt x="2975" y="1290"/>
                  <a:pt x="2975" y="1290"/>
                  <a:pt x="2975" y="1290"/>
                </a:cubicBezTo>
                <a:cubicBezTo>
                  <a:pt x="2983" y="1293"/>
                  <a:pt x="2983" y="1293"/>
                  <a:pt x="2983" y="1293"/>
                </a:cubicBezTo>
                <a:cubicBezTo>
                  <a:pt x="2983" y="1294"/>
                  <a:pt x="2983" y="1294"/>
                  <a:pt x="2983" y="1294"/>
                </a:cubicBezTo>
                <a:cubicBezTo>
                  <a:pt x="2982" y="1295"/>
                  <a:pt x="2982" y="1295"/>
                  <a:pt x="2982" y="1295"/>
                </a:cubicBezTo>
                <a:cubicBezTo>
                  <a:pt x="2983" y="1296"/>
                  <a:pt x="2983" y="1296"/>
                  <a:pt x="2983" y="1296"/>
                </a:cubicBezTo>
                <a:cubicBezTo>
                  <a:pt x="2985" y="1298"/>
                  <a:pt x="2985" y="1298"/>
                  <a:pt x="2985" y="1298"/>
                </a:cubicBezTo>
                <a:cubicBezTo>
                  <a:pt x="2986" y="1298"/>
                  <a:pt x="2986" y="1298"/>
                  <a:pt x="2986" y="1298"/>
                </a:cubicBezTo>
                <a:cubicBezTo>
                  <a:pt x="2988" y="1297"/>
                  <a:pt x="2988" y="1297"/>
                  <a:pt x="2988" y="1297"/>
                </a:cubicBezTo>
                <a:cubicBezTo>
                  <a:pt x="2987" y="1297"/>
                  <a:pt x="2987" y="1297"/>
                  <a:pt x="2987" y="1297"/>
                </a:cubicBezTo>
                <a:cubicBezTo>
                  <a:pt x="2983" y="1299"/>
                  <a:pt x="2983" y="1299"/>
                  <a:pt x="2983" y="1299"/>
                </a:cubicBezTo>
                <a:cubicBezTo>
                  <a:pt x="2983" y="1300"/>
                  <a:pt x="2983" y="1300"/>
                  <a:pt x="2983" y="1300"/>
                </a:cubicBezTo>
                <a:cubicBezTo>
                  <a:pt x="2983" y="1302"/>
                  <a:pt x="2983" y="1302"/>
                  <a:pt x="2983" y="1302"/>
                </a:cubicBezTo>
                <a:cubicBezTo>
                  <a:pt x="2982" y="1302"/>
                  <a:pt x="2982" y="1302"/>
                  <a:pt x="2982" y="1302"/>
                </a:cubicBezTo>
                <a:cubicBezTo>
                  <a:pt x="2981" y="1304"/>
                  <a:pt x="2981" y="1304"/>
                  <a:pt x="2981" y="1304"/>
                </a:cubicBezTo>
                <a:cubicBezTo>
                  <a:pt x="2981" y="1304"/>
                  <a:pt x="2981" y="1305"/>
                  <a:pt x="2981" y="1305"/>
                </a:cubicBezTo>
                <a:cubicBezTo>
                  <a:pt x="2981" y="1305"/>
                  <a:pt x="2981" y="1305"/>
                  <a:pt x="2982" y="1305"/>
                </a:cubicBezTo>
                <a:cubicBezTo>
                  <a:pt x="2984" y="1305"/>
                  <a:pt x="2984" y="1305"/>
                  <a:pt x="2984" y="1305"/>
                </a:cubicBezTo>
                <a:cubicBezTo>
                  <a:pt x="2986" y="1306"/>
                  <a:pt x="2986" y="1306"/>
                  <a:pt x="2986" y="1306"/>
                </a:cubicBezTo>
                <a:cubicBezTo>
                  <a:pt x="2986" y="1306"/>
                  <a:pt x="2987" y="1306"/>
                  <a:pt x="2987" y="1305"/>
                </a:cubicBezTo>
                <a:cubicBezTo>
                  <a:pt x="2988" y="1304"/>
                  <a:pt x="2988" y="1304"/>
                  <a:pt x="2988" y="1304"/>
                </a:cubicBezTo>
                <a:cubicBezTo>
                  <a:pt x="2989" y="1298"/>
                  <a:pt x="2989" y="1298"/>
                  <a:pt x="2989" y="1298"/>
                </a:cubicBezTo>
                <a:cubicBezTo>
                  <a:pt x="2989" y="1300"/>
                  <a:pt x="2989" y="1300"/>
                  <a:pt x="2989" y="1300"/>
                </a:cubicBezTo>
                <a:cubicBezTo>
                  <a:pt x="2989" y="1300"/>
                  <a:pt x="2989" y="1300"/>
                  <a:pt x="2989" y="1300"/>
                </a:cubicBezTo>
                <a:cubicBezTo>
                  <a:pt x="2992" y="1304"/>
                  <a:pt x="2992" y="1304"/>
                  <a:pt x="2992" y="1304"/>
                </a:cubicBezTo>
                <a:cubicBezTo>
                  <a:pt x="2991" y="1306"/>
                  <a:pt x="2991" y="1306"/>
                  <a:pt x="2991" y="1306"/>
                </a:cubicBezTo>
                <a:cubicBezTo>
                  <a:pt x="2992" y="1306"/>
                  <a:pt x="2992" y="1306"/>
                  <a:pt x="2992" y="1306"/>
                </a:cubicBezTo>
                <a:cubicBezTo>
                  <a:pt x="2993" y="1307"/>
                  <a:pt x="2993" y="1307"/>
                  <a:pt x="2993" y="1307"/>
                </a:cubicBezTo>
                <a:cubicBezTo>
                  <a:pt x="2993" y="1308"/>
                  <a:pt x="2993" y="1308"/>
                  <a:pt x="2993" y="1308"/>
                </a:cubicBezTo>
                <a:cubicBezTo>
                  <a:pt x="2990" y="1310"/>
                  <a:pt x="2990" y="1310"/>
                  <a:pt x="2990" y="1310"/>
                </a:cubicBezTo>
                <a:cubicBezTo>
                  <a:pt x="2990" y="1310"/>
                  <a:pt x="2990" y="1310"/>
                  <a:pt x="2990" y="1311"/>
                </a:cubicBezTo>
                <a:cubicBezTo>
                  <a:pt x="2990" y="1311"/>
                  <a:pt x="2990" y="1311"/>
                  <a:pt x="2990" y="1311"/>
                </a:cubicBezTo>
                <a:cubicBezTo>
                  <a:pt x="2992" y="1312"/>
                  <a:pt x="2992" y="1312"/>
                  <a:pt x="2992" y="1312"/>
                </a:cubicBezTo>
                <a:cubicBezTo>
                  <a:pt x="2992" y="1312"/>
                  <a:pt x="2992" y="1312"/>
                  <a:pt x="2992" y="1312"/>
                </a:cubicBezTo>
                <a:cubicBezTo>
                  <a:pt x="2995" y="1310"/>
                  <a:pt x="2995" y="1310"/>
                  <a:pt x="2995" y="1310"/>
                </a:cubicBezTo>
                <a:cubicBezTo>
                  <a:pt x="2998" y="1305"/>
                  <a:pt x="2998" y="1305"/>
                  <a:pt x="2998" y="1305"/>
                </a:cubicBezTo>
                <a:cubicBezTo>
                  <a:pt x="2998" y="1307"/>
                  <a:pt x="2998" y="1307"/>
                  <a:pt x="2998" y="1307"/>
                </a:cubicBezTo>
                <a:cubicBezTo>
                  <a:pt x="2998" y="1307"/>
                  <a:pt x="2998" y="1308"/>
                  <a:pt x="2998" y="1308"/>
                </a:cubicBezTo>
                <a:cubicBezTo>
                  <a:pt x="3000" y="1308"/>
                  <a:pt x="3000" y="1308"/>
                  <a:pt x="3000" y="1308"/>
                </a:cubicBezTo>
                <a:cubicBezTo>
                  <a:pt x="3000" y="1308"/>
                  <a:pt x="3000" y="1308"/>
                  <a:pt x="3000" y="1308"/>
                </a:cubicBezTo>
                <a:cubicBezTo>
                  <a:pt x="3007" y="1305"/>
                  <a:pt x="3007" y="1305"/>
                  <a:pt x="3007" y="1305"/>
                </a:cubicBezTo>
                <a:cubicBezTo>
                  <a:pt x="3009" y="1305"/>
                  <a:pt x="3009" y="1305"/>
                  <a:pt x="3009" y="1305"/>
                </a:cubicBezTo>
                <a:cubicBezTo>
                  <a:pt x="3011" y="1304"/>
                  <a:pt x="3011" y="1304"/>
                  <a:pt x="3011" y="1304"/>
                </a:cubicBezTo>
                <a:cubicBezTo>
                  <a:pt x="3012" y="1305"/>
                  <a:pt x="3012" y="1305"/>
                  <a:pt x="3012" y="1305"/>
                </a:cubicBezTo>
                <a:cubicBezTo>
                  <a:pt x="3013" y="1305"/>
                  <a:pt x="3013" y="1305"/>
                  <a:pt x="3013" y="1305"/>
                </a:cubicBezTo>
                <a:cubicBezTo>
                  <a:pt x="3014" y="1305"/>
                  <a:pt x="3014" y="1305"/>
                  <a:pt x="3014" y="1305"/>
                </a:cubicBezTo>
                <a:cubicBezTo>
                  <a:pt x="3018" y="1301"/>
                  <a:pt x="3018" y="1301"/>
                  <a:pt x="3018" y="1301"/>
                </a:cubicBezTo>
                <a:cubicBezTo>
                  <a:pt x="3020" y="1300"/>
                  <a:pt x="3020" y="1300"/>
                  <a:pt x="3020" y="1300"/>
                </a:cubicBezTo>
                <a:cubicBezTo>
                  <a:pt x="3022" y="1301"/>
                  <a:pt x="3022" y="1301"/>
                  <a:pt x="3022" y="1301"/>
                </a:cubicBezTo>
                <a:cubicBezTo>
                  <a:pt x="3023" y="1301"/>
                  <a:pt x="3023" y="1301"/>
                  <a:pt x="3023" y="1301"/>
                </a:cubicBezTo>
                <a:cubicBezTo>
                  <a:pt x="3027" y="1298"/>
                  <a:pt x="3027" y="1298"/>
                  <a:pt x="3027" y="1298"/>
                </a:cubicBezTo>
                <a:cubicBezTo>
                  <a:pt x="3029" y="1298"/>
                  <a:pt x="3029" y="1298"/>
                  <a:pt x="3029" y="1298"/>
                </a:cubicBezTo>
                <a:cubicBezTo>
                  <a:pt x="3030" y="1298"/>
                  <a:pt x="3030" y="1298"/>
                  <a:pt x="3030" y="1298"/>
                </a:cubicBezTo>
                <a:cubicBezTo>
                  <a:pt x="3031" y="1295"/>
                  <a:pt x="3031" y="1295"/>
                  <a:pt x="3031" y="1295"/>
                </a:cubicBezTo>
                <a:cubicBezTo>
                  <a:pt x="3032" y="1296"/>
                  <a:pt x="3032" y="1296"/>
                  <a:pt x="3032" y="1296"/>
                </a:cubicBezTo>
                <a:cubicBezTo>
                  <a:pt x="3032" y="1297"/>
                  <a:pt x="3033" y="1297"/>
                  <a:pt x="3033" y="1297"/>
                </a:cubicBezTo>
                <a:cubicBezTo>
                  <a:pt x="3038" y="1295"/>
                  <a:pt x="3038" y="1295"/>
                  <a:pt x="3038" y="1295"/>
                </a:cubicBezTo>
                <a:cubicBezTo>
                  <a:pt x="3039" y="1294"/>
                  <a:pt x="3039" y="1294"/>
                  <a:pt x="3039" y="1294"/>
                </a:cubicBezTo>
                <a:cubicBezTo>
                  <a:pt x="3039" y="1293"/>
                  <a:pt x="3039" y="1293"/>
                  <a:pt x="3039" y="1293"/>
                </a:cubicBezTo>
                <a:cubicBezTo>
                  <a:pt x="3040" y="1294"/>
                  <a:pt x="3040" y="1294"/>
                  <a:pt x="3040" y="1294"/>
                </a:cubicBezTo>
                <a:cubicBezTo>
                  <a:pt x="3040" y="1294"/>
                  <a:pt x="3040" y="1294"/>
                  <a:pt x="3040" y="1294"/>
                </a:cubicBezTo>
                <a:cubicBezTo>
                  <a:pt x="3042" y="1293"/>
                  <a:pt x="3042" y="1293"/>
                  <a:pt x="3042" y="1293"/>
                </a:cubicBezTo>
                <a:cubicBezTo>
                  <a:pt x="3042" y="1293"/>
                  <a:pt x="3042" y="1293"/>
                  <a:pt x="3042" y="1293"/>
                </a:cubicBezTo>
                <a:cubicBezTo>
                  <a:pt x="3044" y="1292"/>
                  <a:pt x="3044" y="1292"/>
                  <a:pt x="3044" y="1292"/>
                </a:cubicBezTo>
                <a:cubicBezTo>
                  <a:pt x="3049" y="1292"/>
                  <a:pt x="3049" y="1292"/>
                  <a:pt x="3049" y="1292"/>
                </a:cubicBezTo>
                <a:cubicBezTo>
                  <a:pt x="3055" y="1289"/>
                  <a:pt x="3055" y="1289"/>
                  <a:pt x="3055" y="1289"/>
                </a:cubicBezTo>
                <a:cubicBezTo>
                  <a:pt x="3057" y="1290"/>
                  <a:pt x="3057" y="1290"/>
                  <a:pt x="3057" y="1290"/>
                </a:cubicBezTo>
                <a:cubicBezTo>
                  <a:pt x="3057" y="1290"/>
                  <a:pt x="3057" y="1290"/>
                  <a:pt x="3057" y="1290"/>
                </a:cubicBezTo>
                <a:cubicBezTo>
                  <a:pt x="3062" y="1291"/>
                  <a:pt x="3062" y="1291"/>
                  <a:pt x="3062" y="1291"/>
                </a:cubicBezTo>
                <a:cubicBezTo>
                  <a:pt x="3063" y="1291"/>
                  <a:pt x="3063" y="1291"/>
                  <a:pt x="3063" y="1291"/>
                </a:cubicBezTo>
                <a:cubicBezTo>
                  <a:pt x="3064" y="1290"/>
                  <a:pt x="3064" y="1290"/>
                  <a:pt x="3064" y="1290"/>
                </a:cubicBezTo>
                <a:cubicBezTo>
                  <a:pt x="3065" y="1289"/>
                  <a:pt x="3065" y="1289"/>
                  <a:pt x="3065" y="1289"/>
                </a:cubicBezTo>
                <a:cubicBezTo>
                  <a:pt x="3072" y="1290"/>
                  <a:pt x="3072" y="1290"/>
                  <a:pt x="3072" y="1290"/>
                </a:cubicBezTo>
                <a:cubicBezTo>
                  <a:pt x="3073" y="1290"/>
                  <a:pt x="3073" y="1290"/>
                  <a:pt x="3073" y="1290"/>
                </a:cubicBezTo>
                <a:cubicBezTo>
                  <a:pt x="3076" y="1286"/>
                  <a:pt x="3076" y="1286"/>
                  <a:pt x="3076" y="1286"/>
                </a:cubicBezTo>
                <a:cubicBezTo>
                  <a:pt x="3080" y="1284"/>
                  <a:pt x="3080" y="1284"/>
                  <a:pt x="3080" y="1284"/>
                </a:cubicBezTo>
                <a:cubicBezTo>
                  <a:pt x="3080" y="1285"/>
                  <a:pt x="3080" y="1285"/>
                  <a:pt x="3080" y="1285"/>
                </a:cubicBezTo>
                <a:cubicBezTo>
                  <a:pt x="3079" y="1286"/>
                  <a:pt x="3079" y="1286"/>
                  <a:pt x="3079" y="1286"/>
                </a:cubicBezTo>
                <a:cubicBezTo>
                  <a:pt x="3079" y="1289"/>
                  <a:pt x="3079" y="1289"/>
                  <a:pt x="3079" y="1289"/>
                </a:cubicBezTo>
                <a:cubicBezTo>
                  <a:pt x="3079" y="1288"/>
                  <a:pt x="3079" y="1288"/>
                  <a:pt x="3079" y="1288"/>
                </a:cubicBezTo>
                <a:cubicBezTo>
                  <a:pt x="3078" y="1288"/>
                  <a:pt x="3078" y="1288"/>
                  <a:pt x="3078" y="1288"/>
                </a:cubicBezTo>
                <a:cubicBezTo>
                  <a:pt x="3078" y="1288"/>
                  <a:pt x="3077" y="1288"/>
                  <a:pt x="3077" y="1288"/>
                </a:cubicBezTo>
                <a:cubicBezTo>
                  <a:pt x="3077" y="1288"/>
                  <a:pt x="3077" y="1288"/>
                  <a:pt x="3077" y="1289"/>
                </a:cubicBezTo>
                <a:cubicBezTo>
                  <a:pt x="3077" y="1293"/>
                  <a:pt x="3077" y="1293"/>
                  <a:pt x="3077" y="1293"/>
                </a:cubicBezTo>
                <a:cubicBezTo>
                  <a:pt x="3077" y="1293"/>
                  <a:pt x="3077" y="1293"/>
                  <a:pt x="3077" y="1293"/>
                </a:cubicBezTo>
                <a:cubicBezTo>
                  <a:pt x="3078" y="1296"/>
                  <a:pt x="3078" y="1296"/>
                  <a:pt x="3078" y="1296"/>
                </a:cubicBezTo>
                <a:cubicBezTo>
                  <a:pt x="3079" y="1296"/>
                  <a:pt x="3079" y="1296"/>
                  <a:pt x="3079" y="1296"/>
                </a:cubicBezTo>
                <a:cubicBezTo>
                  <a:pt x="3080" y="1296"/>
                  <a:pt x="3080" y="1296"/>
                  <a:pt x="3080" y="1296"/>
                </a:cubicBezTo>
                <a:cubicBezTo>
                  <a:pt x="3087" y="1301"/>
                  <a:pt x="3087" y="1301"/>
                  <a:pt x="3087" y="1301"/>
                </a:cubicBezTo>
                <a:cubicBezTo>
                  <a:pt x="3087" y="1301"/>
                  <a:pt x="3087" y="1301"/>
                  <a:pt x="3087" y="1301"/>
                </a:cubicBezTo>
                <a:cubicBezTo>
                  <a:pt x="3096" y="1300"/>
                  <a:pt x="3096" y="1300"/>
                  <a:pt x="3096" y="1300"/>
                </a:cubicBezTo>
                <a:cubicBezTo>
                  <a:pt x="3098" y="1301"/>
                  <a:pt x="3098" y="1301"/>
                  <a:pt x="3098" y="1301"/>
                </a:cubicBezTo>
                <a:cubicBezTo>
                  <a:pt x="3100" y="1303"/>
                  <a:pt x="3100" y="1303"/>
                  <a:pt x="3100" y="1303"/>
                </a:cubicBezTo>
                <a:cubicBezTo>
                  <a:pt x="3100" y="1305"/>
                  <a:pt x="3100" y="1305"/>
                  <a:pt x="3100" y="1305"/>
                </a:cubicBezTo>
                <a:cubicBezTo>
                  <a:pt x="3101" y="1306"/>
                  <a:pt x="3101" y="1306"/>
                  <a:pt x="3101" y="1306"/>
                </a:cubicBezTo>
                <a:cubicBezTo>
                  <a:pt x="3102" y="1307"/>
                  <a:pt x="3102" y="1307"/>
                  <a:pt x="3102" y="1307"/>
                </a:cubicBezTo>
                <a:cubicBezTo>
                  <a:pt x="3104" y="1307"/>
                  <a:pt x="3104" y="1307"/>
                  <a:pt x="3104" y="1307"/>
                </a:cubicBezTo>
                <a:cubicBezTo>
                  <a:pt x="3104" y="1307"/>
                  <a:pt x="3104" y="1307"/>
                  <a:pt x="3104" y="1307"/>
                </a:cubicBezTo>
                <a:cubicBezTo>
                  <a:pt x="3103" y="1308"/>
                  <a:pt x="3103" y="1308"/>
                  <a:pt x="3103" y="1308"/>
                </a:cubicBezTo>
                <a:cubicBezTo>
                  <a:pt x="3088" y="1306"/>
                  <a:pt x="3088" y="1306"/>
                  <a:pt x="3088" y="1306"/>
                </a:cubicBezTo>
                <a:cubicBezTo>
                  <a:pt x="3088" y="1306"/>
                  <a:pt x="3088" y="1306"/>
                  <a:pt x="3088" y="1306"/>
                </a:cubicBezTo>
                <a:cubicBezTo>
                  <a:pt x="3086" y="1308"/>
                  <a:pt x="3086" y="1308"/>
                  <a:pt x="3086" y="1308"/>
                </a:cubicBezTo>
                <a:cubicBezTo>
                  <a:pt x="3085" y="1310"/>
                  <a:pt x="3085" y="1310"/>
                  <a:pt x="3085" y="1310"/>
                </a:cubicBezTo>
                <a:cubicBezTo>
                  <a:pt x="3082" y="1312"/>
                  <a:pt x="3082" y="1312"/>
                  <a:pt x="3082" y="1312"/>
                </a:cubicBezTo>
                <a:cubicBezTo>
                  <a:pt x="3080" y="1311"/>
                  <a:pt x="3080" y="1311"/>
                  <a:pt x="3080" y="1311"/>
                </a:cubicBezTo>
                <a:cubicBezTo>
                  <a:pt x="3079" y="1310"/>
                  <a:pt x="3079" y="1310"/>
                  <a:pt x="3079" y="1310"/>
                </a:cubicBezTo>
                <a:cubicBezTo>
                  <a:pt x="3078" y="1311"/>
                  <a:pt x="3078" y="1311"/>
                  <a:pt x="3078" y="1311"/>
                </a:cubicBezTo>
                <a:cubicBezTo>
                  <a:pt x="3077" y="1312"/>
                  <a:pt x="3077" y="1312"/>
                  <a:pt x="3077" y="1312"/>
                </a:cubicBezTo>
                <a:cubicBezTo>
                  <a:pt x="3076" y="1315"/>
                  <a:pt x="3076" y="1315"/>
                  <a:pt x="3076" y="1315"/>
                </a:cubicBezTo>
                <a:cubicBezTo>
                  <a:pt x="3075" y="1315"/>
                  <a:pt x="3075" y="1315"/>
                  <a:pt x="3075" y="1315"/>
                </a:cubicBezTo>
                <a:cubicBezTo>
                  <a:pt x="3074" y="1313"/>
                  <a:pt x="3074" y="1313"/>
                  <a:pt x="3074" y="1313"/>
                </a:cubicBezTo>
                <a:cubicBezTo>
                  <a:pt x="3072" y="1312"/>
                  <a:pt x="3072" y="1312"/>
                  <a:pt x="3072" y="1312"/>
                </a:cubicBezTo>
                <a:cubicBezTo>
                  <a:pt x="3071" y="1312"/>
                  <a:pt x="3071" y="1312"/>
                  <a:pt x="3071" y="1312"/>
                </a:cubicBezTo>
                <a:cubicBezTo>
                  <a:pt x="3071" y="1312"/>
                  <a:pt x="3071" y="1312"/>
                  <a:pt x="3070" y="1313"/>
                </a:cubicBezTo>
                <a:cubicBezTo>
                  <a:pt x="3070" y="1315"/>
                  <a:pt x="3070" y="1315"/>
                  <a:pt x="3070" y="1315"/>
                </a:cubicBezTo>
                <a:cubicBezTo>
                  <a:pt x="3069" y="1316"/>
                  <a:pt x="3069" y="1316"/>
                  <a:pt x="3069" y="1316"/>
                </a:cubicBezTo>
                <a:cubicBezTo>
                  <a:pt x="3070" y="1320"/>
                  <a:pt x="3070" y="1320"/>
                  <a:pt x="3070" y="1320"/>
                </a:cubicBezTo>
                <a:cubicBezTo>
                  <a:pt x="3070" y="1321"/>
                  <a:pt x="3070" y="1321"/>
                  <a:pt x="3070" y="1321"/>
                </a:cubicBezTo>
                <a:cubicBezTo>
                  <a:pt x="3067" y="1322"/>
                  <a:pt x="3067" y="1322"/>
                  <a:pt x="3067" y="1322"/>
                </a:cubicBezTo>
                <a:cubicBezTo>
                  <a:pt x="3055" y="1322"/>
                  <a:pt x="3055" y="1322"/>
                  <a:pt x="3055" y="1322"/>
                </a:cubicBezTo>
                <a:cubicBezTo>
                  <a:pt x="3052" y="1321"/>
                  <a:pt x="3052" y="1321"/>
                  <a:pt x="3052" y="1321"/>
                </a:cubicBezTo>
                <a:cubicBezTo>
                  <a:pt x="3050" y="1320"/>
                  <a:pt x="3050" y="1320"/>
                  <a:pt x="3050" y="1320"/>
                </a:cubicBezTo>
                <a:cubicBezTo>
                  <a:pt x="3050" y="1319"/>
                  <a:pt x="3050" y="1319"/>
                  <a:pt x="3050" y="1319"/>
                </a:cubicBezTo>
                <a:cubicBezTo>
                  <a:pt x="3039" y="1317"/>
                  <a:pt x="3039" y="1317"/>
                  <a:pt x="3039" y="1317"/>
                </a:cubicBezTo>
                <a:cubicBezTo>
                  <a:pt x="3038" y="1317"/>
                  <a:pt x="3038" y="1317"/>
                  <a:pt x="3038" y="1317"/>
                </a:cubicBezTo>
                <a:cubicBezTo>
                  <a:pt x="3037" y="1317"/>
                  <a:pt x="3037" y="1317"/>
                  <a:pt x="3037" y="1317"/>
                </a:cubicBezTo>
                <a:cubicBezTo>
                  <a:pt x="3035" y="1315"/>
                  <a:pt x="3035" y="1315"/>
                  <a:pt x="3035" y="1315"/>
                </a:cubicBezTo>
                <a:cubicBezTo>
                  <a:pt x="3034" y="1315"/>
                  <a:pt x="3034" y="1315"/>
                  <a:pt x="3034" y="1315"/>
                </a:cubicBezTo>
                <a:cubicBezTo>
                  <a:pt x="3034" y="1315"/>
                  <a:pt x="3033" y="1315"/>
                  <a:pt x="3033" y="1315"/>
                </a:cubicBezTo>
                <a:cubicBezTo>
                  <a:pt x="3033" y="1317"/>
                  <a:pt x="3033" y="1317"/>
                  <a:pt x="3033" y="1317"/>
                </a:cubicBezTo>
                <a:cubicBezTo>
                  <a:pt x="3031" y="1317"/>
                  <a:pt x="3031" y="1317"/>
                  <a:pt x="3031" y="1317"/>
                </a:cubicBezTo>
                <a:cubicBezTo>
                  <a:pt x="3031" y="1317"/>
                  <a:pt x="3030" y="1317"/>
                  <a:pt x="3030" y="1317"/>
                </a:cubicBezTo>
                <a:cubicBezTo>
                  <a:pt x="3030" y="1317"/>
                  <a:pt x="3030" y="1317"/>
                  <a:pt x="3030" y="1317"/>
                </a:cubicBezTo>
                <a:cubicBezTo>
                  <a:pt x="3030" y="1319"/>
                  <a:pt x="3030" y="1319"/>
                  <a:pt x="3030" y="1319"/>
                </a:cubicBezTo>
                <a:cubicBezTo>
                  <a:pt x="3029" y="1320"/>
                  <a:pt x="3029" y="1320"/>
                  <a:pt x="3029" y="1320"/>
                </a:cubicBezTo>
                <a:cubicBezTo>
                  <a:pt x="3024" y="1320"/>
                  <a:pt x="3024" y="1320"/>
                  <a:pt x="3024" y="1320"/>
                </a:cubicBezTo>
                <a:cubicBezTo>
                  <a:pt x="3021" y="1319"/>
                  <a:pt x="3021" y="1319"/>
                  <a:pt x="3021" y="1319"/>
                </a:cubicBezTo>
                <a:cubicBezTo>
                  <a:pt x="3021" y="1318"/>
                  <a:pt x="3021" y="1318"/>
                  <a:pt x="3021" y="1319"/>
                </a:cubicBezTo>
                <a:cubicBezTo>
                  <a:pt x="3020" y="1319"/>
                  <a:pt x="3020" y="1319"/>
                  <a:pt x="3020" y="1319"/>
                </a:cubicBezTo>
                <a:cubicBezTo>
                  <a:pt x="3020" y="1321"/>
                  <a:pt x="3020" y="1321"/>
                  <a:pt x="3020" y="1321"/>
                </a:cubicBezTo>
                <a:cubicBezTo>
                  <a:pt x="3015" y="1321"/>
                  <a:pt x="3015" y="1321"/>
                  <a:pt x="3015" y="1321"/>
                </a:cubicBezTo>
                <a:cubicBezTo>
                  <a:pt x="3014" y="1321"/>
                  <a:pt x="3014" y="1321"/>
                  <a:pt x="3014" y="1321"/>
                </a:cubicBezTo>
                <a:cubicBezTo>
                  <a:pt x="3012" y="1323"/>
                  <a:pt x="3012" y="1323"/>
                  <a:pt x="3012" y="1323"/>
                </a:cubicBezTo>
                <a:cubicBezTo>
                  <a:pt x="3010" y="1324"/>
                  <a:pt x="3010" y="1324"/>
                  <a:pt x="3010" y="1324"/>
                </a:cubicBezTo>
                <a:cubicBezTo>
                  <a:pt x="3009" y="1325"/>
                  <a:pt x="3009" y="1325"/>
                  <a:pt x="3009" y="1325"/>
                </a:cubicBezTo>
                <a:cubicBezTo>
                  <a:pt x="3008" y="1325"/>
                  <a:pt x="3008" y="1325"/>
                  <a:pt x="3008" y="1325"/>
                </a:cubicBezTo>
                <a:cubicBezTo>
                  <a:pt x="3008" y="1326"/>
                  <a:pt x="3008" y="1326"/>
                  <a:pt x="3008" y="1326"/>
                </a:cubicBezTo>
                <a:cubicBezTo>
                  <a:pt x="3001" y="1328"/>
                  <a:pt x="3001" y="1328"/>
                  <a:pt x="3001" y="1328"/>
                </a:cubicBezTo>
                <a:cubicBezTo>
                  <a:pt x="3000" y="1329"/>
                  <a:pt x="3000" y="1329"/>
                  <a:pt x="3000" y="1329"/>
                </a:cubicBezTo>
                <a:cubicBezTo>
                  <a:pt x="2999" y="1330"/>
                  <a:pt x="2999" y="1330"/>
                  <a:pt x="2999" y="1330"/>
                </a:cubicBezTo>
                <a:cubicBezTo>
                  <a:pt x="2998" y="1336"/>
                  <a:pt x="2998" y="1336"/>
                  <a:pt x="2998" y="1336"/>
                </a:cubicBezTo>
                <a:cubicBezTo>
                  <a:pt x="2998" y="1336"/>
                  <a:pt x="2998" y="1336"/>
                  <a:pt x="2998" y="1336"/>
                </a:cubicBezTo>
                <a:cubicBezTo>
                  <a:pt x="2999" y="1336"/>
                  <a:pt x="2999" y="1336"/>
                  <a:pt x="2999" y="1336"/>
                </a:cubicBezTo>
                <a:cubicBezTo>
                  <a:pt x="3000" y="1337"/>
                  <a:pt x="3000" y="1337"/>
                  <a:pt x="3000" y="1337"/>
                </a:cubicBezTo>
                <a:cubicBezTo>
                  <a:pt x="3000" y="1337"/>
                  <a:pt x="3000" y="1337"/>
                  <a:pt x="3000" y="1337"/>
                </a:cubicBezTo>
                <a:cubicBezTo>
                  <a:pt x="2999" y="1338"/>
                  <a:pt x="2999" y="1338"/>
                  <a:pt x="2999" y="1338"/>
                </a:cubicBezTo>
                <a:cubicBezTo>
                  <a:pt x="2999" y="1338"/>
                  <a:pt x="2999" y="1338"/>
                  <a:pt x="2999" y="1338"/>
                </a:cubicBezTo>
                <a:cubicBezTo>
                  <a:pt x="2999" y="1342"/>
                  <a:pt x="2999" y="1342"/>
                  <a:pt x="2999" y="1342"/>
                </a:cubicBezTo>
                <a:cubicBezTo>
                  <a:pt x="2999" y="1342"/>
                  <a:pt x="2999" y="1343"/>
                  <a:pt x="3000" y="1343"/>
                </a:cubicBezTo>
                <a:cubicBezTo>
                  <a:pt x="3002" y="1343"/>
                  <a:pt x="3002" y="1343"/>
                  <a:pt x="3002" y="1343"/>
                </a:cubicBezTo>
                <a:cubicBezTo>
                  <a:pt x="3001" y="1343"/>
                  <a:pt x="3001" y="1343"/>
                  <a:pt x="3001" y="1343"/>
                </a:cubicBezTo>
                <a:cubicBezTo>
                  <a:pt x="3000" y="1344"/>
                  <a:pt x="3000" y="1344"/>
                  <a:pt x="3000" y="1344"/>
                </a:cubicBezTo>
                <a:cubicBezTo>
                  <a:pt x="2999" y="1346"/>
                  <a:pt x="2999" y="1346"/>
                  <a:pt x="2999" y="1346"/>
                </a:cubicBezTo>
                <a:cubicBezTo>
                  <a:pt x="3000" y="1350"/>
                  <a:pt x="3000" y="1350"/>
                  <a:pt x="3000" y="1350"/>
                </a:cubicBezTo>
                <a:cubicBezTo>
                  <a:pt x="3002" y="1352"/>
                  <a:pt x="3002" y="1352"/>
                  <a:pt x="3002" y="1352"/>
                </a:cubicBezTo>
                <a:cubicBezTo>
                  <a:pt x="3003" y="1356"/>
                  <a:pt x="3003" y="1356"/>
                  <a:pt x="3003" y="1356"/>
                </a:cubicBezTo>
                <a:cubicBezTo>
                  <a:pt x="3003" y="1356"/>
                  <a:pt x="3003" y="1356"/>
                  <a:pt x="3003" y="1356"/>
                </a:cubicBezTo>
                <a:cubicBezTo>
                  <a:pt x="3005" y="1357"/>
                  <a:pt x="3005" y="1357"/>
                  <a:pt x="3005" y="1357"/>
                </a:cubicBezTo>
                <a:cubicBezTo>
                  <a:pt x="3007" y="1356"/>
                  <a:pt x="3007" y="1356"/>
                  <a:pt x="3007" y="1356"/>
                </a:cubicBezTo>
                <a:cubicBezTo>
                  <a:pt x="3008" y="1359"/>
                  <a:pt x="3008" y="1359"/>
                  <a:pt x="3008" y="1359"/>
                </a:cubicBezTo>
                <a:cubicBezTo>
                  <a:pt x="3008" y="1359"/>
                  <a:pt x="3009" y="1359"/>
                  <a:pt x="3009" y="1359"/>
                </a:cubicBezTo>
                <a:cubicBezTo>
                  <a:pt x="3011" y="1357"/>
                  <a:pt x="3011" y="1357"/>
                  <a:pt x="3011" y="1357"/>
                </a:cubicBezTo>
                <a:cubicBezTo>
                  <a:pt x="3012" y="1355"/>
                  <a:pt x="3012" y="1355"/>
                  <a:pt x="3012" y="1355"/>
                </a:cubicBezTo>
                <a:cubicBezTo>
                  <a:pt x="3015" y="1356"/>
                  <a:pt x="3015" y="1356"/>
                  <a:pt x="3015" y="1356"/>
                </a:cubicBezTo>
                <a:cubicBezTo>
                  <a:pt x="3015" y="1357"/>
                  <a:pt x="3015" y="1357"/>
                  <a:pt x="3015" y="1357"/>
                </a:cubicBezTo>
                <a:cubicBezTo>
                  <a:pt x="3013" y="1370"/>
                  <a:pt x="3013" y="1370"/>
                  <a:pt x="3013" y="1370"/>
                </a:cubicBezTo>
                <a:cubicBezTo>
                  <a:pt x="3013" y="1370"/>
                  <a:pt x="3013" y="1370"/>
                  <a:pt x="3013" y="1370"/>
                </a:cubicBezTo>
                <a:cubicBezTo>
                  <a:pt x="3013" y="1370"/>
                  <a:pt x="3013" y="1370"/>
                  <a:pt x="3013" y="1370"/>
                </a:cubicBezTo>
                <a:cubicBezTo>
                  <a:pt x="3013" y="1388"/>
                  <a:pt x="3013" y="1388"/>
                  <a:pt x="3013" y="1388"/>
                </a:cubicBezTo>
                <a:cubicBezTo>
                  <a:pt x="3010" y="1392"/>
                  <a:pt x="3010" y="1392"/>
                  <a:pt x="3010" y="1392"/>
                </a:cubicBezTo>
                <a:cubicBezTo>
                  <a:pt x="3010" y="1394"/>
                  <a:pt x="3010" y="1394"/>
                  <a:pt x="3010" y="1394"/>
                </a:cubicBezTo>
                <a:cubicBezTo>
                  <a:pt x="3010" y="1394"/>
                  <a:pt x="3010" y="1394"/>
                  <a:pt x="3010" y="1394"/>
                </a:cubicBezTo>
                <a:cubicBezTo>
                  <a:pt x="3009" y="1393"/>
                  <a:pt x="3009" y="1393"/>
                  <a:pt x="3009" y="1393"/>
                </a:cubicBezTo>
                <a:cubicBezTo>
                  <a:pt x="3009" y="1393"/>
                  <a:pt x="3009" y="1393"/>
                  <a:pt x="3009" y="1392"/>
                </a:cubicBezTo>
                <a:cubicBezTo>
                  <a:pt x="3009" y="1392"/>
                  <a:pt x="3009" y="1392"/>
                  <a:pt x="3008" y="1392"/>
                </a:cubicBezTo>
                <a:cubicBezTo>
                  <a:pt x="3004" y="1394"/>
                  <a:pt x="3004" y="1394"/>
                  <a:pt x="3004" y="1394"/>
                </a:cubicBezTo>
                <a:cubicBezTo>
                  <a:pt x="3003" y="1394"/>
                  <a:pt x="3003" y="1394"/>
                  <a:pt x="3003" y="1394"/>
                </a:cubicBezTo>
                <a:cubicBezTo>
                  <a:pt x="2998" y="1392"/>
                  <a:pt x="2998" y="1392"/>
                  <a:pt x="2998" y="1392"/>
                </a:cubicBezTo>
                <a:cubicBezTo>
                  <a:pt x="2997" y="1390"/>
                  <a:pt x="2997" y="1390"/>
                  <a:pt x="2997" y="1390"/>
                </a:cubicBezTo>
                <a:cubicBezTo>
                  <a:pt x="2996" y="1385"/>
                  <a:pt x="2996" y="1385"/>
                  <a:pt x="2996" y="1385"/>
                </a:cubicBezTo>
                <a:cubicBezTo>
                  <a:pt x="2996" y="1385"/>
                  <a:pt x="2995" y="1385"/>
                  <a:pt x="2995" y="1385"/>
                </a:cubicBezTo>
                <a:cubicBezTo>
                  <a:pt x="2995" y="1385"/>
                  <a:pt x="2994" y="1385"/>
                  <a:pt x="2994" y="1385"/>
                </a:cubicBezTo>
                <a:cubicBezTo>
                  <a:pt x="2994" y="1383"/>
                  <a:pt x="2994" y="1383"/>
                  <a:pt x="2994" y="1383"/>
                </a:cubicBezTo>
                <a:cubicBezTo>
                  <a:pt x="2986" y="1373"/>
                  <a:pt x="2986" y="1373"/>
                  <a:pt x="2986" y="1373"/>
                </a:cubicBezTo>
                <a:cubicBezTo>
                  <a:pt x="2985" y="1373"/>
                  <a:pt x="2985" y="1373"/>
                  <a:pt x="2985" y="1373"/>
                </a:cubicBezTo>
                <a:cubicBezTo>
                  <a:pt x="2975" y="1376"/>
                  <a:pt x="2975" y="1376"/>
                  <a:pt x="2975" y="1376"/>
                </a:cubicBezTo>
                <a:cubicBezTo>
                  <a:pt x="2970" y="1382"/>
                  <a:pt x="2970" y="1382"/>
                  <a:pt x="2970" y="1382"/>
                </a:cubicBezTo>
                <a:cubicBezTo>
                  <a:pt x="2961" y="1402"/>
                  <a:pt x="2961" y="1402"/>
                  <a:pt x="2961" y="1402"/>
                </a:cubicBezTo>
                <a:cubicBezTo>
                  <a:pt x="2960" y="1417"/>
                  <a:pt x="2960" y="1417"/>
                  <a:pt x="2960" y="1417"/>
                </a:cubicBezTo>
                <a:cubicBezTo>
                  <a:pt x="2961" y="1420"/>
                  <a:pt x="2961" y="1420"/>
                  <a:pt x="2961" y="1420"/>
                </a:cubicBezTo>
                <a:cubicBezTo>
                  <a:pt x="2961" y="1420"/>
                  <a:pt x="2961" y="1420"/>
                  <a:pt x="2961" y="1420"/>
                </a:cubicBezTo>
                <a:cubicBezTo>
                  <a:pt x="2962" y="1432"/>
                  <a:pt x="2962" y="1432"/>
                  <a:pt x="2962" y="1432"/>
                </a:cubicBezTo>
                <a:cubicBezTo>
                  <a:pt x="2962" y="1432"/>
                  <a:pt x="2962" y="1432"/>
                  <a:pt x="2962" y="1432"/>
                </a:cubicBezTo>
                <a:cubicBezTo>
                  <a:pt x="2961" y="1440"/>
                  <a:pt x="2961" y="1440"/>
                  <a:pt x="2961" y="1440"/>
                </a:cubicBezTo>
                <a:cubicBezTo>
                  <a:pt x="2960" y="1441"/>
                  <a:pt x="2960" y="1441"/>
                  <a:pt x="2960" y="1441"/>
                </a:cubicBezTo>
                <a:cubicBezTo>
                  <a:pt x="2952" y="1450"/>
                  <a:pt x="2952" y="1450"/>
                  <a:pt x="2952" y="1450"/>
                </a:cubicBezTo>
                <a:cubicBezTo>
                  <a:pt x="2947" y="1451"/>
                  <a:pt x="2947" y="1451"/>
                  <a:pt x="2947" y="1451"/>
                </a:cubicBezTo>
                <a:cubicBezTo>
                  <a:pt x="2946" y="1451"/>
                  <a:pt x="2946" y="1451"/>
                  <a:pt x="2946" y="1451"/>
                </a:cubicBezTo>
                <a:cubicBezTo>
                  <a:pt x="2945" y="1453"/>
                  <a:pt x="2945" y="1453"/>
                  <a:pt x="2945" y="1453"/>
                </a:cubicBezTo>
                <a:cubicBezTo>
                  <a:pt x="2944" y="1453"/>
                  <a:pt x="2944" y="1453"/>
                  <a:pt x="2944" y="1453"/>
                </a:cubicBezTo>
                <a:cubicBezTo>
                  <a:pt x="2944" y="1456"/>
                  <a:pt x="2944" y="1456"/>
                  <a:pt x="2944" y="1456"/>
                </a:cubicBezTo>
                <a:cubicBezTo>
                  <a:pt x="2942" y="1462"/>
                  <a:pt x="2942" y="1462"/>
                  <a:pt x="2942" y="1462"/>
                </a:cubicBezTo>
                <a:cubicBezTo>
                  <a:pt x="2940" y="1464"/>
                  <a:pt x="2940" y="1464"/>
                  <a:pt x="2940" y="1464"/>
                </a:cubicBezTo>
                <a:cubicBezTo>
                  <a:pt x="2939" y="1464"/>
                  <a:pt x="2939" y="1464"/>
                  <a:pt x="2939" y="1464"/>
                </a:cubicBezTo>
                <a:cubicBezTo>
                  <a:pt x="2936" y="1466"/>
                  <a:pt x="2936" y="1466"/>
                  <a:pt x="2936" y="1466"/>
                </a:cubicBezTo>
                <a:cubicBezTo>
                  <a:pt x="2930" y="1468"/>
                  <a:pt x="2930" y="1468"/>
                  <a:pt x="2930" y="1468"/>
                </a:cubicBezTo>
                <a:cubicBezTo>
                  <a:pt x="2929" y="1467"/>
                  <a:pt x="2929" y="1467"/>
                  <a:pt x="2929" y="1467"/>
                </a:cubicBezTo>
                <a:cubicBezTo>
                  <a:pt x="2929" y="1467"/>
                  <a:pt x="2928" y="1467"/>
                  <a:pt x="2928" y="1467"/>
                </a:cubicBezTo>
                <a:cubicBezTo>
                  <a:pt x="2927" y="1468"/>
                  <a:pt x="2927" y="1468"/>
                  <a:pt x="2927" y="1468"/>
                </a:cubicBezTo>
                <a:cubicBezTo>
                  <a:pt x="2927" y="1469"/>
                  <a:pt x="2927" y="1469"/>
                  <a:pt x="2927" y="1469"/>
                </a:cubicBezTo>
                <a:cubicBezTo>
                  <a:pt x="2926" y="1468"/>
                  <a:pt x="2926" y="1468"/>
                  <a:pt x="2926" y="1468"/>
                </a:cubicBezTo>
                <a:cubicBezTo>
                  <a:pt x="2923" y="1459"/>
                  <a:pt x="2923" y="1459"/>
                  <a:pt x="2923" y="1459"/>
                </a:cubicBezTo>
                <a:cubicBezTo>
                  <a:pt x="2926" y="1462"/>
                  <a:pt x="2926" y="1462"/>
                  <a:pt x="2926" y="1462"/>
                </a:cubicBezTo>
                <a:cubicBezTo>
                  <a:pt x="2926" y="1462"/>
                  <a:pt x="2927" y="1462"/>
                  <a:pt x="2927" y="1462"/>
                </a:cubicBezTo>
                <a:cubicBezTo>
                  <a:pt x="2927" y="1461"/>
                  <a:pt x="2927" y="1461"/>
                  <a:pt x="2927" y="1461"/>
                </a:cubicBezTo>
                <a:cubicBezTo>
                  <a:pt x="2928" y="1459"/>
                  <a:pt x="2928" y="1459"/>
                  <a:pt x="2928" y="1459"/>
                </a:cubicBezTo>
                <a:cubicBezTo>
                  <a:pt x="2927" y="1459"/>
                  <a:pt x="2927" y="1459"/>
                  <a:pt x="2927" y="1459"/>
                </a:cubicBezTo>
                <a:cubicBezTo>
                  <a:pt x="2925" y="1456"/>
                  <a:pt x="2925" y="1456"/>
                  <a:pt x="2925" y="1456"/>
                </a:cubicBezTo>
                <a:cubicBezTo>
                  <a:pt x="2919" y="1454"/>
                  <a:pt x="2919" y="1454"/>
                  <a:pt x="2919" y="1454"/>
                </a:cubicBezTo>
                <a:cubicBezTo>
                  <a:pt x="2919" y="1454"/>
                  <a:pt x="2919" y="1454"/>
                  <a:pt x="2919" y="1454"/>
                </a:cubicBezTo>
                <a:cubicBezTo>
                  <a:pt x="2903" y="1457"/>
                  <a:pt x="2903" y="1457"/>
                  <a:pt x="2903" y="1457"/>
                </a:cubicBezTo>
                <a:cubicBezTo>
                  <a:pt x="2892" y="1461"/>
                  <a:pt x="2892" y="1461"/>
                  <a:pt x="2892" y="1461"/>
                </a:cubicBezTo>
                <a:cubicBezTo>
                  <a:pt x="2883" y="1469"/>
                  <a:pt x="2883" y="1469"/>
                  <a:pt x="2883" y="1469"/>
                </a:cubicBezTo>
                <a:cubicBezTo>
                  <a:pt x="2865" y="1475"/>
                  <a:pt x="2865" y="1475"/>
                  <a:pt x="2865" y="1475"/>
                </a:cubicBezTo>
                <a:cubicBezTo>
                  <a:pt x="2862" y="1478"/>
                  <a:pt x="2862" y="1478"/>
                  <a:pt x="2862" y="1478"/>
                </a:cubicBezTo>
                <a:cubicBezTo>
                  <a:pt x="2862" y="1478"/>
                  <a:pt x="2862" y="1478"/>
                  <a:pt x="2862" y="1477"/>
                </a:cubicBezTo>
                <a:cubicBezTo>
                  <a:pt x="2862" y="1477"/>
                  <a:pt x="2862" y="1477"/>
                  <a:pt x="2861" y="1477"/>
                </a:cubicBezTo>
                <a:cubicBezTo>
                  <a:pt x="2859" y="1478"/>
                  <a:pt x="2859" y="1478"/>
                  <a:pt x="2859" y="1478"/>
                </a:cubicBezTo>
                <a:cubicBezTo>
                  <a:pt x="2856" y="1480"/>
                  <a:pt x="2856" y="1480"/>
                  <a:pt x="2856" y="1480"/>
                </a:cubicBezTo>
                <a:cubicBezTo>
                  <a:pt x="2856" y="1480"/>
                  <a:pt x="2856" y="1481"/>
                  <a:pt x="2856" y="1481"/>
                </a:cubicBezTo>
                <a:cubicBezTo>
                  <a:pt x="2856" y="1481"/>
                  <a:pt x="2856" y="1482"/>
                  <a:pt x="2856" y="1482"/>
                </a:cubicBezTo>
                <a:cubicBezTo>
                  <a:pt x="2860" y="1483"/>
                  <a:pt x="2860" y="1483"/>
                  <a:pt x="2860" y="1483"/>
                </a:cubicBezTo>
                <a:cubicBezTo>
                  <a:pt x="2860" y="1484"/>
                  <a:pt x="2860" y="1484"/>
                  <a:pt x="2860" y="1484"/>
                </a:cubicBezTo>
                <a:cubicBezTo>
                  <a:pt x="2859" y="1485"/>
                  <a:pt x="2859" y="1485"/>
                  <a:pt x="2859" y="1485"/>
                </a:cubicBezTo>
                <a:cubicBezTo>
                  <a:pt x="2855" y="1483"/>
                  <a:pt x="2855" y="1483"/>
                  <a:pt x="2855" y="1483"/>
                </a:cubicBezTo>
                <a:cubicBezTo>
                  <a:pt x="2855" y="1483"/>
                  <a:pt x="2855" y="1483"/>
                  <a:pt x="2855" y="1483"/>
                </a:cubicBezTo>
                <a:cubicBezTo>
                  <a:pt x="2855" y="1483"/>
                  <a:pt x="2855" y="1483"/>
                  <a:pt x="2855" y="1483"/>
                </a:cubicBezTo>
                <a:cubicBezTo>
                  <a:pt x="2849" y="1481"/>
                  <a:pt x="2849" y="1481"/>
                  <a:pt x="2849" y="1481"/>
                </a:cubicBezTo>
                <a:cubicBezTo>
                  <a:pt x="2848" y="1478"/>
                  <a:pt x="2848" y="1478"/>
                  <a:pt x="2848" y="1478"/>
                </a:cubicBezTo>
                <a:cubicBezTo>
                  <a:pt x="2846" y="1474"/>
                  <a:pt x="2846" y="1474"/>
                  <a:pt x="2846" y="1474"/>
                </a:cubicBezTo>
                <a:cubicBezTo>
                  <a:pt x="2845" y="1473"/>
                  <a:pt x="2845" y="1473"/>
                  <a:pt x="2845" y="1473"/>
                </a:cubicBezTo>
                <a:cubicBezTo>
                  <a:pt x="2843" y="1474"/>
                  <a:pt x="2843" y="1474"/>
                  <a:pt x="2843" y="1474"/>
                </a:cubicBezTo>
                <a:cubicBezTo>
                  <a:pt x="2841" y="1472"/>
                  <a:pt x="2841" y="1472"/>
                  <a:pt x="2841" y="1472"/>
                </a:cubicBezTo>
                <a:cubicBezTo>
                  <a:pt x="2841" y="1472"/>
                  <a:pt x="2841" y="1472"/>
                  <a:pt x="2841" y="1472"/>
                </a:cubicBezTo>
                <a:cubicBezTo>
                  <a:pt x="2841" y="1472"/>
                  <a:pt x="2841" y="1472"/>
                  <a:pt x="2841" y="1472"/>
                </a:cubicBezTo>
                <a:cubicBezTo>
                  <a:pt x="2840" y="1470"/>
                  <a:pt x="2840" y="1470"/>
                  <a:pt x="2840" y="1470"/>
                </a:cubicBezTo>
                <a:cubicBezTo>
                  <a:pt x="2840" y="1470"/>
                  <a:pt x="2840" y="1470"/>
                  <a:pt x="2840" y="1470"/>
                </a:cubicBezTo>
                <a:cubicBezTo>
                  <a:pt x="2838" y="1469"/>
                  <a:pt x="2838" y="1469"/>
                  <a:pt x="2838" y="1469"/>
                </a:cubicBezTo>
                <a:cubicBezTo>
                  <a:pt x="2836" y="1467"/>
                  <a:pt x="2836" y="1467"/>
                  <a:pt x="2836" y="1467"/>
                </a:cubicBezTo>
                <a:cubicBezTo>
                  <a:pt x="2835" y="1467"/>
                  <a:pt x="2835" y="1467"/>
                  <a:pt x="2835" y="1467"/>
                </a:cubicBezTo>
                <a:cubicBezTo>
                  <a:pt x="2830" y="1468"/>
                  <a:pt x="2830" y="1468"/>
                  <a:pt x="2830" y="1468"/>
                </a:cubicBezTo>
                <a:cubicBezTo>
                  <a:pt x="2832" y="1466"/>
                  <a:pt x="2832" y="1466"/>
                  <a:pt x="2832" y="1466"/>
                </a:cubicBezTo>
                <a:cubicBezTo>
                  <a:pt x="2833" y="1466"/>
                  <a:pt x="2833" y="1466"/>
                  <a:pt x="2833" y="1465"/>
                </a:cubicBezTo>
                <a:cubicBezTo>
                  <a:pt x="2833" y="1465"/>
                  <a:pt x="2832" y="1465"/>
                  <a:pt x="2832" y="1465"/>
                </a:cubicBezTo>
                <a:cubicBezTo>
                  <a:pt x="2830" y="1465"/>
                  <a:pt x="2830" y="1465"/>
                  <a:pt x="2830" y="1465"/>
                </a:cubicBezTo>
                <a:cubicBezTo>
                  <a:pt x="2828" y="1465"/>
                  <a:pt x="2828" y="1465"/>
                  <a:pt x="2828" y="1465"/>
                </a:cubicBezTo>
                <a:cubicBezTo>
                  <a:pt x="2827" y="1465"/>
                  <a:pt x="2827" y="1465"/>
                  <a:pt x="2827" y="1465"/>
                </a:cubicBezTo>
                <a:cubicBezTo>
                  <a:pt x="2823" y="1470"/>
                  <a:pt x="2823" y="1470"/>
                  <a:pt x="2823" y="1470"/>
                </a:cubicBezTo>
                <a:cubicBezTo>
                  <a:pt x="2822" y="1472"/>
                  <a:pt x="2822" y="1472"/>
                  <a:pt x="2822" y="1472"/>
                </a:cubicBezTo>
                <a:cubicBezTo>
                  <a:pt x="2822" y="1472"/>
                  <a:pt x="2822" y="1472"/>
                  <a:pt x="2822" y="1472"/>
                </a:cubicBezTo>
                <a:cubicBezTo>
                  <a:pt x="2822" y="1472"/>
                  <a:pt x="2822" y="1472"/>
                  <a:pt x="2822" y="1472"/>
                </a:cubicBezTo>
                <a:cubicBezTo>
                  <a:pt x="2822" y="1471"/>
                  <a:pt x="2821" y="1471"/>
                  <a:pt x="2821" y="1471"/>
                </a:cubicBezTo>
                <a:cubicBezTo>
                  <a:pt x="2816" y="1473"/>
                  <a:pt x="2816" y="1473"/>
                  <a:pt x="2816" y="1473"/>
                </a:cubicBezTo>
                <a:cubicBezTo>
                  <a:pt x="2811" y="1477"/>
                  <a:pt x="2811" y="1477"/>
                  <a:pt x="2811" y="1477"/>
                </a:cubicBezTo>
                <a:cubicBezTo>
                  <a:pt x="2811" y="1477"/>
                  <a:pt x="2811" y="1477"/>
                  <a:pt x="2811" y="1478"/>
                </a:cubicBezTo>
                <a:cubicBezTo>
                  <a:pt x="2811" y="1478"/>
                  <a:pt x="2811" y="1478"/>
                  <a:pt x="2811" y="1478"/>
                </a:cubicBezTo>
                <a:cubicBezTo>
                  <a:pt x="2810" y="1478"/>
                  <a:pt x="2810" y="1478"/>
                  <a:pt x="2810" y="1478"/>
                </a:cubicBezTo>
                <a:cubicBezTo>
                  <a:pt x="2807" y="1477"/>
                  <a:pt x="2807" y="1477"/>
                  <a:pt x="2807" y="1477"/>
                </a:cubicBezTo>
                <a:cubicBezTo>
                  <a:pt x="2806" y="1477"/>
                  <a:pt x="2806" y="1477"/>
                  <a:pt x="2806" y="1477"/>
                </a:cubicBezTo>
                <a:cubicBezTo>
                  <a:pt x="2803" y="1479"/>
                  <a:pt x="2803" y="1479"/>
                  <a:pt x="2803" y="1479"/>
                </a:cubicBezTo>
                <a:cubicBezTo>
                  <a:pt x="2802" y="1478"/>
                  <a:pt x="2802" y="1478"/>
                  <a:pt x="2802" y="1478"/>
                </a:cubicBezTo>
                <a:cubicBezTo>
                  <a:pt x="2802" y="1477"/>
                  <a:pt x="2802" y="1477"/>
                  <a:pt x="2802" y="1477"/>
                </a:cubicBezTo>
                <a:cubicBezTo>
                  <a:pt x="2803" y="1475"/>
                  <a:pt x="2803" y="1475"/>
                  <a:pt x="2803" y="1475"/>
                </a:cubicBezTo>
                <a:cubicBezTo>
                  <a:pt x="2806" y="1472"/>
                  <a:pt x="2806" y="1472"/>
                  <a:pt x="2806" y="1472"/>
                </a:cubicBezTo>
                <a:cubicBezTo>
                  <a:pt x="2807" y="1471"/>
                  <a:pt x="2807" y="1471"/>
                  <a:pt x="2807" y="1471"/>
                </a:cubicBezTo>
                <a:cubicBezTo>
                  <a:pt x="2807" y="1469"/>
                  <a:pt x="2807" y="1469"/>
                  <a:pt x="2807" y="1469"/>
                </a:cubicBezTo>
                <a:cubicBezTo>
                  <a:pt x="2806" y="1468"/>
                  <a:pt x="2806" y="1468"/>
                  <a:pt x="2806" y="1468"/>
                </a:cubicBezTo>
                <a:cubicBezTo>
                  <a:pt x="2805" y="1467"/>
                  <a:pt x="2805" y="1467"/>
                  <a:pt x="2805" y="1467"/>
                </a:cubicBezTo>
                <a:cubicBezTo>
                  <a:pt x="2804" y="1467"/>
                  <a:pt x="2804" y="1467"/>
                  <a:pt x="2804" y="1467"/>
                </a:cubicBezTo>
                <a:cubicBezTo>
                  <a:pt x="2800" y="1469"/>
                  <a:pt x="2800" y="1469"/>
                  <a:pt x="2800" y="1469"/>
                </a:cubicBezTo>
                <a:cubicBezTo>
                  <a:pt x="2799" y="1469"/>
                  <a:pt x="2799" y="1469"/>
                  <a:pt x="2799" y="1469"/>
                </a:cubicBezTo>
                <a:cubicBezTo>
                  <a:pt x="2798" y="1467"/>
                  <a:pt x="2798" y="1467"/>
                  <a:pt x="2798" y="1467"/>
                </a:cubicBezTo>
                <a:cubicBezTo>
                  <a:pt x="2797" y="1467"/>
                  <a:pt x="2797" y="1467"/>
                  <a:pt x="2797" y="1467"/>
                </a:cubicBezTo>
                <a:cubicBezTo>
                  <a:pt x="2794" y="1465"/>
                  <a:pt x="2794" y="1465"/>
                  <a:pt x="2794" y="1465"/>
                </a:cubicBezTo>
                <a:cubicBezTo>
                  <a:pt x="2794" y="1465"/>
                  <a:pt x="2793" y="1465"/>
                  <a:pt x="2793" y="1466"/>
                </a:cubicBezTo>
                <a:cubicBezTo>
                  <a:pt x="2792" y="1467"/>
                  <a:pt x="2792" y="1467"/>
                  <a:pt x="2792" y="1467"/>
                </a:cubicBezTo>
                <a:cubicBezTo>
                  <a:pt x="2792" y="1467"/>
                  <a:pt x="2792" y="1467"/>
                  <a:pt x="2792" y="1467"/>
                </a:cubicBezTo>
                <a:cubicBezTo>
                  <a:pt x="2791" y="1466"/>
                  <a:pt x="2791" y="1466"/>
                  <a:pt x="2791" y="1466"/>
                </a:cubicBezTo>
                <a:cubicBezTo>
                  <a:pt x="2791" y="1465"/>
                  <a:pt x="2791" y="1465"/>
                  <a:pt x="2791" y="1465"/>
                </a:cubicBezTo>
                <a:cubicBezTo>
                  <a:pt x="2789" y="1465"/>
                  <a:pt x="2789" y="1465"/>
                  <a:pt x="2789" y="1465"/>
                </a:cubicBezTo>
                <a:cubicBezTo>
                  <a:pt x="2788" y="1465"/>
                  <a:pt x="2788" y="1465"/>
                  <a:pt x="2788" y="1465"/>
                </a:cubicBezTo>
                <a:cubicBezTo>
                  <a:pt x="2790" y="1463"/>
                  <a:pt x="2790" y="1463"/>
                  <a:pt x="2790" y="1463"/>
                </a:cubicBezTo>
                <a:cubicBezTo>
                  <a:pt x="2790" y="1462"/>
                  <a:pt x="2790" y="1462"/>
                  <a:pt x="2790" y="1462"/>
                </a:cubicBezTo>
                <a:cubicBezTo>
                  <a:pt x="2790" y="1460"/>
                  <a:pt x="2790" y="1460"/>
                  <a:pt x="2790" y="1460"/>
                </a:cubicBezTo>
                <a:cubicBezTo>
                  <a:pt x="2788" y="1456"/>
                  <a:pt x="2788" y="1456"/>
                  <a:pt x="2788" y="1456"/>
                </a:cubicBezTo>
                <a:cubicBezTo>
                  <a:pt x="2788" y="1456"/>
                  <a:pt x="2788" y="1456"/>
                  <a:pt x="2788" y="1456"/>
                </a:cubicBezTo>
                <a:cubicBezTo>
                  <a:pt x="2784" y="1455"/>
                  <a:pt x="2784" y="1455"/>
                  <a:pt x="2784" y="1455"/>
                </a:cubicBezTo>
                <a:cubicBezTo>
                  <a:pt x="2782" y="1455"/>
                  <a:pt x="2782" y="1455"/>
                  <a:pt x="2782" y="1455"/>
                </a:cubicBezTo>
                <a:cubicBezTo>
                  <a:pt x="2783" y="1454"/>
                  <a:pt x="2783" y="1454"/>
                  <a:pt x="2783" y="1454"/>
                </a:cubicBezTo>
                <a:cubicBezTo>
                  <a:pt x="2783" y="1454"/>
                  <a:pt x="2783" y="1454"/>
                  <a:pt x="2783" y="1454"/>
                </a:cubicBezTo>
                <a:cubicBezTo>
                  <a:pt x="2783" y="1454"/>
                  <a:pt x="2783" y="1454"/>
                  <a:pt x="2783" y="1454"/>
                </a:cubicBezTo>
                <a:cubicBezTo>
                  <a:pt x="2783" y="1454"/>
                  <a:pt x="2783" y="1454"/>
                  <a:pt x="2783" y="1454"/>
                </a:cubicBezTo>
                <a:cubicBezTo>
                  <a:pt x="2784" y="1454"/>
                  <a:pt x="2784" y="1454"/>
                  <a:pt x="2784" y="1454"/>
                </a:cubicBezTo>
                <a:cubicBezTo>
                  <a:pt x="2785" y="1455"/>
                  <a:pt x="2785" y="1455"/>
                  <a:pt x="2785" y="1455"/>
                </a:cubicBezTo>
                <a:cubicBezTo>
                  <a:pt x="2785" y="1455"/>
                  <a:pt x="2786" y="1455"/>
                  <a:pt x="2786" y="1454"/>
                </a:cubicBezTo>
                <a:cubicBezTo>
                  <a:pt x="2786" y="1454"/>
                  <a:pt x="2786" y="1454"/>
                  <a:pt x="2786" y="1454"/>
                </a:cubicBezTo>
                <a:cubicBezTo>
                  <a:pt x="2786" y="1453"/>
                  <a:pt x="2786" y="1453"/>
                  <a:pt x="2786" y="1453"/>
                </a:cubicBezTo>
                <a:cubicBezTo>
                  <a:pt x="2786" y="1452"/>
                  <a:pt x="2786" y="1452"/>
                  <a:pt x="2786" y="1452"/>
                </a:cubicBezTo>
                <a:cubicBezTo>
                  <a:pt x="2784" y="1450"/>
                  <a:pt x="2784" y="1450"/>
                  <a:pt x="2784" y="1450"/>
                </a:cubicBezTo>
                <a:cubicBezTo>
                  <a:pt x="2783" y="1450"/>
                  <a:pt x="2783" y="1450"/>
                  <a:pt x="2783" y="1450"/>
                </a:cubicBezTo>
                <a:cubicBezTo>
                  <a:pt x="2782" y="1450"/>
                  <a:pt x="2782" y="1450"/>
                  <a:pt x="2782" y="1450"/>
                </a:cubicBezTo>
                <a:cubicBezTo>
                  <a:pt x="2782" y="1447"/>
                  <a:pt x="2782" y="1447"/>
                  <a:pt x="2782" y="1447"/>
                </a:cubicBezTo>
                <a:cubicBezTo>
                  <a:pt x="2785" y="1445"/>
                  <a:pt x="2785" y="1445"/>
                  <a:pt x="2785" y="1445"/>
                </a:cubicBezTo>
                <a:cubicBezTo>
                  <a:pt x="2785" y="1445"/>
                  <a:pt x="2785" y="1445"/>
                  <a:pt x="2785" y="1445"/>
                </a:cubicBezTo>
                <a:cubicBezTo>
                  <a:pt x="2785" y="1444"/>
                  <a:pt x="2785" y="1444"/>
                  <a:pt x="2785" y="1444"/>
                </a:cubicBezTo>
                <a:cubicBezTo>
                  <a:pt x="2785" y="1444"/>
                  <a:pt x="2785" y="1443"/>
                  <a:pt x="2785" y="1443"/>
                </a:cubicBezTo>
                <a:cubicBezTo>
                  <a:pt x="2785" y="1443"/>
                  <a:pt x="2784" y="1443"/>
                  <a:pt x="2784" y="1443"/>
                </a:cubicBezTo>
                <a:cubicBezTo>
                  <a:pt x="2784" y="1441"/>
                  <a:pt x="2784" y="1441"/>
                  <a:pt x="2784" y="1441"/>
                </a:cubicBezTo>
                <a:cubicBezTo>
                  <a:pt x="2785" y="1438"/>
                  <a:pt x="2785" y="1438"/>
                  <a:pt x="2785" y="1438"/>
                </a:cubicBezTo>
                <a:cubicBezTo>
                  <a:pt x="2785" y="1438"/>
                  <a:pt x="2785" y="1438"/>
                  <a:pt x="2785" y="1438"/>
                </a:cubicBezTo>
                <a:cubicBezTo>
                  <a:pt x="2784" y="1437"/>
                  <a:pt x="2784" y="1437"/>
                  <a:pt x="2784" y="1437"/>
                </a:cubicBezTo>
                <a:cubicBezTo>
                  <a:pt x="2786" y="1435"/>
                  <a:pt x="2786" y="1435"/>
                  <a:pt x="2786" y="1435"/>
                </a:cubicBezTo>
                <a:cubicBezTo>
                  <a:pt x="2787" y="1434"/>
                  <a:pt x="2787" y="1434"/>
                  <a:pt x="2787" y="1434"/>
                </a:cubicBezTo>
                <a:cubicBezTo>
                  <a:pt x="2786" y="1433"/>
                  <a:pt x="2786" y="1433"/>
                  <a:pt x="2786" y="1433"/>
                </a:cubicBezTo>
                <a:cubicBezTo>
                  <a:pt x="2786" y="1433"/>
                  <a:pt x="2786" y="1433"/>
                  <a:pt x="2786" y="1433"/>
                </a:cubicBezTo>
                <a:cubicBezTo>
                  <a:pt x="2785" y="1432"/>
                  <a:pt x="2785" y="1432"/>
                  <a:pt x="2785" y="1432"/>
                </a:cubicBezTo>
                <a:cubicBezTo>
                  <a:pt x="2786" y="1432"/>
                  <a:pt x="2786" y="1432"/>
                  <a:pt x="2786" y="1432"/>
                </a:cubicBezTo>
                <a:cubicBezTo>
                  <a:pt x="2789" y="1432"/>
                  <a:pt x="2789" y="1432"/>
                  <a:pt x="2789" y="1432"/>
                </a:cubicBezTo>
                <a:cubicBezTo>
                  <a:pt x="2789" y="1432"/>
                  <a:pt x="2790" y="1432"/>
                  <a:pt x="2790" y="1431"/>
                </a:cubicBezTo>
                <a:cubicBezTo>
                  <a:pt x="2790" y="1429"/>
                  <a:pt x="2790" y="1429"/>
                  <a:pt x="2790" y="1429"/>
                </a:cubicBezTo>
                <a:cubicBezTo>
                  <a:pt x="2790" y="1429"/>
                  <a:pt x="2790" y="1429"/>
                  <a:pt x="2790" y="1429"/>
                </a:cubicBezTo>
                <a:cubicBezTo>
                  <a:pt x="2789" y="1427"/>
                  <a:pt x="2789" y="1427"/>
                  <a:pt x="2789" y="1427"/>
                </a:cubicBezTo>
                <a:cubicBezTo>
                  <a:pt x="2790" y="1427"/>
                  <a:pt x="2790" y="1427"/>
                  <a:pt x="2790" y="1427"/>
                </a:cubicBezTo>
                <a:cubicBezTo>
                  <a:pt x="2793" y="1427"/>
                  <a:pt x="2793" y="1427"/>
                  <a:pt x="2793" y="1427"/>
                </a:cubicBezTo>
                <a:cubicBezTo>
                  <a:pt x="2793" y="1427"/>
                  <a:pt x="2793" y="1427"/>
                  <a:pt x="2793" y="1427"/>
                </a:cubicBezTo>
                <a:cubicBezTo>
                  <a:pt x="2795" y="1425"/>
                  <a:pt x="2795" y="1425"/>
                  <a:pt x="2795" y="1425"/>
                </a:cubicBezTo>
                <a:cubicBezTo>
                  <a:pt x="2795" y="1424"/>
                  <a:pt x="2795" y="1424"/>
                  <a:pt x="2795" y="1424"/>
                </a:cubicBezTo>
                <a:cubicBezTo>
                  <a:pt x="2794" y="1421"/>
                  <a:pt x="2794" y="1421"/>
                  <a:pt x="2794" y="1421"/>
                </a:cubicBezTo>
                <a:cubicBezTo>
                  <a:pt x="2795" y="1418"/>
                  <a:pt x="2795" y="1418"/>
                  <a:pt x="2795" y="1418"/>
                </a:cubicBezTo>
                <a:cubicBezTo>
                  <a:pt x="2796" y="1418"/>
                  <a:pt x="2796" y="1418"/>
                  <a:pt x="2796" y="1418"/>
                </a:cubicBezTo>
                <a:cubicBezTo>
                  <a:pt x="2796" y="1418"/>
                  <a:pt x="2796" y="1418"/>
                  <a:pt x="2796" y="1418"/>
                </a:cubicBezTo>
                <a:cubicBezTo>
                  <a:pt x="2797" y="1421"/>
                  <a:pt x="2797" y="1421"/>
                  <a:pt x="2797" y="1421"/>
                </a:cubicBezTo>
                <a:cubicBezTo>
                  <a:pt x="2797" y="1421"/>
                  <a:pt x="2797" y="1421"/>
                  <a:pt x="2797" y="1421"/>
                </a:cubicBezTo>
                <a:cubicBezTo>
                  <a:pt x="2798" y="1421"/>
                  <a:pt x="2798" y="1421"/>
                  <a:pt x="2798" y="1421"/>
                </a:cubicBezTo>
                <a:cubicBezTo>
                  <a:pt x="2799" y="1420"/>
                  <a:pt x="2799" y="1420"/>
                  <a:pt x="2799" y="1420"/>
                </a:cubicBezTo>
                <a:cubicBezTo>
                  <a:pt x="2799" y="1420"/>
                  <a:pt x="2799" y="1420"/>
                  <a:pt x="2799" y="1420"/>
                </a:cubicBezTo>
                <a:cubicBezTo>
                  <a:pt x="2799" y="1420"/>
                  <a:pt x="2800" y="1420"/>
                  <a:pt x="2800" y="1420"/>
                </a:cubicBezTo>
                <a:cubicBezTo>
                  <a:pt x="2804" y="1416"/>
                  <a:pt x="2804" y="1416"/>
                  <a:pt x="2804" y="1416"/>
                </a:cubicBezTo>
                <a:cubicBezTo>
                  <a:pt x="2804" y="1415"/>
                  <a:pt x="2804" y="1415"/>
                  <a:pt x="2804" y="1415"/>
                </a:cubicBezTo>
                <a:cubicBezTo>
                  <a:pt x="2804" y="1412"/>
                  <a:pt x="2804" y="1412"/>
                  <a:pt x="2804" y="1412"/>
                </a:cubicBezTo>
                <a:cubicBezTo>
                  <a:pt x="2804" y="1410"/>
                  <a:pt x="2804" y="1410"/>
                  <a:pt x="2804" y="1410"/>
                </a:cubicBezTo>
                <a:cubicBezTo>
                  <a:pt x="2804" y="1409"/>
                  <a:pt x="2804" y="1409"/>
                  <a:pt x="2804" y="1409"/>
                </a:cubicBezTo>
                <a:cubicBezTo>
                  <a:pt x="2802" y="1409"/>
                  <a:pt x="2802" y="1409"/>
                  <a:pt x="2802" y="1409"/>
                </a:cubicBezTo>
                <a:cubicBezTo>
                  <a:pt x="2802" y="1409"/>
                  <a:pt x="2802" y="1409"/>
                  <a:pt x="2802" y="1409"/>
                </a:cubicBezTo>
                <a:cubicBezTo>
                  <a:pt x="2799" y="1409"/>
                  <a:pt x="2799" y="1409"/>
                  <a:pt x="2799" y="1409"/>
                </a:cubicBezTo>
                <a:cubicBezTo>
                  <a:pt x="2797" y="1410"/>
                  <a:pt x="2797" y="1410"/>
                  <a:pt x="2797" y="1410"/>
                </a:cubicBezTo>
                <a:cubicBezTo>
                  <a:pt x="2796" y="1409"/>
                  <a:pt x="2796" y="1409"/>
                  <a:pt x="2796" y="1409"/>
                </a:cubicBezTo>
                <a:cubicBezTo>
                  <a:pt x="2796" y="1408"/>
                  <a:pt x="2796" y="1408"/>
                  <a:pt x="2796" y="1408"/>
                </a:cubicBezTo>
                <a:cubicBezTo>
                  <a:pt x="2794" y="1408"/>
                  <a:pt x="2794" y="1408"/>
                  <a:pt x="2794" y="1408"/>
                </a:cubicBezTo>
                <a:cubicBezTo>
                  <a:pt x="2793" y="1409"/>
                  <a:pt x="2793" y="1409"/>
                  <a:pt x="2793" y="1409"/>
                </a:cubicBezTo>
                <a:cubicBezTo>
                  <a:pt x="2793" y="1409"/>
                  <a:pt x="2793" y="1409"/>
                  <a:pt x="2793" y="1409"/>
                </a:cubicBezTo>
                <a:cubicBezTo>
                  <a:pt x="2793" y="1408"/>
                  <a:pt x="2793" y="1408"/>
                  <a:pt x="2793" y="1408"/>
                </a:cubicBezTo>
                <a:cubicBezTo>
                  <a:pt x="2795" y="1406"/>
                  <a:pt x="2795" y="1406"/>
                  <a:pt x="2795" y="1406"/>
                </a:cubicBezTo>
                <a:cubicBezTo>
                  <a:pt x="2795" y="1406"/>
                  <a:pt x="2795" y="1406"/>
                  <a:pt x="2795" y="1405"/>
                </a:cubicBezTo>
                <a:cubicBezTo>
                  <a:pt x="2794" y="1405"/>
                  <a:pt x="2794" y="1405"/>
                  <a:pt x="2794" y="1405"/>
                </a:cubicBezTo>
                <a:cubicBezTo>
                  <a:pt x="2793" y="1404"/>
                  <a:pt x="2793" y="1404"/>
                  <a:pt x="2793" y="1404"/>
                </a:cubicBezTo>
                <a:cubicBezTo>
                  <a:pt x="2794" y="1404"/>
                  <a:pt x="2794" y="1404"/>
                  <a:pt x="2794" y="1404"/>
                </a:cubicBezTo>
                <a:cubicBezTo>
                  <a:pt x="2794" y="1404"/>
                  <a:pt x="2794" y="1404"/>
                  <a:pt x="2794" y="1404"/>
                </a:cubicBezTo>
                <a:cubicBezTo>
                  <a:pt x="2794" y="1402"/>
                  <a:pt x="2794" y="1402"/>
                  <a:pt x="2794" y="1402"/>
                </a:cubicBezTo>
                <a:cubicBezTo>
                  <a:pt x="2794" y="1402"/>
                  <a:pt x="2794" y="1402"/>
                  <a:pt x="2794" y="1402"/>
                </a:cubicBezTo>
                <a:cubicBezTo>
                  <a:pt x="2795" y="1401"/>
                  <a:pt x="2795" y="1401"/>
                  <a:pt x="2795" y="1401"/>
                </a:cubicBezTo>
                <a:cubicBezTo>
                  <a:pt x="2794" y="1397"/>
                  <a:pt x="2794" y="1397"/>
                  <a:pt x="2794" y="1397"/>
                </a:cubicBezTo>
                <a:cubicBezTo>
                  <a:pt x="2798" y="1389"/>
                  <a:pt x="2798" y="1389"/>
                  <a:pt x="2798" y="1389"/>
                </a:cubicBezTo>
                <a:cubicBezTo>
                  <a:pt x="2798" y="1386"/>
                  <a:pt x="2798" y="1386"/>
                  <a:pt x="2798" y="1386"/>
                </a:cubicBezTo>
                <a:cubicBezTo>
                  <a:pt x="2797" y="1380"/>
                  <a:pt x="2797" y="1380"/>
                  <a:pt x="2797" y="1380"/>
                </a:cubicBezTo>
                <a:cubicBezTo>
                  <a:pt x="2798" y="1376"/>
                  <a:pt x="2798" y="1376"/>
                  <a:pt x="2798" y="1376"/>
                </a:cubicBezTo>
                <a:cubicBezTo>
                  <a:pt x="2798" y="1375"/>
                  <a:pt x="2798" y="1375"/>
                  <a:pt x="2798" y="1375"/>
                </a:cubicBezTo>
                <a:cubicBezTo>
                  <a:pt x="2797" y="1374"/>
                  <a:pt x="2797" y="1374"/>
                  <a:pt x="2797" y="1374"/>
                </a:cubicBezTo>
                <a:cubicBezTo>
                  <a:pt x="2797" y="1374"/>
                  <a:pt x="2797" y="1374"/>
                  <a:pt x="2796" y="1374"/>
                </a:cubicBezTo>
                <a:cubicBezTo>
                  <a:pt x="2788" y="1379"/>
                  <a:pt x="2788" y="1379"/>
                  <a:pt x="2788" y="1379"/>
                </a:cubicBezTo>
                <a:cubicBezTo>
                  <a:pt x="2784" y="1384"/>
                  <a:pt x="2784" y="1384"/>
                  <a:pt x="2784" y="1384"/>
                </a:cubicBezTo>
                <a:cubicBezTo>
                  <a:pt x="2783" y="1387"/>
                  <a:pt x="2783" y="1387"/>
                  <a:pt x="2783" y="1387"/>
                </a:cubicBezTo>
                <a:cubicBezTo>
                  <a:pt x="2780" y="1389"/>
                  <a:pt x="2780" y="1389"/>
                  <a:pt x="2780" y="1389"/>
                </a:cubicBezTo>
                <a:cubicBezTo>
                  <a:pt x="2768" y="1392"/>
                  <a:pt x="2768" y="1392"/>
                  <a:pt x="2768" y="1392"/>
                </a:cubicBezTo>
                <a:cubicBezTo>
                  <a:pt x="2768" y="1392"/>
                  <a:pt x="2768" y="1392"/>
                  <a:pt x="2768" y="1392"/>
                </a:cubicBezTo>
                <a:cubicBezTo>
                  <a:pt x="2765" y="1395"/>
                  <a:pt x="2765" y="1395"/>
                  <a:pt x="2765" y="1395"/>
                </a:cubicBezTo>
                <a:cubicBezTo>
                  <a:pt x="2760" y="1413"/>
                  <a:pt x="2760" y="1413"/>
                  <a:pt x="2760" y="1413"/>
                </a:cubicBezTo>
                <a:cubicBezTo>
                  <a:pt x="2760" y="1424"/>
                  <a:pt x="2760" y="1424"/>
                  <a:pt x="2760" y="1424"/>
                </a:cubicBezTo>
                <a:cubicBezTo>
                  <a:pt x="2761" y="1427"/>
                  <a:pt x="2761" y="1427"/>
                  <a:pt x="2761" y="1427"/>
                </a:cubicBezTo>
                <a:cubicBezTo>
                  <a:pt x="2760" y="1436"/>
                  <a:pt x="2760" y="1436"/>
                  <a:pt x="2760" y="1436"/>
                </a:cubicBezTo>
                <a:cubicBezTo>
                  <a:pt x="2760" y="1436"/>
                  <a:pt x="2760" y="1436"/>
                  <a:pt x="2761" y="1436"/>
                </a:cubicBezTo>
                <a:cubicBezTo>
                  <a:pt x="2761" y="1437"/>
                  <a:pt x="2761" y="1437"/>
                  <a:pt x="2761" y="1437"/>
                </a:cubicBezTo>
                <a:cubicBezTo>
                  <a:pt x="2763" y="1437"/>
                  <a:pt x="2763" y="1437"/>
                  <a:pt x="2763" y="1437"/>
                </a:cubicBezTo>
                <a:cubicBezTo>
                  <a:pt x="2763" y="1437"/>
                  <a:pt x="2763" y="1437"/>
                  <a:pt x="2763" y="1437"/>
                </a:cubicBezTo>
                <a:cubicBezTo>
                  <a:pt x="2764" y="1436"/>
                  <a:pt x="2764" y="1436"/>
                  <a:pt x="2764" y="1436"/>
                </a:cubicBezTo>
                <a:cubicBezTo>
                  <a:pt x="2766" y="1438"/>
                  <a:pt x="2766" y="1438"/>
                  <a:pt x="2766" y="1438"/>
                </a:cubicBezTo>
                <a:cubicBezTo>
                  <a:pt x="2769" y="1442"/>
                  <a:pt x="2769" y="1442"/>
                  <a:pt x="2769" y="1442"/>
                </a:cubicBezTo>
                <a:cubicBezTo>
                  <a:pt x="2769" y="1454"/>
                  <a:pt x="2769" y="1454"/>
                  <a:pt x="2769" y="1454"/>
                </a:cubicBezTo>
                <a:cubicBezTo>
                  <a:pt x="2769" y="1454"/>
                  <a:pt x="2769" y="1454"/>
                  <a:pt x="2769" y="1454"/>
                </a:cubicBezTo>
                <a:cubicBezTo>
                  <a:pt x="2769" y="1457"/>
                  <a:pt x="2769" y="1457"/>
                  <a:pt x="2769" y="1457"/>
                </a:cubicBezTo>
                <a:cubicBezTo>
                  <a:pt x="2769" y="1457"/>
                  <a:pt x="2769" y="1457"/>
                  <a:pt x="2769" y="1457"/>
                </a:cubicBezTo>
                <a:cubicBezTo>
                  <a:pt x="2774" y="1464"/>
                  <a:pt x="2774" y="1464"/>
                  <a:pt x="2774" y="1464"/>
                </a:cubicBezTo>
                <a:cubicBezTo>
                  <a:pt x="2771" y="1466"/>
                  <a:pt x="2771" y="1466"/>
                  <a:pt x="2771" y="1466"/>
                </a:cubicBezTo>
                <a:cubicBezTo>
                  <a:pt x="2770" y="1467"/>
                  <a:pt x="2770" y="1467"/>
                  <a:pt x="2770" y="1467"/>
                </a:cubicBezTo>
                <a:cubicBezTo>
                  <a:pt x="2770" y="1468"/>
                  <a:pt x="2770" y="1468"/>
                  <a:pt x="2770" y="1468"/>
                </a:cubicBezTo>
                <a:cubicBezTo>
                  <a:pt x="2769" y="1469"/>
                  <a:pt x="2769" y="1469"/>
                  <a:pt x="2769" y="1469"/>
                </a:cubicBezTo>
                <a:cubicBezTo>
                  <a:pt x="2769" y="1469"/>
                  <a:pt x="2769" y="1469"/>
                  <a:pt x="2769" y="1469"/>
                </a:cubicBezTo>
                <a:cubicBezTo>
                  <a:pt x="2769" y="1470"/>
                  <a:pt x="2769" y="1470"/>
                  <a:pt x="2770" y="1470"/>
                </a:cubicBezTo>
                <a:cubicBezTo>
                  <a:pt x="2771" y="1470"/>
                  <a:pt x="2771" y="1470"/>
                  <a:pt x="2771" y="1470"/>
                </a:cubicBezTo>
                <a:cubicBezTo>
                  <a:pt x="2772" y="1470"/>
                  <a:pt x="2772" y="1470"/>
                  <a:pt x="2772" y="1470"/>
                </a:cubicBezTo>
                <a:cubicBezTo>
                  <a:pt x="2771" y="1472"/>
                  <a:pt x="2771" y="1472"/>
                  <a:pt x="2771" y="1472"/>
                </a:cubicBezTo>
                <a:cubicBezTo>
                  <a:pt x="2771" y="1472"/>
                  <a:pt x="2771" y="1472"/>
                  <a:pt x="2771" y="1472"/>
                </a:cubicBezTo>
                <a:cubicBezTo>
                  <a:pt x="2772" y="1474"/>
                  <a:pt x="2772" y="1474"/>
                  <a:pt x="2772" y="1474"/>
                </a:cubicBezTo>
                <a:cubicBezTo>
                  <a:pt x="2774" y="1475"/>
                  <a:pt x="2774" y="1475"/>
                  <a:pt x="2774" y="1475"/>
                </a:cubicBezTo>
                <a:cubicBezTo>
                  <a:pt x="2773" y="1475"/>
                  <a:pt x="2773" y="1475"/>
                  <a:pt x="2773" y="1475"/>
                </a:cubicBezTo>
                <a:cubicBezTo>
                  <a:pt x="2773" y="1475"/>
                  <a:pt x="2773" y="1475"/>
                  <a:pt x="2773" y="1475"/>
                </a:cubicBezTo>
                <a:cubicBezTo>
                  <a:pt x="2772" y="1475"/>
                  <a:pt x="2772" y="1476"/>
                  <a:pt x="2772" y="1476"/>
                </a:cubicBezTo>
                <a:cubicBezTo>
                  <a:pt x="2772" y="1478"/>
                  <a:pt x="2772" y="1478"/>
                  <a:pt x="2772" y="1478"/>
                </a:cubicBezTo>
                <a:cubicBezTo>
                  <a:pt x="2772" y="1479"/>
                  <a:pt x="2772" y="1479"/>
                  <a:pt x="2772" y="1479"/>
                </a:cubicBezTo>
                <a:cubicBezTo>
                  <a:pt x="2775" y="1481"/>
                  <a:pt x="2775" y="1481"/>
                  <a:pt x="2775" y="1481"/>
                </a:cubicBezTo>
                <a:cubicBezTo>
                  <a:pt x="2770" y="1481"/>
                  <a:pt x="2770" y="1481"/>
                  <a:pt x="2770" y="1481"/>
                </a:cubicBezTo>
                <a:cubicBezTo>
                  <a:pt x="2769" y="1482"/>
                  <a:pt x="2769" y="1482"/>
                  <a:pt x="2769" y="1482"/>
                </a:cubicBezTo>
                <a:cubicBezTo>
                  <a:pt x="2767" y="1485"/>
                  <a:pt x="2767" y="1485"/>
                  <a:pt x="2767" y="1485"/>
                </a:cubicBezTo>
                <a:cubicBezTo>
                  <a:pt x="2767" y="1490"/>
                  <a:pt x="2767" y="1490"/>
                  <a:pt x="2767" y="1490"/>
                </a:cubicBezTo>
                <a:cubicBezTo>
                  <a:pt x="2767" y="1490"/>
                  <a:pt x="2767" y="1490"/>
                  <a:pt x="2767" y="1490"/>
                </a:cubicBezTo>
                <a:cubicBezTo>
                  <a:pt x="2764" y="1489"/>
                  <a:pt x="2764" y="1489"/>
                  <a:pt x="2764" y="1489"/>
                </a:cubicBezTo>
                <a:cubicBezTo>
                  <a:pt x="2764" y="1489"/>
                  <a:pt x="2764" y="1489"/>
                  <a:pt x="2764" y="1489"/>
                </a:cubicBezTo>
                <a:cubicBezTo>
                  <a:pt x="2764" y="1489"/>
                  <a:pt x="2764" y="1489"/>
                  <a:pt x="2764" y="1490"/>
                </a:cubicBezTo>
                <a:cubicBezTo>
                  <a:pt x="2763" y="1492"/>
                  <a:pt x="2763" y="1492"/>
                  <a:pt x="2763" y="1492"/>
                </a:cubicBezTo>
                <a:cubicBezTo>
                  <a:pt x="2763" y="1492"/>
                  <a:pt x="2763" y="1492"/>
                  <a:pt x="2763" y="1492"/>
                </a:cubicBezTo>
                <a:cubicBezTo>
                  <a:pt x="2762" y="1489"/>
                  <a:pt x="2762" y="1489"/>
                  <a:pt x="2762" y="1489"/>
                </a:cubicBezTo>
                <a:cubicBezTo>
                  <a:pt x="2761" y="1486"/>
                  <a:pt x="2761" y="1486"/>
                  <a:pt x="2761" y="1486"/>
                </a:cubicBezTo>
                <a:cubicBezTo>
                  <a:pt x="2760" y="1486"/>
                  <a:pt x="2760" y="1486"/>
                  <a:pt x="2760" y="1486"/>
                </a:cubicBezTo>
                <a:cubicBezTo>
                  <a:pt x="2756" y="1485"/>
                  <a:pt x="2756" y="1485"/>
                  <a:pt x="2756" y="1485"/>
                </a:cubicBezTo>
                <a:cubicBezTo>
                  <a:pt x="2748" y="1486"/>
                  <a:pt x="2748" y="1486"/>
                  <a:pt x="2748" y="1486"/>
                </a:cubicBezTo>
                <a:cubicBezTo>
                  <a:pt x="2747" y="1487"/>
                  <a:pt x="2747" y="1487"/>
                  <a:pt x="2747" y="1487"/>
                </a:cubicBezTo>
                <a:cubicBezTo>
                  <a:pt x="2746" y="1489"/>
                  <a:pt x="2746" y="1489"/>
                  <a:pt x="2746" y="1489"/>
                </a:cubicBezTo>
                <a:cubicBezTo>
                  <a:pt x="2745" y="1490"/>
                  <a:pt x="2745" y="1490"/>
                  <a:pt x="2745" y="1490"/>
                </a:cubicBezTo>
                <a:cubicBezTo>
                  <a:pt x="2744" y="1492"/>
                  <a:pt x="2744" y="1492"/>
                  <a:pt x="2744" y="1492"/>
                </a:cubicBezTo>
                <a:cubicBezTo>
                  <a:pt x="2744" y="1493"/>
                  <a:pt x="2744" y="1493"/>
                  <a:pt x="2744" y="1493"/>
                </a:cubicBezTo>
                <a:cubicBezTo>
                  <a:pt x="2744" y="1493"/>
                  <a:pt x="2744" y="1493"/>
                  <a:pt x="2744" y="1493"/>
                </a:cubicBezTo>
                <a:cubicBezTo>
                  <a:pt x="2745" y="1494"/>
                  <a:pt x="2745" y="1494"/>
                  <a:pt x="2745" y="1494"/>
                </a:cubicBezTo>
                <a:cubicBezTo>
                  <a:pt x="2748" y="1495"/>
                  <a:pt x="2748" y="1495"/>
                  <a:pt x="2748" y="1495"/>
                </a:cubicBezTo>
                <a:cubicBezTo>
                  <a:pt x="2749" y="1496"/>
                  <a:pt x="2749" y="1496"/>
                  <a:pt x="2749" y="1496"/>
                </a:cubicBezTo>
                <a:cubicBezTo>
                  <a:pt x="2746" y="1497"/>
                  <a:pt x="2746" y="1497"/>
                  <a:pt x="2746" y="1497"/>
                </a:cubicBezTo>
                <a:cubicBezTo>
                  <a:pt x="2742" y="1493"/>
                  <a:pt x="2742" y="1493"/>
                  <a:pt x="2742" y="1493"/>
                </a:cubicBezTo>
                <a:cubicBezTo>
                  <a:pt x="2740" y="1492"/>
                  <a:pt x="2740" y="1492"/>
                  <a:pt x="2740" y="1492"/>
                </a:cubicBezTo>
                <a:cubicBezTo>
                  <a:pt x="2736" y="1492"/>
                  <a:pt x="2736" y="1492"/>
                  <a:pt x="2736" y="1492"/>
                </a:cubicBezTo>
                <a:cubicBezTo>
                  <a:pt x="2733" y="1494"/>
                  <a:pt x="2733" y="1494"/>
                  <a:pt x="2733" y="1494"/>
                </a:cubicBezTo>
                <a:cubicBezTo>
                  <a:pt x="2729" y="1493"/>
                  <a:pt x="2729" y="1493"/>
                  <a:pt x="2729" y="1493"/>
                </a:cubicBezTo>
                <a:cubicBezTo>
                  <a:pt x="2726" y="1494"/>
                  <a:pt x="2726" y="1494"/>
                  <a:pt x="2726" y="1494"/>
                </a:cubicBezTo>
                <a:cubicBezTo>
                  <a:pt x="2720" y="1497"/>
                  <a:pt x="2720" y="1497"/>
                  <a:pt x="2720" y="1497"/>
                </a:cubicBezTo>
                <a:cubicBezTo>
                  <a:pt x="2719" y="1500"/>
                  <a:pt x="2719" y="1500"/>
                  <a:pt x="2719" y="1500"/>
                </a:cubicBezTo>
                <a:cubicBezTo>
                  <a:pt x="2719" y="1502"/>
                  <a:pt x="2719" y="1502"/>
                  <a:pt x="2719" y="1502"/>
                </a:cubicBezTo>
                <a:cubicBezTo>
                  <a:pt x="2719" y="1506"/>
                  <a:pt x="2719" y="1506"/>
                  <a:pt x="2719" y="1506"/>
                </a:cubicBezTo>
                <a:cubicBezTo>
                  <a:pt x="2719" y="1508"/>
                  <a:pt x="2719" y="1508"/>
                  <a:pt x="2719" y="1508"/>
                </a:cubicBezTo>
                <a:cubicBezTo>
                  <a:pt x="2720" y="1508"/>
                  <a:pt x="2720" y="1508"/>
                  <a:pt x="2720" y="1508"/>
                </a:cubicBezTo>
                <a:cubicBezTo>
                  <a:pt x="2722" y="1508"/>
                  <a:pt x="2722" y="1508"/>
                  <a:pt x="2722" y="1508"/>
                </a:cubicBezTo>
                <a:cubicBezTo>
                  <a:pt x="2722" y="1508"/>
                  <a:pt x="2722" y="1508"/>
                  <a:pt x="2722" y="1508"/>
                </a:cubicBezTo>
                <a:cubicBezTo>
                  <a:pt x="2721" y="1514"/>
                  <a:pt x="2721" y="1514"/>
                  <a:pt x="2721" y="1514"/>
                </a:cubicBezTo>
                <a:cubicBezTo>
                  <a:pt x="2719" y="1515"/>
                  <a:pt x="2719" y="1515"/>
                  <a:pt x="2719" y="1515"/>
                </a:cubicBezTo>
                <a:cubicBezTo>
                  <a:pt x="2718" y="1516"/>
                  <a:pt x="2718" y="1516"/>
                  <a:pt x="2718" y="1516"/>
                </a:cubicBezTo>
                <a:cubicBezTo>
                  <a:pt x="2718" y="1516"/>
                  <a:pt x="2718" y="1516"/>
                  <a:pt x="2718" y="1517"/>
                </a:cubicBezTo>
                <a:cubicBezTo>
                  <a:pt x="2718" y="1518"/>
                  <a:pt x="2718" y="1518"/>
                  <a:pt x="2718" y="1518"/>
                </a:cubicBezTo>
                <a:cubicBezTo>
                  <a:pt x="2719" y="1520"/>
                  <a:pt x="2719" y="1520"/>
                  <a:pt x="2719" y="1520"/>
                </a:cubicBezTo>
                <a:cubicBezTo>
                  <a:pt x="2720" y="1521"/>
                  <a:pt x="2720" y="1521"/>
                  <a:pt x="2720" y="1521"/>
                </a:cubicBezTo>
                <a:cubicBezTo>
                  <a:pt x="2719" y="1522"/>
                  <a:pt x="2719" y="1522"/>
                  <a:pt x="2719" y="1522"/>
                </a:cubicBezTo>
                <a:cubicBezTo>
                  <a:pt x="2718" y="1521"/>
                  <a:pt x="2718" y="1521"/>
                  <a:pt x="2718" y="1521"/>
                </a:cubicBezTo>
                <a:cubicBezTo>
                  <a:pt x="2716" y="1520"/>
                  <a:pt x="2716" y="1520"/>
                  <a:pt x="2716" y="1520"/>
                </a:cubicBezTo>
                <a:cubicBezTo>
                  <a:pt x="2715" y="1519"/>
                  <a:pt x="2715" y="1519"/>
                  <a:pt x="2715" y="1519"/>
                </a:cubicBezTo>
                <a:cubicBezTo>
                  <a:pt x="2715" y="1519"/>
                  <a:pt x="2715" y="1519"/>
                  <a:pt x="2715" y="1519"/>
                </a:cubicBezTo>
                <a:cubicBezTo>
                  <a:pt x="2714" y="1515"/>
                  <a:pt x="2714" y="1515"/>
                  <a:pt x="2714" y="1515"/>
                </a:cubicBezTo>
                <a:cubicBezTo>
                  <a:pt x="2715" y="1513"/>
                  <a:pt x="2715" y="1513"/>
                  <a:pt x="2715" y="1513"/>
                </a:cubicBezTo>
                <a:cubicBezTo>
                  <a:pt x="2715" y="1513"/>
                  <a:pt x="2715" y="1513"/>
                  <a:pt x="2715" y="1513"/>
                </a:cubicBezTo>
                <a:cubicBezTo>
                  <a:pt x="2717" y="1512"/>
                  <a:pt x="2717" y="1512"/>
                  <a:pt x="2717" y="1512"/>
                </a:cubicBezTo>
                <a:cubicBezTo>
                  <a:pt x="2717" y="1512"/>
                  <a:pt x="2717" y="1512"/>
                  <a:pt x="2717" y="1512"/>
                </a:cubicBezTo>
                <a:cubicBezTo>
                  <a:pt x="2717" y="1511"/>
                  <a:pt x="2717" y="1511"/>
                  <a:pt x="2717" y="1511"/>
                </a:cubicBezTo>
                <a:cubicBezTo>
                  <a:pt x="2717" y="1510"/>
                  <a:pt x="2717" y="1510"/>
                  <a:pt x="2717" y="1510"/>
                </a:cubicBezTo>
                <a:cubicBezTo>
                  <a:pt x="2717" y="1510"/>
                  <a:pt x="2717" y="1510"/>
                  <a:pt x="2717" y="1510"/>
                </a:cubicBezTo>
                <a:cubicBezTo>
                  <a:pt x="2715" y="1508"/>
                  <a:pt x="2715" y="1508"/>
                  <a:pt x="2715" y="1508"/>
                </a:cubicBezTo>
                <a:cubicBezTo>
                  <a:pt x="2715" y="1506"/>
                  <a:pt x="2715" y="1506"/>
                  <a:pt x="2715" y="1506"/>
                </a:cubicBezTo>
                <a:cubicBezTo>
                  <a:pt x="2714" y="1506"/>
                  <a:pt x="2714" y="1506"/>
                  <a:pt x="2714" y="1506"/>
                </a:cubicBezTo>
                <a:cubicBezTo>
                  <a:pt x="2711" y="1507"/>
                  <a:pt x="2711" y="1507"/>
                  <a:pt x="2711" y="1507"/>
                </a:cubicBezTo>
                <a:cubicBezTo>
                  <a:pt x="2711" y="1507"/>
                  <a:pt x="2711" y="1507"/>
                  <a:pt x="2711" y="1507"/>
                </a:cubicBezTo>
                <a:cubicBezTo>
                  <a:pt x="2707" y="1523"/>
                  <a:pt x="2707" y="1523"/>
                  <a:pt x="2707" y="1523"/>
                </a:cubicBezTo>
                <a:cubicBezTo>
                  <a:pt x="2701" y="1530"/>
                  <a:pt x="2701" y="1530"/>
                  <a:pt x="2701" y="1530"/>
                </a:cubicBezTo>
                <a:cubicBezTo>
                  <a:pt x="2700" y="1532"/>
                  <a:pt x="2700" y="1532"/>
                  <a:pt x="2700" y="1532"/>
                </a:cubicBezTo>
                <a:cubicBezTo>
                  <a:pt x="2700" y="1534"/>
                  <a:pt x="2700" y="1534"/>
                  <a:pt x="2700" y="1534"/>
                </a:cubicBezTo>
                <a:cubicBezTo>
                  <a:pt x="2700" y="1535"/>
                  <a:pt x="2700" y="1535"/>
                  <a:pt x="2700" y="1535"/>
                </a:cubicBezTo>
                <a:cubicBezTo>
                  <a:pt x="2702" y="1537"/>
                  <a:pt x="2702" y="1537"/>
                  <a:pt x="2702" y="1537"/>
                </a:cubicBezTo>
                <a:cubicBezTo>
                  <a:pt x="2705" y="1538"/>
                  <a:pt x="2705" y="1538"/>
                  <a:pt x="2705" y="1538"/>
                </a:cubicBezTo>
                <a:cubicBezTo>
                  <a:pt x="2707" y="1538"/>
                  <a:pt x="2707" y="1538"/>
                  <a:pt x="2707" y="1538"/>
                </a:cubicBezTo>
                <a:cubicBezTo>
                  <a:pt x="2705" y="1538"/>
                  <a:pt x="2705" y="1538"/>
                  <a:pt x="2705" y="1538"/>
                </a:cubicBezTo>
                <a:cubicBezTo>
                  <a:pt x="2702" y="1540"/>
                  <a:pt x="2702" y="1540"/>
                  <a:pt x="2702" y="1540"/>
                </a:cubicBezTo>
                <a:cubicBezTo>
                  <a:pt x="2696" y="1541"/>
                  <a:pt x="2696" y="1541"/>
                  <a:pt x="2696" y="1541"/>
                </a:cubicBezTo>
                <a:cubicBezTo>
                  <a:pt x="2696" y="1542"/>
                  <a:pt x="2696" y="1542"/>
                  <a:pt x="2696" y="1542"/>
                </a:cubicBezTo>
                <a:cubicBezTo>
                  <a:pt x="2695" y="1544"/>
                  <a:pt x="2695" y="1544"/>
                  <a:pt x="2695" y="1544"/>
                </a:cubicBezTo>
                <a:cubicBezTo>
                  <a:pt x="2695" y="1544"/>
                  <a:pt x="2695" y="1544"/>
                  <a:pt x="2695" y="1544"/>
                </a:cubicBezTo>
                <a:cubicBezTo>
                  <a:pt x="2695" y="1545"/>
                  <a:pt x="2695" y="1545"/>
                  <a:pt x="2695" y="1545"/>
                </a:cubicBezTo>
                <a:cubicBezTo>
                  <a:pt x="2697" y="1545"/>
                  <a:pt x="2697" y="1545"/>
                  <a:pt x="2697" y="1545"/>
                </a:cubicBezTo>
                <a:cubicBezTo>
                  <a:pt x="2697" y="1545"/>
                  <a:pt x="2697" y="1545"/>
                  <a:pt x="2697" y="1545"/>
                </a:cubicBezTo>
                <a:cubicBezTo>
                  <a:pt x="2698" y="1545"/>
                  <a:pt x="2698" y="1545"/>
                  <a:pt x="2698" y="1545"/>
                </a:cubicBezTo>
                <a:cubicBezTo>
                  <a:pt x="2696" y="1546"/>
                  <a:pt x="2696" y="1546"/>
                  <a:pt x="2696" y="1546"/>
                </a:cubicBezTo>
                <a:cubicBezTo>
                  <a:pt x="2693" y="1544"/>
                  <a:pt x="2693" y="1544"/>
                  <a:pt x="2693" y="1544"/>
                </a:cubicBezTo>
                <a:cubicBezTo>
                  <a:pt x="2693" y="1544"/>
                  <a:pt x="2693" y="1544"/>
                  <a:pt x="2693" y="1544"/>
                </a:cubicBezTo>
                <a:cubicBezTo>
                  <a:pt x="2691" y="1544"/>
                  <a:pt x="2691" y="1544"/>
                  <a:pt x="2691" y="1544"/>
                </a:cubicBezTo>
                <a:cubicBezTo>
                  <a:pt x="2691" y="1545"/>
                  <a:pt x="2691" y="1545"/>
                  <a:pt x="2691" y="1545"/>
                </a:cubicBezTo>
                <a:cubicBezTo>
                  <a:pt x="2690" y="1545"/>
                  <a:pt x="2690" y="1545"/>
                  <a:pt x="2690" y="1545"/>
                </a:cubicBezTo>
                <a:cubicBezTo>
                  <a:pt x="2688" y="1545"/>
                  <a:pt x="2688" y="1545"/>
                  <a:pt x="2688" y="1545"/>
                </a:cubicBezTo>
                <a:cubicBezTo>
                  <a:pt x="2679" y="1551"/>
                  <a:pt x="2679" y="1551"/>
                  <a:pt x="2679" y="1551"/>
                </a:cubicBezTo>
                <a:cubicBezTo>
                  <a:pt x="2678" y="1551"/>
                  <a:pt x="2678" y="1551"/>
                  <a:pt x="2678" y="1551"/>
                </a:cubicBezTo>
                <a:cubicBezTo>
                  <a:pt x="2678" y="1552"/>
                  <a:pt x="2678" y="1552"/>
                  <a:pt x="2678" y="1552"/>
                </a:cubicBezTo>
                <a:cubicBezTo>
                  <a:pt x="2677" y="1552"/>
                  <a:pt x="2677" y="1552"/>
                  <a:pt x="2677" y="1552"/>
                </a:cubicBezTo>
                <a:cubicBezTo>
                  <a:pt x="2664" y="1556"/>
                  <a:pt x="2664" y="1556"/>
                  <a:pt x="2664" y="1556"/>
                </a:cubicBezTo>
                <a:cubicBezTo>
                  <a:pt x="2663" y="1557"/>
                  <a:pt x="2663" y="1557"/>
                  <a:pt x="2663" y="1557"/>
                </a:cubicBezTo>
                <a:cubicBezTo>
                  <a:pt x="2660" y="1571"/>
                  <a:pt x="2660" y="1571"/>
                  <a:pt x="2660" y="1571"/>
                </a:cubicBezTo>
                <a:cubicBezTo>
                  <a:pt x="2661" y="1571"/>
                  <a:pt x="2661" y="1571"/>
                  <a:pt x="2661" y="1571"/>
                </a:cubicBezTo>
                <a:cubicBezTo>
                  <a:pt x="2661" y="1572"/>
                  <a:pt x="2661" y="1572"/>
                  <a:pt x="2661" y="1572"/>
                </a:cubicBezTo>
                <a:cubicBezTo>
                  <a:pt x="2661" y="1574"/>
                  <a:pt x="2661" y="1574"/>
                  <a:pt x="2661" y="1574"/>
                </a:cubicBezTo>
                <a:cubicBezTo>
                  <a:pt x="2654" y="1580"/>
                  <a:pt x="2654" y="1580"/>
                  <a:pt x="2654" y="1580"/>
                </a:cubicBezTo>
                <a:cubicBezTo>
                  <a:pt x="2645" y="1582"/>
                  <a:pt x="2645" y="1582"/>
                  <a:pt x="2645" y="1582"/>
                </a:cubicBezTo>
                <a:cubicBezTo>
                  <a:pt x="2641" y="1585"/>
                  <a:pt x="2641" y="1585"/>
                  <a:pt x="2641" y="1585"/>
                </a:cubicBezTo>
                <a:cubicBezTo>
                  <a:pt x="2639" y="1589"/>
                  <a:pt x="2639" y="1589"/>
                  <a:pt x="2639" y="1589"/>
                </a:cubicBezTo>
                <a:cubicBezTo>
                  <a:pt x="2639" y="1590"/>
                  <a:pt x="2639" y="1590"/>
                  <a:pt x="2639" y="1590"/>
                </a:cubicBezTo>
                <a:cubicBezTo>
                  <a:pt x="2639" y="1591"/>
                  <a:pt x="2639" y="1591"/>
                  <a:pt x="2639" y="1591"/>
                </a:cubicBezTo>
                <a:cubicBezTo>
                  <a:pt x="2639" y="1592"/>
                  <a:pt x="2639" y="1592"/>
                  <a:pt x="2640" y="1592"/>
                </a:cubicBezTo>
                <a:cubicBezTo>
                  <a:pt x="2644" y="1592"/>
                  <a:pt x="2644" y="1592"/>
                  <a:pt x="2644" y="1592"/>
                </a:cubicBezTo>
                <a:cubicBezTo>
                  <a:pt x="2644" y="1592"/>
                  <a:pt x="2644" y="1592"/>
                  <a:pt x="2644" y="1592"/>
                </a:cubicBezTo>
                <a:cubicBezTo>
                  <a:pt x="2639" y="1593"/>
                  <a:pt x="2639" y="1593"/>
                  <a:pt x="2639" y="1593"/>
                </a:cubicBezTo>
                <a:cubicBezTo>
                  <a:pt x="2639" y="1593"/>
                  <a:pt x="2639" y="1593"/>
                  <a:pt x="2639" y="1593"/>
                </a:cubicBezTo>
                <a:cubicBezTo>
                  <a:pt x="2636" y="1595"/>
                  <a:pt x="2636" y="1595"/>
                  <a:pt x="2636" y="1595"/>
                </a:cubicBezTo>
                <a:cubicBezTo>
                  <a:pt x="2630" y="1595"/>
                  <a:pt x="2630" y="1595"/>
                  <a:pt x="2630" y="1595"/>
                </a:cubicBezTo>
                <a:cubicBezTo>
                  <a:pt x="2622" y="1593"/>
                  <a:pt x="2622" y="1593"/>
                  <a:pt x="2622" y="1593"/>
                </a:cubicBezTo>
                <a:cubicBezTo>
                  <a:pt x="2621" y="1593"/>
                  <a:pt x="2621" y="1593"/>
                  <a:pt x="2621" y="1593"/>
                </a:cubicBezTo>
                <a:cubicBezTo>
                  <a:pt x="2618" y="1590"/>
                  <a:pt x="2618" y="1590"/>
                  <a:pt x="2618" y="1590"/>
                </a:cubicBezTo>
                <a:cubicBezTo>
                  <a:pt x="2618" y="1587"/>
                  <a:pt x="2618" y="1587"/>
                  <a:pt x="2618" y="1587"/>
                </a:cubicBezTo>
                <a:cubicBezTo>
                  <a:pt x="2618" y="1587"/>
                  <a:pt x="2618" y="1587"/>
                  <a:pt x="2618" y="1587"/>
                </a:cubicBezTo>
                <a:cubicBezTo>
                  <a:pt x="2617" y="1586"/>
                  <a:pt x="2617" y="1586"/>
                  <a:pt x="2617" y="1586"/>
                </a:cubicBezTo>
                <a:cubicBezTo>
                  <a:pt x="2616" y="1586"/>
                  <a:pt x="2616" y="1586"/>
                  <a:pt x="2616" y="1586"/>
                </a:cubicBezTo>
                <a:cubicBezTo>
                  <a:pt x="2610" y="1586"/>
                  <a:pt x="2610" y="1586"/>
                  <a:pt x="2610" y="1586"/>
                </a:cubicBezTo>
                <a:cubicBezTo>
                  <a:pt x="2608" y="1585"/>
                  <a:pt x="2608" y="1585"/>
                  <a:pt x="2608" y="1585"/>
                </a:cubicBezTo>
                <a:cubicBezTo>
                  <a:pt x="2608" y="1585"/>
                  <a:pt x="2608" y="1585"/>
                  <a:pt x="2607" y="1586"/>
                </a:cubicBezTo>
                <a:cubicBezTo>
                  <a:pt x="2607" y="1586"/>
                  <a:pt x="2607" y="1586"/>
                  <a:pt x="2607" y="1586"/>
                </a:cubicBezTo>
                <a:cubicBezTo>
                  <a:pt x="2608" y="1595"/>
                  <a:pt x="2608" y="1595"/>
                  <a:pt x="2608" y="1595"/>
                </a:cubicBezTo>
                <a:cubicBezTo>
                  <a:pt x="2609" y="1595"/>
                  <a:pt x="2609" y="1595"/>
                  <a:pt x="2609" y="1595"/>
                </a:cubicBezTo>
                <a:cubicBezTo>
                  <a:pt x="2610" y="1596"/>
                  <a:pt x="2610" y="1596"/>
                  <a:pt x="2610" y="1596"/>
                </a:cubicBezTo>
                <a:cubicBezTo>
                  <a:pt x="2613" y="1609"/>
                  <a:pt x="2613" y="1609"/>
                  <a:pt x="2613" y="1609"/>
                </a:cubicBezTo>
                <a:cubicBezTo>
                  <a:pt x="2613" y="1610"/>
                  <a:pt x="2613" y="1610"/>
                  <a:pt x="2613" y="1610"/>
                </a:cubicBezTo>
                <a:cubicBezTo>
                  <a:pt x="2614" y="1611"/>
                  <a:pt x="2614" y="1611"/>
                  <a:pt x="2614" y="1611"/>
                </a:cubicBezTo>
                <a:cubicBezTo>
                  <a:pt x="2614" y="1611"/>
                  <a:pt x="2614" y="1611"/>
                  <a:pt x="2614" y="1611"/>
                </a:cubicBezTo>
                <a:cubicBezTo>
                  <a:pt x="2611" y="1611"/>
                  <a:pt x="2611" y="1611"/>
                  <a:pt x="2611" y="1611"/>
                </a:cubicBezTo>
                <a:cubicBezTo>
                  <a:pt x="2610" y="1610"/>
                  <a:pt x="2610" y="1610"/>
                  <a:pt x="2610" y="1610"/>
                </a:cubicBezTo>
                <a:cubicBezTo>
                  <a:pt x="2609" y="1610"/>
                  <a:pt x="2609" y="1610"/>
                  <a:pt x="2609" y="1610"/>
                </a:cubicBezTo>
                <a:cubicBezTo>
                  <a:pt x="2608" y="1610"/>
                  <a:pt x="2608" y="1610"/>
                  <a:pt x="2608" y="1610"/>
                </a:cubicBezTo>
                <a:cubicBezTo>
                  <a:pt x="2604" y="1611"/>
                  <a:pt x="2604" y="1611"/>
                  <a:pt x="2604" y="1611"/>
                </a:cubicBezTo>
                <a:cubicBezTo>
                  <a:pt x="2602" y="1611"/>
                  <a:pt x="2602" y="1611"/>
                  <a:pt x="2602" y="1611"/>
                </a:cubicBezTo>
                <a:cubicBezTo>
                  <a:pt x="2602" y="1611"/>
                  <a:pt x="2602" y="1611"/>
                  <a:pt x="2602" y="1611"/>
                </a:cubicBezTo>
                <a:cubicBezTo>
                  <a:pt x="2597" y="1612"/>
                  <a:pt x="2597" y="1612"/>
                  <a:pt x="2597" y="1612"/>
                </a:cubicBezTo>
                <a:cubicBezTo>
                  <a:pt x="2590" y="1606"/>
                  <a:pt x="2590" y="1606"/>
                  <a:pt x="2590" y="1606"/>
                </a:cubicBezTo>
                <a:cubicBezTo>
                  <a:pt x="2590" y="1606"/>
                  <a:pt x="2590" y="1606"/>
                  <a:pt x="2590" y="1606"/>
                </a:cubicBezTo>
                <a:cubicBezTo>
                  <a:pt x="2585" y="1607"/>
                  <a:pt x="2585" y="1607"/>
                  <a:pt x="2585" y="1607"/>
                </a:cubicBezTo>
                <a:cubicBezTo>
                  <a:pt x="2584" y="1606"/>
                  <a:pt x="2584" y="1606"/>
                  <a:pt x="2584" y="1606"/>
                </a:cubicBezTo>
                <a:cubicBezTo>
                  <a:pt x="2583" y="1606"/>
                  <a:pt x="2583" y="1606"/>
                  <a:pt x="2583" y="1606"/>
                </a:cubicBezTo>
                <a:cubicBezTo>
                  <a:pt x="2582" y="1607"/>
                  <a:pt x="2582" y="1607"/>
                  <a:pt x="2582" y="1607"/>
                </a:cubicBezTo>
                <a:cubicBezTo>
                  <a:pt x="2581" y="1608"/>
                  <a:pt x="2581" y="1608"/>
                  <a:pt x="2581" y="1608"/>
                </a:cubicBezTo>
                <a:cubicBezTo>
                  <a:pt x="2581" y="1609"/>
                  <a:pt x="2581" y="1609"/>
                  <a:pt x="2581" y="1609"/>
                </a:cubicBezTo>
                <a:cubicBezTo>
                  <a:pt x="2564" y="1614"/>
                  <a:pt x="2564" y="1614"/>
                  <a:pt x="2564" y="1614"/>
                </a:cubicBezTo>
                <a:cubicBezTo>
                  <a:pt x="2564" y="1614"/>
                  <a:pt x="2564" y="1614"/>
                  <a:pt x="2564" y="1614"/>
                </a:cubicBezTo>
                <a:cubicBezTo>
                  <a:pt x="2563" y="1617"/>
                  <a:pt x="2563" y="1617"/>
                  <a:pt x="2563" y="1617"/>
                </a:cubicBezTo>
                <a:cubicBezTo>
                  <a:pt x="2562" y="1619"/>
                  <a:pt x="2562" y="1619"/>
                  <a:pt x="2562" y="1619"/>
                </a:cubicBezTo>
                <a:cubicBezTo>
                  <a:pt x="2562" y="1619"/>
                  <a:pt x="2563" y="1619"/>
                  <a:pt x="2563" y="1619"/>
                </a:cubicBezTo>
                <a:cubicBezTo>
                  <a:pt x="2563" y="1619"/>
                  <a:pt x="2563" y="1619"/>
                  <a:pt x="2563" y="1619"/>
                </a:cubicBezTo>
                <a:cubicBezTo>
                  <a:pt x="2567" y="1619"/>
                  <a:pt x="2567" y="1619"/>
                  <a:pt x="2567" y="1619"/>
                </a:cubicBezTo>
                <a:cubicBezTo>
                  <a:pt x="2566" y="1619"/>
                  <a:pt x="2566" y="1619"/>
                  <a:pt x="2566" y="1619"/>
                </a:cubicBezTo>
                <a:cubicBezTo>
                  <a:pt x="2565" y="1621"/>
                  <a:pt x="2565" y="1621"/>
                  <a:pt x="2565" y="1621"/>
                </a:cubicBezTo>
                <a:cubicBezTo>
                  <a:pt x="2565" y="1621"/>
                  <a:pt x="2565" y="1621"/>
                  <a:pt x="2565" y="1621"/>
                </a:cubicBezTo>
                <a:cubicBezTo>
                  <a:pt x="2566" y="1623"/>
                  <a:pt x="2566" y="1623"/>
                  <a:pt x="2566" y="1623"/>
                </a:cubicBezTo>
                <a:cubicBezTo>
                  <a:pt x="2566" y="1623"/>
                  <a:pt x="2566" y="1623"/>
                  <a:pt x="2566" y="1623"/>
                </a:cubicBezTo>
                <a:cubicBezTo>
                  <a:pt x="2570" y="1623"/>
                  <a:pt x="2570" y="1623"/>
                  <a:pt x="2570" y="1623"/>
                </a:cubicBezTo>
                <a:cubicBezTo>
                  <a:pt x="2570" y="1624"/>
                  <a:pt x="2570" y="1624"/>
                  <a:pt x="2570" y="1624"/>
                </a:cubicBezTo>
                <a:cubicBezTo>
                  <a:pt x="2565" y="1625"/>
                  <a:pt x="2565" y="1625"/>
                  <a:pt x="2565" y="1625"/>
                </a:cubicBezTo>
                <a:cubicBezTo>
                  <a:pt x="2564" y="1625"/>
                  <a:pt x="2564" y="1625"/>
                  <a:pt x="2564" y="1625"/>
                </a:cubicBezTo>
                <a:cubicBezTo>
                  <a:pt x="2564" y="1626"/>
                  <a:pt x="2564" y="1626"/>
                  <a:pt x="2564" y="1626"/>
                </a:cubicBezTo>
                <a:cubicBezTo>
                  <a:pt x="2566" y="1627"/>
                  <a:pt x="2566" y="1627"/>
                  <a:pt x="2566" y="1627"/>
                </a:cubicBezTo>
                <a:cubicBezTo>
                  <a:pt x="2569" y="1629"/>
                  <a:pt x="2569" y="1629"/>
                  <a:pt x="2569" y="1629"/>
                </a:cubicBezTo>
                <a:cubicBezTo>
                  <a:pt x="2569" y="1631"/>
                  <a:pt x="2569" y="1631"/>
                  <a:pt x="2569" y="1631"/>
                </a:cubicBezTo>
                <a:cubicBezTo>
                  <a:pt x="2569" y="1632"/>
                  <a:pt x="2569" y="1632"/>
                  <a:pt x="2570" y="1632"/>
                </a:cubicBezTo>
                <a:cubicBezTo>
                  <a:pt x="2573" y="1632"/>
                  <a:pt x="2573" y="1632"/>
                  <a:pt x="2573" y="1632"/>
                </a:cubicBezTo>
                <a:cubicBezTo>
                  <a:pt x="2573" y="1632"/>
                  <a:pt x="2573" y="1632"/>
                  <a:pt x="2574" y="1632"/>
                </a:cubicBezTo>
                <a:cubicBezTo>
                  <a:pt x="2574" y="1632"/>
                  <a:pt x="2574" y="1632"/>
                  <a:pt x="2574" y="1631"/>
                </a:cubicBezTo>
                <a:cubicBezTo>
                  <a:pt x="2574" y="1630"/>
                  <a:pt x="2574" y="1630"/>
                  <a:pt x="2574" y="1630"/>
                </a:cubicBezTo>
                <a:cubicBezTo>
                  <a:pt x="2575" y="1630"/>
                  <a:pt x="2575" y="1630"/>
                  <a:pt x="2575" y="1630"/>
                </a:cubicBezTo>
                <a:cubicBezTo>
                  <a:pt x="2586" y="1635"/>
                  <a:pt x="2586" y="1635"/>
                  <a:pt x="2586" y="1635"/>
                </a:cubicBezTo>
                <a:cubicBezTo>
                  <a:pt x="2587" y="1637"/>
                  <a:pt x="2587" y="1637"/>
                  <a:pt x="2587" y="1637"/>
                </a:cubicBezTo>
                <a:cubicBezTo>
                  <a:pt x="2587" y="1637"/>
                  <a:pt x="2587" y="1637"/>
                  <a:pt x="2587" y="1637"/>
                </a:cubicBezTo>
                <a:cubicBezTo>
                  <a:pt x="2589" y="1637"/>
                  <a:pt x="2589" y="1637"/>
                  <a:pt x="2589" y="1637"/>
                </a:cubicBezTo>
                <a:cubicBezTo>
                  <a:pt x="2590" y="1637"/>
                  <a:pt x="2590" y="1637"/>
                  <a:pt x="2590" y="1637"/>
                </a:cubicBezTo>
                <a:cubicBezTo>
                  <a:pt x="2593" y="1636"/>
                  <a:pt x="2593" y="1636"/>
                  <a:pt x="2593" y="1636"/>
                </a:cubicBezTo>
                <a:cubicBezTo>
                  <a:pt x="2593" y="1636"/>
                  <a:pt x="2593" y="1636"/>
                  <a:pt x="2593" y="1636"/>
                </a:cubicBezTo>
                <a:cubicBezTo>
                  <a:pt x="2593" y="1637"/>
                  <a:pt x="2593" y="1637"/>
                  <a:pt x="2593" y="1637"/>
                </a:cubicBezTo>
                <a:cubicBezTo>
                  <a:pt x="2593" y="1637"/>
                  <a:pt x="2593" y="1637"/>
                  <a:pt x="2593" y="1637"/>
                </a:cubicBezTo>
                <a:cubicBezTo>
                  <a:pt x="2593" y="1638"/>
                  <a:pt x="2593" y="1638"/>
                  <a:pt x="2593" y="1638"/>
                </a:cubicBezTo>
                <a:cubicBezTo>
                  <a:pt x="2596" y="1639"/>
                  <a:pt x="2596" y="1639"/>
                  <a:pt x="2596" y="1639"/>
                </a:cubicBezTo>
                <a:cubicBezTo>
                  <a:pt x="2597" y="1639"/>
                  <a:pt x="2597" y="1639"/>
                  <a:pt x="2597" y="1639"/>
                </a:cubicBezTo>
                <a:cubicBezTo>
                  <a:pt x="2599" y="1638"/>
                  <a:pt x="2599" y="1638"/>
                  <a:pt x="2599" y="1638"/>
                </a:cubicBezTo>
                <a:cubicBezTo>
                  <a:pt x="2598" y="1643"/>
                  <a:pt x="2598" y="1643"/>
                  <a:pt x="2598" y="1643"/>
                </a:cubicBezTo>
                <a:cubicBezTo>
                  <a:pt x="2598" y="1643"/>
                  <a:pt x="2598" y="1643"/>
                  <a:pt x="2599" y="1643"/>
                </a:cubicBezTo>
                <a:cubicBezTo>
                  <a:pt x="2603" y="1644"/>
                  <a:pt x="2603" y="1644"/>
                  <a:pt x="2603" y="1644"/>
                </a:cubicBezTo>
                <a:cubicBezTo>
                  <a:pt x="2603" y="1644"/>
                  <a:pt x="2603" y="1644"/>
                  <a:pt x="2603" y="1644"/>
                </a:cubicBezTo>
                <a:cubicBezTo>
                  <a:pt x="2607" y="1643"/>
                  <a:pt x="2607" y="1643"/>
                  <a:pt x="2607" y="1643"/>
                </a:cubicBezTo>
                <a:cubicBezTo>
                  <a:pt x="2608" y="1644"/>
                  <a:pt x="2608" y="1644"/>
                  <a:pt x="2608" y="1644"/>
                </a:cubicBezTo>
                <a:cubicBezTo>
                  <a:pt x="2605" y="1645"/>
                  <a:pt x="2605" y="1645"/>
                  <a:pt x="2605" y="1645"/>
                </a:cubicBezTo>
                <a:cubicBezTo>
                  <a:pt x="2604" y="1645"/>
                  <a:pt x="2604" y="1645"/>
                  <a:pt x="2604" y="1645"/>
                </a:cubicBezTo>
                <a:cubicBezTo>
                  <a:pt x="2604" y="1647"/>
                  <a:pt x="2604" y="1647"/>
                  <a:pt x="2604" y="1647"/>
                </a:cubicBezTo>
                <a:cubicBezTo>
                  <a:pt x="2605" y="1647"/>
                  <a:pt x="2605" y="1647"/>
                  <a:pt x="2605" y="1647"/>
                </a:cubicBezTo>
                <a:cubicBezTo>
                  <a:pt x="2606" y="1649"/>
                  <a:pt x="2606" y="1649"/>
                  <a:pt x="2606" y="1649"/>
                </a:cubicBezTo>
                <a:cubicBezTo>
                  <a:pt x="2606" y="1650"/>
                  <a:pt x="2606" y="1650"/>
                  <a:pt x="2606" y="1650"/>
                </a:cubicBezTo>
                <a:cubicBezTo>
                  <a:pt x="2605" y="1649"/>
                  <a:pt x="2605" y="1649"/>
                  <a:pt x="2605" y="1649"/>
                </a:cubicBezTo>
                <a:cubicBezTo>
                  <a:pt x="2604" y="1649"/>
                  <a:pt x="2604" y="1649"/>
                  <a:pt x="2604" y="1649"/>
                </a:cubicBezTo>
                <a:cubicBezTo>
                  <a:pt x="2604" y="1649"/>
                  <a:pt x="2603" y="1649"/>
                  <a:pt x="2603" y="1650"/>
                </a:cubicBezTo>
                <a:cubicBezTo>
                  <a:pt x="2603" y="1652"/>
                  <a:pt x="2603" y="1652"/>
                  <a:pt x="2603" y="1652"/>
                </a:cubicBezTo>
                <a:cubicBezTo>
                  <a:pt x="2603" y="1652"/>
                  <a:pt x="2603" y="1652"/>
                  <a:pt x="2603" y="1652"/>
                </a:cubicBezTo>
                <a:cubicBezTo>
                  <a:pt x="2608" y="1658"/>
                  <a:pt x="2608" y="1658"/>
                  <a:pt x="2608" y="1658"/>
                </a:cubicBezTo>
                <a:cubicBezTo>
                  <a:pt x="2609" y="1660"/>
                  <a:pt x="2609" y="1660"/>
                  <a:pt x="2609" y="1660"/>
                </a:cubicBezTo>
                <a:cubicBezTo>
                  <a:pt x="2609" y="1661"/>
                  <a:pt x="2609" y="1661"/>
                  <a:pt x="2609" y="1661"/>
                </a:cubicBezTo>
                <a:cubicBezTo>
                  <a:pt x="2616" y="1665"/>
                  <a:pt x="2616" y="1665"/>
                  <a:pt x="2616" y="1665"/>
                </a:cubicBezTo>
                <a:cubicBezTo>
                  <a:pt x="2620" y="1666"/>
                  <a:pt x="2620" y="1666"/>
                  <a:pt x="2620" y="1666"/>
                </a:cubicBezTo>
                <a:cubicBezTo>
                  <a:pt x="2619" y="1667"/>
                  <a:pt x="2619" y="1667"/>
                  <a:pt x="2619" y="1667"/>
                </a:cubicBezTo>
                <a:cubicBezTo>
                  <a:pt x="2619" y="1668"/>
                  <a:pt x="2619" y="1668"/>
                  <a:pt x="2619" y="1668"/>
                </a:cubicBezTo>
                <a:cubicBezTo>
                  <a:pt x="2620" y="1671"/>
                  <a:pt x="2620" y="1671"/>
                  <a:pt x="2620" y="1671"/>
                </a:cubicBezTo>
                <a:cubicBezTo>
                  <a:pt x="2620" y="1674"/>
                  <a:pt x="2620" y="1674"/>
                  <a:pt x="2620" y="1674"/>
                </a:cubicBezTo>
                <a:cubicBezTo>
                  <a:pt x="2619" y="1677"/>
                  <a:pt x="2619" y="1677"/>
                  <a:pt x="2619" y="1677"/>
                </a:cubicBezTo>
                <a:cubicBezTo>
                  <a:pt x="2619" y="1677"/>
                  <a:pt x="2619" y="1677"/>
                  <a:pt x="2619" y="1677"/>
                </a:cubicBezTo>
                <a:cubicBezTo>
                  <a:pt x="2620" y="1680"/>
                  <a:pt x="2620" y="1680"/>
                  <a:pt x="2620" y="1680"/>
                </a:cubicBezTo>
                <a:cubicBezTo>
                  <a:pt x="2623" y="1682"/>
                  <a:pt x="2623" y="1682"/>
                  <a:pt x="2623" y="1682"/>
                </a:cubicBezTo>
                <a:cubicBezTo>
                  <a:pt x="2625" y="1685"/>
                  <a:pt x="2625" y="1685"/>
                  <a:pt x="2625" y="1685"/>
                </a:cubicBezTo>
                <a:cubicBezTo>
                  <a:pt x="2625" y="1686"/>
                  <a:pt x="2625" y="1686"/>
                  <a:pt x="2625" y="1686"/>
                </a:cubicBezTo>
                <a:cubicBezTo>
                  <a:pt x="2622" y="1682"/>
                  <a:pt x="2622" y="1682"/>
                  <a:pt x="2622" y="1682"/>
                </a:cubicBezTo>
                <a:cubicBezTo>
                  <a:pt x="2622" y="1682"/>
                  <a:pt x="2622" y="1682"/>
                  <a:pt x="2622" y="1682"/>
                </a:cubicBezTo>
                <a:cubicBezTo>
                  <a:pt x="2621" y="1682"/>
                  <a:pt x="2621" y="1682"/>
                  <a:pt x="2621" y="1682"/>
                </a:cubicBezTo>
                <a:cubicBezTo>
                  <a:pt x="2620" y="1684"/>
                  <a:pt x="2620" y="1684"/>
                  <a:pt x="2620" y="1684"/>
                </a:cubicBezTo>
                <a:cubicBezTo>
                  <a:pt x="2618" y="1702"/>
                  <a:pt x="2618" y="1702"/>
                  <a:pt x="2618" y="1702"/>
                </a:cubicBezTo>
                <a:cubicBezTo>
                  <a:pt x="2618" y="1702"/>
                  <a:pt x="2618" y="1702"/>
                  <a:pt x="2619" y="1702"/>
                </a:cubicBezTo>
                <a:cubicBezTo>
                  <a:pt x="2619" y="1702"/>
                  <a:pt x="2619" y="1702"/>
                  <a:pt x="2620" y="1702"/>
                </a:cubicBezTo>
                <a:cubicBezTo>
                  <a:pt x="2621" y="1701"/>
                  <a:pt x="2621" y="1701"/>
                  <a:pt x="2621" y="1701"/>
                </a:cubicBezTo>
                <a:cubicBezTo>
                  <a:pt x="2621" y="1701"/>
                  <a:pt x="2621" y="1701"/>
                  <a:pt x="2621" y="1701"/>
                </a:cubicBezTo>
                <a:cubicBezTo>
                  <a:pt x="2619" y="1703"/>
                  <a:pt x="2619" y="1703"/>
                  <a:pt x="2619" y="1703"/>
                </a:cubicBezTo>
                <a:cubicBezTo>
                  <a:pt x="2618" y="1704"/>
                  <a:pt x="2618" y="1704"/>
                  <a:pt x="2618" y="1704"/>
                </a:cubicBezTo>
                <a:cubicBezTo>
                  <a:pt x="2614" y="1727"/>
                  <a:pt x="2614" y="1727"/>
                  <a:pt x="2614" y="1727"/>
                </a:cubicBezTo>
                <a:cubicBezTo>
                  <a:pt x="2612" y="1729"/>
                  <a:pt x="2612" y="1729"/>
                  <a:pt x="2612" y="1729"/>
                </a:cubicBezTo>
                <a:cubicBezTo>
                  <a:pt x="2609" y="1728"/>
                  <a:pt x="2609" y="1728"/>
                  <a:pt x="2609" y="1728"/>
                </a:cubicBezTo>
                <a:cubicBezTo>
                  <a:pt x="2609" y="1728"/>
                  <a:pt x="2609" y="1728"/>
                  <a:pt x="2609" y="1728"/>
                </a:cubicBezTo>
                <a:cubicBezTo>
                  <a:pt x="2544" y="1723"/>
                  <a:pt x="2544" y="1723"/>
                  <a:pt x="2544" y="1723"/>
                </a:cubicBezTo>
                <a:cubicBezTo>
                  <a:pt x="2544" y="1723"/>
                  <a:pt x="2544" y="1723"/>
                  <a:pt x="2544" y="1723"/>
                </a:cubicBezTo>
                <a:cubicBezTo>
                  <a:pt x="2541" y="1724"/>
                  <a:pt x="2541" y="1724"/>
                  <a:pt x="2541" y="1724"/>
                </a:cubicBezTo>
                <a:cubicBezTo>
                  <a:pt x="2524" y="1723"/>
                  <a:pt x="2524" y="1723"/>
                  <a:pt x="2524" y="1723"/>
                </a:cubicBezTo>
                <a:cubicBezTo>
                  <a:pt x="2517" y="1721"/>
                  <a:pt x="2517" y="1721"/>
                  <a:pt x="2517" y="1721"/>
                </a:cubicBezTo>
                <a:cubicBezTo>
                  <a:pt x="2517" y="1721"/>
                  <a:pt x="2517" y="1721"/>
                  <a:pt x="2517" y="1721"/>
                </a:cubicBezTo>
                <a:cubicBezTo>
                  <a:pt x="2510" y="1722"/>
                  <a:pt x="2510" y="1722"/>
                  <a:pt x="2510" y="1722"/>
                </a:cubicBezTo>
                <a:cubicBezTo>
                  <a:pt x="2510" y="1723"/>
                  <a:pt x="2510" y="1723"/>
                  <a:pt x="2510" y="1723"/>
                </a:cubicBezTo>
                <a:cubicBezTo>
                  <a:pt x="2508" y="1725"/>
                  <a:pt x="2508" y="1725"/>
                  <a:pt x="2508" y="1725"/>
                </a:cubicBezTo>
                <a:cubicBezTo>
                  <a:pt x="2508" y="1726"/>
                  <a:pt x="2508" y="1726"/>
                  <a:pt x="2508" y="1726"/>
                </a:cubicBezTo>
                <a:cubicBezTo>
                  <a:pt x="2508" y="1728"/>
                  <a:pt x="2508" y="1728"/>
                  <a:pt x="2508" y="1728"/>
                </a:cubicBezTo>
                <a:cubicBezTo>
                  <a:pt x="2506" y="1729"/>
                  <a:pt x="2506" y="1729"/>
                  <a:pt x="2506" y="1729"/>
                </a:cubicBezTo>
                <a:cubicBezTo>
                  <a:pt x="2501" y="1730"/>
                  <a:pt x="2501" y="1730"/>
                  <a:pt x="2501" y="1730"/>
                </a:cubicBezTo>
                <a:cubicBezTo>
                  <a:pt x="2498" y="1731"/>
                  <a:pt x="2498" y="1731"/>
                  <a:pt x="2498" y="1731"/>
                </a:cubicBezTo>
                <a:cubicBezTo>
                  <a:pt x="2494" y="1733"/>
                  <a:pt x="2494" y="1733"/>
                  <a:pt x="2494" y="1733"/>
                </a:cubicBezTo>
                <a:cubicBezTo>
                  <a:pt x="2493" y="1737"/>
                  <a:pt x="2493" y="1737"/>
                  <a:pt x="2493" y="1737"/>
                </a:cubicBezTo>
                <a:cubicBezTo>
                  <a:pt x="2493" y="1738"/>
                  <a:pt x="2493" y="1738"/>
                  <a:pt x="2493" y="1738"/>
                </a:cubicBezTo>
                <a:cubicBezTo>
                  <a:pt x="2497" y="1742"/>
                  <a:pt x="2497" y="1742"/>
                  <a:pt x="2497" y="1742"/>
                </a:cubicBezTo>
                <a:cubicBezTo>
                  <a:pt x="2497" y="1744"/>
                  <a:pt x="2497" y="1744"/>
                  <a:pt x="2497" y="1744"/>
                </a:cubicBezTo>
                <a:cubicBezTo>
                  <a:pt x="2497" y="1744"/>
                  <a:pt x="2497" y="1744"/>
                  <a:pt x="2497" y="1744"/>
                </a:cubicBezTo>
                <a:cubicBezTo>
                  <a:pt x="2499" y="1746"/>
                  <a:pt x="2499" y="1746"/>
                  <a:pt x="2499" y="1746"/>
                </a:cubicBezTo>
                <a:cubicBezTo>
                  <a:pt x="2499" y="1746"/>
                  <a:pt x="2499" y="1746"/>
                  <a:pt x="2499" y="1746"/>
                </a:cubicBezTo>
                <a:cubicBezTo>
                  <a:pt x="2498" y="1748"/>
                  <a:pt x="2498" y="1748"/>
                  <a:pt x="2498" y="1748"/>
                </a:cubicBezTo>
                <a:cubicBezTo>
                  <a:pt x="2498" y="1748"/>
                  <a:pt x="2498" y="1749"/>
                  <a:pt x="2498" y="1749"/>
                </a:cubicBezTo>
                <a:cubicBezTo>
                  <a:pt x="2498" y="1749"/>
                  <a:pt x="2498" y="1749"/>
                  <a:pt x="2499" y="1749"/>
                </a:cubicBezTo>
                <a:cubicBezTo>
                  <a:pt x="2501" y="1750"/>
                  <a:pt x="2501" y="1750"/>
                  <a:pt x="2501" y="1750"/>
                </a:cubicBezTo>
                <a:cubicBezTo>
                  <a:pt x="2500" y="1752"/>
                  <a:pt x="2500" y="1752"/>
                  <a:pt x="2500" y="1752"/>
                </a:cubicBezTo>
                <a:cubicBezTo>
                  <a:pt x="2500" y="1752"/>
                  <a:pt x="2500" y="1752"/>
                  <a:pt x="2500" y="1753"/>
                </a:cubicBezTo>
                <a:cubicBezTo>
                  <a:pt x="2500" y="1753"/>
                  <a:pt x="2500" y="1753"/>
                  <a:pt x="2501" y="1753"/>
                </a:cubicBezTo>
                <a:cubicBezTo>
                  <a:pt x="2501" y="1753"/>
                  <a:pt x="2501" y="1753"/>
                  <a:pt x="2501" y="1753"/>
                </a:cubicBezTo>
                <a:cubicBezTo>
                  <a:pt x="2500" y="1754"/>
                  <a:pt x="2500" y="1754"/>
                  <a:pt x="2500" y="1754"/>
                </a:cubicBezTo>
                <a:cubicBezTo>
                  <a:pt x="2499" y="1758"/>
                  <a:pt x="2499" y="1758"/>
                  <a:pt x="2499" y="1758"/>
                </a:cubicBezTo>
                <a:cubicBezTo>
                  <a:pt x="2499" y="1760"/>
                  <a:pt x="2499" y="1760"/>
                  <a:pt x="2499" y="1760"/>
                </a:cubicBezTo>
                <a:cubicBezTo>
                  <a:pt x="2500" y="1762"/>
                  <a:pt x="2500" y="1762"/>
                  <a:pt x="2500" y="1762"/>
                </a:cubicBezTo>
                <a:cubicBezTo>
                  <a:pt x="2503" y="1777"/>
                  <a:pt x="2503" y="1777"/>
                  <a:pt x="2503" y="1777"/>
                </a:cubicBezTo>
                <a:cubicBezTo>
                  <a:pt x="2502" y="1779"/>
                  <a:pt x="2502" y="1779"/>
                  <a:pt x="2502" y="1779"/>
                </a:cubicBezTo>
                <a:cubicBezTo>
                  <a:pt x="2496" y="1805"/>
                  <a:pt x="2496" y="1805"/>
                  <a:pt x="2496" y="1805"/>
                </a:cubicBezTo>
                <a:cubicBezTo>
                  <a:pt x="2491" y="1813"/>
                  <a:pt x="2491" y="1813"/>
                  <a:pt x="2491" y="1813"/>
                </a:cubicBezTo>
                <a:cubicBezTo>
                  <a:pt x="2491" y="1814"/>
                  <a:pt x="2491" y="1814"/>
                  <a:pt x="2491" y="1814"/>
                </a:cubicBezTo>
                <a:cubicBezTo>
                  <a:pt x="2491" y="1819"/>
                  <a:pt x="2491" y="1819"/>
                  <a:pt x="2491" y="1819"/>
                </a:cubicBezTo>
                <a:cubicBezTo>
                  <a:pt x="2490" y="1823"/>
                  <a:pt x="2490" y="1823"/>
                  <a:pt x="2490" y="1823"/>
                </a:cubicBezTo>
                <a:cubicBezTo>
                  <a:pt x="2490" y="1823"/>
                  <a:pt x="2490" y="1823"/>
                  <a:pt x="2490" y="1823"/>
                </a:cubicBezTo>
                <a:cubicBezTo>
                  <a:pt x="2490" y="1824"/>
                  <a:pt x="2490" y="1824"/>
                  <a:pt x="2490" y="1824"/>
                </a:cubicBezTo>
                <a:cubicBezTo>
                  <a:pt x="2491" y="1825"/>
                  <a:pt x="2491" y="1825"/>
                  <a:pt x="2491" y="1825"/>
                </a:cubicBezTo>
                <a:cubicBezTo>
                  <a:pt x="2493" y="1826"/>
                  <a:pt x="2493" y="1826"/>
                  <a:pt x="2493" y="1826"/>
                </a:cubicBezTo>
                <a:cubicBezTo>
                  <a:pt x="2495" y="1830"/>
                  <a:pt x="2495" y="1830"/>
                  <a:pt x="2495" y="1830"/>
                </a:cubicBezTo>
                <a:cubicBezTo>
                  <a:pt x="2496" y="1831"/>
                  <a:pt x="2496" y="1831"/>
                  <a:pt x="2496" y="1831"/>
                </a:cubicBezTo>
                <a:cubicBezTo>
                  <a:pt x="2501" y="1829"/>
                  <a:pt x="2501" y="1829"/>
                  <a:pt x="2501" y="1829"/>
                </a:cubicBezTo>
                <a:cubicBezTo>
                  <a:pt x="2501" y="1830"/>
                  <a:pt x="2501" y="1830"/>
                  <a:pt x="2501" y="1830"/>
                </a:cubicBezTo>
                <a:cubicBezTo>
                  <a:pt x="2500" y="1831"/>
                  <a:pt x="2500" y="1831"/>
                  <a:pt x="2500" y="1831"/>
                </a:cubicBezTo>
                <a:cubicBezTo>
                  <a:pt x="2500" y="1847"/>
                  <a:pt x="2500" y="1847"/>
                  <a:pt x="2500" y="1847"/>
                </a:cubicBezTo>
                <a:cubicBezTo>
                  <a:pt x="2498" y="1853"/>
                  <a:pt x="2498" y="1853"/>
                  <a:pt x="2498" y="1853"/>
                </a:cubicBezTo>
                <a:cubicBezTo>
                  <a:pt x="2498" y="1856"/>
                  <a:pt x="2498" y="1856"/>
                  <a:pt x="2498" y="1856"/>
                </a:cubicBezTo>
                <a:cubicBezTo>
                  <a:pt x="2498" y="1857"/>
                  <a:pt x="2498" y="1857"/>
                  <a:pt x="2498" y="1857"/>
                </a:cubicBezTo>
                <a:cubicBezTo>
                  <a:pt x="2499" y="1858"/>
                  <a:pt x="2499" y="1858"/>
                  <a:pt x="2499" y="1858"/>
                </a:cubicBezTo>
                <a:cubicBezTo>
                  <a:pt x="2500" y="1858"/>
                  <a:pt x="2500" y="1858"/>
                  <a:pt x="2500" y="1858"/>
                </a:cubicBezTo>
                <a:cubicBezTo>
                  <a:pt x="2503" y="1857"/>
                  <a:pt x="2503" y="1857"/>
                  <a:pt x="2503" y="1857"/>
                </a:cubicBezTo>
                <a:cubicBezTo>
                  <a:pt x="2510" y="1857"/>
                  <a:pt x="2510" y="1857"/>
                  <a:pt x="2510" y="1857"/>
                </a:cubicBezTo>
                <a:cubicBezTo>
                  <a:pt x="2512" y="1858"/>
                  <a:pt x="2512" y="1858"/>
                  <a:pt x="2512" y="1858"/>
                </a:cubicBezTo>
                <a:cubicBezTo>
                  <a:pt x="2516" y="1858"/>
                  <a:pt x="2516" y="1858"/>
                  <a:pt x="2516" y="1858"/>
                </a:cubicBezTo>
                <a:cubicBezTo>
                  <a:pt x="2523" y="1855"/>
                  <a:pt x="2523" y="1855"/>
                  <a:pt x="2523" y="1855"/>
                </a:cubicBezTo>
                <a:cubicBezTo>
                  <a:pt x="2529" y="1855"/>
                  <a:pt x="2529" y="1855"/>
                  <a:pt x="2529" y="1855"/>
                </a:cubicBezTo>
                <a:cubicBezTo>
                  <a:pt x="2531" y="1855"/>
                  <a:pt x="2531" y="1855"/>
                  <a:pt x="2531" y="1855"/>
                </a:cubicBezTo>
                <a:cubicBezTo>
                  <a:pt x="2535" y="1857"/>
                  <a:pt x="2535" y="1857"/>
                  <a:pt x="2535" y="1857"/>
                </a:cubicBezTo>
                <a:cubicBezTo>
                  <a:pt x="2538" y="1860"/>
                  <a:pt x="2538" y="1860"/>
                  <a:pt x="2538" y="1860"/>
                </a:cubicBezTo>
                <a:cubicBezTo>
                  <a:pt x="2538" y="1864"/>
                  <a:pt x="2538" y="1864"/>
                  <a:pt x="2538" y="1864"/>
                </a:cubicBezTo>
                <a:cubicBezTo>
                  <a:pt x="2539" y="1865"/>
                  <a:pt x="2539" y="1865"/>
                  <a:pt x="2539" y="1865"/>
                </a:cubicBezTo>
                <a:cubicBezTo>
                  <a:pt x="2540" y="1866"/>
                  <a:pt x="2540" y="1866"/>
                  <a:pt x="2540" y="1866"/>
                </a:cubicBezTo>
                <a:cubicBezTo>
                  <a:pt x="2541" y="1868"/>
                  <a:pt x="2541" y="1868"/>
                  <a:pt x="2541" y="1868"/>
                </a:cubicBezTo>
                <a:cubicBezTo>
                  <a:pt x="2544" y="1873"/>
                  <a:pt x="2544" y="1873"/>
                  <a:pt x="2544" y="1873"/>
                </a:cubicBezTo>
                <a:cubicBezTo>
                  <a:pt x="2548" y="1876"/>
                  <a:pt x="2548" y="1876"/>
                  <a:pt x="2548" y="1876"/>
                </a:cubicBezTo>
                <a:cubicBezTo>
                  <a:pt x="2553" y="1877"/>
                  <a:pt x="2553" y="1877"/>
                  <a:pt x="2553" y="1877"/>
                </a:cubicBezTo>
                <a:cubicBezTo>
                  <a:pt x="2553" y="1877"/>
                  <a:pt x="2553" y="1877"/>
                  <a:pt x="2553" y="1877"/>
                </a:cubicBezTo>
                <a:cubicBezTo>
                  <a:pt x="2555" y="1876"/>
                  <a:pt x="2555" y="1876"/>
                  <a:pt x="2555" y="1876"/>
                </a:cubicBezTo>
                <a:cubicBezTo>
                  <a:pt x="2557" y="1874"/>
                  <a:pt x="2557" y="1874"/>
                  <a:pt x="2557" y="1874"/>
                </a:cubicBezTo>
                <a:cubicBezTo>
                  <a:pt x="2558" y="1872"/>
                  <a:pt x="2558" y="1872"/>
                  <a:pt x="2558" y="1872"/>
                </a:cubicBezTo>
                <a:cubicBezTo>
                  <a:pt x="2560" y="1870"/>
                  <a:pt x="2560" y="1870"/>
                  <a:pt x="2560" y="1870"/>
                </a:cubicBezTo>
                <a:cubicBezTo>
                  <a:pt x="2563" y="1869"/>
                  <a:pt x="2563" y="1869"/>
                  <a:pt x="2563" y="1869"/>
                </a:cubicBezTo>
                <a:cubicBezTo>
                  <a:pt x="2567" y="1868"/>
                  <a:pt x="2567" y="1868"/>
                  <a:pt x="2567" y="1868"/>
                </a:cubicBezTo>
                <a:cubicBezTo>
                  <a:pt x="2567" y="1868"/>
                  <a:pt x="2567" y="1868"/>
                  <a:pt x="2567" y="1868"/>
                </a:cubicBezTo>
                <a:cubicBezTo>
                  <a:pt x="2570" y="1865"/>
                  <a:pt x="2570" y="1865"/>
                  <a:pt x="2570" y="1865"/>
                </a:cubicBezTo>
                <a:cubicBezTo>
                  <a:pt x="2580" y="1864"/>
                  <a:pt x="2580" y="1864"/>
                  <a:pt x="2580" y="1864"/>
                </a:cubicBezTo>
                <a:cubicBezTo>
                  <a:pt x="2583" y="1864"/>
                  <a:pt x="2583" y="1864"/>
                  <a:pt x="2583" y="1864"/>
                </a:cubicBezTo>
                <a:cubicBezTo>
                  <a:pt x="2588" y="1863"/>
                  <a:pt x="2588" y="1863"/>
                  <a:pt x="2588" y="1863"/>
                </a:cubicBezTo>
                <a:cubicBezTo>
                  <a:pt x="2596" y="1865"/>
                  <a:pt x="2596" y="1865"/>
                  <a:pt x="2596" y="1865"/>
                </a:cubicBezTo>
                <a:cubicBezTo>
                  <a:pt x="2597" y="1865"/>
                  <a:pt x="2597" y="1865"/>
                  <a:pt x="2597" y="1865"/>
                </a:cubicBezTo>
                <a:cubicBezTo>
                  <a:pt x="2601" y="1863"/>
                  <a:pt x="2601" y="1863"/>
                  <a:pt x="2601" y="1863"/>
                </a:cubicBezTo>
                <a:cubicBezTo>
                  <a:pt x="2604" y="1864"/>
                  <a:pt x="2604" y="1864"/>
                  <a:pt x="2604" y="1864"/>
                </a:cubicBezTo>
                <a:cubicBezTo>
                  <a:pt x="2606" y="1863"/>
                  <a:pt x="2606" y="1863"/>
                  <a:pt x="2606" y="1863"/>
                </a:cubicBezTo>
                <a:cubicBezTo>
                  <a:pt x="2607" y="1863"/>
                  <a:pt x="2607" y="1863"/>
                  <a:pt x="2607" y="1863"/>
                </a:cubicBezTo>
                <a:cubicBezTo>
                  <a:pt x="2608" y="1861"/>
                  <a:pt x="2608" y="1861"/>
                  <a:pt x="2608" y="1861"/>
                </a:cubicBezTo>
                <a:cubicBezTo>
                  <a:pt x="2612" y="1853"/>
                  <a:pt x="2612" y="1853"/>
                  <a:pt x="2612" y="1853"/>
                </a:cubicBezTo>
                <a:cubicBezTo>
                  <a:pt x="2617" y="1849"/>
                  <a:pt x="2617" y="1849"/>
                  <a:pt x="2617" y="1849"/>
                </a:cubicBezTo>
                <a:cubicBezTo>
                  <a:pt x="2626" y="1847"/>
                  <a:pt x="2626" y="1847"/>
                  <a:pt x="2626" y="1847"/>
                </a:cubicBezTo>
                <a:cubicBezTo>
                  <a:pt x="2626" y="1847"/>
                  <a:pt x="2626" y="1847"/>
                  <a:pt x="2626" y="1847"/>
                </a:cubicBezTo>
                <a:cubicBezTo>
                  <a:pt x="2626" y="1847"/>
                  <a:pt x="2626" y="1847"/>
                  <a:pt x="2626" y="1846"/>
                </a:cubicBezTo>
                <a:cubicBezTo>
                  <a:pt x="2626" y="1845"/>
                  <a:pt x="2626" y="1845"/>
                  <a:pt x="2626" y="1845"/>
                </a:cubicBezTo>
                <a:cubicBezTo>
                  <a:pt x="2631" y="1833"/>
                  <a:pt x="2631" y="1833"/>
                  <a:pt x="2631" y="1833"/>
                </a:cubicBezTo>
                <a:cubicBezTo>
                  <a:pt x="2639" y="1827"/>
                  <a:pt x="2639" y="1827"/>
                  <a:pt x="2639" y="1827"/>
                </a:cubicBezTo>
                <a:cubicBezTo>
                  <a:pt x="2641" y="1824"/>
                  <a:pt x="2641" y="1824"/>
                  <a:pt x="2641" y="1824"/>
                </a:cubicBezTo>
                <a:cubicBezTo>
                  <a:pt x="2641" y="1823"/>
                  <a:pt x="2641" y="1823"/>
                  <a:pt x="2641" y="1823"/>
                </a:cubicBezTo>
                <a:cubicBezTo>
                  <a:pt x="2640" y="1821"/>
                  <a:pt x="2640" y="1821"/>
                  <a:pt x="2640" y="1821"/>
                </a:cubicBezTo>
                <a:cubicBezTo>
                  <a:pt x="2639" y="1821"/>
                  <a:pt x="2639" y="1821"/>
                  <a:pt x="2639" y="1821"/>
                </a:cubicBezTo>
                <a:cubicBezTo>
                  <a:pt x="2637" y="1821"/>
                  <a:pt x="2637" y="1821"/>
                  <a:pt x="2637" y="1821"/>
                </a:cubicBezTo>
                <a:cubicBezTo>
                  <a:pt x="2636" y="1820"/>
                  <a:pt x="2636" y="1820"/>
                  <a:pt x="2636" y="1820"/>
                </a:cubicBezTo>
                <a:cubicBezTo>
                  <a:pt x="2635" y="1818"/>
                  <a:pt x="2635" y="1818"/>
                  <a:pt x="2635" y="1818"/>
                </a:cubicBezTo>
                <a:cubicBezTo>
                  <a:pt x="2634" y="1814"/>
                  <a:pt x="2634" y="1814"/>
                  <a:pt x="2634" y="1814"/>
                </a:cubicBezTo>
                <a:cubicBezTo>
                  <a:pt x="2633" y="1812"/>
                  <a:pt x="2633" y="1812"/>
                  <a:pt x="2633" y="1812"/>
                </a:cubicBezTo>
                <a:cubicBezTo>
                  <a:pt x="2633" y="1812"/>
                  <a:pt x="2633" y="1812"/>
                  <a:pt x="2633" y="1812"/>
                </a:cubicBezTo>
                <a:cubicBezTo>
                  <a:pt x="2634" y="1807"/>
                  <a:pt x="2634" y="1807"/>
                  <a:pt x="2634" y="1807"/>
                </a:cubicBezTo>
                <a:cubicBezTo>
                  <a:pt x="2650" y="1785"/>
                  <a:pt x="2650" y="1785"/>
                  <a:pt x="2650" y="1785"/>
                </a:cubicBezTo>
                <a:cubicBezTo>
                  <a:pt x="2650" y="1785"/>
                  <a:pt x="2650" y="1785"/>
                  <a:pt x="2650" y="1785"/>
                </a:cubicBezTo>
                <a:cubicBezTo>
                  <a:pt x="2650" y="1783"/>
                  <a:pt x="2650" y="1783"/>
                  <a:pt x="2650" y="1783"/>
                </a:cubicBezTo>
                <a:cubicBezTo>
                  <a:pt x="2654" y="1779"/>
                  <a:pt x="2654" y="1779"/>
                  <a:pt x="2654" y="1779"/>
                </a:cubicBezTo>
                <a:cubicBezTo>
                  <a:pt x="2670" y="1773"/>
                  <a:pt x="2670" y="1773"/>
                  <a:pt x="2670" y="1773"/>
                </a:cubicBezTo>
                <a:cubicBezTo>
                  <a:pt x="2685" y="1763"/>
                  <a:pt x="2685" y="1763"/>
                  <a:pt x="2685" y="1763"/>
                </a:cubicBezTo>
                <a:cubicBezTo>
                  <a:pt x="2688" y="1760"/>
                  <a:pt x="2688" y="1760"/>
                  <a:pt x="2688" y="1760"/>
                </a:cubicBezTo>
                <a:cubicBezTo>
                  <a:pt x="2688" y="1759"/>
                  <a:pt x="2688" y="1759"/>
                  <a:pt x="2688" y="1759"/>
                </a:cubicBezTo>
                <a:cubicBezTo>
                  <a:pt x="2687" y="1756"/>
                  <a:pt x="2687" y="1756"/>
                  <a:pt x="2687" y="1756"/>
                </a:cubicBezTo>
                <a:cubicBezTo>
                  <a:pt x="2687" y="1754"/>
                  <a:pt x="2687" y="1754"/>
                  <a:pt x="2687" y="1754"/>
                </a:cubicBezTo>
                <a:cubicBezTo>
                  <a:pt x="2688" y="1753"/>
                  <a:pt x="2688" y="1753"/>
                  <a:pt x="2688" y="1753"/>
                </a:cubicBezTo>
                <a:cubicBezTo>
                  <a:pt x="2689" y="1753"/>
                  <a:pt x="2689" y="1753"/>
                  <a:pt x="2689" y="1752"/>
                </a:cubicBezTo>
                <a:cubicBezTo>
                  <a:pt x="2688" y="1750"/>
                  <a:pt x="2688" y="1750"/>
                  <a:pt x="2688" y="1750"/>
                </a:cubicBezTo>
                <a:cubicBezTo>
                  <a:pt x="2688" y="1750"/>
                  <a:pt x="2688" y="1750"/>
                  <a:pt x="2688" y="1750"/>
                </a:cubicBezTo>
                <a:cubicBezTo>
                  <a:pt x="2686" y="1749"/>
                  <a:pt x="2686" y="1749"/>
                  <a:pt x="2686" y="1749"/>
                </a:cubicBezTo>
                <a:cubicBezTo>
                  <a:pt x="2686" y="1741"/>
                  <a:pt x="2686" y="1741"/>
                  <a:pt x="2686" y="1741"/>
                </a:cubicBezTo>
                <a:cubicBezTo>
                  <a:pt x="2685" y="1741"/>
                  <a:pt x="2685" y="1741"/>
                  <a:pt x="2685" y="1741"/>
                </a:cubicBezTo>
                <a:cubicBezTo>
                  <a:pt x="2685" y="1740"/>
                  <a:pt x="2685" y="1740"/>
                  <a:pt x="2685" y="1740"/>
                </a:cubicBezTo>
                <a:cubicBezTo>
                  <a:pt x="2685" y="1736"/>
                  <a:pt x="2685" y="1736"/>
                  <a:pt x="2685" y="1736"/>
                </a:cubicBezTo>
                <a:cubicBezTo>
                  <a:pt x="2687" y="1733"/>
                  <a:pt x="2687" y="1733"/>
                  <a:pt x="2687" y="1733"/>
                </a:cubicBezTo>
                <a:cubicBezTo>
                  <a:pt x="2695" y="1729"/>
                  <a:pt x="2695" y="1729"/>
                  <a:pt x="2695" y="1729"/>
                </a:cubicBezTo>
                <a:cubicBezTo>
                  <a:pt x="2697" y="1728"/>
                  <a:pt x="2697" y="1728"/>
                  <a:pt x="2697" y="1728"/>
                </a:cubicBezTo>
                <a:cubicBezTo>
                  <a:pt x="2699" y="1727"/>
                  <a:pt x="2699" y="1727"/>
                  <a:pt x="2699" y="1727"/>
                </a:cubicBezTo>
                <a:cubicBezTo>
                  <a:pt x="2700" y="1727"/>
                  <a:pt x="2700" y="1727"/>
                  <a:pt x="2700" y="1727"/>
                </a:cubicBezTo>
                <a:cubicBezTo>
                  <a:pt x="2701" y="1727"/>
                  <a:pt x="2701" y="1727"/>
                  <a:pt x="2701" y="1727"/>
                </a:cubicBezTo>
                <a:cubicBezTo>
                  <a:pt x="2701" y="1727"/>
                  <a:pt x="2701" y="1727"/>
                  <a:pt x="2701" y="1727"/>
                </a:cubicBezTo>
                <a:cubicBezTo>
                  <a:pt x="2706" y="1728"/>
                  <a:pt x="2706" y="1728"/>
                  <a:pt x="2706" y="1728"/>
                </a:cubicBezTo>
                <a:cubicBezTo>
                  <a:pt x="2706" y="1729"/>
                  <a:pt x="2706" y="1729"/>
                  <a:pt x="2706" y="1729"/>
                </a:cubicBezTo>
                <a:cubicBezTo>
                  <a:pt x="2707" y="1729"/>
                  <a:pt x="2707" y="1729"/>
                  <a:pt x="2707" y="1729"/>
                </a:cubicBezTo>
                <a:cubicBezTo>
                  <a:pt x="2707" y="1730"/>
                  <a:pt x="2707" y="1730"/>
                  <a:pt x="2707" y="1730"/>
                </a:cubicBezTo>
                <a:cubicBezTo>
                  <a:pt x="2712" y="1730"/>
                  <a:pt x="2712" y="1730"/>
                  <a:pt x="2712" y="1730"/>
                </a:cubicBezTo>
                <a:cubicBezTo>
                  <a:pt x="2713" y="1730"/>
                  <a:pt x="2713" y="1730"/>
                  <a:pt x="2713" y="1730"/>
                </a:cubicBezTo>
                <a:cubicBezTo>
                  <a:pt x="2713" y="1729"/>
                  <a:pt x="2713" y="1729"/>
                  <a:pt x="2713" y="1729"/>
                </a:cubicBezTo>
                <a:cubicBezTo>
                  <a:pt x="2715" y="1730"/>
                  <a:pt x="2715" y="1730"/>
                  <a:pt x="2715" y="1730"/>
                </a:cubicBezTo>
                <a:cubicBezTo>
                  <a:pt x="2716" y="1730"/>
                  <a:pt x="2716" y="1730"/>
                  <a:pt x="2716" y="1730"/>
                </a:cubicBezTo>
                <a:cubicBezTo>
                  <a:pt x="2716" y="1730"/>
                  <a:pt x="2716" y="1730"/>
                  <a:pt x="2716" y="1730"/>
                </a:cubicBezTo>
                <a:cubicBezTo>
                  <a:pt x="2718" y="1730"/>
                  <a:pt x="2718" y="1730"/>
                  <a:pt x="2718" y="1730"/>
                </a:cubicBezTo>
                <a:cubicBezTo>
                  <a:pt x="2719" y="1731"/>
                  <a:pt x="2719" y="1731"/>
                  <a:pt x="2719" y="1731"/>
                </a:cubicBezTo>
                <a:cubicBezTo>
                  <a:pt x="2720" y="1732"/>
                  <a:pt x="2720" y="1732"/>
                  <a:pt x="2720" y="1732"/>
                </a:cubicBezTo>
                <a:cubicBezTo>
                  <a:pt x="2720" y="1732"/>
                  <a:pt x="2720" y="1732"/>
                  <a:pt x="2720" y="1732"/>
                </a:cubicBezTo>
                <a:cubicBezTo>
                  <a:pt x="2721" y="1733"/>
                  <a:pt x="2721" y="1733"/>
                  <a:pt x="2721" y="1733"/>
                </a:cubicBezTo>
                <a:cubicBezTo>
                  <a:pt x="2724" y="1733"/>
                  <a:pt x="2724" y="1733"/>
                  <a:pt x="2724" y="1733"/>
                </a:cubicBezTo>
                <a:cubicBezTo>
                  <a:pt x="2727" y="1735"/>
                  <a:pt x="2727" y="1735"/>
                  <a:pt x="2727" y="1735"/>
                </a:cubicBezTo>
                <a:cubicBezTo>
                  <a:pt x="2727" y="1735"/>
                  <a:pt x="2727" y="1735"/>
                  <a:pt x="2727" y="1735"/>
                </a:cubicBezTo>
                <a:cubicBezTo>
                  <a:pt x="2732" y="1736"/>
                  <a:pt x="2732" y="1736"/>
                  <a:pt x="2732" y="1736"/>
                </a:cubicBezTo>
                <a:cubicBezTo>
                  <a:pt x="2732" y="1736"/>
                  <a:pt x="2732" y="1736"/>
                  <a:pt x="2732" y="1736"/>
                </a:cubicBezTo>
                <a:cubicBezTo>
                  <a:pt x="2739" y="1733"/>
                  <a:pt x="2739" y="1733"/>
                  <a:pt x="2739" y="1733"/>
                </a:cubicBezTo>
                <a:cubicBezTo>
                  <a:pt x="2740" y="1732"/>
                  <a:pt x="2740" y="1732"/>
                  <a:pt x="2740" y="1732"/>
                </a:cubicBezTo>
                <a:cubicBezTo>
                  <a:pt x="2740" y="1730"/>
                  <a:pt x="2740" y="1730"/>
                  <a:pt x="2740" y="1730"/>
                </a:cubicBezTo>
                <a:cubicBezTo>
                  <a:pt x="2747" y="1724"/>
                  <a:pt x="2747" y="1724"/>
                  <a:pt x="2747" y="1724"/>
                </a:cubicBezTo>
                <a:cubicBezTo>
                  <a:pt x="2748" y="1723"/>
                  <a:pt x="2748" y="1723"/>
                  <a:pt x="2748" y="1723"/>
                </a:cubicBezTo>
                <a:cubicBezTo>
                  <a:pt x="2753" y="1720"/>
                  <a:pt x="2753" y="1720"/>
                  <a:pt x="2753" y="1720"/>
                </a:cubicBezTo>
                <a:cubicBezTo>
                  <a:pt x="2753" y="1720"/>
                  <a:pt x="2753" y="1720"/>
                  <a:pt x="2753" y="1720"/>
                </a:cubicBezTo>
                <a:cubicBezTo>
                  <a:pt x="2758" y="1720"/>
                  <a:pt x="2758" y="1720"/>
                  <a:pt x="2758" y="1720"/>
                </a:cubicBezTo>
                <a:cubicBezTo>
                  <a:pt x="2762" y="1718"/>
                  <a:pt x="2762" y="1718"/>
                  <a:pt x="2762" y="1718"/>
                </a:cubicBezTo>
                <a:cubicBezTo>
                  <a:pt x="2763" y="1717"/>
                  <a:pt x="2763" y="1717"/>
                  <a:pt x="2763" y="1717"/>
                </a:cubicBezTo>
                <a:cubicBezTo>
                  <a:pt x="2763" y="1715"/>
                  <a:pt x="2763" y="1715"/>
                  <a:pt x="2763" y="1715"/>
                </a:cubicBezTo>
                <a:cubicBezTo>
                  <a:pt x="2766" y="1712"/>
                  <a:pt x="2766" y="1712"/>
                  <a:pt x="2766" y="1712"/>
                </a:cubicBezTo>
                <a:cubicBezTo>
                  <a:pt x="2767" y="1711"/>
                  <a:pt x="2767" y="1711"/>
                  <a:pt x="2767" y="1711"/>
                </a:cubicBezTo>
                <a:cubicBezTo>
                  <a:pt x="2767" y="1711"/>
                  <a:pt x="2767" y="1711"/>
                  <a:pt x="2767" y="1711"/>
                </a:cubicBezTo>
                <a:cubicBezTo>
                  <a:pt x="2768" y="1709"/>
                  <a:pt x="2768" y="1709"/>
                  <a:pt x="2768" y="1709"/>
                </a:cubicBezTo>
                <a:cubicBezTo>
                  <a:pt x="2772" y="1707"/>
                  <a:pt x="2772" y="1707"/>
                  <a:pt x="2772" y="1707"/>
                </a:cubicBezTo>
                <a:cubicBezTo>
                  <a:pt x="2777" y="1708"/>
                  <a:pt x="2777" y="1708"/>
                  <a:pt x="2777" y="1708"/>
                </a:cubicBezTo>
                <a:cubicBezTo>
                  <a:pt x="2793" y="1716"/>
                  <a:pt x="2793" y="1716"/>
                  <a:pt x="2793" y="1716"/>
                </a:cubicBezTo>
                <a:cubicBezTo>
                  <a:pt x="2799" y="1734"/>
                  <a:pt x="2799" y="1734"/>
                  <a:pt x="2799" y="1734"/>
                </a:cubicBezTo>
                <a:cubicBezTo>
                  <a:pt x="2799" y="1736"/>
                  <a:pt x="2799" y="1736"/>
                  <a:pt x="2799" y="1736"/>
                </a:cubicBezTo>
                <a:cubicBezTo>
                  <a:pt x="2799" y="1736"/>
                  <a:pt x="2799" y="1736"/>
                  <a:pt x="2799" y="1736"/>
                </a:cubicBezTo>
                <a:cubicBezTo>
                  <a:pt x="2807" y="1746"/>
                  <a:pt x="2807" y="1746"/>
                  <a:pt x="2807" y="1746"/>
                </a:cubicBezTo>
                <a:cubicBezTo>
                  <a:pt x="2808" y="1750"/>
                  <a:pt x="2808" y="1750"/>
                  <a:pt x="2808" y="1750"/>
                </a:cubicBezTo>
                <a:cubicBezTo>
                  <a:pt x="2808" y="1750"/>
                  <a:pt x="2808" y="1750"/>
                  <a:pt x="2809" y="1750"/>
                </a:cubicBezTo>
                <a:cubicBezTo>
                  <a:pt x="2809" y="1750"/>
                  <a:pt x="2809" y="1750"/>
                  <a:pt x="2809" y="1750"/>
                </a:cubicBezTo>
                <a:cubicBezTo>
                  <a:pt x="2812" y="1749"/>
                  <a:pt x="2812" y="1749"/>
                  <a:pt x="2812" y="1749"/>
                </a:cubicBezTo>
                <a:cubicBezTo>
                  <a:pt x="2813" y="1749"/>
                  <a:pt x="2813" y="1749"/>
                  <a:pt x="2813" y="1749"/>
                </a:cubicBezTo>
                <a:cubicBezTo>
                  <a:pt x="2815" y="1751"/>
                  <a:pt x="2815" y="1751"/>
                  <a:pt x="2815" y="1751"/>
                </a:cubicBezTo>
                <a:cubicBezTo>
                  <a:pt x="2819" y="1757"/>
                  <a:pt x="2819" y="1757"/>
                  <a:pt x="2819" y="1757"/>
                </a:cubicBezTo>
                <a:cubicBezTo>
                  <a:pt x="2820" y="1757"/>
                  <a:pt x="2820" y="1757"/>
                  <a:pt x="2820" y="1757"/>
                </a:cubicBezTo>
                <a:cubicBezTo>
                  <a:pt x="2822" y="1757"/>
                  <a:pt x="2822" y="1757"/>
                  <a:pt x="2822" y="1757"/>
                </a:cubicBezTo>
                <a:cubicBezTo>
                  <a:pt x="2838" y="1773"/>
                  <a:pt x="2838" y="1773"/>
                  <a:pt x="2838" y="1773"/>
                </a:cubicBezTo>
                <a:cubicBezTo>
                  <a:pt x="2839" y="1774"/>
                  <a:pt x="2839" y="1774"/>
                  <a:pt x="2839" y="1774"/>
                </a:cubicBezTo>
                <a:cubicBezTo>
                  <a:pt x="2840" y="1773"/>
                  <a:pt x="2840" y="1773"/>
                  <a:pt x="2840" y="1773"/>
                </a:cubicBezTo>
                <a:cubicBezTo>
                  <a:pt x="2849" y="1774"/>
                  <a:pt x="2849" y="1774"/>
                  <a:pt x="2849" y="1774"/>
                </a:cubicBezTo>
                <a:cubicBezTo>
                  <a:pt x="2853" y="1779"/>
                  <a:pt x="2853" y="1779"/>
                  <a:pt x="2853" y="1779"/>
                </a:cubicBezTo>
                <a:cubicBezTo>
                  <a:pt x="2854" y="1781"/>
                  <a:pt x="2854" y="1781"/>
                  <a:pt x="2854" y="1781"/>
                </a:cubicBezTo>
                <a:cubicBezTo>
                  <a:pt x="2854" y="1782"/>
                  <a:pt x="2854" y="1782"/>
                  <a:pt x="2854" y="1782"/>
                </a:cubicBezTo>
                <a:cubicBezTo>
                  <a:pt x="2859" y="1783"/>
                  <a:pt x="2859" y="1783"/>
                  <a:pt x="2859" y="1783"/>
                </a:cubicBezTo>
                <a:cubicBezTo>
                  <a:pt x="2859" y="1784"/>
                  <a:pt x="2859" y="1784"/>
                  <a:pt x="2859" y="1784"/>
                </a:cubicBezTo>
                <a:cubicBezTo>
                  <a:pt x="2858" y="1786"/>
                  <a:pt x="2858" y="1786"/>
                  <a:pt x="2858" y="1786"/>
                </a:cubicBezTo>
                <a:cubicBezTo>
                  <a:pt x="2858" y="1786"/>
                  <a:pt x="2858" y="1786"/>
                  <a:pt x="2859" y="1787"/>
                </a:cubicBezTo>
                <a:cubicBezTo>
                  <a:pt x="2859" y="1787"/>
                  <a:pt x="2859" y="1787"/>
                  <a:pt x="2859" y="1787"/>
                </a:cubicBezTo>
                <a:cubicBezTo>
                  <a:pt x="2864" y="1786"/>
                  <a:pt x="2864" y="1786"/>
                  <a:pt x="2864" y="1786"/>
                </a:cubicBezTo>
                <a:cubicBezTo>
                  <a:pt x="2865" y="1786"/>
                  <a:pt x="2865" y="1786"/>
                  <a:pt x="2865" y="1786"/>
                </a:cubicBezTo>
                <a:cubicBezTo>
                  <a:pt x="2867" y="1788"/>
                  <a:pt x="2867" y="1788"/>
                  <a:pt x="2867" y="1788"/>
                </a:cubicBezTo>
                <a:cubicBezTo>
                  <a:pt x="2867" y="1790"/>
                  <a:pt x="2867" y="1790"/>
                  <a:pt x="2867" y="1790"/>
                </a:cubicBezTo>
                <a:cubicBezTo>
                  <a:pt x="2867" y="1792"/>
                  <a:pt x="2867" y="1792"/>
                  <a:pt x="2867" y="1792"/>
                </a:cubicBezTo>
                <a:cubicBezTo>
                  <a:pt x="2867" y="1793"/>
                  <a:pt x="2867" y="1793"/>
                  <a:pt x="2867" y="1793"/>
                </a:cubicBezTo>
                <a:cubicBezTo>
                  <a:pt x="2868" y="1795"/>
                  <a:pt x="2868" y="1795"/>
                  <a:pt x="2868" y="1795"/>
                </a:cubicBezTo>
                <a:cubicBezTo>
                  <a:pt x="2869" y="1795"/>
                  <a:pt x="2869" y="1795"/>
                  <a:pt x="2869" y="1795"/>
                </a:cubicBezTo>
                <a:cubicBezTo>
                  <a:pt x="2872" y="1796"/>
                  <a:pt x="2872" y="1796"/>
                  <a:pt x="2872" y="1796"/>
                </a:cubicBezTo>
                <a:cubicBezTo>
                  <a:pt x="2875" y="1800"/>
                  <a:pt x="2875" y="1800"/>
                  <a:pt x="2875" y="1800"/>
                </a:cubicBezTo>
                <a:cubicBezTo>
                  <a:pt x="2875" y="1800"/>
                  <a:pt x="2875" y="1800"/>
                  <a:pt x="2875" y="1800"/>
                </a:cubicBezTo>
                <a:cubicBezTo>
                  <a:pt x="2876" y="1800"/>
                  <a:pt x="2876" y="1800"/>
                  <a:pt x="2876" y="1800"/>
                </a:cubicBezTo>
                <a:cubicBezTo>
                  <a:pt x="2877" y="1797"/>
                  <a:pt x="2877" y="1797"/>
                  <a:pt x="2877" y="1797"/>
                </a:cubicBezTo>
                <a:cubicBezTo>
                  <a:pt x="2878" y="1797"/>
                  <a:pt x="2878" y="1797"/>
                  <a:pt x="2878" y="1797"/>
                </a:cubicBezTo>
                <a:cubicBezTo>
                  <a:pt x="2887" y="1822"/>
                  <a:pt x="2887" y="1822"/>
                  <a:pt x="2887" y="1822"/>
                </a:cubicBezTo>
                <a:cubicBezTo>
                  <a:pt x="2881" y="1825"/>
                  <a:pt x="2881" y="1825"/>
                  <a:pt x="2881" y="1825"/>
                </a:cubicBezTo>
                <a:cubicBezTo>
                  <a:pt x="2881" y="1825"/>
                  <a:pt x="2881" y="1825"/>
                  <a:pt x="2881" y="1826"/>
                </a:cubicBezTo>
                <a:cubicBezTo>
                  <a:pt x="2882" y="1828"/>
                  <a:pt x="2882" y="1828"/>
                  <a:pt x="2882" y="1828"/>
                </a:cubicBezTo>
                <a:cubicBezTo>
                  <a:pt x="2879" y="1834"/>
                  <a:pt x="2879" y="1834"/>
                  <a:pt x="2879" y="1834"/>
                </a:cubicBezTo>
                <a:cubicBezTo>
                  <a:pt x="2879" y="1834"/>
                  <a:pt x="2879" y="1834"/>
                  <a:pt x="2879" y="1834"/>
                </a:cubicBezTo>
                <a:cubicBezTo>
                  <a:pt x="2880" y="1840"/>
                  <a:pt x="2880" y="1840"/>
                  <a:pt x="2880" y="1840"/>
                </a:cubicBezTo>
                <a:cubicBezTo>
                  <a:pt x="2880" y="1840"/>
                  <a:pt x="2880" y="1840"/>
                  <a:pt x="2880" y="1841"/>
                </a:cubicBezTo>
                <a:cubicBezTo>
                  <a:pt x="2880" y="1841"/>
                  <a:pt x="2880" y="1841"/>
                  <a:pt x="2880" y="1841"/>
                </a:cubicBezTo>
                <a:cubicBezTo>
                  <a:pt x="2880" y="1841"/>
                  <a:pt x="2880" y="1841"/>
                  <a:pt x="2881" y="1841"/>
                </a:cubicBezTo>
                <a:cubicBezTo>
                  <a:pt x="2885" y="1841"/>
                  <a:pt x="2885" y="1841"/>
                  <a:pt x="2885" y="1841"/>
                </a:cubicBezTo>
                <a:cubicBezTo>
                  <a:pt x="2885" y="1841"/>
                  <a:pt x="2885" y="1841"/>
                  <a:pt x="2885" y="1841"/>
                </a:cubicBezTo>
                <a:cubicBezTo>
                  <a:pt x="2886" y="1840"/>
                  <a:pt x="2886" y="1840"/>
                  <a:pt x="2886" y="1840"/>
                </a:cubicBezTo>
                <a:cubicBezTo>
                  <a:pt x="2889" y="1834"/>
                  <a:pt x="2889" y="1834"/>
                  <a:pt x="2889" y="1834"/>
                </a:cubicBezTo>
                <a:cubicBezTo>
                  <a:pt x="2891" y="1832"/>
                  <a:pt x="2891" y="1832"/>
                  <a:pt x="2891" y="1832"/>
                </a:cubicBezTo>
                <a:cubicBezTo>
                  <a:pt x="2893" y="1832"/>
                  <a:pt x="2893" y="1832"/>
                  <a:pt x="2893" y="1832"/>
                </a:cubicBezTo>
                <a:cubicBezTo>
                  <a:pt x="2893" y="1831"/>
                  <a:pt x="2893" y="1831"/>
                  <a:pt x="2893" y="1831"/>
                </a:cubicBezTo>
                <a:cubicBezTo>
                  <a:pt x="2894" y="1830"/>
                  <a:pt x="2894" y="1830"/>
                  <a:pt x="2894" y="1830"/>
                </a:cubicBezTo>
                <a:cubicBezTo>
                  <a:pt x="2894" y="1823"/>
                  <a:pt x="2894" y="1823"/>
                  <a:pt x="2894" y="1823"/>
                </a:cubicBezTo>
                <a:cubicBezTo>
                  <a:pt x="2895" y="1822"/>
                  <a:pt x="2895" y="1822"/>
                  <a:pt x="2895" y="1822"/>
                </a:cubicBezTo>
                <a:cubicBezTo>
                  <a:pt x="2900" y="1820"/>
                  <a:pt x="2900" y="1820"/>
                  <a:pt x="2900" y="1820"/>
                </a:cubicBezTo>
                <a:cubicBezTo>
                  <a:pt x="2901" y="1820"/>
                  <a:pt x="2901" y="1820"/>
                  <a:pt x="2901" y="1820"/>
                </a:cubicBezTo>
                <a:cubicBezTo>
                  <a:pt x="2902" y="1820"/>
                  <a:pt x="2902" y="1820"/>
                  <a:pt x="2902" y="1820"/>
                </a:cubicBezTo>
                <a:cubicBezTo>
                  <a:pt x="2902" y="1818"/>
                  <a:pt x="2902" y="1818"/>
                  <a:pt x="2902" y="1818"/>
                </a:cubicBezTo>
                <a:cubicBezTo>
                  <a:pt x="2902" y="1810"/>
                  <a:pt x="2902" y="1810"/>
                  <a:pt x="2902" y="1810"/>
                </a:cubicBezTo>
                <a:cubicBezTo>
                  <a:pt x="2901" y="1809"/>
                  <a:pt x="2901" y="1809"/>
                  <a:pt x="2901" y="1809"/>
                </a:cubicBezTo>
                <a:cubicBezTo>
                  <a:pt x="2900" y="1808"/>
                  <a:pt x="2900" y="1808"/>
                  <a:pt x="2900" y="1808"/>
                </a:cubicBezTo>
                <a:cubicBezTo>
                  <a:pt x="2897" y="1806"/>
                  <a:pt x="2897" y="1806"/>
                  <a:pt x="2897" y="1806"/>
                </a:cubicBezTo>
                <a:cubicBezTo>
                  <a:pt x="2896" y="1805"/>
                  <a:pt x="2896" y="1805"/>
                  <a:pt x="2896" y="1805"/>
                </a:cubicBezTo>
                <a:cubicBezTo>
                  <a:pt x="2893" y="1803"/>
                  <a:pt x="2893" y="1803"/>
                  <a:pt x="2893" y="1803"/>
                </a:cubicBezTo>
                <a:cubicBezTo>
                  <a:pt x="2895" y="1796"/>
                  <a:pt x="2895" y="1796"/>
                  <a:pt x="2895" y="1796"/>
                </a:cubicBezTo>
                <a:cubicBezTo>
                  <a:pt x="2900" y="1789"/>
                  <a:pt x="2900" y="1789"/>
                  <a:pt x="2900" y="1789"/>
                </a:cubicBezTo>
                <a:cubicBezTo>
                  <a:pt x="2903" y="1789"/>
                  <a:pt x="2903" y="1789"/>
                  <a:pt x="2903" y="1789"/>
                </a:cubicBezTo>
                <a:cubicBezTo>
                  <a:pt x="2907" y="1792"/>
                  <a:pt x="2907" y="1792"/>
                  <a:pt x="2907" y="1792"/>
                </a:cubicBezTo>
                <a:cubicBezTo>
                  <a:pt x="2914" y="1795"/>
                  <a:pt x="2914" y="1795"/>
                  <a:pt x="2914" y="1795"/>
                </a:cubicBezTo>
                <a:cubicBezTo>
                  <a:pt x="2917" y="1800"/>
                  <a:pt x="2917" y="1800"/>
                  <a:pt x="2917" y="1800"/>
                </a:cubicBezTo>
                <a:cubicBezTo>
                  <a:pt x="2920" y="1802"/>
                  <a:pt x="2920" y="1802"/>
                  <a:pt x="2920" y="1802"/>
                </a:cubicBezTo>
                <a:cubicBezTo>
                  <a:pt x="2920" y="1802"/>
                  <a:pt x="2921" y="1802"/>
                  <a:pt x="2921" y="1802"/>
                </a:cubicBezTo>
                <a:cubicBezTo>
                  <a:pt x="2921" y="1802"/>
                  <a:pt x="2921" y="1802"/>
                  <a:pt x="2921" y="1802"/>
                </a:cubicBezTo>
                <a:cubicBezTo>
                  <a:pt x="2921" y="1801"/>
                  <a:pt x="2921" y="1801"/>
                  <a:pt x="2921" y="1801"/>
                </a:cubicBezTo>
                <a:cubicBezTo>
                  <a:pt x="2923" y="1797"/>
                  <a:pt x="2923" y="1797"/>
                  <a:pt x="2923" y="1797"/>
                </a:cubicBezTo>
                <a:cubicBezTo>
                  <a:pt x="2923" y="1796"/>
                  <a:pt x="2923" y="1796"/>
                  <a:pt x="2923" y="1796"/>
                </a:cubicBezTo>
                <a:cubicBezTo>
                  <a:pt x="2915" y="1783"/>
                  <a:pt x="2915" y="1783"/>
                  <a:pt x="2915" y="1783"/>
                </a:cubicBezTo>
                <a:cubicBezTo>
                  <a:pt x="2915" y="1783"/>
                  <a:pt x="2915" y="1783"/>
                  <a:pt x="2915" y="1783"/>
                </a:cubicBezTo>
                <a:cubicBezTo>
                  <a:pt x="2904" y="1779"/>
                  <a:pt x="2904" y="1779"/>
                  <a:pt x="2904" y="1779"/>
                </a:cubicBezTo>
                <a:cubicBezTo>
                  <a:pt x="2903" y="1777"/>
                  <a:pt x="2903" y="1777"/>
                  <a:pt x="2903" y="1777"/>
                </a:cubicBezTo>
                <a:cubicBezTo>
                  <a:pt x="2885" y="1768"/>
                  <a:pt x="2885" y="1768"/>
                  <a:pt x="2885" y="1768"/>
                </a:cubicBezTo>
                <a:cubicBezTo>
                  <a:pt x="2884" y="1768"/>
                  <a:pt x="2884" y="1768"/>
                  <a:pt x="2884" y="1768"/>
                </a:cubicBezTo>
                <a:cubicBezTo>
                  <a:pt x="2883" y="1768"/>
                  <a:pt x="2883" y="1768"/>
                  <a:pt x="2883" y="1768"/>
                </a:cubicBezTo>
                <a:cubicBezTo>
                  <a:pt x="2883" y="1766"/>
                  <a:pt x="2883" y="1766"/>
                  <a:pt x="2883" y="1766"/>
                </a:cubicBezTo>
                <a:cubicBezTo>
                  <a:pt x="2885" y="1765"/>
                  <a:pt x="2885" y="1765"/>
                  <a:pt x="2885" y="1765"/>
                </a:cubicBezTo>
                <a:cubicBezTo>
                  <a:pt x="2887" y="1764"/>
                  <a:pt x="2887" y="1764"/>
                  <a:pt x="2887" y="1764"/>
                </a:cubicBezTo>
                <a:cubicBezTo>
                  <a:pt x="2887" y="1763"/>
                  <a:pt x="2887" y="1763"/>
                  <a:pt x="2887" y="1763"/>
                </a:cubicBezTo>
                <a:cubicBezTo>
                  <a:pt x="2887" y="1760"/>
                  <a:pt x="2887" y="1760"/>
                  <a:pt x="2887" y="1760"/>
                </a:cubicBezTo>
                <a:cubicBezTo>
                  <a:pt x="2887" y="1760"/>
                  <a:pt x="2887" y="1760"/>
                  <a:pt x="2887" y="1760"/>
                </a:cubicBezTo>
                <a:cubicBezTo>
                  <a:pt x="2885" y="1758"/>
                  <a:pt x="2885" y="1758"/>
                  <a:pt x="2885" y="1758"/>
                </a:cubicBezTo>
                <a:cubicBezTo>
                  <a:pt x="2885" y="1757"/>
                  <a:pt x="2885" y="1757"/>
                  <a:pt x="2885" y="1757"/>
                </a:cubicBezTo>
                <a:cubicBezTo>
                  <a:pt x="2882" y="1758"/>
                  <a:pt x="2882" y="1758"/>
                  <a:pt x="2882" y="1758"/>
                </a:cubicBezTo>
                <a:cubicBezTo>
                  <a:pt x="2880" y="1758"/>
                  <a:pt x="2880" y="1758"/>
                  <a:pt x="2880" y="1758"/>
                </a:cubicBezTo>
                <a:cubicBezTo>
                  <a:pt x="2872" y="1758"/>
                  <a:pt x="2872" y="1758"/>
                  <a:pt x="2872" y="1758"/>
                </a:cubicBezTo>
                <a:cubicBezTo>
                  <a:pt x="2872" y="1758"/>
                  <a:pt x="2871" y="1759"/>
                  <a:pt x="2871" y="1759"/>
                </a:cubicBezTo>
                <a:cubicBezTo>
                  <a:pt x="2871" y="1760"/>
                  <a:pt x="2871" y="1760"/>
                  <a:pt x="2871" y="1760"/>
                </a:cubicBezTo>
                <a:cubicBezTo>
                  <a:pt x="2866" y="1755"/>
                  <a:pt x="2866" y="1755"/>
                  <a:pt x="2866" y="1755"/>
                </a:cubicBezTo>
                <a:cubicBezTo>
                  <a:pt x="2865" y="1755"/>
                  <a:pt x="2865" y="1755"/>
                  <a:pt x="2865" y="1755"/>
                </a:cubicBezTo>
                <a:cubicBezTo>
                  <a:pt x="2865" y="1755"/>
                  <a:pt x="2865" y="1755"/>
                  <a:pt x="2865" y="1755"/>
                </a:cubicBezTo>
                <a:cubicBezTo>
                  <a:pt x="2864" y="1753"/>
                  <a:pt x="2864" y="1753"/>
                  <a:pt x="2864" y="1753"/>
                </a:cubicBezTo>
                <a:cubicBezTo>
                  <a:pt x="2863" y="1752"/>
                  <a:pt x="2863" y="1752"/>
                  <a:pt x="2863" y="1752"/>
                </a:cubicBezTo>
                <a:cubicBezTo>
                  <a:pt x="2862" y="1752"/>
                  <a:pt x="2862" y="1752"/>
                  <a:pt x="2862" y="1752"/>
                </a:cubicBezTo>
                <a:cubicBezTo>
                  <a:pt x="2855" y="1745"/>
                  <a:pt x="2855" y="1745"/>
                  <a:pt x="2855" y="1745"/>
                </a:cubicBezTo>
                <a:cubicBezTo>
                  <a:pt x="2847" y="1723"/>
                  <a:pt x="2847" y="1723"/>
                  <a:pt x="2847" y="1723"/>
                </a:cubicBezTo>
                <a:cubicBezTo>
                  <a:pt x="2845" y="1722"/>
                  <a:pt x="2845" y="1722"/>
                  <a:pt x="2845" y="1722"/>
                </a:cubicBezTo>
                <a:cubicBezTo>
                  <a:pt x="2845" y="1722"/>
                  <a:pt x="2845" y="1722"/>
                  <a:pt x="2845" y="1722"/>
                </a:cubicBezTo>
                <a:cubicBezTo>
                  <a:pt x="2843" y="1722"/>
                  <a:pt x="2843" y="1722"/>
                  <a:pt x="2843" y="1722"/>
                </a:cubicBezTo>
                <a:cubicBezTo>
                  <a:pt x="2843" y="1721"/>
                  <a:pt x="2843" y="1721"/>
                  <a:pt x="2843" y="1721"/>
                </a:cubicBezTo>
                <a:cubicBezTo>
                  <a:pt x="2831" y="1714"/>
                  <a:pt x="2831" y="1714"/>
                  <a:pt x="2831" y="1714"/>
                </a:cubicBezTo>
                <a:cubicBezTo>
                  <a:pt x="2827" y="1707"/>
                  <a:pt x="2827" y="1707"/>
                  <a:pt x="2827" y="1707"/>
                </a:cubicBezTo>
                <a:cubicBezTo>
                  <a:pt x="2828" y="1697"/>
                  <a:pt x="2828" y="1697"/>
                  <a:pt x="2828" y="1697"/>
                </a:cubicBezTo>
                <a:cubicBezTo>
                  <a:pt x="2829" y="1696"/>
                  <a:pt x="2829" y="1696"/>
                  <a:pt x="2829" y="1696"/>
                </a:cubicBezTo>
                <a:cubicBezTo>
                  <a:pt x="2829" y="1696"/>
                  <a:pt x="2829" y="1696"/>
                  <a:pt x="2829" y="1696"/>
                </a:cubicBezTo>
                <a:cubicBezTo>
                  <a:pt x="2830" y="1694"/>
                  <a:pt x="2830" y="1694"/>
                  <a:pt x="2830" y="1694"/>
                </a:cubicBezTo>
                <a:cubicBezTo>
                  <a:pt x="2830" y="1693"/>
                  <a:pt x="2830" y="1693"/>
                  <a:pt x="2830" y="1693"/>
                </a:cubicBezTo>
                <a:cubicBezTo>
                  <a:pt x="2829" y="1692"/>
                  <a:pt x="2829" y="1692"/>
                  <a:pt x="2829" y="1692"/>
                </a:cubicBezTo>
                <a:cubicBezTo>
                  <a:pt x="2828" y="1691"/>
                  <a:pt x="2828" y="1691"/>
                  <a:pt x="2828" y="1691"/>
                </a:cubicBezTo>
                <a:cubicBezTo>
                  <a:pt x="2827" y="1691"/>
                  <a:pt x="2827" y="1691"/>
                  <a:pt x="2827" y="1691"/>
                </a:cubicBezTo>
                <a:cubicBezTo>
                  <a:pt x="2826" y="1687"/>
                  <a:pt x="2826" y="1687"/>
                  <a:pt x="2826" y="1687"/>
                </a:cubicBezTo>
                <a:cubicBezTo>
                  <a:pt x="2827" y="1685"/>
                  <a:pt x="2827" y="1685"/>
                  <a:pt x="2827" y="1685"/>
                </a:cubicBezTo>
                <a:cubicBezTo>
                  <a:pt x="2829" y="1683"/>
                  <a:pt x="2829" y="1683"/>
                  <a:pt x="2829" y="1683"/>
                </a:cubicBezTo>
                <a:cubicBezTo>
                  <a:pt x="2830" y="1683"/>
                  <a:pt x="2830" y="1683"/>
                  <a:pt x="2830" y="1683"/>
                </a:cubicBezTo>
                <a:cubicBezTo>
                  <a:pt x="2830" y="1683"/>
                  <a:pt x="2830" y="1683"/>
                  <a:pt x="2830" y="1683"/>
                </a:cubicBezTo>
                <a:cubicBezTo>
                  <a:pt x="2830" y="1684"/>
                  <a:pt x="2830" y="1684"/>
                  <a:pt x="2831" y="1684"/>
                </a:cubicBezTo>
                <a:cubicBezTo>
                  <a:pt x="2841" y="1678"/>
                  <a:pt x="2841" y="1678"/>
                  <a:pt x="2841" y="1678"/>
                </a:cubicBezTo>
                <a:cubicBezTo>
                  <a:pt x="2843" y="1679"/>
                  <a:pt x="2843" y="1679"/>
                  <a:pt x="2843" y="1679"/>
                </a:cubicBezTo>
                <a:cubicBezTo>
                  <a:pt x="2844" y="1679"/>
                  <a:pt x="2844" y="1679"/>
                  <a:pt x="2844" y="1679"/>
                </a:cubicBezTo>
                <a:cubicBezTo>
                  <a:pt x="2846" y="1678"/>
                  <a:pt x="2846" y="1678"/>
                  <a:pt x="2846" y="1678"/>
                </a:cubicBezTo>
                <a:cubicBezTo>
                  <a:pt x="2848" y="1678"/>
                  <a:pt x="2848" y="1678"/>
                  <a:pt x="2848" y="1678"/>
                </a:cubicBezTo>
                <a:cubicBezTo>
                  <a:pt x="2848" y="1679"/>
                  <a:pt x="2848" y="1679"/>
                  <a:pt x="2848" y="1679"/>
                </a:cubicBezTo>
                <a:cubicBezTo>
                  <a:pt x="2847" y="1681"/>
                  <a:pt x="2847" y="1681"/>
                  <a:pt x="2847" y="1681"/>
                </a:cubicBezTo>
                <a:cubicBezTo>
                  <a:pt x="2847" y="1681"/>
                  <a:pt x="2847" y="1681"/>
                  <a:pt x="2847" y="1681"/>
                </a:cubicBezTo>
                <a:cubicBezTo>
                  <a:pt x="2845" y="1682"/>
                  <a:pt x="2845" y="1682"/>
                  <a:pt x="2845" y="1682"/>
                </a:cubicBezTo>
                <a:cubicBezTo>
                  <a:pt x="2845" y="1682"/>
                  <a:pt x="2845" y="1682"/>
                  <a:pt x="2845" y="1682"/>
                </a:cubicBezTo>
                <a:cubicBezTo>
                  <a:pt x="2845" y="1682"/>
                  <a:pt x="2845" y="1682"/>
                  <a:pt x="2845" y="1682"/>
                </a:cubicBezTo>
                <a:cubicBezTo>
                  <a:pt x="2845" y="1682"/>
                  <a:pt x="2845" y="1682"/>
                  <a:pt x="2845" y="1682"/>
                </a:cubicBezTo>
                <a:cubicBezTo>
                  <a:pt x="2845" y="1682"/>
                  <a:pt x="2845" y="1682"/>
                  <a:pt x="2845" y="1683"/>
                </a:cubicBezTo>
                <a:cubicBezTo>
                  <a:pt x="2845" y="1683"/>
                  <a:pt x="2845" y="1683"/>
                  <a:pt x="2845" y="1683"/>
                </a:cubicBezTo>
                <a:cubicBezTo>
                  <a:pt x="2845" y="1683"/>
                  <a:pt x="2845" y="1683"/>
                  <a:pt x="2845" y="1683"/>
                </a:cubicBezTo>
                <a:cubicBezTo>
                  <a:pt x="2846" y="1689"/>
                  <a:pt x="2846" y="1689"/>
                  <a:pt x="2846" y="1689"/>
                </a:cubicBezTo>
                <a:cubicBezTo>
                  <a:pt x="2850" y="1697"/>
                  <a:pt x="2850" y="1697"/>
                  <a:pt x="2850" y="1697"/>
                </a:cubicBezTo>
                <a:cubicBezTo>
                  <a:pt x="2851" y="1698"/>
                  <a:pt x="2851" y="1698"/>
                  <a:pt x="2851" y="1698"/>
                </a:cubicBezTo>
                <a:cubicBezTo>
                  <a:pt x="2852" y="1698"/>
                  <a:pt x="2852" y="1698"/>
                  <a:pt x="2852" y="1698"/>
                </a:cubicBezTo>
                <a:cubicBezTo>
                  <a:pt x="2853" y="1698"/>
                  <a:pt x="2853" y="1698"/>
                  <a:pt x="2853" y="1698"/>
                </a:cubicBezTo>
                <a:cubicBezTo>
                  <a:pt x="2854" y="1697"/>
                  <a:pt x="2854" y="1697"/>
                  <a:pt x="2854" y="1697"/>
                </a:cubicBezTo>
                <a:cubicBezTo>
                  <a:pt x="2857" y="1691"/>
                  <a:pt x="2857" y="1691"/>
                  <a:pt x="2857" y="1691"/>
                </a:cubicBezTo>
                <a:cubicBezTo>
                  <a:pt x="2858" y="1693"/>
                  <a:pt x="2858" y="1693"/>
                  <a:pt x="2858" y="1693"/>
                </a:cubicBezTo>
                <a:cubicBezTo>
                  <a:pt x="2858" y="1694"/>
                  <a:pt x="2858" y="1694"/>
                  <a:pt x="2858" y="1694"/>
                </a:cubicBezTo>
                <a:cubicBezTo>
                  <a:pt x="2857" y="1695"/>
                  <a:pt x="2857" y="1695"/>
                  <a:pt x="2857" y="1695"/>
                </a:cubicBezTo>
                <a:cubicBezTo>
                  <a:pt x="2856" y="1696"/>
                  <a:pt x="2856" y="1696"/>
                  <a:pt x="2856" y="1696"/>
                </a:cubicBezTo>
                <a:cubicBezTo>
                  <a:pt x="2856" y="1696"/>
                  <a:pt x="2856" y="1696"/>
                  <a:pt x="2856" y="1696"/>
                </a:cubicBezTo>
                <a:cubicBezTo>
                  <a:pt x="2857" y="1697"/>
                  <a:pt x="2857" y="1697"/>
                  <a:pt x="2857" y="1697"/>
                </a:cubicBezTo>
                <a:cubicBezTo>
                  <a:pt x="2859" y="1701"/>
                  <a:pt x="2859" y="1701"/>
                  <a:pt x="2859" y="1701"/>
                </a:cubicBezTo>
                <a:cubicBezTo>
                  <a:pt x="2859" y="1702"/>
                  <a:pt x="2860" y="1702"/>
                  <a:pt x="2860" y="1702"/>
                </a:cubicBezTo>
                <a:cubicBezTo>
                  <a:pt x="2861" y="1701"/>
                  <a:pt x="2861" y="1701"/>
                  <a:pt x="2861" y="1701"/>
                </a:cubicBezTo>
                <a:cubicBezTo>
                  <a:pt x="2860" y="1693"/>
                  <a:pt x="2860" y="1693"/>
                  <a:pt x="2860" y="1693"/>
                </a:cubicBezTo>
                <a:cubicBezTo>
                  <a:pt x="2860" y="1693"/>
                  <a:pt x="2860" y="1693"/>
                  <a:pt x="2860" y="1693"/>
                </a:cubicBezTo>
                <a:cubicBezTo>
                  <a:pt x="2860" y="1694"/>
                  <a:pt x="2860" y="1694"/>
                  <a:pt x="2860" y="1694"/>
                </a:cubicBezTo>
                <a:cubicBezTo>
                  <a:pt x="2862" y="1694"/>
                  <a:pt x="2862" y="1694"/>
                  <a:pt x="2862" y="1694"/>
                </a:cubicBezTo>
                <a:cubicBezTo>
                  <a:pt x="2864" y="1695"/>
                  <a:pt x="2864" y="1695"/>
                  <a:pt x="2864" y="1695"/>
                </a:cubicBezTo>
                <a:cubicBezTo>
                  <a:pt x="2864" y="1695"/>
                  <a:pt x="2865" y="1695"/>
                  <a:pt x="2865" y="1695"/>
                </a:cubicBezTo>
                <a:cubicBezTo>
                  <a:pt x="2865" y="1694"/>
                  <a:pt x="2865" y="1694"/>
                  <a:pt x="2865" y="1694"/>
                </a:cubicBezTo>
                <a:cubicBezTo>
                  <a:pt x="2865" y="1693"/>
                  <a:pt x="2865" y="1693"/>
                  <a:pt x="2865" y="1693"/>
                </a:cubicBezTo>
                <a:cubicBezTo>
                  <a:pt x="2864" y="1692"/>
                  <a:pt x="2864" y="1692"/>
                  <a:pt x="2864" y="1692"/>
                </a:cubicBezTo>
                <a:cubicBezTo>
                  <a:pt x="2862" y="1691"/>
                  <a:pt x="2862" y="1691"/>
                  <a:pt x="2862" y="1691"/>
                </a:cubicBezTo>
                <a:cubicBezTo>
                  <a:pt x="2862" y="1688"/>
                  <a:pt x="2862" y="1688"/>
                  <a:pt x="2862" y="1688"/>
                </a:cubicBezTo>
                <a:cubicBezTo>
                  <a:pt x="2863" y="1691"/>
                  <a:pt x="2863" y="1691"/>
                  <a:pt x="2863" y="1691"/>
                </a:cubicBezTo>
                <a:cubicBezTo>
                  <a:pt x="2864" y="1691"/>
                  <a:pt x="2864" y="1691"/>
                  <a:pt x="2864" y="1691"/>
                </a:cubicBezTo>
                <a:cubicBezTo>
                  <a:pt x="2865" y="1691"/>
                  <a:pt x="2865" y="1691"/>
                  <a:pt x="2865" y="1691"/>
                </a:cubicBezTo>
                <a:cubicBezTo>
                  <a:pt x="2865" y="1692"/>
                  <a:pt x="2865" y="1692"/>
                  <a:pt x="2865" y="1692"/>
                </a:cubicBezTo>
                <a:cubicBezTo>
                  <a:pt x="2866" y="1695"/>
                  <a:pt x="2866" y="1695"/>
                  <a:pt x="2866" y="1695"/>
                </a:cubicBezTo>
                <a:cubicBezTo>
                  <a:pt x="2866" y="1699"/>
                  <a:pt x="2866" y="1699"/>
                  <a:pt x="2866" y="1699"/>
                </a:cubicBezTo>
                <a:cubicBezTo>
                  <a:pt x="2869" y="1704"/>
                  <a:pt x="2869" y="1704"/>
                  <a:pt x="2869" y="1704"/>
                </a:cubicBezTo>
                <a:cubicBezTo>
                  <a:pt x="2873" y="1708"/>
                  <a:pt x="2873" y="1708"/>
                  <a:pt x="2873" y="1708"/>
                </a:cubicBezTo>
                <a:cubicBezTo>
                  <a:pt x="2872" y="1708"/>
                  <a:pt x="2872" y="1708"/>
                  <a:pt x="2872" y="1708"/>
                </a:cubicBezTo>
                <a:cubicBezTo>
                  <a:pt x="2872" y="1708"/>
                  <a:pt x="2872" y="1708"/>
                  <a:pt x="2872" y="1708"/>
                </a:cubicBezTo>
                <a:cubicBezTo>
                  <a:pt x="2871" y="1710"/>
                  <a:pt x="2871" y="1710"/>
                  <a:pt x="2871" y="1710"/>
                </a:cubicBezTo>
                <a:cubicBezTo>
                  <a:pt x="2870" y="1710"/>
                  <a:pt x="2870" y="1710"/>
                  <a:pt x="2870" y="1710"/>
                </a:cubicBezTo>
                <a:cubicBezTo>
                  <a:pt x="2871" y="1712"/>
                  <a:pt x="2871" y="1712"/>
                  <a:pt x="2871" y="1712"/>
                </a:cubicBezTo>
                <a:cubicBezTo>
                  <a:pt x="2874" y="1716"/>
                  <a:pt x="2874" y="1716"/>
                  <a:pt x="2874" y="1716"/>
                </a:cubicBezTo>
                <a:cubicBezTo>
                  <a:pt x="2882" y="1722"/>
                  <a:pt x="2882" y="1722"/>
                  <a:pt x="2882" y="1722"/>
                </a:cubicBezTo>
                <a:cubicBezTo>
                  <a:pt x="2883" y="1726"/>
                  <a:pt x="2883" y="1726"/>
                  <a:pt x="2883" y="1726"/>
                </a:cubicBezTo>
                <a:cubicBezTo>
                  <a:pt x="2884" y="1726"/>
                  <a:pt x="2884" y="1726"/>
                  <a:pt x="2884" y="1726"/>
                </a:cubicBezTo>
                <a:cubicBezTo>
                  <a:pt x="2892" y="1727"/>
                  <a:pt x="2892" y="1727"/>
                  <a:pt x="2892" y="1727"/>
                </a:cubicBezTo>
                <a:cubicBezTo>
                  <a:pt x="2894" y="1728"/>
                  <a:pt x="2894" y="1728"/>
                  <a:pt x="2894" y="1728"/>
                </a:cubicBezTo>
                <a:cubicBezTo>
                  <a:pt x="2891" y="1727"/>
                  <a:pt x="2891" y="1727"/>
                  <a:pt x="2891" y="1727"/>
                </a:cubicBezTo>
                <a:cubicBezTo>
                  <a:pt x="2891" y="1727"/>
                  <a:pt x="2891" y="1727"/>
                  <a:pt x="2891" y="1727"/>
                </a:cubicBezTo>
                <a:cubicBezTo>
                  <a:pt x="2890" y="1727"/>
                  <a:pt x="2890" y="1727"/>
                  <a:pt x="2890" y="1727"/>
                </a:cubicBezTo>
                <a:cubicBezTo>
                  <a:pt x="2890" y="1728"/>
                  <a:pt x="2889" y="1728"/>
                  <a:pt x="2890" y="1728"/>
                </a:cubicBezTo>
                <a:cubicBezTo>
                  <a:pt x="2890" y="1730"/>
                  <a:pt x="2890" y="1730"/>
                  <a:pt x="2890" y="1730"/>
                </a:cubicBezTo>
                <a:cubicBezTo>
                  <a:pt x="2891" y="1731"/>
                  <a:pt x="2891" y="1731"/>
                  <a:pt x="2891" y="1731"/>
                </a:cubicBezTo>
                <a:cubicBezTo>
                  <a:pt x="2897" y="1731"/>
                  <a:pt x="2897" y="1731"/>
                  <a:pt x="2897" y="1731"/>
                </a:cubicBezTo>
                <a:cubicBezTo>
                  <a:pt x="2897" y="1731"/>
                  <a:pt x="2897" y="1731"/>
                  <a:pt x="2897" y="1731"/>
                </a:cubicBezTo>
                <a:cubicBezTo>
                  <a:pt x="2898" y="1730"/>
                  <a:pt x="2898" y="1730"/>
                  <a:pt x="2898" y="1730"/>
                </a:cubicBezTo>
                <a:cubicBezTo>
                  <a:pt x="2898" y="1730"/>
                  <a:pt x="2898" y="1730"/>
                  <a:pt x="2898" y="1730"/>
                </a:cubicBezTo>
                <a:cubicBezTo>
                  <a:pt x="2904" y="1735"/>
                  <a:pt x="2904" y="1735"/>
                  <a:pt x="2904" y="1735"/>
                </a:cubicBezTo>
                <a:cubicBezTo>
                  <a:pt x="2902" y="1734"/>
                  <a:pt x="2902" y="1734"/>
                  <a:pt x="2902" y="1734"/>
                </a:cubicBezTo>
                <a:cubicBezTo>
                  <a:pt x="2901" y="1735"/>
                  <a:pt x="2901" y="1735"/>
                  <a:pt x="2901" y="1735"/>
                </a:cubicBezTo>
                <a:cubicBezTo>
                  <a:pt x="2900" y="1736"/>
                  <a:pt x="2900" y="1736"/>
                  <a:pt x="2900" y="1736"/>
                </a:cubicBezTo>
                <a:cubicBezTo>
                  <a:pt x="2900" y="1736"/>
                  <a:pt x="2900" y="1736"/>
                  <a:pt x="2900" y="1736"/>
                </a:cubicBezTo>
                <a:cubicBezTo>
                  <a:pt x="2900" y="1737"/>
                  <a:pt x="2900" y="1737"/>
                  <a:pt x="2900" y="1737"/>
                </a:cubicBezTo>
                <a:cubicBezTo>
                  <a:pt x="2900" y="1736"/>
                  <a:pt x="2900" y="1736"/>
                  <a:pt x="2900" y="1736"/>
                </a:cubicBezTo>
                <a:cubicBezTo>
                  <a:pt x="2895" y="1736"/>
                  <a:pt x="2895" y="1736"/>
                  <a:pt x="2895" y="1736"/>
                </a:cubicBezTo>
                <a:cubicBezTo>
                  <a:pt x="2894" y="1736"/>
                  <a:pt x="2894" y="1736"/>
                  <a:pt x="2894" y="1736"/>
                </a:cubicBezTo>
                <a:cubicBezTo>
                  <a:pt x="2894" y="1737"/>
                  <a:pt x="2894" y="1737"/>
                  <a:pt x="2894" y="1737"/>
                </a:cubicBezTo>
                <a:cubicBezTo>
                  <a:pt x="2894" y="1738"/>
                  <a:pt x="2894" y="1738"/>
                  <a:pt x="2894" y="1738"/>
                </a:cubicBezTo>
                <a:cubicBezTo>
                  <a:pt x="2894" y="1738"/>
                  <a:pt x="2894" y="1738"/>
                  <a:pt x="2894" y="1738"/>
                </a:cubicBezTo>
                <a:cubicBezTo>
                  <a:pt x="2894" y="1739"/>
                  <a:pt x="2894" y="1739"/>
                  <a:pt x="2894" y="1739"/>
                </a:cubicBezTo>
                <a:cubicBezTo>
                  <a:pt x="2901" y="1739"/>
                  <a:pt x="2901" y="1739"/>
                  <a:pt x="2901" y="1739"/>
                </a:cubicBezTo>
                <a:cubicBezTo>
                  <a:pt x="2902" y="1739"/>
                  <a:pt x="2902" y="1739"/>
                  <a:pt x="2902" y="1739"/>
                </a:cubicBezTo>
                <a:cubicBezTo>
                  <a:pt x="2902" y="1738"/>
                  <a:pt x="2902" y="1738"/>
                  <a:pt x="2902" y="1738"/>
                </a:cubicBezTo>
                <a:cubicBezTo>
                  <a:pt x="2902" y="1737"/>
                  <a:pt x="2902" y="1737"/>
                  <a:pt x="2902" y="1737"/>
                </a:cubicBezTo>
                <a:cubicBezTo>
                  <a:pt x="2904" y="1738"/>
                  <a:pt x="2904" y="1738"/>
                  <a:pt x="2904" y="1738"/>
                </a:cubicBezTo>
                <a:cubicBezTo>
                  <a:pt x="2909" y="1741"/>
                  <a:pt x="2909" y="1741"/>
                  <a:pt x="2909" y="1741"/>
                </a:cubicBezTo>
                <a:cubicBezTo>
                  <a:pt x="2913" y="1741"/>
                  <a:pt x="2913" y="1741"/>
                  <a:pt x="2913" y="1741"/>
                </a:cubicBezTo>
                <a:cubicBezTo>
                  <a:pt x="2922" y="1748"/>
                  <a:pt x="2922" y="1748"/>
                  <a:pt x="2922" y="1748"/>
                </a:cubicBezTo>
                <a:cubicBezTo>
                  <a:pt x="2922" y="1748"/>
                  <a:pt x="2922" y="1748"/>
                  <a:pt x="2922" y="1748"/>
                </a:cubicBezTo>
                <a:cubicBezTo>
                  <a:pt x="2932" y="1756"/>
                  <a:pt x="2932" y="1756"/>
                  <a:pt x="2932" y="1756"/>
                </a:cubicBezTo>
                <a:cubicBezTo>
                  <a:pt x="2934" y="1759"/>
                  <a:pt x="2934" y="1759"/>
                  <a:pt x="2934" y="1759"/>
                </a:cubicBezTo>
                <a:cubicBezTo>
                  <a:pt x="2935" y="1761"/>
                  <a:pt x="2935" y="1761"/>
                  <a:pt x="2935" y="1761"/>
                </a:cubicBezTo>
                <a:cubicBezTo>
                  <a:pt x="2935" y="1761"/>
                  <a:pt x="2935" y="1761"/>
                  <a:pt x="2936" y="1761"/>
                </a:cubicBezTo>
                <a:cubicBezTo>
                  <a:pt x="2936" y="1761"/>
                  <a:pt x="2936" y="1761"/>
                  <a:pt x="2936" y="1761"/>
                </a:cubicBezTo>
                <a:cubicBezTo>
                  <a:pt x="2938" y="1761"/>
                  <a:pt x="2938" y="1761"/>
                  <a:pt x="2938" y="1761"/>
                </a:cubicBezTo>
                <a:cubicBezTo>
                  <a:pt x="2939" y="1762"/>
                  <a:pt x="2939" y="1762"/>
                  <a:pt x="2939" y="1762"/>
                </a:cubicBezTo>
                <a:cubicBezTo>
                  <a:pt x="2936" y="1771"/>
                  <a:pt x="2936" y="1771"/>
                  <a:pt x="2936" y="1771"/>
                </a:cubicBezTo>
                <a:cubicBezTo>
                  <a:pt x="2936" y="1771"/>
                  <a:pt x="2936" y="1771"/>
                  <a:pt x="2936" y="1771"/>
                </a:cubicBezTo>
                <a:cubicBezTo>
                  <a:pt x="2937" y="1774"/>
                  <a:pt x="2937" y="1774"/>
                  <a:pt x="2937" y="1774"/>
                </a:cubicBezTo>
                <a:cubicBezTo>
                  <a:pt x="2937" y="1776"/>
                  <a:pt x="2937" y="1776"/>
                  <a:pt x="2937" y="1776"/>
                </a:cubicBezTo>
                <a:cubicBezTo>
                  <a:pt x="2937" y="1779"/>
                  <a:pt x="2937" y="1779"/>
                  <a:pt x="2937" y="1779"/>
                </a:cubicBezTo>
                <a:cubicBezTo>
                  <a:pt x="2937" y="1780"/>
                  <a:pt x="2937" y="1780"/>
                  <a:pt x="2937" y="1780"/>
                </a:cubicBezTo>
                <a:cubicBezTo>
                  <a:pt x="2936" y="1783"/>
                  <a:pt x="2936" y="1783"/>
                  <a:pt x="2936" y="1783"/>
                </a:cubicBezTo>
                <a:cubicBezTo>
                  <a:pt x="2936" y="1789"/>
                  <a:pt x="2936" y="1789"/>
                  <a:pt x="2936" y="1789"/>
                </a:cubicBezTo>
                <a:cubicBezTo>
                  <a:pt x="2935" y="1789"/>
                  <a:pt x="2935" y="1789"/>
                  <a:pt x="2935" y="1789"/>
                </a:cubicBezTo>
                <a:cubicBezTo>
                  <a:pt x="2935" y="1789"/>
                  <a:pt x="2935" y="1789"/>
                  <a:pt x="2935" y="1789"/>
                </a:cubicBezTo>
                <a:cubicBezTo>
                  <a:pt x="2934" y="1789"/>
                  <a:pt x="2934" y="1790"/>
                  <a:pt x="2935" y="1790"/>
                </a:cubicBezTo>
                <a:cubicBezTo>
                  <a:pt x="2938" y="1797"/>
                  <a:pt x="2938" y="1797"/>
                  <a:pt x="2938" y="1797"/>
                </a:cubicBezTo>
                <a:cubicBezTo>
                  <a:pt x="2939" y="1797"/>
                  <a:pt x="2939" y="1797"/>
                  <a:pt x="2939" y="1797"/>
                </a:cubicBezTo>
                <a:cubicBezTo>
                  <a:pt x="2944" y="1799"/>
                  <a:pt x="2944" y="1799"/>
                  <a:pt x="2944" y="1799"/>
                </a:cubicBezTo>
                <a:cubicBezTo>
                  <a:pt x="2945" y="1801"/>
                  <a:pt x="2945" y="1801"/>
                  <a:pt x="2945" y="1801"/>
                </a:cubicBezTo>
                <a:cubicBezTo>
                  <a:pt x="2946" y="1804"/>
                  <a:pt x="2946" y="1804"/>
                  <a:pt x="2946" y="1804"/>
                </a:cubicBezTo>
                <a:cubicBezTo>
                  <a:pt x="2946" y="1805"/>
                  <a:pt x="2946" y="1805"/>
                  <a:pt x="2946" y="1805"/>
                </a:cubicBezTo>
                <a:cubicBezTo>
                  <a:pt x="2949" y="1806"/>
                  <a:pt x="2949" y="1806"/>
                  <a:pt x="2949" y="1806"/>
                </a:cubicBezTo>
                <a:cubicBezTo>
                  <a:pt x="2949" y="1806"/>
                  <a:pt x="2949" y="1806"/>
                  <a:pt x="2949" y="1806"/>
                </a:cubicBezTo>
                <a:cubicBezTo>
                  <a:pt x="2949" y="1806"/>
                  <a:pt x="2949" y="1806"/>
                  <a:pt x="2949" y="1806"/>
                </a:cubicBezTo>
                <a:cubicBezTo>
                  <a:pt x="2949" y="1806"/>
                  <a:pt x="2949" y="1806"/>
                  <a:pt x="2949" y="1806"/>
                </a:cubicBezTo>
                <a:cubicBezTo>
                  <a:pt x="2950" y="1811"/>
                  <a:pt x="2950" y="1811"/>
                  <a:pt x="2950" y="1811"/>
                </a:cubicBezTo>
                <a:cubicBezTo>
                  <a:pt x="2951" y="1811"/>
                  <a:pt x="2951" y="1811"/>
                  <a:pt x="2951" y="1811"/>
                </a:cubicBezTo>
                <a:cubicBezTo>
                  <a:pt x="2953" y="1813"/>
                  <a:pt x="2953" y="1813"/>
                  <a:pt x="2953" y="1813"/>
                </a:cubicBezTo>
                <a:cubicBezTo>
                  <a:pt x="2957" y="1820"/>
                  <a:pt x="2957" y="1820"/>
                  <a:pt x="2957" y="1820"/>
                </a:cubicBezTo>
                <a:cubicBezTo>
                  <a:pt x="2958" y="1820"/>
                  <a:pt x="2958" y="1821"/>
                  <a:pt x="2958" y="1820"/>
                </a:cubicBezTo>
                <a:cubicBezTo>
                  <a:pt x="2958" y="1820"/>
                  <a:pt x="2959" y="1820"/>
                  <a:pt x="2959" y="1820"/>
                </a:cubicBezTo>
                <a:cubicBezTo>
                  <a:pt x="2959" y="1818"/>
                  <a:pt x="2959" y="1818"/>
                  <a:pt x="2959" y="1818"/>
                </a:cubicBezTo>
                <a:cubicBezTo>
                  <a:pt x="2962" y="1819"/>
                  <a:pt x="2962" y="1819"/>
                  <a:pt x="2962" y="1819"/>
                </a:cubicBezTo>
                <a:cubicBezTo>
                  <a:pt x="2963" y="1821"/>
                  <a:pt x="2963" y="1821"/>
                  <a:pt x="2963" y="1821"/>
                </a:cubicBezTo>
                <a:cubicBezTo>
                  <a:pt x="2961" y="1821"/>
                  <a:pt x="2961" y="1821"/>
                  <a:pt x="2961" y="1821"/>
                </a:cubicBezTo>
                <a:cubicBezTo>
                  <a:pt x="2958" y="1821"/>
                  <a:pt x="2958" y="1821"/>
                  <a:pt x="2958" y="1821"/>
                </a:cubicBezTo>
                <a:cubicBezTo>
                  <a:pt x="2958" y="1821"/>
                  <a:pt x="2958" y="1821"/>
                  <a:pt x="2958" y="1821"/>
                </a:cubicBezTo>
                <a:cubicBezTo>
                  <a:pt x="2957" y="1821"/>
                  <a:pt x="2957" y="1822"/>
                  <a:pt x="2958" y="1822"/>
                </a:cubicBezTo>
                <a:cubicBezTo>
                  <a:pt x="2964" y="1833"/>
                  <a:pt x="2964" y="1833"/>
                  <a:pt x="2964" y="1833"/>
                </a:cubicBezTo>
                <a:cubicBezTo>
                  <a:pt x="2964" y="1833"/>
                  <a:pt x="2965" y="1833"/>
                  <a:pt x="2965" y="1833"/>
                </a:cubicBezTo>
                <a:cubicBezTo>
                  <a:pt x="2967" y="1832"/>
                  <a:pt x="2967" y="1832"/>
                  <a:pt x="2967" y="1832"/>
                </a:cubicBezTo>
                <a:cubicBezTo>
                  <a:pt x="2967" y="1832"/>
                  <a:pt x="2967" y="1832"/>
                  <a:pt x="2967" y="1832"/>
                </a:cubicBezTo>
                <a:cubicBezTo>
                  <a:pt x="2967" y="1831"/>
                  <a:pt x="2967" y="1831"/>
                  <a:pt x="2967" y="1831"/>
                </a:cubicBezTo>
                <a:cubicBezTo>
                  <a:pt x="2968" y="1831"/>
                  <a:pt x="2968" y="1831"/>
                  <a:pt x="2968" y="1831"/>
                </a:cubicBezTo>
                <a:cubicBezTo>
                  <a:pt x="2972" y="1833"/>
                  <a:pt x="2972" y="1833"/>
                  <a:pt x="2972" y="1833"/>
                </a:cubicBezTo>
                <a:cubicBezTo>
                  <a:pt x="2972" y="1833"/>
                  <a:pt x="2972" y="1833"/>
                  <a:pt x="2972" y="1833"/>
                </a:cubicBezTo>
                <a:cubicBezTo>
                  <a:pt x="2974" y="1833"/>
                  <a:pt x="2974" y="1833"/>
                  <a:pt x="2974" y="1833"/>
                </a:cubicBezTo>
                <a:cubicBezTo>
                  <a:pt x="2970" y="1835"/>
                  <a:pt x="2970" y="1835"/>
                  <a:pt x="2970" y="1835"/>
                </a:cubicBezTo>
                <a:cubicBezTo>
                  <a:pt x="2968" y="1835"/>
                  <a:pt x="2968" y="1835"/>
                  <a:pt x="2968" y="1835"/>
                </a:cubicBezTo>
                <a:cubicBezTo>
                  <a:pt x="2968" y="1834"/>
                  <a:pt x="2968" y="1835"/>
                  <a:pt x="2967" y="1835"/>
                </a:cubicBezTo>
                <a:cubicBezTo>
                  <a:pt x="2964" y="1840"/>
                  <a:pt x="2964" y="1840"/>
                  <a:pt x="2964" y="1840"/>
                </a:cubicBezTo>
                <a:cubicBezTo>
                  <a:pt x="2963" y="1843"/>
                  <a:pt x="2963" y="1843"/>
                  <a:pt x="2963" y="1843"/>
                </a:cubicBezTo>
                <a:cubicBezTo>
                  <a:pt x="2963" y="1843"/>
                  <a:pt x="2963" y="1843"/>
                  <a:pt x="2963" y="1843"/>
                </a:cubicBezTo>
                <a:cubicBezTo>
                  <a:pt x="2965" y="1847"/>
                  <a:pt x="2965" y="1847"/>
                  <a:pt x="2965" y="1847"/>
                </a:cubicBezTo>
                <a:cubicBezTo>
                  <a:pt x="2966" y="1848"/>
                  <a:pt x="2966" y="1848"/>
                  <a:pt x="2966" y="1848"/>
                </a:cubicBezTo>
                <a:cubicBezTo>
                  <a:pt x="2970" y="1850"/>
                  <a:pt x="2970" y="1850"/>
                  <a:pt x="2970" y="1850"/>
                </a:cubicBezTo>
                <a:cubicBezTo>
                  <a:pt x="2971" y="1853"/>
                  <a:pt x="2971" y="1853"/>
                  <a:pt x="2971" y="1853"/>
                </a:cubicBezTo>
                <a:cubicBezTo>
                  <a:pt x="2970" y="1857"/>
                  <a:pt x="2970" y="1857"/>
                  <a:pt x="2970" y="1857"/>
                </a:cubicBezTo>
                <a:cubicBezTo>
                  <a:pt x="2971" y="1861"/>
                  <a:pt x="2971" y="1861"/>
                  <a:pt x="2971" y="1861"/>
                </a:cubicBezTo>
                <a:cubicBezTo>
                  <a:pt x="2973" y="1863"/>
                  <a:pt x="2973" y="1863"/>
                  <a:pt x="2973" y="1863"/>
                </a:cubicBezTo>
                <a:cubicBezTo>
                  <a:pt x="2975" y="1864"/>
                  <a:pt x="2975" y="1864"/>
                  <a:pt x="2975" y="1864"/>
                </a:cubicBezTo>
                <a:cubicBezTo>
                  <a:pt x="2975" y="1864"/>
                  <a:pt x="2976" y="1864"/>
                  <a:pt x="2976" y="1864"/>
                </a:cubicBezTo>
                <a:cubicBezTo>
                  <a:pt x="2976" y="1864"/>
                  <a:pt x="2976" y="1864"/>
                  <a:pt x="2976" y="1864"/>
                </a:cubicBezTo>
                <a:cubicBezTo>
                  <a:pt x="2977" y="1861"/>
                  <a:pt x="2977" y="1861"/>
                  <a:pt x="2977" y="1861"/>
                </a:cubicBezTo>
                <a:cubicBezTo>
                  <a:pt x="2978" y="1859"/>
                  <a:pt x="2978" y="1859"/>
                  <a:pt x="2978" y="1859"/>
                </a:cubicBezTo>
                <a:cubicBezTo>
                  <a:pt x="2978" y="1860"/>
                  <a:pt x="2978" y="1860"/>
                  <a:pt x="2978" y="1860"/>
                </a:cubicBezTo>
                <a:cubicBezTo>
                  <a:pt x="2981" y="1862"/>
                  <a:pt x="2981" y="1862"/>
                  <a:pt x="2981" y="1862"/>
                </a:cubicBezTo>
                <a:cubicBezTo>
                  <a:pt x="2982" y="1870"/>
                  <a:pt x="2982" y="1870"/>
                  <a:pt x="2982" y="1870"/>
                </a:cubicBezTo>
                <a:cubicBezTo>
                  <a:pt x="2983" y="1870"/>
                  <a:pt x="2983" y="1870"/>
                  <a:pt x="2983" y="1870"/>
                </a:cubicBezTo>
                <a:cubicBezTo>
                  <a:pt x="2984" y="1871"/>
                  <a:pt x="2984" y="1871"/>
                  <a:pt x="2984" y="1871"/>
                </a:cubicBezTo>
                <a:cubicBezTo>
                  <a:pt x="2984" y="1871"/>
                  <a:pt x="2984" y="1871"/>
                  <a:pt x="2984" y="1871"/>
                </a:cubicBezTo>
                <a:cubicBezTo>
                  <a:pt x="2985" y="1871"/>
                  <a:pt x="2985" y="1870"/>
                  <a:pt x="2985" y="1870"/>
                </a:cubicBezTo>
                <a:cubicBezTo>
                  <a:pt x="2986" y="1865"/>
                  <a:pt x="2986" y="1865"/>
                  <a:pt x="2986" y="1865"/>
                </a:cubicBezTo>
                <a:cubicBezTo>
                  <a:pt x="2988" y="1864"/>
                  <a:pt x="2988" y="1864"/>
                  <a:pt x="2988" y="1864"/>
                </a:cubicBezTo>
                <a:cubicBezTo>
                  <a:pt x="2989" y="1866"/>
                  <a:pt x="2989" y="1866"/>
                  <a:pt x="2989" y="1866"/>
                </a:cubicBezTo>
                <a:cubicBezTo>
                  <a:pt x="2992" y="1869"/>
                  <a:pt x="2992" y="1869"/>
                  <a:pt x="2992" y="1869"/>
                </a:cubicBezTo>
                <a:cubicBezTo>
                  <a:pt x="2994" y="1870"/>
                  <a:pt x="2994" y="1870"/>
                  <a:pt x="2994" y="1870"/>
                </a:cubicBezTo>
                <a:cubicBezTo>
                  <a:pt x="2995" y="1870"/>
                  <a:pt x="2995" y="1870"/>
                  <a:pt x="2995" y="1870"/>
                </a:cubicBezTo>
                <a:cubicBezTo>
                  <a:pt x="2995" y="1870"/>
                  <a:pt x="2995" y="1869"/>
                  <a:pt x="2995" y="1869"/>
                </a:cubicBezTo>
                <a:cubicBezTo>
                  <a:pt x="2993" y="1855"/>
                  <a:pt x="2993" y="1855"/>
                  <a:pt x="2993" y="1855"/>
                </a:cubicBezTo>
                <a:cubicBezTo>
                  <a:pt x="2991" y="1851"/>
                  <a:pt x="2991" y="1851"/>
                  <a:pt x="2991" y="1851"/>
                </a:cubicBezTo>
                <a:cubicBezTo>
                  <a:pt x="2990" y="1850"/>
                  <a:pt x="2990" y="1850"/>
                  <a:pt x="2990" y="1850"/>
                </a:cubicBezTo>
                <a:cubicBezTo>
                  <a:pt x="2994" y="1852"/>
                  <a:pt x="2994" y="1852"/>
                  <a:pt x="2994" y="1852"/>
                </a:cubicBezTo>
                <a:cubicBezTo>
                  <a:pt x="2994" y="1853"/>
                  <a:pt x="2994" y="1853"/>
                  <a:pt x="2994" y="1853"/>
                </a:cubicBezTo>
                <a:cubicBezTo>
                  <a:pt x="2994" y="1854"/>
                  <a:pt x="2995" y="1854"/>
                  <a:pt x="2995" y="1854"/>
                </a:cubicBezTo>
                <a:cubicBezTo>
                  <a:pt x="2996" y="1854"/>
                  <a:pt x="2996" y="1854"/>
                  <a:pt x="2996" y="1854"/>
                </a:cubicBezTo>
                <a:cubicBezTo>
                  <a:pt x="2997" y="1853"/>
                  <a:pt x="2997" y="1853"/>
                  <a:pt x="2997" y="1853"/>
                </a:cubicBezTo>
                <a:cubicBezTo>
                  <a:pt x="2998" y="1852"/>
                  <a:pt x="2998" y="1852"/>
                  <a:pt x="2998" y="1852"/>
                </a:cubicBezTo>
                <a:cubicBezTo>
                  <a:pt x="3001" y="1852"/>
                  <a:pt x="3001" y="1852"/>
                  <a:pt x="3001" y="1852"/>
                </a:cubicBezTo>
                <a:cubicBezTo>
                  <a:pt x="3001" y="1851"/>
                  <a:pt x="3001" y="1851"/>
                  <a:pt x="3001" y="1851"/>
                </a:cubicBezTo>
                <a:cubicBezTo>
                  <a:pt x="3001" y="1851"/>
                  <a:pt x="3001" y="1851"/>
                  <a:pt x="3001" y="1851"/>
                </a:cubicBezTo>
                <a:cubicBezTo>
                  <a:pt x="3001" y="1849"/>
                  <a:pt x="3001" y="1849"/>
                  <a:pt x="3001" y="1849"/>
                </a:cubicBezTo>
                <a:cubicBezTo>
                  <a:pt x="3000" y="1848"/>
                  <a:pt x="3000" y="1848"/>
                  <a:pt x="3000" y="1848"/>
                </a:cubicBezTo>
                <a:cubicBezTo>
                  <a:pt x="2997" y="1846"/>
                  <a:pt x="2997" y="1846"/>
                  <a:pt x="2997" y="1846"/>
                </a:cubicBezTo>
                <a:cubicBezTo>
                  <a:pt x="2995" y="1842"/>
                  <a:pt x="2995" y="1842"/>
                  <a:pt x="2995" y="1842"/>
                </a:cubicBezTo>
                <a:cubicBezTo>
                  <a:pt x="2995" y="1841"/>
                  <a:pt x="2995" y="1841"/>
                  <a:pt x="2995" y="1841"/>
                </a:cubicBezTo>
                <a:cubicBezTo>
                  <a:pt x="3002" y="1840"/>
                  <a:pt x="3002" y="1840"/>
                  <a:pt x="3002" y="1840"/>
                </a:cubicBezTo>
                <a:cubicBezTo>
                  <a:pt x="3005" y="1843"/>
                  <a:pt x="3005" y="1843"/>
                  <a:pt x="3005" y="1843"/>
                </a:cubicBezTo>
                <a:cubicBezTo>
                  <a:pt x="3005" y="1843"/>
                  <a:pt x="3005" y="1843"/>
                  <a:pt x="3005" y="1843"/>
                </a:cubicBezTo>
                <a:cubicBezTo>
                  <a:pt x="3005" y="1843"/>
                  <a:pt x="3005" y="1843"/>
                  <a:pt x="3005" y="1843"/>
                </a:cubicBezTo>
                <a:cubicBezTo>
                  <a:pt x="3009" y="1846"/>
                  <a:pt x="3009" y="1846"/>
                  <a:pt x="3009" y="1846"/>
                </a:cubicBezTo>
                <a:cubicBezTo>
                  <a:pt x="3009" y="1846"/>
                  <a:pt x="3009" y="1846"/>
                  <a:pt x="3010" y="1846"/>
                </a:cubicBezTo>
                <a:cubicBezTo>
                  <a:pt x="3010" y="1846"/>
                  <a:pt x="3010" y="1845"/>
                  <a:pt x="3010" y="1845"/>
                </a:cubicBezTo>
                <a:cubicBezTo>
                  <a:pt x="3010" y="1835"/>
                  <a:pt x="3010" y="1835"/>
                  <a:pt x="3010" y="1835"/>
                </a:cubicBezTo>
                <a:cubicBezTo>
                  <a:pt x="3009" y="1834"/>
                  <a:pt x="3009" y="1834"/>
                  <a:pt x="3009" y="1834"/>
                </a:cubicBezTo>
                <a:cubicBezTo>
                  <a:pt x="3007" y="1833"/>
                  <a:pt x="3007" y="1833"/>
                  <a:pt x="3007" y="1833"/>
                </a:cubicBezTo>
                <a:cubicBezTo>
                  <a:pt x="3007" y="1832"/>
                  <a:pt x="3007" y="1832"/>
                  <a:pt x="3007" y="1832"/>
                </a:cubicBezTo>
                <a:cubicBezTo>
                  <a:pt x="3006" y="1832"/>
                  <a:pt x="3006" y="1832"/>
                  <a:pt x="3006" y="1832"/>
                </a:cubicBezTo>
                <a:cubicBezTo>
                  <a:pt x="3005" y="1832"/>
                  <a:pt x="3005" y="1832"/>
                  <a:pt x="3005" y="1832"/>
                </a:cubicBezTo>
                <a:cubicBezTo>
                  <a:pt x="3007" y="1832"/>
                  <a:pt x="3007" y="1832"/>
                  <a:pt x="3007" y="1832"/>
                </a:cubicBezTo>
                <a:cubicBezTo>
                  <a:pt x="3010" y="1835"/>
                  <a:pt x="3010" y="1835"/>
                  <a:pt x="3010" y="1835"/>
                </a:cubicBezTo>
                <a:cubicBezTo>
                  <a:pt x="3011" y="1836"/>
                  <a:pt x="3011" y="1836"/>
                  <a:pt x="3011" y="1836"/>
                </a:cubicBezTo>
                <a:cubicBezTo>
                  <a:pt x="3012" y="1838"/>
                  <a:pt x="3012" y="1838"/>
                  <a:pt x="3012" y="1838"/>
                </a:cubicBezTo>
                <a:cubicBezTo>
                  <a:pt x="3012" y="1839"/>
                  <a:pt x="3012" y="1839"/>
                  <a:pt x="3012" y="1839"/>
                </a:cubicBezTo>
                <a:cubicBezTo>
                  <a:pt x="3014" y="1840"/>
                  <a:pt x="3014" y="1840"/>
                  <a:pt x="3014" y="1840"/>
                </a:cubicBezTo>
                <a:cubicBezTo>
                  <a:pt x="3014" y="1840"/>
                  <a:pt x="3014" y="1840"/>
                  <a:pt x="3014" y="1840"/>
                </a:cubicBezTo>
                <a:cubicBezTo>
                  <a:pt x="3018" y="1841"/>
                  <a:pt x="3018" y="1841"/>
                  <a:pt x="3018" y="1841"/>
                </a:cubicBezTo>
                <a:cubicBezTo>
                  <a:pt x="3018" y="1841"/>
                  <a:pt x="3018" y="1841"/>
                  <a:pt x="3018" y="1841"/>
                </a:cubicBezTo>
                <a:cubicBezTo>
                  <a:pt x="3018" y="1841"/>
                  <a:pt x="3018" y="1840"/>
                  <a:pt x="3018" y="1840"/>
                </a:cubicBezTo>
                <a:cubicBezTo>
                  <a:pt x="3018" y="1839"/>
                  <a:pt x="3018" y="1839"/>
                  <a:pt x="3018" y="1839"/>
                </a:cubicBezTo>
                <a:cubicBezTo>
                  <a:pt x="3018" y="1839"/>
                  <a:pt x="3018" y="1839"/>
                  <a:pt x="3019" y="1839"/>
                </a:cubicBezTo>
                <a:cubicBezTo>
                  <a:pt x="3019" y="1839"/>
                  <a:pt x="3019" y="1839"/>
                  <a:pt x="3019" y="1838"/>
                </a:cubicBezTo>
                <a:cubicBezTo>
                  <a:pt x="3019" y="1836"/>
                  <a:pt x="3019" y="1836"/>
                  <a:pt x="3019" y="1836"/>
                </a:cubicBezTo>
                <a:cubicBezTo>
                  <a:pt x="3018" y="1835"/>
                  <a:pt x="3018" y="1835"/>
                  <a:pt x="3018" y="1835"/>
                </a:cubicBezTo>
                <a:cubicBezTo>
                  <a:pt x="3014" y="1834"/>
                  <a:pt x="3014" y="1834"/>
                  <a:pt x="3014" y="1834"/>
                </a:cubicBezTo>
                <a:cubicBezTo>
                  <a:pt x="3013" y="1830"/>
                  <a:pt x="3013" y="1830"/>
                  <a:pt x="3013" y="1830"/>
                </a:cubicBezTo>
                <a:cubicBezTo>
                  <a:pt x="3013" y="1828"/>
                  <a:pt x="3013" y="1828"/>
                  <a:pt x="3013" y="1828"/>
                </a:cubicBezTo>
                <a:cubicBezTo>
                  <a:pt x="3013" y="1828"/>
                  <a:pt x="3013" y="1828"/>
                  <a:pt x="3013" y="1828"/>
                </a:cubicBezTo>
                <a:cubicBezTo>
                  <a:pt x="3011" y="1826"/>
                  <a:pt x="3011" y="1826"/>
                  <a:pt x="3011" y="1826"/>
                </a:cubicBezTo>
                <a:cubicBezTo>
                  <a:pt x="3011" y="1826"/>
                  <a:pt x="3011" y="1826"/>
                  <a:pt x="3011" y="1826"/>
                </a:cubicBezTo>
                <a:cubicBezTo>
                  <a:pt x="3006" y="1825"/>
                  <a:pt x="3006" y="1825"/>
                  <a:pt x="3006" y="1825"/>
                </a:cubicBezTo>
                <a:cubicBezTo>
                  <a:pt x="3004" y="1823"/>
                  <a:pt x="3004" y="1823"/>
                  <a:pt x="3004" y="1823"/>
                </a:cubicBezTo>
                <a:cubicBezTo>
                  <a:pt x="2999" y="1819"/>
                  <a:pt x="2999" y="1819"/>
                  <a:pt x="2999" y="1819"/>
                </a:cubicBezTo>
                <a:cubicBezTo>
                  <a:pt x="2999" y="1818"/>
                  <a:pt x="2999" y="1818"/>
                  <a:pt x="2999" y="1818"/>
                </a:cubicBezTo>
                <a:cubicBezTo>
                  <a:pt x="2998" y="1818"/>
                  <a:pt x="2998" y="1818"/>
                  <a:pt x="2998" y="1818"/>
                </a:cubicBezTo>
                <a:cubicBezTo>
                  <a:pt x="2996" y="1818"/>
                  <a:pt x="2996" y="1818"/>
                  <a:pt x="2996" y="1818"/>
                </a:cubicBezTo>
                <a:cubicBezTo>
                  <a:pt x="2996" y="1818"/>
                  <a:pt x="2996" y="1818"/>
                  <a:pt x="2996" y="1818"/>
                </a:cubicBezTo>
                <a:cubicBezTo>
                  <a:pt x="2992" y="1822"/>
                  <a:pt x="2992" y="1822"/>
                  <a:pt x="2992" y="1822"/>
                </a:cubicBezTo>
                <a:cubicBezTo>
                  <a:pt x="2992" y="1822"/>
                  <a:pt x="2992" y="1822"/>
                  <a:pt x="2992" y="1823"/>
                </a:cubicBezTo>
                <a:cubicBezTo>
                  <a:pt x="2992" y="1823"/>
                  <a:pt x="2992" y="1823"/>
                  <a:pt x="2993" y="1823"/>
                </a:cubicBezTo>
                <a:cubicBezTo>
                  <a:pt x="2995" y="1823"/>
                  <a:pt x="2995" y="1823"/>
                  <a:pt x="2995" y="1823"/>
                </a:cubicBezTo>
                <a:cubicBezTo>
                  <a:pt x="2997" y="1825"/>
                  <a:pt x="2997" y="1825"/>
                  <a:pt x="2997" y="1825"/>
                </a:cubicBezTo>
                <a:cubicBezTo>
                  <a:pt x="2995" y="1825"/>
                  <a:pt x="2995" y="1825"/>
                  <a:pt x="2995" y="1825"/>
                </a:cubicBezTo>
                <a:cubicBezTo>
                  <a:pt x="2988" y="1822"/>
                  <a:pt x="2988" y="1822"/>
                  <a:pt x="2988" y="1822"/>
                </a:cubicBezTo>
                <a:cubicBezTo>
                  <a:pt x="2987" y="1821"/>
                  <a:pt x="2987" y="1821"/>
                  <a:pt x="2987" y="1821"/>
                </a:cubicBezTo>
                <a:cubicBezTo>
                  <a:pt x="2992" y="1820"/>
                  <a:pt x="2992" y="1820"/>
                  <a:pt x="2992" y="1820"/>
                </a:cubicBezTo>
                <a:cubicBezTo>
                  <a:pt x="2992" y="1820"/>
                  <a:pt x="2992" y="1820"/>
                  <a:pt x="2992" y="1820"/>
                </a:cubicBezTo>
                <a:cubicBezTo>
                  <a:pt x="2993" y="1819"/>
                  <a:pt x="2993" y="1819"/>
                  <a:pt x="2993" y="1819"/>
                </a:cubicBezTo>
                <a:cubicBezTo>
                  <a:pt x="2993" y="1819"/>
                  <a:pt x="2993" y="1819"/>
                  <a:pt x="2993" y="1819"/>
                </a:cubicBezTo>
                <a:cubicBezTo>
                  <a:pt x="2992" y="1815"/>
                  <a:pt x="2992" y="1815"/>
                  <a:pt x="2992" y="1815"/>
                </a:cubicBezTo>
                <a:cubicBezTo>
                  <a:pt x="2992" y="1813"/>
                  <a:pt x="2992" y="1813"/>
                  <a:pt x="2992" y="1813"/>
                </a:cubicBezTo>
                <a:cubicBezTo>
                  <a:pt x="2994" y="1814"/>
                  <a:pt x="2994" y="1814"/>
                  <a:pt x="2994" y="1814"/>
                </a:cubicBezTo>
                <a:cubicBezTo>
                  <a:pt x="2995" y="1815"/>
                  <a:pt x="2995" y="1815"/>
                  <a:pt x="2995" y="1815"/>
                </a:cubicBezTo>
                <a:cubicBezTo>
                  <a:pt x="2994" y="1816"/>
                  <a:pt x="2994" y="1816"/>
                  <a:pt x="2994" y="1816"/>
                </a:cubicBezTo>
                <a:cubicBezTo>
                  <a:pt x="2994" y="1817"/>
                  <a:pt x="2995" y="1817"/>
                  <a:pt x="2995" y="1817"/>
                </a:cubicBezTo>
                <a:cubicBezTo>
                  <a:pt x="2996" y="1818"/>
                  <a:pt x="2996" y="1818"/>
                  <a:pt x="2996" y="1818"/>
                </a:cubicBezTo>
                <a:cubicBezTo>
                  <a:pt x="2997" y="1817"/>
                  <a:pt x="2997" y="1817"/>
                  <a:pt x="2997" y="1817"/>
                </a:cubicBezTo>
                <a:cubicBezTo>
                  <a:pt x="2998" y="1817"/>
                  <a:pt x="2998" y="1817"/>
                  <a:pt x="2998" y="1817"/>
                </a:cubicBezTo>
                <a:cubicBezTo>
                  <a:pt x="2998" y="1816"/>
                  <a:pt x="2999" y="1816"/>
                  <a:pt x="2998" y="1816"/>
                </a:cubicBezTo>
                <a:cubicBezTo>
                  <a:pt x="2996" y="1810"/>
                  <a:pt x="2996" y="1810"/>
                  <a:pt x="2996" y="1810"/>
                </a:cubicBezTo>
                <a:cubicBezTo>
                  <a:pt x="2991" y="1805"/>
                  <a:pt x="2991" y="1805"/>
                  <a:pt x="2991" y="1805"/>
                </a:cubicBezTo>
                <a:cubicBezTo>
                  <a:pt x="2990" y="1802"/>
                  <a:pt x="2990" y="1802"/>
                  <a:pt x="2990" y="1802"/>
                </a:cubicBezTo>
                <a:cubicBezTo>
                  <a:pt x="2988" y="1799"/>
                  <a:pt x="2988" y="1799"/>
                  <a:pt x="2988" y="1799"/>
                </a:cubicBezTo>
                <a:cubicBezTo>
                  <a:pt x="2988" y="1788"/>
                  <a:pt x="2988" y="1788"/>
                  <a:pt x="2988" y="1788"/>
                </a:cubicBezTo>
                <a:cubicBezTo>
                  <a:pt x="2990" y="1788"/>
                  <a:pt x="2990" y="1788"/>
                  <a:pt x="2990" y="1788"/>
                </a:cubicBezTo>
                <a:cubicBezTo>
                  <a:pt x="2990" y="1788"/>
                  <a:pt x="2990" y="1788"/>
                  <a:pt x="2990" y="1788"/>
                </a:cubicBezTo>
                <a:cubicBezTo>
                  <a:pt x="2990" y="1789"/>
                  <a:pt x="2990" y="1789"/>
                  <a:pt x="2990" y="1789"/>
                </a:cubicBezTo>
                <a:cubicBezTo>
                  <a:pt x="2990" y="1790"/>
                  <a:pt x="2990" y="1790"/>
                  <a:pt x="2990" y="1790"/>
                </a:cubicBezTo>
                <a:cubicBezTo>
                  <a:pt x="2991" y="1790"/>
                  <a:pt x="2991" y="1790"/>
                  <a:pt x="2991" y="1790"/>
                </a:cubicBezTo>
                <a:cubicBezTo>
                  <a:pt x="2997" y="1794"/>
                  <a:pt x="2997" y="1794"/>
                  <a:pt x="2997" y="1794"/>
                </a:cubicBezTo>
                <a:cubicBezTo>
                  <a:pt x="2998" y="1798"/>
                  <a:pt x="2998" y="1798"/>
                  <a:pt x="2998" y="1798"/>
                </a:cubicBezTo>
                <a:cubicBezTo>
                  <a:pt x="3001" y="1801"/>
                  <a:pt x="3001" y="1801"/>
                  <a:pt x="3001" y="1801"/>
                </a:cubicBezTo>
                <a:cubicBezTo>
                  <a:pt x="3002" y="1801"/>
                  <a:pt x="3002" y="1801"/>
                  <a:pt x="3002" y="1801"/>
                </a:cubicBezTo>
                <a:cubicBezTo>
                  <a:pt x="3004" y="1800"/>
                  <a:pt x="3004" y="1800"/>
                  <a:pt x="3004" y="1800"/>
                </a:cubicBezTo>
                <a:cubicBezTo>
                  <a:pt x="3004" y="1800"/>
                  <a:pt x="3004" y="1799"/>
                  <a:pt x="3004" y="1799"/>
                </a:cubicBezTo>
                <a:cubicBezTo>
                  <a:pt x="3004" y="1799"/>
                  <a:pt x="3004" y="1799"/>
                  <a:pt x="3004" y="1799"/>
                </a:cubicBezTo>
                <a:cubicBezTo>
                  <a:pt x="3002" y="1797"/>
                  <a:pt x="3002" y="1797"/>
                  <a:pt x="3002" y="1797"/>
                </a:cubicBezTo>
                <a:cubicBezTo>
                  <a:pt x="3001" y="1795"/>
                  <a:pt x="3001" y="1795"/>
                  <a:pt x="3001" y="1795"/>
                </a:cubicBezTo>
                <a:cubicBezTo>
                  <a:pt x="3001" y="1794"/>
                  <a:pt x="3001" y="1794"/>
                  <a:pt x="3001" y="1794"/>
                </a:cubicBezTo>
                <a:cubicBezTo>
                  <a:pt x="3004" y="1795"/>
                  <a:pt x="3004" y="1795"/>
                  <a:pt x="3004" y="1795"/>
                </a:cubicBezTo>
                <a:cubicBezTo>
                  <a:pt x="3008" y="1800"/>
                  <a:pt x="3008" y="1800"/>
                  <a:pt x="3008" y="1800"/>
                </a:cubicBezTo>
                <a:cubicBezTo>
                  <a:pt x="3008" y="1801"/>
                  <a:pt x="3008" y="1801"/>
                  <a:pt x="3008" y="1801"/>
                </a:cubicBezTo>
                <a:cubicBezTo>
                  <a:pt x="3009" y="1800"/>
                  <a:pt x="3009" y="1800"/>
                  <a:pt x="3009" y="1800"/>
                </a:cubicBezTo>
                <a:cubicBezTo>
                  <a:pt x="3009" y="1796"/>
                  <a:pt x="3009" y="1796"/>
                  <a:pt x="3009" y="1796"/>
                </a:cubicBezTo>
                <a:cubicBezTo>
                  <a:pt x="3008" y="1796"/>
                  <a:pt x="3008" y="1796"/>
                  <a:pt x="3008" y="1796"/>
                </a:cubicBezTo>
                <a:cubicBezTo>
                  <a:pt x="3006" y="1794"/>
                  <a:pt x="3006" y="1794"/>
                  <a:pt x="3006" y="1794"/>
                </a:cubicBezTo>
                <a:cubicBezTo>
                  <a:pt x="3006" y="1792"/>
                  <a:pt x="3006" y="1792"/>
                  <a:pt x="3006" y="1792"/>
                </a:cubicBezTo>
                <a:cubicBezTo>
                  <a:pt x="3010" y="1793"/>
                  <a:pt x="3010" y="1793"/>
                  <a:pt x="3010" y="1793"/>
                </a:cubicBezTo>
                <a:cubicBezTo>
                  <a:pt x="3013" y="1796"/>
                  <a:pt x="3013" y="1796"/>
                  <a:pt x="3013" y="1796"/>
                </a:cubicBezTo>
                <a:cubicBezTo>
                  <a:pt x="3013" y="1796"/>
                  <a:pt x="3014" y="1796"/>
                  <a:pt x="3014" y="1796"/>
                </a:cubicBezTo>
                <a:cubicBezTo>
                  <a:pt x="3014" y="1795"/>
                  <a:pt x="3014" y="1795"/>
                  <a:pt x="3014" y="1795"/>
                </a:cubicBezTo>
                <a:cubicBezTo>
                  <a:pt x="3014" y="1793"/>
                  <a:pt x="3014" y="1793"/>
                  <a:pt x="3014" y="1793"/>
                </a:cubicBezTo>
                <a:cubicBezTo>
                  <a:pt x="3011" y="1790"/>
                  <a:pt x="3011" y="1790"/>
                  <a:pt x="3011" y="1790"/>
                </a:cubicBezTo>
                <a:cubicBezTo>
                  <a:pt x="3006" y="1788"/>
                  <a:pt x="3006" y="1788"/>
                  <a:pt x="3006" y="1788"/>
                </a:cubicBezTo>
                <a:cubicBezTo>
                  <a:pt x="3005" y="1787"/>
                  <a:pt x="3005" y="1787"/>
                  <a:pt x="3005" y="1787"/>
                </a:cubicBezTo>
                <a:cubicBezTo>
                  <a:pt x="3008" y="1784"/>
                  <a:pt x="3008" y="1784"/>
                  <a:pt x="3008" y="1784"/>
                </a:cubicBezTo>
                <a:cubicBezTo>
                  <a:pt x="3013" y="1783"/>
                  <a:pt x="3013" y="1783"/>
                  <a:pt x="3013" y="1783"/>
                </a:cubicBezTo>
                <a:cubicBezTo>
                  <a:pt x="3013" y="1783"/>
                  <a:pt x="3013" y="1783"/>
                  <a:pt x="3013" y="1783"/>
                </a:cubicBezTo>
                <a:cubicBezTo>
                  <a:pt x="3016" y="1781"/>
                  <a:pt x="3016" y="1781"/>
                  <a:pt x="3016" y="1781"/>
                </a:cubicBezTo>
                <a:cubicBezTo>
                  <a:pt x="3018" y="1782"/>
                  <a:pt x="3018" y="1782"/>
                  <a:pt x="3018" y="1782"/>
                </a:cubicBezTo>
                <a:cubicBezTo>
                  <a:pt x="3020" y="1782"/>
                  <a:pt x="3020" y="1782"/>
                  <a:pt x="3020" y="1782"/>
                </a:cubicBezTo>
                <a:cubicBezTo>
                  <a:pt x="3021" y="1782"/>
                  <a:pt x="3021" y="1782"/>
                  <a:pt x="3021" y="1782"/>
                </a:cubicBezTo>
                <a:cubicBezTo>
                  <a:pt x="3025" y="1779"/>
                  <a:pt x="3025" y="1779"/>
                  <a:pt x="3025" y="1779"/>
                </a:cubicBezTo>
                <a:cubicBezTo>
                  <a:pt x="3038" y="1783"/>
                  <a:pt x="3038" y="1783"/>
                  <a:pt x="3038" y="1783"/>
                </a:cubicBezTo>
                <a:cubicBezTo>
                  <a:pt x="3040" y="1785"/>
                  <a:pt x="3040" y="1785"/>
                  <a:pt x="3040" y="1785"/>
                </a:cubicBezTo>
                <a:cubicBezTo>
                  <a:pt x="3041" y="1786"/>
                  <a:pt x="3041" y="1786"/>
                  <a:pt x="3041" y="1786"/>
                </a:cubicBezTo>
                <a:cubicBezTo>
                  <a:pt x="3043" y="1787"/>
                  <a:pt x="3043" y="1787"/>
                  <a:pt x="3043" y="1787"/>
                </a:cubicBezTo>
                <a:cubicBezTo>
                  <a:pt x="3044" y="1787"/>
                  <a:pt x="3044" y="1787"/>
                  <a:pt x="3044" y="1787"/>
                </a:cubicBezTo>
                <a:cubicBezTo>
                  <a:pt x="3051" y="1786"/>
                  <a:pt x="3051" y="1786"/>
                  <a:pt x="3051" y="1786"/>
                </a:cubicBezTo>
                <a:cubicBezTo>
                  <a:pt x="3050" y="1787"/>
                  <a:pt x="3050" y="1787"/>
                  <a:pt x="3050" y="1787"/>
                </a:cubicBezTo>
                <a:cubicBezTo>
                  <a:pt x="3043" y="1790"/>
                  <a:pt x="3043" y="1790"/>
                  <a:pt x="3043" y="1790"/>
                </a:cubicBezTo>
                <a:cubicBezTo>
                  <a:pt x="3043" y="1791"/>
                  <a:pt x="3043" y="1791"/>
                  <a:pt x="3043" y="1791"/>
                </a:cubicBezTo>
                <a:cubicBezTo>
                  <a:pt x="3043" y="1797"/>
                  <a:pt x="3043" y="1797"/>
                  <a:pt x="3043" y="1797"/>
                </a:cubicBezTo>
                <a:cubicBezTo>
                  <a:pt x="3043" y="1797"/>
                  <a:pt x="3043" y="1797"/>
                  <a:pt x="3043" y="1798"/>
                </a:cubicBezTo>
                <a:cubicBezTo>
                  <a:pt x="3043" y="1798"/>
                  <a:pt x="3043" y="1798"/>
                  <a:pt x="3043" y="1798"/>
                </a:cubicBezTo>
                <a:cubicBezTo>
                  <a:pt x="3043" y="1798"/>
                  <a:pt x="3044" y="1798"/>
                  <a:pt x="3044" y="1798"/>
                </a:cubicBezTo>
                <a:cubicBezTo>
                  <a:pt x="3046" y="1797"/>
                  <a:pt x="3046" y="1797"/>
                  <a:pt x="3046" y="1797"/>
                </a:cubicBezTo>
                <a:cubicBezTo>
                  <a:pt x="3046" y="1796"/>
                  <a:pt x="3046" y="1796"/>
                  <a:pt x="3046" y="1796"/>
                </a:cubicBezTo>
                <a:cubicBezTo>
                  <a:pt x="3048" y="1793"/>
                  <a:pt x="3048" y="1793"/>
                  <a:pt x="3048" y="1793"/>
                </a:cubicBezTo>
                <a:cubicBezTo>
                  <a:pt x="3051" y="1791"/>
                  <a:pt x="3051" y="1791"/>
                  <a:pt x="3051" y="1791"/>
                </a:cubicBezTo>
                <a:cubicBezTo>
                  <a:pt x="3046" y="1797"/>
                  <a:pt x="3046" y="1797"/>
                  <a:pt x="3046" y="1797"/>
                </a:cubicBezTo>
                <a:cubicBezTo>
                  <a:pt x="3045" y="1798"/>
                  <a:pt x="3045" y="1798"/>
                  <a:pt x="3045" y="1798"/>
                </a:cubicBezTo>
                <a:cubicBezTo>
                  <a:pt x="3044" y="1798"/>
                  <a:pt x="3044" y="1798"/>
                  <a:pt x="3044" y="1798"/>
                </a:cubicBezTo>
                <a:cubicBezTo>
                  <a:pt x="3043" y="1801"/>
                  <a:pt x="3043" y="1801"/>
                  <a:pt x="3043" y="1801"/>
                </a:cubicBezTo>
                <a:cubicBezTo>
                  <a:pt x="3042" y="1807"/>
                  <a:pt x="3042" y="1807"/>
                  <a:pt x="3042" y="1807"/>
                </a:cubicBezTo>
                <a:cubicBezTo>
                  <a:pt x="3042" y="1808"/>
                  <a:pt x="3042" y="1808"/>
                  <a:pt x="3042" y="1808"/>
                </a:cubicBezTo>
                <a:cubicBezTo>
                  <a:pt x="3042" y="1809"/>
                  <a:pt x="3042" y="1809"/>
                  <a:pt x="3043" y="1809"/>
                </a:cubicBezTo>
                <a:cubicBezTo>
                  <a:pt x="3054" y="1808"/>
                  <a:pt x="3054" y="1808"/>
                  <a:pt x="3054" y="1808"/>
                </a:cubicBezTo>
                <a:cubicBezTo>
                  <a:pt x="3054" y="1808"/>
                  <a:pt x="3054" y="1808"/>
                  <a:pt x="3054" y="1808"/>
                </a:cubicBezTo>
                <a:cubicBezTo>
                  <a:pt x="3052" y="1810"/>
                  <a:pt x="3052" y="1810"/>
                  <a:pt x="3052" y="1810"/>
                </a:cubicBezTo>
                <a:cubicBezTo>
                  <a:pt x="3051" y="1811"/>
                  <a:pt x="3051" y="1811"/>
                  <a:pt x="3051" y="1811"/>
                </a:cubicBezTo>
                <a:cubicBezTo>
                  <a:pt x="3051" y="1814"/>
                  <a:pt x="3051" y="1814"/>
                  <a:pt x="3051" y="1814"/>
                </a:cubicBezTo>
                <a:cubicBezTo>
                  <a:pt x="3051" y="1815"/>
                  <a:pt x="3051" y="1815"/>
                  <a:pt x="3051" y="1815"/>
                </a:cubicBezTo>
                <a:cubicBezTo>
                  <a:pt x="3053" y="1817"/>
                  <a:pt x="3053" y="1817"/>
                  <a:pt x="3053" y="1817"/>
                </a:cubicBezTo>
                <a:cubicBezTo>
                  <a:pt x="3053" y="1818"/>
                  <a:pt x="3053" y="1818"/>
                  <a:pt x="3053" y="1818"/>
                </a:cubicBezTo>
                <a:cubicBezTo>
                  <a:pt x="3053" y="1818"/>
                  <a:pt x="3053" y="1818"/>
                  <a:pt x="3053" y="1818"/>
                </a:cubicBezTo>
                <a:cubicBezTo>
                  <a:pt x="3054" y="1820"/>
                  <a:pt x="3054" y="1820"/>
                  <a:pt x="3054" y="1820"/>
                </a:cubicBezTo>
                <a:cubicBezTo>
                  <a:pt x="3055" y="1821"/>
                  <a:pt x="3055" y="1821"/>
                  <a:pt x="3055" y="1821"/>
                </a:cubicBezTo>
                <a:cubicBezTo>
                  <a:pt x="3053" y="1823"/>
                  <a:pt x="3053" y="1823"/>
                  <a:pt x="3053" y="1823"/>
                </a:cubicBezTo>
                <a:cubicBezTo>
                  <a:pt x="3052" y="1825"/>
                  <a:pt x="3052" y="1825"/>
                  <a:pt x="3052" y="1825"/>
                </a:cubicBezTo>
                <a:cubicBezTo>
                  <a:pt x="3052" y="1826"/>
                  <a:pt x="3052" y="1826"/>
                  <a:pt x="3052" y="1826"/>
                </a:cubicBezTo>
                <a:cubicBezTo>
                  <a:pt x="3054" y="1828"/>
                  <a:pt x="3054" y="1828"/>
                  <a:pt x="3054" y="1828"/>
                </a:cubicBezTo>
                <a:cubicBezTo>
                  <a:pt x="3054" y="1829"/>
                  <a:pt x="3054" y="1829"/>
                  <a:pt x="3054" y="1829"/>
                </a:cubicBezTo>
                <a:cubicBezTo>
                  <a:pt x="3056" y="1829"/>
                  <a:pt x="3056" y="1829"/>
                  <a:pt x="3056" y="1829"/>
                </a:cubicBezTo>
                <a:cubicBezTo>
                  <a:pt x="3052" y="1830"/>
                  <a:pt x="3052" y="1830"/>
                  <a:pt x="3052" y="1830"/>
                </a:cubicBezTo>
                <a:cubicBezTo>
                  <a:pt x="3051" y="1829"/>
                  <a:pt x="3051" y="1829"/>
                  <a:pt x="3051" y="1829"/>
                </a:cubicBezTo>
                <a:cubicBezTo>
                  <a:pt x="3050" y="1825"/>
                  <a:pt x="3050" y="1825"/>
                  <a:pt x="3050" y="1825"/>
                </a:cubicBezTo>
                <a:cubicBezTo>
                  <a:pt x="3049" y="1825"/>
                  <a:pt x="3049" y="1825"/>
                  <a:pt x="3049" y="1825"/>
                </a:cubicBezTo>
                <a:cubicBezTo>
                  <a:pt x="3048" y="1824"/>
                  <a:pt x="3048" y="1824"/>
                  <a:pt x="3048" y="1824"/>
                </a:cubicBezTo>
                <a:cubicBezTo>
                  <a:pt x="3048" y="1824"/>
                  <a:pt x="3048" y="1824"/>
                  <a:pt x="3048" y="1824"/>
                </a:cubicBezTo>
                <a:cubicBezTo>
                  <a:pt x="3047" y="1824"/>
                  <a:pt x="3047" y="1824"/>
                  <a:pt x="3047" y="1825"/>
                </a:cubicBezTo>
                <a:cubicBezTo>
                  <a:pt x="3046" y="1826"/>
                  <a:pt x="3046" y="1826"/>
                  <a:pt x="3046" y="1826"/>
                </a:cubicBezTo>
                <a:cubicBezTo>
                  <a:pt x="3046" y="1827"/>
                  <a:pt x="3046" y="1827"/>
                  <a:pt x="3046" y="1827"/>
                </a:cubicBezTo>
                <a:cubicBezTo>
                  <a:pt x="3047" y="1828"/>
                  <a:pt x="3047" y="1828"/>
                  <a:pt x="3047" y="1828"/>
                </a:cubicBezTo>
                <a:cubicBezTo>
                  <a:pt x="3046" y="1830"/>
                  <a:pt x="3046" y="1830"/>
                  <a:pt x="3046" y="1830"/>
                </a:cubicBezTo>
                <a:cubicBezTo>
                  <a:pt x="3045" y="1831"/>
                  <a:pt x="3045" y="1831"/>
                  <a:pt x="3045" y="1831"/>
                </a:cubicBezTo>
                <a:cubicBezTo>
                  <a:pt x="3045" y="1831"/>
                  <a:pt x="3044" y="1831"/>
                  <a:pt x="3044" y="1832"/>
                </a:cubicBezTo>
                <a:cubicBezTo>
                  <a:pt x="3045" y="1833"/>
                  <a:pt x="3045" y="1833"/>
                  <a:pt x="3045" y="1833"/>
                </a:cubicBezTo>
                <a:cubicBezTo>
                  <a:pt x="3045" y="1833"/>
                  <a:pt x="3045" y="1833"/>
                  <a:pt x="3045" y="1833"/>
                </a:cubicBezTo>
                <a:cubicBezTo>
                  <a:pt x="3046" y="1835"/>
                  <a:pt x="3046" y="1835"/>
                  <a:pt x="3046" y="1835"/>
                </a:cubicBezTo>
                <a:cubicBezTo>
                  <a:pt x="3048" y="1836"/>
                  <a:pt x="3048" y="1836"/>
                  <a:pt x="3048" y="1836"/>
                </a:cubicBezTo>
                <a:cubicBezTo>
                  <a:pt x="3049" y="1836"/>
                  <a:pt x="3049" y="1836"/>
                  <a:pt x="3049" y="1836"/>
                </a:cubicBezTo>
                <a:cubicBezTo>
                  <a:pt x="3051" y="1835"/>
                  <a:pt x="3051" y="1835"/>
                  <a:pt x="3051" y="1835"/>
                </a:cubicBezTo>
                <a:cubicBezTo>
                  <a:pt x="3052" y="1837"/>
                  <a:pt x="3052" y="1837"/>
                  <a:pt x="3052" y="1837"/>
                </a:cubicBezTo>
                <a:cubicBezTo>
                  <a:pt x="3053" y="1837"/>
                  <a:pt x="3053" y="1837"/>
                  <a:pt x="3053" y="1837"/>
                </a:cubicBezTo>
                <a:cubicBezTo>
                  <a:pt x="3057" y="1837"/>
                  <a:pt x="3057" y="1837"/>
                  <a:pt x="3057" y="1837"/>
                </a:cubicBezTo>
                <a:cubicBezTo>
                  <a:pt x="3058" y="1839"/>
                  <a:pt x="3058" y="1839"/>
                  <a:pt x="3058" y="1839"/>
                </a:cubicBezTo>
                <a:cubicBezTo>
                  <a:pt x="3059" y="1841"/>
                  <a:pt x="3059" y="1841"/>
                  <a:pt x="3059" y="1841"/>
                </a:cubicBezTo>
                <a:cubicBezTo>
                  <a:pt x="3059" y="1843"/>
                  <a:pt x="3059" y="1843"/>
                  <a:pt x="3059" y="1843"/>
                </a:cubicBezTo>
                <a:cubicBezTo>
                  <a:pt x="3057" y="1844"/>
                  <a:pt x="3057" y="1844"/>
                  <a:pt x="3057" y="1844"/>
                </a:cubicBezTo>
                <a:cubicBezTo>
                  <a:pt x="3057" y="1844"/>
                  <a:pt x="3057" y="1844"/>
                  <a:pt x="3057" y="1844"/>
                </a:cubicBezTo>
                <a:cubicBezTo>
                  <a:pt x="3057" y="1844"/>
                  <a:pt x="3057" y="1845"/>
                  <a:pt x="3057" y="1845"/>
                </a:cubicBezTo>
                <a:cubicBezTo>
                  <a:pt x="3058" y="1847"/>
                  <a:pt x="3058" y="1847"/>
                  <a:pt x="3058" y="1847"/>
                </a:cubicBezTo>
                <a:cubicBezTo>
                  <a:pt x="3059" y="1847"/>
                  <a:pt x="3059" y="1847"/>
                  <a:pt x="3059" y="1847"/>
                </a:cubicBezTo>
                <a:cubicBezTo>
                  <a:pt x="3061" y="1847"/>
                  <a:pt x="3061" y="1847"/>
                  <a:pt x="3061" y="1847"/>
                </a:cubicBezTo>
                <a:cubicBezTo>
                  <a:pt x="3060" y="1847"/>
                  <a:pt x="3060" y="1847"/>
                  <a:pt x="3060" y="1847"/>
                </a:cubicBezTo>
                <a:cubicBezTo>
                  <a:pt x="3060" y="1848"/>
                  <a:pt x="3060" y="1848"/>
                  <a:pt x="3060" y="1848"/>
                </a:cubicBezTo>
                <a:cubicBezTo>
                  <a:pt x="3060" y="1850"/>
                  <a:pt x="3060" y="1850"/>
                  <a:pt x="3060" y="1850"/>
                </a:cubicBezTo>
                <a:cubicBezTo>
                  <a:pt x="3059" y="1850"/>
                  <a:pt x="3060" y="1851"/>
                  <a:pt x="3060" y="1851"/>
                </a:cubicBezTo>
                <a:cubicBezTo>
                  <a:pt x="3061" y="1851"/>
                  <a:pt x="3061" y="1851"/>
                  <a:pt x="3061" y="1851"/>
                </a:cubicBezTo>
                <a:cubicBezTo>
                  <a:pt x="3064" y="1853"/>
                  <a:pt x="3064" y="1853"/>
                  <a:pt x="3064" y="1853"/>
                </a:cubicBezTo>
                <a:cubicBezTo>
                  <a:pt x="3061" y="1856"/>
                  <a:pt x="3061" y="1856"/>
                  <a:pt x="3061" y="1856"/>
                </a:cubicBezTo>
                <a:cubicBezTo>
                  <a:pt x="3061" y="1857"/>
                  <a:pt x="3061" y="1857"/>
                  <a:pt x="3061" y="1857"/>
                </a:cubicBezTo>
                <a:cubicBezTo>
                  <a:pt x="3062" y="1858"/>
                  <a:pt x="3062" y="1858"/>
                  <a:pt x="3062" y="1858"/>
                </a:cubicBezTo>
                <a:cubicBezTo>
                  <a:pt x="3062" y="1859"/>
                  <a:pt x="3062" y="1859"/>
                  <a:pt x="3062" y="1859"/>
                </a:cubicBezTo>
                <a:cubicBezTo>
                  <a:pt x="3076" y="1858"/>
                  <a:pt x="3076" y="1858"/>
                  <a:pt x="3076" y="1858"/>
                </a:cubicBezTo>
                <a:cubicBezTo>
                  <a:pt x="3076" y="1858"/>
                  <a:pt x="3076" y="1858"/>
                  <a:pt x="3076" y="1858"/>
                </a:cubicBezTo>
                <a:cubicBezTo>
                  <a:pt x="3073" y="1859"/>
                  <a:pt x="3073" y="1859"/>
                  <a:pt x="3073" y="1859"/>
                </a:cubicBezTo>
                <a:cubicBezTo>
                  <a:pt x="3073" y="1860"/>
                  <a:pt x="3073" y="1860"/>
                  <a:pt x="3073" y="1860"/>
                </a:cubicBezTo>
                <a:cubicBezTo>
                  <a:pt x="3071" y="1860"/>
                  <a:pt x="3071" y="1860"/>
                  <a:pt x="3071" y="1860"/>
                </a:cubicBezTo>
                <a:cubicBezTo>
                  <a:pt x="3068" y="1860"/>
                  <a:pt x="3068" y="1860"/>
                  <a:pt x="3068" y="1860"/>
                </a:cubicBezTo>
                <a:cubicBezTo>
                  <a:pt x="3067" y="1860"/>
                  <a:pt x="3067" y="1860"/>
                  <a:pt x="3067" y="1860"/>
                </a:cubicBezTo>
                <a:cubicBezTo>
                  <a:pt x="3064" y="1862"/>
                  <a:pt x="3064" y="1862"/>
                  <a:pt x="3064" y="1862"/>
                </a:cubicBezTo>
                <a:cubicBezTo>
                  <a:pt x="3063" y="1864"/>
                  <a:pt x="3063" y="1864"/>
                  <a:pt x="3063" y="1864"/>
                </a:cubicBezTo>
                <a:cubicBezTo>
                  <a:pt x="3062" y="1865"/>
                  <a:pt x="3062" y="1865"/>
                  <a:pt x="3063" y="1865"/>
                </a:cubicBezTo>
                <a:cubicBezTo>
                  <a:pt x="3063" y="1866"/>
                  <a:pt x="3063" y="1866"/>
                  <a:pt x="3063" y="1866"/>
                </a:cubicBezTo>
                <a:cubicBezTo>
                  <a:pt x="3072" y="1863"/>
                  <a:pt x="3072" y="1863"/>
                  <a:pt x="3072" y="1863"/>
                </a:cubicBezTo>
                <a:cubicBezTo>
                  <a:pt x="3073" y="1863"/>
                  <a:pt x="3073" y="1863"/>
                  <a:pt x="3073" y="1863"/>
                </a:cubicBezTo>
                <a:cubicBezTo>
                  <a:pt x="3072" y="1865"/>
                  <a:pt x="3072" y="1865"/>
                  <a:pt x="3072" y="1865"/>
                </a:cubicBezTo>
                <a:cubicBezTo>
                  <a:pt x="3072" y="1865"/>
                  <a:pt x="3072" y="1865"/>
                  <a:pt x="3072" y="1866"/>
                </a:cubicBezTo>
                <a:cubicBezTo>
                  <a:pt x="3072" y="1866"/>
                  <a:pt x="3072" y="1866"/>
                  <a:pt x="3072" y="1866"/>
                </a:cubicBezTo>
                <a:cubicBezTo>
                  <a:pt x="3073" y="1866"/>
                  <a:pt x="3073" y="1866"/>
                  <a:pt x="3073" y="1866"/>
                </a:cubicBezTo>
                <a:cubicBezTo>
                  <a:pt x="3073" y="1866"/>
                  <a:pt x="3073" y="1866"/>
                  <a:pt x="3073" y="1866"/>
                </a:cubicBezTo>
                <a:cubicBezTo>
                  <a:pt x="3076" y="1864"/>
                  <a:pt x="3076" y="1864"/>
                  <a:pt x="3076" y="1864"/>
                </a:cubicBezTo>
                <a:cubicBezTo>
                  <a:pt x="3077" y="1863"/>
                  <a:pt x="3077" y="1863"/>
                  <a:pt x="3077" y="1863"/>
                </a:cubicBezTo>
                <a:cubicBezTo>
                  <a:pt x="3081" y="1862"/>
                  <a:pt x="3081" y="1862"/>
                  <a:pt x="3081" y="1862"/>
                </a:cubicBezTo>
                <a:cubicBezTo>
                  <a:pt x="3081" y="1862"/>
                  <a:pt x="3081" y="1862"/>
                  <a:pt x="3081" y="1862"/>
                </a:cubicBezTo>
                <a:cubicBezTo>
                  <a:pt x="3082" y="1864"/>
                  <a:pt x="3082" y="1864"/>
                  <a:pt x="3082" y="1864"/>
                </a:cubicBezTo>
                <a:cubicBezTo>
                  <a:pt x="3085" y="1866"/>
                  <a:pt x="3085" y="1866"/>
                  <a:pt x="3085" y="1866"/>
                </a:cubicBezTo>
                <a:cubicBezTo>
                  <a:pt x="3085" y="1866"/>
                  <a:pt x="3085" y="1866"/>
                  <a:pt x="3085" y="1866"/>
                </a:cubicBezTo>
                <a:cubicBezTo>
                  <a:pt x="3086" y="1866"/>
                  <a:pt x="3086" y="1866"/>
                  <a:pt x="3086" y="1866"/>
                </a:cubicBezTo>
                <a:cubicBezTo>
                  <a:pt x="3087" y="1866"/>
                  <a:pt x="3087" y="1866"/>
                  <a:pt x="3087" y="1866"/>
                </a:cubicBezTo>
                <a:cubicBezTo>
                  <a:pt x="3087" y="1865"/>
                  <a:pt x="3087" y="1865"/>
                  <a:pt x="3087" y="1865"/>
                </a:cubicBezTo>
                <a:cubicBezTo>
                  <a:pt x="3087" y="1864"/>
                  <a:pt x="3087" y="1864"/>
                  <a:pt x="3087" y="1864"/>
                </a:cubicBezTo>
                <a:cubicBezTo>
                  <a:pt x="3087" y="1864"/>
                  <a:pt x="3087" y="1864"/>
                  <a:pt x="3087" y="1864"/>
                </a:cubicBezTo>
                <a:cubicBezTo>
                  <a:pt x="3088" y="1864"/>
                  <a:pt x="3088" y="1864"/>
                  <a:pt x="3088" y="1864"/>
                </a:cubicBezTo>
                <a:cubicBezTo>
                  <a:pt x="3089" y="1869"/>
                  <a:pt x="3089" y="1869"/>
                  <a:pt x="3089" y="1869"/>
                </a:cubicBezTo>
                <a:cubicBezTo>
                  <a:pt x="3092" y="1872"/>
                  <a:pt x="3092" y="1872"/>
                  <a:pt x="3092" y="1872"/>
                </a:cubicBezTo>
                <a:cubicBezTo>
                  <a:pt x="3095" y="1874"/>
                  <a:pt x="3095" y="1874"/>
                  <a:pt x="3095" y="1874"/>
                </a:cubicBezTo>
                <a:cubicBezTo>
                  <a:pt x="3101" y="1875"/>
                  <a:pt x="3101" y="1875"/>
                  <a:pt x="3101" y="1875"/>
                </a:cubicBezTo>
                <a:cubicBezTo>
                  <a:pt x="3111" y="1872"/>
                  <a:pt x="3111" y="1872"/>
                  <a:pt x="3111" y="1872"/>
                </a:cubicBezTo>
                <a:cubicBezTo>
                  <a:pt x="3111" y="1871"/>
                  <a:pt x="3111" y="1871"/>
                  <a:pt x="3111" y="1871"/>
                </a:cubicBezTo>
                <a:cubicBezTo>
                  <a:pt x="3112" y="1868"/>
                  <a:pt x="3112" y="1868"/>
                  <a:pt x="3112" y="1868"/>
                </a:cubicBezTo>
                <a:cubicBezTo>
                  <a:pt x="3113" y="1867"/>
                  <a:pt x="3113" y="1867"/>
                  <a:pt x="3113" y="1867"/>
                </a:cubicBezTo>
                <a:cubicBezTo>
                  <a:pt x="3113" y="1867"/>
                  <a:pt x="3113" y="1867"/>
                  <a:pt x="3113" y="1867"/>
                </a:cubicBezTo>
                <a:cubicBezTo>
                  <a:pt x="3113" y="1863"/>
                  <a:pt x="3113" y="1863"/>
                  <a:pt x="3113" y="1863"/>
                </a:cubicBezTo>
                <a:cubicBezTo>
                  <a:pt x="3113" y="1861"/>
                  <a:pt x="3113" y="1861"/>
                  <a:pt x="3113" y="1861"/>
                </a:cubicBezTo>
                <a:cubicBezTo>
                  <a:pt x="3123" y="1862"/>
                  <a:pt x="3123" y="1862"/>
                  <a:pt x="3123" y="1862"/>
                </a:cubicBezTo>
                <a:cubicBezTo>
                  <a:pt x="3138" y="1870"/>
                  <a:pt x="3138" y="1870"/>
                  <a:pt x="3138" y="1870"/>
                </a:cubicBezTo>
                <a:cubicBezTo>
                  <a:pt x="3141" y="1875"/>
                  <a:pt x="3141" y="1875"/>
                  <a:pt x="3141" y="1875"/>
                </a:cubicBezTo>
                <a:cubicBezTo>
                  <a:pt x="3142" y="1876"/>
                  <a:pt x="3142" y="1876"/>
                  <a:pt x="3142" y="1876"/>
                </a:cubicBezTo>
                <a:cubicBezTo>
                  <a:pt x="3147" y="1877"/>
                  <a:pt x="3147" y="1877"/>
                  <a:pt x="3147" y="1877"/>
                </a:cubicBezTo>
                <a:cubicBezTo>
                  <a:pt x="3147" y="1877"/>
                  <a:pt x="3147" y="1877"/>
                  <a:pt x="3147" y="1877"/>
                </a:cubicBezTo>
                <a:cubicBezTo>
                  <a:pt x="3156" y="1875"/>
                  <a:pt x="3156" y="1875"/>
                  <a:pt x="3156" y="1875"/>
                </a:cubicBezTo>
                <a:cubicBezTo>
                  <a:pt x="3158" y="1875"/>
                  <a:pt x="3158" y="1875"/>
                  <a:pt x="3158" y="1875"/>
                </a:cubicBezTo>
                <a:cubicBezTo>
                  <a:pt x="3159" y="1875"/>
                  <a:pt x="3159" y="1875"/>
                  <a:pt x="3159" y="1875"/>
                </a:cubicBezTo>
                <a:cubicBezTo>
                  <a:pt x="3162" y="1874"/>
                  <a:pt x="3162" y="1874"/>
                  <a:pt x="3162" y="1874"/>
                </a:cubicBezTo>
                <a:cubicBezTo>
                  <a:pt x="3164" y="1872"/>
                  <a:pt x="3164" y="1872"/>
                  <a:pt x="3164" y="1872"/>
                </a:cubicBezTo>
                <a:cubicBezTo>
                  <a:pt x="3167" y="1872"/>
                  <a:pt x="3167" y="1872"/>
                  <a:pt x="3167" y="1872"/>
                </a:cubicBezTo>
                <a:cubicBezTo>
                  <a:pt x="3167" y="1871"/>
                  <a:pt x="3167" y="1871"/>
                  <a:pt x="3167" y="1871"/>
                </a:cubicBezTo>
                <a:cubicBezTo>
                  <a:pt x="3168" y="1869"/>
                  <a:pt x="3168" y="1869"/>
                  <a:pt x="3168" y="1869"/>
                </a:cubicBezTo>
                <a:cubicBezTo>
                  <a:pt x="3173" y="1864"/>
                  <a:pt x="3173" y="1864"/>
                  <a:pt x="3173" y="1864"/>
                </a:cubicBezTo>
                <a:cubicBezTo>
                  <a:pt x="3176" y="1863"/>
                  <a:pt x="3176" y="1863"/>
                  <a:pt x="3176" y="1863"/>
                </a:cubicBezTo>
                <a:cubicBezTo>
                  <a:pt x="3178" y="1862"/>
                  <a:pt x="3178" y="1862"/>
                  <a:pt x="3178" y="1862"/>
                </a:cubicBezTo>
                <a:cubicBezTo>
                  <a:pt x="3180" y="1863"/>
                  <a:pt x="3180" y="1863"/>
                  <a:pt x="3180" y="1863"/>
                </a:cubicBezTo>
                <a:cubicBezTo>
                  <a:pt x="3185" y="1867"/>
                  <a:pt x="3185" y="1867"/>
                  <a:pt x="3185" y="1867"/>
                </a:cubicBezTo>
                <a:cubicBezTo>
                  <a:pt x="3185" y="1867"/>
                  <a:pt x="3185" y="1867"/>
                  <a:pt x="3185" y="1867"/>
                </a:cubicBezTo>
                <a:cubicBezTo>
                  <a:pt x="3189" y="1867"/>
                  <a:pt x="3189" y="1867"/>
                  <a:pt x="3189" y="1867"/>
                </a:cubicBezTo>
                <a:cubicBezTo>
                  <a:pt x="3189" y="1867"/>
                  <a:pt x="3189" y="1867"/>
                  <a:pt x="3189" y="1867"/>
                </a:cubicBezTo>
                <a:cubicBezTo>
                  <a:pt x="3191" y="1866"/>
                  <a:pt x="3191" y="1866"/>
                  <a:pt x="3191" y="1866"/>
                </a:cubicBezTo>
                <a:cubicBezTo>
                  <a:pt x="3192" y="1866"/>
                  <a:pt x="3192" y="1866"/>
                  <a:pt x="3192" y="1866"/>
                </a:cubicBezTo>
                <a:cubicBezTo>
                  <a:pt x="3192" y="1863"/>
                  <a:pt x="3192" y="1863"/>
                  <a:pt x="3192" y="1863"/>
                </a:cubicBezTo>
                <a:cubicBezTo>
                  <a:pt x="3197" y="1862"/>
                  <a:pt x="3197" y="1862"/>
                  <a:pt x="3197" y="1862"/>
                </a:cubicBezTo>
                <a:cubicBezTo>
                  <a:pt x="3198" y="1863"/>
                  <a:pt x="3198" y="1863"/>
                  <a:pt x="3198" y="1863"/>
                </a:cubicBezTo>
                <a:cubicBezTo>
                  <a:pt x="3197" y="1865"/>
                  <a:pt x="3197" y="1865"/>
                  <a:pt x="3197" y="1865"/>
                </a:cubicBezTo>
                <a:cubicBezTo>
                  <a:pt x="3195" y="1867"/>
                  <a:pt x="3195" y="1867"/>
                  <a:pt x="3195" y="1867"/>
                </a:cubicBezTo>
                <a:cubicBezTo>
                  <a:pt x="3194" y="1867"/>
                  <a:pt x="3194" y="1867"/>
                  <a:pt x="3194" y="1867"/>
                </a:cubicBezTo>
                <a:cubicBezTo>
                  <a:pt x="3193" y="1872"/>
                  <a:pt x="3193" y="1872"/>
                  <a:pt x="3193" y="1872"/>
                </a:cubicBezTo>
                <a:cubicBezTo>
                  <a:pt x="3193" y="1872"/>
                  <a:pt x="3193" y="1872"/>
                  <a:pt x="3193" y="1872"/>
                </a:cubicBezTo>
                <a:cubicBezTo>
                  <a:pt x="3194" y="1876"/>
                  <a:pt x="3194" y="1876"/>
                  <a:pt x="3194" y="1876"/>
                </a:cubicBezTo>
                <a:cubicBezTo>
                  <a:pt x="3194" y="1878"/>
                  <a:pt x="3194" y="1878"/>
                  <a:pt x="3194" y="1878"/>
                </a:cubicBezTo>
                <a:cubicBezTo>
                  <a:pt x="3194" y="1878"/>
                  <a:pt x="3194" y="1878"/>
                  <a:pt x="3194" y="1878"/>
                </a:cubicBezTo>
                <a:cubicBezTo>
                  <a:pt x="3194" y="1878"/>
                  <a:pt x="3194" y="1878"/>
                  <a:pt x="3194" y="1878"/>
                </a:cubicBezTo>
                <a:cubicBezTo>
                  <a:pt x="3194" y="1881"/>
                  <a:pt x="3194" y="1881"/>
                  <a:pt x="3194" y="1881"/>
                </a:cubicBezTo>
                <a:cubicBezTo>
                  <a:pt x="3192" y="1885"/>
                  <a:pt x="3192" y="1885"/>
                  <a:pt x="3192" y="1885"/>
                </a:cubicBezTo>
                <a:cubicBezTo>
                  <a:pt x="3193" y="1886"/>
                  <a:pt x="3193" y="1886"/>
                  <a:pt x="3193" y="1886"/>
                </a:cubicBezTo>
                <a:cubicBezTo>
                  <a:pt x="3193" y="1887"/>
                  <a:pt x="3193" y="1887"/>
                  <a:pt x="3193" y="1887"/>
                </a:cubicBezTo>
                <a:cubicBezTo>
                  <a:pt x="3195" y="1890"/>
                  <a:pt x="3195" y="1890"/>
                  <a:pt x="3195" y="1890"/>
                </a:cubicBezTo>
                <a:cubicBezTo>
                  <a:pt x="3195" y="1895"/>
                  <a:pt x="3195" y="1895"/>
                  <a:pt x="3195" y="1895"/>
                </a:cubicBezTo>
                <a:cubicBezTo>
                  <a:pt x="3194" y="1898"/>
                  <a:pt x="3194" y="1898"/>
                  <a:pt x="3194" y="1898"/>
                </a:cubicBezTo>
                <a:cubicBezTo>
                  <a:pt x="3194" y="1902"/>
                  <a:pt x="3194" y="1902"/>
                  <a:pt x="3194" y="1902"/>
                </a:cubicBezTo>
                <a:cubicBezTo>
                  <a:pt x="3194" y="1902"/>
                  <a:pt x="3195" y="1902"/>
                  <a:pt x="3195" y="1902"/>
                </a:cubicBezTo>
                <a:cubicBezTo>
                  <a:pt x="3195" y="1904"/>
                  <a:pt x="3195" y="1904"/>
                  <a:pt x="3195" y="1904"/>
                </a:cubicBezTo>
                <a:cubicBezTo>
                  <a:pt x="3191" y="1908"/>
                  <a:pt x="3191" y="1908"/>
                  <a:pt x="3191" y="1908"/>
                </a:cubicBezTo>
                <a:cubicBezTo>
                  <a:pt x="3188" y="1915"/>
                  <a:pt x="3188" y="1915"/>
                  <a:pt x="3188" y="1915"/>
                </a:cubicBezTo>
                <a:cubicBezTo>
                  <a:pt x="3187" y="1915"/>
                  <a:pt x="3187" y="1915"/>
                  <a:pt x="3187" y="1915"/>
                </a:cubicBezTo>
                <a:cubicBezTo>
                  <a:pt x="3186" y="1916"/>
                  <a:pt x="3186" y="1916"/>
                  <a:pt x="3186" y="1916"/>
                </a:cubicBezTo>
                <a:cubicBezTo>
                  <a:pt x="3186" y="1916"/>
                  <a:pt x="3186" y="1916"/>
                  <a:pt x="3186" y="1916"/>
                </a:cubicBezTo>
                <a:cubicBezTo>
                  <a:pt x="3186" y="1917"/>
                  <a:pt x="3186" y="1917"/>
                  <a:pt x="3186" y="1917"/>
                </a:cubicBezTo>
                <a:cubicBezTo>
                  <a:pt x="3186" y="1917"/>
                  <a:pt x="3186" y="1917"/>
                  <a:pt x="3186" y="1917"/>
                </a:cubicBezTo>
                <a:cubicBezTo>
                  <a:pt x="3179" y="1932"/>
                  <a:pt x="3179" y="1932"/>
                  <a:pt x="3179" y="1932"/>
                </a:cubicBezTo>
                <a:cubicBezTo>
                  <a:pt x="3179" y="1932"/>
                  <a:pt x="3179" y="1932"/>
                  <a:pt x="3179" y="1932"/>
                </a:cubicBezTo>
                <a:cubicBezTo>
                  <a:pt x="3179" y="1932"/>
                  <a:pt x="3179" y="1932"/>
                  <a:pt x="3179" y="1932"/>
                </a:cubicBezTo>
                <a:cubicBezTo>
                  <a:pt x="3171" y="1958"/>
                  <a:pt x="3171" y="1958"/>
                  <a:pt x="3171" y="1958"/>
                </a:cubicBezTo>
                <a:cubicBezTo>
                  <a:pt x="3169" y="1960"/>
                  <a:pt x="3169" y="1960"/>
                  <a:pt x="3169" y="1960"/>
                </a:cubicBezTo>
                <a:cubicBezTo>
                  <a:pt x="3169" y="1960"/>
                  <a:pt x="3169" y="1960"/>
                  <a:pt x="3169" y="1960"/>
                </a:cubicBezTo>
                <a:cubicBezTo>
                  <a:pt x="3165" y="1964"/>
                  <a:pt x="3165" y="1964"/>
                  <a:pt x="3165" y="1964"/>
                </a:cubicBezTo>
                <a:cubicBezTo>
                  <a:pt x="3156" y="1969"/>
                  <a:pt x="3156" y="1969"/>
                  <a:pt x="3156" y="1969"/>
                </a:cubicBezTo>
                <a:cubicBezTo>
                  <a:pt x="3151" y="1970"/>
                  <a:pt x="3151" y="1970"/>
                  <a:pt x="3151" y="1970"/>
                </a:cubicBezTo>
                <a:cubicBezTo>
                  <a:pt x="3150" y="1968"/>
                  <a:pt x="3150" y="1968"/>
                  <a:pt x="3150" y="1968"/>
                </a:cubicBezTo>
                <a:cubicBezTo>
                  <a:pt x="3149" y="1968"/>
                  <a:pt x="3149" y="1968"/>
                  <a:pt x="3149" y="1968"/>
                </a:cubicBezTo>
                <a:cubicBezTo>
                  <a:pt x="3148" y="1968"/>
                  <a:pt x="3148" y="1968"/>
                  <a:pt x="3148" y="1968"/>
                </a:cubicBezTo>
                <a:cubicBezTo>
                  <a:pt x="3146" y="1969"/>
                  <a:pt x="3146" y="1969"/>
                  <a:pt x="3146" y="1969"/>
                </a:cubicBezTo>
                <a:cubicBezTo>
                  <a:pt x="3141" y="1970"/>
                  <a:pt x="3141" y="1970"/>
                  <a:pt x="3141" y="1970"/>
                </a:cubicBezTo>
                <a:cubicBezTo>
                  <a:pt x="3139" y="1967"/>
                  <a:pt x="3139" y="1967"/>
                  <a:pt x="3139" y="1967"/>
                </a:cubicBezTo>
                <a:cubicBezTo>
                  <a:pt x="3136" y="1965"/>
                  <a:pt x="3136" y="1965"/>
                  <a:pt x="3136" y="1965"/>
                </a:cubicBezTo>
                <a:cubicBezTo>
                  <a:pt x="3135" y="1964"/>
                  <a:pt x="3135" y="1964"/>
                  <a:pt x="3135" y="1964"/>
                </a:cubicBezTo>
                <a:cubicBezTo>
                  <a:pt x="3134" y="1963"/>
                  <a:pt x="3134" y="1963"/>
                  <a:pt x="3134" y="1963"/>
                </a:cubicBezTo>
                <a:cubicBezTo>
                  <a:pt x="3133" y="1962"/>
                  <a:pt x="3133" y="1962"/>
                  <a:pt x="3133" y="1962"/>
                </a:cubicBezTo>
                <a:cubicBezTo>
                  <a:pt x="3132" y="1961"/>
                  <a:pt x="3132" y="1961"/>
                  <a:pt x="3132" y="1961"/>
                </a:cubicBezTo>
                <a:cubicBezTo>
                  <a:pt x="3132" y="1960"/>
                  <a:pt x="3132" y="1960"/>
                  <a:pt x="3132" y="1960"/>
                </a:cubicBezTo>
                <a:cubicBezTo>
                  <a:pt x="3131" y="1960"/>
                  <a:pt x="3131" y="1960"/>
                  <a:pt x="3131" y="1960"/>
                </a:cubicBezTo>
                <a:cubicBezTo>
                  <a:pt x="3128" y="1961"/>
                  <a:pt x="3128" y="1961"/>
                  <a:pt x="3128" y="1961"/>
                </a:cubicBezTo>
                <a:cubicBezTo>
                  <a:pt x="3120" y="1961"/>
                  <a:pt x="3120" y="1961"/>
                  <a:pt x="3120" y="1961"/>
                </a:cubicBezTo>
                <a:cubicBezTo>
                  <a:pt x="3118" y="1960"/>
                  <a:pt x="3118" y="1960"/>
                  <a:pt x="3118" y="1960"/>
                </a:cubicBezTo>
                <a:cubicBezTo>
                  <a:pt x="3117" y="1961"/>
                  <a:pt x="3117" y="1961"/>
                  <a:pt x="3117" y="1961"/>
                </a:cubicBezTo>
                <a:cubicBezTo>
                  <a:pt x="3116" y="1962"/>
                  <a:pt x="3116" y="1962"/>
                  <a:pt x="3116" y="1962"/>
                </a:cubicBezTo>
                <a:cubicBezTo>
                  <a:pt x="3115" y="1963"/>
                  <a:pt x="3115" y="1963"/>
                  <a:pt x="3115" y="1963"/>
                </a:cubicBezTo>
                <a:cubicBezTo>
                  <a:pt x="3111" y="1964"/>
                  <a:pt x="3111" y="1964"/>
                  <a:pt x="3111" y="1964"/>
                </a:cubicBezTo>
                <a:cubicBezTo>
                  <a:pt x="3113" y="1963"/>
                  <a:pt x="3113" y="1963"/>
                  <a:pt x="3113" y="1963"/>
                </a:cubicBezTo>
                <a:cubicBezTo>
                  <a:pt x="3114" y="1962"/>
                  <a:pt x="3114" y="1962"/>
                  <a:pt x="3114" y="1962"/>
                </a:cubicBezTo>
                <a:cubicBezTo>
                  <a:pt x="3114" y="1962"/>
                  <a:pt x="3114" y="1962"/>
                  <a:pt x="3114" y="1962"/>
                </a:cubicBezTo>
                <a:cubicBezTo>
                  <a:pt x="3114" y="1961"/>
                  <a:pt x="3114" y="1961"/>
                  <a:pt x="3114" y="1961"/>
                </a:cubicBezTo>
                <a:cubicBezTo>
                  <a:pt x="3113" y="1961"/>
                  <a:pt x="3113" y="1961"/>
                  <a:pt x="3113" y="1961"/>
                </a:cubicBezTo>
                <a:cubicBezTo>
                  <a:pt x="3106" y="1962"/>
                  <a:pt x="3106" y="1962"/>
                  <a:pt x="3106" y="1962"/>
                </a:cubicBezTo>
                <a:cubicBezTo>
                  <a:pt x="3085" y="1973"/>
                  <a:pt x="3085" y="1973"/>
                  <a:pt x="3085" y="1973"/>
                </a:cubicBezTo>
                <a:cubicBezTo>
                  <a:pt x="3079" y="1970"/>
                  <a:pt x="3079" y="1970"/>
                  <a:pt x="3079" y="1970"/>
                </a:cubicBezTo>
                <a:cubicBezTo>
                  <a:pt x="3070" y="1969"/>
                  <a:pt x="3070" y="1969"/>
                  <a:pt x="3070" y="1969"/>
                </a:cubicBezTo>
                <a:cubicBezTo>
                  <a:pt x="3068" y="1967"/>
                  <a:pt x="3068" y="1967"/>
                  <a:pt x="3068" y="1967"/>
                </a:cubicBezTo>
                <a:cubicBezTo>
                  <a:pt x="3061" y="1966"/>
                  <a:pt x="3061" y="1966"/>
                  <a:pt x="3061" y="1966"/>
                </a:cubicBezTo>
                <a:cubicBezTo>
                  <a:pt x="3053" y="1962"/>
                  <a:pt x="3053" y="1962"/>
                  <a:pt x="3053" y="1962"/>
                </a:cubicBezTo>
                <a:cubicBezTo>
                  <a:pt x="3037" y="1959"/>
                  <a:pt x="3037" y="1959"/>
                  <a:pt x="3037" y="1959"/>
                </a:cubicBezTo>
                <a:cubicBezTo>
                  <a:pt x="3028" y="1960"/>
                  <a:pt x="3028" y="1960"/>
                  <a:pt x="3028" y="1960"/>
                </a:cubicBezTo>
                <a:cubicBezTo>
                  <a:pt x="3026" y="1960"/>
                  <a:pt x="3026" y="1960"/>
                  <a:pt x="3026" y="1960"/>
                </a:cubicBezTo>
                <a:cubicBezTo>
                  <a:pt x="3025" y="1959"/>
                  <a:pt x="3025" y="1959"/>
                  <a:pt x="3025" y="1959"/>
                </a:cubicBezTo>
                <a:cubicBezTo>
                  <a:pt x="3025" y="1959"/>
                  <a:pt x="3025" y="1959"/>
                  <a:pt x="3025" y="1959"/>
                </a:cubicBezTo>
                <a:cubicBezTo>
                  <a:pt x="3025" y="1958"/>
                  <a:pt x="3025" y="1958"/>
                  <a:pt x="3025" y="1958"/>
                </a:cubicBezTo>
                <a:cubicBezTo>
                  <a:pt x="3025" y="1958"/>
                  <a:pt x="3025" y="1958"/>
                  <a:pt x="3025" y="1958"/>
                </a:cubicBezTo>
                <a:cubicBezTo>
                  <a:pt x="3024" y="1955"/>
                  <a:pt x="3024" y="1955"/>
                  <a:pt x="3024" y="1955"/>
                </a:cubicBezTo>
                <a:cubicBezTo>
                  <a:pt x="3023" y="1954"/>
                  <a:pt x="3023" y="1954"/>
                  <a:pt x="3023" y="1954"/>
                </a:cubicBezTo>
                <a:cubicBezTo>
                  <a:pt x="3021" y="1953"/>
                  <a:pt x="3021" y="1953"/>
                  <a:pt x="3021" y="1953"/>
                </a:cubicBezTo>
                <a:cubicBezTo>
                  <a:pt x="2997" y="1948"/>
                  <a:pt x="2997" y="1948"/>
                  <a:pt x="2997" y="1948"/>
                </a:cubicBezTo>
                <a:cubicBezTo>
                  <a:pt x="2996" y="1949"/>
                  <a:pt x="2996" y="1949"/>
                  <a:pt x="2996" y="1949"/>
                </a:cubicBezTo>
                <a:cubicBezTo>
                  <a:pt x="2995" y="1948"/>
                  <a:pt x="2995" y="1948"/>
                  <a:pt x="2995" y="1948"/>
                </a:cubicBezTo>
                <a:cubicBezTo>
                  <a:pt x="2992" y="1946"/>
                  <a:pt x="2992" y="1946"/>
                  <a:pt x="2992" y="1946"/>
                </a:cubicBezTo>
                <a:cubicBezTo>
                  <a:pt x="2992" y="1945"/>
                  <a:pt x="2992" y="1945"/>
                  <a:pt x="2992" y="1945"/>
                </a:cubicBezTo>
                <a:cubicBezTo>
                  <a:pt x="2992" y="1945"/>
                  <a:pt x="2992" y="1945"/>
                  <a:pt x="2992" y="1945"/>
                </a:cubicBezTo>
                <a:cubicBezTo>
                  <a:pt x="2993" y="1945"/>
                  <a:pt x="2993" y="1945"/>
                  <a:pt x="2993" y="1945"/>
                </a:cubicBezTo>
                <a:cubicBezTo>
                  <a:pt x="2993" y="1944"/>
                  <a:pt x="2993" y="1944"/>
                  <a:pt x="2993" y="1944"/>
                </a:cubicBezTo>
                <a:cubicBezTo>
                  <a:pt x="2993" y="1941"/>
                  <a:pt x="2993" y="1941"/>
                  <a:pt x="2993" y="1941"/>
                </a:cubicBezTo>
                <a:cubicBezTo>
                  <a:pt x="2992" y="1941"/>
                  <a:pt x="2992" y="1941"/>
                  <a:pt x="2992" y="1941"/>
                </a:cubicBezTo>
                <a:cubicBezTo>
                  <a:pt x="2989" y="1939"/>
                  <a:pt x="2989" y="1939"/>
                  <a:pt x="2989" y="1939"/>
                </a:cubicBezTo>
                <a:cubicBezTo>
                  <a:pt x="2987" y="1939"/>
                  <a:pt x="2987" y="1939"/>
                  <a:pt x="2987" y="1939"/>
                </a:cubicBezTo>
                <a:cubicBezTo>
                  <a:pt x="2977" y="1935"/>
                  <a:pt x="2977" y="1935"/>
                  <a:pt x="2977" y="1935"/>
                </a:cubicBezTo>
                <a:cubicBezTo>
                  <a:pt x="2976" y="1935"/>
                  <a:pt x="2976" y="1935"/>
                  <a:pt x="2976" y="1935"/>
                </a:cubicBezTo>
                <a:cubicBezTo>
                  <a:pt x="2960" y="1938"/>
                  <a:pt x="2960" y="1938"/>
                  <a:pt x="2960" y="1938"/>
                </a:cubicBezTo>
                <a:cubicBezTo>
                  <a:pt x="2959" y="1938"/>
                  <a:pt x="2959" y="1938"/>
                  <a:pt x="2959" y="1938"/>
                </a:cubicBezTo>
                <a:cubicBezTo>
                  <a:pt x="2943" y="1951"/>
                  <a:pt x="2943" y="1951"/>
                  <a:pt x="2943" y="1951"/>
                </a:cubicBezTo>
                <a:cubicBezTo>
                  <a:pt x="2942" y="1955"/>
                  <a:pt x="2942" y="1955"/>
                  <a:pt x="2942" y="1955"/>
                </a:cubicBezTo>
                <a:cubicBezTo>
                  <a:pt x="2942" y="1959"/>
                  <a:pt x="2942" y="1959"/>
                  <a:pt x="2942" y="1959"/>
                </a:cubicBezTo>
                <a:cubicBezTo>
                  <a:pt x="2944" y="1962"/>
                  <a:pt x="2944" y="1962"/>
                  <a:pt x="2944" y="1962"/>
                </a:cubicBezTo>
                <a:cubicBezTo>
                  <a:pt x="2944" y="1965"/>
                  <a:pt x="2944" y="1965"/>
                  <a:pt x="2944" y="1965"/>
                </a:cubicBezTo>
                <a:cubicBezTo>
                  <a:pt x="2946" y="1969"/>
                  <a:pt x="2946" y="1969"/>
                  <a:pt x="2946" y="1969"/>
                </a:cubicBezTo>
                <a:cubicBezTo>
                  <a:pt x="2945" y="1971"/>
                  <a:pt x="2945" y="1971"/>
                  <a:pt x="2945" y="1971"/>
                </a:cubicBezTo>
                <a:cubicBezTo>
                  <a:pt x="2939" y="1979"/>
                  <a:pt x="2939" y="1979"/>
                  <a:pt x="2939" y="1979"/>
                </a:cubicBezTo>
                <a:cubicBezTo>
                  <a:pt x="2931" y="1983"/>
                  <a:pt x="2931" y="1983"/>
                  <a:pt x="2931" y="1983"/>
                </a:cubicBezTo>
                <a:cubicBezTo>
                  <a:pt x="2928" y="1983"/>
                  <a:pt x="2928" y="1983"/>
                  <a:pt x="2928" y="1983"/>
                </a:cubicBezTo>
                <a:cubicBezTo>
                  <a:pt x="2924" y="1981"/>
                  <a:pt x="2924" y="1981"/>
                  <a:pt x="2924" y="1981"/>
                </a:cubicBezTo>
                <a:cubicBezTo>
                  <a:pt x="2917" y="1975"/>
                  <a:pt x="2917" y="1975"/>
                  <a:pt x="2917" y="1975"/>
                </a:cubicBezTo>
                <a:cubicBezTo>
                  <a:pt x="2880" y="1964"/>
                  <a:pt x="2880" y="1964"/>
                  <a:pt x="2880" y="1964"/>
                </a:cubicBezTo>
                <a:cubicBezTo>
                  <a:pt x="2873" y="1955"/>
                  <a:pt x="2873" y="1955"/>
                  <a:pt x="2873" y="1955"/>
                </a:cubicBezTo>
                <a:cubicBezTo>
                  <a:pt x="2872" y="1948"/>
                  <a:pt x="2872" y="1948"/>
                  <a:pt x="2872" y="1948"/>
                </a:cubicBezTo>
                <a:cubicBezTo>
                  <a:pt x="2872" y="1947"/>
                  <a:pt x="2872" y="1947"/>
                  <a:pt x="2872" y="1947"/>
                </a:cubicBezTo>
                <a:cubicBezTo>
                  <a:pt x="2870" y="1946"/>
                  <a:pt x="2870" y="1946"/>
                  <a:pt x="2870" y="1946"/>
                </a:cubicBezTo>
                <a:cubicBezTo>
                  <a:pt x="2849" y="1938"/>
                  <a:pt x="2849" y="1938"/>
                  <a:pt x="2849" y="1938"/>
                </a:cubicBezTo>
                <a:cubicBezTo>
                  <a:pt x="2845" y="1937"/>
                  <a:pt x="2845" y="1937"/>
                  <a:pt x="2845" y="1937"/>
                </a:cubicBezTo>
                <a:cubicBezTo>
                  <a:pt x="2842" y="1936"/>
                  <a:pt x="2842" y="1936"/>
                  <a:pt x="2842" y="1936"/>
                </a:cubicBezTo>
                <a:cubicBezTo>
                  <a:pt x="2837" y="1935"/>
                  <a:pt x="2837" y="1935"/>
                  <a:pt x="2837" y="1935"/>
                </a:cubicBezTo>
                <a:cubicBezTo>
                  <a:pt x="2832" y="1937"/>
                  <a:pt x="2832" y="1937"/>
                  <a:pt x="2832" y="1937"/>
                </a:cubicBezTo>
                <a:cubicBezTo>
                  <a:pt x="2826" y="1937"/>
                  <a:pt x="2826" y="1937"/>
                  <a:pt x="2826" y="1937"/>
                </a:cubicBezTo>
                <a:cubicBezTo>
                  <a:pt x="2812" y="1931"/>
                  <a:pt x="2812" y="1931"/>
                  <a:pt x="2812" y="1931"/>
                </a:cubicBezTo>
                <a:cubicBezTo>
                  <a:pt x="2810" y="1930"/>
                  <a:pt x="2810" y="1930"/>
                  <a:pt x="2810" y="1930"/>
                </a:cubicBezTo>
                <a:cubicBezTo>
                  <a:pt x="2810" y="1930"/>
                  <a:pt x="2810" y="1930"/>
                  <a:pt x="2810" y="1930"/>
                </a:cubicBezTo>
                <a:cubicBezTo>
                  <a:pt x="2809" y="1930"/>
                  <a:pt x="2809" y="1930"/>
                  <a:pt x="2809" y="1930"/>
                </a:cubicBezTo>
                <a:cubicBezTo>
                  <a:pt x="2807" y="1930"/>
                  <a:pt x="2807" y="1930"/>
                  <a:pt x="2807" y="1930"/>
                </a:cubicBezTo>
                <a:cubicBezTo>
                  <a:pt x="2807" y="1929"/>
                  <a:pt x="2807" y="1929"/>
                  <a:pt x="2807" y="1929"/>
                </a:cubicBezTo>
                <a:cubicBezTo>
                  <a:pt x="2807" y="1928"/>
                  <a:pt x="2807" y="1928"/>
                  <a:pt x="2807" y="1928"/>
                </a:cubicBezTo>
                <a:cubicBezTo>
                  <a:pt x="2805" y="1923"/>
                  <a:pt x="2805" y="1923"/>
                  <a:pt x="2805" y="1923"/>
                </a:cubicBezTo>
                <a:cubicBezTo>
                  <a:pt x="2804" y="1922"/>
                  <a:pt x="2804" y="1922"/>
                  <a:pt x="2804" y="1922"/>
                </a:cubicBezTo>
                <a:cubicBezTo>
                  <a:pt x="2803" y="1922"/>
                  <a:pt x="2803" y="1922"/>
                  <a:pt x="2803" y="1922"/>
                </a:cubicBezTo>
                <a:cubicBezTo>
                  <a:pt x="2802" y="1922"/>
                  <a:pt x="2802" y="1922"/>
                  <a:pt x="2802" y="1922"/>
                </a:cubicBezTo>
                <a:cubicBezTo>
                  <a:pt x="2800" y="1924"/>
                  <a:pt x="2800" y="1924"/>
                  <a:pt x="2800" y="1924"/>
                </a:cubicBezTo>
                <a:cubicBezTo>
                  <a:pt x="2799" y="1923"/>
                  <a:pt x="2799" y="1923"/>
                  <a:pt x="2799" y="1923"/>
                </a:cubicBezTo>
                <a:cubicBezTo>
                  <a:pt x="2799" y="1921"/>
                  <a:pt x="2799" y="1921"/>
                  <a:pt x="2799" y="1921"/>
                </a:cubicBezTo>
                <a:cubicBezTo>
                  <a:pt x="2798" y="1921"/>
                  <a:pt x="2798" y="1921"/>
                  <a:pt x="2798" y="1921"/>
                </a:cubicBezTo>
                <a:cubicBezTo>
                  <a:pt x="2796" y="1921"/>
                  <a:pt x="2796" y="1921"/>
                  <a:pt x="2796" y="1921"/>
                </a:cubicBezTo>
                <a:cubicBezTo>
                  <a:pt x="2795" y="1921"/>
                  <a:pt x="2795" y="1921"/>
                  <a:pt x="2795" y="1921"/>
                </a:cubicBezTo>
                <a:cubicBezTo>
                  <a:pt x="2790" y="1919"/>
                  <a:pt x="2790" y="1919"/>
                  <a:pt x="2790" y="1919"/>
                </a:cubicBezTo>
                <a:cubicBezTo>
                  <a:pt x="2790" y="1916"/>
                  <a:pt x="2790" y="1916"/>
                  <a:pt x="2790" y="1916"/>
                </a:cubicBezTo>
                <a:cubicBezTo>
                  <a:pt x="2790" y="1914"/>
                  <a:pt x="2790" y="1914"/>
                  <a:pt x="2790" y="1914"/>
                </a:cubicBezTo>
                <a:cubicBezTo>
                  <a:pt x="2792" y="1915"/>
                  <a:pt x="2792" y="1915"/>
                  <a:pt x="2792" y="1915"/>
                </a:cubicBezTo>
                <a:cubicBezTo>
                  <a:pt x="2792" y="1915"/>
                  <a:pt x="2792" y="1915"/>
                  <a:pt x="2793" y="1915"/>
                </a:cubicBezTo>
                <a:cubicBezTo>
                  <a:pt x="2793" y="1914"/>
                  <a:pt x="2793" y="1914"/>
                  <a:pt x="2793" y="1914"/>
                </a:cubicBezTo>
                <a:cubicBezTo>
                  <a:pt x="2794" y="1910"/>
                  <a:pt x="2794" y="1910"/>
                  <a:pt x="2794" y="1910"/>
                </a:cubicBezTo>
                <a:cubicBezTo>
                  <a:pt x="2795" y="1909"/>
                  <a:pt x="2795" y="1909"/>
                  <a:pt x="2795" y="1909"/>
                </a:cubicBezTo>
                <a:cubicBezTo>
                  <a:pt x="2797" y="1907"/>
                  <a:pt x="2797" y="1907"/>
                  <a:pt x="2797" y="1907"/>
                </a:cubicBezTo>
                <a:cubicBezTo>
                  <a:pt x="2799" y="1907"/>
                  <a:pt x="2799" y="1907"/>
                  <a:pt x="2799" y="1907"/>
                </a:cubicBezTo>
                <a:cubicBezTo>
                  <a:pt x="2805" y="1901"/>
                  <a:pt x="2805" y="1901"/>
                  <a:pt x="2805" y="1901"/>
                </a:cubicBezTo>
                <a:cubicBezTo>
                  <a:pt x="2809" y="1892"/>
                  <a:pt x="2809" y="1892"/>
                  <a:pt x="2809" y="1892"/>
                </a:cubicBezTo>
                <a:cubicBezTo>
                  <a:pt x="2809" y="1892"/>
                  <a:pt x="2809" y="1892"/>
                  <a:pt x="2809" y="1892"/>
                </a:cubicBezTo>
                <a:cubicBezTo>
                  <a:pt x="2808" y="1885"/>
                  <a:pt x="2808" y="1885"/>
                  <a:pt x="2808" y="1885"/>
                </a:cubicBezTo>
                <a:cubicBezTo>
                  <a:pt x="2807" y="1884"/>
                  <a:pt x="2807" y="1884"/>
                  <a:pt x="2807" y="1884"/>
                </a:cubicBezTo>
                <a:cubicBezTo>
                  <a:pt x="2805" y="1883"/>
                  <a:pt x="2805" y="1883"/>
                  <a:pt x="2805" y="1883"/>
                </a:cubicBezTo>
                <a:cubicBezTo>
                  <a:pt x="2805" y="1881"/>
                  <a:pt x="2805" y="1881"/>
                  <a:pt x="2805" y="1881"/>
                </a:cubicBezTo>
                <a:cubicBezTo>
                  <a:pt x="2804" y="1880"/>
                  <a:pt x="2804" y="1880"/>
                  <a:pt x="2804" y="1880"/>
                </a:cubicBezTo>
                <a:cubicBezTo>
                  <a:pt x="2801" y="1880"/>
                  <a:pt x="2801" y="1880"/>
                  <a:pt x="2801" y="1880"/>
                </a:cubicBezTo>
                <a:cubicBezTo>
                  <a:pt x="2800" y="1878"/>
                  <a:pt x="2800" y="1878"/>
                  <a:pt x="2800" y="1878"/>
                </a:cubicBezTo>
                <a:cubicBezTo>
                  <a:pt x="2799" y="1874"/>
                  <a:pt x="2799" y="1874"/>
                  <a:pt x="2799" y="1874"/>
                </a:cubicBezTo>
                <a:cubicBezTo>
                  <a:pt x="2800" y="1871"/>
                  <a:pt x="2800" y="1871"/>
                  <a:pt x="2800" y="1871"/>
                </a:cubicBezTo>
                <a:cubicBezTo>
                  <a:pt x="2802" y="1869"/>
                  <a:pt x="2802" y="1869"/>
                  <a:pt x="2802" y="1869"/>
                </a:cubicBezTo>
                <a:cubicBezTo>
                  <a:pt x="2805" y="1868"/>
                  <a:pt x="2805" y="1868"/>
                  <a:pt x="2805" y="1868"/>
                </a:cubicBezTo>
                <a:cubicBezTo>
                  <a:pt x="2806" y="1868"/>
                  <a:pt x="2806" y="1868"/>
                  <a:pt x="2806" y="1868"/>
                </a:cubicBezTo>
                <a:cubicBezTo>
                  <a:pt x="2809" y="1861"/>
                  <a:pt x="2809" y="1861"/>
                  <a:pt x="2809" y="1861"/>
                </a:cubicBezTo>
                <a:cubicBezTo>
                  <a:pt x="2809" y="1860"/>
                  <a:pt x="2809" y="1860"/>
                  <a:pt x="2809" y="1860"/>
                </a:cubicBezTo>
                <a:cubicBezTo>
                  <a:pt x="2807" y="1857"/>
                  <a:pt x="2807" y="1857"/>
                  <a:pt x="2807" y="1857"/>
                </a:cubicBezTo>
                <a:cubicBezTo>
                  <a:pt x="2807" y="1856"/>
                  <a:pt x="2807" y="1856"/>
                  <a:pt x="2807" y="1856"/>
                </a:cubicBezTo>
                <a:cubicBezTo>
                  <a:pt x="2805" y="1856"/>
                  <a:pt x="2805" y="1856"/>
                  <a:pt x="2805" y="1856"/>
                </a:cubicBezTo>
                <a:cubicBezTo>
                  <a:pt x="2804" y="1857"/>
                  <a:pt x="2804" y="1857"/>
                  <a:pt x="2804" y="1857"/>
                </a:cubicBezTo>
                <a:cubicBezTo>
                  <a:pt x="2803" y="1859"/>
                  <a:pt x="2803" y="1859"/>
                  <a:pt x="2803" y="1859"/>
                </a:cubicBezTo>
                <a:cubicBezTo>
                  <a:pt x="2801" y="1860"/>
                  <a:pt x="2801" y="1860"/>
                  <a:pt x="2801" y="1860"/>
                </a:cubicBezTo>
                <a:cubicBezTo>
                  <a:pt x="2799" y="1861"/>
                  <a:pt x="2799" y="1861"/>
                  <a:pt x="2799" y="1861"/>
                </a:cubicBezTo>
                <a:cubicBezTo>
                  <a:pt x="2798" y="1862"/>
                  <a:pt x="2798" y="1862"/>
                  <a:pt x="2798" y="1862"/>
                </a:cubicBezTo>
                <a:cubicBezTo>
                  <a:pt x="2796" y="1861"/>
                  <a:pt x="2796" y="1861"/>
                  <a:pt x="2796" y="1861"/>
                </a:cubicBezTo>
                <a:cubicBezTo>
                  <a:pt x="2796" y="1859"/>
                  <a:pt x="2796" y="1859"/>
                  <a:pt x="2796" y="1859"/>
                </a:cubicBezTo>
                <a:cubicBezTo>
                  <a:pt x="2796" y="1858"/>
                  <a:pt x="2796" y="1858"/>
                  <a:pt x="2796" y="1858"/>
                </a:cubicBezTo>
                <a:cubicBezTo>
                  <a:pt x="2794" y="1854"/>
                  <a:pt x="2794" y="1854"/>
                  <a:pt x="2794" y="1854"/>
                </a:cubicBezTo>
                <a:cubicBezTo>
                  <a:pt x="2795" y="1854"/>
                  <a:pt x="2795" y="1854"/>
                  <a:pt x="2795" y="1854"/>
                </a:cubicBezTo>
                <a:cubicBezTo>
                  <a:pt x="2795" y="1854"/>
                  <a:pt x="2795" y="1854"/>
                  <a:pt x="2795" y="1853"/>
                </a:cubicBezTo>
                <a:cubicBezTo>
                  <a:pt x="2795" y="1853"/>
                  <a:pt x="2794" y="1853"/>
                  <a:pt x="2794" y="1853"/>
                </a:cubicBezTo>
                <a:cubicBezTo>
                  <a:pt x="2786" y="1851"/>
                  <a:pt x="2786" y="1851"/>
                  <a:pt x="2786" y="1851"/>
                </a:cubicBezTo>
                <a:cubicBezTo>
                  <a:pt x="2786" y="1851"/>
                  <a:pt x="2786" y="1851"/>
                  <a:pt x="2786" y="1851"/>
                </a:cubicBezTo>
                <a:cubicBezTo>
                  <a:pt x="2779" y="1853"/>
                  <a:pt x="2779" y="1853"/>
                  <a:pt x="2779" y="1853"/>
                </a:cubicBezTo>
                <a:cubicBezTo>
                  <a:pt x="2773" y="1857"/>
                  <a:pt x="2773" y="1857"/>
                  <a:pt x="2773" y="1857"/>
                </a:cubicBezTo>
                <a:cubicBezTo>
                  <a:pt x="2772" y="1858"/>
                  <a:pt x="2772" y="1858"/>
                  <a:pt x="2772" y="1858"/>
                </a:cubicBezTo>
                <a:cubicBezTo>
                  <a:pt x="2771" y="1858"/>
                  <a:pt x="2771" y="1858"/>
                  <a:pt x="2771" y="1858"/>
                </a:cubicBezTo>
                <a:cubicBezTo>
                  <a:pt x="2767" y="1859"/>
                  <a:pt x="2767" y="1859"/>
                  <a:pt x="2767" y="1859"/>
                </a:cubicBezTo>
                <a:cubicBezTo>
                  <a:pt x="2763" y="1858"/>
                  <a:pt x="2763" y="1858"/>
                  <a:pt x="2763" y="1858"/>
                </a:cubicBezTo>
                <a:cubicBezTo>
                  <a:pt x="2763" y="1858"/>
                  <a:pt x="2763" y="1858"/>
                  <a:pt x="2763" y="1858"/>
                </a:cubicBezTo>
                <a:cubicBezTo>
                  <a:pt x="2761" y="1859"/>
                  <a:pt x="2761" y="1859"/>
                  <a:pt x="2761" y="1859"/>
                </a:cubicBezTo>
                <a:cubicBezTo>
                  <a:pt x="2758" y="1860"/>
                  <a:pt x="2758" y="1860"/>
                  <a:pt x="2758" y="1860"/>
                </a:cubicBezTo>
                <a:cubicBezTo>
                  <a:pt x="2756" y="1858"/>
                  <a:pt x="2756" y="1858"/>
                  <a:pt x="2756" y="1858"/>
                </a:cubicBezTo>
                <a:cubicBezTo>
                  <a:pt x="2750" y="1856"/>
                  <a:pt x="2750" y="1856"/>
                  <a:pt x="2750" y="1856"/>
                </a:cubicBezTo>
                <a:cubicBezTo>
                  <a:pt x="2749" y="1856"/>
                  <a:pt x="2749" y="1856"/>
                  <a:pt x="2749" y="1856"/>
                </a:cubicBezTo>
                <a:cubicBezTo>
                  <a:pt x="2747" y="1858"/>
                  <a:pt x="2747" y="1858"/>
                  <a:pt x="2747" y="1858"/>
                </a:cubicBezTo>
                <a:cubicBezTo>
                  <a:pt x="2745" y="1859"/>
                  <a:pt x="2745" y="1859"/>
                  <a:pt x="2745" y="1859"/>
                </a:cubicBezTo>
                <a:cubicBezTo>
                  <a:pt x="2742" y="1858"/>
                  <a:pt x="2742" y="1858"/>
                  <a:pt x="2742" y="1858"/>
                </a:cubicBezTo>
                <a:cubicBezTo>
                  <a:pt x="2740" y="1858"/>
                  <a:pt x="2740" y="1858"/>
                  <a:pt x="2740" y="1858"/>
                </a:cubicBezTo>
                <a:cubicBezTo>
                  <a:pt x="2735" y="1855"/>
                  <a:pt x="2735" y="1855"/>
                  <a:pt x="2735" y="1855"/>
                </a:cubicBezTo>
                <a:cubicBezTo>
                  <a:pt x="2735" y="1855"/>
                  <a:pt x="2734" y="1855"/>
                  <a:pt x="2734" y="1856"/>
                </a:cubicBezTo>
                <a:cubicBezTo>
                  <a:pt x="2732" y="1859"/>
                  <a:pt x="2732" y="1859"/>
                  <a:pt x="2732" y="1859"/>
                </a:cubicBezTo>
                <a:cubicBezTo>
                  <a:pt x="2719" y="1863"/>
                  <a:pt x="2719" y="1863"/>
                  <a:pt x="2719" y="1863"/>
                </a:cubicBezTo>
                <a:cubicBezTo>
                  <a:pt x="2716" y="1862"/>
                  <a:pt x="2716" y="1862"/>
                  <a:pt x="2716" y="1862"/>
                </a:cubicBezTo>
                <a:cubicBezTo>
                  <a:pt x="2714" y="1860"/>
                  <a:pt x="2714" y="1860"/>
                  <a:pt x="2714" y="1860"/>
                </a:cubicBezTo>
                <a:cubicBezTo>
                  <a:pt x="2713" y="1860"/>
                  <a:pt x="2713" y="1860"/>
                  <a:pt x="2713" y="1860"/>
                </a:cubicBezTo>
                <a:cubicBezTo>
                  <a:pt x="2697" y="1859"/>
                  <a:pt x="2697" y="1859"/>
                  <a:pt x="2697" y="1859"/>
                </a:cubicBezTo>
                <a:cubicBezTo>
                  <a:pt x="2697" y="1859"/>
                  <a:pt x="2697" y="1859"/>
                  <a:pt x="2697" y="1859"/>
                </a:cubicBezTo>
                <a:cubicBezTo>
                  <a:pt x="2693" y="1861"/>
                  <a:pt x="2693" y="1861"/>
                  <a:pt x="2693" y="1861"/>
                </a:cubicBezTo>
                <a:cubicBezTo>
                  <a:pt x="2690" y="1862"/>
                  <a:pt x="2690" y="1862"/>
                  <a:pt x="2690" y="1862"/>
                </a:cubicBezTo>
                <a:cubicBezTo>
                  <a:pt x="2689" y="1861"/>
                  <a:pt x="2689" y="1861"/>
                  <a:pt x="2689" y="1861"/>
                </a:cubicBezTo>
                <a:cubicBezTo>
                  <a:pt x="2685" y="1862"/>
                  <a:pt x="2685" y="1862"/>
                  <a:pt x="2685" y="1862"/>
                </a:cubicBezTo>
                <a:cubicBezTo>
                  <a:pt x="2684" y="1861"/>
                  <a:pt x="2684" y="1861"/>
                  <a:pt x="2684" y="1861"/>
                </a:cubicBezTo>
                <a:cubicBezTo>
                  <a:pt x="2683" y="1861"/>
                  <a:pt x="2683" y="1861"/>
                  <a:pt x="2683" y="1861"/>
                </a:cubicBezTo>
                <a:cubicBezTo>
                  <a:pt x="2678" y="1865"/>
                  <a:pt x="2678" y="1865"/>
                  <a:pt x="2678" y="1865"/>
                </a:cubicBezTo>
                <a:cubicBezTo>
                  <a:pt x="2659" y="1866"/>
                  <a:pt x="2659" y="1866"/>
                  <a:pt x="2659" y="1866"/>
                </a:cubicBezTo>
                <a:cubicBezTo>
                  <a:pt x="2648" y="1870"/>
                  <a:pt x="2648" y="1870"/>
                  <a:pt x="2648" y="1870"/>
                </a:cubicBezTo>
                <a:cubicBezTo>
                  <a:pt x="2645" y="1872"/>
                  <a:pt x="2645" y="1872"/>
                  <a:pt x="2645" y="1872"/>
                </a:cubicBezTo>
                <a:cubicBezTo>
                  <a:pt x="2641" y="1874"/>
                  <a:pt x="2641" y="1874"/>
                  <a:pt x="2641" y="1874"/>
                </a:cubicBezTo>
                <a:cubicBezTo>
                  <a:pt x="2641" y="1874"/>
                  <a:pt x="2641" y="1874"/>
                  <a:pt x="2641" y="1874"/>
                </a:cubicBezTo>
                <a:cubicBezTo>
                  <a:pt x="2637" y="1879"/>
                  <a:pt x="2637" y="1879"/>
                  <a:pt x="2637" y="1879"/>
                </a:cubicBezTo>
                <a:cubicBezTo>
                  <a:pt x="2634" y="1880"/>
                  <a:pt x="2634" y="1880"/>
                  <a:pt x="2634" y="1880"/>
                </a:cubicBezTo>
                <a:cubicBezTo>
                  <a:pt x="2632" y="1879"/>
                  <a:pt x="2632" y="1879"/>
                  <a:pt x="2632" y="1879"/>
                </a:cubicBezTo>
                <a:cubicBezTo>
                  <a:pt x="2631" y="1879"/>
                  <a:pt x="2631" y="1879"/>
                  <a:pt x="2631" y="1879"/>
                </a:cubicBezTo>
                <a:cubicBezTo>
                  <a:pt x="2628" y="1881"/>
                  <a:pt x="2628" y="1881"/>
                  <a:pt x="2628" y="1881"/>
                </a:cubicBezTo>
                <a:cubicBezTo>
                  <a:pt x="2624" y="1881"/>
                  <a:pt x="2624" y="1881"/>
                  <a:pt x="2624" y="1881"/>
                </a:cubicBezTo>
                <a:cubicBezTo>
                  <a:pt x="2623" y="1881"/>
                  <a:pt x="2623" y="1881"/>
                  <a:pt x="2623" y="1881"/>
                </a:cubicBezTo>
                <a:cubicBezTo>
                  <a:pt x="2620" y="1883"/>
                  <a:pt x="2620" y="1883"/>
                  <a:pt x="2620" y="1883"/>
                </a:cubicBezTo>
                <a:cubicBezTo>
                  <a:pt x="2615" y="1890"/>
                  <a:pt x="2615" y="1890"/>
                  <a:pt x="2615" y="1890"/>
                </a:cubicBezTo>
                <a:cubicBezTo>
                  <a:pt x="2607" y="1894"/>
                  <a:pt x="2607" y="1894"/>
                  <a:pt x="2607" y="1894"/>
                </a:cubicBezTo>
                <a:cubicBezTo>
                  <a:pt x="2605" y="1894"/>
                  <a:pt x="2605" y="1894"/>
                  <a:pt x="2605" y="1894"/>
                </a:cubicBezTo>
                <a:cubicBezTo>
                  <a:pt x="2600" y="1893"/>
                  <a:pt x="2600" y="1893"/>
                  <a:pt x="2600" y="1893"/>
                </a:cubicBezTo>
                <a:cubicBezTo>
                  <a:pt x="2597" y="1894"/>
                  <a:pt x="2597" y="1894"/>
                  <a:pt x="2597" y="1894"/>
                </a:cubicBezTo>
                <a:cubicBezTo>
                  <a:pt x="2594" y="1893"/>
                  <a:pt x="2594" y="1893"/>
                  <a:pt x="2594" y="1893"/>
                </a:cubicBezTo>
                <a:cubicBezTo>
                  <a:pt x="2590" y="1890"/>
                  <a:pt x="2590" y="1890"/>
                  <a:pt x="2590" y="1890"/>
                </a:cubicBezTo>
                <a:cubicBezTo>
                  <a:pt x="2589" y="1890"/>
                  <a:pt x="2589" y="1890"/>
                  <a:pt x="2589" y="1890"/>
                </a:cubicBezTo>
                <a:cubicBezTo>
                  <a:pt x="2587" y="1891"/>
                  <a:pt x="2587" y="1891"/>
                  <a:pt x="2587" y="1891"/>
                </a:cubicBezTo>
                <a:cubicBezTo>
                  <a:pt x="2575" y="1891"/>
                  <a:pt x="2575" y="1891"/>
                  <a:pt x="2575" y="1891"/>
                </a:cubicBezTo>
                <a:cubicBezTo>
                  <a:pt x="2568" y="1893"/>
                  <a:pt x="2568" y="1893"/>
                  <a:pt x="2568" y="1893"/>
                </a:cubicBezTo>
                <a:cubicBezTo>
                  <a:pt x="2566" y="1892"/>
                  <a:pt x="2566" y="1892"/>
                  <a:pt x="2566" y="1892"/>
                </a:cubicBezTo>
                <a:cubicBezTo>
                  <a:pt x="2556" y="1884"/>
                  <a:pt x="2556" y="1884"/>
                  <a:pt x="2556" y="1884"/>
                </a:cubicBezTo>
                <a:cubicBezTo>
                  <a:pt x="2554" y="1879"/>
                  <a:pt x="2554" y="1879"/>
                  <a:pt x="2554" y="1879"/>
                </a:cubicBezTo>
                <a:cubicBezTo>
                  <a:pt x="2553" y="1879"/>
                  <a:pt x="2553" y="1879"/>
                  <a:pt x="2553" y="1879"/>
                </a:cubicBezTo>
                <a:cubicBezTo>
                  <a:pt x="2547" y="1880"/>
                  <a:pt x="2547" y="1880"/>
                  <a:pt x="2547" y="1880"/>
                </a:cubicBezTo>
                <a:cubicBezTo>
                  <a:pt x="2545" y="1882"/>
                  <a:pt x="2545" y="1882"/>
                  <a:pt x="2545" y="1882"/>
                </a:cubicBezTo>
                <a:cubicBezTo>
                  <a:pt x="2537" y="1904"/>
                  <a:pt x="2537" y="1904"/>
                  <a:pt x="2537" y="1904"/>
                </a:cubicBezTo>
                <a:cubicBezTo>
                  <a:pt x="2534" y="1908"/>
                  <a:pt x="2534" y="1908"/>
                  <a:pt x="2534" y="1908"/>
                </a:cubicBezTo>
                <a:cubicBezTo>
                  <a:pt x="2532" y="1913"/>
                  <a:pt x="2532" y="1913"/>
                  <a:pt x="2532" y="1913"/>
                </a:cubicBezTo>
                <a:cubicBezTo>
                  <a:pt x="2529" y="1916"/>
                  <a:pt x="2529" y="1916"/>
                  <a:pt x="2529" y="1916"/>
                </a:cubicBezTo>
                <a:cubicBezTo>
                  <a:pt x="2506" y="1928"/>
                  <a:pt x="2506" y="1928"/>
                  <a:pt x="2506" y="1928"/>
                </a:cubicBezTo>
                <a:cubicBezTo>
                  <a:pt x="2494" y="1942"/>
                  <a:pt x="2494" y="1942"/>
                  <a:pt x="2494" y="1942"/>
                </a:cubicBezTo>
                <a:cubicBezTo>
                  <a:pt x="2493" y="1943"/>
                  <a:pt x="2493" y="1943"/>
                  <a:pt x="2493" y="1943"/>
                </a:cubicBezTo>
                <a:cubicBezTo>
                  <a:pt x="2494" y="1946"/>
                  <a:pt x="2494" y="1946"/>
                  <a:pt x="2494" y="1946"/>
                </a:cubicBezTo>
                <a:cubicBezTo>
                  <a:pt x="2491" y="1952"/>
                  <a:pt x="2491" y="1952"/>
                  <a:pt x="2491" y="1952"/>
                </a:cubicBezTo>
                <a:cubicBezTo>
                  <a:pt x="2489" y="1954"/>
                  <a:pt x="2489" y="1954"/>
                  <a:pt x="2489" y="1954"/>
                </a:cubicBezTo>
                <a:cubicBezTo>
                  <a:pt x="2488" y="1954"/>
                  <a:pt x="2488" y="1954"/>
                  <a:pt x="2488" y="1954"/>
                </a:cubicBezTo>
                <a:cubicBezTo>
                  <a:pt x="2488" y="1955"/>
                  <a:pt x="2488" y="1955"/>
                  <a:pt x="2488" y="1955"/>
                </a:cubicBezTo>
                <a:cubicBezTo>
                  <a:pt x="2483" y="1963"/>
                  <a:pt x="2483" y="1963"/>
                  <a:pt x="2483" y="1963"/>
                </a:cubicBezTo>
                <a:cubicBezTo>
                  <a:pt x="2482" y="1977"/>
                  <a:pt x="2482" y="1977"/>
                  <a:pt x="2482" y="1977"/>
                </a:cubicBezTo>
                <a:cubicBezTo>
                  <a:pt x="2482" y="1977"/>
                  <a:pt x="2482" y="1977"/>
                  <a:pt x="2482" y="1977"/>
                </a:cubicBezTo>
                <a:cubicBezTo>
                  <a:pt x="2485" y="1982"/>
                  <a:pt x="2485" y="1982"/>
                  <a:pt x="2485" y="1982"/>
                </a:cubicBezTo>
                <a:cubicBezTo>
                  <a:pt x="2485" y="1988"/>
                  <a:pt x="2485" y="1988"/>
                  <a:pt x="2485" y="1988"/>
                </a:cubicBezTo>
                <a:cubicBezTo>
                  <a:pt x="2477" y="2002"/>
                  <a:pt x="2477" y="2002"/>
                  <a:pt x="2477" y="2002"/>
                </a:cubicBezTo>
                <a:cubicBezTo>
                  <a:pt x="2474" y="2003"/>
                  <a:pt x="2474" y="2003"/>
                  <a:pt x="2474" y="2003"/>
                </a:cubicBezTo>
                <a:cubicBezTo>
                  <a:pt x="2473" y="2005"/>
                  <a:pt x="2473" y="2005"/>
                  <a:pt x="2473" y="2005"/>
                </a:cubicBezTo>
                <a:cubicBezTo>
                  <a:pt x="2470" y="2008"/>
                  <a:pt x="2470" y="2008"/>
                  <a:pt x="2470" y="2008"/>
                </a:cubicBezTo>
                <a:cubicBezTo>
                  <a:pt x="2465" y="2010"/>
                  <a:pt x="2465" y="2010"/>
                  <a:pt x="2465" y="2010"/>
                </a:cubicBezTo>
                <a:cubicBezTo>
                  <a:pt x="2455" y="2019"/>
                  <a:pt x="2455" y="2019"/>
                  <a:pt x="2455" y="2019"/>
                </a:cubicBezTo>
                <a:cubicBezTo>
                  <a:pt x="2435" y="2025"/>
                  <a:pt x="2435" y="2025"/>
                  <a:pt x="2435" y="2025"/>
                </a:cubicBezTo>
                <a:cubicBezTo>
                  <a:pt x="2435" y="2025"/>
                  <a:pt x="2435" y="2025"/>
                  <a:pt x="2435" y="2025"/>
                </a:cubicBezTo>
                <a:cubicBezTo>
                  <a:pt x="2433" y="2028"/>
                  <a:pt x="2433" y="2028"/>
                  <a:pt x="2433" y="2028"/>
                </a:cubicBezTo>
                <a:cubicBezTo>
                  <a:pt x="2432" y="2030"/>
                  <a:pt x="2432" y="2030"/>
                  <a:pt x="2432" y="2030"/>
                </a:cubicBezTo>
                <a:cubicBezTo>
                  <a:pt x="2425" y="2044"/>
                  <a:pt x="2425" y="2044"/>
                  <a:pt x="2425" y="2044"/>
                </a:cubicBezTo>
                <a:cubicBezTo>
                  <a:pt x="2415" y="2051"/>
                  <a:pt x="2415" y="2051"/>
                  <a:pt x="2415" y="2051"/>
                </a:cubicBezTo>
                <a:cubicBezTo>
                  <a:pt x="2411" y="2057"/>
                  <a:pt x="2411" y="2057"/>
                  <a:pt x="2411" y="2057"/>
                </a:cubicBezTo>
                <a:cubicBezTo>
                  <a:pt x="2405" y="2075"/>
                  <a:pt x="2405" y="2075"/>
                  <a:pt x="2405" y="2075"/>
                </a:cubicBezTo>
                <a:cubicBezTo>
                  <a:pt x="2392" y="2093"/>
                  <a:pt x="2392" y="2093"/>
                  <a:pt x="2392" y="2093"/>
                </a:cubicBezTo>
                <a:cubicBezTo>
                  <a:pt x="2391" y="2096"/>
                  <a:pt x="2391" y="2096"/>
                  <a:pt x="2391" y="2096"/>
                </a:cubicBezTo>
                <a:cubicBezTo>
                  <a:pt x="2384" y="2106"/>
                  <a:pt x="2384" y="2106"/>
                  <a:pt x="2384" y="2106"/>
                </a:cubicBezTo>
                <a:cubicBezTo>
                  <a:pt x="2384" y="2107"/>
                  <a:pt x="2384" y="2107"/>
                  <a:pt x="2384" y="2107"/>
                </a:cubicBezTo>
                <a:cubicBezTo>
                  <a:pt x="2385" y="2109"/>
                  <a:pt x="2385" y="2109"/>
                  <a:pt x="2385" y="2109"/>
                </a:cubicBezTo>
                <a:cubicBezTo>
                  <a:pt x="2379" y="2120"/>
                  <a:pt x="2379" y="2120"/>
                  <a:pt x="2379" y="2120"/>
                </a:cubicBezTo>
                <a:cubicBezTo>
                  <a:pt x="2376" y="2121"/>
                  <a:pt x="2376" y="2121"/>
                  <a:pt x="2376" y="2121"/>
                </a:cubicBezTo>
                <a:cubicBezTo>
                  <a:pt x="2376" y="2122"/>
                  <a:pt x="2376" y="2122"/>
                  <a:pt x="2376" y="2122"/>
                </a:cubicBezTo>
                <a:cubicBezTo>
                  <a:pt x="2373" y="2129"/>
                  <a:pt x="2373" y="2129"/>
                  <a:pt x="2373" y="2129"/>
                </a:cubicBezTo>
                <a:cubicBezTo>
                  <a:pt x="2371" y="2142"/>
                  <a:pt x="2371" y="2142"/>
                  <a:pt x="2371" y="2142"/>
                </a:cubicBezTo>
                <a:cubicBezTo>
                  <a:pt x="2371" y="2142"/>
                  <a:pt x="2371" y="2142"/>
                  <a:pt x="2371" y="2142"/>
                </a:cubicBezTo>
                <a:cubicBezTo>
                  <a:pt x="2371" y="2143"/>
                  <a:pt x="2371" y="2143"/>
                  <a:pt x="2371" y="2143"/>
                </a:cubicBezTo>
                <a:cubicBezTo>
                  <a:pt x="2371" y="2143"/>
                  <a:pt x="2372" y="2144"/>
                  <a:pt x="2372" y="2144"/>
                </a:cubicBezTo>
                <a:cubicBezTo>
                  <a:pt x="2372" y="2144"/>
                  <a:pt x="2373" y="2143"/>
                  <a:pt x="2373" y="2143"/>
                </a:cubicBezTo>
                <a:cubicBezTo>
                  <a:pt x="2373" y="2143"/>
                  <a:pt x="2373" y="2143"/>
                  <a:pt x="2373" y="2143"/>
                </a:cubicBezTo>
                <a:cubicBezTo>
                  <a:pt x="2374" y="2142"/>
                  <a:pt x="2374" y="2142"/>
                  <a:pt x="2374" y="2142"/>
                </a:cubicBezTo>
                <a:cubicBezTo>
                  <a:pt x="2377" y="2149"/>
                  <a:pt x="2377" y="2149"/>
                  <a:pt x="2377" y="2149"/>
                </a:cubicBezTo>
                <a:cubicBezTo>
                  <a:pt x="2378" y="2150"/>
                  <a:pt x="2378" y="2150"/>
                  <a:pt x="2378" y="2150"/>
                </a:cubicBezTo>
                <a:cubicBezTo>
                  <a:pt x="2379" y="2150"/>
                  <a:pt x="2379" y="2150"/>
                  <a:pt x="2379" y="2150"/>
                </a:cubicBezTo>
                <a:cubicBezTo>
                  <a:pt x="2380" y="2150"/>
                  <a:pt x="2380" y="2150"/>
                  <a:pt x="2380" y="2150"/>
                </a:cubicBezTo>
                <a:cubicBezTo>
                  <a:pt x="2383" y="2156"/>
                  <a:pt x="2383" y="2156"/>
                  <a:pt x="2383" y="2156"/>
                </a:cubicBezTo>
                <a:cubicBezTo>
                  <a:pt x="2383" y="2162"/>
                  <a:pt x="2383" y="2162"/>
                  <a:pt x="2383" y="2162"/>
                </a:cubicBezTo>
                <a:cubicBezTo>
                  <a:pt x="2381" y="2167"/>
                  <a:pt x="2381" y="2167"/>
                  <a:pt x="2381" y="2167"/>
                </a:cubicBezTo>
                <a:cubicBezTo>
                  <a:pt x="2381" y="2167"/>
                  <a:pt x="2381" y="2167"/>
                  <a:pt x="2381" y="2167"/>
                </a:cubicBezTo>
                <a:cubicBezTo>
                  <a:pt x="2380" y="2167"/>
                  <a:pt x="2380" y="2167"/>
                  <a:pt x="2380" y="2167"/>
                </a:cubicBezTo>
                <a:cubicBezTo>
                  <a:pt x="2379" y="2168"/>
                  <a:pt x="2379" y="2168"/>
                  <a:pt x="2379" y="2168"/>
                </a:cubicBezTo>
                <a:cubicBezTo>
                  <a:pt x="2379" y="2169"/>
                  <a:pt x="2379" y="2169"/>
                  <a:pt x="2379" y="2169"/>
                </a:cubicBezTo>
                <a:cubicBezTo>
                  <a:pt x="2379" y="2170"/>
                  <a:pt x="2379" y="2170"/>
                  <a:pt x="2379" y="2170"/>
                </a:cubicBezTo>
                <a:cubicBezTo>
                  <a:pt x="2384" y="2176"/>
                  <a:pt x="2384" y="2176"/>
                  <a:pt x="2384" y="2176"/>
                </a:cubicBezTo>
                <a:cubicBezTo>
                  <a:pt x="2386" y="2197"/>
                  <a:pt x="2386" y="2197"/>
                  <a:pt x="2386" y="2197"/>
                </a:cubicBezTo>
                <a:cubicBezTo>
                  <a:pt x="2378" y="2222"/>
                  <a:pt x="2378" y="2222"/>
                  <a:pt x="2378" y="2222"/>
                </a:cubicBezTo>
                <a:cubicBezTo>
                  <a:pt x="2378" y="2222"/>
                  <a:pt x="2378" y="2222"/>
                  <a:pt x="2378" y="2222"/>
                </a:cubicBezTo>
                <a:cubicBezTo>
                  <a:pt x="2378" y="2222"/>
                  <a:pt x="2378" y="2222"/>
                  <a:pt x="2378" y="2222"/>
                </a:cubicBezTo>
                <a:cubicBezTo>
                  <a:pt x="2377" y="2229"/>
                  <a:pt x="2377" y="2229"/>
                  <a:pt x="2377" y="2229"/>
                </a:cubicBezTo>
                <a:cubicBezTo>
                  <a:pt x="2372" y="2237"/>
                  <a:pt x="2372" y="2237"/>
                  <a:pt x="2372" y="2237"/>
                </a:cubicBezTo>
                <a:cubicBezTo>
                  <a:pt x="2367" y="2242"/>
                  <a:pt x="2367" y="2242"/>
                  <a:pt x="2367" y="2242"/>
                </a:cubicBezTo>
                <a:cubicBezTo>
                  <a:pt x="2364" y="2243"/>
                  <a:pt x="2364" y="2243"/>
                  <a:pt x="2364" y="2243"/>
                </a:cubicBezTo>
                <a:cubicBezTo>
                  <a:pt x="2363" y="2243"/>
                  <a:pt x="2363" y="2243"/>
                  <a:pt x="2363" y="2243"/>
                </a:cubicBezTo>
                <a:cubicBezTo>
                  <a:pt x="2362" y="2243"/>
                  <a:pt x="2362" y="2243"/>
                  <a:pt x="2362" y="2243"/>
                </a:cubicBezTo>
                <a:cubicBezTo>
                  <a:pt x="2362" y="2244"/>
                  <a:pt x="2362" y="2244"/>
                  <a:pt x="2362" y="2244"/>
                </a:cubicBezTo>
                <a:cubicBezTo>
                  <a:pt x="2362" y="2244"/>
                  <a:pt x="2362" y="2244"/>
                  <a:pt x="2362" y="2244"/>
                </a:cubicBezTo>
                <a:cubicBezTo>
                  <a:pt x="2362" y="2245"/>
                  <a:pt x="2362" y="2245"/>
                  <a:pt x="2362" y="2245"/>
                </a:cubicBezTo>
                <a:cubicBezTo>
                  <a:pt x="2363" y="2247"/>
                  <a:pt x="2363" y="2247"/>
                  <a:pt x="2363" y="2247"/>
                </a:cubicBezTo>
                <a:cubicBezTo>
                  <a:pt x="2363" y="2247"/>
                  <a:pt x="2364" y="2247"/>
                  <a:pt x="2364" y="2247"/>
                </a:cubicBezTo>
                <a:cubicBezTo>
                  <a:pt x="2364" y="2247"/>
                  <a:pt x="2364" y="2247"/>
                  <a:pt x="2365" y="2246"/>
                </a:cubicBezTo>
                <a:cubicBezTo>
                  <a:pt x="2365" y="2246"/>
                  <a:pt x="2365" y="2246"/>
                  <a:pt x="2365" y="2246"/>
                </a:cubicBezTo>
                <a:cubicBezTo>
                  <a:pt x="2366" y="2245"/>
                  <a:pt x="2366" y="2245"/>
                  <a:pt x="2366" y="2245"/>
                </a:cubicBezTo>
                <a:cubicBezTo>
                  <a:pt x="2366" y="2245"/>
                  <a:pt x="2366" y="2245"/>
                  <a:pt x="2366" y="2245"/>
                </a:cubicBezTo>
                <a:cubicBezTo>
                  <a:pt x="2374" y="2255"/>
                  <a:pt x="2374" y="2255"/>
                  <a:pt x="2374" y="2255"/>
                </a:cubicBezTo>
                <a:cubicBezTo>
                  <a:pt x="2374" y="2258"/>
                  <a:pt x="2374" y="2258"/>
                  <a:pt x="2374" y="2258"/>
                </a:cubicBezTo>
                <a:cubicBezTo>
                  <a:pt x="2376" y="2261"/>
                  <a:pt x="2376" y="2261"/>
                  <a:pt x="2376" y="2261"/>
                </a:cubicBezTo>
                <a:cubicBezTo>
                  <a:pt x="2377" y="2263"/>
                  <a:pt x="2377" y="2263"/>
                  <a:pt x="2377" y="2263"/>
                </a:cubicBezTo>
                <a:cubicBezTo>
                  <a:pt x="2377" y="2263"/>
                  <a:pt x="2377" y="2263"/>
                  <a:pt x="2377" y="2263"/>
                </a:cubicBezTo>
                <a:cubicBezTo>
                  <a:pt x="2377" y="2264"/>
                  <a:pt x="2377" y="2264"/>
                  <a:pt x="2377" y="2264"/>
                </a:cubicBezTo>
                <a:cubicBezTo>
                  <a:pt x="2376" y="2264"/>
                  <a:pt x="2376" y="2264"/>
                  <a:pt x="2376" y="2264"/>
                </a:cubicBezTo>
                <a:cubicBezTo>
                  <a:pt x="2376" y="2264"/>
                  <a:pt x="2376" y="2264"/>
                  <a:pt x="2376" y="2264"/>
                </a:cubicBezTo>
                <a:cubicBezTo>
                  <a:pt x="2375" y="2264"/>
                  <a:pt x="2375" y="2264"/>
                  <a:pt x="2375" y="2264"/>
                </a:cubicBezTo>
                <a:cubicBezTo>
                  <a:pt x="2375" y="2264"/>
                  <a:pt x="2375" y="2264"/>
                  <a:pt x="2375" y="2264"/>
                </a:cubicBezTo>
                <a:cubicBezTo>
                  <a:pt x="2374" y="2266"/>
                  <a:pt x="2374" y="2266"/>
                  <a:pt x="2374" y="2266"/>
                </a:cubicBezTo>
                <a:cubicBezTo>
                  <a:pt x="2374" y="2266"/>
                  <a:pt x="2374" y="2266"/>
                  <a:pt x="2374" y="2266"/>
                </a:cubicBezTo>
                <a:cubicBezTo>
                  <a:pt x="2373" y="2267"/>
                  <a:pt x="2373" y="2267"/>
                  <a:pt x="2373" y="2267"/>
                </a:cubicBezTo>
                <a:cubicBezTo>
                  <a:pt x="2373" y="2271"/>
                  <a:pt x="2373" y="2271"/>
                  <a:pt x="2373" y="2271"/>
                </a:cubicBezTo>
                <a:cubicBezTo>
                  <a:pt x="2373" y="2272"/>
                  <a:pt x="2373" y="2272"/>
                  <a:pt x="2373" y="2272"/>
                </a:cubicBezTo>
                <a:cubicBezTo>
                  <a:pt x="2374" y="2272"/>
                  <a:pt x="2374" y="2272"/>
                  <a:pt x="2374" y="2272"/>
                </a:cubicBezTo>
                <a:cubicBezTo>
                  <a:pt x="2374" y="2272"/>
                  <a:pt x="2374" y="2272"/>
                  <a:pt x="2374" y="2272"/>
                </a:cubicBezTo>
                <a:cubicBezTo>
                  <a:pt x="2374" y="2281"/>
                  <a:pt x="2374" y="2281"/>
                  <a:pt x="2374" y="2281"/>
                </a:cubicBezTo>
                <a:cubicBezTo>
                  <a:pt x="2374" y="2281"/>
                  <a:pt x="2374" y="2282"/>
                  <a:pt x="2374" y="2282"/>
                </a:cubicBezTo>
                <a:cubicBezTo>
                  <a:pt x="2374" y="2282"/>
                  <a:pt x="2374" y="2282"/>
                  <a:pt x="2374" y="2282"/>
                </a:cubicBezTo>
                <a:cubicBezTo>
                  <a:pt x="2374" y="2282"/>
                  <a:pt x="2374" y="2282"/>
                  <a:pt x="2374" y="2282"/>
                </a:cubicBezTo>
                <a:cubicBezTo>
                  <a:pt x="2374" y="2283"/>
                  <a:pt x="2374" y="2283"/>
                  <a:pt x="2374" y="2283"/>
                </a:cubicBezTo>
                <a:cubicBezTo>
                  <a:pt x="2376" y="2285"/>
                  <a:pt x="2376" y="2285"/>
                  <a:pt x="2376" y="2285"/>
                </a:cubicBezTo>
                <a:cubicBezTo>
                  <a:pt x="2376" y="2285"/>
                  <a:pt x="2376" y="2285"/>
                  <a:pt x="2376" y="2285"/>
                </a:cubicBezTo>
                <a:cubicBezTo>
                  <a:pt x="2381" y="2287"/>
                  <a:pt x="2381" y="2287"/>
                  <a:pt x="2381" y="2287"/>
                </a:cubicBezTo>
                <a:cubicBezTo>
                  <a:pt x="2382" y="2289"/>
                  <a:pt x="2382" y="2289"/>
                  <a:pt x="2382" y="2289"/>
                </a:cubicBezTo>
                <a:cubicBezTo>
                  <a:pt x="2382" y="2289"/>
                  <a:pt x="2382" y="2289"/>
                  <a:pt x="2382" y="2289"/>
                </a:cubicBezTo>
                <a:cubicBezTo>
                  <a:pt x="2383" y="2291"/>
                  <a:pt x="2383" y="2291"/>
                  <a:pt x="2383" y="2291"/>
                </a:cubicBezTo>
                <a:cubicBezTo>
                  <a:pt x="2383" y="2291"/>
                  <a:pt x="2383" y="2291"/>
                  <a:pt x="2383" y="2291"/>
                </a:cubicBezTo>
                <a:cubicBezTo>
                  <a:pt x="2386" y="2291"/>
                  <a:pt x="2386" y="2291"/>
                  <a:pt x="2386" y="2291"/>
                </a:cubicBezTo>
                <a:cubicBezTo>
                  <a:pt x="2387" y="2291"/>
                  <a:pt x="2387" y="2291"/>
                  <a:pt x="2387" y="2291"/>
                </a:cubicBezTo>
                <a:cubicBezTo>
                  <a:pt x="2387" y="2293"/>
                  <a:pt x="2387" y="2293"/>
                  <a:pt x="2387" y="2293"/>
                </a:cubicBezTo>
                <a:cubicBezTo>
                  <a:pt x="2388" y="2293"/>
                  <a:pt x="2388" y="2293"/>
                  <a:pt x="2388" y="2293"/>
                </a:cubicBezTo>
                <a:cubicBezTo>
                  <a:pt x="2389" y="2294"/>
                  <a:pt x="2389" y="2294"/>
                  <a:pt x="2389" y="2294"/>
                </a:cubicBezTo>
                <a:cubicBezTo>
                  <a:pt x="2389" y="2294"/>
                  <a:pt x="2389" y="2294"/>
                  <a:pt x="2389" y="2294"/>
                </a:cubicBezTo>
                <a:cubicBezTo>
                  <a:pt x="2392" y="2294"/>
                  <a:pt x="2392" y="2294"/>
                  <a:pt x="2392" y="2294"/>
                </a:cubicBezTo>
                <a:cubicBezTo>
                  <a:pt x="2396" y="2292"/>
                  <a:pt x="2396" y="2292"/>
                  <a:pt x="2396" y="2292"/>
                </a:cubicBezTo>
                <a:cubicBezTo>
                  <a:pt x="2396" y="2291"/>
                  <a:pt x="2396" y="2291"/>
                  <a:pt x="2396" y="2291"/>
                </a:cubicBezTo>
                <a:cubicBezTo>
                  <a:pt x="2395" y="2293"/>
                  <a:pt x="2395" y="2293"/>
                  <a:pt x="2395" y="2293"/>
                </a:cubicBezTo>
                <a:cubicBezTo>
                  <a:pt x="2394" y="2293"/>
                  <a:pt x="2394" y="2293"/>
                  <a:pt x="2395" y="2294"/>
                </a:cubicBezTo>
                <a:cubicBezTo>
                  <a:pt x="2396" y="2296"/>
                  <a:pt x="2396" y="2296"/>
                  <a:pt x="2396" y="2296"/>
                </a:cubicBezTo>
                <a:cubicBezTo>
                  <a:pt x="2395" y="2299"/>
                  <a:pt x="2395" y="2299"/>
                  <a:pt x="2395" y="2299"/>
                </a:cubicBezTo>
                <a:cubicBezTo>
                  <a:pt x="2395" y="2299"/>
                  <a:pt x="2395" y="2299"/>
                  <a:pt x="2395" y="2299"/>
                </a:cubicBezTo>
                <a:cubicBezTo>
                  <a:pt x="2396" y="2301"/>
                  <a:pt x="2396" y="2301"/>
                  <a:pt x="2396" y="2301"/>
                </a:cubicBezTo>
                <a:cubicBezTo>
                  <a:pt x="2397" y="2303"/>
                  <a:pt x="2397" y="2303"/>
                  <a:pt x="2397" y="2303"/>
                </a:cubicBezTo>
                <a:cubicBezTo>
                  <a:pt x="2397" y="2304"/>
                  <a:pt x="2397" y="2304"/>
                  <a:pt x="2397" y="2304"/>
                </a:cubicBezTo>
                <a:cubicBezTo>
                  <a:pt x="2399" y="2304"/>
                  <a:pt x="2399" y="2304"/>
                  <a:pt x="2399" y="2304"/>
                </a:cubicBezTo>
                <a:cubicBezTo>
                  <a:pt x="2400" y="2304"/>
                  <a:pt x="2400" y="2304"/>
                  <a:pt x="2400" y="2304"/>
                </a:cubicBezTo>
                <a:cubicBezTo>
                  <a:pt x="2400" y="2305"/>
                  <a:pt x="2400" y="2305"/>
                  <a:pt x="2400" y="2305"/>
                </a:cubicBezTo>
                <a:cubicBezTo>
                  <a:pt x="2400" y="2305"/>
                  <a:pt x="2400" y="2305"/>
                  <a:pt x="2400" y="2305"/>
                </a:cubicBezTo>
                <a:cubicBezTo>
                  <a:pt x="2401" y="2307"/>
                  <a:pt x="2401" y="2307"/>
                  <a:pt x="2401" y="2307"/>
                </a:cubicBezTo>
                <a:cubicBezTo>
                  <a:pt x="2401" y="2308"/>
                  <a:pt x="2401" y="2308"/>
                  <a:pt x="2401" y="2308"/>
                </a:cubicBezTo>
                <a:cubicBezTo>
                  <a:pt x="2402" y="2308"/>
                  <a:pt x="2402" y="2308"/>
                  <a:pt x="2402" y="2308"/>
                </a:cubicBezTo>
                <a:cubicBezTo>
                  <a:pt x="2403" y="2309"/>
                  <a:pt x="2403" y="2309"/>
                  <a:pt x="2403" y="2309"/>
                </a:cubicBezTo>
                <a:cubicBezTo>
                  <a:pt x="2404" y="2308"/>
                  <a:pt x="2404" y="2308"/>
                  <a:pt x="2404" y="2308"/>
                </a:cubicBezTo>
                <a:cubicBezTo>
                  <a:pt x="2404" y="2308"/>
                  <a:pt x="2404" y="2308"/>
                  <a:pt x="2404" y="2308"/>
                </a:cubicBezTo>
                <a:cubicBezTo>
                  <a:pt x="2406" y="2306"/>
                  <a:pt x="2406" y="2306"/>
                  <a:pt x="2406" y="2306"/>
                </a:cubicBezTo>
                <a:cubicBezTo>
                  <a:pt x="2406" y="2309"/>
                  <a:pt x="2406" y="2309"/>
                  <a:pt x="2406" y="2309"/>
                </a:cubicBezTo>
                <a:cubicBezTo>
                  <a:pt x="2407" y="2310"/>
                  <a:pt x="2407" y="2310"/>
                  <a:pt x="2407" y="2310"/>
                </a:cubicBezTo>
                <a:cubicBezTo>
                  <a:pt x="2409" y="2310"/>
                  <a:pt x="2409" y="2310"/>
                  <a:pt x="2409" y="2310"/>
                </a:cubicBezTo>
                <a:cubicBezTo>
                  <a:pt x="2409" y="2313"/>
                  <a:pt x="2409" y="2313"/>
                  <a:pt x="2409" y="2313"/>
                </a:cubicBezTo>
                <a:cubicBezTo>
                  <a:pt x="2412" y="2318"/>
                  <a:pt x="2412" y="2318"/>
                  <a:pt x="2412" y="2318"/>
                </a:cubicBezTo>
                <a:cubicBezTo>
                  <a:pt x="2412" y="2319"/>
                  <a:pt x="2412" y="2319"/>
                  <a:pt x="2412" y="2319"/>
                </a:cubicBezTo>
                <a:cubicBezTo>
                  <a:pt x="2420" y="2322"/>
                  <a:pt x="2420" y="2322"/>
                  <a:pt x="2420" y="2322"/>
                </a:cubicBezTo>
                <a:cubicBezTo>
                  <a:pt x="2421" y="2325"/>
                  <a:pt x="2421" y="2325"/>
                  <a:pt x="2421" y="2325"/>
                </a:cubicBezTo>
                <a:cubicBezTo>
                  <a:pt x="2422" y="2327"/>
                  <a:pt x="2422" y="2327"/>
                  <a:pt x="2422" y="2327"/>
                </a:cubicBezTo>
                <a:cubicBezTo>
                  <a:pt x="2422" y="2328"/>
                  <a:pt x="2422" y="2328"/>
                  <a:pt x="2422" y="2328"/>
                </a:cubicBezTo>
                <a:cubicBezTo>
                  <a:pt x="2424" y="2329"/>
                  <a:pt x="2424" y="2329"/>
                  <a:pt x="2424" y="2329"/>
                </a:cubicBezTo>
                <a:cubicBezTo>
                  <a:pt x="2425" y="2330"/>
                  <a:pt x="2425" y="2330"/>
                  <a:pt x="2425" y="2330"/>
                </a:cubicBezTo>
                <a:cubicBezTo>
                  <a:pt x="2426" y="2331"/>
                  <a:pt x="2426" y="2331"/>
                  <a:pt x="2426" y="2331"/>
                </a:cubicBezTo>
                <a:cubicBezTo>
                  <a:pt x="2426" y="2331"/>
                  <a:pt x="2426" y="2331"/>
                  <a:pt x="2426" y="2331"/>
                </a:cubicBezTo>
                <a:cubicBezTo>
                  <a:pt x="2426" y="2332"/>
                  <a:pt x="2426" y="2332"/>
                  <a:pt x="2426" y="2332"/>
                </a:cubicBezTo>
                <a:cubicBezTo>
                  <a:pt x="2427" y="2332"/>
                  <a:pt x="2427" y="2332"/>
                  <a:pt x="2427" y="2332"/>
                </a:cubicBezTo>
                <a:cubicBezTo>
                  <a:pt x="2428" y="2334"/>
                  <a:pt x="2428" y="2334"/>
                  <a:pt x="2428" y="2334"/>
                </a:cubicBezTo>
                <a:cubicBezTo>
                  <a:pt x="2428" y="2334"/>
                  <a:pt x="2428" y="2334"/>
                  <a:pt x="2428" y="2334"/>
                </a:cubicBezTo>
                <a:cubicBezTo>
                  <a:pt x="2428" y="2335"/>
                  <a:pt x="2428" y="2335"/>
                  <a:pt x="2428" y="2335"/>
                </a:cubicBezTo>
                <a:cubicBezTo>
                  <a:pt x="2428" y="2337"/>
                  <a:pt x="2428" y="2337"/>
                  <a:pt x="2428" y="2337"/>
                </a:cubicBezTo>
                <a:cubicBezTo>
                  <a:pt x="2428" y="2337"/>
                  <a:pt x="2428" y="2337"/>
                  <a:pt x="2428" y="2337"/>
                </a:cubicBezTo>
                <a:cubicBezTo>
                  <a:pt x="2429" y="2338"/>
                  <a:pt x="2429" y="2338"/>
                  <a:pt x="2429" y="2338"/>
                </a:cubicBezTo>
                <a:cubicBezTo>
                  <a:pt x="2429" y="2338"/>
                  <a:pt x="2429" y="2338"/>
                  <a:pt x="2429" y="2338"/>
                </a:cubicBezTo>
                <a:cubicBezTo>
                  <a:pt x="2429" y="2340"/>
                  <a:pt x="2429" y="2340"/>
                  <a:pt x="2429" y="2340"/>
                </a:cubicBezTo>
                <a:cubicBezTo>
                  <a:pt x="2429" y="2342"/>
                  <a:pt x="2429" y="2342"/>
                  <a:pt x="2429" y="2342"/>
                </a:cubicBezTo>
                <a:cubicBezTo>
                  <a:pt x="2429" y="2342"/>
                  <a:pt x="2429" y="2342"/>
                  <a:pt x="2429" y="2342"/>
                </a:cubicBezTo>
                <a:cubicBezTo>
                  <a:pt x="2430" y="2343"/>
                  <a:pt x="2430" y="2343"/>
                  <a:pt x="2430" y="2343"/>
                </a:cubicBezTo>
                <a:cubicBezTo>
                  <a:pt x="2430" y="2343"/>
                  <a:pt x="2430" y="2343"/>
                  <a:pt x="2430" y="2343"/>
                </a:cubicBezTo>
                <a:cubicBezTo>
                  <a:pt x="2430" y="2343"/>
                  <a:pt x="2430" y="2343"/>
                  <a:pt x="2430" y="2343"/>
                </a:cubicBezTo>
                <a:cubicBezTo>
                  <a:pt x="2429" y="2343"/>
                  <a:pt x="2429" y="2344"/>
                  <a:pt x="2429" y="2344"/>
                </a:cubicBezTo>
                <a:cubicBezTo>
                  <a:pt x="2429" y="2346"/>
                  <a:pt x="2429" y="2346"/>
                  <a:pt x="2429" y="2346"/>
                </a:cubicBezTo>
                <a:cubicBezTo>
                  <a:pt x="2431" y="2349"/>
                  <a:pt x="2431" y="2349"/>
                  <a:pt x="2431" y="2349"/>
                </a:cubicBezTo>
                <a:cubicBezTo>
                  <a:pt x="2431" y="2349"/>
                  <a:pt x="2431" y="2349"/>
                  <a:pt x="2431" y="2349"/>
                </a:cubicBezTo>
                <a:cubicBezTo>
                  <a:pt x="2433" y="2349"/>
                  <a:pt x="2433" y="2349"/>
                  <a:pt x="2433" y="2349"/>
                </a:cubicBezTo>
                <a:cubicBezTo>
                  <a:pt x="2434" y="2350"/>
                  <a:pt x="2434" y="2350"/>
                  <a:pt x="2434" y="2350"/>
                </a:cubicBezTo>
                <a:cubicBezTo>
                  <a:pt x="2434" y="2351"/>
                  <a:pt x="2434" y="2351"/>
                  <a:pt x="2434" y="2351"/>
                </a:cubicBezTo>
                <a:cubicBezTo>
                  <a:pt x="2434" y="2352"/>
                  <a:pt x="2434" y="2352"/>
                  <a:pt x="2434" y="2352"/>
                </a:cubicBezTo>
                <a:cubicBezTo>
                  <a:pt x="2434" y="2353"/>
                  <a:pt x="2434" y="2353"/>
                  <a:pt x="2434" y="2353"/>
                </a:cubicBezTo>
                <a:cubicBezTo>
                  <a:pt x="2434" y="2354"/>
                  <a:pt x="2434" y="2354"/>
                  <a:pt x="2434" y="2354"/>
                </a:cubicBezTo>
                <a:cubicBezTo>
                  <a:pt x="2441" y="2358"/>
                  <a:pt x="2441" y="2358"/>
                  <a:pt x="2441" y="2358"/>
                </a:cubicBezTo>
                <a:cubicBezTo>
                  <a:pt x="2440" y="2358"/>
                  <a:pt x="2440" y="2358"/>
                  <a:pt x="2440" y="2358"/>
                </a:cubicBezTo>
                <a:cubicBezTo>
                  <a:pt x="2438" y="2359"/>
                  <a:pt x="2438" y="2359"/>
                  <a:pt x="2438" y="2359"/>
                </a:cubicBezTo>
                <a:cubicBezTo>
                  <a:pt x="2437" y="2359"/>
                  <a:pt x="2437" y="2359"/>
                  <a:pt x="2437" y="2359"/>
                </a:cubicBezTo>
                <a:cubicBezTo>
                  <a:pt x="2436" y="2359"/>
                  <a:pt x="2436" y="2359"/>
                  <a:pt x="2436" y="2359"/>
                </a:cubicBezTo>
                <a:cubicBezTo>
                  <a:pt x="2436" y="2359"/>
                  <a:pt x="2436" y="2360"/>
                  <a:pt x="2436" y="2360"/>
                </a:cubicBezTo>
                <a:cubicBezTo>
                  <a:pt x="2437" y="2361"/>
                  <a:pt x="2437" y="2361"/>
                  <a:pt x="2437" y="2361"/>
                </a:cubicBezTo>
                <a:cubicBezTo>
                  <a:pt x="2437" y="2361"/>
                  <a:pt x="2437" y="2361"/>
                  <a:pt x="2437" y="2361"/>
                </a:cubicBezTo>
                <a:cubicBezTo>
                  <a:pt x="2439" y="2362"/>
                  <a:pt x="2439" y="2362"/>
                  <a:pt x="2439" y="2362"/>
                </a:cubicBezTo>
                <a:cubicBezTo>
                  <a:pt x="2441" y="2362"/>
                  <a:pt x="2441" y="2362"/>
                  <a:pt x="2441" y="2362"/>
                </a:cubicBezTo>
                <a:cubicBezTo>
                  <a:pt x="2442" y="2361"/>
                  <a:pt x="2442" y="2361"/>
                  <a:pt x="2442" y="2361"/>
                </a:cubicBezTo>
                <a:cubicBezTo>
                  <a:pt x="2442" y="2360"/>
                  <a:pt x="2442" y="2360"/>
                  <a:pt x="2442" y="2360"/>
                </a:cubicBezTo>
                <a:cubicBezTo>
                  <a:pt x="2443" y="2361"/>
                  <a:pt x="2443" y="2361"/>
                  <a:pt x="2443" y="2361"/>
                </a:cubicBezTo>
                <a:cubicBezTo>
                  <a:pt x="2443" y="2362"/>
                  <a:pt x="2443" y="2362"/>
                  <a:pt x="2443" y="2362"/>
                </a:cubicBezTo>
                <a:cubicBezTo>
                  <a:pt x="2456" y="2367"/>
                  <a:pt x="2456" y="2367"/>
                  <a:pt x="2456" y="2367"/>
                </a:cubicBezTo>
                <a:cubicBezTo>
                  <a:pt x="2456" y="2367"/>
                  <a:pt x="2456" y="2367"/>
                  <a:pt x="2456" y="2368"/>
                </a:cubicBezTo>
                <a:cubicBezTo>
                  <a:pt x="2456" y="2368"/>
                  <a:pt x="2456" y="2368"/>
                  <a:pt x="2456" y="2368"/>
                </a:cubicBezTo>
                <a:cubicBezTo>
                  <a:pt x="2457" y="2368"/>
                  <a:pt x="2457" y="2368"/>
                  <a:pt x="2457" y="2368"/>
                </a:cubicBezTo>
                <a:cubicBezTo>
                  <a:pt x="2457" y="2369"/>
                  <a:pt x="2457" y="2369"/>
                  <a:pt x="2457" y="2369"/>
                </a:cubicBezTo>
                <a:cubicBezTo>
                  <a:pt x="2458" y="2369"/>
                  <a:pt x="2458" y="2369"/>
                  <a:pt x="2458" y="2369"/>
                </a:cubicBezTo>
                <a:cubicBezTo>
                  <a:pt x="2460" y="2370"/>
                  <a:pt x="2460" y="2370"/>
                  <a:pt x="2460" y="2370"/>
                </a:cubicBezTo>
                <a:cubicBezTo>
                  <a:pt x="2460" y="2370"/>
                  <a:pt x="2460" y="2370"/>
                  <a:pt x="2460" y="2370"/>
                </a:cubicBezTo>
                <a:cubicBezTo>
                  <a:pt x="2460" y="2372"/>
                  <a:pt x="2460" y="2372"/>
                  <a:pt x="2460" y="2372"/>
                </a:cubicBezTo>
                <a:cubicBezTo>
                  <a:pt x="2461" y="2372"/>
                  <a:pt x="2461" y="2372"/>
                  <a:pt x="2461" y="2372"/>
                </a:cubicBezTo>
                <a:cubicBezTo>
                  <a:pt x="2461" y="2373"/>
                  <a:pt x="2461" y="2373"/>
                  <a:pt x="2461" y="2373"/>
                </a:cubicBezTo>
                <a:cubicBezTo>
                  <a:pt x="2464" y="2374"/>
                  <a:pt x="2464" y="2374"/>
                  <a:pt x="2464" y="2374"/>
                </a:cubicBezTo>
                <a:cubicBezTo>
                  <a:pt x="2466" y="2377"/>
                  <a:pt x="2466" y="2377"/>
                  <a:pt x="2466" y="2377"/>
                </a:cubicBezTo>
                <a:cubicBezTo>
                  <a:pt x="2466" y="2378"/>
                  <a:pt x="2466" y="2378"/>
                  <a:pt x="2466" y="2378"/>
                </a:cubicBezTo>
                <a:cubicBezTo>
                  <a:pt x="2473" y="2380"/>
                  <a:pt x="2473" y="2380"/>
                  <a:pt x="2473" y="2380"/>
                </a:cubicBezTo>
                <a:cubicBezTo>
                  <a:pt x="2490" y="2396"/>
                  <a:pt x="2490" y="2396"/>
                  <a:pt x="2490" y="2396"/>
                </a:cubicBezTo>
                <a:cubicBezTo>
                  <a:pt x="2494" y="2398"/>
                  <a:pt x="2494" y="2398"/>
                  <a:pt x="2494" y="2398"/>
                </a:cubicBezTo>
                <a:cubicBezTo>
                  <a:pt x="2497" y="2400"/>
                  <a:pt x="2497" y="2400"/>
                  <a:pt x="2497" y="2400"/>
                </a:cubicBezTo>
                <a:cubicBezTo>
                  <a:pt x="2510" y="2405"/>
                  <a:pt x="2510" y="2405"/>
                  <a:pt x="2510" y="2405"/>
                </a:cubicBezTo>
                <a:cubicBezTo>
                  <a:pt x="2512" y="2407"/>
                  <a:pt x="2512" y="2407"/>
                  <a:pt x="2512" y="2407"/>
                </a:cubicBezTo>
                <a:cubicBezTo>
                  <a:pt x="2512" y="2407"/>
                  <a:pt x="2512" y="2407"/>
                  <a:pt x="2512" y="2407"/>
                </a:cubicBezTo>
                <a:cubicBezTo>
                  <a:pt x="2518" y="2408"/>
                  <a:pt x="2518" y="2408"/>
                  <a:pt x="2518" y="2408"/>
                </a:cubicBezTo>
                <a:cubicBezTo>
                  <a:pt x="2518" y="2408"/>
                  <a:pt x="2518" y="2408"/>
                  <a:pt x="2518" y="2408"/>
                </a:cubicBezTo>
                <a:cubicBezTo>
                  <a:pt x="2518" y="2409"/>
                  <a:pt x="2518" y="2409"/>
                  <a:pt x="2518" y="2409"/>
                </a:cubicBezTo>
                <a:cubicBezTo>
                  <a:pt x="2523" y="2409"/>
                  <a:pt x="2523" y="2409"/>
                  <a:pt x="2523" y="2409"/>
                </a:cubicBezTo>
                <a:cubicBezTo>
                  <a:pt x="2571" y="2396"/>
                  <a:pt x="2571" y="2396"/>
                  <a:pt x="2571" y="2396"/>
                </a:cubicBezTo>
                <a:cubicBezTo>
                  <a:pt x="2587" y="2398"/>
                  <a:pt x="2587" y="2398"/>
                  <a:pt x="2587" y="2398"/>
                </a:cubicBezTo>
                <a:cubicBezTo>
                  <a:pt x="2587" y="2398"/>
                  <a:pt x="2587" y="2398"/>
                  <a:pt x="2587" y="2398"/>
                </a:cubicBezTo>
                <a:cubicBezTo>
                  <a:pt x="2588" y="2398"/>
                  <a:pt x="2588" y="2398"/>
                  <a:pt x="2588" y="2398"/>
                </a:cubicBezTo>
                <a:cubicBezTo>
                  <a:pt x="2605" y="2404"/>
                  <a:pt x="2605" y="2404"/>
                  <a:pt x="2605" y="2404"/>
                </a:cubicBezTo>
                <a:cubicBezTo>
                  <a:pt x="2606" y="2404"/>
                  <a:pt x="2606" y="2404"/>
                  <a:pt x="2606" y="2404"/>
                </a:cubicBezTo>
                <a:cubicBezTo>
                  <a:pt x="2614" y="2399"/>
                  <a:pt x="2614" y="2399"/>
                  <a:pt x="2614" y="2399"/>
                </a:cubicBezTo>
                <a:cubicBezTo>
                  <a:pt x="2625" y="2396"/>
                  <a:pt x="2625" y="2396"/>
                  <a:pt x="2625" y="2396"/>
                </a:cubicBezTo>
                <a:cubicBezTo>
                  <a:pt x="2640" y="2388"/>
                  <a:pt x="2640" y="2388"/>
                  <a:pt x="2640" y="2388"/>
                </a:cubicBezTo>
                <a:cubicBezTo>
                  <a:pt x="2647" y="2387"/>
                  <a:pt x="2647" y="2387"/>
                  <a:pt x="2647" y="2387"/>
                </a:cubicBezTo>
                <a:cubicBezTo>
                  <a:pt x="2648" y="2388"/>
                  <a:pt x="2648" y="2388"/>
                  <a:pt x="2648" y="2388"/>
                </a:cubicBezTo>
                <a:cubicBezTo>
                  <a:pt x="2649" y="2388"/>
                  <a:pt x="2649" y="2388"/>
                  <a:pt x="2649" y="2388"/>
                </a:cubicBezTo>
                <a:cubicBezTo>
                  <a:pt x="2651" y="2387"/>
                  <a:pt x="2651" y="2387"/>
                  <a:pt x="2651" y="2387"/>
                </a:cubicBezTo>
                <a:cubicBezTo>
                  <a:pt x="2652" y="2387"/>
                  <a:pt x="2652" y="2387"/>
                  <a:pt x="2652" y="2387"/>
                </a:cubicBezTo>
                <a:cubicBezTo>
                  <a:pt x="2655" y="2382"/>
                  <a:pt x="2655" y="2382"/>
                  <a:pt x="2655" y="2382"/>
                </a:cubicBezTo>
                <a:cubicBezTo>
                  <a:pt x="2655" y="2382"/>
                  <a:pt x="2655" y="2382"/>
                  <a:pt x="2655" y="2382"/>
                </a:cubicBezTo>
                <a:cubicBezTo>
                  <a:pt x="2655" y="2382"/>
                  <a:pt x="2655" y="2382"/>
                  <a:pt x="2655" y="2382"/>
                </a:cubicBezTo>
                <a:cubicBezTo>
                  <a:pt x="2655" y="2382"/>
                  <a:pt x="2655" y="2382"/>
                  <a:pt x="2655" y="2382"/>
                </a:cubicBezTo>
                <a:cubicBezTo>
                  <a:pt x="2655" y="2382"/>
                  <a:pt x="2655" y="2382"/>
                  <a:pt x="2655" y="2382"/>
                </a:cubicBezTo>
                <a:cubicBezTo>
                  <a:pt x="2666" y="2379"/>
                  <a:pt x="2666" y="2379"/>
                  <a:pt x="2666" y="2379"/>
                </a:cubicBezTo>
                <a:cubicBezTo>
                  <a:pt x="2666" y="2379"/>
                  <a:pt x="2667" y="2379"/>
                  <a:pt x="2667" y="2379"/>
                </a:cubicBezTo>
                <a:cubicBezTo>
                  <a:pt x="2679" y="2378"/>
                  <a:pt x="2679" y="2378"/>
                  <a:pt x="2679" y="2378"/>
                </a:cubicBezTo>
                <a:cubicBezTo>
                  <a:pt x="2679" y="2378"/>
                  <a:pt x="2679" y="2378"/>
                  <a:pt x="2679" y="2378"/>
                </a:cubicBezTo>
                <a:cubicBezTo>
                  <a:pt x="2702" y="2378"/>
                  <a:pt x="2702" y="2378"/>
                  <a:pt x="2702" y="2378"/>
                </a:cubicBezTo>
                <a:cubicBezTo>
                  <a:pt x="2710" y="2382"/>
                  <a:pt x="2710" y="2382"/>
                  <a:pt x="2710" y="2382"/>
                </a:cubicBezTo>
                <a:cubicBezTo>
                  <a:pt x="2712" y="2384"/>
                  <a:pt x="2712" y="2384"/>
                  <a:pt x="2712" y="2384"/>
                </a:cubicBezTo>
                <a:cubicBezTo>
                  <a:pt x="2712" y="2385"/>
                  <a:pt x="2712" y="2385"/>
                  <a:pt x="2712" y="2385"/>
                </a:cubicBezTo>
                <a:cubicBezTo>
                  <a:pt x="2713" y="2386"/>
                  <a:pt x="2713" y="2386"/>
                  <a:pt x="2713" y="2386"/>
                </a:cubicBezTo>
                <a:cubicBezTo>
                  <a:pt x="2714" y="2386"/>
                  <a:pt x="2714" y="2386"/>
                  <a:pt x="2714" y="2386"/>
                </a:cubicBezTo>
                <a:cubicBezTo>
                  <a:pt x="2714" y="2387"/>
                  <a:pt x="2714" y="2387"/>
                  <a:pt x="2714" y="2387"/>
                </a:cubicBezTo>
                <a:cubicBezTo>
                  <a:pt x="2715" y="2389"/>
                  <a:pt x="2715" y="2389"/>
                  <a:pt x="2715" y="2389"/>
                </a:cubicBezTo>
                <a:cubicBezTo>
                  <a:pt x="2716" y="2391"/>
                  <a:pt x="2716" y="2391"/>
                  <a:pt x="2716" y="2391"/>
                </a:cubicBezTo>
                <a:cubicBezTo>
                  <a:pt x="2717" y="2392"/>
                  <a:pt x="2717" y="2392"/>
                  <a:pt x="2717" y="2392"/>
                </a:cubicBezTo>
                <a:cubicBezTo>
                  <a:pt x="2718" y="2392"/>
                  <a:pt x="2718" y="2392"/>
                  <a:pt x="2718" y="2392"/>
                </a:cubicBezTo>
                <a:cubicBezTo>
                  <a:pt x="2718" y="2393"/>
                  <a:pt x="2718" y="2393"/>
                  <a:pt x="2718" y="2393"/>
                </a:cubicBezTo>
                <a:cubicBezTo>
                  <a:pt x="2719" y="2401"/>
                  <a:pt x="2719" y="2401"/>
                  <a:pt x="2719" y="2401"/>
                </a:cubicBezTo>
                <a:cubicBezTo>
                  <a:pt x="2720" y="2402"/>
                  <a:pt x="2720" y="2402"/>
                  <a:pt x="2720" y="2402"/>
                </a:cubicBezTo>
                <a:cubicBezTo>
                  <a:pt x="2723" y="2405"/>
                  <a:pt x="2723" y="2405"/>
                  <a:pt x="2723" y="2405"/>
                </a:cubicBezTo>
                <a:cubicBezTo>
                  <a:pt x="2724" y="2407"/>
                  <a:pt x="2724" y="2407"/>
                  <a:pt x="2724" y="2407"/>
                </a:cubicBezTo>
                <a:cubicBezTo>
                  <a:pt x="2725" y="2408"/>
                  <a:pt x="2725" y="2408"/>
                  <a:pt x="2725" y="2408"/>
                </a:cubicBezTo>
                <a:cubicBezTo>
                  <a:pt x="2728" y="2409"/>
                  <a:pt x="2728" y="2409"/>
                  <a:pt x="2728" y="2409"/>
                </a:cubicBezTo>
                <a:cubicBezTo>
                  <a:pt x="2729" y="2409"/>
                  <a:pt x="2729" y="2409"/>
                  <a:pt x="2729" y="2409"/>
                </a:cubicBezTo>
                <a:cubicBezTo>
                  <a:pt x="2729" y="2408"/>
                  <a:pt x="2729" y="2408"/>
                  <a:pt x="2729" y="2408"/>
                </a:cubicBezTo>
                <a:cubicBezTo>
                  <a:pt x="2731" y="2408"/>
                  <a:pt x="2731" y="2408"/>
                  <a:pt x="2731" y="2408"/>
                </a:cubicBezTo>
                <a:cubicBezTo>
                  <a:pt x="2731" y="2410"/>
                  <a:pt x="2731" y="2410"/>
                  <a:pt x="2731" y="2410"/>
                </a:cubicBezTo>
                <a:cubicBezTo>
                  <a:pt x="2731" y="2411"/>
                  <a:pt x="2732" y="2411"/>
                  <a:pt x="2732" y="2411"/>
                </a:cubicBezTo>
                <a:cubicBezTo>
                  <a:pt x="2732" y="2411"/>
                  <a:pt x="2732" y="2411"/>
                  <a:pt x="2732" y="2411"/>
                </a:cubicBezTo>
                <a:cubicBezTo>
                  <a:pt x="2732" y="2411"/>
                  <a:pt x="2732" y="2411"/>
                  <a:pt x="2732" y="2411"/>
                </a:cubicBezTo>
                <a:cubicBezTo>
                  <a:pt x="2737" y="2409"/>
                  <a:pt x="2737" y="2409"/>
                  <a:pt x="2737" y="2409"/>
                </a:cubicBezTo>
                <a:cubicBezTo>
                  <a:pt x="2737" y="2409"/>
                  <a:pt x="2737" y="2409"/>
                  <a:pt x="2737" y="2409"/>
                </a:cubicBezTo>
                <a:cubicBezTo>
                  <a:pt x="2737" y="2409"/>
                  <a:pt x="2738" y="2409"/>
                  <a:pt x="2738" y="2409"/>
                </a:cubicBezTo>
                <a:cubicBezTo>
                  <a:pt x="2739" y="2408"/>
                  <a:pt x="2739" y="2408"/>
                  <a:pt x="2739" y="2408"/>
                </a:cubicBezTo>
                <a:cubicBezTo>
                  <a:pt x="2740" y="2409"/>
                  <a:pt x="2740" y="2409"/>
                  <a:pt x="2740" y="2409"/>
                </a:cubicBezTo>
                <a:cubicBezTo>
                  <a:pt x="2741" y="2409"/>
                  <a:pt x="2741" y="2409"/>
                  <a:pt x="2741" y="2409"/>
                </a:cubicBezTo>
                <a:cubicBezTo>
                  <a:pt x="2741" y="2408"/>
                  <a:pt x="2741" y="2408"/>
                  <a:pt x="2741" y="2408"/>
                </a:cubicBezTo>
                <a:cubicBezTo>
                  <a:pt x="2742" y="2408"/>
                  <a:pt x="2742" y="2408"/>
                  <a:pt x="2742" y="2408"/>
                </a:cubicBezTo>
                <a:cubicBezTo>
                  <a:pt x="2743" y="2408"/>
                  <a:pt x="2743" y="2408"/>
                  <a:pt x="2743" y="2408"/>
                </a:cubicBezTo>
                <a:cubicBezTo>
                  <a:pt x="2744" y="2406"/>
                  <a:pt x="2744" y="2406"/>
                  <a:pt x="2744" y="2406"/>
                </a:cubicBezTo>
                <a:cubicBezTo>
                  <a:pt x="2745" y="2406"/>
                  <a:pt x="2745" y="2406"/>
                  <a:pt x="2745" y="2406"/>
                </a:cubicBezTo>
                <a:cubicBezTo>
                  <a:pt x="2746" y="2404"/>
                  <a:pt x="2746" y="2404"/>
                  <a:pt x="2746" y="2404"/>
                </a:cubicBezTo>
                <a:cubicBezTo>
                  <a:pt x="2752" y="2407"/>
                  <a:pt x="2752" y="2407"/>
                  <a:pt x="2752" y="2407"/>
                </a:cubicBezTo>
                <a:cubicBezTo>
                  <a:pt x="2762" y="2407"/>
                  <a:pt x="2762" y="2407"/>
                  <a:pt x="2762" y="2407"/>
                </a:cubicBezTo>
                <a:cubicBezTo>
                  <a:pt x="2763" y="2407"/>
                  <a:pt x="2763" y="2406"/>
                  <a:pt x="2763" y="2406"/>
                </a:cubicBezTo>
                <a:cubicBezTo>
                  <a:pt x="2763" y="2403"/>
                  <a:pt x="2763" y="2403"/>
                  <a:pt x="2763" y="2403"/>
                </a:cubicBezTo>
                <a:cubicBezTo>
                  <a:pt x="2764" y="2401"/>
                  <a:pt x="2764" y="2401"/>
                  <a:pt x="2764" y="2401"/>
                </a:cubicBezTo>
                <a:cubicBezTo>
                  <a:pt x="2765" y="2401"/>
                  <a:pt x="2765" y="2401"/>
                  <a:pt x="2765" y="2401"/>
                </a:cubicBezTo>
                <a:cubicBezTo>
                  <a:pt x="2765" y="2403"/>
                  <a:pt x="2765" y="2403"/>
                  <a:pt x="2765" y="2403"/>
                </a:cubicBezTo>
                <a:cubicBezTo>
                  <a:pt x="2765" y="2403"/>
                  <a:pt x="2765" y="2403"/>
                  <a:pt x="2765" y="2403"/>
                </a:cubicBezTo>
                <a:cubicBezTo>
                  <a:pt x="2766" y="2403"/>
                  <a:pt x="2766" y="2403"/>
                  <a:pt x="2766" y="2403"/>
                </a:cubicBezTo>
                <a:cubicBezTo>
                  <a:pt x="2766" y="2403"/>
                  <a:pt x="2766" y="2403"/>
                  <a:pt x="2766" y="2403"/>
                </a:cubicBezTo>
                <a:cubicBezTo>
                  <a:pt x="2766" y="2405"/>
                  <a:pt x="2766" y="2405"/>
                  <a:pt x="2766" y="2405"/>
                </a:cubicBezTo>
                <a:cubicBezTo>
                  <a:pt x="2766" y="2405"/>
                  <a:pt x="2766" y="2405"/>
                  <a:pt x="2766" y="2405"/>
                </a:cubicBezTo>
                <a:cubicBezTo>
                  <a:pt x="2768" y="2406"/>
                  <a:pt x="2768" y="2406"/>
                  <a:pt x="2768" y="2406"/>
                </a:cubicBezTo>
                <a:cubicBezTo>
                  <a:pt x="2768" y="2406"/>
                  <a:pt x="2768" y="2406"/>
                  <a:pt x="2768" y="2406"/>
                </a:cubicBezTo>
                <a:cubicBezTo>
                  <a:pt x="2770" y="2406"/>
                  <a:pt x="2770" y="2406"/>
                  <a:pt x="2770" y="2406"/>
                </a:cubicBezTo>
                <a:cubicBezTo>
                  <a:pt x="2772" y="2406"/>
                  <a:pt x="2772" y="2406"/>
                  <a:pt x="2772" y="2406"/>
                </a:cubicBezTo>
                <a:cubicBezTo>
                  <a:pt x="2774" y="2412"/>
                  <a:pt x="2774" y="2412"/>
                  <a:pt x="2774" y="2412"/>
                </a:cubicBezTo>
                <a:cubicBezTo>
                  <a:pt x="2775" y="2413"/>
                  <a:pt x="2775" y="2413"/>
                  <a:pt x="2775" y="2413"/>
                </a:cubicBezTo>
                <a:cubicBezTo>
                  <a:pt x="2780" y="2415"/>
                  <a:pt x="2780" y="2415"/>
                  <a:pt x="2780" y="2415"/>
                </a:cubicBezTo>
                <a:cubicBezTo>
                  <a:pt x="2781" y="2415"/>
                  <a:pt x="2781" y="2415"/>
                  <a:pt x="2781" y="2415"/>
                </a:cubicBezTo>
                <a:cubicBezTo>
                  <a:pt x="2782" y="2415"/>
                  <a:pt x="2782" y="2415"/>
                  <a:pt x="2782" y="2415"/>
                </a:cubicBezTo>
                <a:cubicBezTo>
                  <a:pt x="2783" y="2414"/>
                  <a:pt x="2783" y="2414"/>
                  <a:pt x="2783" y="2414"/>
                </a:cubicBezTo>
                <a:cubicBezTo>
                  <a:pt x="2783" y="2414"/>
                  <a:pt x="2783" y="2414"/>
                  <a:pt x="2783" y="2414"/>
                </a:cubicBezTo>
                <a:cubicBezTo>
                  <a:pt x="2784" y="2414"/>
                  <a:pt x="2784" y="2414"/>
                  <a:pt x="2784" y="2414"/>
                </a:cubicBezTo>
                <a:cubicBezTo>
                  <a:pt x="2784" y="2414"/>
                  <a:pt x="2784" y="2414"/>
                  <a:pt x="2784" y="2414"/>
                </a:cubicBezTo>
                <a:cubicBezTo>
                  <a:pt x="2785" y="2416"/>
                  <a:pt x="2785" y="2416"/>
                  <a:pt x="2785" y="2416"/>
                </a:cubicBezTo>
                <a:cubicBezTo>
                  <a:pt x="2784" y="2416"/>
                  <a:pt x="2784" y="2416"/>
                  <a:pt x="2784" y="2416"/>
                </a:cubicBezTo>
                <a:cubicBezTo>
                  <a:pt x="2784" y="2417"/>
                  <a:pt x="2784" y="2417"/>
                  <a:pt x="2784" y="2417"/>
                </a:cubicBezTo>
                <a:cubicBezTo>
                  <a:pt x="2783" y="2417"/>
                  <a:pt x="2783" y="2417"/>
                  <a:pt x="2783" y="2417"/>
                </a:cubicBezTo>
                <a:cubicBezTo>
                  <a:pt x="2783" y="2419"/>
                  <a:pt x="2783" y="2419"/>
                  <a:pt x="2783" y="2419"/>
                </a:cubicBezTo>
                <a:cubicBezTo>
                  <a:pt x="2783" y="2419"/>
                  <a:pt x="2783" y="2419"/>
                  <a:pt x="2783" y="2419"/>
                </a:cubicBezTo>
                <a:cubicBezTo>
                  <a:pt x="2785" y="2421"/>
                  <a:pt x="2785" y="2421"/>
                  <a:pt x="2785" y="2421"/>
                </a:cubicBezTo>
                <a:cubicBezTo>
                  <a:pt x="2785" y="2422"/>
                  <a:pt x="2785" y="2422"/>
                  <a:pt x="2785" y="2422"/>
                </a:cubicBezTo>
                <a:cubicBezTo>
                  <a:pt x="2788" y="2425"/>
                  <a:pt x="2788" y="2425"/>
                  <a:pt x="2788" y="2425"/>
                </a:cubicBezTo>
                <a:cubicBezTo>
                  <a:pt x="2788" y="2426"/>
                  <a:pt x="2788" y="2426"/>
                  <a:pt x="2788" y="2426"/>
                </a:cubicBezTo>
                <a:cubicBezTo>
                  <a:pt x="2785" y="2442"/>
                  <a:pt x="2785" y="2442"/>
                  <a:pt x="2785" y="2442"/>
                </a:cubicBezTo>
                <a:cubicBezTo>
                  <a:pt x="2785" y="2442"/>
                  <a:pt x="2785" y="2442"/>
                  <a:pt x="2785" y="2442"/>
                </a:cubicBezTo>
                <a:cubicBezTo>
                  <a:pt x="2785" y="2442"/>
                  <a:pt x="2785" y="2442"/>
                  <a:pt x="2785" y="2442"/>
                </a:cubicBezTo>
                <a:cubicBezTo>
                  <a:pt x="2785" y="2445"/>
                  <a:pt x="2785" y="2445"/>
                  <a:pt x="2785" y="2445"/>
                </a:cubicBezTo>
                <a:cubicBezTo>
                  <a:pt x="2783" y="2448"/>
                  <a:pt x="2783" y="2448"/>
                  <a:pt x="2783" y="2448"/>
                </a:cubicBezTo>
                <a:cubicBezTo>
                  <a:pt x="2783" y="2451"/>
                  <a:pt x="2783" y="2451"/>
                  <a:pt x="2783" y="2451"/>
                </a:cubicBezTo>
                <a:cubicBezTo>
                  <a:pt x="2780" y="2456"/>
                  <a:pt x="2780" y="2456"/>
                  <a:pt x="2780" y="2456"/>
                </a:cubicBezTo>
                <a:cubicBezTo>
                  <a:pt x="2779" y="2456"/>
                  <a:pt x="2779" y="2456"/>
                  <a:pt x="2780" y="2457"/>
                </a:cubicBezTo>
                <a:cubicBezTo>
                  <a:pt x="2780" y="2457"/>
                  <a:pt x="2780" y="2457"/>
                  <a:pt x="2780" y="2457"/>
                </a:cubicBezTo>
                <a:cubicBezTo>
                  <a:pt x="2783" y="2459"/>
                  <a:pt x="2783" y="2459"/>
                  <a:pt x="2783" y="2459"/>
                </a:cubicBezTo>
                <a:cubicBezTo>
                  <a:pt x="2784" y="2459"/>
                  <a:pt x="2784" y="2459"/>
                  <a:pt x="2784" y="2459"/>
                </a:cubicBezTo>
                <a:cubicBezTo>
                  <a:pt x="2783" y="2460"/>
                  <a:pt x="2783" y="2460"/>
                  <a:pt x="2783" y="2460"/>
                </a:cubicBezTo>
                <a:cubicBezTo>
                  <a:pt x="2783" y="2460"/>
                  <a:pt x="2783" y="2460"/>
                  <a:pt x="2783" y="2460"/>
                </a:cubicBezTo>
                <a:cubicBezTo>
                  <a:pt x="2783" y="2460"/>
                  <a:pt x="2783" y="2460"/>
                  <a:pt x="2783" y="2460"/>
                </a:cubicBezTo>
                <a:cubicBezTo>
                  <a:pt x="2783" y="2460"/>
                  <a:pt x="2783" y="2460"/>
                  <a:pt x="2783" y="2460"/>
                </a:cubicBezTo>
                <a:cubicBezTo>
                  <a:pt x="2783" y="2460"/>
                  <a:pt x="2783" y="2460"/>
                  <a:pt x="2783" y="2460"/>
                </a:cubicBezTo>
                <a:cubicBezTo>
                  <a:pt x="2783" y="2464"/>
                  <a:pt x="2783" y="2464"/>
                  <a:pt x="2783" y="2464"/>
                </a:cubicBezTo>
                <a:cubicBezTo>
                  <a:pt x="2782" y="2465"/>
                  <a:pt x="2782" y="2465"/>
                  <a:pt x="2782" y="2465"/>
                </a:cubicBezTo>
                <a:cubicBezTo>
                  <a:pt x="2781" y="2465"/>
                  <a:pt x="2781" y="2465"/>
                  <a:pt x="2781" y="2465"/>
                </a:cubicBezTo>
                <a:cubicBezTo>
                  <a:pt x="2780" y="2466"/>
                  <a:pt x="2780" y="2466"/>
                  <a:pt x="2780" y="2466"/>
                </a:cubicBezTo>
                <a:cubicBezTo>
                  <a:pt x="2780" y="2467"/>
                  <a:pt x="2780" y="2467"/>
                  <a:pt x="2780" y="2467"/>
                </a:cubicBezTo>
                <a:cubicBezTo>
                  <a:pt x="2780" y="2468"/>
                  <a:pt x="2780" y="2468"/>
                  <a:pt x="2780" y="2468"/>
                </a:cubicBezTo>
                <a:cubicBezTo>
                  <a:pt x="2781" y="2470"/>
                  <a:pt x="2781" y="2470"/>
                  <a:pt x="2781" y="2470"/>
                </a:cubicBezTo>
                <a:cubicBezTo>
                  <a:pt x="2785" y="2473"/>
                  <a:pt x="2785" y="2473"/>
                  <a:pt x="2785" y="2473"/>
                </a:cubicBezTo>
                <a:cubicBezTo>
                  <a:pt x="2787" y="2473"/>
                  <a:pt x="2787" y="2473"/>
                  <a:pt x="2787" y="2473"/>
                </a:cubicBezTo>
                <a:cubicBezTo>
                  <a:pt x="2787" y="2473"/>
                  <a:pt x="2787" y="2473"/>
                  <a:pt x="2787" y="2473"/>
                </a:cubicBezTo>
                <a:cubicBezTo>
                  <a:pt x="2784" y="2473"/>
                  <a:pt x="2784" y="2473"/>
                  <a:pt x="2784" y="2473"/>
                </a:cubicBezTo>
                <a:cubicBezTo>
                  <a:pt x="2782" y="2472"/>
                  <a:pt x="2782" y="2472"/>
                  <a:pt x="2782" y="2472"/>
                </a:cubicBezTo>
                <a:cubicBezTo>
                  <a:pt x="2781" y="2471"/>
                  <a:pt x="2781" y="2471"/>
                  <a:pt x="2781" y="2471"/>
                </a:cubicBezTo>
                <a:cubicBezTo>
                  <a:pt x="2781" y="2471"/>
                  <a:pt x="2781" y="2471"/>
                  <a:pt x="2781" y="2471"/>
                </a:cubicBezTo>
                <a:cubicBezTo>
                  <a:pt x="2779" y="2471"/>
                  <a:pt x="2779" y="2471"/>
                  <a:pt x="2779" y="2471"/>
                </a:cubicBezTo>
                <a:cubicBezTo>
                  <a:pt x="2779" y="2471"/>
                  <a:pt x="2779" y="2471"/>
                  <a:pt x="2779" y="2471"/>
                </a:cubicBezTo>
                <a:cubicBezTo>
                  <a:pt x="2779" y="2471"/>
                  <a:pt x="2779" y="2471"/>
                  <a:pt x="2779" y="2472"/>
                </a:cubicBezTo>
                <a:cubicBezTo>
                  <a:pt x="2778" y="2482"/>
                  <a:pt x="2778" y="2482"/>
                  <a:pt x="2778" y="2482"/>
                </a:cubicBezTo>
                <a:cubicBezTo>
                  <a:pt x="2776" y="2483"/>
                  <a:pt x="2776" y="2483"/>
                  <a:pt x="2776" y="2483"/>
                </a:cubicBezTo>
                <a:cubicBezTo>
                  <a:pt x="2774" y="2486"/>
                  <a:pt x="2774" y="2486"/>
                  <a:pt x="2774" y="2486"/>
                </a:cubicBezTo>
                <a:cubicBezTo>
                  <a:pt x="2771" y="2486"/>
                  <a:pt x="2771" y="2486"/>
                  <a:pt x="2771" y="2486"/>
                </a:cubicBezTo>
                <a:cubicBezTo>
                  <a:pt x="2771" y="2487"/>
                  <a:pt x="2771" y="2487"/>
                  <a:pt x="2771" y="2487"/>
                </a:cubicBezTo>
                <a:cubicBezTo>
                  <a:pt x="2771" y="2487"/>
                  <a:pt x="2771" y="2487"/>
                  <a:pt x="2771" y="2488"/>
                </a:cubicBezTo>
                <a:cubicBezTo>
                  <a:pt x="2779" y="2506"/>
                  <a:pt x="2779" y="2506"/>
                  <a:pt x="2779" y="2506"/>
                </a:cubicBezTo>
                <a:cubicBezTo>
                  <a:pt x="2805" y="2533"/>
                  <a:pt x="2805" y="2533"/>
                  <a:pt x="2805" y="2533"/>
                </a:cubicBezTo>
                <a:cubicBezTo>
                  <a:pt x="2807" y="2537"/>
                  <a:pt x="2807" y="2537"/>
                  <a:pt x="2807" y="2537"/>
                </a:cubicBezTo>
                <a:cubicBezTo>
                  <a:pt x="2807" y="2537"/>
                  <a:pt x="2807" y="2537"/>
                  <a:pt x="2807" y="2537"/>
                </a:cubicBezTo>
                <a:cubicBezTo>
                  <a:pt x="2807" y="2538"/>
                  <a:pt x="2807" y="2538"/>
                  <a:pt x="2807" y="2538"/>
                </a:cubicBezTo>
                <a:cubicBezTo>
                  <a:pt x="2811" y="2539"/>
                  <a:pt x="2811" y="2539"/>
                  <a:pt x="2811" y="2539"/>
                </a:cubicBezTo>
                <a:cubicBezTo>
                  <a:pt x="2817" y="2546"/>
                  <a:pt x="2817" y="2546"/>
                  <a:pt x="2817" y="2546"/>
                </a:cubicBezTo>
                <a:cubicBezTo>
                  <a:pt x="2821" y="2554"/>
                  <a:pt x="2821" y="2554"/>
                  <a:pt x="2821" y="2554"/>
                </a:cubicBezTo>
                <a:cubicBezTo>
                  <a:pt x="2821" y="2554"/>
                  <a:pt x="2821" y="2554"/>
                  <a:pt x="2821" y="2554"/>
                </a:cubicBezTo>
                <a:cubicBezTo>
                  <a:pt x="2821" y="2554"/>
                  <a:pt x="2821" y="2554"/>
                  <a:pt x="2821" y="2554"/>
                </a:cubicBezTo>
                <a:cubicBezTo>
                  <a:pt x="2822" y="2556"/>
                  <a:pt x="2822" y="2556"/>
                  <a:pt x="2822" y="2556"/>
                </a:cubicBezTo>
                <a:cubicBezTo>
                  <a:pt x="2823" y="2564"/>
                  <a:pt x="2823" y="2564"/>
                  <a:pt x="2823" y="2564"/>
                </a:cubicBezTo>
                <a:cubicBezTo>
                  <a:pt x="2824" y="2565"/>
                  <a:pt x="2824" y="2565"/>
                  <a:pt x="2824" y="2565"/>
                </a:cubicBezTo>
                <a:cubicBezTo>
                  <a:pt x="2826" y="2566"/>
                  <a:pt x="2826" y="2566"/>
                  <a:pt x="2826" y="2566"/>
                </a:cubicBezTo>
                <a:cubicBezTo>
                  <a:pt x="2826" y="2569"/>
                  <a:pt x="2826" y="2569"/>
                  <a:pt x="2826" y="2569"/>
                </a:cubicBezTo>
                <a:cubicBezTo>
                  <a:pt x="2825" y="2571"/>
                  <a:pt x="2825" y="2571"/>
                  <a:pt x="2825" y="2571"/>
                </a:cubicBezTo>
                <a:cubicBezTo>
                  <a:pt x="2825" y="2571"/>
                  <a:pt x="2825" y="2571"/>
                  <a:pt x="2825" y="2571"/>
                </a:cubicBezTo>
                <a:cubicBezTo>
                  <a:pt x="2826" y="2572"/>
                  <a:pt x="2826" y="2572"/>
                  <a:pt x="2826" y="2572"/>
                </a:cubicBezTo>
                <a:cubicBezTo>
                  <a:pt x="2826" y="2573"/>
                  <a:pt x="2826" y="2573"/>
                  <a:pt x="2826" y="2573"/>
                </a:cubicBezTo>
                <a:cubicBezTo>
                  <a:pt x="2826" y="2573"/>
                  <a:pt x="2826" y="2573"/>
                  <a:pt x="2826" y="2573"/>
                </a:cubicBezTo>
                <a:cubicBezTo>
                  <a:pt x="2834" y="2585"/>
                  <a:pt x="2834" y="2585"/>
                  <a:pt x="2834" y="2585"/>
                </a:cubicBezTo>
                <a:cubicBezTo>
                  <a:pt x="2838" y="2601"/>
                  <a:pt x="2838" y="2601"/>
                  <a:pt x="2838" y="2601"/>
                </a:cubicBezTo>
                <a:cubicBezTo>
                  <a:pt x="2840" y="2604"/>
                  <a:pt x="2840" y="2604"/>
                  <a:pt x="2840" y="2604"/>
                </a:cubicBezTo>
                <a:cubicBezTo>
                  <a:pt x="2841" y="2608"/>
                  <a:pt x="2841" y="2608"/>
                  <a:pt x="2841" y="2608"/>
                </a:cubicBezTo>
                <a:cubicBezTo>
                  <a:pt x="2841" y="2612"/>
                  <a:pt x="2841" y="2612"/>
                  <a:pt x="2841" y="2612"/>
                </a:cubicBezTo>
                <a:cubicBezTo>
                  <a:pt x="2838" y="2616"/>
                  <a:pt x="2838" y="2616"/>
                  <a:pt x="2838" y="2616"/>
                </a:cubicBezTo>
                <a:cubicBezTo>
                  <a:pt x="2838" y="2616"/>
                  <a:pt x="2838" y="2616"/>
                  <a:pt x="2838" y="2616"/>
                </a:cubicBezTo>
                <a:cubicBezTo>
                  <a:pt x="2838" y="2618"/>
                  <a:pt x="2838" y="2618"/>
                  <a:pt x="2838" y="2618"/>
                </a:cubicBezTo>
                <a:cubicBezTo>
                  <a:pt x="2841" y="2631"/>
                  <a:pt x="2841" y="2631"/>
                  <a:pt x="2841" y="2631"/>
                </a:cubicBezTo>
                <a:cubicBezTo>
                  <a:pt x="2843" y="2634"/>
                  <a:pt x="2843" y="2634"/>
                  <a:pt x="2843" y="2634"/>
                </a:cubicBezTo>
                <a:cubicBezTo>
                  <a:pt x="2844" y="2637"/>
                  <a:pt x="2844" y="2637"/>
                  <a:pt x="2844" y="2637"/>
                </a:cubicBezTo>
                <a:cubicBezTo>
                  <a:pt x="2848" y="2640"/>
                  <a:pt x="2848" y="2640"/>
                  <a:pt x="2848" y="2640"/>
                </a:cubicBezTo>
                <a:cubicBezTo>
                  <a:pt x="2849" y="2645"/>
                  <a:pt x="2849" y="2645"/>
                  <a:pt x="2849" y="2645"/>
                </a:cubicBezTo>
                <a:cubicBezTo>
                  <a:pt x="2848" y="2647"/>
                  <a:pt x="2848" y="2647"/>
                  <a:pt x="2848" y="2647"/>
                </a:cubicBezTo>
                <a:cubicBezTo>
                  <a:pt x="2845" y="2666"/>
                  <a:pt x="2845" y="2666"/>
                  <a:pt x="2845" y="2666"/>
                </a:cubicBezTo>
                <a:cubicBezTo>
                  <a:pt x="2840" y="2672"/>
                  <a:pt x="2840" y="2672"/>
                  <a:pt x="2840" y="2672"/>
                </a:cubicBezTo>
                <a:cubicBezTo>
                  <a:pt x="2835" y="2675"/>
                  <a:pt x="2835" y="2675"/>
                  <a:pt x="2835" y="2675"/>
                </a:cubicBezTo>
                <a:cubicBezTo>
                  <a:pt x="2834" y="2675"/>
                  <a:pt x="2834" y="2675"/>
                  <a:pt x="2834" y="2675"/>
                </a:cubicBezTo>
                <a:cubicBezTo>
                  <a:pt x="2834" y="2679"/>
                  <a:pt x="2834" y="2679"/>
                  <a:pt x="2834" y="2679"/>
                </a:cubicBezTo>
                <a:cubicBezTo>
                  <a:pt x="2830" y="2682"/>
                  <a:pt x="2830" y="2682"/>
                  <a:pt x="2830" y="2682"/>
                </a:cubicBezTo>
                <a:cubicBezTo>
                  <a:pt x="2828" y="2687"/>
                  <a:pt x="2828" y="2687"/>
                  <a:pt x="2828" y="2687"/>
                </a:cubicBezTo>
                <a:cubicBezTo>
                  <a:pt x="2828" y="2689"/>
                  <a:pt x="2828" y="2689"/>
                  <a:pt x="2828" y="2689"/>
                </a:cubicBezTo>
                <a:cubicBezTo>
                  <a:pt x="2827" y="2690"/>
                  <a:pt x="2827" y="2690"/>
                  <a:pt x="2827" y="2690"/>
                </a:cubicBezTo>
                <a:cubicBezTo>
                  <a:pt x="2827" y="2690"/>
                  <a:pt x="2827" y="2690"/>
                  <a:pt x="2827" y="2690"/>
                </a:cubicBezTo>
                <a:cubicBezTo>
                  <a:pt x="2827" y="2693"/>
                  <a:pt x="2827" y="2693"/>
                  <a:pt x="2827" y="2693"/>
                </a:cubicBezTo>
                <a:cubicBezTo>
                  <a:pt x="2819" y="2722"/>
                  <a:pt x="2819" y="2722"/>
                  <a:pt x="2819" y="2722"/>
                </a:cubicBezTo>
                <a:cubicBezTo>
                  <a:pt x="2817" y="2724"/>
                  <a:pt x="2817" y="2724"/>
                  <a:pt x="2817" y="2724"/>
                </a:cubicBezTo>
                <a:cubicBezTo>
                  <a:pt x="2816" y="2725"/>
                  <a:pt x="2816" y="2725"/>
                  <a:pt x="2816" y="2725"/>
                </a:cubicBezTo>
                <a:cubicBezTo>
                  <a:pt x="2816" y="2734"/>
                  <a:pt x="2816" y="2734"/>
                  <a:pt x="2816" y="2734"/>
                </a:cubicBezTo>
                <a:cubicBezTo>
                  <a:pt x="2816" y="2734"/>
                  <a:pt x="2816" y="2734"/>
                  <a:pt x="2816" y="2734"/>
                </a:cubicBezTo>
                <a:cubicBezTo>
                  <a:pt x="2816" y="2734"/>
                  <a:pt x="2816" y="2734"/>
                  <a:pt x="2816" y="2734"/>
                </a:cubicBezTo>
                <a:cubicBezTo>
                  <a:pt x="2816" y="2736"/>
                  <a:pt x="2816" y="2736"/>
                  <a:pt x="2816" y="2736"/>
                </a:cubicBezTo>
                <a:cubicBezTo>
                  <a:pt x="2816" y="2736"/>
                  <a:pt x="2816" y="2736"/>
                  <a:pt x="2816" y="2736"/>
                </a:cubicBezTo>
                <a:cubicBezTo>
                  <a:pt x="2815" y="2736"/>
                  <a:pt x="2815" y="2736"/>
                  <a:pt x="2815" y="2736"/>
                </a:cubicBezTo>
                <a:cubicBezTo>
                  <a:pt x="2815" y="2736"/>
                  <a:pt x="2815" y="2736"/>
                  <a:pt x="2815" y="2736"/>
                </a:cubicBezTo>
                <a:cubicBezTo>
                  <a:pt x="2815" y="2747"/>
                  <a:pt x="2815" y="2747"/>
                  <a:pt x="2815" y="2747"/>
                </a:cubicBezTo>
                <a:cubicBezTo>
                  <a:pt x="2815" y="2756"/>
                  <a:pt x="2815" y="2756"/>
                  <a:pt x="2815" y="2756"/>
                </a:cubicBezTo>
                <a:cubicBezTo>
                  <a:pt x="2816" y="2758"/>
                  <a:pt x="2816" y="2758"/>
                  <a:pt x="2816" y="2758"/>
                </a:cubicBezTo>
                <a:cubicBezTo>
                  <a:pt x="2816" y="2761"/>
                  <a:pt x="2816" y="2761"/>
                  <a:pt x="2816" y="2761"/>
                </a:cubicBezTo>
                <a:cubicBezTo>
                  <a:pt x="2821" y="2769"/>
                  <a:pt x="2821" y="2769"/>
                  <a:pt x="2821" y="2769"/>
                </a:cubicBezTo>
                <a:cubicBezTo>
                  <a:pt x="2823" y="2771"/>
                  <a:pt x="2823" y="2771"/>
                  <a:pt x="2823" y="2771"/>
                </a:cubicBezTo>
                <a:cubicBezTo>
                  <a:pt x="2849" y="2818"/>
                  <a:pt x="2849" y="2818"/>
                  <a:pt x="2849" y="2818"/>
                </a:cubicBezTo>
                <a:cubicBezTo>
                  <a:pt x="2849" y="2819"/>
                  <a:pt x="2849" y="2819"/>
                  <a:pt x="2849" y="2819"/>
                </a:cubicBezTo>
                <a:cubicBezTo>
                  <a:pt x="2858" y="2834"/>
                  <a:pt x="2858" y="2834"/>
                  <a:pt x="2858" y="2834"/>
                </a:cubicBezTo>
                <a:cubicBezTo>
                  <a:pt x="2859" y="2863"/>
                  <a:pt x="2859" y="2863"/>
                  <a:pt x="2859" y="2863"/>
                </a:cubicBezTo>
                <a:cubicBezTo>
                  <a:pt x="2864" y="2875"/>
                  <a:pt x="2864" y="2875"/>
                  <a:pt x="2864" y="2875"/>
                </a:cubicBezTo>
                <a:cubicBezTo>
                  <a:pt x="2864" y="2888"/>
                  <a:pt x="2864" y="2888"/>
                  <a:pt x="2864" y="2888"/>
                </a:cubicBezTo>
                <a:cubicBezTo>
                  <a:pt x="2867" y="2895"/>
                  <a:pt x="2867" y="2895"/>
                  <a:pt x="2867" y="2895"/>
                </a:cubicBezTo>
                <a:cubicBezTo>
                  <a:pt x="2866" y="2897"/>
                  <a:pt x="2866" y="2897"/>
                  <a:pt x="2866" y="2897"/>
                </a:cubicBezTo>
                <a:cubicBezTo>
                  <a:pt x="2870" y="2917"/>
                  <a:pt x="2870" y="2917"/>
                  <a:pt x="2870" y="2917"/>
                </a:cubicBezTo>
                <a:cubicBezTo>
                  <a:pt x="2888" y="2938"/>
                  <a:pt x="2888" y="2938"/>
                  <a:pt x="2888" y="2938"/>
                </a:cubicBezTo>
                <a:cubicBezTo>
                  <a:pt x="2889" y="2939"/>
                  <a:pt x="2889" y="2939"/>
                  <a:pt x="2889" y="2939"/>
                </a:cubicBezTo>
                <a:cubicBezTo>
                  <a:pt x="2890" y="2939"/>
                  <a:pt x="2890" y="2939"/>
                  <a:pt x="2890" y="2939"/>
                </a:cubicBezTo>
                <a:cubicBezTo>
                  <a:pt x="2890" y="2939"/>
                  <a:pt x="2890" y="2939"/>
                  <a:pt x="2890" y="2939"/>
                </a:cubicBezTo>
                <a:cubicBezTo>
                  <a:pt x="2891" y="2940"/>
                  <a:pt x="2891" y="2940"/>
                  <a:pt x="2891" y="2940"/>
                </a:cubicBezTo>
                <a:cubicBezTo>
                  <a:pt x="2891" y="2942"/>
                  <a:pt x="2891" y="2942"/>
                  <a:pt x="2891" y="2942"/>
                </a:cubicBezTo>
                <a:cubicBezTo>
                  <a:pt x="2891" y="2942"/>
                  <a:pt x="2891" y="2942"/>
                  <a:pt x="2891" y="2942"/>
                </a:cubicBezTo>
                <a:cubicBezTo>
                  <a:pt x="2894" y="2946"/>
                  <a:pt x="2894" y="2946"/>
                  <a:pt x="2894" y="2946"/>
                </a:cubicBezTo>
                <a:cubicBezTo>
                  <a:pt x="2918" y="2998"/>
                  <a:pt x="2918" y="2998"/>
                  <a:pt x="2918" y="2998"/>
                </a:cubicBezTo>
                <a:cubicBezTo>
                  <a:pt x="2919" y="3009"/>
                  <a:pt x="2919" y="3009"/>
                  <a:pt x="2919" y="3009"/>
                </a:cubicBezTo>
                <a:cubicBezTo>
                  <a:pt x="2916" y="3013"/>
                  <a:pt x="2916" y="3013"/>
                  <a:pt x="2916" y="3013"/>
                </a:cubicBezTo>
                <a:cubicBezTo>
                  <a:pt x="2914" y="3011"/>
                  <a:pt x="2914" y="3011"/>
                  <a:pt x="2914" y="3011"/>
                </a:cubicBezTo>
                <a:cubicBezTo>
                  <a:pt x="2913" y="3011"/>
                  <a:pt x="2913" y="3011"/>
                  <a:pt x="2913" y="3012"/>
                </a:cubicBezTo>
                <a:cubicBezTo>
                  <a:pt x="2912" y="3014"/>
                  <a:pt x="2912" y="3014"/>
                  <a:pt x="2912" y="3014"/>
                </a:cubicBezTo>
                <a:cubicBezTo>
                  <a:pt x="2912" y="3017"/>
                  <a:pt x="2912" y="3017"/>
                  <a:pt x="2912" y="3017"/>
                </a:cubicBezTo>
                <a:cubicBezTo>
                  <a:pt x="2912" y="3017"/>
                  <a:pt x="2912" y="3018"/>
                  <a:pt x="2912" y="3018"/>
                </a:cubicBezTo>
                <a:cubicBezTo>
                  <a:pt x="2913" y="3018"/>
                  <a:pt x="2913" y="3018"/>
                  <a:pt x="2913" y="3018"/>
                </a:cubicBezTo>
                <a:cubicBezTo>
                  <a:pt x="2914" y="3019"/>
                  <a:pt x="2914" y="3019"/>
                  <a:pt x="2914" y="3019"/>
                </a:cubicBezTo>
                <a:cubicBezTo>
                  <a:pt x="2915" y="3020"/>
                  <a:pt x="2915" y="3020"/>
                  <a:pt x="2915" y="3020"/>
                </a:cubicBezTo>
                <a:cubicBezTo>
                  <a:pt x="2914" y="3020"/>
                  <a:pt x="2914" y="3020"/>
                  <a:pt x="2914" y="3020"/>
                </a:cubicBezTo>
                <a:cubicBezTo>
                  <a:pt x="2914" y="3020"/>
                  <a:pt x="2914" y="3020"/>
                  <a:pt x="2914" y="3021"/>
                </a:cubicBezTo>
                <a:cubicBezTo>
                  <a:pt x="2914" y="3021"/>
                  <a:pt x="2914" y="3021"/>
                  <a:pt x="2914" y="3021"/>
                </a:cubicBezTo>
                <a:cubicBezTo>
                  <a:pt x="2916" y="3024"/>
                  <a:pt x="2916" y="3024"/>
                  <a:pt x="2916" y="3024"/>
                </a:cubicBezTo>
                <a:cubicBezTo>
                  <a:pt x="2917" y="3025"/>
                  <a:pt x="2917" y="3025"/>
                  <a:pt x="2917" y="3025"/>
                </a:cubicBezTo>
                <a:cubicBezTo>
                  <a:pt x="2921" y="3031"/>
                  <a:pt x="2921" y="3031"/>
                  <a:pt x="2921" y="3031"/>
                </a:cubicBezTo>
                <a:cubicBezTo>
                  <a:pt x="2921" y="3033"/>
                  <a:pt x="2921" y="3033"/>
                  <a:pt x="2921" y="3033"/>
                </a:cubicBezTo>
                <a:cubicBezTo>
                  <a:pt x="2920" y="3035"/>
                  <a:pt x="2920" y="3035"/>
                  <a:pt x="2920" y="3035"/>
                </a:cubicBezTo>
                <a:cubicBezTo>
                  <a:pt x="2920" y="3041"/>
                  <a:pt x="2920" y="3041"/>
                  <a:pt x="2920" y="3041"/>
                </a:cubicBezTo>
                <a:cubicBezTo>
                  <a:pt x="2921" y="3043"/>
                  <a:pt x="2921" y="3043"/>
                  <a:pt x="2921" y="3043"/>
                </a:cubicBezTo>
                <a:cubicBezTo>
                  <a:pt x="2921" y="3044"/>
                  <a:pt x="2922" y="3044"/>
                  <a:pt x="2922" y="3044"/>
                </a:cubicBezTo>
                <a:cubicBezTo>
                  <a:pt x="2923" y="3043"/>
                  <a:pt x="2923" y="3043"/>
                  <a:pt x="2923" y="3043"/>
                </a:cubicBezTo>
                <a:cubicBezTo>
                  <a:pt x="2923" y="3043"/>
                  <a:pt x="2923" y="3043"/>
                  <a:pt x="2923" y="3043"/>
                </a:cubicBezTo>
                <a:cubicBezTo>
                  <a:pt x="2923" y="3039"/>
                  <a:pt x="2923" y="3039"/>
                  <a:pt x="2923" y="3039"/>
                </a:cubicBezTo>
                <a:cubicBezTo>
                  <a:pt x="2923" y="3039"/>
                  <a:pt x="2923" y="3039"/>
                  <a:pt x="2923" y="3039"/>
                </a:cubicBezTo>
                <a:cubicBezTo>
                  <a:pt x="2927" y="3038"/>
                  <a:pt x="2927" y="3038"/>
                  <a:pt x="2927" y="3038"/>
                </a:cubicBezTo>
                <a:cubicBezTo>
                  <a:pt x="2927" y="3041"/>
                  <a:pt x="2927" y="3041"/>
                  <a:pt x="2927" y="3041"/>
                </a:cubicBezTo>
                <a:cubicBezTo>
                  <a:pt x="2926" y="3043"/>
                  <a:pt x="2926" y="3043"/>
                  <a:pt x="2926" y="3043"/>
                </a:cubicBezTo>
                <a:cubicBezTo>
                  <a:pt x="2926" y="3043"/>
                  <a:pt x="2926" y="3043"/>
                  <a:pt x="2927" y="3044"/>
                </a:cubicBezTo>
                <a:cubicBezTo>
                  <a:pt x="2928" y="3044"/>
                  <a:pt x="2928" y="3044"/>
                  <a:pt x="2928" y="3044"/>
                </a:cubicBezTo>
                <a:cubicBezTo>
                  <a:pt x="2929" y="3044"/>
                  <a:pt x="2929" y="3044"/>
                  <a:pt x="2929" y="3044"/>
                </a:cubicBezTo>
                <a:cubicBezTo>
                  <a:pt x="2934" y="3044"/>
                  <a:pt x="2934" y="3044"/>
                  <a:pt x="2934" y="3044"/>
                </a:cubicBezTo>
                <a:cubicBezTo>
                  <a:pt x="2934" y="3045"/>
                  <a:pt x="2934" y="3045"/>
                  <a:pt x="2934" y="3045"/>
                </a:cubicBezTo>
                <a:cubicBezTo>
                  <a:pt x="2934" y="3047"/>
                  <a:pt x="2934" y="3047"/>
                  <a:pt x="2934" y="3047"/>
                </a:cubicBezTo>
                <a:cubicBezTo>
                  <a:pt x="2934" y="3047"/>
                  <a:pt x="2934" y="3047"/>
                  <a:pt x="2934" y="3047"/>
                </a:cubicBezTo>
                <a:cubicBezTo>
                  <a:pt x="2938" y="3049"/>
                  <a:pt x="2938" y="3049"/>
                  <a:pt x="2938" y="3049"/>
                </a:cubicBezTo>
                <a:cubicBezTo>
                  <a:pt x="2938" y="3049"/>
                  <a:pt x="2938" y="3049"/>
                  <a:pt x="2938" y="3049"/>
                </a:cubicBezTo>
                <a:cubicBezTo>
                  <a:pt x="2941" y="3049"/>
                  <a:pt x="2941" y="3049"/>
                  <a:pt x="2941" y="3049"/>
                </a:cubicBezTo>
                <a:cubicBezTo>
                  <a:pt x="2943" y="3050"/>
                  <a:pt x="2943" y="3050"/>
                  <a:pt x="2943" y="3050"/>
                </a:cubicBezTo>
                <a:cubicBezTo>
                  <a:pt x="2946" y="3050"/>
                  <a:pt x="2946" y="3050"/>
                  <a:pt x="2946" y="3050"/>
                </a:cubicBezTo>
                <a:cubicBezTo>
                  <a:pt x="2949" y="3049"/>
                  <a:pt x="2949" y="3049"/>
                  <a:pt x="2949" y="3049"/>
                </a:cubicBezTo>
                <a:cubicBezTo>
                  <a:pt x="2949" y="3049"/>
                  <a:pt x="2949" y="3049"/>
                  <a:pt x="2949" y="3049"/>
                </a:cubicBezTo>
                <a:cubicBezTo>
                  <a:pt x="2952" y="3046"/>
                  <a:pt x="2952" y="3046"/>
                  <a:pt x="2952" y="3046"/>
                </a:cubicBezTo>
                <a:cubicBezTo>
                  <a:pt x="2957" y="3045"/>
                  <a:pt x="2957" y="3045"/>
                  <a:pt x="2957" y="3045"/>
                </a:cubicBezTo>
                <a:cubicBezTo>
                  <a:pt x="2957" y="3045"/>
                  <a:pt x="2957" y="3045"/>
                  <a:pt x="2957" y="3045"/>
                </a:cubicBezTo>
                <a:cubicBezTo>
                  <a:pt x="2958" y="3044"/>
                  <a:pt x="2958" y="3044"/>
                  <a:pt x="2958" y="3044"/>
                </a:cubicBezTo>
                <a:cubicBezTo>
                  <a:pt x="2961" y="3044"/>
                  <a:pt x="2961" y="3044"/>
                  <a:pt x="2961" y="3044"/>
                </a:cubicBezTo>
                <a:cubicBezTo>
                  <a:pt x="2966" y="3045"/>
                  <a:pt x="2966" y="3045"/>
                  <a:pt x="2966" y="3045"/>
                </a:cubicBezTo>
                <a:cubicBezTo>
                  <a:pt x="2966" y="3044"/>
                  <a:pt x="2966" y="3044"/>
                  <a:pt x="2966" y="3044"/>
                </a:cubicBezTo>
                <a:cubicBezTo>
                  <a:pt x="2967" y="3044"/>
                  <a:pt x="2967" y="3044"/>
                  <a:pt x="2967" y="3044"/>
                </a:cubicBezTo>
                <a:cubicBezTo>
                  <a:pt x="2973" y="3044"/>
                  <a:pt x="2973" y="3044"/>
                  <a:pt x="2973" y="3044"/>
                </a:cubicBezTo>
                <a:cubicBezTo>
                  <a:pt x="2975" y="3044"/>
                  <a:pt x="2975" y="3044"/>
                  <a:pt x="2975" y="3044"/>
                </a:cubicBezTo>
                <a:cubicBezTo>
                  <a:pt x="2975" y="3043"/>
                  <a:pt x="2975" y="3043"/>
                  <a:pt x="2975" y="3043"/>
                </a:cubicBezTo>
                <a:cubicBezTo>
                  <a:pt x="2976" y="3041"/>
                  <a:pt x="2976" y="3041"/>
                  <a:pt x="2976" y="3041"/>
                </a:cubicBezTo>
                <a:cubicBezTo>
                  <a:pt x="2979" y="3039"/>
                  <a:pt x="2979" y="3039"/>
                  <a:pt x="2979" y="3039"/>
                </a:cubicBezTo>
                <a:cubicBezTo>
                  <a:pt x="2981" y="3038"/>
                  <a:pt x="2981" y="3038"/>
                  <a:pt x="2981" y="3038"/>
                </a:cubicBezTo>
                <a:cubicBezTo>
                  <a:pt x="2988" y="3037"/>
                  <a:pt x="2988" y="3037"/>
                  <a:pt x="2988" y="3037"/>
                </a:cubicBezTo>
                <a:cubicBezTo>
                  <a:pt x="2994" y="3039"/>
                  <a:pt x="2994" y="3039"/>
                  <a:pt x="2994" y="3039"/>
                </a:cubicBezTo>
                <a:cubicBezTo>
                  <a:pt x="2997" y="3039"/>
                  <a:pt x="2997" y="3039"/>
                  <a:pt x="2997" y="3039"/>
                </a:cubicBezTo>
                <a:cubicBezTo>
                  <a:pt x="2997" y="3039"/>
                  <a:pt x="2997" y="3039"/>
                  <a:pt x="2997" y="3039"/>
                </a:cubicBezTo>
                <a:cubicBezTo>
                  <a:pt x="2999" y="3037"/>
                  <a:pt x="2999" y="3037"/>
                  <a:pt x="2999" y="3037"/>
                </a:cubicBezTo>
                <a:cubicBezTo>
                  <a:pt x="3003" y="3037"/>
                  <a:pt x="3003" y="3037"/>
                  <a:pt x="3003" y="3037"/>
                </a:cubicBezTo>
                <a:cubicBezTo>
                  <a:pt x="3021" y="3040"/>
                  <a:pt x="3021" y="3040"/>
                  <a:pt x="3021" y="3040"/>
                </a:cubicBezTo>
                <a:cubicBezTo>
                  <a:pt x="3022" y="3040"/>
                  <a:pt x="3022" y="3040"/>
                  <a:pt x="3022" y="3040"/>
                </a:cubicBezTo>
                <a:cubicBezTo>
                  <a:pt x="3024" y="3037"/>
                  <a:pt x="3024" y="3037"/>
                  <a:pt x="3024" y="3037"/>
                </a:cubicBezTo>
                <a:cubicBezTo>
                  <a:pt x="3027" y="3036"/>
                  <a:pt x="3027" y="3036"/>
                  <a:pt x="3027" y="3036"/>
                </a:cubicBezTo>
                <a:cubicBezTo>
                  <a:pt x="3035" y="3038"/>
                  <a:pt x="3035" y="3038"/>
                  <a:pt x="3035" y="3038"/>
                </a:cubicBezTo>
                <a:cubicBezTo>
                  <a:pt x="3035" y="3038"/>
                  <a:pt x="3035" y="3038"/>
                  <a:pt x="3035" y="3038"/>
                </a:cubicBezTo>
                <a:cubicBezTo>
                  <a:pt x="3036" y="3038"/>
                  <a:pt x="3036" y="3038"/>
                  <a:pt x="3036" y="3037"/>
                </a:cubicBezTo>
                <a:cubicBezTo>
                  <a:pt x="3036" y="3035"/>
                  <a:pt x="3036" y="3035"/>
                  <a:pt x="3036" y="3035"/>
                </a:cubicBezTo>
                <a:cubicBezTo>
                  <a:pt x="3035" y="3033"/>
                  <a:pt x="3035" y="3033"/>
                  <a:pt x="3035" y="3033"/>
                </a:cubicBezTo>
                <a:cubicBezTo>
                  <a:pt x="3036" y="3032"/>
                  <a:pt x="3036" y="3032"/>
                  <a:pt x="3036" y="3032"/>
                </a:cubicBezTo>
                <a:cubicBezTo>
                  <a:pt x="3051" y="3031"/>
                  <a:pt x="3051" y="3031"/>
                  <a:pt x="3051" y="3031"/>
                </a:cubicBezTo>
                <a:cubicBezTo>
                  <a:pt x="3052" y="3031"/>
                  <a:pt x="3052" y="3031"/>
                  <a:pt x="3052" y="3031"/>
                </a:cubicBezTo>
                <a:cubicBezTo>
                  <a:pt x="3129" y="2944"/>
                  <a:pt x="3129" y="2944"/>
                  <a:pt x="3129" y="2944"/>
                </a:cubicBezTo>
                <a:cubicBezTo>
                  <a:pt x="3131" y="2944"/>
                  <a:pt x="3131" y="2944"/>
                  <a:pt x="3131" y="2944"/>
                </a:cubicBezTo>
                <a:cubicBezTo>
                  <a:pt x="3137" y="2939"/>
                  <a:pt x="3137" y="2939"/>
                  <a:pt x="3137" y="2939"/>
                </a:cubicBezTo>
                <a:cubicBezTo>
                  <a:pt x="3140" y="2935"/>
                  <a:pt x="3140" y="2935"/>
                  <a:pt x="3140" y="2935"/>
                </a:cubicBezTo>
                <a:cubicBezTo>
                  <a:pt x="3147" y="2905"/>
                  <a:pt x="3147" y="2905"/>
                  <a:pt x="3147" y="2905"/>
                </a:cubicBezTo>
                <a:cubicBezTo>
                  <a:pt x="3147" y="2905"/>
                  <a:pt x="3147" y="2905"/>
                  <a:pt x="3147" y="2905"/>
                </a:cubicBezTo>
                <a:cubicBezTo>
                  <a:pt x="3147" y="2905"/>
                  <a:pt x="3147" y="2905"/>
                  <a:pt x="3147" y="2905"/>
                </a:cubicBezTo>
                <a:cubicBezTo>
                  <a:pt x="3147" y="2894"/>
                  <a:pt x="3147" y="2894"/>
                  <a:pt x="3147" y="2894"/>
                </a:cubicBezTo>
                <a:cubicBezTo>
                  <a:pt x="3147" y="2894"/>
                  <a:pt x="3147" y="2893"/>
                  <a:pt x="3147" y="2893"/>
                </a:cubicBezTo>
                <a:cubicBezTo>
                  <a:pt x="3147" y="2893"/>
                  <a:pt x="3146" y="2893"/>
                  <a:pt x="3146" y="2894"/>
                </a:cubicBezTo>
                <a:cubicBezTo>
                  <a:pt x="3145" y="2895"/>
                  <a:pt x="3145" y="2895"/>
                  <a:pt x="3145" y="2895"/>
                </a:cubicBezTo>
                <a:cubicBezTo>
                  <a:pt x="3144" y="2896"/>
                  <a:pt x="3144" y="2896"/>
                  <a:pt x="3144" y="2896"/>
                </a:cubicBezTo>
                <a:cubicBezTo>
                  <a:pt x="3141" y="2893"/>
                  <a:pt x="3141" y="2893"/>
                  <a:pt x="3141" y="2893"/>
                </a:cubicBezTo>
                <a:cubicBezTo>
                  <a:pt x="3147" y="2884"/>
                  <a:pt x="3147" y="2884"/>
                  <a:pt x="3147" y="2884"/>
                </a:cubicBezTo>
                <a:cubicBezTo>
                  <a:pt x="3167" y="2875"/>
                  <a:pt x="3167" y="2875"/>
                  <a:pt x="3167" y="2875"/>
                </a:cubicBezTo>
                <a:cubicBezTo>
                  <a:pt x="3170" y="2875"/>
                  <a:pt x="3170" y="2875"/>
                  <a:pt x="3170" y="2875"/>
                </a:cubicBezTo>
                <a:cubicBezTo>
                  <a:pt x="3176" y="2873"/>
                  <a:pt x="3176" y="2873"/>
                  <a:pt x="3176" y="2873"/>
                </a:cubicBezTo>
                <a:cubicBezTo>
                  <a:pt x="3180" y="2870"/>
                  <a:pt x="3180" y="2870"/>
                  <a:pt x="3180" y="2870"/>
                </a:cubicBezTo>
                <a:cubicBezTo>
                  <a:pt x="3186" y="2861"/>
                  <a:pt x="3186" y="2861"/>
                  <a:pt x="3186" y="2861"/>
                </a:cubicBezTo>
                <a:cubicBezTo>
                  <a:pt x="3187" y="2856"/>
                  <a:pt x="3187" y="2856"/>
                  <a:pt x="3187" y="2856"/>
                </a:cubicBezTo>
                <a:cubicBezTo>
                  <a:pt x="3187" y="2856"/>
                  <a:pt x="3187" y="2855"/>
                  <a:pt x="3186" y="2855"/>
                </a:cubicBezTo>
                <a:cubicBezTo>
                  <a:pt x="3186" y="2855"/>
                  <a:pt x="3186" y="2855"/>
                  <a:pt x="3185" y="2855"/>
                </a:cubicBezTo>
                <a:cubicBezTo>
                  <a:pt x="3183" y="2858"/>
                  <a:pt x="3183" y="2858"/>
                  <a:pt x="3183" y="2858"/>
                </a:cubicBezTo>
                <a:cubicBezTo>
                  <a:pt x="3183" y="2858"/>
                  <a:pt x="3183" y="2858"/>
                  <a:pt x="3183" y="2858"/>
                </a:cubicBezTo>
                <a:cubicBezTo>
                  <a:pt x="3183" y="2858"/>
                  <a:pt x="3183" y="2858"/>
                  <a:pt x="3183" y="2858"/>
                </a:cubicBezTo>
                <a:cubicBezTo>
                  <a:pt x="3188" y="2828"/>
                  <a:pt x="3188" y="2828"/>
                  <a:pt x="3188" y="2828"/>
                </a:cubicBezTo>
                <a:cubicBezTo>
                  <a:pt x="3188" y="2827"/>
                  <a:pt x="3188" y="2827"/>
                  <a:pt x="3188" y="2827"/>
                </a:cubicBezTo>
                <a:cubicBezTo>
                  <a:pt x="3186" y="2826"/>
                  <a:pt x="3186" y="2826"/>
                  <a:pt x="3186" y="2826"/>
                </a:cubicBezTo>
                <a:cubicBezTo>
                  <a:pt x="3186" y="2826"/>
                  <a:pt x="3186" y="2826"/>
                  <a:pt x="3185" y="2826"/>
                </a:cubicBezTo>
                <a:cubicBezTo>
                  <a:pt x="3185" y="2827"/>
                  <a:pt x="3185" y="2827"/>
                  <a:pt x="3185" y="2827"/>
                </a:cubicBezTo>
                <a:cubicBezTo>
                  <a:pt x="3180" y="2809"/>
                  <a:pt x="3180" y="2809"/>
                  <a:pt x="3180" y="2809"/>
                </a:cubicBezTo>
                <a:cubicBezTo>
                  <a:pt x="3180" y="2808"/>
                  <a:pt x="3180" y="2808"/>
                  <a:pt x="3180" y="2808"/>
                </a:cubicBezTo>
                <a:cubicBezTo>
                  <a:pt x="3180" y="2808"/>
                  <a:pt x="3180" y="2808"/>
                  <a:pt x="3180" y="2808"/>
                </a:cubicBezTo>
                <a:cubicBezTo>
                  <a:pt x="3180" y="2806"/>
                  <a:pt x="3180" y="2806"/>
                  <a:pt x="3180" y="2806"/>
                </a:cubicBezTo>
                <a:cubicBezTo>
                  <a:pt x="3180" y="2805"/>
                  <a:pt x="3180" y="2805"/>
                  <a:pt x="3180" y="2805"/>
                </a:cubicBezTo>
                <a:cubicBezTo>
                  <a:pt x="3178" y="2804"/>
                  <a:pt x="3178" y="2804"/>
                  <a:pt x="3178" y="2804"/>
                </a:cubicBezTo>
                <a:cubicBezTo>
                  <a:pt x="3175" y="2801"/>
                  <a:pt x="3175" y="2801"/>
                  <a:pt x="3175" y="2801"/>
                </a:cubicBezTo>
                <a:cubicBezTo>
                  <a:pt x="3175" y="2791"/>
                  <a:pt x="3175" y="2791"/>
                  <a:pt x="3175" y="2791"/>
                </a:cubicBezTo>
                <a:cubicBezTo>
                  <a:pt x="3178" y="2790"/>
                  <a:pt x="3178" y="2790"/>
                  <a:pt x="3178" y="2790"/>
                </a:cubicBezTo>
                <a:cubicBezTo>
                  <a:pt x="3192" y="2776"/>
                  <a:pt x="3192" y="2776"/>
                  <a:pt x="3192" y="2776"/>
                </a:cubicBezTo>
                <a:cubicBezTo>
                  <a:pt x="3194" y="2775"/>
                  <a:pt x="3194" y="2775"/>
                  <a:pt x="3194" y="2775"/>
                </a:cubicBezTo>
                <a:cubicBezTo>
                  <a:pt x="3195" y="2774"/>
                  <a:pt x="3195" y="2774"/>
                  <a:pt x="3195" y="2774"/>
                </a:cubicBezTo>
                <a:cubicBezTo>
                  <a:pt x="3196" y="2772"/>
                  <a:pt x="3196" y="2772"/>
                  <a:pt x="3196" y="2772"/>
                </a:cubicBezTo>
                <a:cubicBezTo>
                  <a:pt x="3196" y="2773"/>
                  <a:pt x="3196" y="2773"/>
                  <a:pt x="3196" y="2773"/>
                </a:cubicBezTo>
                <a:cubicBezTo>
                  <a:pt x="3196" y="2773"/>
                  <a:pt x="3196" y="2773"/>
                  <a:pt x="3196" y="2773"/>
                </a:cubicBezTo>
                <a:cubicBezTo>
                  <a:pt x="3198" y="2774"/>
                  <a:pt x="3198" y="2774"/>
                  <a:pt x="3198" y="2774"/>
                </a:cubicBezTo>
                <a:cubicBezTo>
                  <a:pt x="3198" y="2774"/>
                  <a:pt x="3199" y="2774"/>
                  <a:pt x="3199" y="2773"/>
                </a:cubicBezTo>
                <a:cubicBezTo>
                  <a:pt x="3205" y="2765"/>
                  <a:pt x="3205" y="2765"/>
                  <a:pt x="3205" y="2765"/>
                </a:cubicBezTo>
                <a:cubicBezTo>
                  <a:pt x="3206" y="2764"/>
                  <a:pt x="3206" y="2764"/>
                  <a:pt x="3205" y="2764"/>
                </a:cubicBezTo>
                <a:cubicBezTo>
                  <a:pt x="3204" y="2763"/>
                  <a:pt x="3204" y="2763"/>
                  <a:pt x="3204" y="2763"/>
                </a:cubicBezTo>
                <a:cubicBezTo>
                  <a:pt x="3204" y="2763"/>
                  <a:pt x="3204" y="2763"/>
                  <a:pt x="3204" y="2763"/>
                </a:cubicBezTo>
                <a:cubicBezTo>
                  <a:pt x="3207" y="2763"/>
                  <a:pt x="3207" y="2763"/>
                  <a:pt x="3207" y="2763"/>
                </a:cubicBezTo>
                <a:cubicBezTo>
                  <a:pt x="3207" y="2763"/>
                  <a:pt x="3207" y="2763"/>
                  <a:pt x="3207" y="2763"/>
                </a:cubicBezTo>
                <a:cubicBezTo>
                  <a:pt x="3208" y="2762"/>
                  <a:pt x="3208" y="2762"/>
                  <a:pt x="3208" y="2762"/>
                </a:cubicBezTo>
                <a:cubicBezTo>
                  <a:pt x="3209" y="2761"/>
                  <a:pt x="3209" y="2761"/>
                  <a:pt x="3209" y="2761"/>
                </a:cubicBezTo>
                <a:cubicBezTo>
                  <a:pt x="3209" y="2759"/>
                  <a:pt x="3209" y="2759"/>
                  <a:pt x="3209" y="2759"/>
                </a:cubicBezTo>
                <a:cubicBezTo>
                  <a:pt x="3233" y="2746"/>
                  <a:pt x="3233" y="2746"/>
                  <a:pt x="3233" y="2746"/>
                </a:cubicBezTo>
                <a:cubicBezTo>
                  <a:pt x="3237" y="2746"/>
                  <a:pt x="3237" y="2746"/>
                  <a:pt x="3237" y="2746"/>
                </a:cubicBezTo>
                <a:cubicBezTo>
                  <a:pt x="3238" y="2745"/>
                  <a:pt x="3238" y="2745"/>
                  <a:pt x="3238" y="2745"/>
                </a:cubicBezTo>
                <a:cubicBezTo>
                  <a:pt x="3242" y="2743"/>
                  <a:pt x="3242" y="2743"/>
                  <a:pt x="3242" y="2743"/>
                </a:cubicBezTo>
                <a:cubicBezTo>
                  <a:pt x="3244" y="2740"/>
                  <a:pt x="3244" y="2740"/>
                  <a:pt x="3244" y="2740"/>
                </a:cubicBezTo>
                <a:cubicBezTo>
                  <a:pt x="3252" y="2735"/>
                  <a:pt x="3252" y="2735"/>
                  <a:pt x="3252" y="2735"/>
                </a:cubicBezTo>
                <a:cubicBezTo>
                  <a:pt x="3254" y="2732"/>
                  <a:pt x="3254" y="2732"/>
                  <a:pt x="3254" y="2732"/>
                </a:cubicBezTo>
                <a:cubicBezTo>
                  <a:pt x="3254" y="2732"/>
                  <a:pt x="3254" y="2732"/>
                  <a:pt x="3254" y="2731"/>
                </a:cubicBezTo>
                <a:cubicBezTo>
                  <a:pt x="3253" y="2731"/>
                  <a:pt x="3253" y="2731"/>
                  <a:pt x="3253" y="2731"/>
                </a:cubicBezTo>
                <a:cubicBezTo>
                  <a:pt x="3257" y="2729"/>
                  <a:pt x="3257" y="2729"/>
                  <a:pt x="3257" y="2729"/>
                </a:cubicBezTo>
                <a:cubicBezTo>
                  <a:pt x="3263" y="2720"/>
                  <a:pt x="3263" y="2720"/>
                  <a:pt x="3263" y="2720"/>
                </a:cubicBezTo>
                <a:cubicBezTo>
                  <a:pt x="3265" y="2719"/>
                  <a:pt x="3265" y="2719"/>
                  <a:pt x="3265" y="2719"/>
                </a:cubicBezTo>
                <a:cubicBezTo>
                  <a:pt x="3265" y="2719"/>
                  <a:pt x="3265" y="2719"/>
                  <a:pt x="3265" y="2719"/>
                </a:cubicBezTo>
                <a:cubicBezTo>
                  <a:pt x="3266" y="2714"/>
                  <a:pt x="3266" y="2714"/>
                  <a:pt x="3266" y="2714"/>
                </a:cubicBezTo>
                <a:cubicBezTo>
                  <a:pt x="3266" y="2714"/>
                  <a:pt x="3266" y="2714"/>
                  <a:pt x="3266" y="2713"/>
                </a:cubicBezTo>
                <a:cubicBezTo>
                  <a:pt x="3264" y="2713"/>
                  <a:pt x="3264" y="2713"/>
                  <a:pt x="3264" y="2713"/>
                </a:cubicBezTo>
                <a:cubicBezTo>
                  <a:pt x="3266" y="2711"/>
                  <a:pt x="3266" y="2711"/>
                  <a:pt x="3266" y="2711"/>
                </a:cubicBezTo>
                <a:cubicBezTo>
                  <a:pt x="3269" y="2705"/>
                  <a:pt x="3269" y="2705"/>
                  <a:pt x="3269" y="2705"/>
                </a:cubicBezTo>
                <a:cubicBezTo>
                  <a:pt x="3269" y="2702"/>
                  <a:pt x="3269" y="2702"/>
                  <a:pt x="3269" y="2702"/>
                </a:cubicBezTo>
                <a:cubicBezTo>
                  <a:pt x="3268" y="2702"/>
                  <a:pt x="3268" y="2702"/>
                  <a:pt x="3268" y="2702"/>
                </a:cubicBezTo>
                <a:cubicBezTo>
                  <a:pt x="3267" y="2701"/>
                  <a:pt x="3267" y="2701"/>
                  <a:pt x="3267" y="2701"/>
                </a:cubicBezTo>
                <a:cubicBezTo>
                  <a:pt x="3267" y="2701"/>
                  <a:pt x="3267" y="2701"/>
                  <a:pt x="3267" y="2701"/>
                </a:cubicBezTo>
                <a:cubicBezTo>
                  <a:pt x="3268" y="2700"/>
                  <a:pt x="3268" y="2700"/>
                  <a:pt x="3268" y="2700"/>
                </a:cubicBezTo>
                <a:cubicBezTo>
                  <a:pt x="3268" y="2699"/>
                  <a:pt x="3268" y="2699"/>
                  <a:pt x="3268" y="2699"/>
                </a:cubicBezTo>
                <a:cubicBezTo>
                  <a:pt x="3267" y="2697"/>
                  <a:pt x="3267" y="2697"/>
                  <a:pt x="3267" y="2697"/>
                </a:cubicBezTo>
                <a:cubicBezTo>
                  <a:pt x="3267" y="2697"/>
                  <a:pt x="3266" y="2696"/>
                  <a:pt x="3266" y="2696"/>
                </a:cubicBezTo>
                <a:cubicBezTo>
                  <a:pt x="3266" y="2696"/>
                  <a:pt x="3266" y="2696"/>
                  <a:pt x="3266" y="2697"/>
                </a:cubicBezTo>
                <a:cubicBezTo>
                  <a:pt x="3265" y="2697"/>
                  <a:pt x="3265" y="2697"/>
                  <a:pt x="3265" y="2697"/>
                </a:cubicBezTo>
                <a:cubicBezTo>
                  <a:pt x="3265" y="2697"/>
                  <a:pt x="3265" y="2697"/>
                  <a:pt x="3265" y="2697"/>
                </a:cubicBezTo>
                <a:cubicBezTo>
                  <a:pt x="3265" y="2695"/>
                  <a:pt x="3265" y="2695"/>
                  <a:pt x="3265" y="2695"/>
                </a:cubicBezTo>
                <a:cubicBezTo>
                  <a:pt x="3265" y="2679"/>
                  <a:pt x="3265" y="2679"/>
                  <a:pt x="3265" y="2679"/>
                </a:cubicBezTo>
                <a:cubicBezTo>
                  <a:pt x="3265" y="2679"/>
                  <a:pt x="3264" y="2679"/>
                  <a:pt x="3264" y="2679"/>
                </a:cubicBezTo>
                <a:cubicBezTo>
                  <a:pt x="3264" y="2679"/>
                  <a:pt x="3264" y="2679"/>
                  <a:pt x="3264" y="2679"/>
                </a:cubicBezTo>
                <a:cubicBezTo>
                  <a:pt x="3263" y="2677"/>
                  <a:pt x="3263" y="2677"/>
                  <a:pt x="3263" y="2677"/>
                </a:cubicBezTo>
                <a:cubicBezTo>
                  <a:pt x="3265" y="2676"/>
                  <a:pt x="3265" y="2676"/>
                  <a:pt x="3265" y="2676"/>
                </a:cubicBezTo>
                <a:cubicBezTo>
                  <a:pt x="3265" y="2675"/>
                  <a:pt x="3265" y="2675"/>
                  <a:pt x="3265" y="2675"/>
                </a:cubicBezTo>
                <a:cubicBezTo>
                  <a:pt x="3264" y="2659"/>
                  <a:pt x="3264" y="2659"/>
                  <a:pt x="3264" y="2659"/>
                </a:cubicBezTo>
                <a:cubicBezTo>
                  <a:pt x="3269" y="2647"/>
                  <a:pt x="3269" y="2647"/>
                  <a:pt x="3269" y="2647"/>
                </a:cubicBezTo>
                <a:cubicBezTo>
                  <a:pt x="3269" y="2642"/>
                  <a:pt x="3269" y="2642"/>
                  <a:pt x="3269" y="2642"/>
                </a:cubicBezTo>
                <a:cubicBezTo>
                  <a:pt x="3269" y="2642"/>
                  <a:pt x="3269" y="2642"/>
                  <a:pt x="3269" y="2642"/>
                </a:cubicBezTo>
                <a:cubicBezTo>
                  <a:pt x="3269" y="2641"/>
                  <a:pt x="3269" y="2641"/>
                  <a:pt x="3269" y="2641"/>
                </a:cubicBezTo>
                <a:cubicBezTo>
                  <a:pt x="3269" y="2639"/>
                  <a:pt x="3269" y="2639"/>
                  <a:pt x="3269" y="2639"/>
                </a:cubicBezTo>
                <a:cubicBezTo>
                  <a:pt x="3268" y="2639"/>
                  <a:pt x="3268" y="2639"/>
                  <a:pt x="3268" y="2639"/>
                </a:cubicBezTo>
                <a:cubicBezTo>
                  <a:pt x="3267" y="2638"/>
                  <a:pt x="3267" y="2638"/>
                  <a:pt x="3267" y="2638"/>
                </a:cubicBezTo>
                <a:cubicBezTo>
                  <a:pt x="3267" y="2638"/>
                  <a:pt x="3267" y="2638"/>
                  <a:pt x="3267" y="2638"/>
                </a:cubicBezTo>
                <a:cubicBezTo>
                  <a:pt x="3267" y="2637"/>
                  <a:pt x="3267" y="2637"/>
                  <a:pt x="3267" y="2637"/>
                </a:cubicBezTo>
                <a:cubicBezTo>
                  <a:pt x="3266" y="2636"/>
                  <a:pt x="3266" y="2636"/>
                  <a:pt x="3266" y="2636"/>
                </a:cubicBezTo>
                <a:cubicBezTo>
                  <a:pt x="3266" y="2636"/>
                  <a:pt x="3266" y="2636"/>
                  <a:pt x="3266" y="2636"/>
                </a:cubicBezTo>
                <a:cubicBezTo>
                  <a:pt x="3264" y="2635"/>
                  <a:pt x="3264" y="2635"/>
                  <a:pt x="3264" y="2635"/>
                </a:cubicBezTo>
                <a:cubicBezTo>
                  <a:pt x="3262" y="2635"/>
                  <a:pt x="3262" y="2635"/>
                  <a:pt x="3262" y="2635"/>
                </a:cubicBezTo>
                <a:cubicBezTo>
                  <a:pt x="3260" y="2632"/>
                  <a:pt x="3260" y="2632"/>
                  <a:pt x="3260" y="2632"/>
                </a:cubicBezTo>
                <a:cubicBezTo>
                  <a:pt x="3257" y="2630"/>
                  <a:pt x="3257" y="2630"/>
                  <a:pt x="3257" y="2630"/>
                </a:cubicBezTo>
                <a:cubicBezTo>
                  <a:pt x="3257" y="2629"/>
                  <a:pt x="3257" y="2629"/>
                  <a:pt x="3257" y="2629"/>
                </a:cubicBezTo>
                <a:cubicBezTo>
                  <a:pt x="3257" y="2628"/>
                  <a:pt x="3257" y="2628"/>
                  <a:pt x="3257" y="2628"/>
                </a:cubicBezTo>
                <a:cubicBezTo>
                  <a:pt x="3256" y="2627"/>
                  <a:pt x="3256" y="2627"/>
                  <a:pt x="3256" y="2627"/>
                </a:cubicBezTo>
                <a:cubicBezTo>
                  <a:pt x="3256" y="2626"/>
                  <a:pt x="3256" y="2626"/>
                  <a:pt x="3256" y="2626"/>
                </a:cubicBezTo>
                <a:cubicBezTo>
                  <a:pt x="3256" y="2624"/>
                  <a:pt x="3256" y="2624"/>
                  <a:pt x="3256" y="2624"/>
                </a:cubicBezTo>
                <a:cubicBezTo>
                  <a:pt x="3254" y="2622"/>
                  <a:pt x="3254" y="2622"/>
                  <a:pt x="3254" y="2622"/>
                </a:cubicBezTo>
                <a:cubicBezTo>
                  <a:pt x="3255" y="2621"/>
                  <a:pt x="3255" y="2621"/>
                  <a:pt x="3255" y="2621"/>
                </a:cubicBezTo>
                <a:cubicBezTo>
                  <a:pt x="3254" y="2619"/>
                  <a:pt x="3254" y="2619"/>
                  <a:pt x="3254" y="2619"/>
                </a:cubicBezTo>
                <a:cubicBezTo>
                  <a:pt x="3251" y="2613"/>
                  <a:pt x="3251" y="2613"/>
                  <a:pt x="3251" y="2613"/>
                </a:cubicBezTo>
                <a:cubicBezTo>
                  <a:pt x="3251" y="2613"/>
                  <a:pt x="3251" y="2613"/>
                  <a:pt x="3251" y="2613"/>
                </a:cubicBezTo>
                <a:cubicBezTo>
                  <a:pt x="3252" y="2612"/>
                  <a:pt x="3252" y="2612"/>
                  <a:pt x="3252" y="2612"/>
                </a:cubicBezTo>
                <a:cubicBezTo>
                  <a:pt x="3252" y="2612"/>
                  <a:pt x="3252" y="2612"/>
                  <a:pt x="3252" y="2612"/>
                </a:cubicBezTo>
                <a:cubicBezTo>
                  <a:pt x="3251" y="2611"/>
                  <a:pt x="3251" y="2611"/>
                  <a:pt x="3251" y="2611"/>
                </a:cubicBezTo>
                <a:cubicBezTo>
                  <a:pt x="3250" y="2610"/>
                  <a:pt x="3250" y="2610"/>
                  <a:pt x="3250" y="2610"/>
                </a:cubicBezTo>
                <a:cubicBezTo>
                  <a:pt x="3248" y="2604"/>
                  <a:pt x="3248" y="2604"/>
                  <a:pt x="3248" y="2604"/>
                </a:cubicBezTo>
                <a:cubicBezTo>
                  <a:pt x="3248" y="2603"/>
                  <a:pt x="3248" y="2603"/>
                  <a:pt x="3248" y="2603"/>
                </a:cubicBezTo>
                <a:cubicBezTo>
                  <a:pt x="3250" y="2603"/>
                  <a:pt x="3250" y="2603"/>
                  <a:pt x="3250" y="2603"/>
                </a:cubicBezTo>
                <a:cubicBezTo>
                  <a:pt x="3250" y="2603"/>
                  <a:pt x="3250" y="2602"/>
                  <a:pt x="3250" y="2602"/>
                </a:cubicBezTo>
                <a:cubicBezTo>
                  <a:pt x="3251" y="2599"/>
                  <a:pt x="3251" y="2599"/>
                  <a:pt x="3251" y="2599"/>
                </a:cubicBezTo>
                <a:cubicBezTo>
                  <a:pt x="3250" y="2598"/>
                  <a:pt x="3250" y="2598"/>
                  <a:pt x="3250" y="2598"/>
                </a:cubicBezTo>
                <a:cubicBezTo>
                  <a:pt x="3250" y="2596"/>
                  <a:pt x="3250" y="2596"/>
                  <a:pt x="3250" y="2596"/>
                </a:cubicBezTo>
                <a:cubicBezTo>
                  <a:pt x="3249" y="2594"/>
                  <a:pt x="3249" y="2594"/>
                  <a:pt x="3249" y="2594"/>
                </a:cubicBezTo>
                <a:cubicBezTo>
                  <a:pt x="3250" y="2589"/>
                  <a:pt x="3250" y="2589"/>
                  <a:pt x="3250" y="2589"/>
                </a:cubicBezTo>
                <a:cubicBezTo>
                  <a:pt x="3252" y="2588"/>
                  <a:pt x="3252" y="2588"/>
                  <a:pt x="3252" y="2588"/>
                </a:cubicBezTo>
                <a:cubicBezTo>
                  <a:pt x="3252" y="2587"/>
                  <a:pt x="3252" y="2587"/>
                  <a:pt x="3252" y="2587"/>
                </a:cubicBezTo>
                <a:cubicBezTo>
                  <a:pt x="3253" y="2587"/>
                  <a:pt x="3253" y="2587"/>
                  <a:pt x="3253" y="2587"/>
                </a:cubicBezTo>
                <a:cubicBezTo>
                  <a:pt x="3253" y="2585"/>
                  <a:pt x="3253" y="2585"/>
                  <a:pt x="3253" y="2585"/>
                </a:cubicBezTo>
                <a:cubicBezTo>
                  <a:pt x="3251" y="2582"/>
                  <a:pt x="3251" y="2582"/>
                  <a:pt x="3251" y="2582"/>
                </a:cubicBezTo>
                <a:cubicBezTo>
                  <a:pt x="3248" y="2579"/>
                  <a:pt x="3248" y="2579"/>
                  <a:pt x="3248" y="2579"/>
                </a:cubicBezTo>
                <a:cubicBezTo>
                  <a:pt x="3246" y="2577"/>
                  <a:pt x="3246" y="2577"/>
                  <a:pt x="3246" y="2577"/>
                </a:cubicBezTo>
                <a:cubicBezTo>
                  <a:pt x="3242" y="2574"/>
                  <a:pt x="3242" y="2574"/>
                  <a:pt x="3242" y="2574"/>
                </a:cubicBezTo>
                <a:cubicBezTo>
                  <a:pt x="3241" y="2569"/>
                  <a:pt x="3241" y="2569"/>
                  <a:pt x="3241" y="2569"/>
                </a:cubicBezTo>
                <a:cubicBezTo>
                  <a:pt x="3248" y="2547"/>
                  <a:pt x="3248" y="2547"/>
                  <a:pt x="3248" y="2547"/>
                </a:cubicBezTo>
                <a:cubicBezTo>
                  <a:pt x="3251" y="2546"/>
                  <a:pt x="3251" y="2546"/>
                  <a:pt x="3251" y="2546"/>
                </a:cubicBezTo>
                <a:cubicBezTo>
                  <a:pt x="3251" y="2546"/>
                  <a:pt x="3251" y="2546"/>
                  <a:pt x="3251" y="2546"/>
                </a:cubicBezTo>
                <a:cubicBezTo>
                  <a:pt x="3262" y="2526"/>
                  <a:pt x="3262" y="2526"/>
                  <a:pt x="3262" y="2526"/>
                </a:cubicBezTo>
                <a:cubicBezTo>
                  <a:pt x="3263" y="2521"/>
                  <a:pt x="3263" y="2521"/>
                  <a:pt x="3263" y="2521"/>
                </a:cubicBezTo>
                <a:cubicBezTo>
                  <a:pt x="3266" y="2516"/>
                  <a:pt x="3266" y="2516"/>
                  <a:pt x="3266" y="2516"/>
                </a:cubicBezTo>
                <a:cubicBezTo>
                  <a:pt x="3272" y="2513"/>
                  <a:pt x="3272" y="2513"/>
                  <a:pt x="3272" y="2513"/>
                </a:cubicBezTo>
                <a:cubicBezTo>
                  <a:pt x="3272" y="2513"/>
                  <a:pt x="3272" y="2513"/>
                  <a:pt x="3272" y="2513"/>
                </a:cubicBezTo>
                <a:cubicBezTo>
                  <a:pt x="3273" y="2509"/>
                  <a:pt x="3273" y="2509"/>
                  <a:pt x="3273" y="2509"/>
                </a:cubicBezTo>
                <a:cubicBezTo>
                  <a:pt x="3275" y="2507"/>
                  <a:pt x="3275" y="2507"/>
                  <a:pt x="3275" y="2507"/>
                </a:cubicBezTo>
                <a:cubicBezTo>
                  <a:pt x="3276" y="2506"/>
                  <a:pt x="3276" y="2506"/>
                  <a:pt x="3276" y="2506"/>
                </a:cubicBezTo>
                <a:cubicBezTo>
                  <a:pt x="3278" y="2506"/>
                  <a:pt x="3278" y="2506"/>
                  <a:pt x="3278" y="2506"/>
                </a:cubicBezTo>
                <a:cubicBezTo>
                  <a:pt x="3279" y="2506"/>
                  <a:pt x="3279" y="2506"/>
                  <a:pt x="3279" y="2506"/>
                </a:cubicBezTo>
                <a:cubicBezTo>
                  <a:pt x="3282" y="2503"/>
                  <a:pt x="3282" y="2503"/>
                  <a:pt x="3282" y="2503"/>
                </a:cubicBezTo>
                <a:cubicBezTo>
                  <a:pt x="3283" y="2501"/>
                  <a:pt x="3283" y="2501"/>
                  <a:pt x="3283" y="2501"/>
                </a:cubicBezTo>
                <a:cubicBezTo>
                  <a:pt x="3283" y="2501"/>
                  <a:pt x="3283" y="2501"/>
                  <a:pt x="3283" y="2501"/>
                </a:cubicBezTo>
                <a:cubicBezTo>
                  <a:pt x="3297" y="2484"/>
                  <a:pt x="3297" y="2484"/>
                  <a:pt x="3297" y="2484"/>
                </a:cubicBezTo>
                <a:cubicBezTo>
                  <a:pt x="3298" y="2482"/>
                  <a:pt x="3298" y="2482"/>
                  <a:pt x="3298" y="2482"/>
                </a:cubicBezTo>
                <a:cubicBezTo>
                  <a:pt x="3299" y="2482"/>
                  <a:pt x="3299" y="2482"/>
                  <a:pt x="3299" y="2482"/>
                </a:cubicBezTo>
                <a:cubicBezTo>
                  <a:pt x="3299" y="2481"/>
                  <a:pt x="3299" y="2481"/>
                  <a:pt x="3299" y="2481"/>
                </a:cubicBezTo>
                <a:cubicBezTo>
                  <a:pt x="3299" y="2480"/>
                  <a:pt x="3299" y="2480"/>
                  <a:pt x="3299" y="2480"/>
                </a:cubicBezTo>
                <a:cubicBezTo>
                  <a:pt x="3299" y="2479"/>
                  <a:pt x="3299" y="2479"/>
                  <a:pt x="3299" y="2479"/>
                </a:cubicBezTo>
                <a:cubicBezTo>
                  <a:pt x="3299" y="2479"/>
                  <a:pt x="3299" y="2479"/>
                  <a:pt x="3299" y="2479"/>
                </a:cubicBezTo>
                <a:cubicBezTo>
                  <a:pt x="3300" y="2479"/>
                  <a:pt x="3300" y="2479"/>
                  <a:pt x="3300" y="2479"/>
                </a:cubicBezTo>
                <a:cubicBezTo>
                  <a:pt x="3303" y="2478"/>
                  <a:pt x="3303" y="2478"/>
                  <a:pt x="3303" y="2478"/>
                </a:cubicBezTo>
                <a:cubicBezTo>
                  <a:pt x="3303" y="2478"/>
                  <a:pt x="3303" y="2478"/>
                  <a:pt x="3303" y="2478"/>
                </a:cubicBezTo>
                <a:cubicBezTo>
                  <a:pt x="3337" y="2447"/>
                  <a:pt x="3337" y="2447"/>
                  <a:pt x="3337" y="2447"/>
                </a:cubicBezTo>
                <a:cubicBezTo>
                  <a:pt x="3339" y="2447"/>
                  <a:pt x="3339" y="2447"/>
                  <a:pt x="3339" y="2447"/>
                </a:cubicBezTo>
                <a:cubicBezTo>
                  <a:pt x="3345" y="2445"/>
                  <a:pt x="3345" y="2445"/>
                  <a:pt x="3345" y="2445"/>
                </a:cubicBezTo>
                <a:cubicBezTo>
                  <a:pt x="3353" y="2439"/>
                  <a:pt x="3353" y="2439"/>
                  <a:pt x="3353" y="2439"/>
                </a:cubicBezTo>
                <a:cubicBezTo>
                  <a:pt x="3358" y="2431"/>
                  <a:pt x="3358" y="2431"/>
                  <a:pt x="3358" y="2431"/>
                </a:cubicBezTo>
                <a:cubicBezTo>
                  <a:pt x="3359" y="2431"/>
                  <a:pt x="3359" y="2431"/>
                  <a:pt x="3359" y="2431"/>
                </a:cubicBezTo>
                <a:cubicBezTo>
                  <a:pt x="3377" y="2414"/>
                  <a:pt x="3377" y="2414"/>
                  <a:pt x="3377" y="2414"/>
                </a:cubicBezTo>
                <a:cubicBezTo>
                  <a:pt x="3378" y="2413"/>
                  <a:pt x="3378" y="2413"/>
                  <a:pt x="3378" y="2413"/>
                </a:cubicBezTo>
                <a:cubicBezTo>
                  <a:pt x="3378" y="2413"/>
                  <a:pt x="3378" y="2413"/>
                  <a:pt x="3378" y="2413"/>
                </a:cubicBezTo>
                <a:cubicBezTo>
                  <a:pt x="3385" y="2402"/>
                  <a:pt x="3385" y="2402"/>
                  <a:pt x="3385" y="2402"/>
                </a:cubicBezTo>
                <a:cubicBezTo>
                  <a:pt x="3385" y="2401"/>
                  <a:pt x="3385" y="2401"/>
                  <a:pt x="3385" y="2401"/>
                </a:cubicBezTo>
                <a:cubicBezTo>
                  <a:pt x="3385" y="2401"/>
                  <a:pt x="3385" y="2401"/>
                  <a:pt x="3385" y="2401"/>
                </a:cubicBezTo>
                <a:cubicBezTo>
                  <a:pt x="3386" y="2398"/>
                  <a:pt x="3386" y="2398"/>
                  <a:pt x="3386" y="2398"/>
                </a:cubicBezTo>
                <a:cubicBezTo>
                  <a:pt x="3392" y="2393"/>
                  <a:pt x="3392" y="2393"/>
                  <a:pt x="3392" y="2393"/>
                </a:cubicBezTo>
                <a:cubicBezTo>
                  <a:pt x="3392" y="2393"/>
                  <a:pt x="3392" y="2393"/>
                  <a:pt x="3392" y="2393"/>
                </a:cubicBezTo>
                <a:cubicBezTo>
                  <a:pt x="3392" y="2392"/>
                  <a:pt x="3392" y="2392"/>
                  <a:pt x="3392" y="2392"/>
                </a:cubicBezTo>
                <a:cubicBezTo>
                  <a:pt x="3393" y="2391"/>
                  <a:pt x="3393" y="2391"/>
                  <a:pt x="3393" y="2391"/>
                </a:cubicBezTo>
                <a:cubicBezTo>
                  <a:pt x="3394" y="2391"/>
                  <a:pt x="3394" y="2391"/>
                  <a:pt x="3394" y="2391"/>
                </a:cubicBezTo>
                <a:cubicBezTo>
                  <a:pt x="3396" y="2388"/>
                  <a:pt x="3396" y="2388"/>
                  <a:pt x="3396" y="2388"/>
                </a:cubicBezTo>
                <a:cubicBezTo>
                  <a:pt x="3410" y="2358"/>
                  <a:pt x="3410" y="2358"/>
                  <a:pt x="3410" y="2358"/>
                </a:cubicBezTo>
                <a:cubicBezTo>
                  <a:pt x="3411" y="2355"/>
                  <a:pt x="3411" y="2355"/>
                  <a:pt x="3411" y="2355"/>
                </a:cubicBezTo>
                <a:cubicBezTo>
                  <a:pt x="3412" y="2352"/>
                  <a:pt x="3412" y="2352"/>
                  <a:pt x="3412" y="2352"/>
                </a:cubicBezTo>
                <a:cubicBezTo>
                  <a:pt x="3415" y="2349"/>
                  <a:pt x="3415" y="2349"/>
                  <a:pt x="3415" y="2349"/>
                </a:cubicBezTo>
                <a:cubicBezTo>
                  <a:pt x="3422" y="2337"/>
                  <a:pt x="3422" y="2337"/>
                  <a:pt x="3422" y="2337"/>
                </a:cubicBezTo>
                <a:cubicBezTo>
                  <a:pt x="3424" y="2335"/>
                  <a:pt x="3424" y="2335"/>
                  <a:pt x="3424" y="2335"/>
                </a:cubicBezTo>
                <a:cubicBezTo>
                  <a:pt x="3424" y="2335"/>
                  <a:pt x="3424" y="2335"/>
                  <a:pt x="3424" y="2335"/>
                </a:cubicBezTo>
                <a:cubicBezTo>
                  <a:pt x="3425" y="2332"/>
                  <a:pt x="3425" y="2332"/>
                  <a:pt x="3425" y="2332"/>
                </a:cubicBezTo>
                <a:cubicBezTo>
                  <a:pt x="3426" y="2331"/>
                  <a:pt x="3426" y="2331"/>
                  <a:pt x="3426" y="2331"/>
                </a:cubicBezTo>
                <a:cubicBezTo>
                  <a:pt x="3427" y="2317"/>
                  <a:pt x="3427" y="2317"/>
                  <a:pt x="3427" y="2317"/>
                </a:cubicBezTo>
                <a:cubicBezTo>
                  <a:pt x="3428" y="2317"/>
                  <a:pt x="3428" y="2317"/>
                  <a:pt x="3428" y="2317"/>
                </a:cubicBezTo>
                <a:cubicBezTo>
                  <a:pt x="3429" y="2316"/>
                  <a:pt x="3429" y="2316"/>
                  <a:pt x="3429" y="2316"/>
                </a:cubicBezTo>
                <a:cubicBezTo>
                  <a:pt x="3430" y="2316"/>
                  <a:pt x="3430" y="2316"/>
                  <a:pt x="3430" y="2316"/>
                </a:cubicBezTo>
                <a:cubicBezTo>
                  <a:pt x="3432" y="2317"/>
                  <a:pt x="3432" y="2317"/>
                  <a:pt x="3432" y="2317"/>
                </a:cubicBezTo>
                <a:cubicBezTo>
                  <a:pt x="3432" y="2317"/>
                  <a:pt x="3432" y="2317"/>
                  <a:pt x="3432" y="2317"/>
                </a:cubicBezTo>
                <a:cubicBezTo>
                  <a:pt x="3433" y="2317"/>
                  <a:pt x="3433" y="2317"/>
                  <a:pt x="3433" y="2317"/>
                </a:cubicBezTo>
                <a:cubicBezTo>
                  <a:pt x="3433" y="2317"/>
                  <a:pt x="3433" y="2317"/>
                  <a:pt x="3433" y="2317"/>
                </a:cubicBezTo>
                <a:cubicBezTo>
                  <a:pt x="3434" y="2316"/>
                  <a:pt x="3434" y="2316"/>
                  <a:pt x="3434" y="2316"/>
                </a:cubicBezTo>
                <a:cubicBezTo>
                  <a:pt x="3434" y="2316"/>
                  <a:pt x="3434" y="2316"/>
                  <a:pt x="3434" y="2316"/>
                </a:cubicBezTo>
                <a:cubicBezTo>
                  <a:pt x="3434" y="2315"/>
                  <a:pt x="3434" y="2315"/>
                  <a:pt x="3434" y="2315"/>
                </a:cubicBezTo>
                <a:cubicBezTo>
                  <a:pt x="3433" y="2314"/>
                  <a:pt x="3433" y="2314"/>
                  <a:pt x="3433" y="2314"/>
                </a:cubicBezTo>
                <a:cubicBezTo>
                  <a:pt x="3432" y="2314"/>
                  <a:pt x="3432" y="2314"/>
                  <a:pt x="3432" y="2314"/>
                </a:cubicBezTo>
                <a:cubicBezTo>
                  <a:pt x="3431" y="2313"/>
                  <a:pt x="3431" y="2313"/>
                  <a:pt x="3431" y="2313"/>
                </a:cubicBezTo>
                <a:cubicBezTo>
                  <a:pt x="3431" y="2313"/>
                  <a:pt x="3431" y="2313"/>
                  <a:pt x="3431" y="2313"/>
                </a:cubicBezTo>
                <a:cubicBezTo>
                  <a:pt x="3431" y="2313"/>
                  <a:pt x="3431" y="2313"/>
                  <a:pt x="3431" y="2313"/>
                </a:cubicBezTo>
                <a:cubicBezTo>
                  <a:pt x="3431" y="2312"/>
                  <a:pt x="3431" y="2312"/>
                  <a:pt x="3431" y="2312"/>
                </a:cubicBezTo>
                <a:cubicBezTo>
                  <a:pt x="3431" y="2309"/>
                  <a:pt x="3431" y="2309"/>
                  <a:pt x="3431" y="2309"/>
                </a:cubicBezTo>
                <a:cubicBezTo>
                  <a:pt x="3431" y="2307"/>
                  <a:pt x="3431" y="2307"/>
                  <a:pt x="3431" y="2307"/>
                </a:cubicBezTo>
                <a:cubicBezTo>
                  <a:pt x="3431" y="2305"/>
                  <a:pt x="3431" y="2305"/>
                  <a:pt x="3431" y="2305"/>
                </a:cubicBezTo>
                <a:cubicBezTo>
                  <a:pt x="3432" y="2304"/>
                  <a:pt x="3432" y="2304"/>
                  <a:pt x="3432" y="2304"/>
                </a:cubicBezTo>
                <a:cubicBezTo>
                  <a:pt x="3432" y="2304"/>
                  <a:pt x="3432" y="2303"/>
                  <a:pt x="3431" y="2303"/>
                </a:cubicBezTo>
                <a:cubicBezTo>
                  <a:pt x="3430" y="2302"/>
                  <a:pt x="3430" y="2302"/>
                  <a:pt x="3430" y="2302"/>
                </a:cubicBezTo>
                <a:cubicBezTo>
                  <a:pt x="3430" y="2300"/>
                  <a:pt x="3430" y="2300"/>
                  <a:pt x="3430" y="2300"/>
                </a:cubicBezTo>
                <a:cubicBezTo>
                  <a:pt x="3430" y="2298"/>
                  <a:pt x="3430" y="2298"/>
                  <a:pt x="3430" y="2298"/>
                </a:cubicBezTo>
                <a:cubicBezTo>
                  <a:pt x="3432" y="2297"/>
                  <a:pt x="3432" y="2297"/>
                  <a:pt x="3432" y="2297"/>
                </a:cubicBezTo>
                <a:cubicBezTo>
                  <a:pt x="3432" y="2296"/>
                  <a:pt x="3432" y="2296"/>
                  <a:pt x="3432" y="2296"/>
                </a:cubicBezTo>
                <a:cubicBezTo>
                  <a:pt x="3432" y="2294"/>
                  <a:pt x="3432" y="2294"/>
                  <a:pt x="3432" y="2294"/>
                </a:cubicBezTo>
                <a:cubicBezTo>
                  <a:pt x="3432" y="2293"/>
                  <a:pt x="3432" y="2293"/>
                  <a:pt x="3432" y="2293"/>
                </a:cubicBezTo>
                <a:cubicBezTo>
                  <a:pt x="3433" y="2293"/>
                  <a:pt x="3432" y="2292"/>
                  <a:pt x="3432" y="2292"/>
                </a:cubicBezTo>
                <a:cubicBezTo>
                  <a:pt x="3431" y="2292"/>
                  <a:pt x="3431" y="2292"/>
                  <a:pt x="3431" y="2292"/>
                </a:cubicBezTo>
                <a:cubicBezTo>
                  <a:pt x="3429" y="2292"/>
                  <a:pt x="3429" y="2292"/>
                  <a:pt x="3429" y="2292"/>
                </a:cubicBezTo>
                <a:cubicBezTo>
                  <a:pt x="3426" y="2290"/>
                  <a:pt x="3426" y="2290"/>
                  <a:pt x="3426" y="2290"/>
                </a:cubicBezTo>
                <a:cubicBezTo>
                  <a:pt x="3426" y="2290"/>
                  <a:pt x="3426" y="2290"/>
                  <a:pt x="3426" y="2290"/>
                </a:cubicBezTo>
                <a:cubicBezTo>
                  <a:pt x="3423" y="2289"/>
                  <a:pt x="3423" y="2289"/>
                  <a:pt x="3423" y="2289"/>
                </a:cubicBezTo>
                <a:cubicBezTo>
                  <a:pt x="3421" y="2290"/>
                  <a:pt x="3421" y="2290"/>
                  <a:pt x="3421" y="2290"/>
                </a:cubicBezTo>
                <a:cubicBezTo>
                  <a:pt x="3420" y="2291"/>
                  <a:pt x="3420" y="2291"/>
                  <a:pt x="3420" y="2291"/>
                </a:cubicBezTo>
                <a:cubicBezTo>
                  <a:pt x="3419" y="2293"/>
                  <a:pt x="3419" y="2293"/>
                  <a:pt x="3419" y="2293"/>
                </a:cubicBezTo>
                <a:cubicBezTo>
                  <a:pt x="3414" y="2295"/>
                  <a:pt x="3414" y="2295"/>
                  <a:pt x="3414" y="2295"/>
                </a:cubicBezTo>
                <a:cubicBezTo>
                  <a:pt x="3405" y="2297"/>
                  <a:pt x="3405" y="2297"/>
                  <a:pt x="3405" y="2297"/>
                </a:cubicBezTo>
                <a:cubicBezTo>
                  <a:pt x="3404" y="2297"/>
                  <a:pt x="3404" y="2297"/>
                  <a:pt x="3404" y="2297"/>
                </a:cubicBezTo>
                <a:cubicBezTo>
                  <a:pt x="3403" y="2298"/>
                  <a:pt x="3403" y="2298"/>
                  <a:pt x="3403" y="2298"/>
                </a:cubicBezTo>
                <a:cubicBezTo>
                  <a:pt x="3402" y="2298"/>
                  <a:pt x="3402" y="2298"/>
                  <a:pt x="3402" y="2298"/>
                </a:cubicBezTo>
                <a:cubicBezTo>
                  <a:pt x="3396" y="2300"/>
                  <a:pt x="3396" y="2300"/>
                  <a:pt x="3396" y="2300"/>
                </a:cubicBezTo>
                <a:cubicBezTo>
                  <a:pt x="3390" y="2299"/>
                  <a:pt x="3390" y="2299"/>
                  <a:pt x="3390" y="2299"/>
                </a:cubicBezTo>
                <a:cubicBezTo>
                  <a:pt x="3390" y="2299"/>
                  <a:pt x="3390" y="2299"/>
                  <a:pt x="3390" y="2299"/>
                </a:cubicBezTo>
                <a:cubicBezTo>
                  <a:pt x="3386" y="2302"/>
                  <a:pt x="3386" y="2302"/>
                  <a:pt x="3386" y="2302"/>
                </a:cubicBezTo>
                <a:cubicBezTo>
                  <a:pt x="3377" y="2303"/>
                  <a:pt x="3377" y="2303"/>
                  <a:pt x="3377" y="2303"/>
                </a:cubicBezTo>
                <a:cubicBezTo>
                  <a:pt x="3374" y="2302"/>
                  <a:pt x="3374" y="2302"/>
                  <a:pt x="3374" y="2302"/>
                </a:cubicBezTo>
                <a:cubicBezTo>
                  <a:pt x="3374" y="2302"/>
                  <a:pt x="3374" y="2302"/>
                  <a:pt x="3374" y="2302"/>
                </a:cubicBezTo>
                <a:cubicBezTo>
                  <a:pt x="3369" y="2303"/>
                  <a:pt x="3369" y="2303"/>
                  <a:pt x="3369" y="2303"/>
                </a:cubicBezTo>
                <a:cubicBezTo>
                  <a:pt x="3367" y="2305"/>
                  <a:pt x="3367" y="2305"/>
                  <a:pt x="3367" y="2305"/>
                </a:cubicBezTo>
                <a:cubicBezTo>
                  <a:pt x="3365" y="2306"/>
                  <a:pt x="3365" y="2306"/>
                  <a:pt x="3365" y="2306"/>
                </a:cubicBezTo>
                <a:cubicBezTo>
                  <a:pt x="3362" y="2308"/>
                  <a:pt x="3362" y="2308"/>
                  <a:pt x="3362" y="2308"/>
                </a:cubicBezTo>
                <a:cubicBezTo>
                  <a:pt x="3357" y="2309"/>
                  <a:pt x="3357" y="2309"/>
                  <a:pt x="3357" y="2309"/>
                </a:cubicBezTo>
                <a:cubicBezTo>
                  <a:pt x="3354" y="2307"/>
                  <a:pt x="3354" y="2307"/>
                  <a:pt x="3354" y="2307"/>
                </a:cubicBezTo>
                <a:cubicBezTo>
                  <a:pt x="3354" y="2307"/>
                  <a:pt x="3354" y="2307"/>
                  <a:pt x="3354" y="2307"/>
                </a:cubicBezTo>
                <a:cubicBezTo>
                  <a:pt x="3351" y="2307"/>
                  <a:pt x="3351" y="2307"/>
                  <a:pt x="3351" y="2307"/>
                </a:cubicBezTo>
                <a:cubicBezTo>
                  <a:pt x="3350" y="2307"/>
                  <a:pt x="3350" y="2307"/>
                  <a:pt x="3350" y="2307"/>
                </a:cubicBezTo>
                <a:cubicBezTo>
                  <a:pt x="3350" y="2307"/>
                  <a:pt x="3350" y="2307"/>
                  <a:pt x="3350" y="2307"/>
                </a:cubicBezTo>
                <a:cubicBezTo>
                  <a:pt x="3349" y="2307"/>
                  <a:pt x="3349" y="2307"/>
                  <a:pt x="3349" y="2307"/>
                </a:cubicBezTo>
                <a:cubicBezTo>
                  <a:pt x="3348" y="2306"/>
                  <a:pt x="3348" y="2306"/>
                  <a:pt x="3348" y="2306"/>
                </a:cubicBezTo>
                <a:cubicBezTo>
                  <a:pt x="3348" y="2306"/>
                  <a:pt x="3348" y="2306"/>
                  <a:pt x="3348" y="2306"/>
                </a:cubicBezTo>
                <a:cubicBezTo>
                  <a:pt x="3347" y="2306"/>
                  <a:pt x="3347" y="2306"/>
                  <a:pt x="3347" y="2306"/>
                </a:cubicBezTo>
                <a:cubicBezTo>
                  <a:pt x="3347" y="2306"/>
                  <a:pt x="3347" y="2306"/>
                  <a:pt x="3347" y="2306"/>
                </a:cubicBezTo>
                <a:cubicBezTo>
                  <a:pt x="3346" y="2307"/>
                  <a:pt x="3346" y="2307"/>
                  <a:pt x="3346" y="2307"/>
                </a:cubicBezTo>
                <a:cubicBezTo>
                  <a:pt x="3345" y="2308"/>
                  <a:pt x="3345" y="2308"/>
                  <a:pt x="3345" y="2308"/>
                </a:cubicBezTo>
                <a:cubicBezTo>
                  <a:pt x="3335" y="2313"/>
                  <a:pt x="3335" y="2313"/>
                  <a:pt x="3335" y="2313"/>
                </a:cubicBezTo>
                <a:cubicBezTo>
                  <a:pt x="3329" y="2313"/>
                  <a:pt x="3329" y="2313"/>
                  <a:pt x="3329" y="2313"/>
                </a:cubicBezTo>
                <a:cubicBezTo>
                  <a:pt x="3327" y="2314"/>
                  <a:pt x="3327" y="2314"/>
                  <a:pt x="3327" y="2314"/>
                </a:cubicBezTo>
                <a:cubicBezTo>
                  <a:pt x="3321" y="2311"/>
                  <a:pt x="3321" y="2311"/>
                  <a:pt x="3321" y="2311"/>
                </a:cubicBezTo>
                <a:cubicBezTo>
                  <a:pt x="3311" y="2298"/>
                  <a:pt x="3311" y="2298"/>
                  <a:pt x="3311" y="2298"/>
                </a:cubicBezTo>
                <a:cubicBezTo>
                  <a:pt x="3309" y="2297"/>
                  <a:pt x="3309" y="2297"/>
                  <a:pt x="3309" y="2297"/>
                </a:cubicBezTo>
                <a:cubicBezTo>
                  <a:pt x="3309" y="2297"/>
                  <a:pt x="3309" y="2297"/>
                  <a:pt x="3309" y="2297"/>
                </a:cubicBezTo>
                <a:cubicBezTo>
                  <a:pt x="3309" y="2297"/>
                  <a:pt x="3309" y="2297"/>
                  <a:pt x="3309" y="2297"/>
                </a:cubicBezTo>
                <a:cubicBezTo>
                  <a:pt x="3308" y="2296"/>
                  <a:pt x="3308" y="2296"/>
                  <a:pt x="3308" y="2296"/>
                </a:cubicBezTo>
                <a:cubicBezTo>
                  <a:pt x="3308" y="2296"/>
                  <a:pt x="3308" y="2296"/>
                  <a:pt x="3308" y="2296"/>
                </a:cubicBezTo>
                <a:cubicBezTo>
                  <a:pt x="3308" y="2296"/>
                  <a:pt x="3308" y="2296"/>
                  <a:pt x="3308" y="2296"/>
                </a:cubicBezTo>
                <a:cubicBezTo>
                  <a:pt x="3307" y="2295"/>
                  <a:pt x="3307" y="2295"/>
                  <a:pt x="3307" y="2295"/>
                </a:cubicBezTo>
                <a:cubicBezTo>
                  <a:pt x="3307" y="2295"/>
                  <a:pt x="3307" y="2295"/>
                  <a:pt x="3306" y="2295"/>
                </a:cubicBezTo>
                <a:cubicBezTo>
                  <a:pt x="3304" y="2295"/>
                  <a:pt x="3304" y="2295"/>
                  <a:pt x="3304" y="2295"/>
                </a:cubicBezTo>
                <a:cubicBezTo>
                  <a:pt x="3302" y="2295"/>
                  <a:pt x="3302" y="2295"/>
                  <a:pt x="3302" y="2295"/>
                </a:cubicBezTo>
                <a:cubicBezTo>
                  <a:pt x="3300" y="2295"/>
                  <a:pt x="3300" y="2295"/>
                  <a:pt x="3300" y="2295"/>
                </a:cubicBezTo>
                <a:cubicBezTo>
                  <a:pt x="3300" y="2295"/>
                  <a:pt x="3300" y="2295"/>
                  <a:pt x="3300" y="2295"/>
                </a:cubicBezTo>
                <a:cubicBezTo>
                  <a:pt x="3302" y="2293"/>
                  <a:pt x="3302" y="2293"/>
                  <a:pt x="3302" y="2293"/>
                </a:cubicBezTo>
                <a:cubicBezTo>
                  <a:pt x="3303" y="2293"/>
                  <a:pt x="3303" y="2293"/>
                  <a:pt x="3303" y="2293"/>
                </a:cubicBezTo>
                <a:cubicBezTo>
                  <a:pt x="3304" y="2293"/>
                  <a:pt x="3304" y="2293"/>
                  <a:pt x="3304" y="2293"/>
                </a:cubicBezTo>
                <a:cubicBezTo>
                  <a:pt x="3304" y="2293"/>
                  <a:pt x="3304" y="2293"/>
                  <a:pt x="3304" y="2293"/>
                </a:cubicBezTo>
                <a:cubicBezTo>
                  <a:pt x="3305" y="2291"/>
                  <a:pt x="3305" y="2291"/>
                  <a:pt x="3305" y="2291"/>
                </a:cubicBezTo>
                <a:cubicBezTo>
                  <a:pt x="3308" y="2291"/>
                  <a:pt x="3308" y="2291"/>
                  <a:pt x="3308" y="2291"/>
                </a:cubicBezTo>
                <a:cubicBezTo>
                  <a:pt x="3310" y="2289"/>
                  <a:pt x="3310" y="2289"/>
                  <a:pt x="3310" y="2289"/>
                </a:cubicBezTo>
                <a:cubicBezTo>
                  <a:pt x="3311" y="2289"/>
                  <a:pt x="3311" y="2289"/>
                  <a:pt x="3311" y="2289"/>
                </a:cubicBezTo>
                <a:cubicBezTo>
                  <a:pt x="3311" y="2287"/>
                  <a:pt x="3311" y="2287"/>
                  <a:pt x="3311" y="2287"/>
                </a:cubicBezTo>
                <a:cubicBezTo>
                  <a:pt x="3310" y="2282"/>
                  <a:pt x="3310" y="2282"/>
                  <a:pt x="3310" y="2282"/>
                </a:cubicBezTo>
                <a:cubicBezTo>
                  <a:pt x="3310" y="2281"/>
                  <a:pt x="3310" y="2281"/>
                  <a:pt x="3310" y="2281"/>
                </a:cubicBezTo>
                <a:cubicBezTo>
                  <a:pt x="3308" y="2280"/>
                  <a:pt x="3308" y="2280"/>
                  <a:pt x="3308" y="2280"/>
                </a:cubicBezTo>
                <a:cubicBezTo>
                  <a:pt x="3307" y="2278"/>
                  <a:pt x="3307" y="2278"/>
                  <a:pt x="3307" y="2278"/>
                </a:cubicBezTo>
                <a:cubicBezTo>
                  <a:pt x="3306" y="2277"/>
                  <a:pt x="3306" y="2277"/>
                  <a:pt x="3306" y="2277"/>
                </a:cubicBezTo>
                <a:cubicBezTo>
                  <a:pt x="3306" y="2276"/>
                  <a:pt x="3306" y="2276"/>
                  <a:pt x="3306" y="2276"/>
                </a:cubicBezTo>
                <a:cubicBezTo>
                  <a:pt x="3306" y="2276"/>
                  <a:pt x="3306" y="2276"/>
                  <a:pt x="3305" y="2276"/>
                </a:cubicBezTo>
                <a:cubicBezTo>
                  <a:pt x="3305" y="2276"/>
                  <a:pt x="3305" y="2276"/>
                  <a:pt x="3305" y="2275"/>
                </a:cubicBezTo>
                <a:cubicBezTo>
                  <a:pt x="3304" y="2274"/>
                  <a:pt x="3304" y="2274"/>
                  <a:pt x="3304" y="2274"/>
                </a:cubicBezTo>
                <a:cubicBezTo>
                  <a:pt x="3304" y="2274"/>
                  <a:pt x="3304" y="2273"/>
                  <a:pt x="3303" y="2274"/>
                </a:cubicBezTo>
                <a:cubicBezTo>
                  <a:pt x="3302" y="2274"/>
                  <a:pt x="3302" y="2274"/>
                  <a:pt x="3302" y="2274"/>
                </a:cubicBezTo>
                <a:cubicBezTo>
                  <a:pt x="3301" y="2274"/>
                  <a:pt x="3301" y="2274"/>
                  <a:pt x="3301" y="2274"/>
                </a:cubicBezTo>
                <a:cubicBezTo>
                  <a:pt x="3300" y="2273"/>
                  <a:pt x="3300" y="2273"/>
                  <a:pt x="3300" y="2273"/>
                </a:cubicBezTo>
                <a:cubicBezTo>
                  <a:pt x="3300" y="2271"/>
                  <a:pt x="3300" y="2271"/>
                  <a:pt x="3300" y="2271"/>
                </a:cubicBezTo>
                <a:cubicBezTo>
                  <a:pt x="3299" y="2270"/>
                  <a:pt x="3299" y="2270"/>
                  <a:pt x="3299" y="2270"/>
                </a:cubicBezTo>
                <a:cubicBezTo>
                  <a:pt x="3299" y="2270"/>
                  <a:pt x="3299" y="2270"/>
                  <a:pt x="3299" y="2270"/>
                </a:cubicBezTo>
                <a:cubicBezTo>
                  <a:pt x="3297" y="2270"/>
                  <a:pt x="3297" y="2270"/>
                  <a:pt x="3297" y="2270"/>
                </a:cubicBezTo>
                <a:cubicBezTo>
                  <a:pt x="3296" y="2269"/>
                  <a:pt x="3296" y="2269"/>
                  <a:pt x="3296" y="2269"/>
                </a:cubicBezTo>
                <a:cubicBezTo>
                  <a:pt x="3294" y="2266"/>
                  <a:pt x="3294" y="2266"/>
                  <a:pt x="3294" y="2266"/>
                </a:cubicBezTo>
                <a:cubicBezTo>
                  <a:pt x="3293" y="2265"/>
                  <a:pt x="3293" y="2265"/>
                  <a:pt x="3293" y="2265"/>
                </a:cubicBezTo>
                <a:cubicBezTo>
                  <a:pt x="3293" y="2264"/>
                  <a:pt x="3293" y="2264"/>
                  <a:pt x="3293" y="2264"/>
                </a:cubicBezTo>
                <a:cubicBezTo>
                  <a:pt x="3293" y="2263"/>
                  <a:pt x="3293" y="2263"/>
                  <a:pt x="3293" y="2263"/>
                </a:cubicBezTo>
                <a:cubicBezTo>
                  <a:pt x="3291" y="2263"/>
                  <a:pt x="3291" y="2263"/>
                  <a:pt x="3291" y="2263"/>
                </a:cubicBezTo>
                <a:cubicBezTo>
                  <a:pt x="3290" y="2262"/>
                  <a:pt x="3290" y="2262"/>
                  <a:pt x="3290" y="2262"/>
                </a:cubicBezTo>
                <a:cubicBezTo>
                  <a:pt x="3289" y="2260"/>
                  <a:pt x="3289" y="2260"/>
                  <a:pt x="3289" y="2260"/>
                </a:cubicBezTo>
                <a:cubicBezTo>
                  <a:pt x="3288" y="2259"/>
                  <a:pt x="3288" y="2259"/>
                  <a:pt x="3288" y="2259"/>
                </a:cubicBezTo>
                <a:cubicBezTo>
                  <a:pt x="3288" y="2259"/>
                  <a:pt x="3288" y="2259"/>
                  <a:pt x="3288" y="2259"/>
                </a:cubicBezTo>
                <a:cubicBezTo>
                  <a:pt x="3287" y="2259"/>
                  <a:pt x="3287" y="2259"/>
                  <a:pt x="3287" y="2259"/>
                </a:cubicBezTo>
                <a:cubicBezTo>
                  <a:pt x="3286" y="2258"/>
                  <a:pt x="3286" y="2258"/>
                  <a:pt x="3286" y="2258"/>
                </a:cubicBezTo>
                <a:cubicBezTo>
                  <a:pt x="3285" y="2258"/>
                  <a:pt x="3285" y="2258"/>
                  <a:pt x="3285" y="2258"/>
                </a:cubicBezTo>
                <a:cubicBezTo>
                  <a:pt x="3285" y="2258"/>
                  <a:pt x="3285" y="2258"/>
                  <a:pt x="3285" y="2258"/>
                </a:cubicBezTo>
                <a:cubicBezTo>
                  <a:pt x="3285" y="2258"/>
                  <a:pt x="3285" y="2258"/>
                  <a:pt x="3285" y="2258"/>
                </a:cubicBezTo>
                <a:cubicBezTo>
                  <a:pt x="3284" y="2257"/>
                  <a:pt x="3284" y="2257"/>
                  <a:pt x="3284" y="2257"/>
                </a:cubicBezTo>
                <a:cubicBezTo>
                  <a:pt x="3278" y="2248"/>
                  <a:pt x="3278" y="2248"/>
                  <a:pt x="3278" y="2248"/>
                </a:cubicBezTo>
                <a:cubicBezTo>
                  <a:pt x="3276" y="2246"/>
                  <a:pt x="3276" y="2246"/>
                  <a:pt x="3276" y="2246"/>
                </a:cubicBezTo>
                <a:cubicBezTo>
                  <a:pt x="3275" y="2246"/>
                  <a:pt x="3275" y="2246"/>
                  <a:pt x="3275" y="2246"/>
                </a:cubicBezTo>
                <a:cubicBezTo>
                  <a:pt x="3273" y="2246"/>
                  <a:pt x="3273" y="2246"/>
                  <a:pt x="3273" y="2246"/>
                </a:cubicBezTo>
                <a:cubicBezTo>
                  <a:pt x="3271" y="2245"/>
                  <a:pt x="3271" y="2245"/>
                  <a:pt x="3271" y="2245"/>
                </a:cubicBezTo>
                <a:cubicBezTo>
                  <a:pt x="3270" y="2245"/>
                  <a:pt x="3270" y="2245"/>
                  <a:pt x="3270" y="2245"/>
                </a:cubicBezTo>
                <a:cubicBezTo>
                  <a:pt x="3269" y="2244"/>
                  <a:pt x="3269" y="2244"/>
                  <a:pt x="3269" y="2244"/>
                </a:cubicBezTo>
                <a:cubicBezTo>
                  <a:pt x="3268" y="2242"/>
                  <a:pt x="3268" y="2242"/>
                  <a:pt x="3268" y="2242"/>
                </a:cubicBezTo>
                <a:cubicBezTo>
                  <a:pt x="3266" y="2241"/>
                  <a:pt x="3266" y="2241"/>
                  <a:pt x="3266" y="2241"/>
                </a:cubicBezTo>
                <a:cubicBezTo>
                  <a:pt x="3264" y="2240"/>
                  <a:pt x="3264" y="2240"/>
                  <a:pt x="3264" y="2240"/>
                </a:cubicBezTo>
                <a:cubicBezTo>
                  <a:pt x="3263" y="2241"/>
                  <a:pt x="3263" y="2241"/>
                  <a:pt x="3263" y="2241"/>
                </a:cubicBezTo>
                <a:cubicBezTo>
                  <a:pt x="3262" y="2242"/>
                  <a:pt x="3262" y="2242"/>
                  <a:pt x="3262" y="2242"/>
                </a:cubicBezTo>
                <a:cubicBezTo>
                  <a:pt x="3262" y="2242"/>
                  <a:pt x="3262" y="2242"/>
                  <a:pt x="3262" y="2242"/>
                </a:cubicBezTo>
                <a:cubicBezTo>
                  <a:pt x="3261" y="2241"/>
                  <a:pt x="3261" y="2241"/>
                  <a:pt x="3261" y="2241"/>
                </a:cubicBezTo>
                <a:cubicBezTo>
                  <a:pt x="3260" y="2239"/>
                  <a:pt x="3260" y="2239"/>
                  <a:pt x="3260" y="2239"/>
                </a:cubicBezTo>
                <a:cubicBezTo>
                  <a:pt x="3259" y="2238"/>
                  <a:pt x="3259" y="2238"/>
                  <a:pt x="3259" y="2238"/>
                </a:cubicBezTo>
                <a:cubicBezTo>
                  <a:pt x="3259" y="2237"/>
                  <a:pt x="3259" y="2237"/>
                  <a:pt x="3259" y="2237"/>
                </a:cubicBezTo>
                <a:cubicBezTo>
                  <a:pt x="3259" y="2236"/>
                  <a:pt x="3259" y="2236"/>
                  <a:pt x="3259" y="2236"/>
                </a:cubicBezTo>
                <a:cubicBezTo>
                  <a:pt x="3259" y="2235"/>
                  <a:pt x="3259" y="2235"/>
                  <a:pt x="3259" y="2235"/>
                </a:cubicBezTo>
                <a:cubicBezTo>
                  <a:pt x="3259" y="2235"/>
                  <a:pt x="3259" y="2235"/>
                  <a:pt x="3259" y="2235"/>
                </a:cubicBezTo>
                <a:cubicBezTo>
                  <a:pt x="3258" y="2234"/>
                  <a:pt x="3258" y="2234"/>
                  <a:pt x="3258" y="2234"/>
                </a:cubicBezTo>
                <a:cubicBezTo>
                  <a:pt x="3257" y="2234"/>
                  <a:pt x="3257" y="2234"/>
                  <a:pt x="3257" y="2234"/>
                </a:cubicBezTo>
                <a:cubicBezTo>
                  <a:pt x="3257" y="2233"/>
                  <a:pt x="3257" y="2233"/>
                  <a:pt x="3257" y="2233"/>
                </a:cubicBezTo>
                <a:cubicBezTo>
                  <a:pt x="3256" y="2233"/>
                  <a:pt x="3256" y="2233"/>
                  <a:pt x="3256" y="2233"/>
                </a:cubicBezTo>
                <a:cubicBezTo>
                  <a:pt x="3254" y="2233"/>
                  <a:pt x="3254" y="2233"/>
                  <a:pt x="3254" y="2233"/>
                </a:cubicBezTo>
                <a:cubicBezTo>
                  <a:pt x="3253" y="2234"/>
                  <a:pt x="3253" y="2234"/>
                  <a:pt x="3253" y="2234"/>
                </a:cubicBezTo>
                <a:cubicBezTo>
                  <a:pt x="3253" y="2235"/>
                  <a:pt x="3253" y="2235"/>
                  <a:pt x="3253" y="2235"/>
                </a:cubicBezTo>
                <a:cubicBezTo>
                  <a:pt x="3253" y="2236"/>
                  <a:pt x="3253" y="2236"/>
                  <a:pt x="3253" y="2236"/>
                </a:cubicBezTo>
                <a:cubicBezTo>
                  <a:pt x="3254" y="2236"/>
                  <a:pt x="3254" y="2236"/>
                  <a:pt x="3254" y="2236"/>
                </a:cubicBezTo>
                <a:cubicBezTo>
                  <a:pt x="3254" y="2237"/>
                  <a:pt x="3254" y="2237"/>
                  <a:pt x="3254" y="2237"/>
                </a:cubicBezTo>
                <a:cubicBezTo>
                  <a:pt x="3254" y="2238"/>
                  <a:pt x="3254" y="2238"/>
                  <a:pt x="3254" y="2238"/>
                </a:cubicBezTo>
                <a:cubicBezTo>
                  <a:pt x="3254" y="2238"/>
                  <a:pt x="3254" y="2238"/>
                  <a:pt x="3254" y="2238"/>
                </a:cubicBezTo>
                <a:cubicBezTo>
                  <a:pt x="3253" y="2238"/>
                  <a:pt x="3253" y="2238"/>
                  <a:pt x="3253" y="2238"/>
                </a:cubicBezTo>
                <a:cubicBezTo>
                  <a:pt x="3253" y="2237"/>
                  <a:pt x="3253" y="2237"/>
                  <a:pt x="3253" y="2237"/>
                </a:cubicBezTo>
                <a:cubicBezTo>
                  <a:pt x="3253" y="2236"/>
                  <a:pt x="3253" y="2236"/>
                  <a:pt x="3253" y="2236"/>
                </a:cubicBezTo>
                <a:cubicBezTo>
                  <a:pt x="3253" y="2236"/>
                  <a:pt x="3253" y="2236"/>
                  <a:pt x="3253" y="2236"/>
                </a:cubicBezTo>
                <a:cubicBezTo>
                  <a:pt x="3252" y="2235"/>
                  <a:pt x="3252" y="2235"/>
                  <a:pt x="3252" y="2235"/>
                </a:cubicBezTo>
                <a:cubicBezTo>
                  <a:pt x="3252" y="2232"/>
                  <a:pt x="3252" y="2232"/>
                  <a:pt x="3252" y="2232"/>
                </a:cubicBezTo>
                <a:cubicBezTo>
                  <a:pt x="3251" y="2231"/>
                  <a:pt x="3251" y="2231"/>
                  <a:pt x="3251" y="2231"/>
                </a:cubicBezTo>
                <a:cubicBezTo>
                  <a:pt x="3251" y="2231"/>
                  <a:pt x="3251" y="2231"/>
                  <a:pt x="3251" y="2231"/>
                </a:cubicBezTo>
                <a:cubicBezTo>
                  <a:pt x="3250" y="2231"/>
                  <a:pt x="3250" y="2231"/>
                  <a:pt x="3250" y="2231"/>
                </a:cubicBezTo>
                <a:cubicBezTo>
                  <a:pt x="3249" y="2231"/>
                  <a:pt x="3249" y="2231"/>
                  <a:pt x="3249" y="2231"/>
                </a:cubicBezTo>
                <a:cubicBezTo>
                  <a:pt x="3249" y="2230"/>
                  <a:pt x="3249" y="2230"/>
                  <a:pt x="3249" y="2230"/>
                </a:cubicBezTo>
                <a:cubicBezTo>
                  <a:pt x="3249" y="2230"/>
                  <a:pt x="3249" y="2230"/>
                  <a:pt x="3249" y="2230"/>
                </a:cubicBezTo>
                <a:cubicBezTo>
                  <a:pt x="3249" y="2229"/>
                  <a:pt x="3249" y="2229"/>
                  <a:pt x="3249" y="2229"/>
                </a:cubicBezTo>
                <a:cubicBezTo>
                  <a:pt x="3249" y="2228"/>
                  <a:pt x="3249" y="2228"/>
                  <a:pt x="3249" y="2228"/>
                </a:cubicBezTo>
                <a:cubicBezTo>
                  <a:pt x="3248" y="2227"/>
                  <a:pt x="3248" y="2227"/>
                  <a:pt x="3248" y="2227"/>
                </a:cubicBezTo>
                <a:cubicBezTo>
                  <a:pt x="3246" y="2224"/>
                  <a:pt x="3246" y="2224"/>
                  <a:pt x="3246" y="2224"/>
                </a:cubicBezTo>
                <a:cubicBezTo>
                  <a:pt x="3240" y="2200"/>
                  <a:pt x="3240" y="2200"/>
                  <a:pt x="3240" y="2200"/>
                </a:cubicBezTo>
                <a:cubicBezTo>
                  <a:pt x="3235" y="2191"/>
                  <a:pt x="3235" y="2191"/>
                  <a:pt x="3235" y="2191"/>
                </a:cubicBezTo>
                <a:cubicBezTo>
                  <a:pt x="3235" y="2190"/>
                  <a:pt x="3235" y="2190"/>
                  <a:pt x="3235" y="2190"/>
                </a:cubicBezTo>
                <a:cubicBezTo>
                  <a:pt x="3234" y="2190"/>
                  <a:pt x="3234" y="2190"/>
                  <a:pt x="3234" y="2190"/>
                </a:cubicBezTo>
                <a:cubicBezTo>
                  <a:pt x="3233" y="2188"/>
                  <a:pt x="3233" y="2188"/>
                  <a:pt x="3233" y="2188"/>
                </a:cubicBezTo>
                <a:cubicBezTo>
                  <a:pt x="3233" y="2188"/>
                  <a:pt x="3233" y="2188"/>
                  <a:pt x="3233" y="2188"/>
                </a:cubicBezTo>
                <a:cubicBezTo>
                  <a:pt x="3232" y="2188"/>
                  <a:pt x="3232" y="2188"/>
                  <a:pt x="3232" y="2188"/>
                </a:cubicBezTo>
                <a:cubicBezTo>
                  <a:pt x="3231" y="2187"/>
                  <a:pt x="3231" y="2187"/>
                  <a:pt x="3231" y="2187"/>
                </a:cubicBezTo>
                <a:cubicBezTo>
                  <a:pt x="3230" y="2187"/>
                  <a:pt x="3230" y="2187"/>
                  <a:pt x="3230" y="2187"/>
                </a:cubicBezTo>
                <a:cubicBezTo>
                  <a:pt x="3229" y="2187"/>
                  <a:pt x="3229" y="2187"/>
                  <a:pt x="3229" y="2187"/>
                </a:cubicBezTo>
                <a:cubicBezTo>
                  <a:pt x="3228" y="2184"/>
                  <a:pt x="3228" y="2184"/>
                  <a:pt x="3228" y="2184"/>
                </a:cubicBezTo>
                <a:cubicBezTo>
                  <a:pt x="3226" y="2183"/>
                  <a:pt x="3226" y="2183"/>
                  <a:pt x="3226" y="2183"/>
                </a:cubicBezTo>
                <a:cubicBezTo>
                  <a:pt x="3218" y="2179"/>
                  <a:pt x="3218" y="2179"/>
                  <a:pt x="3218" y="2179"/>
                </a:cubicBezTo>
                <a:cubicBezTo>
                  <a:pt x="3217" y="2177"/>
                  <a:pt x="3217" y="2177"/>
                  <a:pt x="3217" y="2177"/>
                </a:cubicBezTo>
                <a:cubicBezTo>
                  <a:pt x="3214" y="2142"/>
                  <a:pt x="3214" y="2142"/>
                  <a:pt x="3214" y="2142"/>
                </a:cubicBezTo>
                <a:cubicBezTo>
                  <a:pt x="3214" y="2142"/>
                  <a:pt x="3215" y="2142"/>
                  <a:pt x="3215" y="2142"/>
                </a:cubicBezTo>
                <a:cubicBezTo>
                  <a:pt x="3215" y="2142"/>
                  <a:pt x="3215" y="2141"/>
                  <a:pt x="3215" y="2141"/>
                </a:cubicBezTo>
                <a:cubicBezTo>
                  <a:pt x="3214" y="2139"/>
                  <a:pt x="3214" y="2139"/>
                  <a:pt x="3214" y="2139"/>
                </a:cubicBezTo>
                <a:cubicBezTo>
                  <a:pt x="3210" y="2134"/>
                  <a:pt x="3210" y="2134"/>
                  <a:pt x="3210" y="2134"/>
                </a:cubicBezTo>
                <a:cubicBezTo>
                  <a:pt x="3209" y="2126"/>
                  <a:pt x="3209" y="2126"/>
                  <a:pt x="3209" y="2126"/>
                </a:cubicBezTo>
                <a:cubicBezTo>
                  <a:pt x="3206" y="2122"/>
                  <a:pt x="3206" y="2122"/>
                  <a:pt x="3206" y="2122"/>
                </a:cubicBezTo>
                <a:cubicBezTo>
                  <a:pt x="3203" y="2120"/>
                  <a:pt x="3203" y="2120"/>
                  <a:pt x="3203" y="2120"/>
                </a:cubicBezTo>
                <a:cubicBezTo>
                  <a:pt x="3200" y="2116"/>
                  <a:pt x="3200" y="2116"/>
                  <a:pt x="3200" y="2116"/>
                </a:cubicBezTo>
                <a:cubicBezTo>
                  <a:pt x="3193" y="2113"/>
                  <a:pt x="3193" y="2113"/>
                  <a:pt x="3193" y="2113"/>
                </a:cubicBezTo>
                <a:cubicBezTo>
                  <a:pt x="3189" y="2108"/>
                  <a:pt x="3189" y="2108"/>
                  <a:pt x="3189" y="2108"/>
                </a:cubicBezTo>
                <a:cubicBezTo>
                  <a:pt x="3188" y="2104"/>
                  <a:pt x="3188" y="2104"/>
                  <a:pt x="3188" y="2104"/>
                </a:cubicBezTo>
                <a:cubicBezTo>
                  <a:pt x="3188" y="2097"/>
                  <a:pt x="3188" y="2097"/>
                  <a:pt x="3188" y="2097"/>
                </a:cubicBezTo>
                <a:cubicBezTo>
                  <a:pt x="3187" y="2095"/>
                  <a:pt x="3187" y="2095"/>
                  <a:pt x="3187" y="2095"/>
                </a:cubicBezTo>
                <a:cubicBezTo>
                  <a:pt x="3187" y="2095"/>
                  <a:pt x="3187" y="2095"/>
                  <a:pt x="3187" y="2095"/>
                </a:cubicBezTo>
                <a:cubicBezTo>
                  <a:pt x="3187" y="2095"/>
                  <a:pt x="3187" y="2095"/>
                  <a:pt x="3187" y="2095"/>
                </a:cubicBezTo>
                <a:cubicBezTo>
                  <a:pt x="3191" y="2096"/>
                  <a:pt x="3191" y="2096"/>
                  <a:pt x="3191" y="2096"/>
                </a:cubicBezTo>
                <a:cubicBezTo>
                  <a:pt x="3191" y="2096"/>
                  <a:pt x="3191" y="2096"/>
                  <a:pt x="3191" y="2095"/>
                </a:cubicBezTo>
                <a:cubicBezTo>
                  <a:pt x="3192" y="2095"/>
                  <a:pt x="3192" y="2095"/>
                  <a:pt x="3192" y="2095"/>
                </a:cubicBezTo>
                <a:cubicBezTo>
                  <a:pt x="3192" y="2094"/>
                  <a:pt x="3192" y="2094"/>
                  <a:pt x="3192" y="2094"/>
                </a:cubicBezTo>
                <a:cubicBezTo>
                  <a:pt x="3192" y="2094"/>
                  <a:pt x="3192" y="2094"/>
                  <a:pt x="3192" y="2094"/>
                </a:cubicBezTo>
                <a:cubicBezTo>
                  <a:pt x="3190" y="2092"/>
                  <a:pt x="3190" y="2092"/>
                  <a:pt x="3190" y="2092"/>
                </a:cubicBezTo>
                <a:cubicBezTo>
                  <a:pt x="3189" y="2091"/>
                  <a:pt x="3189" y="2091"/>
                  <a:pt x="3189" y="2091"/>
                </a:cubicBezTo>
                <a:cubicBezTo>
                  <a:pt x="3182" y="2085"/>
                  <a:pt x="3182" y="2085"/>
                  <a:pt x="3182" y="2085"/>
                </a:cubicBezTo>
                <a:cubicBezTo>
                  <a:pt x="3157" y="2031"/>
                  <a:pt x="3157" y="2031"/>
                  <a:pt x="3157" y="2031"/>
                </a:cubicBezTo>
                <a:cubicBezTo>
                  <a:pt x="3157" y="2025"/>
                  <a:pt x="3157" y="2025"/>
                  <a:pt x="3157" y="2025"/>
                </a:cubicBezTo>
                <a:cubicBezTo>
                  <a:pt x="3156" y="2024"/>
                  <a:pt x="3156" y="2024"/>
                  <a:pt x="3156" y="2024"/>
                </a:cubicBezTo>
                <a:cubicBezTo>
                  <a:pt x="3155" y="2024"/>
                  <a:pt x="3155" y="2024"/>
                  <a:pt x="3155" y="2024"/>
                </a:cubicBezTo>
                <a:cubicBezTo>
                  <a:pt x="3148" y="2016"/>
                  <a:pt x="3148" y="2016"/>
                  <a:pt x="3148" y="2016"/>
                </a:cubicBezTo>
                <a:cubicBezTo>
                  <a:pt x="3143" y="2006"/>
                  <a:pt x="3143" y="2006"/>
                  <a:pt x="3143" y="2006"/>
                </a:cubicBezTo>
                <a:cubicBezTo>
                  <a:pt x="3144" y="2003"/>
                  <a:pt x="3144" y="2003"/>
                  <a:pt x="3144" y="2003"/>
                </a:cubicBezTo>
                <a:cubicBezTo>
                  <a:pt x="3142" y="1999"/>
                  <a:pt x="3142" y="1999"/>
                  <a:pt x="3142" y="1999"/>
                </a:cubicBezTo>
                <a:cubicBezTo>
                  <a:pt x="3140" y="1997"/>
                  <a:pt x="3140" y="1997"/>
                  <a:pt x="3140" y="1997"/>
                </a:cubicBezTo>
                <a:cubicBezTo>
                  <a:pt x="3139" y="1996"/>
                  <a:pt x="3139" y="1996"/>
                  <a:pt x="3139" y="1996"/>
                </a:cubicBezTo>
                <a:cubicBezTo>
                  <a:pt x="3140" y="1993"/>
                  <a:pt x="3140" y="1993"/>
                  <a:pt x="3140" y="1993"/>
                </a:cubicBezTo>
                <a:cubicBezTo>
                  <a:pt x="3141" y="1992"/>
                  <a:pt x="3141" y="1992"/>
                  <a:pt x="3141" y="1992"/>
                </a:cubicBezTo>
                <a:cubicBezTo>
                  <a:pt x="3141" y="1991"/>
                  <a:pt x="3141" y="1991"/>
                  <a:pt x="3141" y="1991"/>
                </a:cubicBezTo>
                <a:cubicBezTo>
                  <a:pt x="3141" y="1990"/>
                  <a:pt x="3141" y="1990"/>
                  <a:pt x="3141" y="1990"/>
                </a:cubicBezTo>
                <a:cubicBezTo>
                  <a:pt x="3141" y="1990"/>
                  <a:pt x="3141" y="1990"/>
                  <a:pt x="3141" y="1990"/>
                </a:cubicBezTo>
                <a:cubicBezTo>
                  <a:pt x="3141" y="1990"/>
                  <a:pt x="3141" y="1990"/>
                  <a:pt x="3141" y="1990"/>
                </a:cubicBezTo>
                <a:cubicBezTo>
                  <a:pt x="3142" y="1992"/>
                  <a:pt x="3142" y="1992"/>
                  <a:pt x="3142" y="1992"/>
                </a:cubicBezTo>
                <a:cubicBezTo>
                  <a:pt x="3144" y="1997"/>
                  <a:pt x="3144" y="1997"/>
                  <a:pt x="3144" y="1997"/>
                </a:cubicBezTo>
                <a:cubicBezTo>
                  <a:pt x="3151" y="2009"/>
                  <a:pt x="3151" y="2009"/>
                  <a:pt x="3151" y="2009"/>
                </a:cubicBezTo>
                <a:cubicBezTo>
                  <a:pt x="3151" y="2013"/>
                  <a:pt x="3151" y="2013"/>
                  <a:pt x="3151" y="2013"/>
                </a:cubicBezTo>
                <a:cubicBezTo>
                  <a:pt x="3152" y="2013"/>
                  <a:pt x="3152" y="2013"/>
                  <a:pt x="3152" y="2013"/>
                </a:cubicBezTo>
                <a:cubicBezTo>
                  <a:pt x="3164" y="2028"/>
                  <a:pt x="3164" y="2028"/>
                  <a:pt x="3164" y="2028"/>
                </a:cubicBezTo>
                <a:cubicBezTo>
                  <a:pt x="3165" y="2028"/>
                  <a:pt x="3165" y="2028"/>
                  <a:pt x="3165" y="2028"/>
                </a:cubicBezTo>
                <a:cubicBezTo>
                  <a:pt x="3167" y="2028"/>
                  <a:pt x="3167" y="2028"/>
                  <a:pt x="3167" y="2028"/>
                </a:cubicBezTo>
                <a:cubicBezTo>
                  <a:pt x="3167" y="2028"/>
                  <a:pt x="3167" y="2028"/>
                  <a:pt x="3167" y="2028"/>
                </a:cubicBezTo>
                <a:cubicBezTo>
                  <a:pt x="3170" y="2027"/>
                  <a:pt x="3170" y="2027"/>
                  <a:pt x="3170" y="2027"/>
                </a:cubicBezTo>
                <a:cubicBezTo>
                  <a:pt x="3171" y="2026"/>
                  <a:pt x="3171" y="2026"/>
                  <a:pt x="3171" y="2026"/>
                </a:cubicBezTo>
                <a:cubicBezTo>
                  <a:pt x="3171" y="2024"/>
                  <a:pt x="3171" y="2024"/>
                  <a:pt x="3171" y="2024"/>
                </a:cubicBezTo>
                <a:cubicBezTo>
                  <a:pt x="3171" y="2021"/>
                  <a:pt x="3171" y="2021"/>
                  <a:pt x="3171" y="2021"/>
                </a:cubicBezTo>
                <a:cubicBezTo>
                  <a:pt x="3178" y="2000"/>
                  <a:pt x="3178" y="2000"/>
                  <a:pt x="3178" y="2000"/>
                </a:cubicBezTo>
                <a:cubicBezTo>
                  <a:pt x="3178" y="2000"/>
                  <a:pt x="3178" y="2000"/>
                  <a:pt x="3178" y="2000"/>
                </a:cubicBezTo>
                <a:cubicBezTo>
                  <a:pt x="3178" y="2003"/>
                  <a:pt x="3178" y="2003"/>
                  <a:pt x="3178" y="2003"/>
                </a:cubicBezTo>
                <a:cubicBezTo>
                  <a:pt x="3177" y="2006"/>
                  <a:pt x="3177" y="2006"/>
                  <a:pt x="3177" y="2006"/>
                </a:cubicBezTo>
                <a:cubicBezTo>
                  <a:pt x="3176" y="2015"/>
                  <a:pt x="3176" y="2015"/>
                  <a:pt x="3176" y="2015"/>
                </a:cubicBezTo>
                <a:cubicBezTo>
                  <a:pt x="3173" y="2023"/>
                  <a:pt x="3173" y="2023"/>
                  <a:pt x="3173" y="2023"/>
                </a:cubicBezTo>
                <a:cubicBezTo>
                  <a:pt x="3172" y="2023"/>
                  <a:pt x="3173" y="2023"/>
                  <a:pt x="3173" y="2024"/>
                </a:cubicBezTo>
                <a:cubicBezTo>
                  <a:pt x="3173" y="2024"/>
                  <a:pt x="3174" y="2024"/>
                  <a:pt x="3174" y="2023"/>
                </a:cubicBezTo>
                <a:cubicBezTo>
                  <a:pt x="3175" y="2022"/>
                  <a:pt x="3175" y="2022"/>
                  <a:pt x="3175" y="2022"/>
                </a:cubicBezTo>
                <a:cubicBezTo>
                  <a:pt x="3175" y="2022"/>
                  <a:pt x="3175" y="2022"/>
                  <a:pt x="3175" y="2022"/>
                </a:cubicBezTo>
                <a:cubicBezTo>
                  <a:pt x="3175" y="2022"/>
                  <a:pt x="3175" y="2022"/>
                  <a:pt x="3175" y="2022"/>
                </a:cubicBezTo>
                <a:cubicBezTo>
                  <a:pt x="3176" y="2022"/>
                  <a:pt x="3176" y="2022"/>
                  <a:pt x="3176" y="2022"/>
                </a:cubicBezTo>
                <a:cubicBezTo>
                  <a:pt x="3180" y="2023"/>
                  <a:pt x="3180" y="2023"/>
                  <a:pt x="3180" y="2023"/>
                </a:cubicBezTo>
                <a:cubicBezTo>
                  <a:pt x="3182" y="2024"/>
                  <a:pt x="3182" y="2024"/>
                  <a:pt x="3182" y="2024"/>
                </a:cubicBezTo>
                <a:cubicBezTo>
                  <a:pt x="3190" y="2038"/>
                  <a:pt x="3190" y="2038"/>
                  <a:pt x="3190" y="2038"/>
                </a:cubicBezTo>
                <a:cubicBezTo>
                  <a:pt x="3190" y="2039"/>
                  <a:pt x="3190" y="2039"/>
                  <a:pt x="3190" y="2039"/>
                </a:cubicBezTo>
                <a:cubicBezTo>
                  <a:pt x="3194" y="2044"/>
                  <a:pt x="3194" y="2044"/>
                  <a:pt x="3194" y="2044"/>
                </a:cubicBezTo>
                <a:cubicBezTo>
                  <a:pt x="3196" y="2046"/>
                  <a:pt x="3196" y="2046"/>
                  <a:pt x="3196" y="2046"/>
                </a:cubicBezTo>
                <a:cubicBezTo>
                  <a:pt x="3197" y="2048"/>
                  <a:pt x="3197" y="2048"/>
                  <a:pt x="3197" y="2048"/>
                </a:cubicBezTo>
                <a:cubicBezTo>
                  <a:pt x="3200" y="2055"/>
                  <a:pt x="3200" y="2055"/>
                  <a:pt x="3200" y="2055"/>
                </a:cubicBezTo>
                <a:cubicBezTo>
                  <a:pt x="3203" y="2059"/>
                  <a:pt x="3203" y="2059"/>
                  <a:pt x="3203" y="2059"/>
                </a:cubicBezTo>
                <a:cubicBezTo>
                  <a:pt x="3204" y="2061"/>
                  <a:pt x="3204" y="2061"/>
                  <a:pt x="3204" y="2061"/>
                </a:cubicBezTo>
                <a:cubicBezTo>
                  <a:pt x="3205" y="2062"/>
                  <a:pt x="3205" y="2062"/>
                  <a:pt x="3205" y="2062"/>
                </a:cubicBezTo>
                <a:cubicBezTo>
                  <a:pt x="3207" y="2064"/>
                  <a:pt x="3207" y="2064"/>
                  <a:pt x="3207" y="2064"/>
                </a:cubicBezTo>
                <a:cubicBezTo>
                  <a:pt x="3213" y="2077"/>
                  <a:pt x="3213" y="2077"/>
                  <a:pt x="3213" y="2077"/>
                </a:cubicBezTo>
                <a:cubicBezTo>
                  <a:pt x="3213" y="2077"/>
                  <a:pt x="3213" y="2077"/>
                  <a:pt x="3213" y="2077"/>
                </a:cubicBezTo>
                <a:cubicBezTo>
                  <a:pt x="3213" y="2078"/>
                  <a:pt x="3213" y="2078"/>
                  <a:pt x="3213" y="2078"/>
                </a:cubicBezTo>
                <a:cubicBezTo>
                  <a:pt x="3213" y="2080"/>
                  <a:pt x="3213" y="2080"/>
                  <a:pt x="3213" y="2080"/>
                </a:cubicBezTo>
                <a:cubicBezTo>
                  <a:pt x="3213" y="2081"/>
                  <a:pt x="3213" y="2081"/>
                  <a:pt x="3213" y="2081"/>
                </a:cubicBezTo>
                <a:cubicBezTo>
                  <a:pt x="3216" y="2085"/>
                  <a:pt x="3216" y="2085"/>
                  <a:pt x="3216" y="2085"/>
                </a:cubicBezTo>
                <a:cubicBezTo>
                  <a:pt x="3217" y="2087"/>
                  <a:pt x="3217" y="2087"/>
                  <a:pt x="3217" y="2087"/>
                </a:cubicBezTo>
                <a:cubicBezTo>
                  <a:pt x="3217" y="2088"/>
                  <a:pt x="3217" y="2088"/>
                  <a:pt x="3217" y="2088"/>
                </a:cubicBezTo>
                <a:cubicBezTo>
                  <a:pt x="3218" y="2088"/>
                  <a:pt x="3218" y="2088"/>
                  <a:pt x="3218" y="2088"/>
                </a:cubicBezTo>
                <a:cubicBezTo>
                  <a:pt x="3219" y="2088"/>
                  <a:pt x="3219" y="2088"/>
                  <a:pt x="3219" y="2088"/>
                </a:cubicBezTo>
                <a:cubicBezTo>
                  <a:pt x="3220" y="2088"/>
                  <a:pt x="3220" y="2088"/>
                  <a:pt x="3220" y="2088"/>
                </a:cubicBezTo>
                <a:cubicBezTo>
                  <a:pt x="3221" y="2088"/>
                  <a:pt x="3221" y="2088"/>
                  <a:pt x="3221" y="2088"/>
                </a:cubicBezTo>
                <a:cubicBezTo>
                  <a:pt x="3223" y="2089"/>
                  <a:pt x="3223" y="2089"/>
                  <a:pt x="3223" y="2089"/>
                </a:cubicBezTo>
                <a:cubicBezTo>
                  <a:pt x="3223" y="2090"/>
                  <a:pt x="3223" y="2090"/>
                  <a:pt x="3223" y="2090"/>
                </a:cubicBezTo>
                <a:cubicBezTo>
                  <a:pt x="3224" y="2090"/>
                  <a:pt x="3224" y="2090"/>
                  <a:pt x="3224" y="2090"/>
                </a:cubicBezTo>
                <a:cubicBezTo>
                  <a:pt x="3224" y="2090"/>
                  <a:pt x="3224" y="2090"/>
                  <a:pt x="3224" y="2090"/>
                </a:cubicBezTo>
                <a:cubicBezTo>
                  <a:pt x="3232" y="2097"/>
                  <a:pt x="3232" y="2097"/>
                  <a:pt x="3232" y="2097"/>
                </a:cubicBezTo>
                <a:cubicBezTo>
                  <a:pt x="3239" y="2113"/>
                  <a:pt x="3239" y="2113"/>
                  <a:pt x="3239" y="2113"/>
                </a:cubicBezTo>
                <a:cubicBezTo>
                  <a:pt x="3240" y="2114"/>
                  <a:pt x="3240" y="2114"/>
                  <a:pt x="3240" y="2114"/>
                </a:cubicBezTo>
                <a:cubicBezTo>
                  <a:pt x="3242" y="2120"/>
                  <a:pt x="3242" y="2120"/>
                  <a:pt x="3242" y="2120"/>
                </a:cubicBezTo>
                <a:cubicBezTo>
                  <a:pt x="3241" y="2125"/>
                  <a:pt x="3241" y="2125"/>
                  <a:pt x="3241" y="2125"/>
                </a:cubicBezTo>
                <a:cubicBezTo>
                  <a:pt x="3241" y="2126"/>
                  <a:pt x="3241" y="2126"/>
                  <a:pt x="3241" y="2126"/>
                </a:cubicBezTo>
                <a:cubicBezTo>
                  <a:pt x="3240" y="2127"/>
                  <a:pt x="3240" y="2127"/>
                  <a:pt x="3240" y="2127"/>
                </a:cubicBezTo>
                <a:cubicBezTo>
                  <a:pt x="3241" y="2128"/>
                  <a:pt x="3241" y="2128"/>
                  <a:pt x="3241" y="2128"/>
                </a:cubicBezTo>
                <a:cubicBezTo>
                  <a:pt x="3242" y="2130"/>
                  <a:pt x="3242" y="2130"/>
                  <a:pt x="3242" y="2130"/>
                </a:cubicBezTo>
                <a:cubicBezTo>
                  <a:pt x="3246" y="2148"/>
                  <a:pt x="3246" y="2148"/>
                  <a:pt x="3246" y="2148"/>
                </a:cubicBezTo>
                <a:cubicBezTo>
                  <a:pt x="3250" y="2152"/>
                  <a:pt x="3250" y="2152"/>
                  <a:pt x="3250" y="2152"/>
                </a:cubicBezTo>
                <a:cubicBezTo>
                  <a:pt x="3256" y="2155"/>
                  <a:pt x="3256" y="2155"/>
                  <a:pt x="3256" y="2155"/>
                </a:cubicBezTo>
                <a:cubicBezTo>
                  <a:pt x="3256" y="2155"/>
                  <a:pt x="3256" y="2155"/>
                  <a:pt x="3256" y="2155"/>
                </a:cubicBezTo>
                <a:cubicBezTo>
                  <a:pt x="3257" y="2155"/>
                  <a:pt x="3257" y="2155"/>
                  <a:pt x="3257" y="2155"/>
                </a:cubicBezTo>
                <a:cubicBezTo>
                  <a:pt x="3264" y="2160"/>
                  <a:pt x="3264" y="2160"/>
                  <a:pt x="3264" y="2160"/>
                </a:cubicBezTo>
                <a:cubicBezTo>
                  <a:pt x="3273" y="2174"/>
                  <a:pt x="3273" y="2174"/>
                  <a:pt x="3273" y="2174"/>
                </a:cubicBezTo>
                <a:cubicBezTo>
                  <a:pt x="3274" y="2180"/>
                  <a:pt x="3274" y="2180"/>
                  <a:pt x="3274" y="2180"/>
                </a:cubicBezTo>
                <a:cubicBezTo>
                  <a:pt x="3275" y="2181"/>
                  <a:pt x="3275" y="2181"/>
                  <a:pt x="3275" y="2181"/>
                </a:cubicBezTo>
                <a:cubicBezTo>
                  <a:pt x="3276" y="2182"/>
                  <a:pt x="3276" y="2182"/>
                  <a:pt x="3276" y="2182"/>
                </a:cubicBezTo>
                <a:cubicBezTo>
                  <a:pt x="3284" y="2194"/>
                  <a:pt x="3284" y="2194"/>
                  <a:pt x="3284" y="2194"/>
                </a:cubicBezTo>
                <a:cubicBezTo>
                  <a:pt x="3286" y="2196"/>
                  <a:pt x="3286" y="2196"/>
                  <a:pt x="3286" y="2196"/>
                </a:cubicBezTo>
                <a:cubicBezTo>
                  <a:pt x="3291" y="2201"/>
                  <a:pt x="3291" y="2201"/>
                  <a:pt x="3291" y="2201"/>
                </a:cubicBezTo>
                <a:cubicBezTo>
                  <a:pt x="3292" y="2205"/>
                  <a:pt x="3292" y="2205"/>
                  <a:pt x="3292" y="2205"/>
                </a:cubicBezTo>
                <a:cubicBezTo>
                  <a:pt x="3294" y="2207"/>
                  <a:pt x="3294" y="2207"/>
                  <a:pt x="3294" y="2207"/>
                </a:cubicBezTo>
                <a:cubicBezTo>
                  <a:pt x="3295" y="2208"/>
                  <a:pt x="3295" y="2208"/>
                  <a:pt x="3295" y="2208"/>
                </a:cubicBezTo>
                <a:cubicBezTo>
                  <a:pt x="3298" y="2214"/>
                  <a:pt x="3298" y="2214"/>
                  <a:pt x="3298" y="2214"/>
                </a:cubicBezTo>
                <a:cubicBezTo>
                  <a:pt x="3298" y="2216"/>
                  <a:pt x="3298" y="2216"/>
                  <a:pt x="3298" y="2216"/>
                </a:cubicBezTo>
                <a:cubicBezTo>
                  <a:pt x="3299" y="2219"/>
                  <a:pt x="3299" y="2219"/>
                  <a:pt x="3299" y="2219"/>
                </a:cubicBezTo>
                <a:cubicBezTo>
                  <a:pt x="3299" y="2219"/>
                  <a:pt x="3299" y="2219"/>
                  <a:pt x="3299" y="2219"/>
                </a:cubicBezTo>
                <a:cubicBezTo>
                  <a:pt x="3299" y="2219"/>
                  <a:pt x="3299" y="2219"/>
                  <a:pt x="3299" y="2219"/>
                </a:cubicBezTo>
                <a:cubicBezTo>
                  <a:pt x="3299" y="2219"/>
                  <a:pt x="3299" y="2219"/>
                  <a:pt x="3299" y="2219"/>
                </a:cubicBezTo>
                <a:cubicBezTo>
                  <a:pt x="3300" y="2227"/>
                  <a:pt x="3300" y="2227"/>
                  <a:pt x="3300" y="2227"/>
                </a:cubicBezTo>
                <a:cubicBezTo>
                  <a:pt x="3300" y="2228"/>
                  <a:pt x="3300" y="2228"/>
                  <a:pt x="3300" y="2228"/>
                </a:cubicBezTo>
                <a:cubicBezTo>
                  <a:pt x="3298" y="2229"/>
                  <a:pt x="3298" y="2229"/>
                  <a:pt x="3298" y="2229"/>
                </a:cubicBezTo>
                <a:cubicBezTo>
                  <a:pt x="3298" y="2230"/>
                  <a:pt x="3298" y="2230"/>
                  <a:pt x="3298" y="2230"/>
                </a:cubicBezTo>
                <a:cubicBezTo>
                  <a:pt x="3299" y="2231"/>
                  <a:pt x="3299" y="2231"/>
                  <a:pt x="3299" y="2231"/>
                </a:cubicBezTo>
                <a:cubicBezTo>
                  <a:pt x="3299" y="2233"/>
                  <a:pt x="3299" y="2233"/>
                  <a:pt x="3299" y="2233"/>
                </a:cubicBezTo>
                <a:cubicBezTo>
                  <a:pt x="3299" y="2235"/>
                  <a:pt x="3299" y="2235"/>
                  <a:pt x="3299" y="2235"/>
                </a:cubicBezTo>
                <a:cubicBezTo>
                  <a:pt x="3299" y="2235"/>
                  <a:pt x="3299" y="2235"/>
                  <a:pt x="3299" y="2235"/>
                </a:cubicBezTo>
                <a:cubicBezTo>
                  <a:pt x="3298" y="2236"/>
                  <a:pt x="3298" y="2236"/>
                  <a:pt x="3298" y="2236"/>
                </a:cubicBezTo>
                <a:cubicBezTo>
                  <a:pt x="3298" y="2236"/>
                  <a:pt x="3298" y="2236"/>
                  <a:pt x="3298" y="2236"/>
                </a:cubicBezTo>
                <a:cubicBezTo>
                  <a:pt x="3298" y="2236"/>
                  <a:pt x="3298" y="2237"/>
                  <a:pt x="3298" y="2237"/>
                </a:cubicBezTo>
                <a:cubicBezTo>
                  <a:pt x="3299" y="2237"/>
                  <a:pt x="3299" y="2237"/>
                  <a:pt x="3299" y="2237"/>
                </a:cubicBezTo>
                <a:cubicBezTo>
                  <a:pt x="3301" y="2241"/>
                  <a:pt x="3301" y="2241"/>
                  <a:pt x="3301" y="2241"/>
                </a:cubicBezTo>
                <a:cubicBezTo>
                  <a:pt x="3305" y="2258"/>
                  <a:pt x="3305" y="2258"/>
                  <a:pt x="3305" y="2258"/>
                </a:cubicBezTo>
                <a:cubicBezTo>
                  <a:pt x="3307" y="2260"/>
                  <a:pt x="3307" y="2260"/>
                  <a:pt x="3307" y="2260"/>
                </a:cubicBezTo>
                <a:cubicBezTo>
                  <a:pt x="3307" y="2270"/>
                  <a:pt x="3307" y="2270"/>
                  <a:pt x="3307" y="2270"/>
                </a:cubicBezTo>
                <a:cubicBezTo>
                  <a:pt x="3307" y="2270"/>
                  <a:pt x="3307" y="2270"/>
                  <a:pt x="3307" y="2270"/>
                </a:cubicBezTo>
                <a:cubicBezTo>
                  <a:pt x="3310" y="2274"/>
                  <a:pt x="3310" y="2274"/>
                  <a:pt x="3310" y="2274"/>
                </a:cubicBezTo>
                <a:cubicBezTo>
                  <a:pt x="3311" y="2278"/>
                  <a:pt x="3311" y="2278"/>
                  <a:pt x="3311" y="2278"/>
                </a:cubicBezTo>
                <a:cubicBezTo>
                  <a:pt x="3311" y="2278"/>
                  <a:pt x="3312" y="2278"/>
                  <a:pt x="3312" y="2278"/>
                </a:cubicBezTo>
                <a:cubicBezTo>
                  <a:pt x="3315" y="2278"/>
                  <a:pt x="3315" y="2278"/>
                  <a:pt x="3315" y="2278"/>
                </a:cubicBezTo>
                <a:cubicBezTo>
                  <a:pt x="3318" y="2279"/>
                  <a:pt x="3318" y="2279"/>
                  <a:pt x="3318" y="2279"/>
                </a:cubicBezTo>
                <a:cubicBezTo>
                  <a:pt x="3319" y="2280"/>
                  <a:pt x="3319" y="2280"/>
                  <a:pt x="3319" y="2280"/>
                </a:cubicBezTo>
                <a:cubicBezTo>
                  <a:pt x="3321" y="2279"/>
                  <a:pt x="3321" y="2279"/>
                  <a:pt x="3321" y="2279"/>
                </a:cubicBezTo>
                <a:cubicBezTo>
                  <a:pt x="3323" y="2279"/>
                  <a:pt x="3323" y="2279"/>
                  <a:pt x="3323" y="2279"/>
                </a:cubicBezTo>
                <a:cubicBezTo>
                  <a:pt x="3327" y="2278"/>
                  <a:pt x="3327" y="2278"/>
                  <a:pt x="3327" y="2278"/>
                </a:cubicBezTo>
                <a:cubicBezTo>
                  <a:pt x="3334" y="2278"/>
                  <a:pt x="3334" y="2278"/>
                  <a:pt x="3334" y="2278"/>
                </a:cubicBezTo>
                <a:cubicBezTo>
                  <a:pt x="3343" y="2273"/>
                  <a:pt x="3343" y="2273"/>
                  <a:pt x="3343" y="2273"/>
                </a:cubicBezTo>
                <a:cubicBezTo>
                  <a:pt x="3346" y="2269"/>
                  <a:pt x="3346" y="2269"/>
                  <a:pt x="3346" y="2269"/>
                </a:cubicBezTo>
                <a:cubicBezTo>
                  <a:pt x="3348" y="2268"/>
                  <a:pt x="3348" y="2268"/>
                  <a:pt x="3348" y="2268"/>
                </a:cubicBezTo>
                <a:cubicBezTo>
                  <a:pt x="3357" y="2267"/>
                  <a:pt x="3357" y="2267"/>
                  <a:pt x="3357" y="2267"/>
                </a:cubicBezTo>
                <a:cubicBezTo>
                  <a:pt x="3360" y="2268"/>
                  <a:pt x="3360" y="2268"/>
                  <a:pt x="3360" y="2268"/>
                </a:cubicBezTo>
                <a:cubicBezTo>
                  <a:pt x="3363" y="2268"/>
                  <a:pt x="3363" y="2268"/>
                  <a:pt x="3363" y="2268"/>
                </a:cubicBezTo>
                <a:cubicBezTo>
                  <a:pt x="3375" y="2263"/>
                  <a:pt x="3375" y="2263"/>
                  <a:pt x="3375" y="2263"/>
                </a:cubicBezTo>
                <a:cubicBezTo>
                  <a:pt x="3375" y="2263"/>
                  <a:pt x="3375" y="2263"/>
                  <a:pt x="3375" y="2263"/>
                </a:cubicBezTo>
                <a:cubicBezTo>
                  <a:pt x="3377" y="2261"/>
                  <a:pt x="3377" y="2261"/>
                  <a:pt x="3377" y="2261"/>
                </a:cubicBezTo>
                <a:cubicBezTo>
                  <a:pt x="3380" y="2259"/>
                  <a:pt x="3380" y="2259"/>
                  <a:pt x="3380" y="2259"/>
                </a:cubicBezTo>
                <a:cubicBezTo>
                  <a:pt x="3390" y="2259"/>
                  <a:pt x="3390" y="2259"/>
                  <a:pt x="3390" y="2259"/>
                </a:cubicBezTo>
                <a:cubicBezTo>
                  <a:pt x="3392" y="2258"/>
                  <a:pt x="3392" y="2258"/>
                  <a:pt x="3392" y="2258"/>
                </a:cubicBezTo>
                <a:cubicBezTo>
                  <a:pt x="3397" y="2254"/>
                  <a:pt x="3397" y="2254"/>
                  <a:pt x="3397" y="2254"/>
                </a:cubicBezTo>
                <a:cubicBezTo>
                  <a:pt x="3399" y="2250"/>
                  <a:pt x="3399" y="2250"/>
                  <a:pt x="3399" y="2250"/>
                </a:cubicBezTo>
                <a:cubicBezTo>
                  <a:pt x="3437" y="2237"/>
                  <a:pt x="3437" y="2237"/>
                  <a:pt x="3437" y="2237"/>
                </a:cubicBezTo>
                <a:cubicBezTo>
                  <a:pt x="3440" y="2234"/>
                  <a:pt x="3440" y="2234"/>
                  <a:pt x="3440" y="2234"/>
                </a:cubicBezTo>
                <a:cubicBezTo>
                  <a:pt x="3445" y="2233"/>
                  <a:pt x="3445" y="2233"/>
                  <a:pt x="3445" y="2233"/>
                </a:cubicBezTo>
                <a:cubicBezTo>
                  <a:pt x="3447" y="2233"/>
                  <a:pt x="3447" y="2233"/>
                  <a:pt x="3447" y="2233"/>
                </a:cubicBezTo>
                <a:cubicBezTo>
                  <a:pt x="3447" y="2233"/>
                  <a:pt x="3447" y="2233"/>
                  <a:pt x="3447" y="2233"/>
                </a:cubicBezTo>
                <a:cubicBezTo>
                  <a:pt x="3448" y="2232"/>
                  <a:pt x="3448" y="2232"/>
                  <a:pt x="3448" y="2232"/>
                </a:cubicBezTo>
                <a:cubicBezTo>
                  <a:pt x="3449" y="2231"/>
                  <a:pt x="3449" y="2231"/>
                  <a:pt x="3449" y="2231"/>
                </a:cubicBezTo>
                <a:cubicBezTo>
                  <a:pt x="3449" y="2231"/>
                  <a:pt x="3449" y="2231"/>
                  <a:pt x="3449" y="2231"/>
                </a:cubicBezTo>
                <a:cubicBezTo>
                  <a:pt x="3449" y="2231"/>
                  <a:pt x="3449" y="2231"/>
                  <a:pt x="3449" y="2231"/>
                </a:cubicBezTo>
                <a:cubicBezTo>
                  <a:pt x="3448" y="2226"/>
                  <a:pt x="3448" y="2226"/>
                  <a:pt x="3448" y="2226"/>
                </a:cubicBezTo>
                <a:cubicBezTo>
                  <a:pt x="3450" y="2222"/>
                  <a:pt x="3450" y="2222"/>
                  <a:pt x="3450" y="2222"/>
                </a:cubicBezTo>
                <a:cubicBezTo>
                  <a:pt x="3452" y="2220"/>
                  <a:pt x="3452" y="2220"/>
                  <a:pt x="3452" y="2220"/>
                </a:cubicBezTo>
                <a:cubicBezTo>
                  <a:pt x="3461" y="2216"/>
                  <a:pt x="3461" y="2216"/>
                  <a:pt x="3461" y="2216"/>
                </a:cubicBezTo>
                <a:cubicBezTo>
                  <a:pt x="3477" y="2210"/>
                  <a:pt x="3477" y="2210"/>
                  <a:pt x="3477" y="2210"/>
                </a:cubicBezTo>
                <a:cubicBezTo>
                  <a:pt x="3487" y="2210"/>
                  <a:pt x="3487" y="2210"/>
                  <a:pt x="3487" y="2210"/>
                </a:cubicBezTo>
                <a:cubicBezTo>
                  <a:pt x="3487" y="2210"/>
                  <a:pt x="3487" y="2210"/>
                  <a:pt x="3487" y="2210"/>
                </a:cubicBezTo>
                <a:cubicBezTo>
                  <a:pt x="3490" y="2211"/>
                  <a:pt x="3490" y="2211"/>
                  <a:pt x="3490" y="2211"/>
                </a:cubicBezTo>
                <a:cubicBezTo>
                  <a:pt x="3490" y="2210"/>
                  <a:pt x="3490" y="2210"/>
                  <a:pt x="3490" y="2210"/>
                </a:cubicBezTo>
                <a:cubicBezTo>
                  <a:pt x="3493" y="2208"/>
                  <a:pt x="3493" y="2208"/>
                  <a:pt x="3493" y="2208"/>
                </a:cubicBezTo>
                <a:cubicBezTo>
                  <a:pt x="3496" y="2204"/>
                  <a:pt x="3496" y="2204"/>
                  <a:pt x="3496" y="2204"/>
                </a:cubicBezTo>
                <a:cubicBezTo>
                  <a:pt x="3496" y="2204"/>
                  <a:pt x="3496" y="2204"/>
                  <a:pt x="3496" y="2204"/>
                </a:cubicBezTo>
                <a:cubicBezTo>
                  <a:pt x="3496" y="2200"/>
                  <a:pt x="3496" y="2200"/>
                  <a:pt x="3496" y="2200"/>
                </a:cubicBezTo>
                <a:cubicBezTo>
                  <a:pt x="3500" y="2196"/>
                  <a:pt x="3500" y="2196"/>
                  <a:pt x="3500" y="2196"/>
                </a:cubicBezTo>
                <a:cubicBezTo>
                  <a:pt x="3508" y="2195"/>
                  <a:pt x="3508" y="2195"/>
                  <a:pt x="3508" y="2195"/>
                </a:cubicBezTo>
                <a:cubicBezTo>
                  <a:pt x="3510" y="2195"/>
                  <a:pt x="3510" y="2195"/>
                  <a:pt x="3510" y="2195"/>
                </a:cubicBezTo>
                <a:cubicBezTo>
                  <a:pt x="3511" y="2195"/>
                  <a:pt x="3511" y="2195"/>
                  <a:pt x="3511" y="2195"/>
                </a:cubicBezTo>
                <a:cubicBezTo>
                  <a:pt x="3513" y="2194"/>
                  <a:pt x="3513" y="2194"/>
                  <a:pt x="3513" y="2194"/>
                </a:cubicBezTo>
                <a:cubicBezTo>
                  <a:pt x="3515" y="2191"/>
                  <a:pt x="3515" y="2191"/>
                  <a:pt x="3515" y="2191"/>
                </a:cubicBezTo>
                <a:cubicBezTo>
                  <a:pt x="3517" y="2184"/>
                  <a:pt x="3517" y="2184"/>
                  <a:pt x="3517" y="2184"/>
                </a:cubicBezTo>
                <a:cubicBezTo>
                  <a:pt x="3519" y="2181"/>
                  <a:pt x="3519" y="2181"/>
                  <a:pt x="3519" y="2181"/>
                </a:cubicBezTo>
                <a:cubicBezTo>
                  <a:pt x="3521" y="2179"/>
                  <a:pt x="3521" y="2179"/>
                  <a:pt x="3521" y="2179"/>
                </a:cubicBezTo>
                <a:cubicBezTo>
                  <a:pt x="3523" y="2179"/>
                  <a:pt x="3523" y="2179"/>
                  <a:pt x="3523" y="2179"/>
                </a:cubicBezTo>
                <a:cubicBezTo>
                  <a:pt x="3524" y="2178"/>
                  <a:pt x="3524" y="2178"/>
                  <a:pt x="3524" y="2178"/>
                </a:cubicBezTo>
                <a:cubicBezTo>
                  <a:pt x="3524" y="2177"/>
                  <a:pt x="3524" y="2177"/>
                  <a:pt x="3524" y="2177"/>
                </a:cubicBezTo>
                <a:cubicBezTo>
                  <a:pt x="3526" y="2178"/>
                  <a:pt x="3526" y="2178"/>
                  <a:pt x="3526" y="2178"/>
                </a:cubicBezTo>
                <a:cubicBezTo>
                  <a:pt x="3532" y="2177"/>
                  <a:pt x="3532" y="2177"/>
                  <a:pt x="3532" y="2177"/>
                </a:cubicBezTo>
                <a:cubicBezTo>
                  <a:pt x="3534" y="2176"/>
                  <a:pt x="3534" y="2176"/>
                  <a:pt x="3534" y="2176"/>
                </a:cubicBezTo>
                <a:cubicBezTo>
                  <a:pt x="3534" y="2176"/>
                  <a:pt x="3534" y="2176"/>
                  <a:pt x="3534" y="2176"/>
                </a:cubicBezTo>
                <a:cubicBezTo>
                  <a:pt x="3535" y="2174"/>
                  <a:pt x="3535" y="2174"/>
                  <a:pt x="3535" y="2174"/>
                </a:cubicBezTo>
                <a:cubicBezTo>
                  <a:pt x="3535" y="2174"/>
                  <a:pt x="3535" y="2174"/>
                  <a:pt x="3535" y="2174"/>
                </a:cubicBezTo>
                <a:cubicBezTo>
                  <a:pt x="3534" y="2171"/>
                  <a:pt x="3534" y="2171"/>
                  <a:pt x="3534" y="2171"/>
                </a:cubicBezTo>
                <a:cubicBezTo>
                  <a:pt x="3534" y="2170"/>
                  <a:pt x="3534" y="2170"/>
                  <a:pt x="3534" y="2170"/>
                </a:cubicBezTo>
                <a:cubicBezTo>
                  <a:pt x="3533" y="2164"/>
                  <a:pt x="3533" y="2164"/>
                  <a:pt x="3533" y="2164"/>
                </a:cubicBezTo>
                <a:cubicBezTo>
                  <a:pt x="3534" y="2161"/>
                  <a:pt x="3534" y="2161"/>
                  <a:pt x="3534" y="2161"/>
                </a:cubicBezTo>
                <a:cubicBezTo>
                  <a:pt x="3534" y="2159"/>
                  <a:pt x="3534" y="2159"/>
                  <a:pt x="3534" y="2159"/>
                </a:cubicBezTo>
                <a:cubicBezTo>
                  <a:pt x="3539" y="2151"/>
                  <a:pt x="3539" y="2151"/>
                  <a:pt x="3539" y="2151"/>
                </a:cubicBezTo>
                <a:cubicBezTo>
                  <a:pt x="3540" y="2151"/>
                  <a:pt x="3540" y="2151"/>
                  <a:pt x="3540" y="2151"/>
                </a:cubicBezTo>
                <a:cubicBezTo>
                  <a:pt x="3540" y="2151"/>
                  <a:pt x="3540" y="2151"/>
                  <a:pt x="3540" y="2151"/>
                </a:cubicBezTo>
                <a:cubicBezTo>
                  <a:pt x="3541" y="2152"/>
                  <a:pt x="3541" y="2152"/>
                  <a:pt x="3541" y="2152"/>
                </a:cubicBezTo>
                <a:cubicBezTo>
                  <a:pt x="3542" y="2153"/>
                  <a:pt x="3542" y="2153"/>
                  <a:pt x="3542" y="2153"/>
                </a:cubicBezTo>
                <a:cubicBezTo>
                  <a:pt x="3542" y="2153"/>
                  <a:pt x="3542" y="2153"/>
                  <a:pt x="3542" y="2153"/>
                </a:cubicBezTo>
                <a:cubicBezTo>
                  <a:pt x="3544" y="2154"/>
                  <a:pt x="3544" y="2154"/>
                  <a:pt x="3544" y="2154"/>
                </a:cubicBezTo>
                <a:cubicBezTo>
                  <a:pt x="3545" y="2154"/>
                  <a:pt x="3545" y="2154"/>
                  <a:pt x="3545" y="2154"/>
                </a:cubicBezTo>
                <a:cubicBezTo>
                  <a:pt x="3545" y="2153"/>
                  <a:pt x="3545" y="2153"/>
                  <a:pt x="3545" y="2153"/>
                </a:cubicBezTo>
                <a:cubicBezTo>
                  <a:pt x="3553" y="2140"/>
                  <a:pt x="3553" y="2140"/>
                  <a:pt x="3553" y="2140"/>
                </a:cubicBezTo>
                <a:cubicBezTo>
                  <a:pt x="3557" y="2137"/>
                  <a:pt x="3557" y="2137"/>
                  <a:pt x="3557" y="2137"/>
                </a:cubicBezTo>
                <a:cubicBezTo>
                  <a:pt x="3564" y="2126"/>
                  <a:pt x="3564" y="2126"/>
                  <a:pt x="3564" y="2126"/>
                </a:cubicBezTo>
                <a:cubicBezTo>
                  <a:pt x="3566" y="2119"/>
                  <a:pt x="3566" y="2119"/>
                  <a:pt x="3566" y="2119"/>
                </a:cubicBezTo>
                <a:cubicBezTo>
                  <a:pt x="3566" y="2119"/>
                  <a:pt x="3566" y="2119"/>
                  <a:pt x="3566" y="2119"/>
                </a:cubicBezTo>
                <a:cubicBezTo>
                  <a:pt x="3565" y="2117"/>
                  <a:pt x="3565" y="2117"/>
                  <a:pt x="3565" y="2117"/>
                </a:cubicBezTo>
                <a:cubicBezTo>
                  <a:pt x="3564" y="2118"/>
                  <a:pt x="3564" y="2118"/>
                  <a:pt x="3564" y="2118"/>
                </a:cubicBezTo>
                <a:cubicBezTo>
                  <a:pt x="3564" y="2118"/>
                  <a:pt x="3564" y="2118"/>
                  <a:pt x="3564" y="2118"/>
                </a:cubicBezTo>
                <a:cubicBezTo>
                  <a:pt x="3564" y="2117"/>
                  <a:pt x="3564" y="2117"/>
                  <a:pt x="3564" y="2117"/>
                </a:cubicBezTo>
                <a:cubicBezTo>
                  <a:pt x="3563" y="2116"/>
                  <a:pt x="3563" y="2116"/>
                  <a:pt x="3563" y="2116"/>
                </a:cubicBezTo>
                <a:cubicBezTo>
                  <a:pt x="3563" y="2116"/>
                  <a:pt x="3563" y="2116"/>
                  <a:pt x="3563" y="2116"/>
                </a:cubicBezTo>
                <a:cubicBezTo>
                  <a:pt x="3563" y="2115"/>
                  <a:pt x="3563" y="2115"/>
                  <a:pt x="3563" y="2115"/>
                </a:cubicBezTo>
                <a:cubicBezTo>
                  <a:pt x="3559" y="2115"/>
                  <a:pt x="3559" y="2115"/>
                  <a:pt x="3559" y="2115"/>
                </a:cubicBezTo>
                <a:cubicBezTo>
                  <a:pt x="3557" y="2113"/>
                  <a:pt x="3557" y="2113"/>
                  <a:pt x="3557" y="2113"/>
                </a:cubicBezTo>
                <a:cubicBezTo>
                  <a:pt x="3556" y="2109"/>
                  <a:pt x="3556" y="2109"/>
                  <a:pt x="3556" y="2109"/>
                </a:cubicBezTo>
                <a:cubicBezTo>
                  <a:pt x="3553" y="2107"/>
                  <a:pt x="3553" y="2107"/>
                  <a:pt x="3553" y="2107"/>
                </a:cubicBezTo>
                <a:cubicBezTo>
                  <a:pt x="3553" y="2106"/>
                  <a:pt x="3553" y="2106"/>
                  <a:pt x="3553" y="2106"/>
                </a:cubicBezTo>
                <a:cubicBezTo>
                  <a:pt x="3548" y="2100"/>
                  <a:pt x="3548" y="2100"/>
                  <a:pt x="3548" y="2100"/>
                </a:cubicBezTo>
                <a:cubicBezTo>
                  <a:pt x="3545" y="2098"/>
                  <a:pt x="3545" y="2098"/>
                  <a:pt x="3545" y="2098"/>
                </a:cubicBezTo>
                <a:cubicBezTo>
                  <a:pt x="3543" y="2098"/>
                  <a:pt x="3543" y="2098"/>
                  <a:pt x="3543" y="2098"/>
                </a:cubicBezTo>
                <a:cubicBezTo>
                  <a:pt x="3539" y="2096"/>
                  <a:pt x="3539" y="2096"/>
                  <a:pt x="3539" y="2096"/>
                </a:cubicBezTo>
                <a:cubicBezTo>
                  <a:pt x="3533" y="2096"/>
                  <a:pt x="3533" y="2096"/>
                  <a:pt x="3533" y="2096"/>
                </a:cubicBezTo>
                <a:cubicBezTo>
                  <a:pt x="3525" y="2092"/>
                  <a:pt x="3525" y="2092"/>
                  <a:pt x="3525" y="2092"/>
                </a:cubicBezTo>
                <a:cubicBezTo>
                  <a:pt x="3522" y="2090"/>
                  <a:pt x="3522" y="2090"/>
                  <a:pt x="3522" y="2090"/>
                </a:cubicBezTo>
                <a:cubicBezTo>
                  <a:pt x="3520" y="2089"/>
                  <a:pt x="3520" y="2089"/>
                  <a:pt x="3520" y="2089"/>
                </a:cubicBezTo>
                <a:cubicBezTo>
                  <a:pt x="3516" y="2084"/>
                  <a:pt x="3516" y="2084"/>
                  <a:pt x="3516" y="2084"/>
                </a:cubicBezTo>
                <a:cubicBezTo>
                  <a:pt x="3516" y="2083"/>
                  <a:pt x="3516" y="2083"/>
                  <a:pt x="3516" y="2083"/>
                </a:cubicBezTo>
                <a:cubicBezTo>
                  <a:pt x="3513" y="2081"/>
                  <a:pt x="3513" y="2081"/>
                  <a:pt x="3513" y="2081"/>
                </a:cubicBezTo>
                <a:cubicBezTo>
                  <a:pt x="3512" y="2078"/>
                  <a:pt x="3512" y="2078"/>
                  <a:pt x="3512" y="2078"/>
                </a:cubicBezTo>
                <a:cubicBezTo>
                  <a:pt x="3512" y="2066"/>
                  <a:pt x="3512" y="2066"/>
                  <a:pt x="3512" y="2066"/>
                </a:cubicBezTo>
                <a:cubicBezTo>
                  <a:pt x="3511" y="2064"/>
                  <a:pt x="3511" y="2064"/>
                  <a:pt x="3511" y="2064"/>
                </a:cubicBezTo>
                <a:cubicBezTo>
                  <a:pt x="3511" y="2064"/>
                  <a:pt x="3511" y="2064"/>
                  <a:pt x="3511" y="2064"/>
                </a:cubicBezTo>
                <a:cubicBezTo>
                  <a:pt x="3513" y="2061"/>
                  <a:pt x="3513" y="2061"/>
                  <a:pt x="3513" y="2061"/>
                </a:cubicBezTo>
                <a:cubicBezTo>
                  <a:pt x="3513" y="2061"/>
                  <a:pt x="3513" y="2061"/>
                  <a:pt x="3513" y="2061"/>
                </a:cubicBezTo>
                <a:cubicBezTo>
                  <a:pt x="3513" y="2058"/>
                  <a:pt x="3513" y="2058"/>
                  <a:pt x="3513" y="2058"/>
                </a:cubicBezTo>
                <a:cubicBezTo>
                  <a:pt x="3512" y="2057"/>
                  <a:pt x="3512" y="2057"/>
                  <a:pt x="3512" y="2057"/>
                </a:cubicBezTo>
                <a:cubicBezTo>
                  <a:pt x="3512" y="2057"/>
                  <a:pt x="3512" y="2057"/>
                  <a:pt x="3512" y="2057"/>
                </a:cubicBezTo>
                <a:cubicBezTo>
                  <a:pt x="3513" y="2056"/>
                  <a:pt x="3513" y="2056"/>
                  <a:pt x="3513" y="2056"/>
                </a:cubicBezTo>
                <a:cubicBezTo>
                  <a:pt x="3513" y="2056"/>
                  <a:pt x="3513" y="2056"/>
                  <a:pt x="3513" y="2056"/>
                </a:cubicBezTo>
                <a:cubicBezTo>
                  <a:pt x="3513" y="2054"/>
                  <a:pt x="3513" y="2054"/>
                  <a:pt x="3513" y="2054"/>
                </a:cubicBezTo>
                <a:cubicBezTo>
                  <a:pt x="3513" y="2054"/>
                  <a:pt x="3513" y="2054"/>
                  <a:pt x="3513" y="2054"/>
                </a:cubicBezTo>
                <a:cubicBezTo>
                  <a:pt x="3512" y="2053"/>
                  <a:pt x="3512" y="2053"/>
                  <a:pt x="3512" y="2053"/>
                </a:cubicBezTo>
                <a:cubicBezTo>
                  <a:pt x="3511" y="2053"/>
                  <a:pt x="3511" y="2053"/>
                  <a:pt x="3511" y="2053"/>
                </a:cubicBezTo>
                <a:cubicBezTo>
                  <a:pt x="3509" y="2054"/>
                  <a:pt x="3509" y="2054"/>
                  <a:pt x="3509" y="2054"/>
                </a:cubicBezTo>
                <a:cubicBezTo>
                  <a:pt x="3509" y="2054"/>
                  <a:pt x="3509" y="2054"/>
                  <a:pt x="3509" y="2054"/>
                </a:cubicBezTo>
                <a:cubicBezTo>
                  <a:pt x="3508" y="2054"/>
                  <a:pt x="3508" y="2054"/>
                  <a:pt x="3508" y="2054"/>
                </a:cubicBezTo>
                <a:cubicBezTo>
                  <a:pt x="3506" y="2057"/>
                  <a:pt x="3506" y="2057"/>
                  <a:pt x="3506" y="2057"/>
                </a:cubicBezTo>
                <a:cubicBezTo>
                  <a:pt x="3506" y="2057"/>
                  <a:pt x="3506" y="2057"/>
                  <a:pt x="3506" y="2057"/>
                </a:cubicBezTo>
                <a:cubicBezTo>
                  <a:pt x="3505" y="2060"/>
                  <a:pt x="3505" y="2060"/>
                  <a:pt x="3505" y="2060"/>
                </a:cubicBezTo>
                <a:cubicBezTo>
                  <a:pt x="3502" y="2063"/>
                  <a:pt x="3502" y="2063"/>
                  <a:pt x="3502" y="2063"/>
                </a:cubicBezTo>
                <a:cubicBezTo>
                  <a:pt x="3499" y="2065"/>
                  <a:pt x="3499" y="2065"/>
                  <a:pt x="3499" y="2065"/>
                </a:cubicBezTo>
                <a:cubicBezTo>
                  <a:pt x="3499" y="2065"/>
                  <a:pt x="3499" y="2065"/>
                  <a:pt x="3499" y="2065"/>
                </a:cubicBezTo>
                <a:cubicBezTo>
                  <a:pt x="3499" y="2066"/>
                  <a:pt x="3499" y="2066"/>
                  <a:pt x="3499" y="2066"/>
                </a:cubicBezTo>
                <a:cubicBezTo>
                  <a:pt x="3498" y="2066"/>
                  <a:pt x="3498" y="2066"/>
                  <a:pt x="3498" y="2066"/>
                </a:cubicBezTo>
                <a:cubicBezTo>
                  <a:pt x="3498" y="2066"/>
                  <a:pt x="3498" y="2066"/>
                  <a:pt x="3498" y="2066"/>
                </a:cubicBezTo>
                <a:cubicBezTo>
                  <a:pt x="3498" y="2067"/>
                  <a:pt x="3498" y="2067"/>
                  <a:pt x="3498" y="2067"/>
                </a:cubicBezTo>
                <a:cubicBezTo>
                  <a:pt x="3497" y="2068"/>
                  <a:pt x="3497" y="2068"/>
                  <a:pt x="3497" y="2068"/>
                </a:cubicBezTo>
                <a:cubicBezTo>
                  <a:pt x="3497" y="2069"/>
                  <a:pt x="3497" y="2069"/>
                  <a:pt x="3497" y="2069"/>
                </a:cubicBezTo>
                <a:cubicBezTo>
                  <a:pt x="3497" y="2069"/>
                  <a:pt x="3497" y="2069"/>
                  <a:pt x="3497" y="2069"/>
                </a:cubicBezTo>
                <a:cubicBezTo>
                  <a:pt x="3496" y="2069"/>
                  <a:pt x="3496" y="2069"/>
                  <a:pt x="3496" y="2069"/>
                </a:cubicBezTo>
                <a:cubicBezTo>
                  <a:pt x="3496" y="2069"/>
                  <a:pt x="3496" y="2069"/>
                  <a:pt x="3496" y="2069"/>
                </a:cubicBezTo>
                <a:cubicBezTo>
                  <a:pt x="3496" y="2070"/>
                  <a:pt x="3496" y="2070"/>
                  <a:pt x="3496" y="2070"/>
                </a:cubicBezTo>
                <a:cubicBezTo>
                  <a:pt x="3495" y="2070"/>
                  <a:pt x="3495" y="2070"/>
                  <a:pt x="3495" y="2070"/>
                </a:cubicBezTo>
                <a:cubicBezTo>
                  <a:pt x="3493" y="2072"/>
                  <a:pt x="3493" y="2072"/>
                  <a:pt x="3493" y="2072"/>
                </a:cubicBezTo>
                <a:cubicBezTo>
                  <a:pt x="3491" y="2074"/>
                  <a:pt x="3491" y="2074"/>
                  <a:pt x="3491" y="2074"/>
                </a:cubicBezTo>
                <a:cubicBezTo>
                  <a:pt x="3490" y="2075"/>
                  <a:pt x="3490" y="2075"/>
                  <a:pt x="3490" y="2075"/>
                </a:cubicBezTo>
                <a:cubicBezTo>
                  <a:pt x="3490" y="2075"/>
                  <a:pt x="3490" y="2075"/>
                  <a:pt x="3490" y="2075"/>
                </a:cubicBezTo>
                <a:cubicBezTo>
                  <a:pt x="3489" y="2077"/>
                  <a:pt x="3489" y="2077"/>
                  <a:pt x="3489" y="2077"/>
                </a:cubicBezTo>
                <a:cubicBezTo>
                  <a:pt x="3486" y="2078"/>
                  <a:pt x="3486" y="2078"/>
                  <a:pt x="3486" y="2078"/>
                </a:cubicBezTo>
                <a:cubicBezTo>
                  <a:pt x="3485" y="2080"/>
                  <a:pt x="3485" y="2080"/>
                  <a:pt x="3485" y="2080"/>
                </a:cubicBezTo>
                <a:cubicBezTo>
                  <a:pt x="3485" y="2080"/>
                  <a:pt x="3485" y="2080"/>
                  <a:pt x="3485" y="2080"/>
                </a:cubicBezTo>
                <a:cubicBezTo>
                  <a:pt x="3485" y="2081"/>
                  <a:pt x="3485" y="2081"/>
                  <a:pt x="3485" y="2081"/>
                </a:cubicBezTo>
                <a:cubicBezTo>
                  <a:pt x="3484" y="2082"/>
                  <a:pt x="3484" y="2082"/>
                  <a:pt x="3484" y="2082"/>
                </a:cubicBezTo>
                <a:cubicBezTo>
                  <a:pt x="3484" y="2082"/>
                  <a:pt x="3484" y="2082"/>
                  <a:pt x="3484" y="2082"/>
                </a:cubicBezTo>
                <a:cubicBezTo>
                  <a:pt x="3484" y="2083"/>
                  <a:pt x="3484" y="2083"/>
                  <a:pt x="3484" y="2083"/>
                </a:cubicBezTo>
                <a:cubicBezTo>
                  <a:pt x="3483" y="2083"/>
                  <a:pt x="3483" y="2083"/>
                  <a:pt x="3483" y="2083"/>
                </a:cubicBezTo>
                <a:cubicBezTo>
                  <a:pt x="3483" y="2084"/>
                  <a:pt x="3483" y="2084"/>
                  <a:pt x="3483" y="2084"/>
                </a:cubicBezTo>
                <a:cubicBezTo>
                  <a:pt x="3481" y="2084"/>
                  <a:pt x="3481" y="2084"/>
                  <a:pt x="3481" y="2084"/>
                </a:cubicBezTo>
                <a:cubicBezTo>
                  <a:pt x="3481" y="2084"/>
                  <a:pt x="3481" y="2084"/>
                  <a:pt x="3481" y="2084"/>
                </a:cubicBezTo>
                <a:cubicBezTo>
                  <a:pt x="3481" y="2085"/>
                  <a:pt x="3481" y="2085"/>
                  <a:pt x="3481" y="2085"/>
                </a:cubicBezTo>
                <a:cubicBezTo>
                  <a:pt x="3481" y="2085"/>
                  <a:pt x="3481" y="2085"/>
                  <a:pt x="3481" y="2085"/>
                </a:cubicBezTo>
                <a:cubicBezTo>
                  <a:pt x="3481" y="2086"/>
                  <a:pt x="3481" y="2086"/>
                  <a:pt x="3481" y="2086"/>
                </a:cubicBezTo>
                <a:cubicBezTo>
                  <a:pt x="3481" y="2086"/>
                  <a:pt x="3481" y="2086"/>
                  <a:pt x="3481" y="2086"/>
                </a:cubicBezTo>
                <a:cubicBezTo>
                  <a:pt x="3480" y="2087"/>
                  <a:pt x="3480" y="2087"/>
                  <a:pt x="3480" y="2087"/>
                </a:cubicBezTo>
                <a:cubicBezTo>
                  <a:pt x="3480" y="2087"/>
                  <a:pt x="3480" y="2087"/>
                  <a:pt x="3480" y="2087"/>
                </a:cubicBezTo>
                <a:cubicBezTo>
                  <a:pt x="3479" y="2087"/>
                  <a:pt x="3479" y="2087"/>
                  <a:pt x="3479" y="2087"/>
                </a:cubicBezTo>
                <a:cubicBezTo>
                  <a:pt x="3477" y="2088"/>
                  <a:pt x="3477" y="2088"/>
                  <a:pt x="3477" y="2088"/>
                </a:cubicBezTo>
                <a:cubicBezTo>
                  <a:pt x="3477" y="2088"/>
                  <a:pt x="3477" y="2088"/>
                  <a:pt x="3477" y="2088"/>
                </a:cubicBezTo>
                <a:cubicBezTo>
                  <a:pt x="3475" y="2090"/>
                  <a:pt x="3475" y="2090"/>
                  <a:pt x="3475" y="2090"/>
                </a:cubicBezTo>
                <a:cubicBezTo>
                  <a:pt x="3474" y="2091"/>
                  <a:pt x="3474" y="2091"/>
                  <a:pt x="3474" y="2091"/>
                </a:cubicBezTo>
                <a:cubicBezTo>
                  <a:pt x="3468" y="2091"/>
                  <a:pt x="3468" y="2091"/>
                  <a:pt x="3468" y="2091"/>
                </a:cubicBezTo>
                <a:cubicBezTo>
                  <a:pt x="3465" y="2090"/>
                  <a:pt x="3465" y="2090"/>
                  <a:pt x="3465" y="2090"/>
                </a:cubicBezTo>
                <a:cubicBezTo>
                  <a:pt x="3463" y="2090"/>
                  <a:pt x="3463" y="2090"/>
                  <a:pt x="3463" y="2090"/>
                </a:cubicBezTo>
                <a:cubicBezTo>
                  <a:pt x="3461" y="2089"/>
                  <a:pt x="3461" y="2089"/>
                  <a:pt x="3461" y="2089"/>
                </a:cubicBezTo>
                <a:cubicBezTo>
                  <a:pt x="3454" y="2089"/>
                  <a:pt x="3454" y="2089"/>
                  <a:pt x="3454" y="2089"/>
                </a:cubicBezTo>
                <a:cubicBezTo>
                  <a:pt x="3454" y="2089"/>
                  <a:pt x="3454" y="2089"/>
                  <a:pt x="3454" y="2089"/>
                </a:cubicBezTo>
                <a:cubicBezTo>
                  <a:pt x="3451" y="2090"/>
                  <a:pt x="3451" y="2090"/>
                  <a:pt x="3451" y="2090"/>
                </a:cubicBezTo>
                <a:cubicBezTo>
                  <a:pt x="3450" y="2092"/>
                  <a:pt x="3450" y="2092"/>
                  <a:pt x="3450" y="2092"/>
                </a:cubicBezTo>
                <a:cubicBezTo>
                  <a:pt x="3449" y="2092"/>
                  <a:pt x="3449" y="2092"/>
                  <a:pt x="3449" y="2092"/>
                </a:cubicBezTo>
                <a:cubicBezTo>
                  <a:pt x="3441" y="2091"/>
                  <a:pt x="3441" y="2091"/>
                  <a:pt x="3441" y="2091"/>
                </a:cubicBezTo>
                <a:cubicBezTo>
                  <a:pt x="3440" y="2091"/>
                  <a:pt x="3440" y="2091"/>
                  <a:pt x="3440" y="2091"/>
                </a:cubicBezTo>
                <a:cubicBezTo>
                  <a:pt x="3440" y="2088"/>
                  <a:pt x="3440" y="2088"/>
                  <a:pt x="3440" y="2088"/>
                </a:cubicBezTo>
                <a:cubicBezTo>
                  <a:pt x="3440" y="2087"/>
                  <a:pt x="3440" y="2087"/>
                  <a:pt x="3440" y="2087"/>
                </a:cubicBezTo>
                <a:cubicBezTo>
                  <a:pt x="3439" y="2087"/>
                  <a:pt x="3439" y="2087"/>
                  <a:pt x="3439" y="2087"/>
                </a:cubicBezTo>
                <a:cubicBezTo>
                  <a:pt x="3438" y="2087"/>
                  <a:pt x="3438" y="2087"/>
                  <a:pt x="3438" y="2087"/>
                </a:cubicBezTo>
                <a:cubicBezTo>
                  <a:pt x="3438" y="2088"/>
                  <a:pt x="3438" y="2088"/>
                  <a:pt x="3438" y="2088"/>
                </a:cubicBezTo>
                <a:cubicBezTo>
                  <a:pt x="3437" y="2087"/>
                  <a:pt x="3437" y="2087"/>
                  <a:pt x="3437" y="2087"/>
                </a:cubicBezTo>
                <a:cubicBezTo>
                  <a:pt x="3436" y="2087"/>
                  <a:pt x="3436" y="2087"/>
                  <a:pt x="3436" y="2087"/>
                </a:cubicBezTo>
                <a:cubicBezTo>
                  <a:pt x="3435" y="2087"/>
                  <a:pt x="3435" y="2087"/>
                  <a:pt x="3435" y="2087"/>
                </a:cubicBezTo>
                <a:cubicBezTo>
                  <a:pt x="3435" y="2086"/>
                  <a:pt x="3435" y="2086"/>
                  <a:pt x="3435" y="2086"/>
                </a:cubicBezTo>
                <a:cubicBezTo>
                  <a:pt x="3436" y="2085"/>
                  <a:pt x="3436" y="2085"/>
                  <a:pt x="3436" y="2085"/>
                </a:cubicBezTo>
                <a:cubicBezTo>
                  <a:pt x="3436" y="2085"/>
                  <a:pt x="3436" y="2084"/>
                  <a:pt x="3436" y="2084"/>
                </a:cubicBezTo>
                <a:cubicBezTo>
                  <a:pt x="3436" y="2084"/>
                  <a:pt x="3436" y="2084"/>
                  <a:pt x="3435" y="2084"/>
                </a:cubicBezTo>
                <a:cubicBezTo>
                  <a:pt x="3435" y="2083"/>
                  <a:pt x="3435" y="2083"/>
                  <a:pt x="3435" y="2083"/>
                </a:cubicBezTo>
                <a:cubicBezTo>
                  <a:pt x="3435" y="2083"/>
                  <a:pt x="3435" y="2083"/>
                  <a:pt x="3435" y="2083"/>
                </a:cubicBezTo>
                <a:cubicBezTo>
                  <a:pt x="3435" y="2082"/>
                  <a:pt x="3435" y="2082"/>
                  <a:pt x="3435" y="2082"/>
                </a:cubicBezTo>
                <a:cubicBezTo>
                  <a:pt x="3435" y="2082"/>
                  <a:pt x="3435" y="2082"/>
                  <a:pt x="3435" y="2082"/>
                </a:cubicBezTo>
                <a:cubicBezTo>
                  <a:pt x="3436" y="2081"/>
                  <a:pt x="3436" y="2081"/>
                  <a:pt x="3436" y="2081"/>
                </a:cubicBezTo>
                <a:cubicBezTo>
                  <a:pt x="3436" y="2079"/>
                  <a:pt x="3436" y="2079"/>
                  <a:pt x="3436" y="2079"/>
                </a:cubicBezTo>
                <a:cubicBezTo>
                  <a:pt x="3438" y="2077"/>
                  <a:pt x="3438" y="2077"/>
                  <a:pt x="3438" y="2077"/>
                </a:cubicBezTo>
                <a:cubicBezTo>
                  <a:pt x="3438" y="2076"/>
                  <a:pt x="3438" y="2076"/>
                  <a:pt x="3438" y="2076"/>
                </a:cubicBezTo>
                <a:cubicBezTo>
                  <a:pt x="3438" y="2071"/>
                  <a:pt x="3438" y="2071"/>
                  <a:pt x="3438" y="2071"/>
                </a:cubicBezTo>
                <a:cubicBezTo>
                  <a:pt x="3437" y="2070"/>
                  <a:pt x="3437" y="2070"/>
                  <a:pt x="3437" y="2070"/>
                </a:cubicBezTo>
                <a:cubicBezTo>
                  <a:pt x="3437" y="2066"/>
                  <a:pt x="3437" y="2066"/>
                  <a:pt x="3437" y="2066"/>
                </a:cubicBezTo>
                <a:cubicBezTo>
                  <a:pt x="3437" y="2065"/>
                  <a:pt x="3437" y="2065"/>
                  <a:pt x="3437" y="2065"/>
                </a:cubicBezTo>
                <a:cubicBezTo>
                  <a:pt x="3437" y="2065"/>
                  <a:pt x="3437" y="2065"/>
                  <a:pt x="3437" y="2065"/>
                </a:cubicBezTo>
                <a:cubicBezTo>
                  <a:pt x="3437" y="2064"/>
                  <a:pt x="3437" y="2064"/>
                  <a:pt x="3437" y="2064"/>
                </a:cubicBezTo>
                <a:cubicBezTo>
                  <a:pt x="3438" y="2063"/>
                  <a:pt x="3438" y="2063"/>
                  <a:pt x="3438" y="2063"/>
                </a:cubicBezTo>
                <a:cubicBezTo>
                  <a:pt x="3438" y="2063"/>
                  <a:pt x="3438" y="2063"/>
                  <a:pt x="3438" y="2063"/>
                </a:cubicBezTo>
                <a:cubicBezTo>
                  <a:pt x="3438" y="2062"/>
                  <a:pt x="3438" y="2062"/>
                  <a:pt x="3438" y="2062"/>
                </a:cubicBezTo>
                <a:cubicBezTo>
                  <a:pt x="3438" y="2061"/>
                  <a:pt x="3438" y="2061"/>
                  <a:pt x="3438" y="2061"/>
                </a:cubicBezTo>
                <a:cubicBezTo>
                  <a:pt x="3438" y="2060"/>
                  <a:pt x="3438" y="2060"/>
                  <a:pt x="3438" y="2060"/>
                </a:cubicBezTo>
                <a:cubicBezTo>
                  <a:pt x="3437" y="2059"/>
                  <a:pt x="3437" y="2059"/>
                  <a:pt x="3437" y="2059"/>
                </a:cubicBezTo>
                <a:cubicBezTo>
                  <a:pt x="3437" y="2059"/>
                  <a:pt x="3437" y="2059"/>
                  <a:pt x="3437" y="2059"/>
                </a:cubicBezTo>
                <a:cubicBezTo>
                  <a:pt x="3435" y="2059"/>
                  <a:pt x="3435" y="2059"/>
                  <a:pt x="3435" y="2059"/>
                </a:cubicBezTo>
                <a:cubicBezTo>
                  <a:pt x="3435" y="2057"/>
                  <a:pt x="3435" y="2057"/>
                  <a:pt x="3435" y="2057"/>
                </a:cubicBezTo>
                <a:cubicBezTo>
                  <a:pt x="3434" y="2056"/>
                  <a:pt x="3434" y="2056"/>
                  <a:pt x="3434" y="2056"/>
                </a:cubicBezTo>
                <a:cubicBezTo>
                  <a:pt x="3432" y="2055"/>
                  <a:pt x="3432" y="2055"/>
                  <a:pt x="3432" y="2055"/>
                </a:cubicBezTo>
                <a:cubicBezTo>
                  <a:pt x="3431" y="2055"/>
                  <a:pt x="3431" y="2055"/>
                  <a:pt x="3431" y="2055"/>
                </a:cubicBezTo>
                <a:cubicBezTo>
                  <a:pt x="3430" y="2056"/>
                  <a:pt x="3430" y="2056"/>
                  <a:pt x="3430" y="2056"/>
                </a:cubicBezTo>
                <a:cubicBezTo>
                  <a:pt x="3426" y="2066"/>
                  <a:pt x="3426" y="2066"/>
                  <a:pt x="3426" y="2066"/>
                </a:cubicBezTo>
                <a:cubicBezTo>
                  <a:pt x="3424" y="2067"/>
                  <a:pt x="3424" y="2067"/>
                  <a:pt x="3424" y="2067"/>
                </a:cubicBezTo>
                <a:cubicBezTo>
                  <a:pt x="3424" y="2068"/>
                  <a:pt x="3424" y="2068"/>
                  <a:pt x="3424" y="2068"/>
                </a:cubicBezTo>
                <a:cubicBezTo>
                  <a:pt x="3424" y="2070"/>
                  <a:pt x="3424" y="2070"/>
                  <a:pt x="3424" y="2070"/>
                </a:cubicBezTo>
                <a:cubicBezTo>
                  <a:pt x="3424" y="2071"/>
                  <a:pt x="3424" y="2071"/>
                  <a:pt x="3424" y="2071"/>
                </a:cubicBezTo>
                <a:cubicBezTo>
                  <a:pt x="3424" y="2072"/>
                  <a:pt x="3424" y="2072"/>
                  <a:pt x="3424" y="2072"/>
                </a:cubicBezTo>
                <a:cubicBezTo>
                  <a:pt x="3424" y="2072"/>
                  <a:pt x="3424" y="2072"/>
                  <a:pt x="3424" y="2072"/>
                </a:cubicBezTo>
                <a:cubicBezTo>
                  <a:pt x="3424" y="2073"/>
                  <a:pt x="3424" y="2073"/>
                  <a:pt x="3424" y="2073"/>
                </a:cubicBezTo>
                <a:cubicBezTo>
                  <a:pt x="3424" y="2074"/>
                  <a:pt x="3424" y="2074"/>
                  <a:pt x="3424" y="2074"/>
                </a:cubicBezTo>
                <a:cubicBezTo>
                  <a:pt x="3425" y="2077"/>
                  <a:pt x="3425" y="2077"/>
                  <a:pt x="3425" y="2077"/>
                </a:cubicBezTo>
                <a:cubicBezTo>
                  <a:pt x="3425" y="2077"/>
                  <a:pt x="3425" y="2077"/>
                  <a:pt x="3425" y="2077"/>
                </a:cubicBezTo>
                <a:cubicBezTo>
                  <a:pt x="3425" y="2078"/>
                  <a:pt x="3425" y="2078"/>
                  <a:pt x="3425" y="2078"/>
                </a:cubicBezTo>
                <a:cubicBezTo>
                  <a:pt x="3425" y="2079"/>
                  <a:pt x="3425" y="2079"/>
                  <a:pt x="3425" y="2079"/>
                </a:cubicBezTo>
                <a:cubicBezTo>
                  <a:pt x="3425" y="2079"/>
                  <a:pt x="3425" y="2079"/>
                  <a:pt x="3425" y="2079"/>
                </a:cubicBezTo>
                <a:cubicBezTo>
                  <a:pt x="3425" y="2078"/>
                  <a:pt x="3425" y="2078"/>
                  <a:pt x="3425" y="2078"/>
                </a:cubicBezTo>
                <a:cubicBezTo>
                  <a:pt x="3424" y="2077"/>
                  <a:pt x="3424" y="2077"/>
                  <a:pt x="3424" y="2077"/>
                </a:cubicBezTo>
                <a:cubicBezTo>
                  <a:pt x="3424" y="2076"/>
                  <a:pt x="3424" y="2076"/>
                  <a:pt x="3424" y="2076"/>
                </a:cubicBezTo>
                <a:cubicBezTo>
                  <a:pt x="3422" y="2074"/>
                  <a:pt x="3422" y="2074"/>
                  <a:pt x="3422" y="2074"/>
                </a:cubicBezTo>
                <a:cubicBezTo>
                  <a:pt x="3421" y="2069"/>
                  <a:pt x="3421" y="2069"/>
                  <a:pt x="3421" y="2069"/>
                </a:cubicBezTo>
                <a:cubicBezTo>
                  <a:pt x="3415" y="2061"/>
                  <a:pt x="3415" y="2061"/>
                  <a:pt x="3415" y="2061"/>
                </a:cubicBezTo>
                <a:cubicBezTo>
                  <a:pt x="3415" y="2058"/>
                  <a:pt x="3415" y="2058"/>
                  <a:pt x="3415" y="2058"/>
                </a:cubicBezTo>
                <a:cubicBezTo>
                  <a:pt x="3416" y="2057"/>
                  <a:pt x="3416" y="2057"/>
                  <a:pt x="3416" y="2057"/>
                </a:cubicBezTo>
                <a:cubicBezTo>
                  <a:pt x="3417" y="2057"/>
                  <a:pt x="3417" y="2057"/>
                  <a:pt x="3417" y="2057"/>
                </a:cubicBezTo>
                <a:cubicBezTo>
                  <a:pt x="3417" y="2055"/>
                  <a:pt x="3417" y="2055"/>
                  <a:pt x="3417" y="2055"/>
                </a:cubicBezTo>
                <a:cubicBezTo>
                  <a:pt x="3416" y="2053"/>
                  <a:pt x="3416" y="2053"/>
                  <a:pt x="3416" y="2053"/>
                </a:cubicBezTo>
                <a:cubicBezTo>
                  <a:pt x="3414" y="2050"/>
                  <a:pt x="3414" y="2050"/>
                  <a:pt x="3414" y="2050"/>
                </a:cubicBezTo>
                <a:cubicBezTo>
                  <a:pt x="3415" y="2047"/>
                  <a:pt x="3415" y="2047"/>
                  <a:pt x="3415" y="2047"/>
                </a:cubicBezTo>
                <a:cubicBezTo>
                  <a:pt x="3414" y="2047"/>
                  <a:pt x="3414" y="2047"/>
                  <a:pt x="3414" y="2047"/>
                </a:cubicBezTo>
                <a:cubicBezTo>
                  <a:pt x="3413" y="2044"/>
                  <a:pt x="3413" y="2044"/>
                  <a:pt x="3413" y="2044"/>
                </a:cubicBezTo>
                <a:cubicBezTo>
                  <a:pt x="3406" y="2039"/>
                  <a:pt x="3406" y="2039"/>
                  <a:pt x="3406" y="2039"/>
                </a:cubicBezTo>
                <a:cubicBezTo>
                  <a:pt x="3403" y="2038"/>
                  <a:pt x="3403" y="2038"/>
                  <a:pt x="3403" y="2038"/>
                </a:cubicBezTo>
                <a:cubicBezTo>
                  <a:pt x="3402" y="2036"/>
                  <a:pt x="3402" y="2036"/>
                  <a:pt x="3402" y="2036"/>
                </a:cubicBezTo>
                <a:cubicBezTo>
                  <a:pt x="3402" y="2035"/>
                  <a:pt x="3402" y="2035"/>
                  <a:pt x="3402" y="2035"/>
                </a:cubicBezTo>
                <a:cubicBezTo>
                  <a:pt x="3402" y="2034"/>
                  <a:pt x="3402" y="2034"/>
                  <a:pt x="3402" y="2034"/>
                </a:cubicBezTo>
                <a:cubicBezTo>
                  <a:pt x="3403" y="2034"/>
                  <a:pt x="3403" y="2034"/>
                  <a:pt x="3403" y="2034"/>
                </a:cubicBezTo>
                <a:cubicBezTo>
                  <a:pt x="3403" y="2033"/>
                  <a:pt x="3403" y="2033"/>
                  <a:pt x="3403" y="2033"/>
                </a:cubicBezTo>
                <a:cubicBezTo>
                  <a:pt x="3402" y="2033"/>
                  <a:pt x="3402" y="2033"/>
                  <a:pt x="3402" y="2033"/>
                </a:cubicBezTo>
                <a:cubicBezTo>
                  <a:pt x="3398" y="2030"/>
                  <a:pt x="3398" y="2030"/>
                  <a:pt x="3398" y="2030"/>
                </a:cubicBezTo>
                <a:cubicBezTo>
                  <a:pt x="3397" y="2027"/>
                  <a:pt x="3397" y="2027"/>
                  <a:pt x="3397" y="2027"/>
                </a:cubicBezTo>
                <a:cubicBezTo>
                  <a:pt x="3396" y="2027"/>
                  <a:pt x="3396" y="2027"/>
                  <a:pt x="3396" y="2027"/>
                </a:cubicBezTo>
                <a:cubicBezTo>
                  <a:pt x="3394" y="2026"/>
                  <a:pt x="3394" y="2026"/>
                  <a:pt x="3394" y="2026"/>
                </a:cubicBezTo>
                <a:cubicBezTo>
                  <a:pt x="3388" y="2014"/>
                  <a:pt x="3388" y="2014"/>
                  <a:pt x="3388" y="2014"/>
                </a:cubicBezTo>
                <a:cubicBezTo>
                  <a:pt x="3387" y="2010"/>
                  <a:pt x="3387" y="2010"/>
                  <a:pt x="3387" y="2010"/>
                </a:cubicBezTo>
                <a:cubicBezTo>
                  <a:pt x="3387" y="2010"/>
                  <a:pt x="3387" y="2010"/>
                  <a:pt x="3387" y="2010"/>
                </a:cubicBezTo>
                <a:cubicBezTo>
                  <a:pt x="3386" y="2010"/>
                  <a:pt x="3386" y="2010"/>
                  <a:pt x="3386" y="2010"/>
                </a:cubicBezTo>
                <a:cubicBezTo>
                  <a:pt x="3384" y="2002"/>
                  <a:pt x="3384" y="2002"/>
                  <a:pt x="3384" y="2002"/>
                </a:cubicBezTo>
                <a:cubicBezTo>
                  <a:pt x="3383" y="2001"/>
                  <a:pt x="3383" y="2001"/>
                  <a:pt x="3383" y="2001"/>
                </a:cubicBezTo>
                <a:cubicBezTo>
                  <a:pt x="3381" y="2000"/>
                  <a:pt x="3381" y="2000"/>
                  <a:pt x="3381" y="2000"/>
                </a:cubicBezTo>
                <a:cubicBezTo>
                  <a:pt x="3379" y="2000"/>
                  <a:pt x="3379" y="2000"/>
                  <a:pt x="3379" y="2000"/>
                </a:cubicBezTo>
                <a:cubicBezTo>
                  <a:pt x="3379" y="1999"/>
                  <a:pt x="3379" y="1999"/>
                  <a:pt x="3379" y="1999"/>
                </a:cubicBezTo>
                <a:cubicBezTo>
                  <a:pt x="3380" y="1999"/>
                  <a:pt x="3380" y="1999"/>
                  <a:pt x="3380" y="1999"/>
                </a:cubicBezTo>
                <a:cubicBezTo>
                  <a:pt x="3384" y="1997"/>
                  <a:pt x="3384" y="1997"/>
                  <a:pt x="3384" y="1997"/>
                </a:cubicBezTo>
                <a:cubicBezTo>
                  <a:pt x="3387" y="1995"/>
                  <a:pt x="3387" y="1995"/>
                  <a:pt x="3387" y="1995"/>
                </a:cubicBezTo>
                <a:cubicBezTo>
                  <a:pt x="3387" y="1994"/>
                  <a:pt x="3387" y="1994"/>
                  <a:pt x="3387" y="1994"/>
                </a:cubicBezTo>
                <a:cubicBezTo>
                  <a:pt x="3387" y="1993"/>
                  <a:pt x="3387" y="1993"/>
                  <a:pt x="3387" y="1993"/>
                </a:cubicBezTo>
                <a:cubicBezTo>
                  <a:pt x="3386" y="1992"/>
                  <a:pt x="3386" y="1992"/>
                  <a:pt x="3386" y="1992"/>
                </a:cubicBezTo>
                <a:cubicBezTo>
                  <a:pt x="3383" y="1990"/>
                  <a:pt x="3383" y="1990"/>
                  <a:pt x="3383" y="1990"/>
                </a:cubicBezTo>
                <a:cubicBezTo>
                  <a:pt x="3383" y="1989"/>
                  <a:pt x="3383" y="1989"/>
                  <a:pt x="3383" y="1989"/>
                </a:cubicBezTo>
                <a:cubicBezTo>
                  <a:pt x="3383" y="1989"/>
                  <a:pt x="3383" y="1989"/>
                  <a:pt x="3383" y="1989"/>
                </a:cubicBezTo>
                <a:cubicBezTo>
                  <a:pt x="3384" y="1988"/>
                  <a:pt x="3384" y="1988"/>
                  <a:pt x="3384" y="1988"/>
                </a:cubicBezTo>
                <a:cubicBezTo>
                  <a:pt x="3384" y="1988"/>
                  <a:pt x="3384" y="1988"/>
                  <a:pt x="3384" y="1988"/>
                </a:cubicBezTo>
                <a:cubicBezTo>
                  <a:pt x="3388" y="1991"/>
                  <a:pt x="3388" y="1991"/>
                  <a:pt x="3388" y="1991"/>
                </a:cubicBezTo>
                <a:cubicBezTo>
                  <a:pt x="3389" y="1991"/>
                  <a:pt x="3389" y="1991"/>
                  <a:pt x="3389" y="1991"/>
                </a:cubicBezTo>
                <a:cubicBezTo>
                  <a:pt x="3391" y="1988"/>
                  <a:pt x="3391" y="1988"/>
                  <a:pt x="3391" y="1988"/>
                </a:cubicBezTo>
                <a:cubicBezTo>
                  <a:pt x="3391" y="1988"/>
                  <a:pt x="3392" y="1988"/>
                  <a:pt x="3392" y="1988"/>
                </a:cubicBezTo>
                <a:cubicBezTo>
                  <a:pt x="3392" y="1988"/>
                  <a:pt x="3392" y="1988"/>
                  <a:pt x="3392" y="1988"/>
                </a:cubicBezTo>
                <a:cubicBezTo>
                  <a:pt x="3393" y="1986"/>
                  <a:pt x="3393" y="1986"/>
                  <a:pt x="3393" y="1986"/>
                </a:cubicBezTo>
                <a:cubicBezTo>
                  <a:pt x="3394" y="1986"/>
                  <a:pt x="3394" y="1986"/>
                  <a:pt x="3394" y="1986"/>
                </a:cubicBezTo>
                <a:cubicBezTo>
                  <a:pt x="3394" y="1986"/>
                  <a:pt x="3395" y="1985"/>
                  <a:pt x="3395" y="1985"/>
                </a:cubicBezTo>
                <a:cubicBezTo>
                  <a:pt x="3395" y="1985"/>
                  <a:pt x="3395" y="1985"/>
                  <a:pt x="3395" y="1985"/>
                </a:cubicBezTo>
                <a:cubicBezTo>
                  <a:pt x="3395" y="1983"/>
                  <a:pt x="3395" y="1983"/>
                  <a:pt x="3395" y="1983"/>
                </a:cubicBezTo>
                <a:cubicBezTo>
                  <a:pt x="3395" y="1982"/>
                  <a:pt x="3395" y="1982"/>
                  <a:pt x="3395" y="1982"/>
                </a:cubicBezTo>
                <a:cubicBezTo>
                  <a:pt x="3395" y="1981"/>
                  <a:pt x="3395" y="1981"/>
                  <a:pt x="3395" y="1981"/>
                </a:cubicBezTo>
                <a:cubicBezTo>
                  <a:pt x="3395" y="1980"/>
                  <a:pt x="3395" y="1980"/>
                  <a:pt x="3395" y="1980"/>
                </a:cubicBezTo>
                <a:cubicBezTo>
                  <a:pt x="3395" y="1979"/>
                  <a:pt x="3395" y="1979"/>
                  <a:pt x="3395" y="1979"/>
                </a:cubicBezTo>
                <a:cubicBezTo>
                  <a:pt x="3397" y="1980"/>
                  <a:pt x="3397" y="1980"/>
                  <a:pt x="3397" y="1980"/>
                </a:cubicBezTo>
                <a:cubicBezTo>
                  <a:pt x="3398" y="1981"/>
                  <a:pt x="3398" y="1981"/>
                  <a:pt x="3398" y="1981"/>
                </a:cubicBezTo>
                <a:cubicBezTo>
                  <a:pt x="3399" y="1983"/>
                  <a:pt x="3399" y="1983"/>
                  <a:pt x="3399" y="1983"/>
                </a:cubicBezTo>
                <a:cubicBezTo>
                  <a:pt x="3400" y="1986"/>
                  <a:pt x="3400" y="1986"/>
                  <a:pt x="3400" y="1986"/>
                </a:cubicBezTo>
                <a:cubicBezTo>
                  <a:pt x="3403" y="1988"/>
                  <a:pt x="3403" y="1988"/>
                  <a:pt x="3403" y="1988"/>
                </a:cubicBezTo>
                <a:cubicBezTo>
                  <a:pt x="3403" y="1989"/>
                  <a:pt x="3403" y="1989"/>
                  <a:pt x="3403" y="1989"/>
                </a:cubicBezTo>
                <a:cubicBezTo>
                  <a:pt x="3404" y="1989"/>
                  <a:pt x="3404" y="1989"/>
                  <a:pt x="3404" y="1989"/>
                </a:cubicBezTo>
                <a:cubicBezTo>
                  <a:pt x="3405" y="1989"/>
                  <a:pt x="3405" y="1989"/>
                  <a:pt x="3405" y="1989"/>
                </a:cubicBezTo>
                <a:cubicBezTo>
                  <a:pt x="3405" y="1990"/>
                  <a:pt x="3405" y="1990"/>
                  <a:pt x="3405" y="1990"/>
                </a:cubicBezTo>
                <a:cubicBezTo>
                  <a:pt x="3405" y="1990"/>
                  <a:pt x="3406" y="1990"/>
                  <a:pt x="3406" y="1990"/>
                </a:cubicBezTo>
                <a:cubicBezTo>
                  <a:pt x="3406" y="1990"/>
                  <a:pt x="3406" y="1990"/>
                  <a:pt x="3407" y="1990"/>
                </a:cubicBezTo>
                <a:cubicBezTo>
                  <a:pt x="3409" y="1988"/>
                  <a:pt x="3409" y="1988"/>
                  <a:pt x="3409" y="1988"/>
                </a:cubicBezTo>
                <a:cubicBezTo>
                  <a:pt x="3411" y="1987"/>
                  <a:pt x="3411" y="1987"/>
                  <a:pt x="3411" y="1987"/>
                </a:cubicBezTo>
                <a:cubicBezTo>
                  <a:pt x="3413" y="1988"/>
                  <a:pt x="3413" y="1988"/>
                  <a:pt x="3413" y="1988"/>
                </a:cubicBezTo>
                <a:cubicBezTo>
                  <a:pt x="3413" y="1989"/>
                  <a:pt x="3413" y="1989"/>
                  <a:pt x="3413" y="1989"/>
                </a:cubicBezTo>
                <a:cubicBezTo>
                  <a:pt x="3414" y="1991"/>
                  <a:pt x="3414" y="1991"/>
                  <a:pt x="3414" y="1991"/>
                </a:cubicBezTo>
                <a:cubicBezTo>
                  <a:pt x="3417" y="1996"/>
                  <a:pt x="3417" y="1996"/>
                  <a:pt x="3417" y="1996"/>
                </a:cubicBezTo>
                <a:cubicBezTo>
                  <a:pt x="3419" y="1997"/>
                  <a:pt x="3419" y="1997"/>
                  <a:pt x="3419" y="1997"/>
                </a:cubicBezTo>
                <a:cubicBezTo>
                  <a:pt x="3422" y="2004"/>
                  <a:pt x="3422" y="2004"/>
                  <a:pt x="3422" y="2004"/>
                </a:cubicBezTo>
                <a:cubicBezTo>
                  <a:pt x="3427" y="2009"/>
                  <a:pt x="3427" y="2009"/>
                  <a:pt x="3427" y="2009"/>
                </a:cubicBezTo>
                <a:cubicBezTo>
                  <a:pt x="3433" y="2024"/>
                  <a:pt x="3433" y="2024"/>
                  <a:pt x="3433" y="2024"/>
                </a:cubicBezTo>
                <a:cubicBezTo>
                  <a:pt x="3435" y="2027"/>
                  <a:pt x="3435" y="2027"/>
                  <a:pt x="3435" y="2027"/>
                </a:cubicBezTo>
                <a:cubicBezTo>
                  <a:pt x="3438" y="2029"/>
                  <a:pt x="3438" y="2029"/>
                  <a:pt x="3438" y="2029"/>
                </a:cubicBezTo>
                <a:cubicBezTo>
                  <a:pt x="3443" y="2029"/>
                  <a:pt x="3443" y="2029"/>
                  <a:pt x="3443" y="2029"/>
                </a:cubicBezTo>
                <a:cubicBezTo>
                  <a:pt x="3451" y="2033"/>
                  <a:pt x="3451" y="2033"/>
                  <a:pt x="3451" y="2033"/>
                </a:cubicBezTo>
                <a:cubicBezTo>
                  <a:pt x="3453" y="2035"/>
                  <a:pt x="3453" y="2035"/>
                  <a:pt x="3453" y="2035"/>
                </a:cubicBezTo>
                <a:cubicBezTo>
                  <a:pt x="3453" y="2036"/>
                  <a:pt x="3453" y="2036"/>
                  <a:pt x="3453" y="2036"/>
                </a:cubicBezTo>
                <a:cubicBezTo>
                  <a:pt x="3453" y="2036"/>
                  <a:pt x="3453" y="2036"/>
                  <a:pt x="3453" y="2036"/>
                </a:cubicBezTo>
                <a:cubicBezTo>
                  <a:pt x="3455" y="2040"/>
                  <a:pt x="3455" y="2040"/>
                  <a:pt x="3455" y="2040"/>
                </a:cubicBezTo>
                <a:cubicBezTo>
                  <a:pt x="3456" y="2040"/>
                  <a:pt x="3456" y="2040"/>
                  <a:pt x="3456" y="2040"/>
                </a:cubicBezTo>
                <a:cubicBezTo>
                  <a:pt x="3466" y="2044"/>
                  <a:pt x="3466" y="2044"/>
                  <a:pt x="3466" y="2044"/>
                </a:cubicBezTo>
                <a:cubicBezTo>
                  <a:pt x="3466" y="2044"/>
                  <a:pt x="3466" y="2044"/>
                  <a:pt x="3466" y="2044"/>
                </a:cubicBezTo>
                <a:cubicBezTo>
                  <a:pt x="3466" y="2044"/>
                  <a:pt x="3466" y="2045"/>
                  <a:pt x="3466" y="2045"/>
                </a:cubicBezTo>
                <a:cubicBezTo>
                  <a:pt x="3468" y="2048"/>
                  <a:pt x="3468" y="2048"/>
                  <a:pt x="3468" y="2048"/>
                </a:cubicBezTo>
                <a:cubicBezTo>
                  <a:pt x="3469" y="2048"/>
                  <a:pt x="3469" y="2048"/>
                  <a:pt x="3469" y="2048"/>
                </a:cubicBezTo>
                <a:cubicBezTo>
                  <a:pt x="3475" y="2048"/>
                  <a:pt x="3475" y="2048"/>
                  <a:pt x="3475" y="2048"/>
                </a:cubicBezTo>
                <a:cubicBezTo>
                  <a:pt x="3479" y="2048"/>
                  <a:pt x="3479" y="2048"/>
                  <a:pt x="3479" y="2048"/>
                </a:cubicBezTo>
                <a:cubicBezTo>
                  <a:pt x="3481" y="2050"/>
                  <a:pt x="3481" y="2050"/>
                  <a:pt x="3481" y="2050"/>
                </a:cubicBezTo>
                <a:cubicBezTo>
                  <a:pt x="3481" y="2050"/>
                  <a:pt x="3481" y="2050"/>
                  <a:pt x="3481" y="2050"/>
                </a:cubicBezTo>
                <a:cubicBezTo>
                  <a:pt x="3485" y="2051"/>
                  <a:pt x="3485" y="2051"/>
                  <a:pt x="3485" y="2051"/>
                </a:cubicBezTo>
                <a:cubicBezTo>
                  <a:pt x="3489" y="2050"/>
                  <a:pt x="3489" y="2050"/>
                  <a:pt x="3489" y="2050"/>
                </a:cubicBezTo>
                <a:cubicBezTo>
                  <a:pt x="3493" y="2048"/>
                  <a:pt x="3493" y="2048"/>
                  <a:pt x="3493" y="2048"/>
                </a:cubicBezTo>
                <a:cubicBezTo>
                  <a:pt x="3496" y="2048"/>
                  <a:pt x="3496" y="2048"/>
                  <a:pt x="3496" y="2048"/>
                </a:cubicBezTo>
                <a:cubicBezTo>
                  <a:pt x="3495" y="2048"/>
                  <a:pt x="3495" y="2048"/>
                  <a:pt x="3495" y="2048"/>
                </a:cubicBezTo>
                <a:cubicBezTo>
                  <a:pt x="3494" y="2048"/>
                  <a:pt x="3494" y="2049"/>
                  <a:pt x="3494" y="2049"/>
                </a:cubicBezTo>
                <a:cubicBezTo>
                  <a:pt x="3495" y="2050"/>
                  <a:pt x="3495" y="2050"/>
                  <a:pt x="3495" y="2050"/>
                </a:cubicBezTo>
                <a:cubicBezTo>
                  <a:pt x="3495" y="2051"/>
                  <a:pt x="3495" y="2051"/>
                  <a:pt x="3496" y="2051"/>
                </a:cubicBezTo>
                <a:cubicBezTo>
                  <a:pt x="3503" y="2049"/>
                  <a:pt x="3503" y="2049"/>
                  <a:pt x="3503" y="2049"/>
                </a:cubicBezTo>
                <a:cubicBezTo>
                  <a:pt x="3510" y="2043"/>
                  <a:pt x="3510" y="2043"/>
                  <a:pt x="3510" y="2043"/>
                </a:cubicBezTo>
                <a:cubicBezTo>
                  <a:pt x="3510" y="2043"/>
                  <a:pt x="3510" y="2043"/>
                  <a:pt x="3510" y="2043"/>
                </a:cubicBezTo>
                <a:cubicBezTo>
                  <a:pt x="3510" y="2042"/>
                  <a:pt x="3510" y="2042"/>
                  <a:pt x="3509" y="2042"/>
                </a:cubicBezTo>
                <a:cubicBezTo>
                  <a:pt x="3508" y="2042"/>
                  <a:pt x="3508" y="2042"/>
                  <a:pt x="3508" y="2042"/>
                </a:cubicBezTo>
                <a:cubicBezTo>
                  <a:pt x="3506" y="2042"/>
                  <a:pt x="3506" y="2042"/>
                  <a:pt x="3506" y="2042"/>
                </a:cubicBezTo>
                <a:cubicBezTo>
                  <a:pt x="3512" y="2040"/>
                  <a:pt x="3512" y="2040"/>
                  <a:pt x="3512" y="2040"/>
                </a:cubicBezTo>
                <a:cubicBezTo>
                  <a:pt x="3513" y="2040"/>
                  <a:pt x="3513" y="2040"/>
                  <a:pt x="3513" y="2040"/>
                </a:cubicBezTo>
                <a:cubicBezTo>
                  <a:pt x="3520" y="2044"/>
                  <a:pt x="3520" y="2044"/>
                  <a:pt x="3520" y="2044"/>
                </a:cubicBezTo>
                <a:cubicBezTo>
                  <a:pt x="3528" y="2064"/>
                  <a:pt x="3528" y="2064"/>
                  <a:pt x="3528" y="2064"/>
                </a:cubicBezTo>
                <a:cubicBezTo>
                  <a:pt x="3528" y="2065"/>
                  <a:pt x="3528" y="2065"/>
                  <a:pt x="3528" y="2065"/>
                </a:cubicBezTo>
                <a:cubicBezTo>
                  <a:pt x="3551" y="2068"/>
                  <a:pt x="3551" y="2068"/>
                  <a:pt x="3551" y="2068"/>
                </a:cubicBezTo>
                <a:cubicBezTo>
                  <a:pt x="3554" y="2070"/>
                  <a:pt x="3554" y="2070"/>
                  <a:pt x="3554" y="2070"/>
                </a:cubicBezTo>
                <a:cubicBezTo>
                  <a:pt x="3554" y="2070"/>
                  <a:pt x="3555" y="2070"/>
                  <a:pt x="3555" y="2070"/>
                </a:cubicBezTo>
                <a:cubicBezTo>
                  <a:pt x="3555" y="2070"/>
                  <a:pt x="3555" y="2070"/>
                  <a:pt x="3555" y="2070"/>
                </a:cubicBezTo>
                <a:cubicBezTo>
                  <a:pt x="3556" y="2069"/>
                  <a:pt x="3556" y="2069"/>
                  <a:pt x="3556" y="2069"/>
                </a:cubicBezTo>
                <a:cubicBezTo>
                  <a:pt x="3557" y="2068"/>
                  <a:pt x="3557" y="2068"/>
                  <a:pt x="3557" y="2068"/>
                </a:cubicBezTo>
                <a:cubicBezTo>
                  <a:pt x="3575" y="2071"/>
                  <a:pt x="3575" y="2071"/>
                  <a:pt x="3575" y="2071"/>
                </a:cubicBezTo>
                <a:cubicBezTo>
                  <a:pt x="3575" y="2071"/>
                  <a:pt x="3575" y="2071"/>
                  <a:pt x="3575" y="2071"/>
                </a:cubicBezTo>
                <a:cubicBezTo>
                  <a:pt x="3577" y="2070"/>
                  <a:pt x="3577" y="2070"/>
                  <a:pt x="3577" y="2070"/>
                </a:cubicBezTo>
                <a:cubicBezTo>
                  <a:pt x="3578" y="2072"/>
                  <a:pt x="3578" y="2072"/>
                  <a:pt x="3578" y="2072"/>
                </a:cubicBezTo>
                <a:cubicBezTo>
                  <a:pt x="3579" y="2072"/>
                  <a:pt x="3579" y="2072"/>
                  <a:pt x="3579" y="2072"/>
                </a:cubicBezTo>
                <a:cubicBezTo>
                  <a:pt x="3591" y="2075"/>
                  <a:pt x="3591" y="2075"/>
                  <a:pt x="3591" y="2075"/>
                </a:cubicBezTo>
                <a:cubicBezTo>
                  <a:pt x="3592" y="2075"/>
                  <a:pt x="3592" y="2075"/>
                  <a:pt x="3592" y="2075"/>
                </a:cubicBezTo>
                <a:cubicBezTo>
                  <a:pt x="3593" y="2074"/>
                  <a:pt x="3593" y="2074"/>
                  <a:pt x="3593" y="2074"/>
                </a:cubicBezTo>
                <a:cubicBezTo>
                  <a:pt x="3594" y="2074"/>
                  <a:pt x="3594" y="2074"/>
                  <a:pt x="3594" y="2074"/>
                </a:cubicBezTo>
                <a:cubicBezTo>
                  <a:pt x="3594" y="2074"/>
                  <a:pt x="3594" y="2074"/>
                  <a:pt x="3594" y="2074"/>
                </a:cubicBezTo>
                <a:cubicBezTo>
                  <a:pt x="3594" y="2074"/>
                  <a:pt x="3594" y="2074"/>
                  <a:pt x="3594" y="2074"/>
                </a:cubicBezTo>
                <a:cubicBezTo>
                  <a:pt x="3595" y="2076"/>
                  <a:pt x="3595" y="2076"/>
                  <a:pt x="3595" y="2076"/>
                </a:cubicBezTo>
                <a:cubicBezTo>
                  <a:pt x="3595" y="2076"/>
                  <a:pt x="3595" y="2076"/>
                  <a:pt x="3595" y="2076"/>
                </a:cubicBezTo>
                <a:cubicBezTo>
                  <a:pt x="3596" y="2076"/>
                  <a:pt x="3596" y="2076"/>
                  <a:pt x="3596" y="2076"/>
                </a:cubicBezTo>
                <a:cubicBezTo>
                  <a:pt x="3598" y="2075"/>
                  <a:pt x="3598" y="2075"/>
                  <a:pt x="3598" y="2075"/>
                </a:cubicBezTo>
                <a:cubicBezTo>
                  <a:pt x="3600" y="2075"/>
                  <a:pt x="3600" y="2075"/>
                  <a:pt x="3600" y="2075"/>
                </a:cubicBezTo>
                <a:cubicBezTo>
                  <a:pt x="3600" y="2075"/>
                  <a:pt x="3600" y="2075"/>
                  <a:pt x="3600" y="2075"/>
                </a:cubicBezTo>
                <a:cubicBezTo>
                  <a:pt x="3602" y="2073"/>
                  <a:pt x="3602" y="2073"/>
                  <a:pt x="3602" y="2073"/>
                </a:cubicBezTo>
                <a:cubicBezTo>
                  <a:pt x="3603" y="2074"/>
                  <a:pt x="3603" y="2074"/>
                  <a:pt x="3603" y="2074"/>
                </a:cubicBezTo>
                <a:cubicBezTo>
                  <a:pt x="3604" y="2074"/>
                  <a:pt x="3604" y="2074"/>
                  <a:pt x="3604" y="2074"/>
                </a:cubicBezTo>
                <a:cubicBezTo>
                  <a:pt x="3608" y="2072"/>
                  <a:pt x="3608" y="2072"/>
                  <a:pt x="3608" y="2072"/>
                </a:cubicBezTo>
                <a:cubicBezTo>
                  <a:pt x="3623" y="2073"/>
                  <a:pt x="3623" y="2073"/>
                  <a:pt x="3623" y="2073"/>
                </a:cubicBezTo>
                <a:cubicBezTo>
                  <a:pt x="3624" y="2072"/>
                  <a:pt x="3624" y="2072"/>
                  <a:pt x="3624" y="2072"/>
                </a:cubicBezTo>
                <a:cubicBezTo>
                  <a:pt x="3625" y="2070"/>
                  <a:pt x="3625" y="2070"/>
                  <a:pt x="3625" y="2070"/>
                </a:cubicBezTo>
                <a:cubicBezTo>
                  <a:pt x="3629" y="2071"/>
                  <a:pt x="3629" y="2071"/>
                  <a:pt x="3629" y="2071"/>
                </a:cubicBezTo>
                <a:cubicBezTo>
                  <a:pt x="3633" y="2070"/>
                  <a:pt x="3633" y="2070"/>
                  <a:pt x="3633" y="2070"/>
                </a:cubicBezTo>
                <a:cubicBezTo>
                  <a:pt x="3635" y="2072"/>
                  <a:pt x="3635" y="2072"/>
                  <a:pt x="3635" y="2072"/>
                </a:cubicBezTo>
                <a:cubicBezTo>
                  <a:pt x="3635" y="2072"/>
                  <a:pt x="3635" y="2072"/>
                  <a:pt x="3635" y="2072"/>
                </a:cubicBezTo>
                <a:cubicBezTo>
                  <a:pt x="3639" y="2072"/>
                  <a:pt x="3639" y="2072"/>
                  <a:pt x="3639" y="2072"/>
                </a:cubicBezTo>
                <a:cubicBezTo>
                  <a:pt x="3640" y="2074"/>
                  <a:pt x="3640" y="2074"/>
                  <a:pt x="3640" y="2074"/>
                </a:cubicBezTo>
                <a:cubicBezTo>
                  <a:pt x="3640" y="2074"/>
                  <a:pt x="3640" y="2074"/>
                  <a:pt x="3640" y="2074"/>
                </a:cubicBezTo>
                <a:cubicBezTo>
                  <a:pt x="3641" y="2074"/>
                  <a:pt x="3641" y="2074"/>
                  <a:pt x="3641" y="2074"/>
                </a:cubicBezTo>
                <a:cubicBezTo>
                  <a:pt x="3643" y="2071"/>
                  <a:pt x="3643" y="2071"/>
                  <a:pt x="3643" y="2071"/>
                </a:cubicBezTo>
                <a:cubicBezTo>
                  <a:pt x="3649" y="2072"/>
                  <a:pt x="3649" y="2072"/>
                  <a:pt x="3649" y="2072"/>
                </a:cubicBezTo>
                <a:cubicBezTo>
                  <a:pt x="3649" y="2072"/>
                  <a:pt x="3649" y="2072"/>
                  <a:pt x="3649" y="2072"/>
                </a:cubicBezTo>
                <a:cubicBezTo>
                  <a:pt x="3654" y="2070"/>
                  <a:pt x="3654" y="2070"/>
                  <a:pt x="3654" y="2070"/>
                </a:cubicBezTo>
                <a:cubicBezTo>
                  <a:pt x="3668" y="2070"/>
                  <a:pt x="3668" y="2070"/>
                  <a:pt x="3668" y="2070"/>
                </a:cubicBezTo>
                <a:cubicBezTo>
                  <a:pt x="3671" y="2072"/>
                  <a:pt x="3671" y="2072"/>
                  <a:pt x="3671" y="2072"/>
                </a:cubicBezTo>
                <a:cubicBezTo>
                  <a:pt x="3672" y="2073"/>
                  <a:pt x="3672" y="2073"/>
                  <a:pt x="3672" y="2073"/>
                </a:cubicBezTo>
                <a:cubicBezTo>
                  <a:pt x="3673" y="2079"/>
                  <a:pt x="3673" y="2079"/>
                  <a:pt x="3673" y="2079"/>
                </a:cubicBezTo>
                <a:cubicBezTo>
                  <a:pt x="3673" y="2079"/>
                  <a:pt x="3673" y="2079"/>
                  <a:pt x="3673" y="2079"/>
                </a:cubicBezTo>
                <a:cubicBezTo>
                  <a:pt x="3678" y="2082"/>
                  <a:pt x="3678" y="2082"/>
                  <a:pt x="3678" y="2082"/>
                </a:cubicBezTo>
                <a:cubicBezTo>
                  <a:pt x="3679" y="2082"/>
                  <a:pt x="3679" y="2082"/>
                  <a:pt x="3679" y="2082"/>
                </a:cubicBezTo>
                <a:cubicBezTo>
                  <a:pt x="3679" y="2083"/>
                  <a:pt x="3679" y="2083"/>
                  <a:pt x="3679" y="2083"/>
                </a:cubicBezTo>
                <a:cubicBezTo>
                  <a:pt x="3682" y="2091"/>
                  <a:pt x="3682" y="2091"/>
                  <a:pt x="3682" y="2091"/>
                </a:cubicBezTo>
                <a:cubicBezTo>
                  <a:pt x="3684" y="2094"/>
                  <a:pt x="3684" y="2094"/>
                  <a:pt x="3684" y="2094"/>
                </a:cubicBezTo>
                <a:cubicBezTo>
                  <a:pt x="3685" y="2095"/>
                  <a:pt x="3685" y="2095"/>
                  <a:pt x="3685" y="2095"/>
                </a:cubicBezTo>
                <a:cubicBezTo>
                  <a:pt x="3686" y="2096"/>
                  <a:pt x="3686" y="2096"/>
                  <a:pt x="3686" y="2096"/>
                </a:cubicBezTo>
                <a:cubicBezTo>
                  <a:pt x="3686" y="2096"/>
                  <a:pt x="3686" y="2096"/>
                  <a:pt x="3686" y="2096"/>
                </a:cubicBezTo>
                <a:cubicBezTo>
                  <a:pt x="3690" y="2097"/>
                  <a:pt x="3690" y="2097"/>
                  <a:pt x="3690" y="2097"/>
                </a:cubicBezTo>
                <a:cubicBezTo>
                  <a:pt x="3693" y="2098"/>
                  <a:pt x="3693" y="2098"/>
                  <a:pt x="3693" y="2098"/>
                </a:cubicBezTo>
                <a:cubicBezTo>
                  <a:pt x="3693" y="2098"/>
                  <a:pt x="3693" y="2098"/>
                  <a:pt x="3693" y="2098"/>
                </a:cubicBezTo>
                <a:cubicBezTo>
                  <a:pt x="3694" y="2098"/>
                  <a:pt x="3694" y="2098"/>
                  <a:pt x="3694" y="2098"/>
                </a:cubicBezTo>
                <a:cubicBezTo>
                  <a:pt x="3694" y="2100"/>
                  <a:pt x="3694" y="2100"/>
                  <a:pt x="3694" y="2100"/>
                </a:cubicBezTo>
                <a:cubicBezTo>
                  <a:pt x="3694" y="2101"/>
                  <a:pt x="3694" y="2101"/>
                  <a:pt x="3695" y="2101"/>
                </a:cubicBezTo>
                <a:cubicBezTo>
                  <a:pt x="3697" y="2101"/>
                  <a:pt x="3697" y="2101"/>
                  <a:pt x="3697" y="2101"/>
                </a:cubicBezTo>
                <a:cubicBezTo>
                  <a:pt x="3704" y="2111"/>
                  <a:pt x="3704" y="2111"/>
                  <a:pt x="3704" y="2111"/>
                </a:cubicBezTo>
                <a:cubicBezTo>
                  <a:pt x="3707" y="2113"/>
                  <a:pt x="3707" y="2113"/>
                  <a:pt x="3707" y="2113"/>
                </a:cubicBezTo>
                <a:cubicBezTo>
                  <a:pt x="3708" y="2113"/>
                  <a:pt x="3708" y="2113"/>
                  <a:pt x="3708" y="2113"/>
                </a:cubicBezTo>
                <a:cubicBezTo>
                  <a:pt x="3719" y="2113"/>
                  <a:pt x="3719" y="2113"/>
                  <a:pt x="3719" y="2113"/>
                </a:cubicBezTo>
                <a:cubicBezTo>
                  <a:pt x="3727" y="2111"/>
                  <a:pt x="3727" y="2111"/>
                  <a:pt x="3727" y="2111"/>
                </a:cubicBezTo>
                <a:cubicBezTo>
                  <a:pt x="3727" y="2111"/>
                  <a:pt x="3727" y="2111"/>
                  <a:pt x="3727" y="2111"/>
                </a:cubicBezTo>
                <a:cubicBezTo>
                  <a:pt x="3728" y="2109"/>
                  <a:pt x="3728" y="2109"/>
                  <a:pt x="3728" y="2109"/>
                </a:cubicBezTo>
                <a:cubicBezTo>
                  <a:pt x="3728" y="2108"/>
                  <a:pt x="3728" y="2108"/>
                  <a:pt x="3728" y="2108"/>
                </a:cubicBezTo>
                <a:cubicBezTo>
                  <a:pt x="3729" y="2109"/>
                  <a:pt x="3729" y="2109"/>
                  <a:pt x="3729" y="2109"/>
                </a:cubicBezTo>
                <a:cubicBezTo>
                  <a:pt x="3727" y="2115"/>
                  <a:pt x="3727" y="2115"/>
                  <a:pt x="3727" y="2115"/>
                </a:cubicBezTo>
                <a:cubicBezTo>
                  <a:pt x="3721" y="2119"/>
                  <a:pt x="3721" y="2119"/>
                  <a:pt x="3721" y="2119"/>
                </a:cubicBezTo>
                <a:cubicBezTo>
                  <a:pt x="3711" y="2120"/>
                  <a:pt x="3711" y="2120"/>
                  <a:pt x="3711" y="2120"/>
                </a:cubicBezTo>
                <a:cubicBezTo>
                  <a:pt x="3709" y="2119"/>
                  <a:pt x="3709" y="2119"/>
                  <a:pt x="3709" y="2119"/>
                </a:cubicBezTo>
                <a:cubicBezTo>
                  <a:pt x="3709" y="2119"/>
                  <a:pt x="3709" y="2119"/>
                  <a:pt x="3709" y="2119"/>
                </a:cubicBezTo>
                <a:cubicBezTo>
                  <a:pt x="3709" y="2119"/>
                  <a:pt x="3708" y="2119"/>
                  <a:pt x="3708" y="2119"/>
                </a:cubicBezTo>
                <a:cubicBezTo>
                  <a:pt x="3707" y="2120"/>
                  <a:pt x="3707" y="2120"/>
                  <a:pt x="3707" y="2120"/>
                </a:cubicBezTo>
                <a:cubicBezTo>
                  <a:pt x="3707" y="2121"/>
                  <a:pt x="3707" y="2121"/>
                  <a:pt x="3707" y="2121"/>
                </a:cubicBezTo>
                <a:cubicBezTo>
                  <a:pt x="3708" y="2125"/>
                  <a:pt x="3708" y="2125"/>
                  <a:pt x="3708" y="2125"/>
                </a:cubicBezTo>
                <a:cubicBezTo>
                  <a:pt x="3708" y="2126"/>
                  <a:pt x="3708" y="2126"/>
                  <a:pt x="3708" y="2126"/>
                </a:cubicBezTo>
                <a:cubicBezTo>
                  <a:pt x="3729" y="2147"/>
                  <a:pt x="3729" y="2147"/>
                  <a:pt x="3729" y="2147"/>
                </a:cubicBezTo>
                <a:cubicBezTo>
                  <a:pt x="3730" y="2147"/>
                  <a:pt x="3730" y="2147"/>
                  <a:pt x="3730" y="2147"/>
                </a:cubicBezTo>
                <a:cubicBezTo>
                  <a:pt x="3739" y="2148"/>
                  <a:pt x="3739" y="2148"/>
                  <a:pt x="3739" y="2148"/>
                </a:cubicBezTo>
                <a:cubicBezTo>
                  <a:pt x="3744" y="2146"/>
                  <a:pt x="3744" y="2146"/>
                  <a:pt x="3744" y="2146"/>
                </a:cubicBezTo>
                <a:cubicBezTo>
                  <a:pt x="3747" y="2144"/>
                  <a:pt x="3747" y="2144"/>
                  <a:pt x="3747" y="2144"/>
                </a:cubicBezTo>
                <a:cubicBezTo>
                  <a:pt x="3748" y="2144"/>
                  <a:pt x="3748" y="2144"/>
                  <a:pt x="3748" y="2144"/>
                </a:cubicBezTo>
                <a:cubicBezTo>
                  <a:pt x="3749" y="2144"/>
                  <a:pt x="3749" y="2144"/>
                  <a:pt x="3749" y="2144"/>
                </a:cubicBezTo>
                <a:cubicBezTo>
                  <a:pt x="3753" y="2141"/>
                  <a:pt x="3753" y="2141"/>
                  <a:pt x="3753" y="2141"/>
                </a:cubicBezTo>
                <a:cubicBezTo>
                  <a:pt x="3757" y="2136"/>
                  <a:pt x="3757" y="2136"/>
                  <a:pt x="3757" y="2136"/>
                </a:cubicBezTo>
                <a:cubicBezTo>
                  <a:pt x="3758" y="2122"/>
                  <a:pt x="3758" y="2122"/>
                  <a:pt x="3758" y="2122"/>
                </a:cubicBezTo>
                <a:cubicBezTo>
                  <a:pt x="3759" y="2122"/>
                  <a:pt x="3759" y="2122"/>
                  <a:pt x="3759" y="2122"/>
                </a:cubicBezTo>
                <a:cubicBezTo>
                  <a:pt x="3767" y="2122"/>
                  <a:pt x="3767" y="2122"/>
                  <a:pt x="3767" y="2122"/>
                </a:cubicBezTo>
                <a:cubicBezTo>
                  <a:pt x="3766" y="2123"/>
                  <a:pt x="3766" y="2123"/>
                  <a:pt x="3766" y="2123"/>
                </a:cubicBezTo>
                <a:cubicBezTo>
                  <a:pt x="3763" y="2123"/>
                  <a:pt x="3763" y="2123"/>
                  <a:pt x="3763" y="2123"/>
                </a:cubicBezTo>
                <a:cubicBezTo>
                  <a:pt x="3763" y="2124"/>
                  <a:pt x="3763" y="2124"/>
                  <a:pt x="3763" y="2124"/>
                </a:cubicBezTo>
                <a:cubicBezTo>
                  <a:pt x="3761" y="2127"/>
                  <a:pt x="3761" y="2127"/>
                  <a:pt x="3761" y="2127"/>
                </a:cubicBezTo>
                <a:cubicBezTo>
                  <a:pt x="3761" y="2128"/>
                  <a:pt x="3761" y="2128"/>
                  <a:pt x="3762" y="2128"/>
                </a:cubicBezTo>
                <a:cubicBezTo>
                  <a:pt x="3762" y="2128"/>
                  <a:pt x="3762" y="2128"/>
                  <a:pt x="3762" y="2128"/>
                </a:cubicBezTo>
                <a:cubicBezTo>
                  <a:pt x="3762" y="2131"/>
                  <a:pt x="3762" y="2131"/>
                  <a:pt x="3762" y="2131"/>
                </a:cubicBezTo>
                <a:cubicBezTo>
                  <a:pt x="3762" y="2132"/>
                  <a:pt x="3762" y="2132"/>
                  <a:pt x="3762" y="2132"/>
                </a:cubicBezTo>
                <a:cubicBezTo>
                  <a:pt x="3763" y="2132"/>
                  <a:pt x="3763" y="2132"/>
                  <a:pt x="3763" y="2132"/>
                </a:cubicBezTo>
                <a:cubicBezTo>
                  <a:pt x="3764" y="2133"/>
                  <a:pt x="3764" y="2133"/>
                  <a:pt x="3764" y="2133"/>
                </a:cubicBezTo>
                <a:cubicBezTo>
                  <a:pt x="3763" y="2136"/>
                  <a:pt x="3763" y="2136"/>
                  <a:pt x="3763" y="2136"/>
                </a:cubicBezTo>
                <a:cubicBezTo>
                  <a:pt x="3762" y="2141"/>
                  <a:pt x="3762" y="2141"/>
                  <a:pt x="3762" y="2141"/>
                </a:cubicBezTo>
                <a:cubicBezTo>
                  <a:pt x="3762" y="2141"/>
                  <a:pt x="3763" y="2141"/>
                  <a:pt x="3763" y="2141"/>
                </a:cubicBezTo>
                <a:cubicBezTo>
                  <a:pt x="3763" y="2141"/>
                  <a:pt x="3763" y="2141"/>
                  <a:pt x="3763" y="2141"/>
                </a:cubicBezTo>
                <a:cubicBezTo>
                  <a:pt x="3764" y="2141"/>
                  <a:pt x="3764" y="2141"/>
                  <a:pt x="3764" y="2141"/>
                </a:cubicBezTo>
                <a:cubicBezTo>
                  <a:pt x="3764" y="2142"/>
                  <a:pt x="3764" y="2142"/>
                  <a:pt x="3764" y="2142"/>
                </a:cubicBezTo>
                <a:cubicBezTo>
                  <a:pt x="3766" y="2154"/>
                  <a:pt x="3766" y="2154"/>
                  <a:pt x="3766" y="2154"/>
                </a:cubicBezTo>
                <a:cubicBezTo>
                  <a:pt x="3764" y="2161"/>
                  <a:pt x="3764" y="2161"/>
                  <a:pt x="3764" y="2161"/>
                </a:cubicBezTo>
                <a:cubicBezTo>
                  <a:pt x="3765" y="2170"/>
                  <a:pt x="3765" y="2170"/>
                  <a:pt x="3765" y="2170"/>
                </a:cubicBezTo>
                <a:cubicBezTo>
                  <a:pt x="3765" y="2171"/>
                  <a:pt x="3765" y="2171"/>
                  <a:pt x="3765" y="2171"/>
                </a:cubicBezTo>
                <a:cubicBezTo>
                  <a:pt x="3766" y="2175"/>
                  <a:pt x="3766" y="2175"/>
                  <a:pt x="3766" y="2175"/>
                </a:cubicBezTo>
                <a:cubicBezTo>
                  <a:pt x="3766" y="2176"/>
                  <a:pt x="3766" y="2176"/>
                  <a:pt x="3766" y="2176"/>
                </a:cubicBezTo>
                <a:cubicBezTo>
                  <a:pt x="3766" y="2176"/>
                  <a:pt x="3767" y="2176"/>
                  <a:pt x="3767" y="2176"/>
                </a:cubicBezTo>
                <a:cubicBezTo>
                  <a:pt x="3768" y="2175"/>
                  <a:pt x="3768" y="2175"/>
                  <a:pt x="3768" y="2175"/>
                </a:cubicBezTo>
                <a:cubicBezTo>
                  <a:pt x="3768" y="2175"/>
                  <a:pt x="3768" y="2175"/>
                  <a:pt x="3768" y="2175"/>
                </a:cubicBezTo>
                <a:cubicBezTo>
                  <a:pt x="3768" y="2175"/>
                  <a:pt x="3768" y="2175"/>
                  <a:pt x="3768" y="2175"/>
                </a:cubicBezTo>
                <a:cubicBezTo>
                  <a:pt x="3768" y="2177"/>
                  <a:pt x="3768" y="2177"/>
                  <a:pt x="3768" y="2177"/>
                </a:cubicBezTo>
                <a:cubicBezTo>
                  <a:pt x="3768" y="2177"/>
                  <a:pt x="3768" y="2177"/>
                  <a:pt x="3768" y="2177"/>
                </a:cubicBezTo>
                <a:cubicBezTo>
                  <a:pt x="3767" y="2186"/>
                  <a:pt x="3767" y="2186"/>
                  <a:pt x="3767" y="2186"/>
                </a:cubicBezTo>
                <a:cubicBezTo>
                  <a:pt x="3767" y="2186"/>
                  <a:pt x="3767" y="2186"/>
                  <a:pt x="3767" y="2186"/>
                </a:cubicBezTo>
                <a:cubicBezTo>
                  <a:pt x="3768" y="2188"/>
                  <a:pt x="3768" y="2188"/>
                  <a:pt x="3768" y="2188"/>
                </a:cubicBezTo>
                <a:cubicBezTo>
                  <a:pt x="3768" y="2189"/>
                  <a:pt x="3768" y="2189"/>
                  <a:pt x="3768" y="2189"/>
                </a:cubicBezTo>
                <a:cubicBezTo>
                  <a:pt x="3769" y="2194"/>
                  <a:pt x="3769" y="2194"/>
                  <a:pt x="3769" y="2194"/>
                </a:cubicBezTo>
                <a:cubicBezTo>
                  <a:pt x="3769" y="2195"/>
                  <a:pt x="3769" y="2195"/>
                  <a:pt x="3769" y="2195"/>
                </a:cubicBezTo>
                <a:cubicBezTo>
                  <a:pt x="3776" y="2222"/>
                  <a:pt x="3776" y="2222"/>
                  <a:pt x="3776" y="2222"/>
                </a:cubicBezTo>
                <a:cubicBezTo>
                  <a:pt x="3776" y="2223"/>
                  <a:pt x="3776" y="2223"/>
                  <a:pt x="3776" y="2223"/>
                </a:cubicBezTo>
                <a:cubicBezTo>
                  <a:pt x="3777" y="2223"/>
                  <a:pt x="3777" y="2223"/>
                  <a:pt x="3777" y="2223"/>
                </a:cubicBezTo>
                <a:cubicBezTo>
                  <a:pt x="3777" y="2226"/>
                  <a:pt x="3777" y="2226"/>
                  <a:pt x="3777" y="2226"/>
                </a:cubicBezTo>
                <a:cubicBezTo>
                  <a:pt x="3780" y="2229"/>
                  <a:pt x="3780" y="2229"/>
                  <a:pt x="3780" y="2229"/>
                </a:cubicBezTo>
                <a:cubicBezTo>
                  <a:pt x="3780" y="2229"/>
                  <a:pt x="3780" y="2229"/>
                  <a:pt x="3780" y="2229"/>
                </a:cubicBezTo>
                <a:cubicBezTo>
                  <a:pt x="3781" y="2230"/>
                  <a:pt x="3781" y="2230"/>
                  <a:pt x="3781" y="2230"/>
                </a:cubicBezTo>
                <a:cubicBezTo>
                  <a:pt x="3781" y="2233"/>
                  <a:pt x="3781" y="2233"/>
                  <a:pt x="3781" y="2233"/>
                </a:cubicBezTo>
                <a:cubicBezTo>
                  <a:pt x="3782" y="2234"/>
                  <a:pt x="3782" y="2234"/>
                  <a:pt x="3782" y="2234"/>
                </a:cubicBezTo>
                <a:cubicBezTo>
                  <a:pt x="3782" y="2234"/>
                  <a:pt x="3782" y="2234"/>
                  <a:pt x="3782" y="2234"/>
                </a:cubicBezTo>
                <a:cubicBezTo>
                  <a:pt x="3783" y="2234"/>
                  <a:pt x="3783" y="2234"/>
                  <a:pt x="3783" y="2234"/>
                </a:cubicBezTo>
                <a:cubicBezTo>
                  <a:pt x="3783" y="2234"/>
                  <a:pt x="3783" y="2234"/>
                  <a:pt x="3783" y="2234"/>
                </a:cubicBezTo>
                <a:cubicBezTo>
                  <a:pt x="3783" y="2236"/>
                  <a:pt x="3783" y="2236"/>
                  <a:pt x="3783" y="2236"/>
                </a:cubicBezTo>
                <a:cubicBezTo>
                  <a:pt x="3785" y="2242"/>
                  <a:pt x="3785" y="2242"/>
                  <a:pt x="3785" y="2242"/>
                </a:cubicBezTo>
                <a:cubicBezTo>
                  <a:pt x="3787" y="2246"/>
                  <a:pt x="3787" y="2246"/>
                  <a:pt x="3787" y="2246"/>
                </a:cubicBezTo>
                <a:cubicBezTo>
                  <a:pt x="3790" y="2247"/>
                  <a:pt x="3790" y="2247"/>
                  <a:pt x="3790" y="2247"/>
                </a:cubicBezTo>
                <a:cubicBezTo>
                  <a:pt x="3802" y="2284"/>
                  <a:pt x="3802" y="2284"/>
                  <a:pt x="3802" y="2284"/>
                </a:cubicBezTo>
                <a:cubicBezTo>
                  <a:pt x="3812" y="2297"/>
                  <a:pt x="3812" y="2297"/>
                  <a:pt x="3812" y="2297"/>
                </a:cubicBezTo>
                <a:cubicBezTo>
                  <a:pt x="3824" y="2332"/>
                  <a:pt x="3824" y="2332"/>
                  <a:pt x="3824" y="2332"/>
                </a:cubicBezTo>
                <a:cubicBezTo>
                  <a:pt x="3838" y="2350"/>
                  <a:pt x="3838" y="2350"/>
                  <a:pt x="3838" y="2350"/>
                </a:cubicBezTo>
                <a:cubicBezTo>
                  <a:pt x="3838" y="2350"/>
                  <a:pt x="3838" y="2350"/>
                  <a:pt x="3838" y="2350"/>
                </a:cubicBezTo>
                <a:cubicBezTo>
                  <a:pt x="3843" y="2350"/>
                  <a:pt x="3843" y="2350"/>
                  <a:pt x="3843" y="2350"/>
                </a:cubicBezTo>
                <a:cubicBezTo>
                  <a:pt x="3844" y="2350"/>
                  <a:pt x="3844" y="2350"/>
                  <a:pt x="3844" y="2350"/>
                </a:cubicBezTo>
                <a:cubicBezTo>
                  <a:pt x="3846" y="2348"/>
                  <a:pt x="3846" y="2348"/>
                  <a:pt x="3846" y="2348"/>
                </a:cubicBezTo>
                <a:cubicBezTo>
                  <a:pt x="3846" y="2347"/>
                  <a:pt x="3846" y="2347"/>
                  <a:pt x="3846" y="2347"/>
                </a:cubicBezTo>
                <a:cubicBezTo>
                  <a:pt x="3846" y="2347"/>
                  <a:pt x="3846" y="2347"/>
                  <a:pt x="3846" y="2347"/>
                </a:cubicBezTo>
                <a:cubicBezTo>
                  <a:pt x="3848" y="2346"/>
                  <a:pt x="3848" y="2346"/>
                  <a:pt x="3848" y="2346"/>
                </a:cubicBezTo>
                <a:cubicBezTo>
                  <a:pt x="3850" y="2344"/>
                  <a:pt x="3850" y="2344"/>
                  <a:pt x="3850" y="2344"/>
                </a:cubicBezTo>
                <a:cubicBezTo>
                  <a:pt x="3851" y="2343"/>
                  <a:pt x="3851" y="2343"/>
                  <a:pt x="3851" y="2343"/>
                </a:cubicBezTo>
                <a:cubicBezTo>
                  <a:pt x="3851" y="2342"/>
                  <a:pt x="3851" y="2342"/>
                  <a:pt x="3851" y="2342"/>
                </a:cubicBezTo>
                <a:cubicBezTo>
                  <a:pt x="3850" y="2341"/>
                  <a:pt x="3850" y="2341"/>
                  <a:pt x="3850" y="2341"/>
                </a:cubicBezTo>
                <a:cubicBezTo>
                  <a:pt x="3852" y="2336"/>
                  <a:pt x="3852" y="2336"/>
                  <a:pt x="3852" y="2336"/>
                </a:cubicBezTo>
                <a:cubicBezTo>
                  <a:pt x="3858" y="2333"/>
                  <a:pt x="3858" y="2333"/>
                  <a:pt x="3858" y="2333"/>
                </a:cubicBezTo>
                <a:cubicBezTo>
                  <a:pt x="3863" y="2332"/>
                  <a:pt x="3863" y="2332"/>
                  <a:pt x="3863" y="2332"/>
                </a:cubicBezTo>
                <a:cubicBezTo>
                  <a:pt x="3863" y="2332"/>
                  <a:pt x="3864" y="2332"/>
                  <a:pt x="3864" y="2332"/>
                </a:cubicBezTo>
                <a:cubicBezTo>
                  <a:pt x="3864" y="2326"/>
                  <a:pt x="3864" y="2326"/>
                  <a:pt x="3864" y="2326"/>
                </a:cubicBezTo>
                <a:cubicBezTo>
                  <a:pt x="3869" y="2316"/>
                  <a:pt x="3869" y="2316"/>
                  <a:pt x="3869" y="2316"/>
                </a:cubicBezTo>
                <a:cubicBezTo>
                  <a:pt x="3872" y="2316"/>
                  <a:pt x="3872" y="2316"/>
                  <a:pt x="3872" y="2316"/>
                </a:cubicBezTo>
                <a:cubicBezTo>
                  <a:pt x="3873" y="2316"/>
                  <a:pt x="3873" y="2316"/>
                  <a:pt x="3873" y="2316"/>
                </a:cubicBezTo>
                <a:cubicBezTo>
                  <a:pt x="3874" y="2317"/>
                  <a:pt x="3874" y="2317"/>
                  <a:pt x="3874" y="2317"/>
                </a:cubicBezTo>
                <a:cubicBezTo>
                  <a:pt x="3877" y="2317"/>
                  <a:pt x="3877" y="2317"/>
                  <a:pt x="3877" y="2317"/>
                </a:cubicBezTo>
                <a:cubicBezTo>
                  <a:pt x="3877" y="2317"/>
                  <a:pt x="3877" y="2316"/>
                  <a:pt x="3877" y="2316"/>
                </a:cubicBezTo>
                <a:cubicBezTo>
                  <a:pt x="3878" y="2291"/>
                  <a:pt x="3878" y="2291"/>
                  <a:pt x="3878" y="2291"/>
                </a:cubicBezTo>
                <a:cubicBezTo>
                  <a:pt x="3885" y="2271"/>
                  <a:pt x="3885" y="2271"/>
                  <a:pt x="3885" y="2271"/>
                </a:cubicBezTo>
                <a:cubicBezTo>
                  <a:pt x="3884" y="2266"/>
                  <a:pt x="3884" y="2266"/>
                  <a:pt x="3884" y="2266"/>
                </a:cubicBezTo>
                <a:cubicBezTo>
                  <a:pt x="3884" y="2266"/>
                  <a:pt x="3884" y="2266"/>
                  <a:pt x="3884" y="2266"/>
                </a:cubicBezTo>
                <a:cubicBezTo>
                  <a:pt x="3883" y="2264"/>
                  <a:pt x="3883" y="2264"/>
                  <a:pt x="3883" y="2264"/>
                </a:cubicBezTo>
                <a:cubicBezTo>
                  <a:pt x="3883" y="2264"/>
                  <a:pt x="3883" y="2264"/>
                  <a:pt x="3883" y="2264"/>
                </a:cubicBezTo>
                <a:cubicBezTo>
                  <a:pt x="3883" y="2264"/>
                  <a:pt x="3883" y="2264"/>
                  <a:pt x="3883" y="2263"/>
                </a:cubicBezTo>
                <a:cubicBezTo>
                  <a:pt x="3883" y="2263"/>
                  <a:pt x="3883" y="2263"/>
                  <a:pt x="3883" y="2263"/>
                </a:cubicBezTo>
                <a:cubicBezTo>
                  <a:pt x="3881" y="2254"/>
                  <a:pt x="3881" y="2254"/>
                  <a:pt x="3881" y="2254"/>
                </a:cubicBezTo>
                <a:cubicBezTo>
                  <a:pt x="3882" y="2251"/>
                  <a:pt x="3882" y="2251"/>
                  <a:pt x="3882" y="2251"/>
                </a:cubicBezTo>
                <a:cubicBezTo>
                  <a:pt x="3882" y="2247"/>
                  <a:pt x="3882" y="2247"/>
                  <a:pt x="3882" y="2247"/>
                </a:cubicBezTo>
                <a:cubicBezTo>
                  <a:pt x="3882" y="2247"/>
                  <a:pt x="3882" y="2247"/>
                  <a:pt x="3882" y="2247"/>
                </a:cubicBezTo>
                <a:cubicBezTo>
                  <a:pt x="3881" y="2246"/>
                  <a:pt x="3881" y="2246"/>
                  <a:pt x="3881" y="2246"/>
                </a:cubicBezTo>
                <a:cubicBezTo>
                  <a:pt x="3881" y="2236"/>
                  <a:pt x="3881" y="2236"/>
                  <a:pt x="3881" y="2236"/>
                </a:cubicBezTo>
                <a:cubicBezTo>
                  <a:pt x="3885" y="2230"/>
                  <a:pt x="3885" y="2230"/>
                  <a:pt x="3885" y="2230"/>
                </a:cubicBezTo>
                <a:cubicBezTo>
                  <a:pt x="3887" y="2229"/>
                  <a:pt x="3887" y="2229"/>
                  <a:pt x="3887" y="2229"/>
                </a:cubicBezTo>
                <a:cubicBezTo>
                  <a:pt x="3889" y="2229"/>
                  <a:pt x="3889" y="2229"/>
                  <a:pt x="3889" y="2229"/>
                </a:cubicBezTo>
                <a:cubicBezTo>
                  <a:pt x="3892" y="2230"/>
                  <a:pt x="3892" y="2230"/>
                  <a:pt x="3892" y="2230"/>
                </a:cubicBezTo>
                <a:cubicBezTo>
                  <a:pt x="3893" y="2230"/>
                  <a:pt x="3893" y="2230"/>
                  <a:pt x="3893" y="2230"/>
                </a:cubicBezTo>
                <a:cubicBezTo>
                  <a:pt x="3895" y="2229"/>
                  <a:pt x="3895" y="2229"/>
                  <a:pt x="3895" y="2229"/>
                </a:cubicBezTo>
                <a:cubicBezTo>
                  <a:pt x="3895" y="2229"/>
                  <a:pt x="3895" y="2229"/>
                  <a:pt x="3895" y="2229"/>
                </a:cubicBezTo>
                <a:cubicBezTo>
                  <a:pt x="3899" y="2221"/>
                  <a:pt x="3899" y="2221"/>
                  <a:pt x="3899" y="2221"/>
                </a:cubicBezTo>
                <a:cubicBezTo>
                  <a:pt x="3899" y="2221"/>
                  <a:pt x="3899" y="2221"/>
                  <a:pt x="3899" y="2221"/>
                </a:cubicBezTo>
                <a:cubicBezTo>
                  <a:pt x="3913" y="2217"/>
                  <a:pt x="3913" y="2217"/>
                  <a:pt x="3913" y="2217"/>
                </a:cubicBezTo>
                <a:cubicBezTo>
                  <a:pt x="3913" y="2217"/>
                  <a:pt x="3913" y="2217"/>
                  <a:pt x="3913" y="2217"/>
                </a:cubicBezTo>
                <a:cubicBezTo>
                  <a:pt x="3915" y="2215"/>
                  <a:pt x="3915" y="2215"/>
                  <a:pt x="3915" y="2215"/>
                </a:cubicBezTo>
                <a:cubicBezTo>
                  <a:pt x="3915" y="2215"/>
                  <a:pt x="3915" y="2215"/>
                  <a:pt x="3915" y="2215"/>
                </a:cubicBezTo>
                <a:cubicBezTo>
                  <a:pt x="3915" y="2212"/>
                  <a:pt x="3915" y="2212"/>
                  <a:pt x="3915" y="2212"/>
                </a:cubicBezTo>
                <a:cubicBezTo>
                  <a:pt x="3917" y="2209"/>
                  <a:pt x="3917" y="2209"/>
                  <a:pt x="3917" y="2209"/>
                </a:cubicBezTo>
                <a:cubicBezTo>
                  <a:pt x="3943" y="2188"/>
                  <a:pt x="3943" y="2188"/>
                  <a:pt x="3943" y="2188"/>
                </a:cubicBezTo>
                <a:cubicBezTo>
                  <a:pt x="3944" y="2187"/>
                  <a:pt x="3944" y="2187"/>
                  <a:pt x="3944" y="2187"/>
                </a:cubicBezTo>
                <a:cubicBezTo>
                  <a:pt x="3944" y="2187"/>
                  <a:pt x="3944" y="2187"/>
                  <a:pt x="3944" y="2187"/>
                </a:cubicBezTo>
                <a:cubicBezTo>
                  <a:pt x="3945" y="2187"/>
                  <a:pt x="3945" y="2187"/>
                  <a:pt x="3945" y="2187"/>
                </a:cubicBezTo>
                <a:cubicBezTo>
                  <a:pt x="3957" y="2172"/>
                  <a:pt x="3957" y="2172"/>
                  <a:pt x="3957" y="2172"/>
                </a:cubicBezTo>
                <a:cubicBezTo>
                  <a:pt x="3977" y="2162"/>
                  <a:pt x="3977" y="2162"/>
                  <a:pt x="3977" y="2162"/>
                </a:cubicBezTo>
                <a:cubicBezTo>
                  <a:pt x="3978" y="2162"/>
                  <a:pt x="3978" y="2162"/>
                  <a:pt x="3978" y="2162"/>
                </a:cubicBezTo>
                <a:cubicBezTo>
                  <a:pt x="3978" y="2161"/>
                  <a:pt x="3978" y="2161"/>
                  <a:pt x="3978" y="2161"/>
                </a:cubicBezTo>
                <a:cubicBezTo>
                  <a:pt x="3985" y="2154"/>
                  <a:pt x="3985" y="2154"/>
                  <a:pt x="3985" y="2154"/>
                </a:cubicBezTo>
                <a:cubicBezTo>
                  <a:pt x="3986" y="2152"/>
                  <a:pt x="3986" y="2152"/>
                  <a:pt x="3986" y="2152"/>
                </a:cubicBezTo>
                <a:cubicBezTo>
                  <a:pt x="3989" y="2149"/>
                  <a:pt x="3989" y="2149"/>
                  <a:pt x="3989" y="2149"/>
                </a:cubicBezTo>
                <a:cubicBezTo>
                  <a:pt x="3989" y="2148"/>
                  <a:pt x="3989" y="2148"/>
                  <a:pt x="3989" y="2148"/>
                </a:cubicBezTo>
                <a:cubicBezTo>
                  <a:pt x="3987" y="2142"/>
                  <a:pt x="3987" y="2142"/>
                  <a:pt x="3987" y="2142"/>
                </a:cubicBezTo>
                <a:cubicBezTo>
                  <a:pt x="3989" y="2138"/>
                  <a:pt x="3989" y="2138"/>
                  <a:pt x="3989" y="2138"/>
                </a:cubicBezTo>
                <a:cubicBezTo>
                  <a:pt x="4002" y="2131"/>
                  <a:pt x="4002" y="2131"/>
                  <a:pt x="4002" y="2131"/>
                </a:cubicBezTo>
                <a:cubicBezTo>
                  <a:pt x="4003" y="2131"/>
                  <a:pt x="4003" y="2131"/>
                  <a:pt x="4003" y="2131"/>
                </a:cubicBezTo>
                <a:cubicBezTo>
                  <a:pt x="4005" y="2127"/>
                  <a:pt x="4005" y="2127"/>
                  <a:pt x="4005" y="2127"/>
                </a:cubicBezTo>
                <a:cubicBezTo>
                  <a:pt x="4005" y="2126"/>
                  <a:pt x="4005" y="2126"/>
                  <a:pt x="4005" y="2126"/>
                </a:cubicBezTo>
                <a:cubicBezTo>
                  <a:pt x="4005" y="2131"/>
                  <a:pt x="4005" y="2131"/>
                  <a:pt x="4005" y="2131"/>
                </a:cubicBezTo>
                <a:cubicBezTo>
                  <a:pt x="4005" y="2132"/>
                  <a:pt x="4005" y="2132"/>
                  <a:pt x="4005" y="2132"/>
                </a:cubicBezTo>
                <a:cubicBezTo>
                  <a:pt x="4005" y="2132"/>
                  <a:pt x="4006" y="2133"/>
                  <a:pt x="4006" y="2133"/>
                </a:cubicBezTo>
                <a:cubicBezTo>
                  <a:pt x="4007" y="2133"/>
                  <a:pt x="4007" y="2133"/>
                  <a:pt x="4007" y="2133"/>
                </a:cubicBezTo>
                <a:cubicBezTo>
                  <a:pt x="4007" y="2133"/>
                  <a:pt x="4007" y="2133"/>
                  <a:pt x="4007" y="2133"/>
                </a:cubicBezTo>
                <a:cubicBezTo>
                  <a:pt x="4008" y="2135"/>
                  <a:pt x="4008" y="2135"/>
                  <a:pt x="4008" y="2135"/>
                </a:cubicBezTo>
                <a:cubicBezTo>
                  <a:pt x="4008" y="2135"/>
                  <a:pt x="4008" y="2135"/>
                  <a:pt x="4009" y="2135"/>
                </a:cubicBezTo>
                <a:cubicBezTo>
                  <a:pt x="4011" y="2135"/>
                  <a:pt x="4011" y="2135"/>
                  <a:pt x="4011" y="2135"/>
                </a:cubicBezTo>
                <a:cubicBezTo>
                  <a:pt x="4012" y="2134"/>
                  <a:pt x="4012" y="2134"/>
                  <a:pt x="4012" y="2134"/>
                </a:cubicBezTo>
                <a:cubicBezTo>
                  <a:pt x="4013" y="2134"/>
                  <a:pt x="4013" y="2134"/>
                  <a:pt x="4013" y="2134"/>
                </a:cubicBezTo>
                <a:cubicBezTo>
                  <a:pt x="4014" y="2134"/>
                  <a:pt x="4014" y="2134"/>
                  <a:pt x="4014" y="2134"/>
                </a:cubicBezTo>
                <a:cubicBezTo>
                  <a:pt x="4014" y="2134"/>
                  <a:pt x="4014" y="2133"/>
                  <a:pt x="4014" y="2133"/>
                </a:cubicBezTo>
                <a:cubicBezTo>
                  <a:pt x="4014" y="2132"/>
                  <a:pt x="4014" y="2132"/>
                  <a:pt x="4014" y="2132"/>
                </a:cubicBezTo>
                <a:cubicBezTo>
                  <a:pt x="4015" y="2133"/>
                  <a:pt x="4015" y="2133"/>
                  <a:pt x="4015" y="2133"/>
                </a:cubicBezTo>
                <a:cubicBezTo>
                  <a:pt x="4015" y="2134"/>
                  <a:pt x="4015" y="2134"/>
                  <a:pt x="4015" y="2134"/>
                </a:cubicBezTo>
                <a:cubicBezTo>
                  <a:pt x="4016" y="2134"/>
                  <a:pt x="4016" y="2134"/>
                  <a:pt x="4016" y="2134"/>
                </a:cubicBezTo>
                <a:cubicBezTo>
                  <a:pt x="4018" y="2134"/>
                  <a:pt x="4018" y="2134"/>
                  <a:pt x="4018" y="2134"/>
                </a:cubicBezTo>
                <a:cubicBezTo>
                  <a:pt x="4020" y="2134"/>
                  <a:pt x="4020" y="2134"/>
                  <a:pt x="4020" y="2134"/>
                </a:cubicBezTo>
                <a:cubicBezTo>
                  <a:pt x="4021" y="2134"/>
                  <a:pt x="4021" y="2134"/>
                  <a:pt x="4021" y="2134"/>
                </a:cubicBezTo>
                <a:cubicBezTo>
                  <a:pt x="4022" y="2133"/>
                  <a:pt x="4022" y="2133"/>
                  <a:pt x="4022" y="2133"/>
                </a:cubicBezTo>
                <a:cubicBezTo>
                  <a:pt x="4023" y="2132"/>
                  <a:pt x="4023" y="2132"/>
                  <a:pt x="4023" y="2132"/>
                </a:cubicBezTo>
                <a:cubicBezTo>
                  <a:pt x="4023" y="2132"/>
                  <a:pt x="4023" y="2132"/>
                  <a:pt x="4023" y="2132"/>
                </a:cubicBezTo>
                <a:cubicBezTo>
                  <a:pt x="4024" y="2132"/>
                  <a:pt x="4024" y="2132"/>
                  <a:pt x="4024" y="2132"/>
                </a:cubicBezTo>
                <a:cubicBezTo>
                  <a:pt x="4024" y="2132"/>
                  <a:pt x="4024" y="2132"/>
                  <a:pt x="4025" y="2132"/>
                </a:cubicBezTo>
                <a:cubicBezTo>
                  <a:pt x="4025" y="2132"/>
                  <a:pt x="4025" y="2132"/>
                  <a:pt x="4025" y="2132"/>
                </a:cubicBezTo>
                <a:cubicBezTo>
                  <a:pt x="4025" y="2131"/>
                  <a:pt x="4025" y="2131"/>
                  <a:pt x="4025" y="2131"/>
                </a:cubicBezTo>
                <a:cubicBezTo>
                  <a:pt x="4027" y="2131"/>
                  <a:pt x="4027" y="2131"/>
                  <a:pt x="4027" y="2131"/>
                </a:cubicBezTo>
                <a:cubicBezTo>
                  <a:pt x="4028" y="2131"/>
                  <a:pt x="4028" y="2131"/>
                  <a:pt x="4028" y="2131"/>
                </a:cubicBezTo>
                <a:cubicBezTo>
                  <a:pt x="4029" y="2131"/>
                  <a:pt x="4029" y="2131"/>
                  <a:pt x="4029" y="2131"/>
                </a:cubicBezTo>
                <a:cubicBezTo>
                  <a:pt x="4029" y="2132"/>
                  <a:pt x="4029" y="2132"/>
                  <a:pt x="4029" y="2132"/>
                </a:cubicBezTo>
                <a:cubicBezTo>
                  <a:pt x="4029" y="2132"/>
                  <a:pt x="4030" y="2132"/>
                  <a:pt x="4030" y="2132"/>
                </a:cubicBezTo>
                <a:cubicBezTo>
                  <a:pt x="4030" y="2132"/>
                  <a:pt x="4030" y="2132"/>
                  <a:pt x="4030" y="2132"/>
                </a:cubicBezTo>
                <a:cubicBezTo>
                  <a:pt x="4033" y="2130"/>
                  <a:pt x="4033" y="2130"/>
                  <a:pt x="4033" y="2130"/>
                </a:cubicBezTo>
                <a:cubicBezTo>
                  <a:pt x="4034" y="2128"/>
                  <a:pt x="4034" y="2128"/>
                  <a:pt x="4034" y="2128"/>
                </a:cubicBezTo>
                <a:cubicBezTo>
                  <a:pt x="4035" y="2127"/>
                  <a:pt x="4035" y="2127"/>
                  <a:pt x="4035" y="2127"/>
                </a:cubicBezTo>
                <a:cubicBezTo>
                  <a:pt x="4037" y="2130"/>
                  <a:pt x="4037" y="2130"/>
                  <a:pt x="4037" y="2130"/>
                </a:cubicBezTo>
                <a:cubicBezTo>
                  <a:pt x="4038" y="2131"/>
                  <a:pt x="4038" y="2131"/>
                  <a:pt x="4038" y="2131"/>
                </a:cubicBezTo>
                <a:cubicBezTo>
                  <a:pt x="4038" y="2131"/>
                  <a:pt x="4039" y="2131"/>
                  <a:pt x="4039" y="2130"/>
                </a:cubicBezTo>
                <a:cubicBezTo>
                  <a:pt x="4045" y="2123"/>
                  <a:pt x="4045" y="2123"/>
                  <a:pt x="4045" y="2123"/>
                </a:cubicBezTo>
                <a:cubicBezTo>
                  <a:pt x="4045" y="2123"/>
                  <a:pt x="4045" y="2123"/>
                  <a:pt x="4045" y="2123"/>
                </a:cubicBezTo>
                <a:cubicBezTo>
                  <a:pt x="4045" y="2122"/>
                  <a:pt x="4045" y="2122"/>
                  <a:pt x="4045" y="2122"/>
                </a:cubicBezTo>
                <a:cubicBezTo>
                  <a:pt x="4045" y="2122"/>
                  <a:pt x="4045" y="2122"/>
                  <a:pt x="4045" y="2122"/>
                </a:cubicBezTo>
                <a:cubicBezTo>
                  <a:pt x="4047" y="2123"/>
                  <a:pt x="4047" y="2123"/>
                  <a:pt x="4047" y="2123"/>
                </a:cubicBezTo>
                <a:cubicBezTo>
                  <a:pt x="4048" y="2122"/>
                  <a:pt x="4048" y="2122"/>
                  <a:pt x="4048" y="2122"/>
                </a:cubicBezTo>
                <a:cubicBezTo>
                  <a:pt x="4050" y="2120"/>
                  <a:pt x="4050" y="2120"/>
                  <a:pt x="4050" y="2120"/>
                </a:cubicBezTo>
                <a:cubicBezTo>
                  <a:pt x="4050" y="2120"/>
                  <a:pt x="4050" y="2120"/>
                  <a:pt x="4050" y="2120"/>
                </a:cubicBezTo>
                <a:cubicBezTo>
                  <a:pt x="4050" y="2118"/>
                  <a:pt x="4050" y="2118"/>
                  <a:pt x="4050" y="2118"/>
                </a:cubicBezTo>
                <a:cubicBezTo>
                  <a:pt x="4048" y="2114"/>
                  <a:pt x="4048" y="2114"/>
                  <a:pt x="4048" y="2114"/>
                </a:cubicBezTo>
                <a:cubicBezTo>
                  <a:pt x="4048" y="2114"/>
                  <a:pt x="4048" y="2114"/>
                  <a:pt x="4048" y="2114"/>
                </a:cubicBezTo>
                <a:cubicBezTo>
                  <a:pt x="4047" y="2113"/>
                  <a:pt x="4047" y="2113"/>
                  <a:pt x="4047" y="2113"/>
                </a:cubicBezTo>
                <a:cubicBezTo>
                  <a:pt x="4046" y="2113"/>
                  <a:pt x="4046" y="2113"/>
                  <a:pt x="4046" y="2113"/>
                </a:cubicBezTo>
                <a:cubicBezTo>
                  <a:pt x="4047" y="2112"/>
                  <a:pt x="4047" y="2112"/>
                  <a:pt x="4047" y="2112"/>
                </a:cubicBezTo>
                <a:cubicBezTo>
                  <a:pt x="4047" y="2112"/>
                  <a:pt x="4047" y="2112"/>
                  <a:pt x="4047" y="2112"/>
                </a:cubicBezTo>
                <a:cubicBezTo>
                  <a:pt x="4048" y="2114"/>
                  <a:pt x="4048" y="2114"/>
                  <a:pt x="4048" y="2114"/>
                </a:cubicBezTo>
                <a:cubicBezTo>
                  <a:pt x="4051" y="2116"/>
                  <a:pt x="4051" y="2116"/>
                  <a:pt x="4051" y="2116"/>
                </a:cubicBezTo>
                <a:cubicBezTo>
                  <a:pt x="4051" y="2116"/>
                  <a:pt x="4051" y="2116"/>
                  <a:pt x="4051" y="2116"/>
                </a:cubicBezTo>
                <a:cubicBezTo>
                  <a:pt x="4058" y="2114"/>
                  <a:pt x="4058" y="2114"/>
                  <a:pt x="4058" y="2114"/>
                </a:cubicBezTo>
                <a:cubicBezTo>
                  <a:pt x="4059" y="2116"/>
                  <a:pt x="4059" y="2116"/>
                  <a:pt x="4059" y="2116"/>
                </a:cubicBezTo>
                <a:cubicBezTo>
                  <a:pt x="4064" y="2123"/>
                  <a:pt x="4064" y="2123"/>
                  <a:pt x="4064" y="2123"/>
                </a:cubicBezTo>
                <a:cubicBezTo>
                  <a:pt x="4069" y="2146"/>
                  <a:pt x="4069" y="2146"/>
                  <a:pt x="4069" y="2146"/>
                </a:cubicBezTo>
                <a:cubicBezTo>
                  <a:pt x="4069" y="2146"/>
                  <a:pt x="4070" y="2146"/>
                  <a:pt x="4070" y="2146"/>
                </a:cubicBezTo>
                <a:cubicBezTo>
                  <a:pt x="4070" y="2146"/>
                  <a:pt x="4070" y="2146"/>
                  <a:pt x="4070" y="2146"/>
                </a:cubicBezTo>
                <a:cubicBezTo>
                  <a:pt x="4070" y="2146"/>
                  <a:pt x="4070" y="2146"/>
                  <a:pt x="4070" y="2146"/>
                </a:cubicBezTo>
                <a:cubicBezTo>
                  <a:pt x="4071" y="2146"/>
                  <a:pt x="4071" y="2146"/>
                  <a:pt x="4071" y="2146"/>
                </a:cubicBezTo>
                <a:cubicBezTo>
                  <a:pt x="4074" y="2152"/>
                  <a:pt x="4074" y="2152"/>
                  <a:pt x="4074" y="2152"/>
                </a:cubicBezTo>
                <a:cubicBezTo>
                  <a:pt x="4076" y="2154"/>
                  <a:pt x="4076" y="2154"/>
                  <a:pt x="4076" y="2154"/>
                </a:cubicBezTo>
                <a:cubicBezTo>
                  <a:pt x="4076" y="2154"/>
                  <a:pt x="4077" y="2154"/>
                  <a:pt x="4077" y="2154"/>
                </a:cubicBezTo>
                <a:cubicBezTo>
                  <a:pt x="4077" y="2154"/>
                  <a:pt x="4077" y="2154"/>
                  <a:pt x="4077" y="2154"/>
                </a:cubicBezTo>
                <a:cubicBezTo>
                  <a:pt x="4078" y="2156"/>
                  <a:pt x="4078" y="2156"/>
                  <a:pt x="4078" y="2156"/>
                </a:cubicBezTo>
                <a:cubicBezTo>
                  <a:pt x="4079" y="2156"/>
                  <a:pt x="4079" y="2156"/>
                  <a:pt x="4079" y="2156"/>
                </a:cubicBezTo>
                <a:cubicBezTo>
                  <a:pt x="4081" y="2156"/>
                  <a:pt x="4081" y="2156"/>
                  <a:pt x="4081" y="2156"/>
                </a:cubicBezTo>
                <a:cubicBezTo>
                  <a:pt x="4081" y="2159"/>
                  <a:pt x="4081" y="2159"/>
                  <a:pt x="4081" y="2159"/>
                </a:cubicBezTo>
                <a:cubicBezTo>
                  <a:pt x="4081" y="2160"/>
                  <a:pt x="4081" y="2160"/>
                  <a:pt x="4081" y="2160"/>
                </a:cubicBezTo>
                <a:cubicBezTo>
                  <a:pt x="4092" y="2165"/>
                  <a:pt x="4092" y="2165"/>
                  <a:pt x="4092" y="2165"/>
                </a:cubicBezTo>
                <a:cubicBezTo>
                  <a:pt x="4092" y="2166"/>
                  <a:pt x="4092" y="2166"/>
                  <a:pt x="4092" y="2166"/>
                </a:cubicBezTo>
                <a:cubicBezTo>
                  <a:pt x="4092" y="2168"/>
                  <a:pt x="4092" y="2168"/>
                  <a:pt x="4092" y="2168"/>
                </a:cubicBezTo>
                <a:cubicBezTo>
                  <a:pt x="4091" y="2168"/>
                  <a:pt x="4092" y="2168"/>
                  <a:pt x="4092" y="2169"/>
                </a:cubicBezTo>
                <a:cubicBezTo>
                  <a:pt x="4093" y="2169"/>
                  <a:pt x="4093" y="2169"/>
                  <a:pt x="4093" y="2169"/>
                </a:cubicBezTo>
                <a:cubicBezTo>
                  <a:pt x="4092" y="2169"/>
                  <a:pt x="4092" y="2169"/>
                  <a:pt x="4092" y="2169"/>
                </a:cubicBezTo>
                <a:cubicBezTo>
                  <a:pt x="4092" y="2169"/>
                  <a:pt x="4092" y="2169"/>
                  <a:pt x="4092" y="2169"/>
                </a:cubicBezTo>
                <a:cubicBezTo>
                  <a:pt x="4091" y="2169"/>
                  <a:pt x="4091" y="2169"/>
                  <a:pt x="4091" y="2170"/>
                </a:cubicBezTo>
                <a:cubicBezTo>
                  <a:pt x="4090" y="2172"/>
                  <a:pt x="4090" y="2172"/>
                  <a:pt x="4090" y="2172"/>
                </a:cubicBezTo>
                <a:cubicBezTo>
                  <a:pt x="4090" y="2173"/>
                  <a:pt x="4090" y="2173"/>
                  <a:pt x="4090" y="2173"/>
                </a:cubicBezTo>
                <a:cubicBezTo>
                  <a:pt x="4092" y="2176"/>
                  <a:pt x="4092" y="2176"/>
                  <a:pt x="4092" y="2176"/>
                </a:cubicBezTo>
                <a:cubicBezTo>
                  <a:pt x="4096" y="2178"/>
                  <a:pt x="4096" y="2178"/>
                  <a:pt x="4096" y="2178"/>
                </a:cubicBezTo>
                <a:cubicBezTo>
                  <a:pt x="4096" y="2178"/>
                  <a:pt x="4096" y="2178"/>
                  <a:pt x="4096" y="2178"/>
                </a:cubicBezTo>
                <a:cubicBezTo>
                  <a:pt x="4096" y="2178"/>
                  <a:pt x="4097" y="2178"/>
                  <a:pt x="4097" y="2178"/>
                </a:cubicBezTo>
                <a:cubicBezTo>
                  <a:pt x="4097" y="2176"/>
                  <a:pt x="4097" y="2176"/>
                  <a:pt x="4097" y="2176"/>
                </a:cubicBezTo>
                <a:cubicBezTo>
                  <a:pt x="4103" y="2187"/>
                  <a:pt x="4103" y="2187"/>
                  <a:pt x="4103" y="2187"/>
                </a:cubicBezTo>
                <a:cubicBezTo>
                  <a:pt x="4103" y="2189"/>
                  <a:pt x="4103" y="2189"/>
                  <a:pt x="4103" y="2189"/>
                </a:cubicBezTo>
                <a:cubicBezTo>
                  <a:pt x="4104" y="2192"/>
                  <a:pt x="4104" y="2192"/>
                  <a:pt x="4104" y="2192"/>
                </a:cubicBezTo>
                <a:cubicBezTo>
                  <a:pt x="4106" y="2206"/>
                  <a:pt x="4106" y="2206"/>
                  <a:pt x="4106" y="2206"/>
                </a:cubicBezTo>
                <a:cubicBezTo>
                  <a:pt x="4102" y="2219"/>
                  <a:pt x="4102" y="2219"/>
                  <a:pt x="4102" y="2219"/>
                </a:cubicBezTo>
                <a:cubicBezTo>
                  <a:pt x="4102" y="2219"/>
                  <a:pt x="4102" y="2219"/>
                  <a:pt x="4102" y="2219"/>
                </a:cubicBezTo>
                <a:cubicBezTo>
                  <a:pt x="4102" y="2219"/>
                  <a:pt x="4102" y="2219"/>
                  <a:pt x="4102" y="2219"/>
                </a:cubicBezTo>
                <a:cubicBezTo>
                  <a:pt x="4102" y="2219"/>
                  <a:pt x="4102" y="2219"/>
                  <a:pt x="4102" y="2219"/>
                </a:cubicBezTo>
                <a:cubicBezTo>
                  <a:pt x="4102" y="2219"/>
                  <a:pt x="4102" y="2219"/>
                  <a:pt x="4102" y="2219"/>
                </a:cubicBezTo>
                <a:cubicBezTo>
                  <a:pt x="4102" y="2219"/>
                  <a:pt x="4102" y="2219"/>
                  <a:pt x="4102" y="2219"/>
                </a:cubicBezTo>
                <a:cubicBezTo>
                  <a:pt x="4101" y="2224"/>
                  <a:pt x="4101" y="2224"/>
                  <a:pt x="4101" y="2224"/>
                </a:cubicBezTo>
                <a:cubicBezTo>
                  <a:pt x="4101" y="2224"/>
                  <a:pt x="4101" y="2224"/>
                  <a:pt x="4102" y="2225"/>
                </a:cubicBezTo>
                <a:cubicBezTo>
                  <a:pt x="4103" y="2225"/>
                  <a:pt x="4103" y="2225"/>
                  <a:pt x="4103" y="2225"/>
                </a:cubicBezTo>
                <a:cubicBezTo>
                  <a:pt x="4104" y="2225"/>
                  <a:pt x="4104" y="2225"/>
                  <a:pt x="4104" y="2225"/>
                </a:cubicBezTo>
                <a:cubicBezTo>
                  <a:pt x="4105" y="2225"/>
                  <a:pt x="4105" y="2225"/>
                  <a:pt x="4105" y="2225"/>
                </a:cubicBezTo>
                <a:cubicBezTo>
                  <a:pt x="4105" y="2225"/>
                  <a:pt x="4105" y="2225"/>
                  <a:pt x="4105" y="2225"/>
                </a:cubicBezTo>
                <a:cubicBezTo>
                  <a:pt x="4105" y="2226"/>
                  <a:pt x="4105" y="2226"/>
                  <a:pt x="4105" y="2226"/>
                </a:cubicBezTo>
                <a:cubicBezTo>
                  <a:pt x="4106" y="2227"/>
                  <a:pt x="4106" y="2227"/>
                  <a:pt x="4106" y="2227"/>
                </a:cubicBezTo>
                <a:cubicBezTo>
                  <a:pt x="4112" y="2229"/>
                  <a:pt x="4112" y="2229"/>
                  <a:pt x="4112" y="2229"/>
                </a:cubicBezTo>
                <a:cubicBezTo>
                  <a:pt x="4112" y="2230"/>
                  <a:pt x="4113" y="2229"/>
                  <a:pt x="4113" y="2229"/>
                </a:cubicBezTo>
                <a:cubicBezTo>
                  <a:pt x="4114" y="2227"/>
                  <a:pt x="4114" y="2227"/>
                  <a:pt x="4114" y="2227"/>
                </a:cubicBezTo>
                <a:cubicBezTo>
                  <a:pt x="4115" y="2228"/>
                  <a:pt x="4115" y="2228"/>
                  <a:pt x="4115" y="2228"/>
                </a:cubicBezTo>
                <a:cubicBezTo>
                  <a:pt x="4116" y="2228"/>
                  <a:pt x="4116" y="2228"/>
                  <a:pt x="4116" y="2228"/>
                </a:cubicBezTo>
                <a:cubicBezTo>
                  <a:pt x="4117" y="2228"/>
                  <a:pt x="4117" y="2228"/>
                  <a:pt x="4117" y="2228"/>
                </a:cubicBezTo>
                <a:cubicBezTo>
                  <a:pt x="4119" y="2229"/>
                  <a:pt x="4119" y="2229"/>
                  <a:pt x="4119" y="2229"/>
                </a:cubicBezTo>
                <a:cubicBezTo>
                  <a:pt x="4119" y="2229"/>
                  <a:pt x="4119" y="2229"/>
                  <a:pt x="4119" y="2229"/>
                </a:cubicBezTo>
                <a:cubicBezTo>
                  <a:pt x="4140" y="2214"/>
                  <a:pt x="4140" y="2214"/>
                  <a:pt x="4140" y="2214"/>
                </a:cubicBezTo>
                <a:cubicBezTo>
                  <a:pt x="4140" y="2214"/>
                  <a:pt x="4140" y="2214"/>
                  <a:pt x="4140" y="2214"/>
                </a:cubicBezTo>
                <a:cubicBezTo>
                  <a:pt x="4141" y="2205"/>
                  <a:pt x="4141" y="2205"/>
                  <a:pt x="4141" y="2205"/>
                </a:cubicBezTo>
                <a:cubicBezTo>
                  <a:pt x="4143" y="2210"/>
                  <a:pt x="4143" y="2210"/>
                  <a:pt x="4143" y="2210"/>
                </a:cubicBezTo>
                <a:cubicBezTo>
                  <a:pt x="4143" y="2211"/>
                  <a:pt x="4143" y="2211"/>
                  <a:pt x="4143" y="2211"/>
                </a:cubicBezTo>
                <a:cubicBezTo>
                  <a:pt x="4143" y="2211"/>
                  <a:pt x="4143" y="2211"/>
                  <a:pt x="4144" y="2211"/>
                </a:cubicBezTo>
                <a:cubicBezTo>
                  <a:pt x="4145" y="2210"/>
                  <a:pt x="4145" y="2210"/>
                  <a:pt x="4145" y="2210"/>
                </a:cubicBezTo>
                <a:cubicBezTo>
                  <a:pt x="4153" y="2217"/>
                  <a:pt x="4153" y="2217"/>
                  <a:pt x="4153" y="2217"/>
                </a:cubicBezTo>
                <a:cubicBezTo>
                  <a:pt x="4155" y="2217"/>
                  <a:pt x="4155" y="2217"/>
                  <a:pt x="4155" y="2217"/>
                </a:cubicBezTo>
                <a:cubicBezTo>
                  <a:pt x="4163" y="2263"/>
                  <a:pt x="4163" y="2263"/>
                  <a:pt x="4163" y="2263"/>
                </a:cubicBezTo>
                <a:cubicBezTo>
                  <a:pt x="4163" y="2264"/>
                  <a:pt x="4163" y="2264"/>
                  <a:pt x="4164" y="2264"/>
                </a:cubicBezTo>
                <a:cubicBezTo>
                  <a:pt x="4164" y="2264"/>
                  <a:pt x="4164" y="2264"/>
                  <a:pt x="4164" y="2263"/>
                </a:cubicBezTo>
                <a:cubicBezTo>
                  <a:pt x="4165" y="2262"/>
                  <a:pt x="4165" y="2262"/>
                  <a:pt x="4165" y="2262"/>
                </a:cubicBezTo>
                <a:cubicBezTo>
                  <a:pt x="4165" y="2262"/>
                  <a:pt x="4165" y="2262"/>
                  <a:pt x="4165" y="2262"/>
                </a:cubicBezTo>
                <a:cubicBezTo>
                  <a:pt x="4170" y="2281"/>
                  <a:pt x="4170" y="2281"/>
                  <a:pt x="4170" y="2281"/>
                </a:cubicBezTo>
                <a:cubicBezTo>
                  <a:pt x="4170" y="2285"/>
                  <a:pt x="4170" y="2285"/>
                  <a:pt x="4170" y="2285"/>
                </a:cubicBezTo>
                <a:cubicBezTo>
                  <a:pt x="4170" y="2287"/>
                  <a:pt x="4170" y="2287"/>
                  <a:pt x="4170" y="2287"/>
                </a:cubicBezTo>
                <a:cubicBezTo>
                  <a:pt x="4169" y="2287"/>
                  <a:pt x="4169" y="2287"/>
                  <a:pt x="4169" y="2287"/>
                </a:cubicBezTo>
                <a:cubicBezTo>
                  <a:pt x="4169" y="2287"/>
                  <a:pt x="4168" y="2287"/>
                  <a:pt x="4168" y="2287"/>
                </a:cubicBezTo>
                <a:cubicBezTo>
                  <a:pt x="4168" y="2287"/>
                  <a:pt x="4168" y="2287"/>
                  <a:pt x="4168" y="2287"/>
                </a:cubicBezTo>
                <a:cubicBezTo>
                  <a:pt x="4168" y="2289"/>
                  <a:pt x="4168" y="2289"/>
                  <a:pt x="4168" y="2289"/>
                </a:cubicBezTo>
                <a:cubicBezTo>
                  <a:pt x="4168" y="2290"/>
                  <a:pt x="4168" y="2290"/>
                  <a:pt x="4168" y="2290"/>
                </a:cubicBezTo>
                <a:cubicBezTo>
                  <a:pt x="4173" y="2293"/>
                  <a:pt x="4173" y="2293"/>
                  <a:pt x="4173" y="2293"/>
                </a:cubicBezTo>
                <a:cubicBezTo>
                  <a:pt x="4168" y="2315"/>
                  <a:pt x="4168" y="2315"/>
                  <a:pt x="4168" y="2315"/>
                </a:cubicBezTo>
                <a:cubicBezTo>
                  <a:pt x="4168" y="2316"/>
                  <a:pt x="4168" y="2316"/>
                  <a:pt x="4168" y="2316"/>
                </a:cubicBezTo>
                <a:cubicBezTo>
                  <a:pt x="4171" y="2318"/>
                  <a:pt x="4171" y="2318"/>
                  <a:pt x="4171" y="2318"/>
                </a:cubicBezTo>
                <a:cubicBezTo>
                  <a:pt x="4171" y="2318"/>
                  <a:pt x="4171" y="2318"/>
                  <a:pt x="4171" y="2318"/>
                </a:cubicBezTo>
                <a:cubicBezTo>
                  <a:pt x="4171" y="2318"/>
                  <a:pt x="4171" y="2318"/>
                  <a:pt x="4171" y="2318"/>
                </a:cubicBezTo>
                <a:cubicBezTo>
                  <a:pt x="4172" y="2318"/>
                  <a:pt x="4172" y="2318"/>
                  <a:pt x="4172" y="2318"/>
                </a:cubicBezTo>
                <a:cubicBezTo>
                  <a:pt x="4173" y="2316"/>
                  <a:pt x="4173" y="2316"/>
                  <a:pt x="4173" y="2316"/>
                </a:cubicBezTo>
                <a:cubicBezTo>
                  <a:pt x="4164" y="2345"/>
                  <a:pt x="4164" y="2345"/>
                  <a:pt x="4164" y="2345"/>
                </a:cubicBezTo>
                <a:cubicBezTo>
                  <a:pt x="4164" y="2346"/>
                  <a:pt x="4164" y="2346"/>
                  <a:pt x="4164" y="2346"/>
                </a:cubicBezTo>
                <a:cubicBezTo>
                  <a:pt x="4165" y="2348"/>
                  <a:pt x="4165" y="2348"/>
                  <a:pt x="4165" y="2348"/>
                </a:cubicBezTo>
                <a:cubicBezTo>
                  <a:pt x="4165" y="2348"/>
                  <a:pt x="4166" y="2348"/>
                  <a:pt x="4166" y="2348"/>
                </a:cubicBezTo>
                <a:cubicBezTo>
                  <a:pt x="4166" y="2349"/>
                  <a:pt x="4166" y="2349"/>
                  <a:pt x="4166" y="2349"/>
                </a:cubicBezTo>
                <a:cubicBezTo>
                  <a:pt x="4165" y="2349"/>
                  <a:pt x="4165" y="2349"/>
                  <a:pt x="4165" y="2349"/>
                </a:cubicBezTo>
                <a:cubicBezTo>
                  <a:pt x="4165" y="2349"/>
                  <a:pt x="4165" y="2349"/>
                  <a:pt x="4165" y="2350"/>
                </a:cubicBezTo>
                <a:cubicBezTo>
                  <a:pt x="4165" y="2352"/>
                  <a:pt x="4165" y="2352"/>
                  <a:pt x="4165" y="2352"/>
                </a:cubicBezTo>
                <a:cubicBezTo>
                  <a:pt x="4165" y="2354"/>
                  <a:pt x="4165" y="2354"/>
                  <a:pt x="4165" y="2354"/>
                </a:cubicBezTo>
                <a:cubicBezTo>
                  <a:pt x="4165" y="2354"/>
                  <a:pt x="4166" y="2354"/>
                  <a:pt x="4166" y="2355"/>
                </a:cubicBezTo>
                <a:cubicBezTo>
                  <a:pt x="4166" y="2355"/>
                  <a:pt x="4166" y="2355"/>
                  <a:pt x="4166" y="2355"/>
                </a:cubicBezTo>
                <a:cubicBezTo>
                  <a:pt x="4166" y="2355"/>
                  <a:pt x="4166" y="2354"/>
                  <a:pt x="4167" y="2354"/>
                </a:cubicBezTo>
                <a:cubicBezTo>
                  <a:pt x="4168" y="2353"/>
                  <a:pt x="4168" y="2353"/>
                  <a:pt x="4168" y="2353"/>
                </a:cubicBezTo>
                <a:cubicBezTo>
                  <a:pt x="4168" y="2353"/>
                  <a:pt x="4168" y="2353"/>
                  <a:pt x="4168" y="2353"/>
                </a:cubicBezTo>
                <a:cubicBezTo>
                  <a:pt x="4168" y="2351"/>
                  <a:pt x="4168" y="2351"/>
                  <a:pt x="4168" y="2351"/>
                </a:cubicBezTo>
                <a:cubicBezTo>
                  <a:pt x="4168" y="2350"/>
                  <a:pt x="4168" y="2350"/>
                  <a:pt x="4168" y="2350"/>
                </a:cubicBezTo>
                <a:cubicBezTo>
                  <a:pt x="4167" y="2349"/>
                  <a:pt x="4167" y="2349"/>
                  <a:pt x="4167" y="2349"/>
                </a:cubicBezTo>
                <a:cubicBezTo>
                  <a:pt x="4167" y="2349"/>
                  <a:pt x="4167" y="2349"/>
                  <a:pt x="4167" y="2348"/>
                </a:cubicBezTo>
                <a:cubicBezTo>
                  <a:pt x="4171" y="2348"/>
                  <a:pt x="4171" y="2348"/>
                  <a:pt x="4171" y="2348"/>
                </a:cubicBezTo>
                <a:cubicBezTo>
                  <a:pt x="4177" y="2354"/>
                  <a:pt x="4177" y="2354"/>
                  <a:pt x="4177" y="2354"/>
                </a:cubicBezTo>
                <a:cubicBezTo>
                  <a:pt x="4179" y="2355"/>
                  <a:pt x="4179" y="2355"/>
                  <a:pt x="4179" y="2355"/>
                </a:cubicBezTo>
                <a:cubicBezTo>
                  <a:pt x="4186" y="2364"/>
                  <a:pt x="4186" y="2364"/>
                  <a:pt x="4186" y="2364"/>
                </a:cubicBezTo>
                <a:cubicBezTo>
                  <a:pt x="4187" y="2368"/>
                  <a:pt x="4187" y="2368"/>
                  <a:pt x="4187" y="2368"/>
                </a:cubicBezTo>
                <a:cubicBezTo>
                  <a:pt x="4194" y="2375"/>
                  <a:pt x="4194" y="2375"/>
                  <a:pt x="4194" y="2375"/>
                </a:cubicBezTo>
                <a:cubicBezTo>
                  <a:pt x="4194" y="2376"/>
                  <a:pt x="4194" y="2376"/>
                  <a:pt x="4194" y="2376"/>
                </a:cubicBezTo>
                <a:cubicBezTo>
                  <a:pt x="4199" y="2399"/>
                  <a:pt x="4199" y="2399"/>
                  <a:pt x="4199" y="2399"/>
                </a:cubicBezTo>
                <a:cubicBezTo>
                  <a:pt x="4199" y="2400"/>
                  <a:pt x="4199" y="2400"/>
                  <a:pt x="4199" y="2400"/>
                </a:cubicBezTo>
                <a:cubicBezTo>
                  <a:pt x="4201" y="2401"/>
                  <a:pt x="4201" y="2401"/>
                  <a:pt x="4201" y="2401"/>
                </a:cubicBezTo>
                <a:cubicBezTo>
                  <a:pt x="4201" y="2408"/>
                  <a:pt x="4201" y="2408"/>
                  <a:pt x="4201" y="2408"/>
                </a:cubicBezTo>
                <a:cubicBezTo>
                  <a:pt x="4203" y="2412"/>
                  <a:pt x="4203" y="2412"/>
                  <a:pt x="4203" y="2412"/>
                </a:cubicBezTo>
                <a:cubicBezTo>
                  <a:pt x="4203" y="2414"/>
                  <a:pt x="4203" y="2414"/>
                  <a:pt x="4203" y="2414"/>
                </a:cubicBezTo>
                <a:cubicBezTo>
                  <a:pt x="4212" y="2427"/>
                  <a:pt x="4212" y="2427"/>
                  <a:pt x="4212" y="2427"/>
                </a:cubicBezTo>
                <a:cubicBezTo>
                  <a:pt x="4213" y="2431"/>
                  <a:pt x="4213" y="2431"/>
                  <a:pt x="4213" y="2431"/>
                </a:cubicBezTo>
                <a:cubicBezTo>
                  <a:pt x="4213" y="2431"/>
                  <a:pt x="4213" y="2431"/>
                  <a:pt x="4213" y="2431"/>
                </a:cubicBezTo>
                <a:cubicBezTo>
                  <a:pt x="4244" y="2454"/>
                  <a:pt x="4244" y="2454"/>
                  <a:pt x="4244" y="2454"/>
                </a:cubicBezTo>
                <a:cubicBezTo>
                  <a:pt x="4245" y="2454"/>
                  <a:pt x="4245" y="2454"/>
                  <a:pt x="4245" y="2454"/>
                </a:cubicBezTo>
                <a:cubicBezTo>
                  <a:pt x="4246" y="2453"/>
                  <a:pt x="4246" y="2453"/>
                  <a:pt x="4246" y="2453"/>
                </a:cubicBezTo>
                <a:cubicBezTo>
                  <a:pt x="4246" y="2454"/>
                  <a:pt x="4246" y="2454"/>
                  <a:pt x="4246" y="2454"/>
                </a:cubicBezTo>
                <a:cubicBezTo>
                  <a:pt x="4246" y="2454"/>
                  <a:pt x="4246" y="2454"/>
                  <a:pt x="4247" y="2455"/>
                </a:cubicBezTo>
                <a:cubicBezTo>
                  <a:pt x="4247" y="2455"/>
                  <a:pt x="4247" y="2455"/>
                  <a:pt x="4247" y="2455"/>
                </a:cubicBezTo>
                <a:cubicBezTo>
                  <a:pt x="4247" y="2455"/>
                  <a:pt x="4247" y="2454"/>
                  <a:pt x="4247" y="2454"/>
                </a:cubicBezTo>
                <a:cubicBezTo>
                  <a:pt x="4248" y="2453"/>
                  <a:pt x="4248" y="2453"/>
                  <a:pt x="4248" y="2453"/>
                </a:cubicBezTo>
                <a:cubicBezTo>
                  <a:pt x="4249" y="2451"/>
                  <a:pt x="4249" y="2451"/>
                  <a:pt x="4249" y="2451"/>
                </a:cubicBezTo>
                <a:cubicBezTo>
                  <a:pt x="4250" y="2451"/>
                  <a:pt x="4250" y="2451"/>
                  <a:pt x="4250" y="2451"/>
                </a:cubicBezTo>
                <a:cubicBezTo>
                  <a:pt x="4254" y="2451"/>
                  <a:pt x="4254" y="2451"/>
                  <a:pt x="4254" y="2451"/>
                </a:cubicBezTo>
                <a:cubicBezTo>
                  <a:pt x="4256" y="2454"/>
                  <a:pt x="4256" y="2454"/>
                  <a:pt x="4256" y="2454"/>
                </a:cubicBezTo>
                <a:cubicBezTo>
                  <a:pt x="4256" y="2454"/>
                  <a:pt x="4256" y="2454"/>
                  <a:pt x="4257" y="2454"/>
                </a:cubicBezTo>
                <a:cubicBezTo>
                  <a:pt x="4257" y="2454"/>
                  <a:pt x="4257" y="2454"/>
                  <a:pt x="4257" y="2453"/>
                </a:cubicBezTo>
                <a:cubicBezTo>
                  <a:pt x="4258" y="2451"/>
                  <a:pt x="4258" y="2451"/>
                  <a:pt x="4258" y="2451"/>
                </a:cubicBezTo>
                <a:cubicBezTo>
                  <a:pt x="4259" y="2447"/>
                  <a:pt x="4259" y="2447"/>
                  <a:pt x="4259" y="2447"/>
                </a:cubicBezTo>
                <a:cubicBezTo>
                  <a:pt x="4259" y="2446"/>
                  <a:pt x="4259" y="2446"/>
                  <a:pt x="4259" y="2446"/>
                </a:cubicBezTo>
                <a:cubicBezTo>
                  <a:pt x="4253" y="2434"/>
                  <a:pt x="4253" y="2434"/>
                  <a:pt x="4253" y="2434"/>
                </a:cubicBezTo>
                <a:cubicBezTo>
                  <a:pt x="4248" y="2430"/>
                  <a:pt x="4248" y="2430"/>
                  <a:pt x="4248" y="2430"/>
                </a:cubicBezTo>
                <a:cubicBezTo>
                  <a:pt x="4246" y="2398"/>
                  <a:pt x="4246" y="2398"/>
                  <a:pt x="4246" y="2398"/>
                </a:cubicBezTo>
                <a:cubicBezTo>
                  <a:pt x="4240" y="2388"/>
                  <a:pt x="4240" y="2388"/>
                  <a:pt x="4240" y="2388"/>
                </a:cubicBezTo>
                <a:cubicBezTo>
                  <a:pt x="4230" y="2379"/>
                  <a:pt x="4230" y="2379"/>
                  <a:pt x="4230" y="2379"/>
                </a:cubicBezTo>
                <a:cubicBezTo>
                  <a:pt x="4229" y="2379"/>
                  <a:pt x="4229" y="2379"/>
                  <a:pt x="4229" y="2379"/>
                </a:cubicBezTo>
                <a:cubicBezTo>
                  <a:pt x="4226" y="2379"/>
                  <a:pt x="4226" y="2379"/>
                  <a:pt x="4226" y="2379"/>
                </a:cubicBezTo>
                <a:cubicBezTo>
                  <a:pt x="4216" y="2368"/>
                  <a:pt x="4216" y="2368"/>
                  <a:pt x="4216" y="2368"/>
                </a:cubicBezTo>
                <a:cubicBezTo>
                  <a:pt x="4216" y="2368"/>
                  <a:pt x="4216" y="2368"/>
                  <a:pt x="4216" y="2368"/>
                </a:cubicBezTo>
                <a:cubicBezTo>
                  <a:pt x="4206" y="2366"/>
                  <a:pt x="4206" y="2366"/>
                  <a:pt x="4206" y="2366"/>
                </a:cubicBezTo>
                <a:cubicBezTo>
                  <a:pt x="4201" y="2361"/>
                  <a:pt x="4201" y="2361"/>
                  <a:pt x="4201" y="2361"/>
                </a:cubicBezTo>
                <a:cubicBezTo>
                  <a:pt x="4198" y="2349"/>
                  <a:pt x="4198" y="2349"/>
                  <a:pt x="4198" y="2349"/>
                </a:cubicBezTo>
                <a:cubicBezTo>
                  <a:pt x="4194" y="2343"/>
                  <a:pt x="4194" y="2343"/>
                  <a:pt x="4194" y="2343"/>
                </a:cubicBezTo>
                <a:cubicBezTo>
                  <a:pt x="4192" y="2335"/>
                  <a:pt x="4192" y="2335"/>
                  <a:pt x="4192" y="2335"/>
                </a:cubicBezTo>
                <a:cubicBezTo>
                  <a:pt x="4190" y="2332"/>
                  <a:pt x="4190" y="2332"/>
                  <a:pt x="4190" y="2332"/>
                </a:cubicBezTo>
                <a:cubicBezTo>
                  <a:pt x="4190" y="2331"/>
                  <a:pt x="4190" y="2331"/>
                  <a:pt x="4190" y="2331"/>
                </a:cubicBezTo>
                <a:cubicBezTo>
                  <a:pt x="4187" y="2330"/>
                  <a:pt x="4187" y="2330"/>
                  <a:pt x="4187" y="2330"/>
                </a:cubicBezTo>
                <a:cubicBezTo>
                  <a:pt x="4187" y="2330"/>
                  <a:pt x="4187" y="2330"/>
                  <a:pt x="4187" y="2330"/>
                </a:cubicBezTo>
                <a:cubicBezTo>
                  <a:pt x="4183" y="2332"/>
                  <a:pt x="4183" y="2332"/>
                  <a:pt x="4183" y="2332"/>
                </a:cubicBezTo>
                <a:cubicBezTo>
                  <a:pt x="4181" y="2331"/>
                  <a:pt x="4181" y="2331"/>
                  <a:pt x="4181" y="2331"/>
                </a:cubicBezTo>
                <a:cubicBezTo>
                  <a:pt x="4179" y="2316"/>
                  <a:pt x="4179" y="2316"/>
                  <a:pt x="4179" y="2316"/>
                </a:cubicBezTo>
                <a:cubicBezTo>
                  <a:pt x="4181" y="2312"/>
                  <a:pt x="4181" y="2312"/>
                  <a:pt x="4181" y="2312"/>
                </a:cubicBezTo>
                <a:cubicBezTo>
                  <a:pt x="4182" y="2309"/>
                  <a:pt x="4182" y="2309"/>
                  <a:pt x="4182" y="2309"/>
                </a:cubicBezTo>
                <a:cubicBezTo>
                  <a:pt x="4183" y="2308"/>
                  <a:pt x="4183" y="2308"/>
                  <a:pt x="4183" y="2308"/>
                </a:cubicBezTo>
                <a:cubicBezTo>
                  <a:pt x="4184" y="2305"/>
                  <a:pt x="4184" y="2305"/>
                  <a:pt x="4184" y="2305"/>
                </a:cubicBezTo>
                <a:cubicBezTo>
                  <a:pt x="4184" y="2302"/>
                  <a:pt x="4184" y="2302"/>
                  <a:pt x="4184" y="2302"/>
                </a:cubicBezTo>
                <a:cubicBezTo>
                  <a:pt x="4191" y="2286"/>
                  <a:pt x="4191" y="2286"/>
                  <a:pt x="4191" y="2286"/>
                </a:cubicBezTo>
                <a:cubicBezTo>
                  <a:pt x="4193" y="2272"/>
                  <a:pt x="4193" y="2272"/>
                  <a:pt x="4193" y="2272"/>
                </a:cubicBezTo>
                <a:cubicBezTo>
                  <a:pt x="4192" y="2266"/>
                  <a:pt x="4192" y="2266"/>
                  <a:pt x="4192" y="2266"/>
                </a:cubicBezTo>
                <a:cubicBezTo>
                  <a:pt x="4195" y="2265"/>
                  <a:pt x="4195" y="2265"/>
                  <a:pt x="4195" y="2265"/>
                </a:cubicBezTo>
                <a:cubicBezTo>
                  <a:pt x="4200" y="2265"/>
                  <a:pt x="4200" y="2265"/>
                  <a:pt x="4200" y="2265"/>
                </a:cubicBezTo>
                <a:cubicBezTo>
                  <a:pt x="4205" y="2266"/>
                  <a:pt x="4205" y="2266"/>
                  <a:pt x="4205" y="2266"/>
                </a:cubicBezTo>
                <a:cubicBezTo>
                  <a:pt x="4205" y="2267"/>
                  <a:pt x="4205" y="2267"/>
                  <a:pt x="4205" y="2267"/>
                </a:cubicBezTo>
                <a:cubicBezTo>
                  <a:pt x="4205" y="2277"/>
                  <a:pt x="4205" y="2277"/>
                  <a:pt x="4205" y="2277"/>
                </a:cubicBezTo>
                <a:cubicBezTo>
                  <a:pt x="4206" y="2279"/>
                  <a:pt x="4206" y="2279"/>
                  <a:pt x="4206" y="2279"/>
                </a:cubicBezTo>
                <a:cubicBezTo>
                  <a:pt x="4206" y="2280"/>
                  <a:pt x="4206" y="2280"/>
                  <a:pt x="4206" y="2280"/>
                </a:cubicBezTo>
                <a:cubicBezTo>
                  <a:pt x="4207" y="2280"/>
                  <a:pt x="4207" y="2280"/>
                  <a:pt x="4207" y="2280"/>
                </a:cubicBezTo>
                <a:cubicBezTo>
                  <a:pt x="4208" y="2280"/>
                  <a:pt x="4208" y="2280"/>
                  <a:pt x="4208" y="2279"/>
                </a:cubicBezTo>
                <a:cubicBezTo>
                  <a:pt x="4208" y="2279"/>
                  <a:pt x="4208" y="2279"/>
                  <a:pt x="4208" y="2279"/>
                </a:cubicBezTo>
                <a:cubicBezTo>
                  <a:pt x="4220" y="2279"/>
                  <a:pt x="4220" y="2279"/>
                  <a:pt x="4220" y="2279"/>
                </a:cubicBezTo>
                <a:cubicBezTo>
                  <a:pt x="4227" y="2286"/>
                  <a:pt x="4227" y="2286"/>
                  <a:pt x="4227" y="2286"/>
                </a:cubicBezTo>
                <a:cubicBezTo>
                  <a:pt x="4231" y="2288"/>
                  <a:pt x="4231" y="2288"/>
                  <a:pt x="4231" y="2288"/>
                </a:cubicBezTo>
                <a:cubicBezTo>
                  <a:pt x="4231" y="2288"/>
                  <a:pt x="4232" y="2288"/>
                  <a:pt x="4232" y="2288"/>
                </a:cubicBezTo>
                <a:cubicBezTo>
                  <a:pt x="4232" y="2288"/>
                  <a:pt x="4232" y="2288"/>
                  <a:pt x="4232" y="2288"/>
                </a:cubicBezTo>
                <a:cubicBezTo>
                  <a:pt x="4233" y="2288"/>
                  <a:pt x="4233" y="2288"/>
                  <a:pt x="4233" y="2288"/>
                </a:cubicBezTo>
                <a:cubicBezTo>
                  <a:pt x="4235" y="2293"/>
                  <a:pt x="4235" y="2293"/>
                  <a:pt x="4235" y="2293"/>
                </a:cubicBezTo>
                <a:cubicBezTo>
                  <a:pt x="4236" y="2295"/>
                  <a:pt x="4236" y="2295"/>
                  <a:pt x="4236" y="2295"/>
                </a:cubicBezTo>
                <a:cubicBezTo>
                  <a:pt x="4236" y="2295"/>
                  <a:pt x="4236" y="2295"/>
                  <a:pt x="4236" y="2295"/>
                </a:cubicBezTo>
                <a:cubicBezTo>
                  <a:pt x="4237" y="2295"/>
                  <a:pt x="4237" y="2295"/>
                  <a:pt x="4237" y="2295"/>
                </a:cubicBezTo>
                <a:cubicBezTo>
                  <a:pt x="4238" y="2297"/>
                  <a:pt x="4238" y="2297"/>
                  <a:pt x="4238" y="2297"/>
                </a:cubicBezTo>
                <a:cubicBezTo>
                  <a:pt x="4238" y="2298"/>
                  <a:pt x="4238" y="2298"/>
                  <a:pt x="4238" y="2298"/>
                </a:cubicBezTo>
                <a:cubicBezTo>
                  <a:pt x="4238" y="2299"/>
                  <a:pt x="4238" y="2299"/>
                  <a:pt x="4238" y="2299"/>
                </a:cubicBezTo>
                <a:cubicBezTo>
                  <a:pt x="4240" y="2306"/>
                  <a:pt x="4240" y="2306"/>
                  <a:pt x="4240" y="2306"/>
                </a:cubicBezTo>
                <a:cubicBezTo>
                  <a:pt x="4240" y="2307"/>
                  <a:pt x="4241" y="2307"/>
                  <a:pt x="4241" y="2307"/>
                </a:cubicBezTo>
                <a:cubicBezTo>
                  <a:pt x="4244" y="2306"/>
                  <a:pt x="4244" y="2306"/>
                  <a:pt x="4244" y="2306"/>
                </a:cubicBezTo>
                <a:cubicBezTo>
                  <a:pt x="4244" y="2306"/>
                  <a:pt x="4244" y="2306"/>
                  <a:pt x="4244" y="2306"/>
                </a:cubicBezTo>
                <a:cubicBezTo>
                  <a:pt x="4246" y="2304"/>
                  <a:pt x="4246" y="2304"/>
                  <a:pt x="4246" y="2304"/>
                </a:cubicBezTo>
                <a:cubicBezTo>
                  <a:pt x="4246" y="2303"/>
                  <a:pt x="4246" y="2303"/>
                  <a:pt x="4246" y="2303"/>
                </a:cubicBezTo>
                <a:cubicBezTo>
                  <a:pt x="4247" y="2304"/>
                  <a:pt x="4247" y="2304"/>
                  <a:pt x="4247" y="2304"/>
                </a:cubicBezTo>
                <a:cubicBezTo>
                  <a:pt x="4248" y="2306"/>
                  <a:pt x="4248" y="2306"/>
                  <a:pt x="4248" y="2306"/>
                </a:cubicBezTo>
                <a:cubicBezTo>
                  <a:pt x="4247" y="2308"/>
                  <a:pt x="4247" y="2308"/>
                  <a:pt x="4247" y="2308"/>
                </a:cubicBezTo>
                <a:cubicBezTo>
                  <a:pt x="4246" y="2308"/>
                  <a:pt x="4246" y="2308"/>
                  <a:pt x="4246" y="2308"/>
                </a:cubicBezTo>
                <a:cubicBezTo>
                  <a:pt x="4246" y="2311"/>
                  <a:pt x="4246" y="2311"/>
                  <a:pt x="4246" y="2311"/>
                </a:cubicBezTo>
                <a:cubicBezTo>
                  <a:pt x="4246" y="2312"/>
                  <a:pt x="4247" y="2312"/>
                  <a:pt x="4247" y="2312"/>
                </a:cubicBezTo>
                <a:cubicBezTo>
                  <a:pt x="4250" y="2312"/>
                  <a:pt x="4250" y="2312"/>
                  <a:pt x="4250" y="2312"/>
                </a:cubicBezTo>
                <a:cubicBezTo>
                  <a:pt x="4250" y="2312"/>
                  <a:pt x="4250" y="2312"/>
                  <a:pt x="4250" y="2312"/>
                </a:cubicBezTo>
                <a:cubicBezTo>
                  <a:pt x="4252" y="2311"/>
                  <a:pt x="4252" y="2311"/>
                  <a:pt x="4252" y="2311"/>
                </a:cubicBezTo>
                <a:cubicBezTo>
                  <a:pt x="4257" y="2311"/>
                  <a:pt x="4257" y="2311"/>
                  <a:pt x="4257" y="2311"/>
                </a:cubicBezTo>
                <a:cubicBezTo>
                  <a:pt x="4258" y="2312"/>
                  <a:pt x="4258" y="2312"/>
                  <a:pt x="4258" y="2312"/>
                </a:cubicBezTo>
                <a:cubicBezTo>
                  <a:pt x="4259" y="2313"/>
                  <a:pt x="4259" y="2313"/>
                  <a:pt x="4259" y="2313"/>
                </a:cubicBezTo>
                <a:cubicBezTo>
                  <a:pt x="4259" y="2313"/>
                  <a:pt x="4259" y="2313"/>
                  <a:pt x="4259" y="2313"/>
                </a:cubicBezTo>
                <a:cubicBezTo>
                  <a:pt x="4261" y="2313"/>
                  <a:pt x="4261" y="2313"/>
                  <a:pt x="4261" y="2313"/>
                </a:cubicBezTo>
                <a:cubicBezTo>
                  <a:pt x="4262" y="2316"/>
                  <a:pt x="4262" y="2316"/>
                  <a:pt x="4262" y="2316"/>
                </a:cubicBezTo>
                <a:cubicBezTo>
                  <a:pt x="4263" y="2317"/>
                  <a:pt x="4263" y="2317"/>
                  <a:pt x="4263" y="2317"/>
                </a:cubicBezTo>
                <a:cubicBezTo>
                  <a:pt x="4268" y="2319"/>
                  <a:pt x="4268" y="2319"/>
                  <a:pt x="4268" y="2319"/>
                </a:cubicBezTo>
                <a:cubicBezTo>
                  <a:pt x="4269" y="2320"/>
                  <a:pt x="4269" y="2320"/>
                  <a:pt x="4269" y="2320"/>
                </a:cubicBezTo>
                <a:cubicBezTo>
                  <a:pt x="4266" y="2324"/>
                  <a:pt x="4266" y="2324"/>
                  <a:pt x="4266" y="2324"/>
                </a:cubicBezTo>
                <a:cubicBezTo>
                  <a:pt x="4266" y="2333"/>
                  <a:pt x="4266" y="2333"/>
                  <a:pt x="4266" y="2333"/>
                </a:cubicBezTo>
                <a:cubicBezTo>
                  <a:pt x="4268" y="2339"/>
                  <a:pt x="4268" y="2339"/>
                  <a:pt x="4268" y="2339"/>
                </a:cubicBezTo>
                <a:cubicBezTo>
                  <a:pt x="4267" y="2340"/>
                  <a:pt x="4267" y="2340"/>
                  <a:pt x="4267" y="2340"/>
                </a:cubicBezTo>
                <a:cubicBezTo>
                  <a:pt x="4266" y="2341"/>
                  <a:pt x="4266" y="2341"/>
                  <a:pt x="4266" y="2341"/>
                </a:cubicBezTo>
                <a:cubicBezTo>
                  <a:pt x="4267" y="2342"/>
                  <a:pt x="4267" y="2342"/>
                  <a:pt x="4267" y="2342"/>
                </a:cubicBezTo>
                <a:cubicBezTo>
                  <a:pt x="4268" y="2343"/>
                  <a:pt x="4268" y="2343"/>
                  <a:pt x="4268" y="2343"/>
                </a:cubicBezTo>
                <a:cubicBezTo>
                  <a:pt x="4270" y="2343"/>
                  <a:pt x="4270" y="2343"/>
                  <a:pt x="4270" y="2343"/>
                </a:cubicBezTo>
                <a:cubicBezTo>
                  <a:pt x="4271" y="2343"/>
                  <a:pt x="4271" y="2343"/>
                  <a:pt x="4271" y="2343"/>
                </a:cubicBezTo>
                <a:cubicBezTo>
                  <a:pt x="4280" y="2333"/>
                  <a:pt x="4280" y="2333"/>
                  <a:pt x="4280" y="2333"/>
                </a:cubicBezTo>
                <a:cubicBezTo>
                  <a:pt x="4286" y="2331"/>
                  <a:pt x="4286" y="2331"/>
                  <a:pt x="4286" y="2331"/>
                </a:cubicBezTo>
                <a:cubicBezTo>
                  <a:pt x="4287" y="2329"/>
                  <a:pt x="4287" y="2329"/>
                  <a:pt x="4287" y="2329"/>
                </a:cubicBezTo>
                <a:cubicBezTo>
                  <a:pt x="4288" y="2329"/>
                  <a:pt x="4288" y="2329"/>
                  <a:pt x="4288" y="2329"/>
                </a:cubicBezTo>
                <a:cubicBezTo>
                  <a:pt x="4287" y="2327"/>
                  <a:pt x="4287" y="2327"/>
                  <a:pt x="4287" y="2327"/>
                </a:cubicBezTo>
                <a:cubicBezTo>
                  <a:pt x="4289" y="2327"/>
                  <a:pt x="4289" y="2327"/>
                  <a:pt x="4289" y="2327"/>
                </a:cubicBezTo>
                <a:cubicBezTo>
                  <a:pt x="4292" y="2327"/>
                  <a:pt x="4292" y="2327"/>
                  <a:pt x="4292" y="2327"/>
                </a:cubicBezTo>
                <a:cubicBezTo>
                  <a:pt x="4292" y="2328"/>
                  <a:pt x="4292" y="2327"/>
                  <a:pt x="4293" y="2327"/>
                </a:cubicBezTo>
                <a:cubicBezTo>
                  <a:pt x="4294" y="2325"/>
                  <a:pt x="4294" y="2325"/>
                  <a:pt x="4294" y="2325"/>
                </a:cubicBezTo>
                <a:cubicBezTo>
                  <a:pt x="4294" y="2324"/>
                  <a:pt x="4294" y="2324"/>
                  <a:pt x="4294" y="2324"/>
                </a:cubicBezTo>
                <a:cubicBezTo>
                  <a:pt x="4292" y="2321"/>
                  <a:pt x="4292" y="2321"/>
                  <a:pt x="4292" y="2321"/>
                </a:cubicBezTo>
                <a:cubicBezTo>
                  <a:pt x="4293" y="2321"/>
                  <a:pt x="4293" y="2321"/>
                  <a:pt x="4293" y="2321"/>
                </a:cubicBezTo>
                <a:cubicBezTo>
                  <a:pt x="4294" y="2321"/>
                  <a:pt x="4294" y="2321"/>
                  <a:pt x="4294" y="2321"/>
                </a:cubicBezTo>
                <a:cubicBezTo>
                  <a:pt x="4294" y="2321"/>
                  <a:pt x="4295" y="2321"/>
                  <a:pt x="4295" y="2320"/>
                </a:cubicBezTo>
                <a:cubicBezTo>
                  <a:pt x="4295" y="2320"/>
                  <a:pt x="4295" y="2320"/>
                  <a:pt x="4295" y="2320"/>
                </a:cubicBezTo>
                <a:cubicBezTo>
                  <a:pt x="4295" y="2320"/>
                  <a:pt x="4295" y="2320"/>
                  <a:pt x="4295" y="2320"/>
                </a:cubicBezTo>
                <a:cubicBezTo>
                  <a:pt x="4296" y="2320"/>
                  <a:pt x="4296" y="2320"/>
                  <a:pt x="4296" y="2319"/>
                </a:cubicBezTo>
                <a:cubicBezTo>
                  <a:pt x="4296" y="2319"/>
                  <a:pt x="4296" y="2319"/>
                  <a:pt x="4296" y="2319"/>
                </a:cubicBezTo>
                <a:cubicBezTo>
                  <a:pt x="4296" y="2317"/>
                  <a:pt x="4296" y="2317"/>
                  <a:pt x="4296" y="2317"/>
                </a:cubicBezTo>
                <a:cubicBezTo>
                  <a:pt x="4297" y="2316"/>
                  <a:pt x="4297" y="2316"/>
                  <a:pt x="4297" y="2316"/>
                </a:cubicBezTo>
                <a:cubicBezTo>
                  <a:pt x="4297" y="2314"/>
                  <a:pt x="4297" y="2314"/>
                  <a:pt x="4297" y="2314"/>
                </a:cubicBezTo>
                <a:cubicBezTo>
                  <a:pt x="4301" y="2314"/>
                  <a:pt x="4301" y="2314"/>
                  <a:pt x="4301" y="2314"/>
                </a:cubicBezTo>
                <a:cubicBezTo>
                  <a:pt x="4302" y="2314"/>
                  <a:pt x="4302" y="2314"/>
                  <a:pt x="4302" y="2314"/>
                </a:cubicBezTo>
                <a:cubicBezTo>
                  <a:pt x="4305" y="2314"/>
                  <a:pt x="4305" y="2314"/>
                  <a:pt x="4305" y="2314"/>
                </a:cubicBezTo>
                <a:cubicBezTo>
                  <a:pt x="4305" y="2314"/>
                  <a:pt x="4305" y="2314"/>
                  <a:pt x="4305" y="2314"/>
                </a:cubicBezTo>
                <a:cubicBezTo>
                  <a:pt x="4316" y="2309"/>
                  <a:pt x="4316" y="2309"/>
                  <a:pt x="4316" y="2309"/>
                </a:cubicBezTo>
                <a:cubicBezTo>
                  <a:pt x="4319" y="2306"/>
                  <a:pt x="4319" y="2306"/>
                  <a:pt x="4319" y="2306"/>
                </a:cubicBezTo>
                <a:cubicBezTo>
                  <a:pt x="4327" y="2302"/>
                  <a:pt x="4327" y="2302"/>
                  <a:pt x="4327" y="2302"/>
                </a:cubicBezTo>
                <a:cubicBezTo>
                  <a:pt x="4329" y="2300"/>
                  <a:pt x="4329" y="2300"/>
                  <a:pt x="4329" y="2300"/>
                </a:cubicBezTo>
                <a:cubicBezTo>
                  <a:pt x="4331" y="2300"/>
                  <a:pt x="4331" y="2300"/>
                  <a:pt x="4331" y="2300"/>
                </a:cubicBezTo>
                <a:cubicBezTo>
                  <a:pt x="4332" y="2299"/>
                  <a:pt x="4332" y="2299"/>
                  <a:pt x="4332" y="2299"/>
                </a:cubicBezTo>
                <a:cubicBezTo>
                  <a:pt x="4333" y="2295"/>
                  <a:pt x="4333" y="2295"/>
                  <a:pt x="4333" y="2295"/>
                </a:cubicBezTo>
                <a:cubicBezTo>
                  <a:pt x="4334" y="2294"/>
                  <a:pt x="4334" y="2294"/>
                  <a:pt x="4334" y="2294"/>
                </a:cubicBezTo>
                <a:cubicBezTo>
                  <a:pt x="4335" y="2294"/>
                  <a:pt x="4335" y="2294"/>
                  <a:pt x="4335" y="2294"/>
                </a:cubicBezTo>
                <a:cubicBezTo>
                  <a:pt x="4335" y="2292"/>
                  <a:pt x="4335" y="2292"/>
                  <a:pt x="4335" y="2292"/>
                </a:cubicBezTo>
                <a:cubicBezTo>
                  <a:pt x="4335" y="2291"/>
                  <a:pt x="4335" y="2291"/>
                  <a:pt x="4335" y="2291"/>
                </a:cubicBezTo>
                <a:cubicBezTo>
                  <a:pt x="4334" y="2291"/>
                  <a:pt x="4334" y="2291"/>
                  <a:pt x="4334" y="2291"/>
                </a:cubicBezTo>
                <a:cubicBezTo>
                  <a:pt x="4334" y="2291"/>
                  <a:pt x="4334" y="2291"/>
                  <a:pt x="4334" y="2291"/>
                </a:cubicBezTo>
                <a:cubicBezTo>
                  <a:pt x="4334" y="2291"/>
                  <a:pt x="4335" y="2291"/>
                  <a:pt x="4335" y="2290"/>
                </a:cubicBezTo>
                <a:cubicBezTo>
                  <a:pt x="4335" y="2290"/>
                  <a:pt x="4335" y="2290"/>
                  <a:pt x="4335" y="2290"/>
                </a:cubicBezTo>
                <a:cubicBezTo>
                  <a:pt x="4334" y="2282"/>
                  <a:pt x="4334" y="2282"/>
                  <a:pt x="4334" y="2282"/>
                </a:cubicBezTo>
                <a:cubicBezTo>
                  <a:pt x="4334" y="2282"/>
                  <a:pt x="4334" y="2282"/>
                  <a:pt x="4334" y="2282"/>
                </a:cubicBezTo>
                <a:cubicBezTo>
                  <a:pt x="4334" y="2283"/>
                  <a:pt x="4335" y="2283"/>
                  <a:pt x="4335" y="2282"/>
                </a:cubicBezTo>
                <a:cubicBezTo>
                  <a:pt x="4335" y="2282"/>
                  <a:pt x="4335" y="2282"/>
                  <a:pt x="4335" y="2282"/>
                </a:cubicBezTo>
                <a:cubicBezTo>
                  <a:pt x="4335" y="2279"/>
                  <a:pt x="4335" y="2279"/>
                  <a:pt x="4335" y="2279"/>
                </a:cubicBezTo>
                <a:cubicBezTo>
                  <a:pt x="4336" y="2278"/>
                  <a:pt x="4336" y="2278"/>
                  <a:pt x="4336" y="2278"/>
                </a:cubicBezTo>
                <a:cubicBezTo>
                  <a:pt x="4336" y="2278"/>
                  <a:pt x="4336" y="2278"/>
                  <a:pt x="4336" y="2278"/>
                </a:cubicBezTo>
                <a:cubicBezTo>
                  <a:pt x="4336" y="2278"/>
                  <a:pt x="4336" y="2278"/>
                  <a:pt x="4336" y="2278"/>
                </a:cubicBezTo>
                <a:cubicBezTo>
                  <a:pt x="4336" y="2279"/>
                  <a:pt x="4336" y="2279"/>
                  <a:pt x="4337" y="2279"/>
                </a:cubicBezTo>
                <a:cubicBezTo>
                  <a:pt x="4337" y="2279"/>
                  <a:pt x="4337" y="2279"/>
                  <a:pt x="4337" y="2278"/>
                </a:cubicBezTo>
                <a:cubicBezTo>
                  <a:pt x="4337" y="2277"/>
                  <a:pt x="4337" y="2277"/>
                  <a:pt x="4337" y="2277"/>
                </a:cubicBezTo>
                <a:cubicBezTo>
                  <a:pt x="4337" y="2277"/>
                  <a:pt x="4337" y="2277"/>
                  <a:pt x="4337" y="2277"/>
                </a:cubicBezTo>
                <a:cubicBezTo>
                  <a:pt x="4337" y="2273"/>
                  <a:pt x="4337" y="2273"/>
                  <a:pt x="4337" y="2273"/>
                </a:cubicBezTo>
                <a:cubicBezTo>
                  <a:pt x="4337" y="2272"/>
                  <a:pt x="4337" y="2272"/>
                  <a:pt x="4337" y="2272"/>
                </a:cubicBezTo>
                <a:cubicBezTo>
                  <a:pt x="4336" y="2272"/>
                  <a:pt x="4336" y="2272"/>
                  <a:pt x="4336" y="2272"/>
                </a:cubicBezTo>
                <a:cubicBezTo>
                  <a:pt x="4329" y="2236"/>
                  <a:pt x="4329" y="2236"/>
                  <a:pt x="4329" y="2236"/>
                </a:cubicBezTo>
                <a:cubicBezTo>
                  <a:pt x="4321" y="2226"/>
                  <a:pt x="4321" y="2226"/>
                  <a:pt x="4321" y="2226"/>
                </a:cubicBezTo>
                <a:cubicBezTo>
                  <a:pt x="4320" y="2222"/>
                  <a:pt x="4320" y="2222"/>
                  <a:pt x="4320" y="2222"/>
                </a:cubicBezTo>
                <a:cubicBezTo>
                  <a:pt x="4320" y="2222"/>
                  <a:pt x="4320" y="2222"/>
                  <a:pt x="4320" y="2222"/>
                </a:cubicBezTo>
                <a:cubicBezTo>
                  <a:pt x="4319" y="2222"/>
                  <a:pt x="4319" y="2222"/>
                  <a:pt x="4319" y="2222"/>
                </a:cubicBezTo>
                <a:cubicBezTo>
                  <a:pt x="4319" y="2223"/>
                  <a:pt x="4319" y="2223"/>
                  <a:pt x="4319" y="2223"/>
                </a:cubicBezTo>
                <a:cubicBezTo>
                  <a:pt x="4318" y="2223"/>
                  <a:pt x="4318" y="2223"/>
                  <a:pt x="4318" y="2223"/>
                </a:cubicBezTo>
                <a:cubicBezTo>
                  <a:pt x="4318" y="2222"/>
                  <a:pt x="4318" y="2222"/>
                  <a:pt x="4318" y="2222"/>
                </a:cubicBezTo>
                <a:cubicBezTo>
                  <a:pt x="4317" y="2220"/>
                  <a:pt x="4317" y="2220"/>
                  <a:pt x="4317" y="2220"/>
                </a:cubicBezTo>
                <a:cubicBezTo>
                  <a:pt x="4316" y="2219"/>
                  <a:pt x="4316" y="2219"/>
                  <a:pt x="4316" y="2219"/>
                </a:cubicBezTo>
                <a:cubicBezTo>
                  <a:pt x="4312" y="2218"/>
                  <a:pt x="4312" y="2218"/>
                  <a:pt x="4312" y="2218"/>
                </a:cubicBezTo>
                <a:cubicBezTo>
                  <a:pt x="4292" y="2198"/>
                  <a:pt x="4292" y="2198"/>
                  <a:pt x="4292" y="2198"/>
                </a:cubicBezTo>
                <a:cubicBezTo>
                  <a:pt x="4290" y="2190"/>
                  <a:pt x="4290" y="2190"/>
                  <a:pt x="4290" y="2190"/>
                </a:cubicBezTo>
                <a:cubicBezTo>
                  <a:pt x="4281" y="2182"/>
                  <a:pt x="4281" y="2182"/>
                  <a:pt x="4281" y="2182"/>
                </a:cubicBezTo>
                <a:cubicBezTo>
                  <a:pt x="4280" y="2179"/>
                  <a:pt x="4280" y="2179"/>
                  <a:pt x="4280" y="2179"/>
                </a:cubicBezTo>
                <a:cubicBezTo>
                  <a:pt x="4285" y="2162"/>
                  <a:pt x="4285" y="2162"/>
                  <a:pt x="4285" y="2162"/>
                </a:cubicBezTo>
                <a:cubicBezTo>
                  <a:pt x="4294" y="2154"/>
                  <a:pt x="4294" y="2154"/>
                  <a:pt x="4294" y="2154"/>
                </a:cubicBezTo>
                <a:cubicBezTo>
                  <a:pt x="4295" y="2150"/>
                  <a:pt x="4295" y="2150"/>
                  <a:pt x="4295" y="2150"/>
                </a:cubicBezTo>
                <a:cubicBezTo>
                  <a:pt x="4298" y="2146"/>
                  <a:pt x="4298" y="2146"/>
                  <a:pt x="4298" y="2146"/>
                </a:cubicBezTo>
                <a:cubicBezTo>
                  <a:pt x="4306" y="2142"/>
                  <a:pt x="4306" y="2142"/>
                  <a:pt x="4306" y="2142"/>
                </a:cubicBezTo>
                <a:cubicBezTo>
                  <a:pt x="4306" y="2142"/>
                  <a:pt x="4306" y="2142"/>
                  <a:pt x="4306" y="2142"/>
                </a:cubicBezTo>
                <a:cubicBezTo>
                  <a:pt x="4307" y="2139"/>
                  <a:pt x="4307" y="2139"/>
                  <a:pt x="4307" y="2139"/>
                </a:cubicBezTo>
                <a:cubicBezTo>
                  <a:pt x="4311" y="2137"/>
                  <a:pt x="4311" y="2137"/>
                  <a:pt x="4311" y="2137"/>
                </a:cubicBezTo>
                <a:cubicBezTo>
                  <a:pt x="4313" y="2138"/>
                  <a:pt x="4313" y="2138"/>
                  <a:pt x="4313" y="2138"/>
                </a:cubicBezTo>
                <a:cubicBezTo>
                  <a:pt x="4314" y="2138"/>
                  <a:pt x="4314" y="2138"/>
                  <a:pt x="4314" y="2138"/>
                </a:cubicBezTo>
                <a:cubicBezTo>
                  <a:pt x="4315" y="2137"/>
                  <a:pt x="4315" y="2137"/>
                  <a:pt x="4315" y="2137"/>
                </a:cubicBezTo>
                <a:cubicBezTo>
                  <a:pt x="4315" y="2136"/>
                  <a:pt x="4315" y="2136"/>
                  <a:pt x="4315" y="2136"/>
                </a:cubicBezTo>
                <a:cubicBezTo>
                  <a:pt x="4315" y="2136"/>
                  <a:pt x="4315" y="2136"/>
                  <a:pt x="4315" y="2136"/>
                </a:cubicBezTo>
                <a:cubicBezTo>
                  <a:pt x="4318" y="2134"/>
                  <a:pt x="4318" y="2134"/>
                  <a:pt x="4318" y="2134"/>
                </a:cubicBezTo>
                <a:cubicBezTo>
                  <a:pt x="4319" y="2136"/>
                  <a:pt x="4319" y="2136"/>
                  <a:pt x="4319" y="2136"/>
                </a:cubicBezTo>
                <a:cubicBezTo>
                  <a:pt x="4319" y="2137"/>
                  <a:pt x="4319" y="2137"/>
                  <a:pt x="4320" y="2137"/>
                </a:cubicBezTo>
                <a:cubicBezTo>
                  <a:pt x="4320" y="2137"/>
                  <a:pt x="4320" y="2137"/>
                  <a:pt x="4320" y="2136"/>
                </a:cubicBezTo>
                <a:cubicBezTo>
                  <a:pt x="4320" y="2135"/>
                  <a:pt x="4320" y="2135"/>
                  <a:pt x="4320" y="2135"/>
                </a:cubicBezTo>
                <a:cubicBezTo>
                  <a:pt x="4322" y="2135"/>
                  <a:pt x="4322" y="2135"/>
                  <a:pt x="4322" y="2135"/>
                </a:cubicBezTo>
                <a:cubicBezTo>
                  <a:pt x="4323" y="2134"/>
                  <a:pt x="4323" y="2134"/>
                  <a:pt x="4323" y="2134"/>
                </a:cubicBezTo>
                <a:cubicBezTo>
                  <a:pt x="4324" y="2132"/>
                  <a:pt x="4324" y="2132"/>
                  <a:pt x="4324" y="2132"/>
                </a:cubicBezTo>
                <a:cubicBezTo>
                  <a:pt x="4325" y="2132"/>
                  <a:pt x="4325" y="2132"/>
                  <a:pt x="4325" y="2132"/>
                </a:cubicBezTo>
                <a:cubicBezTo>
                  <a:pt x="4332" y="2134"/>
                  <a:pt x="4332" y="2134"/>
                  <a:pt x="4332" y="2134"/>
                </a:cubicBezTo>
                <a:cubicBezTo>
                  <a:pt x="4332" y="2135"/>
                  <a:pt x="4332" y="2135"/>
                  <a:pt x="4332" y="2135"/>
                </a:cubicBezTo>
                <a:cubicBezTo>
                  <a:pt x="4333" y="2137"/>
                  <a:pt x="4333" y="2137"/>
                  <a:pt x="4333" y="2137"/>
                </a:cubicBezTo>
                <a:cubicBezTo>
                  <a:pt x="4334" y="2137"/>
                  <a:pt x="4334" y="2137"/>
                  <a:pt x="4334" y="2137"/>
                </a:cubicBezTo>
                <a:cubicBezTo>
                  <a:pt x="4337" y="2137"/>
                  <a:pt x="4337" y="2137"/>
                  <a:pt x="4337" y="2137"/>
                </a:cubicBezTo>
                <a:cubicBezTo>
                  <a:pt x="4337" y="2137"/>
                  <a:pt x="4337" y="2137"/>
                  <a:pt x="4337" y="2137"/>
                </a:cubicBezTo>
                <a:cubicBezTo>
                  <a:pt x="4341" y="2135"/>
                  <a:pt x="4341" y="2135"/>
                  <a:pt x="4341" y="2135"/>
                </a:cubicBezTo>
                <a:cubicBezTo>
                  <a:pt x="4342" y="2136"/>
                  <a:pt x="4342" y="2136"/>
                  <a:pt x="4342" y="2136"/>
                </a:cubicBezTo>
                <a:cubicBezTo>
                  <a:pt x="4340" y="2142"/>
                  <a:pt x="4340" y="2142"/>
                  <a:pt x="4340" y="2142"/>
                </a:cubicBezTo>
                <a:cubicBezTo>
                  <a:pt x="4340" y="2143"/>
                  <a:pt x="4340" y="2143"/>
                  <a:pt x="4340" y="2143"/>
                </a:cubicBezTo>
                <a:cubicBezTo>
                  <a:pt x="4345" y="2154"/>
                  <a:pt x="4345" y="2154"/>
                  <a:pt x="4345" y="2154"/>
                </a:cubicBezTo>
                <a:cubicBezTo>
                  <a:pt x="4348" y="2156"/>
                  <a:pt x="4348" y="2156"/>
                  <a:pt x="4348" y="2156"/>
                </a:cubicBezTo>
                <a:cubicBezTo>
                  <a:pt x="4349" y="2156"/>
                  <a:pt x="4349" y="2156"/>
                  <a:pt x="4349" y="2156"/>
                </a:cubicBezTo>
                <a:cubicBezTo>
                  <a:pt x="4353" y="2154"/>
                  <a:pt x="4353" y="2154"/>
                  <a:pt x="4353" y="2154"/>
                </a:cubicBezTo>
                <a:cubicBezTo>
                  <a:pt x="4353" y="2153"/>
                  <a:pt x="4353" y="2153"/>
                  <a:pt x="4353" y="2153"/>
                </a:cubicBezTo>
                <a:cubicBezTo>
                  <a:pt x="4354" y="2150"/>
                  <a:pt x="4354" y="2150"/>
                  <a:pt x="4354" y="2150"/>
                </a:cubicBezTo>
                <a:cubicBezTo>
                  <a:pt x="4354" y="2150"/>
                  <a:pt x="4354" y="2150"/>
                  <a:pt x="4354" y="2150"/>
                </a:cubicBezTo>
                <a:cubicBezTo>
                  <a:pt x="4350" y="2144"/>
                  <a:pt x="4350" y="2144"/>
                  <a:pt x="4350" y="2144"/>
                </a:cubicBezTo>
                <a:cubicBezTo>
                  <a:pt x="4353" y="2138"/>
                  <a:pt x="4353" y="2138"/>
                  <a:pt x="4353" y="2138"/>
                </a:cubicBezTo>
                <a:cubicBezTo>
                  <a:pt x="4355" y="2138"/>
                  <a:pt x="4355" y="2138"/>
                  <a:pt x="4355" y="2138"/>
                </a:cubicBezTo>
                <a:cubicBezTo>
                  <a:pt x="4356" y="2138"/>
                  <a:pt x="4356" y="2138"/>
                  <a:pt x="4356" y="2138"/>
                </a:cubicBezTo>
                <a:cubicBezTo>
                  <a:pt x="4362" y="2136"/>
                  <a:pt x="4362" y="2136"/>
                  <a:pt x="4362" y="2136"/>
                </a:cubicBezTo>
                <a:cubicBezTo>
                  <a:pt x="4363" y="2136"/>
                  <a:pt x="4363" y="2136"/>
                  <a:pt x="4363" y="2136"/>
                </a:cubicBezTo>
                <a:cubicBezTo>
                  <a:pt x="4363" y="2135"/>
                  <a:pt x="4363" y="2135"/>
                  <a:pt x="4363" y="2135"/>
                </a:cubicBezTo>
                <a:cubicBezTo>
                  <a:pt x="4365" y="2135"/>
                  <a:pt x="4365" y="2135"/>
                  <a:pt x="4365" y="2135"/>
                </a:cubicBezTo>
                <a:cubicBezTo>
                  <a:pt x="4372" y="2134"/>
                  <a:pt x="4372" y="2134"/>
                  <a:pt x="4372" y="2134"/>
                </a:cubicBezTo>
                <a:cubicBezTo>
                  <a:pt x="4373" y="2134"/>
                  <a:pt x="4373" y="2134"/>
                  <a:pt x="4373" y="2134"/>
                </a:cubicBezTo>
                <a:cubicBezTo>
                  <a:pt x="4376" y="2131"/>
                  <a:pt x="4376" y="2131"/>
                  <a:pt x="4376" y="2131"/>
                </a:cubicBezTo>
                <a:cubicBezTo>
                  <a:pt x="4378" y="2131"/>
                  <a:pt x="4378" y="2131"/>
                  <a:pt x="4378" y="2131"/>
                </a:cubicBezTo>
                <a:cubicBezTo>
                  <a:pt x="4378" y="2131"/>
                  <a:pt x="4378" y="2131"/>
                  <a:pt x="4378" y="2131"/>
                </a:cubicBezTo>
                <a:cubicBezTo>
                  <a:pt x="4379" y="2132"/>
                  <a:pt x="4379" y="2132"/>
                  <a:pt x="4379" y="2132"/>
                </a:cubicBezTo>
                <a:cubicBezTo>
                  <a:pt x="4382" y="2132"/>
                  <a:pt x="4382" y="2132"/>
                  <a:pt x="4382" y="2132"/>
                </a:cubicBezTo>
                <a:cubicBezTo>
                  <a:pt x="4382" y="2132"/>
                  <a:pt x="4382" y="2132"/>
                  <a:pt x="4382" y="2132"/>
                </a:cubicBezTo>
                <a:cubicBezTo>
                  <a:pt x="4384" y="2130"/>
                  <a:pt x="4384" y="2130"/>
                  <a:pt x="4384" y="2130"/>
                </a:cubicBezTo>
                <a:cubicBezTo>
                  <a:pt x="4387" y="2130"/>
                  <a:pt x="4387" y="2130"/>
                  <a:pt x="4387" y="2130"/>
                </a:cubicBezTo>
                <a:cubicBezTo>
                  <a:pt x="4391" y="2128"/>
                  <a:pt x="4391" y="2128"/>
                  <a:pt x="4391" y="2128"/>
                </a:cubicBezTo>
                <a:cubicBezTo>
                  <a:pt x="4392" y="2129"/>
                  <a:pt x="4392" y="2129"/>
                  <a:pt x="4392" y="2129"/>
                </a:cubicBezTo>
                <a:cubicBezTo>
                  <a:pt x="4393" y="2128"/>
                  <a:pt x="4393" y="2128"/>
                  <a:pt x="4393" y="2128"/>
                </a:cubicBezTo>
                <a:cubicBezTo>
                  <a:pt x="4393" y="2128"/>
                  <a:pt x="4393" y="2128"/>
                  <a:pt x="4393" y="2128"/>
                </a:cubicBezTo>
                <a:cubicBezTo>
                  <a:pt x="4394" y="2127"/>
                  <a:pt x="4394" y="2127"/>
                  <a:pt x="4394" y="2127"/>
                </a:cubicBezTo>
                <a:cubicBezTo>
                  <a:pt x="4393" y="2123"/>
                  <a:pt x="4393" y="2123"/>
                  <a:pt x="4393" y="2123"/>
                </a:cubicBezTo>
                <a:cubicBezTo>
                  <a:pt x="4395" y="2118"/>
                  <a:pt x="4395" y="2118"/>
                  <a:pt x="4395" y="2118"/>
                </a:cubicBezTo>
                <a:cubicBezTo>
                  <a:pt x="4399" y="2123"/>
                  <a:pt x="4399" y="2123"/>
                  <a:pt x="4399" y="2123"/>
                </a:cubicBezTo>
                <a:cubicBezTo>
                  <a:pt x="4399" y="2123"/>
                  <a:pt x="4399" y="2123"/>
                  <a:pt x="4399" y="2123"/>
                </a:cubicBezTo>
                <a:cubicBezTo>
                  <a:pt x="4400" y="2123"/>
                  <a:pt x="4400" y="2123"/>
                  <a:pt x="4400" y="2123"/>
                </a:cubicBezTo>
                <a:cubicBezTo>
                  <a:pt x="4401" y="2123"/>
                  <a:pt x="4401" y="2123"/>
                  <a:pt x="4401" y="2123"/>
                </a:cubicBezTo>
                <a:cubicBezTo>
                  <a:pt x="4402" y="2123"/>
                  <a:pt x="4402" y="2123"/>
                  <a:pt x="4402" y="2123"/>
                </a:cubicBezTo>
                <a:cubicBezTo>
                  <a:pt x="4402" y="2122"/>
                  <a:pt x="4402" y="2122"/>
                  <a:pt x="4402" y="2122"/>
                </a:cubicBezTo>
                <a:cubicBezTo>
                  <a:pt x="4403" y="2115"/>
                  <a:pt x="4403" y="2115"/>
                  <a:pt x="4403" y="2115"/>
                </a:cubicBezTo>
                <a:cubicBezTo>
                  <a:pt x="4405" y="2116"/>
                  <a:pt x="4405" y="2116"/>
                  <a:pt x="4405" y="2116"/>
                </a:cubicBezTo>
                <a:cubicBezTo>
                  <a:pt x="4407" y="2118"/>
                  <a:pt x="4407" y="2118"/>
                  <a:pt x="4407" y="2118"/>
                </a:cubicBezTo>
                <a:cubicBezTo>
                  <a:pt x="4408" y="2119"/>
                  <a:pt x="4408" y="2119"/>
                  <a:pt x="4408" y="2119"/>
                </a:cubicBezTo>
                <a:cubicBezTo>
                  <a:pt x="4408" y="2119"/>
                  <a:pt x="4408" y="2119"/>
                  <a:pt x="4408" y="2119"/>
                </a:cubicBezTo>
                <a:cubicBezTo>
                  <a:pt x="4408" y="2120"/>
                  <a:pt x="4408" y="2120"/>
                  <a:pt x="4408" y="2120"/>
                </a:cubicBezTo>
                <a:cubicBezTo>
                  <a:pt x="4408" y="2121"/>
                  <a:pt x="4408" y="2121"/>
                  <a:pt x="4408" y="2121"/>
                </a:cubicBezTo>
                <a:cubicBezTo>
                  <a:pt x="4408" y="2121"/>
                  <a:pt x="4408" y="2121"/>
                  <a:pt x="4408" y="2121"/>
                </a:cubicBezTo>
                <a:cubicBezTo>
                  <a:pt x="4407" y="2121"/>
                  <a:pt x="4407" y="2121"/>
                  <a:pt x="4407" y="2121"/>
                </a:cubicBezTo>
                <a:cubicBezTo>
                  <a:pt x="4406" y="2122"/>
                  <a:pt x="4406" y="2122"/>
                  <a:pt x="4406" y="2122"/>
                </a:cubicBezTo>
                <a:cubicBezTo>
                  <a:pt x="4406" y="2123"/>
                  <a:pt x="4406" y="2123"/>
                  <a:pt x="4406" y="2123"/>
                </a:cubicBezTo>
                <a:cubicBezTo>
                  <a:pt x="4406" y="2123"/>
                  <a:pt x="4406" y="2123"/>
                  <a:pt x="4406" y="2123"/>
                </a:cubicBezTo>
                <a:cubicBezTo>
                  <a:pt x="4406" y="2124"/>
                  <a:pt x="4406" y="2124"/>
                  <a:pt x="4406" y="2124"/>
                </a:cubicBezTo>
                <a:cubicBezTo>
                  <a:pt x="4407" y="2124"/>
                  <a:pt x="4407" y="2124"/>
                  <a:pt x="4407" y="2124"/>
                </a:cubicBezTo>
                <a:cubicBezTo>
                  <a:pt x="4407" y="2124"/>
                  <a:pt x="4407" y="2124"/>
                  <a:pt x="4407" y="2124"/>
                </a:cubicBezTo>
                <a:cubicBezTo>
                  <a:pt x="4407" y="2124"/>
                  <a:pt x="4407" y="2124"/>
                  <a:pt x="4407" y="2124"/>
                </a:cubicBezTo>
                <a:cubicBezTo>
                  <a:pt x="4408" y="2124"/>
                  <a:pt x="4408" y="2124"/>
                  <a:pt x="4408" y="2124"/>
                </a:cubicBezTo>
                <a:cubicBezTo>
                  <a:pt x="4408" y="2124"/>
                  <a:pt x="4408" y="2124"/>
                  <a:pt x="4408" y="2124"/>
                </a:cubicBezTo>
                <a:cubicBezTo>
                  <a:pt x="4408" y="2124"/>
                  <a:pt x="4408" y="2124"/>
                  <a:pt x="4408" y="2124"/>
                </a:cubicBezTo>
                <a:cubicBezTo>
                  <a:pt x="4408" y="2125"/>
                  <a:pt x="4408" y="2125"/>
                  <a:pt x="4409" y="2125"/>
                </a:cubicBezTo>
                <a:cubicBezTo>
                  <a:pt x="4409" y="2125"/>
                  <a:pt x="4409" y="2125"/>
                  <a:pt x="4409" y="2125"/>
                </a:cubicBezTo>
                <a:cubicBezTo>
                  <a:pt x="4409" y="2125"/>
                  <a:pt x="4409" y="2125"/>
                  <a:pt x="4409" y="2125"/>
                </a:cubicBezTo>
                <a:cubicBezTo>
                  <a:pt x="4410" y="2124"/>
                  <a:pt x="4410" y="2124"/>
                  <a:pt x="4410" y="2124"/>
                </a:cubicBezTo>
                <a:cubicBezTo>
                  <a:pt x="4410" y="2123"/>
                  <a:pt x="4410" y="2123"/>
                  <a:pt x="4410" y="2123"/>
                </a:cubicBezTo>
                <a:cubicBezTo>
                  <a:pt x="4410" y="2123"/>
                  <a:pt x="4410" y="2123"/>
                  <a:pt x="4410" y="2123"/>
                </a:cubicBezTo>
                <a:cubicBezTo>
                  <a:pt x="4410" y="2122"/>
                  <a:pt x="4410" y="2122"/>
                  <a:pt x="4410" y="2122"/>
                </a:cubicBezTo>
                <a:cubicBezTo>
                  <a:pt x="4410" y="2122"/>
                  <a:pt x="4410" y="2122"/>
                  <a:pt x="4410" y="2122"/>
                </a:cubicBezTo>
                <a:cubicBezTo>
                  <a:pt x="4410" y="2121"/>
                  <a:pt x="4410" y="2121"/>
                  <a:pt x="4410" y="2121"/>
                </a:cubicBezTo>
                <a:cubicBezTo>
                  <a:pt x="4410" y="2121"/>
                  <a:pt x="4410" y="2121"/>
                  <a:pt x="4410" y="2121"/>
                </a:cubicBezTo>
                <a:cubicBezTo>
                  <a:pt x="4414" y="2121"/>
                  <a:pt x="4414" y="2121"/>
                  <a:pt x="4414" y="2121"/>
                </a:cubicBezTo>
                <a:cubicBezTo>
                  <a:pt x="4414" y="2120"/>
                  <a:pt x="4414" y="2120"/>
                  <a:pt x="4414" y="2120"/>
                </a:cubicBezTo>
                <a:cubicBezTo>
                  <a:pt x="4414" y="2120"/>
                  <a:pt x="4414" y="2119"/>
                  <a:pt x="4414" y="2119"/>
                </a:cubicBezTo>
                <a:cubicBezTo>
                  <a:pt x="4413" y="2118"/>
                  <a:pt x="4413" y="2118"/>
                  <a:pt x="4413" y="2118"/>
                </a:cubicBezTo>
                <a:cubicBezTo>
                  <a:pt x="4413" y="2118"/>
                  <a:pt x="4413" y="2118"/>
                  <a:pt x="4413" y="2118"/>
                </a:cubicBezTo>
                <a:cubicBezTo>
                  <a:pt x="4415" y="2117"/>
                  <a:pt x="4415" y="2117"/>
                  <a:pt x="4415" y="2117"/>
                </a:cubicBezTo>
                <a:cubicBezTo>
                  <a:pt x="4416" y="2118"/>
                  <a:pt x="4416" y="2118"/>
                  <a:pt x="4416" y="2118"/>
                </a:cubicBezTo>
                <a:cubicBezTo>
                  <a:pt x="4416" y="2119"/>
                  <a:pt x="4416" y="2119"/>
                  <a:pt x="4416" y="2119"/>
                </a:cubicBezTo>
                <a:cubicBezTo>
                  <a:pt x="4416" y="2120"/>
                  <a:pt x="4416" y="2120"/>
                  <a:pt x="4416" y="2120"/>
                </a:cubicBezTo>
                <a:cubicBezTo>
                  <a:pt x="4416" y="2120"/>
                  <a:pt x="4417" y="2120"/>
                  <a:pt x="4417" y="2120"/>
                </a:cubicBezTo>
                <a:cubicBezTo>
                  <a:pt x="4417" y="2120"/>
                  <a:pt x="4417" y="2120"/>
                  <a:pt x="4417" y="2120"/>
                </a:cubicBezTo>
                <a:cubicBezTo>
                  <a:pt x="4418" y="2118"/>
                  <a:pt x="4418" y="2118"/>
                  <a:pt x="4418" y="2118"/>
                </a:cubicBezTo>
                <a:cubicBezTo>
                  <a:pt x="4419" y="2118"/>
                  <a:pt x="4419" y="2118"/>
                  <a:pt x="4419" y="2118"/>
                </a:cubicBezTo>
                <a:cubicBezTo>
                  <a:pt x="4419" y="2117"/>
                  <a:pt x="4419" y="2117"/>
                  <a:pt x="4419" y="2117"/>
                </a:cubicBezTo>
                <a:cubicBezTo>
                  <a:pt x="4419" y="2115"/>
                  <a:pt x="4419" y="2115"/>
                  <a:pt x="4419" y="2115"/>
                </a:cubicBezTo>
                <a:cubicBezTo>
                  <a:pt x="4420" y="2115"/>
                  <a:pt x="4420" y="2115"/>
                  <a:pt x="4420" y="2115"/>
                </a:cubicBezTo>
                <a:cubicBezTo>
                  <a:pt x="4420" y="2115"/>
                  <a:pt x="4420" y="2115"/>
                  <a:pt x="4420" y="2115"/>
                </a:cubicBezTo>
                <a:cubicBezTo>
                  <a:pt x="4421" y="2117"/>
                  <a:pt x="4421" y="2117"/>
                  <a:pt x="4421" y="2117"/>
                </a:cubicBezTo>
                <a:cubicBezTo>
                  <a:pt x="4421" y="2117"/>
                  <a:pt x="4421" y="2117"/>
                  <a:pt x="4421" y="2117"/>
                </a:cubicBezTo>
                <a:cubicBezTo>
                  <a:pt x="4423" y="2117"/>
                  <a:pt x="4423" y="2117"/>
                  <a:pt x="4423" y="2117"/>
                </a:cubicBezTo>
                <a:cubicBezTo>
                  <a:pt x="4424" y="2117"/>
                  <a:pt x="4424" y="2117"/>
                  <a:pt x="4424" y="2117"/>
                </a:cubicBezTo>
                <a:cubicBezTo>
                  <a:pt x="4425" y="2115"/>
                  <a:pt x="4425" y="2115"/>
                  <a:pt x="4425" y="2115"/>
                </a:cubicBezTo>
                <a:cubicBezTo>
                  <a:pt x="4427" y="2113"/>
                  <a:pt x="4427" y="2113"/>
                  <a:pt x="4427" y="2113"/>
                </a:cubicBezTo>
                <a:cubicBezTo>
                  <a:pt x="4429" y="2114"/>
                  <a:pt x="4429" y="2114"/>
                  <a:pt x="4429" y="2114"/>
                </a:cubicBezTo>
                <a:cubicBezTo>
                  <a:pt x="4429" y="2115"/>
                  <a:pt x="4429" y="2115"/>
                  <a:pt x="4429" y="2115"/>
                </a:cubicBezTo>
                <a:cubicBezTo>
                  <a:pt x="4429" y="2115"/>
                  <a:pt x="4429" y="2115"/>
                  <a:pt x="4429" y="2115"/>
                </a:cubicBezTo>
                <a:cubicBezTo>
                  <a:pt x="4431" y="2116"/>
                  <a:pt x="4431" y="2116"/>
                  <a:pt x="4431" y="2116"/>
                </a:cubicBezTo>
                <a:cubicBezTo>
                  <a:pt x="4431" y="2116"/>
                  <a:pt x="4431" y="2116"/>
                  <a:pt x="4431" y="2116"/>
                </a:cubicBezTo>
                <a:cubicBezTo>
                  <a:pt x="4433" y="2116"/>
                  <a:pt x="4433" y="2116"/>
                  <a:pt x="4433" y="2116"/>
                </a:cubicBezTo>
                <a:cubicBezTo>
                  <a:pt x="4434" y="2115"/>
                  <a:pt x="4434" y="2115"/>
                  <a:pt x="4434" y="2115"/>
                </a:cubicBezTo>
                <a:cubicBezTo>
                  <a:pt x="4434" y="2114"/>
                  <a:pt x="4434" y="2114"/>
                  <a:pt x="4434" y="2114"/>
                </a:cubicBezTo>
                <a:cubicBezTo>
                  <a:pt x="4435" y="2113"/>
                  <a:pt x="4435" y="2113"/>
                  <a:pt x="4435" y="2113"/>
                </a:cubicBezTo>
                <a:cubicBezTo>
                  <a:pt x="4438" y="2114"/>
                  <a:pt x="4438" y="2114"/>
                  <a:pt x="4438" y="2114"/>
                </a:cubicBezTo>
                <a:cubicBezTo>
                  <a:pt x="4439" y="2114"/>
                  <a:pt x="4439" y="2114"/>
                  <a:pt x="4439" y="2114"/>
                </a:cubicBezTo>
                <a:cubicBezTo>
                  <a:pt x="4449" y="2109"/>
                  <a:pt x="4449" y="2109"/>
                  <a:pt x="4449" y="2109"/>
                </a:cubicBezTo>
                <a:cubicBezTo>
                  <a:pt x="4455" y="2101"/>
                  <a:pt x="4455" y="2101"/>
                  <a:pt x="4455" y="2101"/>
                </a:cubicBezTo>
                <a:cubicBezTo>
                  <a:pt x="4457" y="2100"/>
                  <a:pt x="4457" y="2100"/>
                  <a:pt x="4457" y="2100"/>
                </a:cubicBezTo>
                <a:cubicBezTo>
                  <a:pt x="4457" y="2101"/>
                  <a:pt x="4457" y="2101"/>
                  <a:pt x="4457" y="2101"/>
                </a:cubicBezTo>
                <a:cubicBezTo>
                  <a:pt x="4458" y="2101"/>
                  <a:pt x="4458" y="2101"/>
                  <a:pt x="4458" y="2101"/>
                </a:cubicBezTo>
                <a:cubicBezTo>
                  <a:pt x="4461" y="2099"/>
                  <a:pt x="4461" y="2099"/>
                  <a:pt x="4461" y="2099"/>
                </a:cubicBezTo>
                <a:cubicBezTo>
                  <a:pt x="4461" y="2099"/>
                  <a:pt x="4461" y="2099"/>
                  <a:pt x="4461" y="2099"/>
                </a:cubicBezTo>
                <a:cubicBezTo>
                  <a:pt x="4462" y="2099"/>
                  <a:pt x="4462" y="2099"/>
                  <a:pt x="4462" y="2099"/>
                </a:cubicBezTo>
                <a:cubicBezTo>
                  <a:pt x="4462" y="2099"/>
                  <a:pt x="4463" y="2099"/>
                  <a:pt x="4463" y="2099"/>
                </a:cubicBezTo>
                <a:cubicBezTo>
                  <a:pt x="4463" y="2099"/>
                  <a:pt x="4463" y="2099"/>
                  <a:pt x="4463" y="2099"/>
                </a:cubicBezTo>
                <a:cubicBezTo>
                  <a:pt x="4464" y="2097"/>
                  <a:pt x="4464" y="2097"/>
                  <a:pt x="4464" y="2097"/>
                </a:cubicBezTo>
                <a:cubicBezTo>
                  <a:pt x="4464" y="2096"/>
                  <a:pt x="4464" y="2096"/>
                  <a:pt x="4464" y="2096"/>
                </a:cubicBezTo>
                <a:cubicBezTo>
                  <a:pt x="4464" y="2097"/>
                  <a:pt x="4464" y="2097"/>
                  <a:pt x="4464" y="2097"/>
                </a:cubicBezTo>
                <a:cubicBezTo>
                  <a:pt x="4464" y="2098"/>
                  <a:pt x="4465" y="2098"/>
                  <a:pt x="4465" y="2098"/>
                </a:cubicBezTo>
                <a:cubicBezTo>
                  <a:pt x="4465" y="2098"/>
                  <a:pt x="4466" y="2098"/>
                  <a:pt x="4466" y="2097"/>
                </a:cubicBezTo>
                <a:cubicBezTo>
                  <a:pt x="4467" y="2095"/>
                  <a:pt x="4467" y="2095"/>
                  <a:pt x="4467" y="2095"/>
                </a:cubicBezTo>
                <a:cubicBezTo>
                  <a:pt x="4467" y="2095"/>
                  <a:pt x="4467" y="2095"/>
                  <a:pt x="4467" y="2095"/>
                </a:cubicBezTo>
                <a:cubicBezTo>
                  <a:pt x="4468" y="2094"/>
                  <a:pt x="4468" y="2094"/>
                  <a:pt x="4468" y="2094"/>
                </a:cubicBezTo>
                <a:cubicBezTo>
                  <a:pt x="4472" y="2091"/>
                  <a:pt x="4472" y="2091"/>
                  <a:pt x="4472" y="2091"/>
                </a:cubicBezTo>
                <a:cubicBezTo>
                  <a:pt x="4473" y="2088"/>
                  <a:pt x="4473" y="2088"/>
                  <a:pt x="4473" y="2088"/>
                </a:cubicBezTo>
                <a:cubicBezTo>
                  <a:pt x="4473" y="2087"/>
                  <a:pt x="4473" y="2087"/>
                  <a:pt x="4473" y="2087"/>
                </a:cubicBezTo>
                <a:cubicBezTo>
                  <a:pt x="4472" y="2085"/>
                  <a:pt x="4472" y="2085"/>
                  <a:pt x="4472" y="2085"/>
                </a:cubicBezTo>
                <a:cubicBezTo>
                  <a:pt x="4472" y="2085"/>
                  <a:pt x="4472" y="2085"/>
                  <a:pt x="4472" y="2085"/>
                </a:cubicBezTo>
                <a:cubicBezTo>
                  <a:pt x="4474" y="2084"/>
                  <a:pt x="4474" y="2084"/>
                  <a:pt x="4474" y="2084"/>
                </a:cubicBezTo>
                <a:cubicBezTo>
                  <a:pt x="4475" y="2084"/>
                  <a:pt x="4475" y="2084"/>
                  <a:pt x="4475" y="2084"/>
                </a:cubicBezTo>
                <a:cubicBezTo>
                  <a:pt x="4480" y="2084"/>
                  <a:pt x="4480" y="2084"/>
                  <a:pt x="4480" y="2084"/>
                </a:cubicBezTo>
                <a:cubicBezTo>
                  <a:pt x="4481" y="2083"/>
                  <a:pt x="4481" y="2083"/>
                  <a:pt x="4481" y="2083"/>
                </a:cubicBezTo>
                <a:cubicBezTo>
                  <a:pt x="4482" y="2082"/>
                  <a:pt x="4482" y="2082"/>
                  <a:pt x="4482" y="2082"/>
                </a:cubicBezTo>
                <a:cubicBezTo>
                  <a:pt x="4483" y="2081"/>
                  <a:pt x="4483" y="2081"/>
                  <a:pt x="4483" y="2081"/>
                </a:cubicBezTo>
                <a:cubicBezTo>
                  <a:pt x="4483" y="2079"/>
                  <a:pt x="4483" y="2079"/>
                  <a:pt x="4483" y="2079"/>
                </a:cubicBezTo>
                <a:cubicBezTo>
                  <a:pt x="4485" y="2078"/>
                  <a:pt x="4485" y="2078"/>
                  <a:pt x="4485" y="2078"/>
                </a:cubicBezTo>
                <a:cubicBezTo>
                  <a:pt x="4486" y="2073"/>
                  <a:pt x="4486" y="2073"/>
                  <a:pt x="4486" y="2073"/>
                </a:cubicBezTo>
                <a:cubicBezTo>
                  <a:pt x="4488" y="2073"/>
                  <a:pt x="4488" y="2073"/>
                  <a:pt x="4488" y="2073"/>
                </a:cubicBezTo>
                <a:cubicBezTo>
                  <a:pt x="4488" y="2074"/>
                  <a:pt x="4488" y="2074"/>
                  <a:pt x="4488" y="2074"/>
                </a:cubicBezTo>
                <a:cubicBezTo>
                  <a:pt x="4489" y="2074"/>
                  <a:pt x="4489" y="2074"/>
                  <a:pt x="4489" y="2074"/>
                </a:cubicBezTo>
                <a:cubicBezTo>
                  <a:pt x="4491" y="2072"/>
                  <a:pt x="4491" y="2072"/>
                  <a:pt x="4491" y="2072"/>
                </a:cubicBezTo>
                <a:cubicBezTo>
                  <a:pt x="4491" y="2071"/>
                  <a:pt x="4491" y="2071"/>
                  <a:pt x="4491" y="2071"/>
                </a:cubicBezTo>
                <a:cubicBezTo>
                  <a:pt x="4490" y="2070"/>
                  <a:pt x="4490" y="2070"/>
                  <a:pt x="4490" y="2070"/>
                </a:cubicBezTo>
                <a:cubicBezTo>
                  <a:pt x="4491" y="2069"/>
                  <a:pt x="4491" y="2069"/>
                  <a:pt x="4491" y="2069"/>
                </a:cubicBezTo>
                <a:cubicBezTo>
                  <a:pt x="4492" y="2069"/>
                  <a:pt x="4492" y="2069"/>
                  <a:pt x="4492" y="2069"/>
                </a:cubicBezTo>
                <a:cubicBezTo>
                  <a:pt x="4493" y="2070"/>
                  <a:pt x="4493" y="2070"/>
                  <a:pt x="4493" y="2070"/>
                </a:cubicBezTo>
                <a:cubicBezTo>
                  <a:pt x="4494" y="2070"/>
                  <a:pt x="4494" y="2070"/>
                  <a:pt x="4494" y="2069"/>
                </a:cubicBezTo>
                <a:cubicBezTo>
                  <a:pt x="4495" y="2068"/>
                  <a:pt x="4495" y="2068"/>
                  <a:pt x="4495" y="2068"/>
                </a:cubicBezTo>
                <a:cubicBezTo>
                  <a:pt x="4495" y="2068"/>
                  <a:pt x="4495" y="2068"/>
                  <a:pt x="4495" y="2068"/>
                </a:cubicBezTo>
                <a:cubicBezTo>
                  <a:pt x="4494" y="2066"/>
                  <a:pt x="4494" y="2066"/>
                  <a:pt x="4494" y="2066"/>
                </a:cubicBezTo>
                <a:cubicBezTo>
                  <a:pt x="4494" y="2065"/>
                  <a:pt x="4494" y="2065"/>
                  <a:pt x="4494" y="2065"/>
                </a:cubicBezTo>
                <a:cubicBezTo>
                  <a:pt x="4495" y="2064"/>
                  <a:pt x="4495" y="2064"/>
                  <a:pt x="4495" y="2064"/>
                </a:cubicBezTo>
                <a:cubicBezTo>
                  <a:pt x="4496" y="2063"/>
                  <a:pt x="4496" y="2063"/>
                  <a:pt x="4496" y="2063"/>
                </a:cubicBezTo>
                <a:cubicBezTo>
                  <a:pt x="4497" y="2060"/>
                  <a:pt x="4497" y="2060"/>
                  <a:pt x="4497" y="2060"/>
                </a:cubicBezTo>
                <a:cubicBezTo>
                  <a:pt x="4497" y="2058"/>
                  <a:pt x="4497" y="2058"/>
                  <a:pt x="4497" y="2058"/>
                </a:cubicBezTo>
                <a:cubicBezTo>
                  <a:pt x="4499" y="2054"/>
                  <a:pt x="4499" y="2054"/>
                  <a:pt x="4499" y="2054"/>
                </a:cubicBezTo>
                <a:cubicBezTo>
                  <a:pt x="4499" y="2053"/>
                  <a:pt x="4499" y="2053"/>
                  <a:pt x="4499" y="2053"/>
                </a:cubicBezTo>
                <a:cubicBezTo>
                  <a:pt x="4499" y="2052"/>
                  <a:pt x="4499" y="2052"/>
                  <a:pt x="4499" y="2052"/>
                </a:cubicBezTo>
                <a:cubicBezTo>
                  <a:pt x="4496" y="2048"/>
                  <a:pt x="4496" y="2048"/>
                  <a:pt x="4496" y="2048"/>
                </a:cubicBezTo>
                <a:cubicBezTo>
                  <a:pt x="4498" y="2046"/>
                  <a:pt x="4498" y="2046"/>
                  <a:pt x="4498" y="2046"/>
                </a:cubicBezTo>
                <a:cubicBezTo>
                  <a:pt x="4499" y="2046"/>
                  <a:pt x="4499" y="2046"/>
                  <a:pt x="4499" y="2046"/>
                </a:cubicBezTo>
                <a:cubicBezTo>
                  <a:pt x="4500" y="2049"/>
                  <a:pt x="4500" y="2049"/>
                  <a:pt x="4500" y="2049"/>
                </a:cubicBezTo>
                <a:cubicBezTo>
                  <a:pt x="4500" y="2050"/>
                  <a:pt x="4500" y="2050"/>
                  <a:pt x="4500" y="2050"/>
                </a:cubicBezTo>
                <a:cubicBezTo>
                  <a:pt x="4500" y="2050"/>
                  <a:pt x="4500" y="2050"/>
                  <a:pt x="4500" y="2050"/>
                </a:cubicBezTo>
                <a:cubicBezTo>
                  <a:pt x="4501" y="2050"/>
                  <a:pt x="4501" y="2051"/>
                  <a:pt x="4501" y="2051"/>
                </a:cubicBezTo>
                <a:cubicBezTo>
                  <a:pt x="4501" y="2051"/>
                  <a:pt x="4501" y="2050"/>
                  <a:pt x="4501" y="2050"/>
                </a:cubicBezTo>
                <a:cubicBezTo>
                  <a:pt x="4503" y="2049"/>
                  <a:pt x="4503" y="2049"/>
                  <a:pt x="4503" y="2049"/>
                </a:cubicBezTo>
                <a:cubicBezTo>
                  <a:pt x="4504" y="2048"/>
                  <a:pt x="4504" y="2048"/>
                  <a:pt x="4504" y="2048"/>
                </a:cubicBezTo>
                <a:cubicBezTo>
                  <a:pt x="4504" y="2044"/>
                  <a:pt x="4504" y="2044"/>
                  <a:pt x="4504" y="2044"/>
                </a:cubicBezTo>
                <a:cubicBezTo>
                  <a:pt x="4508" y="2041"/>
                  <a:pt x="4508" y="2041"/>
                  <a:pt x="4508" y="2041"/>
                </a:cubicBezTo>
                <a:cubicBezTo>
                  <a:pt x="4511" y="2035"/>
                  <a:pt x="4511" y="2035"/>
                  <a:pt x="4511" y="2035"/>
                </a:cubicBezTo>
                <a:cubicBezTo>
                  <a:pt x="4512" y="2033"/>
                  <a:pt x="4512" y="2033"/>
                  <a:pt x="4512" y="2033"/>
                </a:cubicBezTo>
                <a:cubicBezTo>
                  <a:pt x="4520" y="2021"/>
                  <a:pt x="4520" y="2021"/>
                  <a:pt x="4520" y="2021"/>
                </a:cubicBezTo>
                <a:cubicBezTo>
                  <a:pt x="4520" y="2020"/>
                  <a:pt x="4520" y="2020"/>
                  <a:pt x="4520" y="2020"/>
                </a:cubicBezTo>
                <a:cubicBezTo>
                  <a:pt x="4521" y="2022"/>
                  <a:pt x="4521" y="2022"/>
                  <a:pt x="4521" y="2022"/>
                </a:cubicBezTo>
                <a:cubicBezTo>
                  <a:pt x="4523" y="2022"/>
                  <a:pt x="4523" y="2022"/>
                  <a:pt x="4523" y="2022"/>
                </a:cubicBezTo>
                <a:cubicBezTo>
                  <a:pt x="4523" y="2022"/>
                  <a:pt x="4523" y="2022"/>
                  <a:pt x="4523" y="2022"/>
                </a:cubicBezTo>
                <a:cubicBezTo>
                  <a:pt x="4524" y="2022"/>
                  <a:pt x="4524" y="2022"/>
                  <a:pt x="4524" y="2022"/>
                </a:cubicBezTo>
                <a:cubicBezTo>
                  <a:pt x="4526" y="2018"/>
                  <a:pt x="4526" y="2018"/>
                  <a:pt x="4526" y="2018"/>
                </a:cubicBezTo>
                <a:cubicBezTo>
                  <a:pt x="4526" y="2013"/>
                  <a:pt x="4526" y="2013"/>
                  <a:pt x="4526" y="2013"/>
                </a:cubicBezTo>
                <a:cubicBezTo>
                  <a:pt x="4527" y="2012"/>
                  <a:pt x="4527" y="2012"/>
                  <a:pt x="4527" y="2012"/>
                </a:cubicBezTo>
                <a:cubicBezTo>
                  <a:pt x="4527" y="2012"/>
                  <a:pt x="4527" y="2012"/>
                  <a:pt x="4527" y="2012"/>
                </a:cubicBezTo>
                <a:cubicBezTo>
                  <a:pt x="4528" y="2008"/>
                  <a:pt x="4528" y="2008"/>
                  <a:pt x="4528" y="2008"/>
                </a:cubicBezTo>
                <a:cubicBezTo>
                  <a:pt x="4527" y="2007"/>
                  <a:pt x="4527" y="2007"/>
                  <a:pt x="4527" y="2007"/>
                </a:cubicBezTo>
                <a:cubicBezTo>
                  <a:pt x="4526" y="2004"/>
                  <a:pt x="4526" y="2004"/>
                  <a:pt x="4526" y="2004"/>
                </a:cubicBezTo>
                <a:cubicBezTo>
                  <a:pt x="4526" y="2004"/>
                  <a:pt x="4526" y="2004"/>
                  <a:pt x="4526" y="2004"/>
                </a:cubicBezTo>
                <a:cubicBezTo>
                  <a:pt x="4529" y="2004"/>
                  <a:pt x="4529" y="2004"/>
                  <a:pt x="4529" y="2004"/>
                </a:cubicBezTo>
                <a:cubicBezTo>
                  <a:pt x="4530" y="2003"/>
                  <a:pt x="4530" y="2003"/>
                  <a:pt x="4530" y="2003"/>
                </a:cubicBezTo>
                <a:cubicBezTo>
                  <a:pt x="4530" y="2003"/>
                  <a:pt x="4530" y="2003"/>
                  <a:pt x="4530" y="2003"/>
                </a:cubicBezTo>
                <a:cubicBezTo>
                  <a:pt x="4530" y="2004"/>
                  <a:pt x="4531" y="2004"/>
                  <a:pt x="4531" y="2004"/>
                </a:cubicBezTo>
                <a:cubicBezTo>
                  <a:pt x="4531" y="2004"/>
                  <a:pt x="4532" y="2003"/>
                  <a:pt x="4532" y="2003"/>
                </a:cubicBezTo>
                <a:cubicBezTo>
                  <a:pt x="4532" y="1996"/>
                  <a:pt x="4532" y="1996"/>
                  <a:pt x="4532" y="1996"/>
                </a:cubicBezTo>
                <a:cubicBezTo>
                  <a:pt x="4532" y="1996"/>
                  <a:pt x="4532" y="1996"/>
                  <a:pt x="4531" y="1996"/>
                </a:cubicBezTo>
                <a:cubicBezTo>
                  <a:pt x="4531" y="1995"/>
                  <a:pt x="4531" y="1995"/>
                  <a:pt x="4531" y="1996"/>
                </a:cubicBezTo>
                <a:cubicBezTo>
                  <a:pt x="4529" y="1996"/>
                  <a:pt x="4529" y="1996"/>
                  <a:pt x="4529" y="1996"/>
                </a:cubicBezTo>
                <a:cubicBezTo>
                  <a:pt x="4534" y="1992"/>
                  <a:pt x="4534" y="1992"/>
                  <a:pt x="4534" y="1992"/>
                </a:cubicBezTo>
                <a:cubicBezTo>
                  <a:pt x="4535" y="1992"/>
                  <a:pt x="4535" y="1991"/>
                  <a:pt x="4535" y="1991"/>
                </a:cubicBezTo>
                <a:cubicBezTo>
                  <a:pt x="4535" y="1991"/>
                  <a:pt x="4534" y="1991"/>
                  <a:pt x="4534" y="1990"/>
                </a:cubicBezTo>
                <a:cubicBezTo>
                  <a:pt x="4533" y="1990"/>
                  <a:pt x="4533" y="1990"/>
                  <a:pt x="4533" y="1990"/>
                </a:cubicBezTo>
                <a:cubicBezTo>
                  <a:pt x="4530" y="1990"/>
                  <a:pt x="4530" y="1990"/>
                  <a:pt x="4530" y="1990"/>
                </a:cubicBezTo>
                <a:cubicBezTo>
                  <a:pt x="4527" y="1988"/>
                  <a:pt x="4527" y="1988"/>
                  <a:pt x="4527" y="1988"/>
                </a:cubicBezTo>
                <a:cubicBezTo>
                  <a:pt x="4527" y="1987"/>
                  <a:pt x="4527" y="1987"/>
                  <a:pt x="4527" y="1987"/>
                </a:cubicBezTo>
                <a:cubicBezTo>
                  <a:pt x="4524" y="1985"/>
                  <a:pt x="4524" y="1985"/>
                  <a:pt x="4524" y="1985"/>
                </a:cubicBezTo>
                <a:cubicBezTo>
                  <a:pt x="4521" y="1984"/>
                  <a:pt x="4521" y="1984"/>
                  <a:pt x="4521" y="1984"/>
                </a:cubicBezTo>
                <a:cubicBezTo>
                  <a:pt x="4521" y="1984"/>
                  <a:pt x="4521" y="1984"/>
                  <a:pt x="4521" y="1984"/>
                </a:cubicBezTo>
                <a:cubicBezTo>
                  <a:pt x="4515" y="1986"/>
                  <a:pt x="4515" y="1986"/>
                  <a:pt x="4515" y="1986"/>
                </a:cubicBezTo>
                <a:cubicBezTo>
                  <a:pt x="4509" y="1984"/>
                  <a:pt x="4509" y="1984"/>
                  <a:pt x="4509" y="1984"/>
                </a:cubicBezTo>
                <a:cubicBezTo>
                  <a:pt x="4516" y="1983"/>
                  <a:pt x="4516" y="1983"/>
                  <a:pt x="4516" y="1983"/>
                </a:cubicBezTo>
                <a:cubicBezTo>
                  <a:pt x="4516" y="1983"/>
                  <a:pt x="4516" y="1983"/>
                  <a:pt x="4516" y="1983"/>
                </a:cubicBezTo>
                <a:cubicBezTo>
                  <a:pt x="4519" y="1981"/>
                  <a:pt x="4519" y="1981"/>
                  <a:pt x="4519" y="1981"/>
                </a:cubicBezTo>
                <a:cubicBezTo>
                  <a:pt x="4521" y="1979"/>
                  <a:pt x="4521" y="1979"/>
                  <a:pt x="4521" y="1979"/>
                </a:cubicBezTo>
                <a:cubicBezTo>
                  <a:pt x="4525" y="1977"/>
                  <a:pt x="4525" y="1977"/>
                  <a:pt x="4525" y="1977"/>
                </a:cubicBezTo>
                <a:cubicBezTo>
                  <a:pt x="4528" y="1974"/>
                  <a:pt x="4528" y="1974"/>
                  <a:pt x="4528" y="1974"/>
                </a:cubicBezTo>
                <a:cubicBezTo>
                  <a:pt x="4532" y="1974"/>
                  <a:pt x="4532" y="1974"/>
                  <a:pt x="4532" y="1974"/>
                </a:cubicBezTo>
                <a:cubicBezTo>
                  <a:pt x="4533" y="1974"/>
                  <a:pt x="4533" y="1974"/>
                  <a:pt x="4533" y="1974"/>
                </a:cubicBezTo>
                <a:cubicBezTo>
                  <a:pt x="4533" y="1972"/>
                  <a:pt x="4533" y="1972"/>
                  <a:pt x="4533" y="1972"/>
                </a:cubicBezTo>
                <a:cubicBezTo>
                  <a:pt x="4533" y="1972"/>
                  <a:pt x="4533" y="1972"/>
                  <a:pt x="4533" y="1972"/>
                </a:cubicBezTo>
                <a:cubicBezTo>
                  <a:pt x="4528" y="1965"/>
                  <a:pt x="4528" y="1965"/>
                  <a:pt x="4528" y="1965"/>
                </a:cubicBezTo>
                <a:cubicBezTo>
                  <a:pt x="4524" y="1963"/>
                  <a:pt x="4524" y="1963"/>
                  <a:pt x="4524" y="1963"/>
                </a:cubicBezTo>
                <a:cubicBezTo>
                  <a:pt x="4522" y="1959"/>
                  <a:pt x="4522" y="1959"/>
                  <a:pt x="4522" y="1959"/>
                </a:cubicBezTo>
                <a:cubicBezTo>
                  <a:pt x="4518" y="1957"/>
                  <a:pt x="4518" y="1957"/>
                  <a:pt x="4518" y="1957"/>
                </a:cubicBezTo>
                <a:cubicBezTo>
                  <a:pt x="4517" y="1957"/>
                  <a:pt x="4517" y="1957"/>
                  <a:pt x="4517" y="1957"/>
                </a:cubicBezTo>
                <a:cubicBezTo>
                  <a:pt x="4515" y="1956"/>
                  <a:pt x="4515" y="1956"/>
                  <a:pt x="4515" y="1956"/>
                </a:cubicBezTo>
                <a:cubicBezTo>
                  <a:pt x="4514" y="1955"/>
                  <a:pt x="4514" y="1955"/>
                  <a:pt x="4514" y="1955"/>
                </a:cubicBezTo>
                <a:cubicBezTo>
                  <a:pt x="4513" y="1953"/>
                  <a:pt x="4513" y="1953"/>
                  <a:pt x="4513" y="1953"/>
                </a:cubicBezTo>
                <a:cubicBezTo>
                  <a:pt x="4512" y="1953"/>
                  <a:pt x="4512" y="1953"/>
                  <a:pt x="4512" y="1953"/>
                </a:cubicBezTo>
                <a:cubicBezTo>
                  <a:pt x="4505" y="1954"/>
                  <a:pt x="4505" y="1954"/>
                  <a:pt x="4505" y="1954"/>
                </a:cubicBezTo>
                <a:cubicBezTo>
                  <a:pt x="4505" y="1954"/>
                  <a:pt x="4505" y="1954"/>
                  <a:pt x="4505" y="1954"/>
                </a:cubicBezTo>
                <a:cubicBezTo>
                  <a:pt x="4512" y="1953"/>
                  <a:pt x="4512" y="1953"/>
                  <a:pt x="4512" y="1953"/>
                </a:cubicBezTo>
                <a:cubicBezTo>
                  <a:pt x="4519" y="1956"/>
                  <a:pt x="4519" y="1956"/>
                  <a:pt x="4519" y="1956"/>
                </a:cubicBezTo>
                <a:cubicBezTo>
                  <a:pt x="4523" y="1957"/>
                  <a:pt x="4523" y="1957"/>
                  <a:pt x="4523" y="1957"/>
                </a:cubicBezTo>
                <a:cubicBezTo>
                  <a:pt x="4532" y="1960"/>
                  <a:pt x="4532" y="1960"/>
                  <a:pt x="4532" y="1960"/>
                </a:cubicBezTo>
                <a:cubicBezTo>
                  <a:pt x="4532" y="1960"/>
                  <a:pt x="4532" y="1960"/>
                  <a:pt x="4532" y="1960"/>
                </a:cubicBezTo>
                <a:cubicBezTo>
                  <a:pt x="4533" y="1960"/>
                  <a:pt x="4533" y="1960"/>
                  <a:pt x="4533" y="1960"/>
                </a:cubicBezTo>
                <a:cubicBezTo>
                  <a:pt x="4533" y="1959"/>
                  <a:pt x="4533" y="1959"/>
                  <a:pt x="4533" y="1959"/>
                </a:cubicBezTo>
                <a:cubicBezTo>
                  <a:pt x="4533" y="1958"/>
                  <a:pt x="4533" y="1958"/>
                  <a:pt x="4533" y="1958"/>
                </a:cubicBezTo>
                <a:cubicBezTo>
                  <a:pt x="4525" y="1949"/>
                  <a:pt x="4525" y="1949"/>
                  <a:pt x="4525" y="1949"/>
                </a:cubicBezTo>
                <a:cubicBezTo>
                  <a:pt x="4524" y="1946"/>
                  <a:pt x="4524" y="1946"/>
                  <a:pt x="4524" y="1946"/>
                </a:cubicBezTo>
                <a:cubicBezTo>
                  <a:pt x="4524" y="1945"/>
                  <a:pt x="4524" y="1945"/>
                  <a:pt x="4524" y="1945"/>
                </a:cubicBezTo>
                <a:cubicBezTo>
                  <a:pt x="4520" y="1944"/>
                  <a:pt x="4520" y="1944"/>
                  <a:pt x="4520" y="1944"/>
                </a:cubicBezTo>
                <a:cubicBezTo>
                  <a:pt x="4518" y="1940"/>
                  <a:pt x="4518" y="1940"/>
                  <a:pt x="4518" y="1940"/>
                </a:cubicBezTo>
                <a:cubicBezTo>
                  <a:pt x="4512" y="1920"/>
                  <a:pt x="4512" y="1920"/>
                  <a:pt x="4512" y="1920"/>
                </a:cubicBezTo>
                <a:cubicBezTo>
                  <a:pt x="4510" y="1917"/>
                  <a:pt x="4510" y="1917"/>
                  <a:pt x="4510" y="1917"/>
                </a:cubicBezTo>
                <a:cubicBezTo>
                  <a:pt x="4509" y="1913"/>
                  <a:pt x="4509" y="1913"/>
                  <a:pt x="4509" y="1913"/>
                </a:cubicBezTo>
                <a:cubicBezTo>
                  <a:pt x="4507" y="1910"/>
                  <a:pt x="4507" y="1910"/>
                  <a:pt x="4507" y="1910"/>
                </a:cubicBezTo>
                <a:cubicBezTo>
                  <a:pt x="4492" y="1902"/>
                  <a:pt x="4492" y="1902"/>
                  <a:pt x="4492" y="1902"/>
                </a:cubicBezTo>
                <a:cubicBezTo>
                  <a:pt x="4491" y="1900"/>
                  <a:pt x="4491" y="1900"/>
                  <a:pt x="4491" y="1900"/>
                </a:cubicBezTo>
                <a:cubicBezTo>
                  <a:pt x="4499" y="1887"/>
                  <a:pt x="4499" y="1887"/>
                  <a:pt x="4499" y="1887"/>
                </a:cubicBezTo>
                <a:cubicBezTo>
                  <a:pt x="4503" y="1885"/>
                  <a:pt x="4503" y="1885"/>
                  <a:pt x="4503" y="1885"/>
                </a:cubicBezTo>
                <a:cubicBezTo>
                  <a:pt x="4507" y="1880"/>
                  <a:pt x="4507" y="1880"/>
                  <a:pt x="4507" y="1880"/>
                </a:cubicBezTo>
                <a:cubicBezTo>
                  <a:pt x="4507" y="1879"/>
                  <a:pt x="4507" y="1879"/>
                  <a:pt x="4507" y="1879"/>
                </a:cubicBezTo>
                <a:cubicBezTo>
                  <a:pt x="4505" y="1877"/>
                  <a:pt x="4505" y="1877"/>
                  <a:pt x="4505" y="1877"/>
                </a:cubicBezTo>
                <a:cubicBezTo>
                  <a:pt x="4506" y="1875"/>
                  <a:pt x="4506" y="1875"/>
                  <a:pt x="4506" y="1875"/>
                </a:cubicBezTo>
                <a:cubicBezTo>
                  <a:pt x="4508" y="1875"/>
                  <a:pt x="4508" y="1875"/>
                  <a:pt x="4508" y="1875"/>
                </a:cubicBezTo>
                <a:cubicBezTo>
                  <a:pt x="4509" y="1878"/>
                  <a:pt x="4509" y="1878"/>
                  <a:pt x="4509" y="1878"/>
                </a:cubicBezTo>
                <a:cubicBezTo>
                  <a:pt x="4509" y="1878"/>
                  <a:pt x="4509" y="1878"/>
                  <a:pt x="4510" y="1878"/>
                </a:cubicBezTo>
                <a:cubicBezTo>
                  <a:pt x="4513" y="1878"/>
                  <a:pt x="4513" y="1878"/>
                  <a:pt x="4513" y="1878"/>
                </a:cubicBezTo>
                <a:cubicBezTo>
                  <a:pt x="4513" y="1877"/>
                  <a:pt x="4513" y="1877"/>
                  <a:pt x="4513" y="1877"/>
                </a:cubicBezTo>
                <a:cubicBezTo>
                  <a:pt x="4515" y="1873"/>
                  <a:pt x="4515" y="1873"/>
                  <a:pt x="4515" y="1873"/>
                </a:cubicBezTo>
                <a:cubicBezTo>
                  <a:pt x="4516" y="1871"/>
                  <a:pt x="4516" y="1871"/>
                  <a:pt x="4516" y="1871"/>
                </a:cubicBezTo>
                <a:cubicBezTo>
                  <a:pt x="4517" y="1871"/>
                  <a:pt x="4517" y="1871"/>
                  <a:pt x="4517" y="1871"/>
                </a:cubicBezTo>
                <a:cubicBezTo>
                  <a:pt x="4517" y="1871"/>
                  <a:pt x="4517" y="1871"/>
                  <a:pt x="4517" y="1871"/>
                </a:cubicBezTo>
                <a:cubicBezTo>
                  <a:pt x="4518" y="1871"/>
                  <a:pt x="4518" y="1871"/>
                  <a:pt x="4518" y="1871"/>
                </a:cubicBezTo>
                <a:cubicBezTo>
                  <a:pt x="4517" y="1868"/>
                  <a:pt x="4517" y="1868"/>
                  <a:pt x="4517" y="1868"/>
                </a:cubicBezTo>
                <a:cubicBezTo>
                  <a:pt x="4520" y="1868"/>
                  <a:pt x="4520" y="1868"/>
                  <a:pt x="4520" y="1868"/>
                </a:cubicBezTo>
                <a:cubicBezTo>
                  <a:pt x="4520" y="1868"/>
                  <a:pt x="4520" y="1868"/>
                  <a:pt x="4520" y="1868"/>
                </a:cubicBezTo>
                <a:cubicBezTo>
                  <a:pt x="4523" y="1866"/>
                  <a:pt x="4523" y="1866"/>
                  <a:pt x="4523" y="1866"/>
                </a:cubicBezTo>
                <a:cubicBezTo>
                  <a:pt x="4529" y="1865"/>
                  <a:pt x="4529" y="1865"/>
                  <a:pt x="4529" y="1865"/>
                </a:cubicBezTo>
                <a:cubicBezTo>
                  <a:pt x="4530" y="1865"/>
                  <a:pt x="4530" y="1865"/>
                  <a:pt x="4530" y="1865"/>
                </a:cubicBezTo>
                <a:cubicBezTo>
                  <a:pt x="4532" y="1862"/>
                  <a:pt x="4532" y="1862"/>
                  <a:pt x="4532" y="1862"/>
                </a:cubicBezTo>
                <a:cubicBezTo>
                  <a:pt x="4533" y="1861"/>
                  <a:pt x="4533" y="1861"/>
                  <a:pt x="4533" y="1861"/>
                </a:cubicBezTo>
                <a:cubicBezTo>
                  <a:pt x="4535" y="1861"/>
                  <a:pt x="4535" y="1861"/>
                  <a:pt x="4535" y="1861"/>
                </a:cubicBezTo>
                <a:cubicBezTo>
                  <a:pt x="4535" y="1861"/>
                  <a:pt x="4535" y="1861"/>
                  <a:pt x="4535" y="1861"/>
                </a:cubicBezTo>
                <a:cubicBezTo>
                  <a:pt x="4536" y="1861"/>
                  <a:pt x="4536" y="1861"/>
                  <a:pt x="4536" y="1861"/>
                </a:cubicBezTo>
                <a:cubicBezTo>
                  <a:pt x="4537" y="1863"/>
                  <a:pt x="4537" y="1863"/>
                  <a:pt x="4537" y="1863"/>
                </a:cubicBezTo>
                <a:cubicBezTo>
                  <a:pt x="4538" y="1864"/>
                  <a:pt x="4538" y="1864"/>
                  <a:pt x="4538" y="1864"/>
                </a:cubicBezTo>
                <a:cubicBezTo>
                  <a:pt x="4539" y="1864"/>
                  <a:pt x="4539" y="1864"/>
                  <a:pt x="4539" y="1864"/>
                </a:cubicBezTo>
                <a:cubicBezTo>
                  <a:pt x="4542" y="1860"/>
                  <a:pt x="4542" y="1860"/>
                  <a:pt x="4542" y="1860"/>
                </a:cubicBezTo>
                <a:cubicBezTo>
                  <a:pt x="4542" y="1860"/>
                  <a:pt x="4542" y="1860"/>
                  <a:pt x="4542" y="1860"/>
                </a:cubicBezTo>
                <a:cubicBezTo>
                  <a:pt x="4542" y="1859"/>
                  <a:pt x="4542" y="1859"/>
                  <a:pt x="4542" y="1859"/>
                </a:cubicBezTo>
                <a:cubicBezTo>
                  <a:pt x="4544" y="1856"/>
                  <a:pt x="4544" y="1856"/>
                  <a:pt x="4544" y="1856"/>
                </a:cubicBezTo>
                <a:cubicBezTo>
                  <a:pt x="4544" y="1852"/>
                  <a:pt x="4544" y="1852"/>
                  <a:pt x="4544" y="1852"/>
                </a:cubicBezTo>
                <a:cubicBezTo>
                  <a:pt x="4544" y="1852"/>
                  <a:pt x="4544" y="1852"/>
                  <a:pt x="4544" y="1852"/>
                </a:cubicBezTo>
                <a:cubicBezTo>
                  <a:pt x="4543" y="1851"/>
                  <a:pt x="4543" y="1851"/>
                  <a:pt x="4543" y="1851"/>
                </a:cubicBezTo>
                <a:cubicBezTo>
                  <a:pt x="4539" y="1850"/>
                  <a:pt x="4539" y="1850"/>
                  <a:pt x="4539" y="1850"/>
                </a:cubicBezTo>
                <a:cubicBezTo>
                  <a:pt x="4536" y="1849"/>
                  <a:pt x="4536" y="1849"/>
                  <a:pt x="4536" y="1849"/>
                </a:cubicBezTo>
                <a:cubicBezTo>
                  <a:pt x="4535" y="1849"/>
                  <a:pt x="4535" y="1849"/>
                  <a:pt x="4535" y="1849"/>
                </a:cubicBezTo>
                <a:cubicBezTo>
                  <a:pt x="4533" y="1850"/>
                  <a:pt x="4533" y="1850"/>
                  <a:pt x="4533" y="1850"/>
                </a:cubicBezTo>
                <a:cubicBezTo>
                  <a:pt x="4527" y="1850"/>
                  <a:pt x="4527" y="1850"/>
                  <a:pt x="4527" y="1850"/>
                </a:cubicBezTo>
                <a:cubicBezTo>
                  <a:pt x="4526" y="1848"/>
                  <a:pt x="4526" y="1848"/>
                  <a:pt x="4526" y="1848"/>
                </a:cubicBezTo>
                <a:cubicBezTo>
                  <a:pt x="4525" y="1848"/>
                  <a:pt x="4525" y="1848"/>
                  <a:pt x="4525" y="1848"/>
                </a:cubicBezTo>
                <a:cubicBezTo>
                  <a:pt x="4522" y="1848"/>
                  <a:pt x="4522" y="1848"/>
                  <a:pt x="4522" y="1848"/>
                </a:cubicBezTo>
                <a:cubicBezTo>
                  <a:pt x="4517" y="1843"/>
                  <a:pt x="4517" y="1843"/>
                  <a:pt x="4517" y="1843"/>
                </a:cubicBezTo>
                <a:cubicBezTo>
                  <a:pt x="4516" y="1843"/>
                  <a:pt x="4516" y="1843"/>
                  <a:pt x="4516" y="1843"/>
                </a:cubicBezTo>
                <a:cubicBezTo>
                  <a:pt x="4514" y="1843"/>
                  <a:pt x="4514" y="1843"/>
                  <a:pt x="4514" y="1843"/>
                </a:cubicBezTo>
                <a:cubicBezTo>
                  <a:pt x="4508" y="1846"/>
                  <a:pt x="4508" y="1846"/>
                  <a:pt x="4508" y="1846"/>
                </a:cubicBezTo>
                <a:cubicBezTo>
                  <a:pt x="4505" y="1850"/>
                  <a:pt x="4505" y="1850"/>
                  <a:pt x="4505" y="1850"/>
                </a:cubicBezTo>
                <a:cubicBezTo>
                  <a:pt x="4502" y="1852"/>
                  <a:pt x="4502" y="1852"/>
                  <a:pt x="4502" y="1852"/>
                </a:cubicBezTo>
                <a:cubicBezTo>
                  <a:pt x="4499" y="1856"/>
                  <a:pt x="4499" y="1856"/>
                  <a:pt x="4499" y="1856"/>
                </a:cubicBezTo>
                <a:cubicBezTo>
                  <a:pt x="4496" y="1857"/>
                  <a:pt x="4496" y="1857"/>
                  <a:pt x="4496" y="1857"/>
                </a:cubicBezTo>
                <a:cubicBezTo>
                  <a:pt x="4488" y="1854"/>
                  <a:pt x="4488" y="1854"/>
                  <a:pt x="4488" y="1854"/>
                </a:cubicBezTo>
                <a:cubicBezTo>
                  <a:pt x="4486" y="1851"/>
                  <a:pt x="4486" y="1851"/>
                  <a:pt x="4486" y="1851"/>
                </a:cubicBezTo>
                <a:cubicBezTo>
                  <a:pt x="4486" y="1846"/>
                  <a:pt x="4486" y="1846"/>
                  <a:pt x="4486" y="1846"/>
                </a:cubicBezTo>
                <a:cubicBezTo>
                  <a:pt x="4485" y="1846"/>
                  <a:pt x="4485" y="1846"/>
                  <a:pt x="4485" y="1846"/>
                </a:cubicBezTo>
                <a:cubicBezTo>
                  <a:pt x="4482" y="1844"/>
                  <a:pt x="4482" y="1844"/>
                  <a:pt x="4482" y="1844"/>
                </a:cubicBezTo>
                <a:cubicBezTo>
                  <a:pt x="4481" y="1841"/>
                  <a:pt x="4481" y="1841"/>
                  <a:pt x="4481" y="1841"/>
                </a:cubicBezTo>
                <a:cubicBezTo>
                  <a:pt x="4481" y="1840"/>
                  <a:pt x="4481" y="1840"/>
                  <a:pt x="4481" y="1840"/>
                </a:cubicBezTo>
                <a:cubicBezTo>
                  <a:pt x="4479" y="1840"/>
                  <a:pt x="4479" y="1840"/>
                  <a:pt x="4479" y="1840"/>
                </a:cubicBezTo>
                <a:cubicBezTo>
                  <a:pt x="4477" y="1839"/>
                  <a:pt x="4477" y="1839"/>
                  <a:pt x="4477" y="1839"/>
                </a:cubicBezTo>
                <a:cubicBezTo>
                  <a:pt x="4477" y="1838"/>
                  <a:pt x="4477" y="1838"/>
                  <a:pt x="4477" y="1838"/>
                </a:cubicBezTo>
                <a:cubicBezTo>
                  <a:pt x="4475" y="1838"/>
                  <a:pt x="4475" y="1838"/>
                  <a:pt x="4475" y="1838"/>
                </a:cubicBezTo>
                <a:cubicBezTo>
                  <a:pt x="4473" y="1837"/>
                  <a:pt x="4473" y="1837"/>
                  <a:pt x="4473" y="1837"/>
                </a:cubicBezTo>
                <a:cubicBezTo>
                  <a:pt x="4467" y="1830"/>
                  <a:pt x="4467" y="1830"/>
                  <a:pt x="4467" y="1830"/>
                </a:cubicBezTo>
                <a:cubicBezTo>
                  <a:pt x="4469" y="1820"/>
                  <a:pt x="4469" y="1820"/>
                  <a:pt x="4469" y="1820"/>
                </a:cubicBezTo>
                <a:cubicBezTo>
                  <a:pt x="4472" y="1817"/>
                  <a:pt x="4472" y="1817"/>
                  <a:pt x="4472" y="1817"/>
                </a:cubicBezTo>
                <a:cubicBezTo>
                  <a:pt x="4475" y="1818"/>
                  <a:pt x="4475" y="1818"/>
                  <a:pt x="4475" y="1818"/>
                </a:cubicBezTo>
                <a:cubicBezTo>
                  <a:pt x="4476" y="1819"/>
                  <a:pt x="4476" y="1819"/>
                  <a:pt x="4476" y="1819"/>
                </a:cubicBezTo>
                <a:cubicBezTo>
                  <a:pt x="4477" y="1819"/>
                  <a:pt x="4477" y="1819"/>
                  <a:pt x="4477" y="1819"/>
                </a:cubicBezTo>
                <a:cubicBezTo>
                  <a:pt x="4487" y="1817"/>
                  <a:pt x="4487" y="1817"/>
                  <a:pt x="4487" y="1817"/>
                </a:cubicBezTo>
                <a:cubicBezTo>
                  <a:pt x="4490" y="1815"/>
                  <a:pt x="4490" y="1815"/>
                  <a:pt x="4490" y="1815"/>
                </a:cubicBezTo>
                <a:cubicBezTo>
                  <a:pt x="4493" y="1813"/>
                  <a:pt x="4493" y="1813"/>
                  <a:pt x="4493" y="1813"/>
                </a:cubicBezTo>
                <a:cubicBezTo>
                  <a:pt x="4496" y="1805"/>
                  <a:pt x="4496" y="1805"/>
                  <a:pt x="4496" y="1805"/>
                </a:cubicBezTo>
                <a:cubicBezTo>
                  <a:pt x="4510" y="1797"/>
                  <a:pt x="4510" y="1797"/>
                  <a:pt x="4510" y="1797"/>
                </a:cubicBezTo>
                <a:cubicBezTo>
                  <a:pt x="4521" y="1783"/>
                  <a:pt x="4521" y="1783"/>
                  <a:pt x="4521" y="1783"/>
                </a:cubicBezTo>
                <a:cubicBezTo>
                  <a:pt x="4524" y="1782"/>
                  <a:pt x="4524" y="1782"/>
                  <a:pt x="4524" y="1782"/>
                </a:cubicBezTo>
                <a:cubicBezTo>
                  <a:pt x="4530" y="1782"/>
                  <a:pt x="4530" y="1782"/>
                  <a:pt x="4530" y="1782"/>
                </a:cubicBezTo>
                <a:cubicBezTo>
                  <a:pt x="4531" y="1781"/>
                  <a:pt x="4531" y="1781"/>
                  <a:pt x="4531" y="1781"/>
                </a:cubicBezTo>
                <a:cubicBezTo>
                  <a:pt x="4531" y="1780"/>
                  <a:pt x="4531" y="1780"/>
                  <a:pt x="4531" y="1780"/>
                </a:cubicBezTo>
                <a:cubicBezTo>
                  <a:pt x="4532" y="1781"/>
                  <a:pt x="4532" y="1781"/>
                  <a:pt x="4532" y="1781"/>
                </a:cubicBezTo>
                <a:cubicBezTo>
                  <a:pt x="4533" y="1785"/>
                  <a:pt x="4533" y="1785"/>
                  <a:pt x="4533" y="1785"/>
                </a:cubicBezTo>
                <a:cubicBezTo>
                  <a:pt x="4537" y="1789"/>
                  <a:pt x="4537" y="1789"/>
                  <a:pt x="4537" y="1789"/>
                </a:cubicBezTo>
                <a:cubicBezTo>
                  <a:pt x="4537" y="1790"/>
                  <a:pt x="4537" y="1790"/>
                  <a:pt x="4537" y="1790"/>
                </a:cubicBezTo>
                <a:cubicBezTo>
                  <a:pt x="4529" y="1802"/>
                  <a:pt x="4529" y="1802"/>
                  <a:pt x="4529" y="1802"/>
                </a:cubicBezTo>
                <a:cubicBezTo>
                  <a:pt x="4526" y="1804"/>
                  <a:pt x="4526" y="1804"/>
                  <a:pt x="4526" y="1804"/>
                </a:cubicBezTo>
                <a:cubicBezTo>
                  <a:pt x="4526" y="1805"/>
                  <a:pt x="4526" y="1805"/>
                  <a:pt x="4526" y="1805"/>
                </a:cubicBezTo>
                <a:cubicBezTo>
                  <a:pt x="4525" y="1808"/>
                  <a:pt x="4525" y="1808"/>
                  <a:pt x="4525" y="1808"/>
                </a:cubicBezTo>
                <a:cubicBezTo>
                  <a:pt x="4523" y="1809"/>
                  <a:pt x="4523" y="1809"/>
                  <a:pt x="4523" y="1809"/>
                </a:cubicBezTo>
                <a:cubicBezTo>
                  <a:pt x="4523" y="1809"/>
                  <a:pt x="4522" y="1809"/>
                  <a:pt x="4522" y="1810"/>
                </a:cubicBezTo>
                <a:cubicBezTo>
                  <a:pt x="4523" y="1810"/>
                  <a:pt x="4523" y="1810"/>
                  <a:pt x="4523" y="1810"/>
                </a:cubicBezTo>
                <a:cubicBezTo>
                  <a:pt x="4525" y="1811"/>
                  <a:pt x="4525" y="1811"/>
                  <a:pt x="4525" y="1811"/>
                </a:cubicBezTo>
                <a:cubicBezTo>
                  <a:pt x="4529" y="1813"/>
                  <a:pt x="4529" y="1813"/>
                  <a:pt x="4529" y="1813"/>
                </a:cubicBezTo>
                <a:cubicBezTo>
                  <a:pt x="4527" y="1819"/>
                  <a:pt x="4527" y="1819"/>
                  <a:pt x="4527" y="1819"/>
                </a:cubicBezTo>
                <a:cubicBezTo>
                  <a:pt x="4523" y="1820"/>
                  <a:pt x="4523" y="1820"/>
                  <a:pt x="4523" y="1820"/>
                </a:cubicBezTo>
                <a:cubicBezTo>
                  <a:pt x="4523" y="1820"/>
                  <a:pt x="4523" y="1820"/>
                  <a:pt x="4523" y="1820"/>
                </a:cubicBezTo>
                <a:cubicBezTo>
                  <a:pt x="4520" y="1823"/>
                  <a:pt x="4520" y="1823"/>
                  <a:pt x="4520" y="1823"/>
                </a:cubicBezTo>
                <a:cubicBezTo>
                  <a:pt x="4520" y="1824"/>
                  <a:pt x="4520" y="1824"/>
                  <a:pt x="4520" y="1824"/>
                </a:cubicBezTo>
                <a:cubicBezTo>
                  <a:pt x="4522" y="1826"/>
                  <a:pt x="4522" y="1826"/>
                  <a:pt x="4522" y="1826"/>
                </a:cubicBezTo>
                <a:cubicBezTo>
                  <a:pt x="4523" y="1826"/>
                  <a:pt x="4523" y="1826"/>
                  <a:pt x="4523" y="1826"/>
                </a:cubicBezTo>
                <a:cubicBezTo>
                  <a:pt x="4528" y="1823"/>
                  <a:pt x="4528" y="1823"/>
                  <a:pt x="4528" y="1823"/>
                </a:cubicBezTo>
                <a:cubicBezTo>
                  <a:pt x="4530" y="1822"/>
                  <a:pt x="4530" y="1822"/>
                  <a:pt x="4530" y="1822"/>
                </a:cubicBezTo>
                <a:cubicBezTo>
                  <a:pt x="4532" y="1822"/>
                  <a:pt x="4532" y="1822"/>
                  <a:pt x="4532" y="1822"/>
                </a:cubicBezTo>
                <a:cubicBezTo>
                  <a:pt x="4533" y="1821"/>
                  <a:pt x="4533" y="1821"/>
                  <a:pt x="4533" y="1821"/>
                </a:cubicBezTo>
                <a:cubicBezTo>
                  <a:pt x="4536" y="1819"/>
                  <a:pt x="4536" y="1819"/>
                  <a:pt x="4536" y="1819"/>
                </a:cubicBezTo>
                <a:cubicBezTo>
                  <a:pt x="4538" y="1815"/>
                  <a:pt x="4538" y="1815"/>
                  <a:pt x="4538" y="1815"/>
                </a:cubicBezTo>
                <a:cubicBezTo>
                  <a:pt x="4540" y="1813"/>
                  <a:pt x="4540" y="1813"/>
                  <a:pt x="4540" y="1813"/>
                </a:cubicBezTo>
                <a:cubicBezTo>
                  <a:pt x="4550" y="1809"/>
                  <a:pt x="4550" y="1809"/>
                  <a:pt x="4550" y="1809"/>
                </a:cubicBezTo>
                <a:cubicBezTo>
                  <a:pt x="4555" y="1805"/>
                  <a:pt x="4555" y="1805"/>
                  <a:pt x="4555" y="1805"/>
                </a:cubicBezTo>
                <a:cubicBezTo>
                  <a:pt x="4556" y="1806"/>
                  <a:pt x="4556" y="1806"/>
                  <a:pt x="4556" y="1806"/>
                </a:cubicBezTo>
                <a:cubicBezTo>
                  <a:pt x="4557" y="1807"/>
                  <a:pt x="4557" y="1807"/>
                  <a:pt x="4557" y="1807"/>
                </a:cubicBezTo>
                <a:cubicBezTo>
                  <a:pt x="4570" y="1803"/>
                  <a:pt x="4570" y="1803"/>
                  <a:pt x="4570" y="1803"/>
                </a:cubicBezTo>
                <a:cubicBezTo>
                  <a:pt x="4573" y="1806"/>
                  <a:pt x="4573" y="1806"/>
                  <a:pt x="4573" y="1806"/>
                </a:cubicBezTo>
                <a:cubicBezTo>
                  <a:pt x="4574" y="1809"/>
                  <a:pt x="4574" y="1809"/>
                  <a:pt x="4574" y="1809"/>
                </a:cubicBezTo>
                <a:cubicBezTo>
                  <a:pt x="4574" y="1809"/>
                  <a:pt x="4575" y="1809"/>
                  <a:pt x="4575" y="1809"/>
                </a:cubicBezTo>
                <a:cubicBezTo>
                  <a:pt x="4575" y="1809"/>
                  <a:pt x="4575" y="1809"/>
                  <a:pt x="4575" y="1809"/>
                </a:cubicBezTo>
                <a:cubicBezTo>
                  <a:pt x="4579" y="1807"/>
                  <a:pt x="4579" y="1807"/>
                  <a:pt x="4579" y="1807"/>
                </a:cubicBezTo>
                <a:cubicBezTo>
                  <a:pt x="4586" y="1809"/>
                  <a:pt x="4586" y="1809"/>
                  <a:pt x="4586" y="1809"/>
                </a:cubicBezTo>
                <a:cubicBezTo>
                  <a:pt x="4587" y="1809"/>
                  <a:pt x="4587" y="1809"/>
                  <a:pt x="4587" y="1809"/>
                </a:cubicBezTo>
                <a:cubicBezTo>
                  <a:pt x="4584" y="1824"/>
                  <a:pt x="4584" y="1824"/>
                  <a:pt x="4584" y="1824"/>
                </a:cubicBezTo>
                <a:cubicBezTo>
                  <a:pt x="4584" y="1824"/>
                  <a:pt x="4584" y="1824"/>
                  <a:pt x="4584" y="1824"/>
                </a:cubicBezTo>
                <a:cubicBezTo>
                  <a:pt x="4584" y="1826"/>
                  <a:pt x="4584" y="1826"/>
                  <a:pt x="4584" y="1826"/>
                </a:cubicBezTo>
                <a:cubicBezTo>
                  <a:pt x="4585" y="1826"/>
                  <a:pt x="4585" y="1826"/>
                  <a:pt x="4585" y="1826"/>
                </a:cubicBezTo>
                <a:cubicBezTo>
                  <a:pt x="4583" y="1827"/>
                  <a:pt x="4583" y="1827"/>
                  <a:pt x="4583" y="1827"/>
                </a:cubicBezTo>
                <a:cubicBezTo>
                  <a:pt x="4582" y="1828"/>
                  <a:pt x="4582" y="1828"/>
                  <a:pt x="4582" y="1828"/>
                </a:cubicBezTo>
                <a:cubicBezTo>
                  <a:pt x="4582" y="1829"/>
                  <a:pt x="4582" y="1829"/>
                  <a:pt x="4582" y="1829"/>
                </a:cubicBezTo>
                <a:cubicBezTo>
                  <a:pt x="4580" y="1830"/>
                  <a:pt x="4580" y="1830"/>
                  <a:pt x="4580" y="1830"/>
                </a:cubicBezTo>
                <a:cubicBezTo>
                  <a:pt x="4580" y="1830"/>
                  <a:pt x="4580" y="1830"/>
                  <a:pt x="4580" y="1830"/>
                </a:cubicBezTo>
                <a:cubicBezTo>
                  <a:pt x="4579" y="1835"/>
                  <a:pt x="4579" y="1835"/>
                  <a:pt x="4579" y="1835"/>
                </a:cubicBezTo>
                <a:cubicBezTo>
                  <a:pt x="4576" y="1838"/>
                  <a:pt x="4576" y="1838"/>
                  <a:pt x="4576" y="1838"/>
                </a:cubicBezTo>
                <a:cubicBezTo>
                  <a:pt x="4576" y="1838"/>
                  <a:pt x="4576" y="1839"/>
                  <a:pt x="4576" y="1839"/>
                </a:cubicBezTo>
                <a:cubicBezTo>
                  <a:pt x="4577" y="1839"/>
                  <a:pt x="4577" y="1839"/>
                  <a:pt x="4577" y="1839"/>
                </a:cubicBezTo>
                <a:cubicBezTo>
                  <a:pt x="4581" y="1839"/>
                  <a:pt x="4581" y="1839"/>
                  <a:pt x="4581" y="1839"/>
                </a:cubicBezTo>
                <a:cubicBezTo>
                  <a:pt x="4583" y="1839"/>
                  <a:pt x="4583" y="1839"/>
                  <a:pt x="4583" y="1839"/>
                </a:cubicBezTo>
                <a:cubicBezTo>
                  <a:pt x="4583" y="1839"/>
                  <a:pt x="4583" y="1839"/>
                  <a:pt x="4583" y="1839"/>
                </a:cubicBezTo>
                <a:cubicBezTo>
                  <a:pt x="4583" y="1840"/>
                  <a:pt x="4583" y="1840"/>
                  <a:pt x="4583" y="1840"/>
                </a:cubicBezTo>
                <a:cubicBezTo>
                  <a:pt x="4582" y="1840"/>
                  <a:pt x="4582" y="1840"/>
                  <a:pt x="4582" y="1840"/>
                </a:cubicBezTo>
                <a:cubicBezTo>
                  <a:pt x="4581" y="1840"/>
                  <a:pt x="4581" y="1840"/>
                  <a:pt x="4581" y="1841"/>
                </a:cubicBezTo>
                <a:cubicBezTo>
                  <a:pt x="4581" y="1841"/>
                  <a:pt x="4581" y="1841"/>
                  <a:pt x="4581" y="1841"/>
                </a:cubicBezTo>
                <a:cubicBezTo>
                  <a:pt x="4581" y="1843"/>
                  <a:pt x="4581" y="1843"/>
                  <a:pt x="4581" y="1843"/>
                </a:cubicBezTo>
                <a:cubicBezTo>
                  <a:pt x="4581" y="1843"/>
                  <a:pt x="4582" y="1844"/>
                  <a:pt x="4582" y="1843"/>
                </a:cubicBezTo>
                <a:cubicBezTo>
                  <a:pt x="4583" y="1843"/>
                  <a:pt x="4583" y="1843"/>
                  <a:pt x="4583" y="1843"/>
                </a:cubicBezTo>
                <a:cubicBezTo>
                  <a:pt x="4584" y="1846"/>
                  <a:pt x="4584" y="1846"/>
                  <a:pt x="4584" y="1846"/>
                </a:cubicBezTo>
                <a:cubicBezTo>
                  <a:pt x="4585" y="1846"/>
                  <a:pt x="4585" y="1846"/>
                  <a:pt x="4585" y="1846"/>
                </a:cubicBezTo>
                <a:cubicBezTo>
                  <a:pt x="4587" y="1846"/>
                  <a:pt x="4587" y="1846"/>
                  <a:pt x="4587" y="1846"/>
                </a:cubicBezTo>
                <a:cubicBezTo>
                  <a:pt x="4588" y="1846"/>
                  <a:pt x="4588" y="1846"/>
                  <a:pt x="4588" y="1846"/>
                </a:cubicBezTo>
                <a:cubicBezTo>
                  <a:pt x="4589" y="1845"/>
                  <a:pt x="4589" y="1845"/>
                  <a:pt x="4589" y="1845"/>
                </a:cubicBezTo>
                <a:cubicBezTo>
                  <a:pt x="4591" y="1844"/>
                  <a:pt x="4591" y="1844"/>
                  <a:pt x="4591" y="1844"/>
                </a:cubicBezTo>
                <a:cubicBezTo>
                  <a:pt x="4591" y="1844"/>
                  <a:pt x="4591" y="1844"/>
                  <a:pt x="4591" y="1844"/>
                </a:cubicBezTo>
                <a:cubicBezTo>
                  <a:pt x="4592" y="1841"/>
                  <a:pt x="4592" y="1841"/>
                  <a:pt x="4592" y="1841"/>
                </a:cubicBezTo>
                <a:cubicBezTo>
                  <a:pt x="4592" y="1840"/>
                  <a:pt x="4592" y="1840"/>
                  <a:pt x="4592" y="1840"/>
                </a:cubicBezTo>
                <a:cubicBezTo>
                  <a:pt x="4594" y="1843"/>
                  <a:pt x="4594" y="1843"/>
                  <a:pt x="4594" y="1843"/>
                </a:cubicBezTo>
                <a:cubicBezTo>
                  <a:pt x="4594" y="1843"/>
                  <a:pt x="4594" y="1843"/>
                  <a:pt x="4594" y="1843"/>
                </a:cubicBezTo>
                <a:cubicBezTo>
                  <a:pt x="4596" y="1844"/>
                  <a:pt x="4596" y="1844"/>
                  <a:pt x="4596" y="1844"/>
                </a:cubicBezTo>
                <a:cubicBezTo>
                  <a:pt x="4598" y="1845"/>
                  <a:pt x="4598" y="1845"/>
                  <a:pt x="4598" y="1845"/>
                </a:cubicBezTo>
                <a:cubicBezTo>
                  <a:pt x="4598" y="1845"/>
                  <a:pt x="4598" y="1845"/>
                  <a:pt x="4599" y="1845"/>
                </a:cubicBezTo>
                <a:cubicBezTo>
                  <a:pt x="4600" y="1844"/>
                  <a:pt x="4600" y="1844"/>
                  <a:pt x="4600" y="1844"/>
                </a:cubicBezTo>
                <a:cubicBezTo>
                  <a:pt x="4602" y="1843"/>
                  <a:pt x="4602" y="1843"/>
                  <a:pt x="4602" y="1843"/>
                </a:cubicBezTo>
                <a:cubicBezTo>
                  <a:pt x="4603" y="1844"/>
                  <a:pt x="4603" y="1844"/>
                  <a:pt x="4603" y="1844"/>
                </a:cubicBezTo>
                <a:cubicBezTo>
                  <a:pt x="4603" y="1844"/>
                  <a:pt x="4603" y="1844"/>
                  <a:pt x="4603" y="1844"/>
                </a:cubicBezTo>
                <a:cubicBezTo>
                  <a:pt x="4603" y="1845"/>
                  <a:pt x="4603" y="1845"/>
                  <a:pt x="4603" y="1845"/>
                </a:cubicBezTo>
                <a:cubicBezTo>
                  <a:pt x="4603" y="1847"/>
                  <a:pt x="4603" y="1847"/>
                  <a:pt x="4603" y="1847"/>
                </a:cubicBezTo>
                <a:cubicBezTo>
                  <a:pt x="4604" y="1849"/>
                  <a:pt x="4604" y="1849"/>
                  <a:pt x="4604" y="1849"/>
                </a:cubicBezTo>
                <a:cubicBezTo>
                  <a:pt x="4604" y="1849"/>
                  <a:pt x="4604" y="1849"/>
                  <a:pt x="4604" y="1849"/>
                </a:cubicBezTo>
                <a:cubicBezTo>
                  <a:pt x="4604" y="1851"/>
                  <a:pt x="4604" y="1851"/>
                  <a:pt x="4604" y="1851"/>
                </a:cubicBezTo>
                <a:cubicBezTo>
                  <a:pt x="4606" y="1853"/>
                  <a:pt x="4606" y="1853"/>
                  <a:pt x="4606" y="1853"/>
                </a:cubicBezTo>
                <a:cubicBezTo>
                  <a:pt x="4606" y="1853"/>
                  <a:pt x="4606" y="1853"/>
                  <a:pt x="4606" y="1853"/>
                </a:cubicBezTo>
                <a:cubicBezTo>
                  <a:pt x="4607" y="1853"/>
                  <a:pt x="4607" y="1853"/>
                  <a:pt x="4607" y="1853"/>
                </a:cubicBezTo>
                <a:cubicBezTo>
                  <a:pt x="4608" y="1853"/>
                  <a:pt x="4608" y="1853"/>
                  <a:pt x="4608" y="1853"/>
                </a:cubicBezTo>
                <a:cubicBezTo>
                  <a:pt x="4607" y="1853"/>
                  <a:pt x="4607" y="1853"/>
                  <a:pt x="4607" y="1853"/>
                </a:cubicBezTo>
                <a:cubicBezTo>
                  <a:pt x="4607" y="1854"/>
                  <a:pt x="4607" y="1854"/>
                  <a:pt x="4607" y="1854"/>
                </a:cubicBezTo>
                <a:cubicBezTo>
                  <a:pt x="4607" y="1856"/>
                  <a:pt x="4607" y="1856"/>
                  <a:pt x="4607" y="1856"/>
                </a:cubicBezTo>
                <a:cubicBezTo>
                  <a:pt x="4607" y="1856"/>
                  <a:pt x="4607" y="1856"/>
                  <a:pt x="4607" y="1856"/>
                </a:cubicBezTo>
                <a:cubicBezTo>
                  <a:pt x="4608" y="1857"/>
                  <a:pt x="4608" y="1857"/>
                  <a:pt x="4608" y="1857"/>
                </a:cubicBezTo>
                <a:cubicBezTo>
                  <a:pt x="4608" y="1859"/>
                  <a:pt x="4608" y="1859"/>
                  <a:pt x="4608" y="1859"/>
                </a:cubicBezTo>
                <a:cubicBezTo>
                  <a:pt x="4608" y="1860"/>
                  <a:pt x="4608" y="1860"/>
                  <a:pt x="4608" y="1860"/>
                </a:cubicBezTo>
                <a:cubicBezTo>
                  <a:pt x="4607" y="1859"/>
                  <a:pt x="4607" y="1859"/>
                  <a:pt x="4607" y="1859"/>
                </a:cubicBezTo>
                <a:cubicBezTo>
                  <a:pt x="4606" y="1859"/>
                  <a:pt x="4606" y="1859"/>
                  <a:pt x="4606" y="1859"/>
                </a:cubicBezTo>
                <a:cubicBezTo>
                  <a:pt x="4600" y="1861"/>
                  <a:pt x="4600" y="1861"/>
                  <a:pt x="4600" y="1861"/>
                </a:cubicBezTo>
                <a:cubicBezTo>
                  <a:pt x="4600" y="1861"/>
                  <a:pt x="4600" y="1861"/>
                  <a:pt x="4600" y="1861"/>
                </a:cubicBezTo>
                <a:cubicBezTo>
                  <a:pt x="4598" y="1863"/>
                  <a:pt x="4598" y="1863"/>
                  <a:pt x="4598" y="1863"/>
                </a:cubicBezTo>
                <a:cubicBezTo>
                  <a:pt x="4597" y="1863"/>
                  <a:pt x="4597" y="1863"/>
                  <a:pt x="4597" y="1863"/>
                </a:cubicBezTo>
                <a:cubicBezTo>
                  <a:pt x="4597" y="1866"/>
                  <a:pt x="4597" y="1866"/>
                  <a:pt x="4597" y="1866"/>
                </a:cubicBezTo>
                <a:cubicBezTo>
                  <a:pt x="4597" y="1866"/>
                  <a:pt x="4597" y="1867"/>
                  <a:pt x="4597" y="1867"/>
                </a:cubicBezTo>
                <a:cubicBezTo>
                  <a:pt x="4597" y="1867"/>
                  <a:pt x="4598" y="1867"/>
                  <a:pt x="4598" y="1867"/>
                </a:cubicBezTo>
                <a:cubicBezTo>
                  <a:pt x="4599" y="1867"/>
                  <a:pt x="4599" y="1867"/>
                  <a:pt x="4599" y="1867"/>
                </a:cubicBezTo>
                <a:cubicBezTo>
                  <a:pt x="4600" y="1870"/>
                  <a:pt x="4600" y="1870"/>
                  <a:pt x="4600" y="1870"/>
                </a:cubicBezTo>
                <a:cubicBezTo>
                  <a:pt x="4600" y="1870"/>
                  <a:pt x="4601" y="1870"/>
                  <a:pt x="4601" y="1870"/>
                </a:cubicBezTo>
                <a:cubicBezTo>
                  <a:pt x="4601" y="1870"/>
                  <a:pt x="4601" y="1870"/>
                  <a:pt x="4601" y="1870"/>
                </a:cubicBezTo>
                <a:cubicBezTo>
                  <a:pt x="4603" y="1869"/>
                  <a:pt x="4603" y="1869"/>
                  <a:pt x="4603" y="1869"/>
                </a:cubicBezTo>
                <a:cubicBezTo>
                  <a:pt x="4603" y="1868"/>
                  <a:pt x="4603" y="1868"/>
                  <a:pt x="4603" y="1868"/>
                </a:cubicBezTo>
                <a:cubicBezTo>
                  <a:pt x="4604" y="1876"/>
                  <a:pt x="4604" y="1876"/>
                  <a:pt x="4604" y="1876"/>
                </a:cubicBezTo>
                <a:cubicBezTo>
                  <a:pt x="4604" y="1877"/>
                  <a:pt x="4604" y="1877"/>
                  <a:pt x="4604" y="1877"/>
                </a:cubicBezTo>
                <a:cubicBezTo>
                  <a:pt x="4606" y="1878"/>
                  <a:pt x="4606" y="1878"/>
                  <a:pt x="4606" y="1878"/>
                </a:cubicBezTo>
                <a:cubicBezTo>
                  <a:pt x="4606" y="1880"/>
                  <a:pt x="4606" y="1880"/>
                  <a:pt x="4606" y="1880"/>
                </a:cubicBezTo>
                <a:cubicBezTo>
                  <a:pt x="4606" y="1880"/>
                  <a:pt x="4606" y="1880"/>
                  <a:pt x="4606" y="1880"/>
                </a:cubicBezTo>
                <a:cubicBezTo>
                  <a:pt x="4607" y="1881"/>
                  <a:pt x="4607" y="1881"/>
                  <a:pt x="4607" y="1881"/>
                </a:cubicBezTo>
                <a:cubicBezTo>
                  <a:pt x="4606" y="1883"/>
                  <a:pt x="4606" y="1883"/>
                  <a:pt x="4606" y="1883"/>
                </a:cubicBezTo>
                <a:cubicBezTo>
                  <a:pt x="4604" y="1885"/>
                  <a:pt x="4604" y="1885"/>
                  <a:pt x="4604" y="1885"/>
                </a:cubicBezTo>
                <a:cubicBezTo>
                  <a:pt x="4604" y="1885"/>
                  <a:pt x="4604" y="1885"/>
                  <a:pt x="4604" y="1885"/>
                </a:cubicBezTo>
                <a:cubicBezTo>
                  <a:pt x="4604" y="1886"/>
                  <a:pt x="4604" y="1886"/>
                  <a:pt x="4604" y="1886"/>
                </a:cubicBezTo>
                <a:cubicBezTo>
                  <a:pt x="4605" y="1887"/>
                  <a:pt x="4605" y="1887"/>
                  <a:pt x="4605" y="1887"/>
                </a:cubicBezTo>
                <a:cubicBezTo>
                  <a:pt x="4602" y="1892"/>
                  <a:pt x="4602" y="1892"/>
                  <a:pt x="4602" y="1892"/>
                </a:cubicBezTo>
                <a:cubicBezTo>
                  <a:pt x="4602" y="1895"/>
                  <a:pt x="4602" y="1895"/>
                  <a:pt x="4602" y="1895"/>
                </a:cubicBezTo>
                <a:cubicBezTo>
                  <a:pt x="4600" y="1899"/>
                  <a:pt x="4600" y="1899"/>
                  <a:pt x="4600" y="1899"/>
                </a:cubicBezTo>
                <a:cubicBezTo>
                  <a:pt x="4600" y="1899"/>
                  <a:pt x="4600" y="1899"/>
                  <a:pt x="4600" y="1899"/>
                </a:cubicBezTo>
                <a:cubicBezTo>
                  <a:pt x="4601" y="1902"/>
                  <a:pt x="4601" y="1902"/>
                  <a:pt x="4601" y="1902"/>
                </a:cubicBezTo>
                <a:cubicBezTo>
                  <a:pt x="4601" y="1902"/>
                  <a:pt x="4601" y="1902"/>
                  <a:pt x="4602" y="1902"/>
                </a:cubicBezTo>
                <a:cubicBezTo>
                  <a:pt x="4602" y="1902"/>
                  <a:pt x="4602" y="1902"/>
                  <a:pt x="4602" y="1902"/>
                </a:cubicBezTo>
                <a:cubicBezTo>
                  <a:pt x="4603" y="1901"/>
                  <a:pt x="4603" y="1901"/>
                  <a:pt x="4603" y="1901"/>
                </a:cubicBezTo>
                <a:cubicBezTo>
                  <a:pt x="4604" y="1901"/>
                  <a:pt x="4604" y="1901"/>
                  <a:pt x="4604" y="1901"/>
                </a:cubicBezTo>
                <a:cubicBezTo>
                  <a:pt x="4603" y="1902"/>
                  <a:pt x="4603" y="1902"/>
                  <a:pt x="4603" y="1902"/>
                </a:cubicBezTo>
                <a:cubicBezTo>
                  <a:pt x="4603" y="1903"/>
                  <a:pt x="4603" y="1903"/>
                  <a:pt x="4603" y="1903"/>
                </a:cubicBezTo>
                <a:cubicBezTo>
                  <a:pt x="4601" y="1903"/>
                  <a:pt x="4601" y="1903"/>
                  <a:pt x="4601" y="1903"/>
                </a:cubicBezTo>
                <a:cubicBezTo>
                  <a:pt x="4601" y="1903"/>
                  <a:pt x="4601" y="1903"/>
                  <a:pt x="4600" y="1903"/>
                </a:cubicBezTo>
                <a:cubicBezTo>
                  <a:pt x="4599" y="1908"/>
                  <a:pt x="4599" y="1908"/>
                  <a:pt x="4599" y="1908"/>
                </a:cubicBezTo>
                <a:cubicBezTo>
                  <a:pt x="4599" y="1909"/>
                  <a:pt x="4599" y="1909"/>
                  <a:pt x="4599" y="1909"/>
                </a:cubicBezTo>
                <a:cubicBezTo>
                  <a:pt x="4600" y="1910"/>
                  <a:pt x="4600" y="1910"/>
                  <a:pt x="4600" y="1910"/>
                </a:cubicBezTo>
                <a:cubicBezTo>
                  <a:pt x="4600" y="1910"/>
                  <a:pt x="4600" y="1911"/>
                  <a:pt x="4600" y="1911"/>
                </a:cubicBezTo>
                <a:cubicBezTo>
                  <a:pt x="4600" y="1911"/>
                  <a:pt x="4600" y="1911"/>
                  <a:pt x="4600" y="1911"/>
                </a:cubicBezTo>
                <a:cubicBezTo>
                  <a:pt x="4601" y="1911"/>
                  <a:pt x="4601" y="1910"/>
                  <a:pt x="4601" y="1910"/>
                </a:cubicBezTo>
                <a:cubicBezTo>
                  <a:pt x="4602" y="1908"/>
                  <a:pt x="4602" y="1908"/>
                  <a:pt x="4602" y="1908"/>
                </a:cubicBezTo>
                <a:cubicBezTo>
                  <a:pt x="4603" y="1908"/>
                  <a:pt x="4603" y="1908"/>
                  <a:pt x="4603" y="1908"/>
                </a:cubicBezTo>
                <a:cubicBezTo>
                  <a:pt x="4603" y="1909"/>
                  <a:pt x="4603" y="1909"/>
                  <a:pt x="4603" y="1909"/>
                </a:cubicBezTo>
                <a:cubicBezTo>
                  <a:pt x="4603" y="1910"/>
                  <a:pt x="4604" y="1910"/>
                  <a:pt x="4604" y="1910"/>
                </a:cubicBezTo>
                <a:cubicBezTo>
                  <a:pt x="4604" y="1910"/>
                  <a:pt x="4605" y="1910"/>
                  <a:pt x="4605" y="1910"/>
                </a:cubicBezTo>
                <a:cubicBezTo>
                  <a:pt x="4608" y="1907"/>
                  <a:pt x="4608" y="1907"/>
                  <a:pt x="4608" y="1907"/>
                </a:cubicBezTo>
                <a:cubicBezTo>
                  <a:pt x="4608" y="1907"/>
                  <a:pt x="4608" y="1907"/>
                  <a:pt x="4608" y="1907"/>
                </a:cubicBezTo>
                <a:cubicBezTo>
                  <a:pt x="4609" y="1908"/>
                  <a:pt x="4609" y="1908"/>
                  <a:pt x="4609" y="1908"/>
                </a:cubicBezTo>
                <a:cubicBezTo>
                  <a:pt x="4610" y="1908"/>
                  <a:pt x="4610" y="1908"/>
                  <a:pt x="4610" y="1908"/>
                </a:cubicBezTo>
                <a:cubicBezTo>
                  <a:pt x="4610" y="1908"/>
                  <a:pt x="4610" y="1908"/>
                  <a:pt x="4610" y="1908"/>
                </a:cubicBezTo>
                <a:cubicBezTo>
                  <a:pt x="4613" y="1904"/>
                  <a:pt x="4613" y="1904"/>
                  <a:pt x="4613" y="1904"/>
                </a:cubicBezTo>
                <a:cubicBezTo>
                  <a:pt x="4615" y="1903"/>
                  <a:pt x="4615" y="1903"/>
                  <a:pt x="4615" y="1903"/>
                </a:cubicBezTo>
                <a:cubicBezTo>
                  <a:pt x="4614" y="1905"/>
                  <a:pt x="4614" y="1905"/>
                  <a:pt x="4614" y="1905"/>
                </a:cubicBezTo>
                <a:cubicBezTo>
                  <a:pt x="4614" y="1905"/>
                  <a:pt x="4614" y="1905"/>
                  <a:pt x="4614" y="1906"/>
                </a:cubicBezTo>
                <a:cubicBezTo>
                  <a:pt x="4615" y="1907"/>
                  <a:pt x="4615" y="1907"/>
                  <a:pt x="4615" y="1907"/>
                </a:cubicBezTo>
                <a:cubicBezTo>
                  <a:pt x="4615" y="1907"/>
                  <a:pt x="4615" y="1907"/>
                  <a:pt x="4615" y="1907"/>
                </a:cubicBezTo>
                <a:cubicBezTo>
                  <a:pt x="4617" y="1907"/>
                  <a:pt x="4617" y="1907"/>
                  <a:pt x="4617" y="1907"/>
                </a:cubicBezTo>
                <a:cubicBezTo>
                  <a:pt x="4617" y="1907"/>
                  <a:pt x="4617" y="1907"/>
                  <a:pt x="4617" y="1907"/>
                </a:cubicBezTo>
                <a:cubicBezTo>
                  <a:pt x="4619" y="1905"/>
                  <a:pt x="4619" y="1905"/>
                  <a:pt x="4619" y="1905"/>
                </a:cubicBezTo>
                <a:cubicBezTo>
                  <a:pt x="4619" y="1905"/>
                  <a:pt x="4619" y="1905"/>
                  <a:pt x="4619" y="1905"/>
                </a:cubicBezTo>
                <a:cubicBezTo>
                  <a:pt x="4619" y="1902"/>
                  <a:pt x="4619" y="1902"/>
                  <a:pt x="4619" y="1902"/>
                </a:cubicBezTo>
                <a:cubicBezTo>
                  <a:pt x="4620" y="1904"/>
                  <a:pt x="4620" y="1904"/>
                  <a:pt x="4620" y="1904"/>
                </a:cubicBezTo>
                <a:cubicBezTo>
                  <a:pt x="4620" y="1904"/>
                  <a:pt x="4620" y="1904"/>
                  <a:pt x="4621" y="1904"/>
                </a:cubicBezTo>
                <a:cubicBezTo>
                  <a:pt x="4621" y="1904"/>
                  <a:pt x="4621" y="1904"/>
                  <a:pt x="4621" y="1904"/>
                </a:cubicBezTo>
                <a:cubicBezTo>
                  <a:pt x="4623" y="1903"/>
                  <a:pt x="4623" y="1903"/>
                  <a:pt x="4623" y="1903"/>
                </a:cubicBezTo>
                <a:cubicBezTo>
                  <a:pt x="4624" y="1901"/>
                  <a:pt x="4624" y="1901"/>
                  <a:pt x="4624" y="1901"/>
                </a:cubicBezTo>
                <a:cubicBezTo>
                  <a:pt x="4624" y="1900"/>
                  <a:pt x="4624" y="1900"/>
                  <a:pt x="4624" y="1900"/>
                </a:cubicBezTo>
                <a:cubicBezTo>
                  <a:pt x="4623" y="1899"/>
                  <a:pt x="4623" y="1899"/>
                  <a:pt x="4623" y="1899"/>
                </a:cubicBezTo>
                <a:cubicBezTo>
                  <a:pt x="4627" y="1898"/>
                  <a:pt x="4627" y="1898"/>
                  <a:pt x="4627" y="1898"/>
                </a:cubicBezTo>
                <a:cubicBezTo>
                  <a:pt x="4629" y="1899"/>
                  <a:pt x="4629" y="1899"/>
                  <a:pt x="4629" y="1899"/>
                </a:cubicBezTo>
                <a:cubicBezTo>
                  <a:pt x="4630" y="1899"/>
                  <a:pt x="4630" y="1899"/>
                  <a:pt x="4630" y="1899"/>
                </a:cubicBezTo>
                <a:cubicBezTo>
                  <a:pt x="4631" y="1899"/>
                  <a:pt x="4631" y="1899"/>
                  <a:pt x="4631" y="1899"/>
                </a:cubicBezTo>
                <a:cubicBezTo>
                  <a:pt x="4632" y="1901"/>
                  <a:pt x="4632" y="1901"/>
                  <a:pt x="4632" y="1901"/>
                </a:cubicBezTo>
                <a:cubicBezTo>
                  <a:pt x="4632" y="1901"/>
                  <a:pt x="4632" y="1901"/>
                  <a:pt x="4632" y="1901"/>
                </a:cubicBezTo>
                <a:cubicBezTo>
                  <a:pt x="4632" y="1901"/>
                  <a:pt x="4633" y="1901"/>
                  <a:pt x="4633" y="1901"/>
                </a:cubicBezTo>
                <a:cubicBezTo>
                  <a:pt x="4636" y="1895"/>
                  <a:pt x="4636" y="1895"/>
                  <a:pt x="4636" y="1895"/>
                </a:cubicBezTo>
                <a:cubicBezTo>
                  <a:pt x="4638" y="1895"/>
                  <a:pt x="4638" y="1895"/>
                  <a:pt x="4638" y="1895"/>
                </a:cubicBezTo>
                <a:cubicBezTo>
                  <a:pt x="4639" y="1896"/>
                  <a:pt x="4639" y="1896"/>
                  <a:pt x="4639" y="1896"/>
                </a:cubicBezTo>
                <a:cubicBezTo>
                  <a:pt x="4645" y="1894"/>
                  <a:pt x="4645" y="1894"/>
                  <a:pt x="4645" y="1894"/>
                </a:cubicBezTo>
                <a:cubicBezTo>
                  <a:pt x="4648" y="1891"/>
                  <a:pt x="4648" y="1891"/>
                  <a:pt x="4648" y="1891"/>
                </a:cubicBezTo>
                <a:cubicBezTo>
                  <a:pt x="4653" y="1878"/>
                  <a:pt x="4653" y="1878"/>
                  <a:pt x="4653" y="1878"/>
                </a:cubicBezTo>
                <a:cubicBezTo>
                  <a:pt x="4653" y="1877"/>
                  <a:pt x="4653" y="1877"/>
                  <a:pt x="4653" y="1877"/>
                </a:cubicBezTo>
                <a:cubicBezTo>
                  <a:pt x="4652" y="1877"/>
                  <a:pt x="4652" y="1877"/>
                  <a:pt x="4652" y="1877"/>
                </a:cubicBezTo>
                <a:cubicBezTo>
                  <a:pt x="4651" y="1876"/>
                  <a:pt x="4651" y="1876"/>
                  <a:pt x="4651" y="1876"/>
                </a:cubicBezTo>
                <a:cubicBezTo>
                  <a:pt x="4650" y="1855"/>
                  <a:pt x="4650" y="1855"/>
                  <a:pt x="4650" y="1855"/>
                </a:cubicBezTo>
                <a:cubicBezTo>
                  <a:pt x="4634" y="1829"/>
                  <a:pt x="4634" y="1829"/>
                  <a:pt x="4634" y="1829"/>
                </a:cubicBezTo>
                <a:cubicBezTo>
                  <a:pt x="4633" y="1826"/>
                  <a:pt x="4633" y="1826"/>
                  <a:pt x="4633" y="1826"/>
                </a:cubicBezTo>
                <a:cubicBezTo>
                  <a:pt x="4623" y="1817"/>
                  <a:pt x="4623" y="1817"/>
                  <a:pt x="4623" y="1817"/>
                </a:cubicBezTo>
                <a:cubicBezTo>
                  <a:pt x="4620" y="1815"/>
                  <a:pt x="4620" y="1815"/>
                  <a:pt x="4620" y="1815"/>
                </a:cubicBezTo>
                <a:cubicBezTo>
                  <a:pt x="4619" y="1814"/>
                  <a:pt x="4619" y="1814"/>
                  <a:pt x="4619" y="1814"/>
                </a:cubicBezTo>
                <a:cubicBezTo>
                  <a:pt x="4619" y="1814"/>
                  <a:pt x="4619" y="1814"/>
                  <a:pt x="4619" y="1814"/>
                </a:cubicBezTo>
                <a:cubicBezTo>
                  <a:pt x="4619" y="1814"/>
                  <a:pt x="4620" y="1814"/>
                  <a:pt x="4620" y="1814"/>
                </a:cubicBezTo>
                <a:cubicBezTo>
                  <a:pt x="4620" y="1814"/>
                  <a:pt x="4620" y="1813"/>
                  <a:pt x="4620" y="1813"/>
                </a:cubicBezTo>
                <a:cubicBezTo>
                  <a:pt x="4621" y="1804"/>
                  <a:pt x="4621" y="1804"/>
                  <a:pt x="4621" y="1804"/>
                </a:cubicBezTo>
                <a:cubicBezTo>
                  <a:pt x="4626" y="1802"/>
                  <a:pt x="4626" y="1802"/>
                  <a:pt x="4626" y="1802"/>
                </a:cubicBezTo>
                <a:cubicBezTo>
                  <a:pt x="4626" y="1801"/>
                  <a:pt x="4626" y="1801"/>
                  <a:pt x="4626" y="1801"/>
                </a:cubicBezTo>
                <a:cubicBezTo>
                  <a:pt x="4627" y="1799"/>
                  <a:pt x="4627" y="1799"/>
                  <a:pt x="4627" y="1799"/>
                </a:cubicBezTo>
                <a:cubicBezTo>
                  <a:pt x="4634" y="1799"/>
                  <a:pt x="4634" y="1799"/>
                  <a:pt x="4634" y="1799"/>
                </a:cubicBezTo>
                <a:cubicBezTo>
                  <a:pt x="4634" y="1799"/>
                  <a:pt x="4634" y="1799"/>
                  <a:pt x="4634" y="1799"/>
                </a:cubicBezTo>
                <a:cubicBezTo>
                  <a:pt x="4637" y="1796"/>
                  <a:pt x="4637" y="1796"/>
                  <a:pt x="4637" y="1796"/>
                </a:cubicBezTo>
                <a:cubicBezTo>
                  <a:pt x="4639" y="1794"/>
                  <a:pt x="4639" y="1794"/>
                  <a:pt x="4639" y="1794"/>
                </a:cubicBezTo>
                <a:cubicBezTo>
                  <a:pt x="4649" y="1785"/>
                  <a:pt x="4649" y="1785"/>
                  <a:pt x="4649" y="1785"/>
                </a:cubicBezTo>
                <a:cubicBezTo>
                  <a:pt x="4653" y="1783"/>
                  <a:pt x="4653" y="1783"/>
                  <a:pt x="4653" y="1783"/>
                </a:cubicBezTo>
                <a:cubicBezTo>
                  <a:pt x="4655" y="1782"/>
                  <a:pt x="4655" y="1782"/>
                  <a:pt x="4655" y="1782"/>
                </a:cubicBezTo>
                <a:cubicBezTo>
                  <a:pt x="4655" y="1781"/>
                  <a:pt x="4655" y="1781"/>
                  <a:pt x="4655" y="1781"/>
                </a:cubicBezTo>
                <a:cubicBezTo>
                  <a:pt x="4655" y="1773"/>
                  <a:pt x="4655" y="1773"/>
                  <a:pt x="4655" y="1773"/>
                </a:cubicBezTo>
                <a:cubicBezTo>
                  <a:pt x="4654" y="1770"/>
                  <a:pt x="4654" y="1770"/>
                  <a:pt x="4654" y="1770"/>
                </a:cubicBezTo>
                <a:cubicBezTo>
                  <a:pt x="4655" y="1767"/>
                  <a:pt x="4655" y="1767"/>
                  <a:pt x="4655" y="1767"/>
                </a:cubicBezTo>
                <a:cubicBezTo>
                  <a:pt x="4666" y="1753"/>
                  <a:pt x="4666" y="1753"/>
                  <a:pt x="4666" y="1753"/>
                </a:cubicBezTo>
                <a:cubicBezTo>
                  <a:pt x="4667" y="1752"/>
                  <a:pt x="4667" y="1752"/>
                  <a:pt x="4667" y="1752"/>
                </a:cubicBezTo>
                <a:cubicBezTo>
                  <a:pt x="4669" y="1753"/>
                  <a:pt x="4669" y="1753"/>
                  <a:pt x="4669" y="1753"/>
                </a:cubicBezTo>
                <a:cubicBezTo>
                  <a:pt x="4669" y="1753"/>
                  <a:pt x="4670" y="1753"/>
                  <a:pt x="4670" y="1753"/>
                </a:cubicBezTo>
                <a:cubicBezTo>
                  <a:pt x="4670" y="1753"/>
                  <a:pt x="4670" y="1752"/>
                  <a:pt x="4670" y="1752"/>
                </a:cubicBezTo>
                <a:cubicBezTo>
                  <a:pt x="4670" y="1751"/>
                  <a:pt x="4670" y="1751"/>
                  <a:pt x="4670" y="1751"/>
                </a:cubicBezTo>
                <a:cubicBezTo>
                  <a:pt x="4671" y="1750"/>
                  <a:pt x="4671" y="1750"/>
                  <a:pt x="4671" y="1750"/>
                </a:cubicBezTo>
                <a:cubicBezTo>
                  <a:pt x="4672" y="1750"/>
                  <a:pt x="4672" y="1749"/>
                  <a:pt x="4672" y="1749"/>
                </a:cubicBezTo>
                <a:cubicBezTo>
                  <a:pt x="4671" y="1747"/>
                  <a:pt x="4671" y="1747"/>
                  <a:pt x="4671" y="1747"/>
                </a:cubicBezTo>
                <a:cubicBezTo>
                  <a:pt x="4671" y="1746"/>
                  <a:pt x="4671" y="1746"/>
                  <a:pt x="4671" y="1746"/>
                </a:cubicBezTo>
                <a:cubicBezTo>
                  <a:pt x="4678" y="1746"/>
                  <a:pt x="4678" y="1746"/>
                  <a:pt x="4678" y="1746"/>
                </a:cubicBezTo>
                <a:cubicBezTo>
                  <a:pt x="4679" y="1746"/>
                  <a:pt x="4679" y="1746"/>
                  <a:pt x="4679" y="1746"/>
                </a:cubicBezTo>
                <a:cubicBezTo>
                  <a:pt x="4680" y="1743"/>
                  <a:pt x="4680" y="1743"/>
                  <a:pt x="4680" y="1743"/>
                </a:cubicBezTo>
                <a:cubicBezTo>
                  <a:pt x="4682" y="1741"/>
                  <a:pt x="4682" y="1741"/>
                  <a:pt x="4682" y="1741"/>
                </a:cubicBezTo>
                <a:cubicBezTo>
                  <a:pt x="4683" y="1739"/>
                  <a:pt x="4683" y="1739"/>
                  <a:pt x="4683" y="1739"/>
                </a:cubicBezTo>
                <a:cubicBezTo>
                  <a:pt x="4686" y="1735"/>
                  <a:pt x="4686" y="1735"/>
                  <a:pt x="4686" y="1735"/>
                </a:cubicBezTo>
                <a:cubicBezTo>
                  <a:pt x="4688" y="1731"/>
                  <a:pt x="4688" y="1731"/>
                  <a:pt x="4688" y="1731"/>
                </a:cubicBezTo>
                <a:cubicBezTo>
                  <a:pt x="4688" y="1731"/>
                  <a:pt x="4688" y="1731"/>
                  <a:pt x="4688" y="1731"/>
                </a:cubicBezTo>
                <a:cubicBezTo>
                  <a:pt x="4689" y="1732"/>
                  <a:pt x="4689" y="1732"/>
                  <a:pt x="4689" y="1732"/>
                </a:cubicBezTo>
                <a:cubicBezTo>
                  <a:pt x="4688" y="1733"/>
                  <a:pt x="4688" y="1733"/>
                  <a:pt x="4688" y="1733"/>
                </a:cubicBezTo>
                <a:cubicBezTo>
                  <a:pt x="4688" y="1734"/>
                  <a:pt x="4688" y="1734"/>
                  <a:pt x="4688" y="1734"/>
                </a:cubicBezTo>
                <a:cubicBezTo>
                  <a:pt x="4690" y="1736"/>
                  <a:pt x="4690" y="1736"/>
                  <a:pt x="4690" y="1736"/>
                </a:cubicBezTo>
                <a:cubicBezTo>
                  <a:pt x="4690" y="1736"/>
                  <a:pt x="4690" y="1736"/>
                  <a:pt x="4691" y="1736"/>
                </a:cubicBezTo>
                <a:cubicBezTo>
                  <a:pt x="4694" y="1733"/>
                  <a:pt x="4694" y="1733"/>
                  <a:pt x="4694" y="1733"/>
                </a:cubicBezTo>
                <a:cubicBezTo>
                  <a:pt x="4695" y="1733"/>
                  <a:pt x="4695" y="1733"/>
                  <a:pt x="4695" y="1733"/>
                </a:cubicBezTo>
                <a:cubicBezTo>
                  <a:pt x="4694" y="1739"/>
                  <a:pt x="4694" y="1739"/>
                  <a:pt x="4694" y="1739"/>
                </a:cubicBezTo>
                <a:cubicBezTo>
                  <a:pt x="4695" y="1741"/>
                  <a:pt x="4695" y="1741"/>
                  <a:pt x="4695" y="1741"/>
                </a:cubicBezTo>
                <a:cubicBezTo>
                  <a:pt x="4695" y="1741"/>
                  <a:pt x="4695" y="1741"/>
                  <a:pt x="4695" y="1741"/>
                </a:cubicBezTo>
                <a:cubicBezTo>
                  <a:pt x="4701" y="1741"/>
                  <a:pt x="4701" y="1741"/>
                  <a:pt x="4701" y="1741"/>
                </a:cubicBezTo>
                <a:cubicBezTo>
                  <a:pt x="4703" y="1743"/>
                  <a:pt x="4703" y="1743"/>
                  <a:pt x="4703" y="1743"/>
                </a:cubicBezTo>
                <a:cubicBezTo>
                  <a:pt x="4704" y="1743"/>
                  <a:pt x="4704" y="1743"/>
                  <a:pt x="4704" y="1743"/>
                </a:cubicBezTo>
                <a:cubicBezTo>
                  <a:pt x="4704" y="1743"/>
                  <a:pt x="4704" y="1743"/>
                  <a:pt x="4704" y="1743"/>
                </a:cubicBezTo>
                <a:cubicBezTo>
                  <a:pt x="4706" y="1744"/>
                  <a:pt x="4706" y="1744"/>
                  <a:pt x="4706" y="1744"/>
                </a:cubicBezTo>
                <a:cubicBezTo>
                  <a:pt x="4710" y="1745"/>
                  <a:pt x="4710" y="1745"/>
                  <a:pt x="4710" y="1745"/>
                </a:cubicBezTo>
                <a:cubicBezTo>
                  <a:pt x="4710" y="1745"/>
                  <a:pt x="4710" y="1745"/>
                  <a:pt x="4710" y="1745"/>
                </a:cubicBezTo>
                <a:cubicBezTo>
                  <a:pt x="4716" y="1742"/>
                  <a:pt x="4716" y="1742"/>
                  <a:pt x="4716" y="1742"/>
                </a:cubicBezTo>
                <a:cubicBezTo>
                  <a:pt x="4718" y="1742"/>
                  <a:pt x="4718" y="1742"/>
                  <a:pt x="4718" y="1742"/>
                </a:cubicBezTo>
                <a:cubicBezTo>
                  <a:pt x="4719" y="1742"/>
                  <a:pt x="4719" y="1742"/>
                  <a:pt x="4719" y="1742"/>
                </a:cubicBezTo>
                <a:cubicBezTo>
                  <a:pt x="4742" y="1725"/>
                  <a:pt x="4742" y="1725"/>
                  <a:pt x="4742" y="1725"/>
                </a:cubicBezTo>
                <a:cubicBezTo>
                  <a:pt x="4748" y="1715"/>
                  <a:pt x="4748" y="1715"/>
                  <a:pt x="4748" y="1715"/>
                </a:cubicBezTo>
                <a:cubicBezTo>
                  <a:pt x="4749" y="1713"/>
                  <a:pt x="4749" y="1713"/>
                  <a:pt x="4749" y="1713"/>
                </a:cubicBezTo>
                <a:cubicBezTo>
                  <a:pt x="4753" y="1707"/>
                  <a:pt x="4753" y="1707"/>
                  <a:pt x="4753" y="1707"/>
                </a:cubicBezTo>
                <a:cubicBezTo>
                  <a:pt x="4756" y="1705"/>
                  <a:pt x="4756" y="1705"/>
                  <a:pt x="4756" y="1705"/>
                </a:cubicBezTo>
                <a:cubicBezTo>
                  <a:pt x="4814" y="1620"/>
                  <a:pt x="4814" y="1620"/>
                  <a:pt x="4814" y="1620"/>
                </a:cubicBezTo>
                <a:cubicBezTo>
                  <a:pt x="4816" y="1619"/>
                  <a:pt x="4816" y="1619"/>
                  <a:pt x="4816" y="1619"/>
                </a:cubicBezTo>
                <a:cubicBezTo>
                  <a:pt x="4819" y="1616"/>
                  <a:pt x="4819" y="1616"/>
                  <a:pt x="4819" y="1616"/>
                </a:cubicBezTo>
                <a:cubicBezTo>
                  <a:pt x="4819" y="1616"/>
                  <a:pt x="4819" y="1616"/>
                  <a:pt x="4819" y="1616"/>
                </a:cubicBezTo>
                <a:cubicBezTo>
                  <a:pt x="4821" y="1605"/>
                  <a:pt x="4821" y="1605"/>
                  <a:pt x="4821" y="1605"/>
                </a:cubicBezTo>
                <a:cubicBezTo>
                  <a:pt x="4820" y="1602"/>
                  <a:pt x="4820" y="1602"/>
                  <a:pt x="4820" y="1602"/>
                </a:cubicBezTo>
                <a:cubicBezTo>
                  <a:pt x="4823" y="1594"/>
                  <a:pt x="4823" y="1594"/>
                  <a:pt x="4823" y="1594"/>
                </a:cubicBezTo>
                <a:cubicBezTo>
                  <a:pt x="4823" y="1581"/>
                  <a:pt x="4823" y="1581"/>
                  <a:pt x="4823" y="1581"/>
                </a:cubicBezTo>
                <a:cubicBezTo>
                  <a:pt x="4825" y="1578"/>
                  <a:pt x="4825" y="1578"/>
                  <a:pt x="4825" y="1578"/>
                </a:cubicBezTo>
                <a:cubicBezTo>
                  <a:pt x="4825" y="1578"/>
                  <a:pt x="4825" y="1578"/>
                  <a:pt x="4825" y="1578"/>
                </a:cubicBezTo>
                <a:cubicBezTo>
                  <a:pt x="4825" y="1576"/>
                  <a:pt x="4825" y="1576"/>
                  <a:pt x="4825" y="1576"/>
                </a:cubicBezTo>
                <a:cubicBezTo>
                  <a:pt x="4825" y="1575"/>
                  <a:pt x="4825" y="1575"/>
                  <a:pt x="4825" y="1575"/>
                </a:cubicBezTo>
                <a:cubicBezTo>
                  <a:pt x="4824" y="1575"/>
                  <a:pt x="4824" y="1575"/>
                  <a:pt x="4824" y="1575"/>
                </a:cubicBezTo>
                <a:cubicBezTo>
                  <a:pt x="4822" y="1561"/>
                  <a:pt x="4822" y="1561"/>
                  <a:pt x="4822" y="1561"/>
                </a:cubicBezTo>
                <a:cubicBezTo>
                  <a:pt x="4824" y="1559"/>
                  <a:pt x="4824" y="1559"/>
                  <a:pt x="4824" y="1559"/>
                </a:cubicBezTo>
                <a:cubicBezTo>
                  <a:pt x="4825" y="1549"/>
                  <a:pt x="4825" y="1549"/>
                  <a:pt x="4825" y="1549"/>
                </a:cubicBezTo>
                <a:cubicBezTo>
                  <a:pt x="4826" y="1549"/>
                  <a:pt x="4826" y="1549"/>
                  <a:pt x="4826" y="1549"/>
                </a:cubicBezTo>
                <a:cubicBezTo>
                  <a:pt x="4826" y="1548"/>
                  <a:pt x="4826" y="1548"/>
                  <a:pt x="4826" y="1548"/>
                </a:cubicBezTo>
                <a:cubicBezTo>
                  <a:pt x="4826" y="1547"/>
                  <a:pt x="4826" y="1547"/>
                  <a:pt x="4826" y="1547"/>
                </a:cubicBezTo>
                <a:cubicBezTo>
                  <a:pt x="4827" y="1546"/>
                  <a:pt x="4827" y="1546"/>
                  <a:pt x="4827" y="1546"/>
                </a:cubicBezTo>
                <a:cubicBezTo>
                  <a:pt x="4828" y="1545"/>
                  <a:pt x="4828" y="1545"/>
                  <a:pt x="4828" y="1545"/>
                </a:cubicBezTo>
                <a:cubicBezTo>
                  <a:pt x="4827" y="1544"/>
                  <a:pt x="4827" y="1544"/>
                  <a:pt x="4827" y="1544"/>
                </a:cubicBezTo>
                <a:cubicBezTo>
                  <a:pt x="4831" y="1539"/>
                  <a:pt x="4831" y="1539"/>
                  <a:pt x="4831" y="1539"/>
                </a:cubicBezTo>
                <a:cubicBezTo>
                  <a:pt x="4832" y="1538"/>
                  <a:pt x="4832" y="1538"/>
                  <a:pt x="4832" y="1538"/>
                </a:cubicBezTo>
                <a:cubicBezTo>
                  <a:pt x="4836" y="1532"/>
                  <a:pt x="4836" y="1532"/>
                  <a:pt x="4836" y="1532"/>
                </a:cubicBezTo>
                <a:cubicBezTo>
                  <a:pt x="4836" y="1529"/>
                  <a:pt x="4836" y="1529"/>
                  <a:pt x="4836" y="1529"/>
                </a:cubicBezTo>
                <a:cubicBezTo>
                  <a:pt x="4837" y="1526"/>
                  <a:pt x="4837" y="1526"/>
                  <a:pt x="4837" y="1526"/>
                </a:cubicBezTo>
                <a:cubicBezTo>
                  <a:pt x="4837" y="1525"/>
                  <a:pt x="4837" y="1525"/>
                  <a:pt x="4837" y="1525"/>
                </a:cubicBezTo>
                <a:cubicBezTo>
                  <a:pt x="4832" y="1519"/>
                  <a:pt x="4832" y="1519"/>
                  <a:pt x="4832" y="1519"/>
                </a:cubicBezTo>
                <a:cubicBezTo>
                  <a:pt x="4834" y="1514"/>
                  <a:pt x="4834" y="1514"/>
                  <a:pt x="4834" y="1514"/>
                </a:cubicBezTo>
                <a:cubicBezTo>
                  <a:pt x="4834" y="1514"/>
                  <a:pt x="4834" y="1514"/>
                  <a:pt x="4834" y="1514"/>
                </a:cubicBezTo>
                <a:cubicBezTo>
                  <a:pt x="4832" y="1507"/>
                  <a:pt x="4832" y="1507"/>
                  <a:pt x="4832" y="1507"/>
                </a:cubicBezTo>
                <a:cubicBezTo>
                  <a:pt x="4832" y="1506"/>
                  <a:pt x="4832" y="1506"/>
                  <a:pt x="4832" y="1506"/>
                </a:cubicBezTo>
                <a:cubicBezTo>
                  <a:pt x="4826" y="1502"/>
                  <a:pt x="4826" y="1502"/>
                  <a:pt x="4826" y="1502"/>
                </a:cubicBezTo>
                <a:cubicBezTo>
                  <a:pt x="4826" y="1501"/>
                  <a:pt x="4826" y="1501"/>
                  <a:pt x="4826" y="1501"/>
                </a:cubicBezTo>
                <a:cubicBezTo>
                  <a:pt x="4823" y="1502"/>
                  <a:pt x="4823" y="1502"/>
                  <a:pt x="4823" y="1502"/>
                </a:cubicBezTo>
                <a:cubicBezTo>
                  <a:pt x="4819" y="1499"/>
                  <a:pt x="4819" y="1499"/>
                  <a:pt x="4819" y="1499"/>
                </a:cubicBezTo>
                <a:cubicBezTo>
                  <a:pt x="4815" y="1498"/>
                  <a:pt x="4815" y="1498"/>
                  <a:pt x="4815" y="1498"/>
                </a:cubicBezTo>
                <a:cubicBezTo>
                  <a:pt x="4815" y="1498"/>
                  <a:pt x="4815" y="1498"/>
                  <a:pt x="4815" y="1498"/>
                </a:cubicBezTo>
                <a:cubicBezTo>
                  <a:pt x="4815" y="1498"/>
                  <a:pt x="4815" y="1498"/>
                  <a:pt x="4815" y="1498"/>
                </a:cubicBezTo>
                <a:cubicBezTo>
                  <a:pt x="4815" y="1498"/>
                  <a:pt x="4815" y="1498"/>
                  <a:pt x="4815" y="1498"/>
                </a:cubicBezTo>
                <a:cubicBezTo>
                  <a:pt x="4818" y="1498"/>
                  <a:pt x="4818" y="1498"/>
                  <a:pt x="4818" y="1498"/>
                </a:cubicBezTo>
                <a:cubicBezTo>
                  <a:pt x="4821" y="1501"/>
                  <a:pt x="4821" y="1501"/>
                  <a:pt x="4821" y="1501"/>
                </a:cubicBezTo>
                <a:cubicBezTo>
                  <a:pt x="4824" y="1501"/>
                  <a:pt x="4824" y="1501"/>
                  <a:pt x="4824" y="1501"/>
                </a:cubicBezTo>
                <a:cubicBezTo>
                  <a:pt x="4827" y="1501"/>
                  <a:pt x="4827" y="1501"/>
                  <a:pt x="4827" y="1501"/>
                </a:cubicBezTo>
                <a:cubicBezTo>
                  <a:pt x="4832" y="1504"/>
                  <a:pt x="4832" y="1504"/>
                  <a:pt x="4832" y="1504"/>
                </a:cubicBezTo>
                <a:cubicBezTo>
                  <a:pt x="4833" y="1504"/>
                  <a:pt x="4833" y="1504"/>
                  <a:pt x="4833" y="1504"/>
                </a:cubicBezTo>
                <a:cubicBezTo>
                  <a:pt x="4834" y="1503"/>
                  <a:pt x="4834" y="1503"/>
                  <a:pt x="4834" y="1503"/>
                </a:cubicBezTo>
                <a:cubicBezTo>
                  <a:pt x="4836" y="1500"/>
                  <a:pt x="4836" y="1500"/>
                  <a:pt x="4836" y="1500"/>
                </a:cubicBezTo>
                <a:cubicBezTo>
                  <a:pt x="4836" y="1499"/>
                  <a:pt x="4836" y="1499"/>
                  <a:pt x="4836" y="1499"/>
                </a:cubicBezTo>
                <a:cubicBezTo>
                  <a:pt x="4836" y="1496"/>
                  <a:pt x="4836" y="1496"/>
                  <a:pt x="4836" y="1496"/>
                </a:cubicBezTo>
                <a:cubicBezTo>
                  <a:pt x="4836" y="1496"/>
                  <a:pt x="4836" y="1496"/>
                  <a:pt x="4836" y="1496"/>
                </a:cubicBezTo>
                <a:cubicBezTo>
                  <a:pt x="4833" y="1495"/>
                  <a:pt x="4833" y="1495"/>
                  <a:pt x="4833" y="1495"/>
                </a:cubicBezTo>
                <a:cubicBezTo>
                  <a:pt x="4820" y="1484"/>
                  <a:pt x="4820" y="1484"/>
                  <a:pt x="4820" y="1484"/>
                </a:cubicBezTo>
                <a:cubicBezTo>
                  <a:pt x="4819" y="1483"/>
                  <a:pt x="4819" y="1483"/>
                  <a:pt x="4819" y="1483"/>
                </a:cubicBezTo>
                <a:cubicBezTo>
                  <a:pt x="4819" y="1479"/>
                  <a:pt x="4819" y="1479"/>
                  <a:pt x="4819" y="1479"/>
                </a:cubicBezTo>
                <a:cubicBezTo>
                  <a:pt x="4819" y="1479"/>
                  <a:pt x="4819" y="1479"/>
                  <a:pt x="4819" y="1479"/>
                </a:cubicBezTo>
                <a:cubicBezTo>
                  <a:pt x="4814" y="1475"/>
                  <a:pt x="4814" y="1475"/>
                  <a:pt x="4814" y="1475"/>
                </a:cubicBezTo>
                <a:cubicBezTo>
                  <a:pt x="4812" y="1473"/>
                  <a:pt x="4812" y="1473"/>
                  <a:pt x="4812" y="1473"/>
                </a:cubicBezTo>
                <a:cubicBezTo>
                  <a:pt x="4811" y="1472"/>
                  <a:pt x="4811" y="1472"/>
                  <a:pt x="4811" y="1472"/>
                </a:cubicBezTo>
                <a:cubicBezTo>
                  <a:pt x="4811" y="1471"/>
                  <a:pt x="4811" y="1471"/>
                  <a:pt x="4811" y="1471"/>
                </a:cubicBezTo>
                <a:cubicBezTo>
                  <a:pt x="4811" y="1471"/>
                  <a:pt x="4811" y="1470"/>
                  <a:pt x="4810" y="1470"/>
                </a:cubicBezTo>
                <a:cubicBezTo>
                  <a:pt x="4808" y="1470"/>
                  <a:pt x="4808" y="1470"/>
                  <a:pt x="4808" y="1470"/>
                </a:cubicBezTo>
                <a:cubicBezTo>
                  <a:pt x="4803" y="1472"/>
                  <a:pt x="4803" y="1472"/>
                  <a:pt x="4803" y="1472"/>
                </a:cubicBezTo>
                <a:cubicBezTo>
                  <a:pt x="4800" y="1472"/>
                  <a:pt x="4800" y="1472"/>
                  <a:pt x="4800" y="1472"/>
                </a:cubicBezTo>
                <a:cubicBezTo>
                  <a:pt x="4794" y="1470"/>
                  <a:pt x="4794" y="1470"/>
                  <a:pt x="4794" y="1470"/>
                </a:cubicBezTo>
                <a:cubicBezTo>
                  <a:pt x="4794" y="1470"/>
                  <a:pt x="4794" y="1470"/>
                  <a:pt x="4794" y="1470"/>
                </a:cubicBezTo>
                <a:cubicBezTo>
                  <a:pt x="4793" y="1470"/>
                  <a:pt x="4793" y="1470"/>
                  <a:pt x="4793" y="1470"/>
                </a:cubicBezTo>
                <a:cubicBezTo>
                  <a:pt x="4793" y="1476"/>
                  <a:pt x="4793" y="1476"/>
                  <a:pt x="4793" y="1476"/>
                </a:cubicBezTo>
                <a:cubicBezTo>
                  <a:pt x="4793" y="1477"/>
                  <a:pt x="4794" y="1477"/>
                  <a:pt x="4794" y="1477"/>
                </a:cubicBezTo>
                <a:cubicBezTo>
                  <a:pt x="4794" y="1477"/>
                  <a:pt x="4794" y="1477"/>
                  <a:pt x="4794" y="1477"/>
                </a:cubicBezTo>
                <a:cubicBezTo>
                  <a:pt x="4791" y="1489"/>
                  <a:pt x="4791" y="1489"/>
                  <a:pt x="4791" y="1489"/>
                </a:cubicBezTo>
                <a:cubicBezTo>
                  <a:pt x="4789" y="1489"/>
                  <a:pt x="4789" y="1489"/>
                  <a:pt x="4789" y="1489"/>
                </a:cubicBezTo>
                <a:cubicBezTo>
                  <a:pt x="4790" y="1487"/>
                  <a:pt x="4790" y="1487"/>
                  <a:pt x="4790" y="1487"/>
                </a:cubicBezTo>
                <a:cubicBezTo>
                  <a:pt x="4792" y="1483"/>
                  <a:pt x="4792" y="1483"/>
                  <a:pt x="4792" y="1483"/>
                </a:cubicBezTo>
                <a:cubicBezTo>
                  <a:pt x="4792" y="1483"/>
                  <a:pt x="4792" y="1483"/>
                  <a:pt x="4792" y="1483"/>
                </a:cubicBezTo>
                <a:cubicBezTo>
                  <a:pt x="4791" y="1480"/>
                  <a:pt x="4791" y="1480"/>
                  <a:pt x="4791" y="1480"/>
                </a:cubicBezTo>
                <a:cubicBezTo>
                  <a:pt x="4791" y="1480"/>
                  <a:pt x="4791" y="1479"/>
                  <a:pt x="4790" y="1479"/>
                </a:cubicBezTo>
                <a:cubicBezTo>
                  <a:pt x="4790" y="1479"/>
                  <a:pt x="4790" y="1479"/>
                  <a:pt x="4790" y="1480"/>
                </a:cubicBezTo>
                <a:cubicBezTo>
                  <a:pt x="4785" y="1486"/>
                  <a:pt x="4785" y="1486"/>
                  <a:pt x="4785" y="1486"/>
                </a:cubicBezTo>
                <a:cubicBezTo>
                  <a:pt x="4776" y="1489"/>
                  <a:pt x="4776" y="1489"/>
                  <a:pt x="4776" y="1489"/>
                </a:cubicBezTo>
                <a:cubicBezTo>
                  <a:pt x="4772" y="1489"/>
                  <a:pt x="4772" y="1489"/>
                  <a:pt x="4772" y="1489"/>
                </a:cubicBezTo>
                <a:cubicBezTo>
                  <a:pt x="4772" y="1488"/>
                  <a:pt x="4772" y="1488"/>
                  <a:pt x="4772" y="1488"/>
                </a:cubicBezTo>
                <a:cubicBezTo>
                  <a:pt x="4774" y="1488"/>
                  <a:pt x="4774" y="1488"/>
                  <a:pt x="4774" y="1488"/>
                </a:cubicBezTo>
                <a:cubicBezTo>
                  <a:pt x="4778" y="1482"/>
                  <a:pt x="4778" y="1482"/>
                  <a:pt x="4778" y="1482"/>
                </a:cubicBezTo>
                <a:cubicBezTo>
                  <a:pt x="4778" y="1482"/>
                  <a:pt x="4778" y="1482"/>
                  <a:pt x="4778" y="1482"/>
                </a:cubicBezTo>
                <a:cubicBezTo>
                  <a:pt x="4778" y="1480"/>
                  <a:pt x="4778" y="1480"/>
                  <a:pt x="4778" y="1480"/>
                </a:cubicBezTo>
                <a:cubicBezTo>
                  <a:pt x="4778" y="1479"/>
                  <a:pt x="4778" y="1479"/>
                  <a:pt x="4778" y="1479"/>
                </a:cubicBezTo>
                <a:cubicBezTo>
                  <a:pt x="4775" y="1478"/>
                  <a:pt x="4775" y="1478"/>
                  <a:pt x="4775" y="1478"/>
                </a:cubicBezTo>
                <a:cubicBezTo>
                  <a:pt x="4774" y="1476"/>
                  <a:pt x="4774" y="1476"/>
                  <a:pt x="4774" y="1476"/>
                </a:cubicBezTo>
                <a:cubicBezTo>
                  <a:pt x="4775" y="1476"/>
                  <a:pt x="4775" y="1476"/>
                  <a:pt x="4775" y="1476"/>
                </a:cubicBezTo>
                <a:cubicBezTo>
                  <a:pt x="4775" y="1475"/>
                  <a:pt x="4775" y="1475"/>
                  <a:pt x="4775" y="1475"/>
                </a:cubicBezTo>
                <a:cubicBezTo>
                  <a:pt x="4778" y="1472"/>
                  <a:pt x="4778" y="1472"/>
                  <a:pt x="4778" y="1472"/>
                </a:cubicBezTo>
                <a:cubicBezTo>
                  <a:pt x="4778" y="1471"/>
                  <a:pt x="4778" y="1471"/>
                  <a:pt x="4778" y="1471"/>
                </a:cubicBezTo>
                <a:cubicBezTo>
                  <a:pt x="4778" y="1470"/>
                  <a:pt x="4778" y="1470"/>
                  <a:pt x="4778" y="1470"/>
                </a:cubicBezTo>
                <a:cubicBezTo>
                  <a:pt x="4778" y="1470"/>
                  <a:pt x="4778" y="1470"/>
                  <a:pt x="4777" y="1470"/>
                </a:cubicBezTo>
                <a:cubicBezTo>
                  <a:pt x="4773" y="1470"/>
                  <a:pt x="4773" y="1470"/>
                  <a:pt x="4773" y="1470"/>
                </a:cubicBezTo>
                <a:cubicBezTo>
                  <a:pt x="4772" y="1470"/>
                  <a:pt x="4772" y="1470"/>
                  <a:pt x="4772" y="1470"/>
                </a:cubicBezTo>
                <a:cubicBezTo>
                  <a:pt x="4770" y="1472"/>
                  <a:pt x="4770" y="1472"/>
                  <a:pt x="4770" y="1472"/>
                </a:cubicBezTo>
                <a:cubicBezTo>
                  <a:pt x="4769" y="1475"/>
                  <a:pt x="4769" y="1475"/>
                  <a:pt x="4769" y="1475"/>
                </a:cubicBezTo>
                <a:cubicBezTo>
                  <a:pt x="4769" y="1475"/>
                  <a:pt x="4769" y="1475"/>
                  <a:pt x="4769" y="1475"/>
                </a:cubicBezTo>
                <a:cubicBezTo>
                  <a:pt x="4770" y="1478"/>
                  <a:pt x="4770" y="1478"/>
                  <a:pt x="4770" y="1478"/>
                </a:cubicBezTo>
                <a:cubicBezTo>
                  <a:pt x="4769" y="1479"/>
                  <a:pt x="4769" y="1479"/>
                  <a:pt x="4769" y="1479"/>
                </a:cubicBezTo>
                <a:cubicBezTo>
                  <a:pt x="4767" y="1482"/>
                  <a:pt x="4767" y="1482"/>
                  <a:pt x="4767" y="1482"/>
                </a:cubicBezTo>
                <a:cubicBezTo>
                  <a:pt x="4765" y="1482"/>
                  <a:pt x="4765" y="1482"/>
                  <a:pt x="4765" y="1482"/>
                </a:cubicBezTo>
                <a:cubicBezTo>
                  <a:pt x="4765" y="1482"/>
                  <a:pt x="4765" y="1482"/>
                  <a:pt x="4765" y="1482"/>
                </a:cubicBezTo>
                <a:cubicBezTo>
                  <a:pt x="4764" y="1483"/>
                  <a:pt x="4764" y="1483"/>
                  <a:pt x="4764" y="1483"/>
                </a:cubicBezTo>
                <a:cubicBezTo>
                  <a:pt x="4765" y="1470"/>
                  <a:pt x="4765" y="1470"/>
                  <a:pt x="4765" y="1470"/>
                </a:cubicBezTo>
                <a:cubicBezTo>
                  <a:pt x="4764" y="1468"/>
                  <a:pt x="4764" y="1468"/>
                  <a:pt x="4764" y="1468"/>
                </a:cubicBezTo>
                <a:cubicBezTo>
                  <a:pt x="4765" y="1465"/>
                  <a:pt x="4765" y="1465"/>
                  <a:pt x="4765" y="1465"/>
                </a:cubicBezTo>
                <a:cubicBezTo>
                  <a:pt x="4764" y="1462"/>
                  <a:pt x="4764" y="1462"/>
                  <a:pt x="4764" y="1462"/>
                </a:cubicBezTo>
                <a:cubicBezTo>
                  <a:pt x="4764" y="1461"/>
                  <a:pt x="4764" y="1461"/>
                  <a:pt x="4764" y="1461"/>
                </a:cubicBezTo>
                <a:cubicBezTo>
                  <a:pt x="4761" y="1461"/>
                  <a:pt x="4761" y="1461"/>
                  <a:pt x="4761" y="1461"/>
                </a:cubicBezTo>
                <a:cubicBezTo>
                  <a:pt x="4748" y="1463"/>
                  <a:pt x="4748" y="1463"/>
                  <a:pt x="4748" y="1463"/>
                </a:cubicBezTo>
                <a:cubicBezTo>
                  <a:pt x="4740" y="1458"/>
                  <a:pt x="4740" y="1458"/>
                  <a:pt x="4740" y="1458"/>
                </a:cubicBezTo>
                <a:cubicBezTo>
                  <a:pt x="4742" y="1454"/>
                  <a:pt x="4742" y="1454"/>
                  <a:pt x="4742" y="1454"/>
                </a:cubicBezTo>
                <a:cubicBezTo>
                  <a:pt x="4749" y="1447"/>
                  <a:pt x="4749" y="1447"/>
                  <a:pt x="4749" y="1447"/>
                </a:cubicBezTo>
                <a:cubicBezTo>
                  <a:pt x="4751" y="1447"/>
                  <a:pt x="4751" y="1447"/>
                  <a:pt x="4751" y="1447"/>
                </a:cubicBezTo>
                <a:cubicBezTo>
                  <a:pt x="4756" y="1442"/>
                  <a:pt x="4756" y="1442"/>
                  <a:pt x="4756" y="1442"/>
                </a:cubicBezTo>
                <a:cubicBezTo>
                  <a:pt x="4759" y="1438"/>
                  <a:pt x="4759" y="1438"/>
                  <a:pt x="4759" y="1438"/>
                </a:cubicBezTo>
                <a:cubicBezTo>
                  <a:pt x="4761" y="1436"/>
                  <a:pt x="4761" y="1436"/>
                  <a:pt x="4761" y="1436"/>
                </a:cubicBezTo>
                <a:cubicBezTo>
                  <a:pt x="4762" y="1436"/>
                  <a:pt x="4762" y="1436"/>
                  <a:pt x="4762" y="1436"/>
                </a:cubicBezTo>
                <a:cubicBezTo>
                  <a:pt x="4779" y="1421"/>
                  <a:pt x="4779" y="1421"/>
                  <a:pt x="4779" y="1421"/>
                </a:cubicBezTo>
                <a:cubicBezTo>
                  <a:pt x="4781" y="1415"/>
                  <a:pt x="4781" y="1415"/>
                  <a:pt x="4781" y="1415"/>
                </a:cubicBezTo>
                <a:cubicBezTo>
                  <a:pt x="4784" y="1414"/>
                  <a:pt x="4784" y="1414"/>
                  <a:pt x="4784" y="1414"/>
                </a:cubicBezTo>
                <a:cubicBezTo>
                  <a:pt x="4785" y="1411"/>
                  <a:pt x="4785" y="1411"/>
                  <a:pt x="4785" y="1411"/>
                </a:cubicBezTo>
                <a:cubicBezTo>
                  <a:pt x="4785" y="1409"/>
                  <a:pt x="4785" y="1409"/>
                  <a:pt x="4785" y="1409"/>
                </a:cubicBezTo>
                <a:cubicBezTo>
                  <a:pt x="4789" y="1404"/>
                  <a:pt x="4789" y="1404"/>
                  <a:pt x="4789" y="1404"/>
                </a:cubicBezTo>
                <a:cubicBezTo>
                  <a:pt x="4790" y="1402"/>
                  <a:pt x="4790" y="1402"/>
                  <a:pt x="4790" y="1402"/>
                </a:cubicBezTo>
                <a:cubicBezTo>
                  <a:pt x="4791" y="1402"/>
                  <a:pt x="4791" y="1402"/>
                  <a:pt x="4791" y="1402"/>
                </a:cubicBezTo>
                <a:cubicBezTo>
                  <a:pt x="4791" y="1403"/>
                  <a:pt x="4792" y="1402"/>
                  <a:pt x="4792" y="1402"/>
                </a:cubicBezTo>
                <a:cubicBezTo>
                  <a:pt x="4794" y="1398"/>
                  <a:pt x="4794" y="1398"/>
                  <a:pt x="4794" y="1398"/>
                </a:cubicBezTo>
                <a:cubicBezTo>
                  <a:pt x="4802" y="1389"/>
                  <a:pt x="4802" y="1389"/>
                  <a:pt x="4802" y="1389"/>
                </a:cubicBezTo>
                <a:cubicBezTo>
                  <a:pt x="4804" y="1389"/>
                  <a:pt x="4804" y="1389"/>
                  <a:pt x="4804" y="1389"/>
                </a:cubicBezTo>
                <a:cubicBezTo>
                  <a:pt x="4805" y="1389"/>
                  <a:pt x="4805" y="1389"/>
                  <a:pt x="4805" y="1389"/>
                </a:cubicBezTo>
                <a:cubicBezTo>
                  <a:pt x="4811" y="1383"/>
                  <a:pt x="4811" y="1383"/>
                  <a:pt x="4811" y="1383"/>
                </a:cubicBezTo>
                <a:cubicBezTo>
                  <a:pt x="4812" y="1379"/>
                  <a:pt x="4812" y="1379"/>
                  <a:pt x="4812" y="1379"/>
                </a:cubicBezTo>
                <a:cubicBezTo>
                  <a:pt x="4812" y="1379"/>
                  <a:pt x="4812" y="1379"/>
                  <a:pt x="4812" y="1379"/>
                </a:cubicBezTo>
                <a:cubicBezTo>
                  <a:pt x="4813" y="1379"/>
                  <a:pt x="4813" y="1379"/>
                  <a:pt x="4813" y="1379"/>
                </a:cubicBezTo>
                <a:cubicBezTo>
                  <a:pt x="4820" y="1374"/>
                  <a:pt x="4820" y="1374"/>
                  <a:pt x="4820" y="1374"/>
                </a:cubicBezTo>
                <a:cubicBezTo>
                  <a:pt x="4823" y="1369"/>
                  <a:pt x="4823" y="1369"/>
                  <a:pt x="4823" y="1369"/>
                </a:cubicBezTo>
                <a:cubicBezTo>
                  <a:pt x="4824" y="1365"/>
                  <a:pt x="4824" y="1365"/>
                  <a:pt x="4824" y="1365"/>
                </a:cubicBezTo>
                <a:cubicBezTo>
                  <a:pt x="4863" y="1328"/>
                  <a:pt x="4863" y="1328"/>
                  <a:pt x="4863" y="1328"/>
                </a:cubicBezTo>
                <a:cubicBezTo>
                  <a:pt x="4905" y="1327"/>
                  <a:pt x="4905" y="1327"/>
                  <a:pt x="4905" y="1327"/>
                </a:cubicBezTo>
                <a:cubicBezTo>
                  <a:pt x="4905" y="1330"/>
                  <a:pt x="4905" y="1330"/>
                  <a:pt x="4905" y="1330"/>
                </a:cubicBezTo>
                <a:cubicBezTo>
                  <a:pt x="4905" y="1330"/>
                  <a:pt x="4905" y="1330"/>
                  <a:pt x="4905" y="1330"/>
                </a:cubicBezTo>
                <a:cubicBezTo>
                  <a:pt x="4906" y="1333"/>
                  <a:pt x="4906" y="1333"/>
                  <a:pt x="4906" y="1333"/>
                </a:cubicBezTo>
                <a:cubicBezTo>
                  <a:pt x="4907" y="1333"/>
                  <a:pt x="4907" y="1333"/>
                  <a:pt x="4907" y="1333"/>
                </a:cubicBezTo>
                <a:cubicBezTo>
                  <a:pt x="4909" y="1333"/>
                  <a:pt x="4909" y="1333"/>
                  <a:pt x="4909" y="1333"/>
                </a:cubicBezTo>
                <a:cubicBezTo>
                  <a:pt x="4909" y="1333"/>
                  <a:pt x="4909" y="1333"/>
                  <a:pt x="4909" y="1333"/>
                </a:cubicBezTo>
                <a:cubicBezTo>
                  <a:pt x="4912" y="1332"/>
                  <a:pt x="4912" y="1332"/>
                  <a:pt x="4912" y="1332"/>
                </a:cubicBezTo>
                <a:cubicBezTo>
                  <a:pt x="4913" y="1332"/>
                  <a:pt x="4913" y="1332"/>
                  <a:pt x="4913" y="1332"/>
                </a:cubicBezTo>
                <a:cubicBezTo>
                  <a:pt x="4913" y="1331"/>
                  <a:pt x="4913" y="1331"/>
                  <a:pt x="4913" y="1331"/>
                </a:cubicBezTo>
                <a:cubicBezTo>
                  <a:pt x="4914" y="1325"/>
                  <a:pt x="4914" y="1325"/>
                  <a:pt x="4914" y="1325"/>
                </a:cubicBezTo>
                <a:cubicBezTo>
                  <a:pt x="4915" y="1325"/>
                  <a:pt x="4915" y="1325"/>
                  <a:pt x="4915" y="1325"/>
                </a:cubicBezTo>
                <a:cubicBezTo>
                  <a:pt x="4930" y="1331"/>
                  <a:pt x="4930" y="1331"/>
                  <a:pt x="4930" y="1331"/>
                </a:cubicBezTo>
                <a:cubicBezTo>
                  <a:pt x="4931" y="1331"/>
                  <a:pt x="4931" y="1331"/>
                  <a:pt x="4931" y="1331"/>
                </a:cubicBezTo>
                <a:cubicBezTo>
                  <a:pt x="4936" y="1330"/>
                  <a:pt x="4936" y="1330"/>
                  <a:pt x="4936" y="1330"/>
                </a:cubicBezTo>
                <a:cubicBezTo>
                  <a:pt x="4936" y="1330"/>
                  <a:pt x="4936" y="1330"/>
                  <a:pt x="4936" y="1330"/>
                </a:cubicBezTo>
                <a:cubicBezTo>
                  <a:pt x="4936" y="1328"/>
                  <a:pt x="4936" y="1328"/>
                  <a:pt x="4936" y="1328"/>
                </a:cubicBezTo>
                <a:cubicBezTo>
                  <a:pt x="4938" y="1326"/>
                  <a:pt x="4938" y="1326"/>
                  <a:pt x="4938" y="1326"/>
                </a:cubicBezTo>
                <a:cubicBezTo>
                  <a:pt x="4943" y="1327"/>
                  <a:pt x="4943" y="1327"/>
                  <a:pt x="4943" y="1327"/>
                </a:cubicBezTo>
                <a:cubicBezTo>
                  <a:pt x="4946" y="1331"/>
                  <a:pt x="4946" y="1331"/>
                  <a:pt x="4946" y="1331"/>
                </a:cubicBezTo>
                <a:cubicBezTo>
                  <a:pt x="4947" y="1331"/>
                  <a:pt x="4947" y="1331"/>
                  <a:pt x="4947" y="1331"/>
                </a:cubicBezTo>
                <a:cubicBezTo>
                  <a:pt x="4948" y="1331"/>
                  <a:pt x="4948" y="1331"/>
                  <a:pt x="4948" y="1331"/>
                </a:cubicBezTo>
                <a:cubicBezTo>
                  <a:pt x="4952" y="1331"/>
                  <a:pt x="4952" y="1331"/>
                  <a:pt x="4952" y="1331"/>
                </a:cubicBezTo>
                <a:cubicBezTo>
                  <a:pt x="4953" y="1330"/>
                  <a:pt x="4953" y="1330"/>
                  <a:pt x="4953" y="1330"/>
                </a:cubicBezTo>
                <a:cubicBezTo>
                  <a:pt x="4953" y="1327"/>
                  <a:pt x="4953" y="1327"/>
                  <a:pt x="4953" y="1327"/>
                </a:cubicBezTo>
                <a:cubicBezTo>
                  <a:pt x="4953" y="1327"/>
                  <a:pt x="4953" y="1327"/>
                  <a:pt x="4953" y="1327"/>
                </a:cubicBezTo>
                <a:cubicBezTo>
                  <a:pt x="4953" y="1326"/>
                  <a:pt x="4952" y="1326"/>
                  <a:pt x="4952" y="1326"/>
                </a:cubicBezTo>
                <a:cubicBezTo>
                  <a:pt x="4951" y="1326"/>
                  <a:pt x="4951" y="1326"/>
                  <a:pt x="4951" y="1326"/>
                </a:cubicBezTo>
                <a:cubicBezTo>
                  <a:pt x="4951" y="1325"/>
                  <a:pt x="4951" y="1325"/>
                  <a:pt x="4951" y="1325"/>
                </a:cubicBezTo>
                <a:cubicBezTo>
                  <a:pt x="4953" y="1324"/>
                  <a:pt x="4953" y="1324"/>
                  <a:pt x="4953" y="1324"/>
                </a:cubicBezTo>
                <a:cubicBezTo>
                  <a:pt x="4956" y="1324"/>
                  <a:pt x="4956" y="1324"/>
                  <a:pt x="4956" y="1324"/>
                </a:cubicBezTo>
                <a:cubicBezTo>
                  <a:pt x="4956" y="1324"/>
                  <a:pt x="4956" y="1324"/>
                  <a:pt x="4956" y="1324"/>
                </a:cubicBezTo>
                <a:cubicBezTo>
                  <a:pt x="4957" y="1323"/>
                  <a:pt x="4957" y="1323"/>
                  <a:pt x="4957" y="1323"/>
                </a:cubicBezTo>
                <a:cubicBezTo>
                  <a:pt x="4956" y="1321"/>
                  <a:pt x="4956" y="1321"/>
                  <a:pt x="4956" y="1321"/>
                </a:cubicBezTo>
                <a:cubicBezTo>
                  <a:pt x="4956" y="1321"/>
                  <a:pt x="4956" y="1321"/>
                  <a:pt x="4956" y="1321"/>
                </a:cubicBezTo>
                <a:cubicBezTo>
                  <a:pt x="4955" y="1319"/>
                  <a:pt x="4955" y="1319"/>
                  <a:pt x="4955" y="1319"/>
                </a:cubicBezTo>
                <a:cubicBezTo>
                  <a:pt x="4955" y="1318"/>
                  <a:pt x="4955" y="1318"/>
                  <a:pt x="4955" y="1318"/>
                </a:cubicBezTo>
                <a:cubicBezTo>
                  <a:pt x="4958" y="1316"/>
                  <a:pt x="4958" y="1316"/>
                  <a:pt x="4958" y="1316"/>
                </a:cubicBezTo>
                <a:cubicBezTo>
                  <a:pt x="4961" y="1316"/>
                  <a:pt x="4961" y="1316"/>
                  <a:pt x="4961" y="1316"/>
                </a:cubicBezTo>
                <a:cubicBezTo>
                  <a:pt x="4974" y="1320"/>
                  <a:pt x="4974" y="1320"/>
                  <a:pt x="4974" y="1320"/>
                </a:cubicBezTo>
                <a:cubicBezTo>
                  <a:pt x="4977" y="1320"/>
                  <a:pt x="4977" y="1320"/>
                  <a:pt x="4977" y="1320"/>
                </a:cubicBezTo>
                <a:cubicBezTo>
                  <a:pt x="4980" y="1322"/>
                  <a:pt x="4980" y="1322"/>
                  <a:pt x="4980" y="1322"/>
                </a:cubicBezTo>
                <a:cubicBezTo>
                  <a:pt x="4980" y="1323"/>
                  <a:pt x="4980" y="1323"/>
                  <a:pt x="4980" y="1323"/>
                </a:cubicBezTo>
                <a:cubicBezTo>
                  <a:pt x="4981" y="1324"/>
                  <a:pt x="4981" y="1324"/>
                  <a:pt x="4981" y="1324"/>
                </a:cubicBezTo>
                <a:cubicBezTo>
                  <a:pt x="4983" y="1325"/>
                  <a:pt x="4983" y="1325"/>
                  <a:pt x="4983" y="1325"/>
                </a:cubicBezTo>
                <a:cubicBezTo>
                  <a:pt x="4984" y="1325"/>
                  <a:pt x="4984" y="1325"/>
                  <a:pt x="4984" y="1324"/>
                </a:cubicBezTo>
                <a:cubicBezTo>
                  <a:pt x="4986" y="1321"/>
                  <a:pt x="4986" y="1321"/>
                  <a:pt x="4986" y="1321"/>
                </a:cubicBezTo>
                <a:cubicBezTo>
                  <a:pt x="4988" y="1320"/>
                  <a:pt x="4988" y="1320"/>
                  <a:pt x="4988" y="1320"/>
                </a:cubicBezTo>
                <a:cubicBezTo>
                  <a:pt x="4991" y="1321"/>
                  <a:pt x="4991" y="1321"/>
                  <a:pt x="4991" y="1321"/>
                </a:cubicBezTo>
                <a:cubicBezTo>
                  <a:pt x="4996" y="1326"/>
                  <a:pt x="4996" y="1326"/>
                  <a:pt x="4996" y="1326"/>
                </a:cubicBezTo>
                <a:cubicBezTo>
                  <a:pt x="4997" y="1329"/>
                  <a:pt x="4997" y="1329"/>
                  <a:pt x="4997" y="1329"/>
                </a:cubicBezTo>
                <a:cubicBezTo>
                  <a:pt x="4998" y="1329"/>
                  <a:pt x="4998" y="1329"/>
                  <a:pt x="4998" y="1329"/>
                </a:cubicBezTo>
                <a:cubicBezTo>
                  <a:pt x="5003" y="1330"/>
                  <a:pt x="5003" y="1330"/>
                  <a:pt x="5003" y="1330"/>
                </a:cubicBezTo>
                <a:cubicBezTo>
                  <a:pt x="5004" y="1331"/>
                  <a:pt x="5004" y="1331"/>
                  <a:pt x="5004" y="1331"/>
                </a:cubicBezTo>
                <a:cubicBezTo>
                  <a:pt x="5001" y="1332"/>
                  <a:pt x="5001" y="1332"/>
                  <a:pt x="5001" y="1332"/>
                </a:cubicBezTo>
                <a:cubicBezTo>
                  <a:pt x="4991" y="1332"/>
                  <a:pt x="4991" y="1332"/>
                  <a:pt x="4991" y="1332"/>
                </a:cubicBezTo>
                <a:cubicBezTo>
                  <a:pt x="4987" y="1334"/>
                  <a:pt x="4987" y="1334"/>
                  <a:pt x="4987" y="1334"/>
                </a:cubicBezTo>
                <a:cubicBezTo>
                  <a:pt x="4987" y="1334"/>
                  <a:pt x="4986" y="1335"/>
                  <a:pt x="4986" y="1335"/>
                </a:cubicBezTo>
                <a:cubicBezTo>
                  <a:pt x="4987" y="1337"/>
                  <a:pt x="4987" y="1337"/>
                  <a:pt x="4987" y="1337"/>
                </a:cubicBezTo>
                <a:cubicBezTo>
                  <a:pt x="4991" y="1342"/>
                  <a:pt x="4991" y="1342"/>
                  <a:pt x="4991" y="1342"/>
                </a:cubicBezTo>
                <a:cubicBezTo>
                  <a:pt x="4992" y="1343"/>
                  <a:pt x="4992" y="1343"/>
                  <a:pt x="4992" y="1343"/>
                </a:cubicBezTo>
                <a:cubicBezTo>
                  <a:pt x="5000" y="1343"/>
                  <a:pt x="5000" y="1343"/>
                  <a:pt x="5000" y="1343"/>
                </a:cubicBezTo>
                <a:cubicBezTo>
                  <a:pt x="5004" y="1342"/>
                  <a:pt x="5004" y="1342"/>
                  <a:pt x="5004" y="1342"/>
                </a:cubicBezTo>
                <a:cubicBezTo>
                  <a:pt x="5005" y="1341"/>
                  <a:pt x="5005" y="1341"/>
                  <a:pt x="5005" y="1341"/>
                </a:cubicBezTo>
                <a:cubicBezTo>
                  <a:pt x="5006" y="1338"/>
                  <a:pt x="5006" y="1338"/>
                  <a:pt x="5006" y="1338"/>
                </a:cubicBezTo>
                <a:cubicBezTo>
                  <a:pt x="5008" y="1338"/>
                  <a:pt x="5008" y="1338"/>
                  <a:pt x="5008" y="1338"/>
                </a:cubicBezTo>
                <a:cubicBezTo>
                  <a:pt x="5010" y="1339"/>
                  <a:pt x="5010" y="1339"/>
                  <a:pt x="5010" y="1339"/>
                </a:cubicBezTo>
                <a:cubicBezTo>
                  <a:pt x="5014" y="1341"/>
                  <a:pt x="5014" y="1341"/>
                  <a:pt x="5014" y="1341"/>
                </a:cubicBezTo>
                <a:cubicBezTo>
                  <a:pt x="5014" y="1341"/>
                  <a:pt x="5014" y="1341"/>
                  <a:pt x="5014" y="1341"/>
                </a:cubicBezTo>
                <a:cubicBezTo>
                  <a:pt x="5017" y="1339"/>
                  <a:pt x="5017" y="1339"/>
                  <a:pt x="5017" y="1339"/>
                </a:cubicBezTo>
                <a:cubicBezTo>
                  <a:pt x="5018" y="1336"/>
                  <a:pt x="5018" y="1336"/>
                  <a:pt x="5018" y="1336"/>
                </a:cubicBezTo>
                <a:cubicBezTo>
                  <a:pt x="5022" y="1336"/>
                  <a:pt x="5022" y="1336"/>
                  <a:pt x="5022" y="1336"/>
                </a:cubicBezTo>
                <a:cubicBezTo>
                  <a:pt x="5023" y="1335"/>
                  <a:pt x="5023" y="1335"/>
                  <a:pt x="5023" y="1335"/>
                </a:cubicBezTo>
                <a:cubicBezTo>
                  <a:pt x="5023" y="1334"/>
                  <a:pt x="5023" y="1334"/>
                  <a:pt x="5023" y="1334"/>
                </a:cubicBezTo>
                <a:cubicBezTo>
                  <a:pt x="5026" y="1332"/>
                  <a:pt x="5026" y="1332"/>
                  <a:pt x="5026" y="1332"/>
                </a:cubicBezTo>
                <a:cubicBezTo>
                  <a:pt x="5030" y="1333"/>
                  <a:pt x="5030" y="1333"/>
                  <a:pt x="5030" y="1333"/>
                </a:cubicBezTo>
                <a:cubicBezTo>
                  <a:pt x="5032" y="1336"/>
                  <a:pt x="5032" y="1336"/>
                  <a:pt x="5032" y="1336"/>
                </a:cubicBezTo>
                <a:cubicBezTo>
                  <a:pt x="5032" y="1336"/>
                  <a:pt x="5032" y="1336"/>
                  <a:pt x="5032" y="1336"/>
                </a:cubicBezTo>
                <a:cubicBezTo>
                  <a:pt x="5035" y="1337"/>
                  <a:pt x="5035" y="1337"/>
                  <a:pt x="5035" y="1337"/>
                </a:cubicBezTo>
                <a:cubicBezTo>
                  <a:pt x="5039" y="1335"/>
                  <a:pt x="5039" y="1335"/>
                  <a:pt x="5039" y="1335"/>
                </a:cubicBezTo>
                <a:cubicBezTo>
                  <a:pt x="5039" y="1335"/>
                  <a:pt x="5039" y="1335"/>
                  <a:pt x="5039" y="1335"/>
                </a:cubicBezTo>
                <a:cubicBezTo>
                  <a:pt x="5040" y="1333"/>
                  <a:pt x="5040" y="1333"/>
                  <a:pt x="5040" y="1333"/>
                </a:cubicBezTo>
                <a:cubicBezTo>
                  <a:pt x="5043" y="1333"/>
                  <a:pt x="5043" y="1333"/>
                  <a:pt x="5043" y="1333"/>
                </a:cubicBezTo>
                <a:cubicBezTo>
                  <a:pt x="5045" y="1334"/>
                  <a:pt x="5045" y="1334"/>
                  <a:pt x="5045" y="1334"/>
                </a:cubicBezTo>
                <a:cubicBezTo>
                  <a:pt x="5045" y="1335"/>
                  <a:pt x="5045" y="1335"/>
                  <a:pt x="5045" y="1335"/>
                </a:cubicBezTo>
                <a:cubicBezTo>
                  <a:pt x="5045" y="1335"/>
                  <a:pt x="5046" y="1334"/>
                  <a:pt x="5046" y="1334"/>
                </a:cubicBezTo>
                <a:cubicBezTo>
                  <a:pt x="5047" y="1333"/>
                  <a:pt x="5047" y="1333"/>
                  <a:pt x="5047" y="1333"/>
                </a:cubicBezTo>
                <a:cubicBezTo>
                  <a:pt x="5049" y="1333"/>
                  <a:pt x="5049" y="1333"/>
                  <a:pt x="5049" y="1333"/>
                </a:cubicBezTo>
                <a:cubicBezTo>
                  <a:pt x="5050" y="1333"/>
                  <a:pt x="5050" y="1333"/>
                  <a:pt x="5050" y="1332"/>
                </a:cubicBezTo>
                <a:cubicBezTo>
                  <a:pt x="5050" y="1330"/>
                  <a:pt x="5050" y="1330"/>
                  <a:pt x="5050" y="1330"/>
                </a:cubicBezTo>
                <a:cubicBezTo>
                  <a:pt x="5049" y="1327"/>
                  <a:pt x="5049" y="1327"/>
                  <a:pt x="5049" y="1327"/>
                </a:cubicBezTo>
                <a:cubicBezTo>
                  <a:pt x="5047" y="1324"/>
                  <a:pt x="5047" y="1324"/>
                  <a:pt x="5047" y="1324"/>
                </a:cubicBezTo>
                <a:cubicBezTo>
                  <a:pt x="5041" y="1321"/>
                  <a:pt x="5041" y="1321"/>
                  <a:pt x="5041" y="1321"/>
                </a:cubicBezTo>
                <a:cubicBezTo>
                  <a:pt x="5041" y="1321"/>
                  <a:pt x="5041" y="1321"/>
                  <a:pt x="5041" y="1321"/>
                </a:cubicBezTo>
                <a:cubicBezTo>
                  <a:pt x="5036" y="1322"/>
                  <a:pt x="5036" y="1322"/>
                  <a:pt x="5036" y="1322"/>
                </a:cubicBezTo>
                <a:cubicBezTo>
                  <a:pt x="5036" y="1321"/>
                  <a:pt x="5036" y="1321"/>
                  <a:pt x="5036" y="1321"/>
                </a:cubicBezTo>
                <a:cubicBezTo>
                  <a:pt x="5037" y="1319"/>
                  <a:pt x="5037" y="1319"/>
                  <a:pt x="5037" y="1319"/>
                </a:cubicBezTo>
                <a:cubicBezTo>
                  <a:pt x="5038" y="1318"/>
                  <a:pt x="5038" y="1318"/>
                  <a:pt x="5038" y="1318"/>
                </a:cubicBezTo>
                <a:cubicBezTo>
                  <a:pt x="5035" y="1312"/>
                  <a:pt x="5035" y="1312"/>
                  <a:pt x="5035" y="1312"/>
                </a:cubicBezTo>
                <a:cubicBezTo>
                  <a:pt x="5036" y="1312"/>
                  <a:pt x="5036" y="1312"/>
                  <a:pt x="5036" y="1312"/>
                </a:cubicBezTo>
                <a:cubicBezTo>
                  <a:pt x="5037" y="1313"/>
                  <a:pt x="5037" y="1313"/>
                  <a:pt x="5037" y="1313"/>
                </a:cubicBezTo>
                <a:cubicBezTo>
                  <a:pt x="5037" y="1313"/>
                  <a:pt x="5037" y="1313"/>
                  <a:pt x="5037" y="1313"/>
                </a:cubicBezTo>
                <a:cubicBezTo>
                  <a:pt x="5038" y="1313"/>
                  <a:pt x="5038" y="1313"/>
                  <a:pt x="5038" y="1313"/>
                </a:cubicBezTo>
                <a:cubicBezTo>
                  <a:pt x="5039" y="1312"/>
                  <a:pt x="5039" y="1312"/>
                  <a:pt x="5039" y="1312"/>
                </a:cubicBezTo>
                <a:cubicBezTo>
                  <a:pt x="5045" y="1298"/>
                  <a:pt x="5045" y="1298"/>
                  <a:pt x="5045" y="1298"/>
                </a:cubicBezTo>
                <a:cubicBezTo>
                  <a:pt x="5049" y="1295"/>
                  <a:pt x="5049" y="1295"/>
                  <a:pt x="5049" y="1295"/>
                </a:cubicBezTo>
                <a:cubicBezTo>
                  <a:pt x="5052" y="1293"/>
                  <a:pt x="5052" y="1293"/>
                  <a:pt x="5052" y="1293"/>
                </a:cubicBezTo>
                <a:cubicBezTo>
                  <a:pt x="5062" y="1283"/>
                  <a:pt x="5062" y="1283"/>
                  <a:pt x="5062" y="1283"/>
                </a:cubicBezTo>
                <a:cubicBezTo>
                  <a:pt x="5063" y="1283"/>
                  <a:pt x="5063" y="1283"/>
                  <a:pt x="5063" y="1283"/>
                </a:cubicBezTo>
                <a:cubicBezTo>
                  <a:pt x="5063" y="1280"/>
                  <a:pt x="5063" y="1280"/>
                  <a:pt x="5063" y="1280"/>
                </a:cubicBezTo>
                <a:cubicBezTo>
                  <a:pt x="5073" y="1268"/>
                  <a:pt x="5073" y="1268"/>
                  <a:pt x="5073" y="1268"/>
                </a:cubicBezTo>
                <a:cubicBezTo>
                  <a:pt x="5074" y="1261"/>
                  <a:pt x="5074" y="1261"/>
                  <a:pt x="5074" y="1261"/>
                </a:cubicBezTo>
                <a:cubicBezTo>
                  <a:pt x="5082" y="1253"/>
                  <a:pt x="5082" y="1253"/>
                  <a:pt x="5082" y="1253"/>
                </a:cubicBezTo>
                <a:cubicBezTo>
                  <a:pt x="5085" y="1252"/>
                  <a:pt x="5085" y="1252"/>
                  <a:pt x="5085" y="1252"/>
                </a:cubicBezTo>
                <a:cubicBezTo>
                  <a:pt x="5088" y="1250"/>
                  <a:pt x="5088" y="1250"/>
                  <a:pt x="5088" y="1250"/>
                </a:cubicBezTo>
                <a:cubicBezTo>
                  <a:pt x="5095" y="1251"/>
                  <a:pt x="5095" y="1251"/>
                  <a:pt x="5095" y="1251"/>
                </a:cubicBezTo>
                <a:cubicBezTo>
                  <a:pt x="5107" y="1249"/>
                  <a:pt x="5107" y="1249"/>
                  <a:pt x="5107" y="1249"/>
                </a:cubicBezTo>
                <a:cubicBezTo>
                  <a:pt x="5109" y="1247"/>
                  <a:pt x="5109" y="1247"/>
                  <a:pt x="5109" y="1247"/>
                </a:cubicBezTo>
                <a:cubicBezTo>
                  <a:pt x="5110" y="1246"/>
                  <a:pt x="5110" y="1246"/>
                  <a:pt x="5110" y="1246"/>
                </a:cubicBezTo>
                <a:cubicBezTo>
                  <a:pt x="5111" y="1246"/>
                  <a:pt x="5111" y="1246"/>
                  <a:pt x="5111" y="1246"/>
                </a:cubicBezTo>
                <a:cubicBezTo>
                  <a:pt x="5115" y="1248"/>
                  <a:pt x="5115" y="1248"/>
                  <a:pt x="5115" y="1248"/>
                </a:cubicBezTo>
                <a:cubicBezTo>
                  <a:pt x="5116" y="1250"/>
                  <a:pt x="5116" y="1250"/>
                  <a:pt x="5116" y="1250"/>
                </a:cubicBezTo>
                <a:cubicBezTo>
                  <a:pt x="5117" y="1253"/>
                  <a:pt x="5117" y="1253"/>
                  <a:pt x="5117" y="1253"/>
                </a:cubicBezTo>
                <a:cubicBezTo>
                  <a:pt x="5117" y="1253"/>
                  <a:pt x="5118" y="1254"/>
                  <a:pt x="5118" y="1254"/>
                </a:cubicBezTo>
                <a:cubicBezTo>
                  <a:pt x="5123" y="1253"/>
                  <a:pt x="5123" y="1253"/>
                  <a:pt x="5123" y="1253"/>
                </a:cubicBezTo>
                <a:cubicBezTo>
                  <a:pt x="5123" y="1253"/>
                  <a:pt x="5123" y="1253"/>
                  <a:pt x="5123" y="1253"/>
                </a:cubicBezTo>
                <a:cubicBezTo>
                  <a:pt x="5130" y="1246"/>
                  <a:pt x="5130" y="1246"/>
                  <a:pt x="5130" y="1246"/>
                </a:cubicBezTo>
                <a:cubicBezTo>
                  <a:pt x="5128" y="1257"/>
                  <a:pt x="5128" y="1257"/>
                  <a:pt x="5128" y="1257"/>
                </a:cubicBezTo>
                <a:cubicBezTo>
                  <a:pt x="5126" y="1259"/>
                  <a:pt x="5126" y="1259"/>
                  <a:pt x="5126" y="1259"/>
                </a:cubicBezTo>
                <a:cubicBezTo>
                  <a:pt x="5123" y="1264"/>
                  <a:pt x="5123" y="1264"/>
                  <a:pt x="5123" y="1264"/>
                </a:cubicBezTo>
                <a:cubicBezTo>
                  <a:pt x="5123" y="1268"/>
                  <a:pt x="5123" y="1268"/>
                  <a:pt x="5123" y="1268"/>
                </a:cubicBezTo>
                <a:cubicBezTo>
                  <a:pt x="5123" y="1269"/>
                  <a:pt x="5123" y="1269"/>
                  <a:pt x="5123" y="1269"/>
                </a:cubicBezTo>
                <a:cubicBezTo>
                  <a:pt x="5124" y="1271"/>
                  <a:pt x="5124" y="1271"/>
                  <a:pt x="5124" y="1271"/>
                </a:cubicBezTo>
                <a:cubicBezTo>
                  <a:pt x="5124" y="1272"/>
                  <a:pt x="5124" y="1272"/>
                  <a:pt x="5124" y="1272"/>
                </a:cubicBezTo>
                <a:cubicBezTo>
                  <a:pt x="5123" y="1274"/>
                  <a:pt x="5123" y="1274"/>
                  <a:pt x="5123" y="1274"/>
                </a:cubicBezTo>
                <a:cubicBezTo>
                  <a:pt x="5122" y="1274"/>
                  <a:pt x="5122" y="1274"/>
                  <a:pt x="5122" y="1274"/>
                </a:cubicBezTo>
                <a:cubicBezTo>
                  <a:pt x="5122" y="1276"/>
                  <a:pt x="5122" y="1276"/>
                  <a:pt x="5122" y="1276"/>
                </a:cubicBezTo>
                <a:cubicBezTo>
                  <a:pt x="5122" y="1277"/>
                  <a:pt x="5122" y="1277"/>
                  <a:pt x="5122" y="1277"/>
                </a:cubicBezTo>
                <a:cubicBezTo>
                  <a:pt x="5123" y="1278"/>
                  <a:pt x="5123" y="1278"/>
                  <a:pt x="5123" y="1278"/>
                </a:cubicBezTo>
                <a:cubicBezTo>
                  <a:pt x="5124" y="1278"/>
                  <a:pt x="5124" y="1278"/>
                  <a:pt x="5124" y="1278"/>
                </a:cubicBezTo>
                <a:cubicBezTo>
                  <a:pt x="5130" y="1276"/>
                  <a:pt x="5130" y="1276"/>
                  <a:pt x="5130" y="1276"/>
                </a:cubicBezTo>
                <a:cubicBezTo>
                  <a:pt x="5127" y="1285"/>
                  <a:pt x="5127" y="1285"/>
                  <a:pt x="5127" y="1285"/>
                </a:cubicBezTo>
                <a:cubicBezTo>
                  <a:pt x="5127" y="1289"/>
                  <a:pt x="5127" y="1289"/>
                  <a:pt x="5127" y="1289"/>
                </a:cubicBezTo>
                <a:cubicBezTo>
                  <a:pt x="5127" y="1289"/>
                  <a:pt x="5127" y="1289"/>
                  <a:pt x="5127" y="1289"/>
                </a:cubicBezTo>
                <a:cubicBezTo>
                  <a:pt x="5128" y="1289"/>
                  <a:pt x="5128" y="1289"/>
                  <a:pt x="5128" y="1289"/>
                </a:cubicBezTo>
                <a:cubicBezTo>
                  <a:pt x="5130" y="1288"/>
                  <a:pt x="5130" y="1288"/>
                  <a:pt x="5130" y="1288"/>
                </a:cubicBezTo>
                <a:cubicBezTo>
                  <a:pt x="5134" y="1285"/>
                  <a:pt x="5134" y="1285"/>
                  <a:pt x="5134" y="1285"/>
                </a:cubicBezTo>
                <a:cubicBezTo>
                  <a:pt x="5136" y="1285"/>
                  <a:pt x="5136" y="1285"/>
                  <a:pt x="5136" y="1285"/>
                </a:cubicBezTo>
                <a:cubicBezTo>
                  <a:pt x="5137" y="1284"/>
                  <a:pt x="5137" y="1284"/>
                  <a:pt x="5137" y="1284"/>
                </a:cubicBezTo>
                <a:cubicBezTo>
                  <a:pt x="5162" y="1256"/>
                  <a:pt x="5162" y="1256"/>
                  <a:pt x="5162" y="1256"/>
                </a:cubicBezTo>
                <a:cubicBezTo>
                  <a:pt x="5166" y="1256"/>
                  <a:pt x="5166" y="1256"/>
                  <a:pt x="5166" y="1256"/>
                </a:cubicBezTo>
                <a:cubicBezTo>
                  <a:pt x="5168" y="1255"/>
                  <a:pt x="5168" y="1255"/>
                  <a:pt x="5168" y="1255"/>
                </a:cubicBezTo>
                <a:cubicBezTo>
                  <a:pt x="5168" y="1254"/>
                  <a:pt x="5168" y="1254"/>
                  <a:pt x="5168" y="1254"/>
                </a:cubicBezTo>
                <a:cubicBezTo>
                  <a:pt x="5169" y="1253"/>
                  <a:pt x="5169" y="1253"/>
                  <a:pt x="5169" y="1253"/>
                </a:cubicBezTo>
                <a:cubicBezTo>
                  <a:pt x="5170" y="1253"/>
                  <a:pt x="5170" y="1253"/>
                  <a:pt x="5170" y="1253"/>
                </a:cubicBezTo>
                <a:cubicBezTo>
                  <a:pt x="5169" y="1256"/>
                  <a:pt x="5169" y="1256"/>
                  <a:pt x="5169" y="1256"/>
                </a:cubicBezTo>
                <a:cubicBezTo>
                  <a:pt x="5170" y="1258"/>
                  <a:pt x="5170" y="1258"/>
                  <a:pt x="5170" y="1258"/>
                </a:cubicBezTo>
                <a:cubicBezTo>
                  <a:pt x="5170" y="1258"/>
                  <a:pt x="5171" y="1259"/>
                  <a:pt x="5171" y="1259"/>
                </a:cubicBezTo>
                <a:cubicBezTo>
                  <a:pt x="5173" y="1258"/>
                  <a:pt x="5173" y="1258"/>
                  <a:pt x="5173" y="1258"/>
                </a:cubicBezTo>
                <a:cubicBezTo>
                  <a:pt x="5174" y="1258"/>
                  <a:pt x="5174" y="1258"/>
                  <a:pt x="5174" y="1258"/>
                </a:cubicBezTo>
                <a:cubicBezTo>
                  <a:pt x="5176" y="1253"/>
                  <a:pt x="5176" y="1253"/>
                  <a:pt x="5176" y="1253"/>
                </a:cubicBezTo>
                <a:cubicBezTo>
                  <a:pt x="5176" y="1253"/>
                  <a:pt x="5176" y="1252"/>
                  <a:pt x="5176" y="1252"/>
                </a:cubicBezTo>
                <a:cubicBezTo>
                  <a:pt x="5176" y="1252"/>
                  <a:pt x="5176" y="1252"/>
                  <a:pt x="5176" y="1252"/>
                </a:cubicBezTo>
                <a:cubicBezTo>
                  <a:pt x="5173" y="1251"/>
                  <a:pt x="5173" y="1251"/>
                  <a:pt x="5173" y="1251"/>
                </a:cubicBezTo>
                <a:cubicBezTo>
                  <a:pt x="5172" y="1249"/>
                  <a:pt x="5172" y="1249"/>
                  <a:pt x="5172" y="1249"/>
                </a:cubicBezTo>
                <a:cubicBezTo>
                  <a:pt x="5174" y="1241"/>
                  <a:pt x="5174" y="1241"/>
                  <a:pt x="5174" y="1241"/>
                </a:cubicBezTo>
                <a:cubicBezTo>
                  <a:pt x="5174" y="1238"/>
                  <a:pt x="5174" y="1238"/>
                  <a:pt x="5174" y="1238"/>
                </a:cubicBezTo>
                <a:cubicBezTo>
                  <a:pt x="5177" y="1234"/>
                  <a:pt x="5177" y="1234"/>
                  <a:pt x="5177" y="1234"/>
                </a:cubicBezTo>
                <a:cubicBezTo>
                  <a:pt x="5177" y="1233"/>
                  <a:pt x="5177" y="1233"/>
                  <a:pt x="5177" y="1233"/>
                </a:cubicBezTo>
                <a:cubicBezTo>
                  <a:pt x="5177" y="1231"/>
                  <a:pt x="5177" y="1231"/>
                  <a:pt x="5177" y="1231"/>
                </a:cubicBezTo>
                <a:cubicBezTo>
                  <a:pt x="5178" y="1228"/>
                  <a:pt x="5178" y="1228"/>
                  <a:pt x="5178" y="1228"/>
                </a:cubicBezTo>
                <a:cubicBezTo>
                  <a:pt x="5182" y="1225"/>
                  <a:pt x="5182" y="1225"/>
                  <a:pt x="5182" y="1225"/>
                </a:cubicBezTo>
                <a:cubicBezTo>
                  <a:pt x="5194" y="1220"/>
                  <a:pt x="5194" y="1220"/>
                  <a:pt x="5194" y="1220"/>
                </a:cubicBezTo>
                <a:cubicBezTo>
                  <a:pt x="5198" y="1221"/>
                  <a:pt x="5198" y="1221"/>
                  <a:pt x="5198" y="1221"/>
                </a:cubicBezTo>
                <a:cubicBezTo>
                  <a:pt x="5201" y="1225"/>
                  <a:pt x="5201" y="1225"/>
                  <a:pt x="5201" y="1225"/>
                </a:cubicBezTo>
                <a:cubicBezTo>
                  <a:pt x="5200" y="1228"/>
                  <a:pt x="5200" y="1228"/>
                  <a:pt x="5200" y="1228"/>
                </a:cubicBezTo>
                <a:cubicBezTo>
                  <a:pt x="5198" y="1227"/>
                  <a:pt x="5198" y="1227"/>
                  <a:pt x="5198" y="1227"/>
                </a:cubicBezTo>
                <a:cubicBezTo>
                  <a:pt x="5197" y="1227"/>
                  <a:pt x="5197" y="1227"/>
                  <a:pt x="5197" y="1227"/>
                </a:cubicBezTo>
                <a:cubicBezTo>
                  <a:pt x="5189" y="1234"/>
                  <a:pt x="5189" y="1234"/>
                  <a:pt x="5189" y="1234"/>
                </a:cubicBezTo>
                <a:cubicBezTo>
                  <a:pt x="5189" y="1235"/>
                  <a:pt x="5189" y="1235"/>
                  <a:pt x="5189" y="1235"/>
                </a:cubicBezTo>
                <a:cubicBezTo>
                  <a:pt x="5187" y="1253"/>
                  <a:pt x="5187" y="1253"/>
                  <a:pt x="5187" y="1253"/>
                </a:cubicBezTo>
                <a:cubicBezTo>
                  <a:pt x="5184" y="1255"/>
                  <a:pt x="5184" y="1255"/>
                  <a:pt x="5184" y="1255"/>
                </a:cubicBezTo>
                <a:cubicBezTo>
                  <a:pt x="5184" y="1256"/>
                  <a:pt x="5184" y="1256"/>
                  <a:pt x="5184" y="1256"/>
                </a:cubicBezTo>
                <a:cubicBezTo>
                  <a:pt x="5184" y="1261"/>
                  <a:pt x="5184" y="1261"/>
                  <a:pt x="5184" y="1261"/>
                </a:cubicBezTo>
                <a:cubicBezTo>
                  <a:pt x="5184" y="1263"/>
                  <a:pt x="5184" y="1263"/>
                  <a:pt x="5184" y="1263"/>
                </a:cubicBezTo>
                <a:cubicBezTo>
                  <a:pt x="5184" y="1266"/>
                  <a:pt x="5184" y="1266"/>
                  <a:pt x="5184" y="1266"/>
                </a:cubicBezTo>
                <a:cubicBezTo>
                  <a:pt x="5182" y="1269"/>
                  <a:pt x="5182" y="1269"/>
                  <a:pt x="5182" y="1269"/>
                </a:cubicBezTo>
                <a:cubicBezTo>
                  <a:pt x="5180" y="1269"/>
                  <a:pt x="5180" y="1269"/>
                  <a:pt x="5180" y="1269"/>
                </a:cubicBezTo>
                <a:cubicBezTo>
                  <a:pt x="5180" y="1270"/>
                  <a:pt x="5180" y="1270"/>
                  <a:pt x="5180" y="1270"/>
                </a:cubicBezTo>
                <a:cubicBezTo>
                  <a:pt x="5179" y="1275"/>
                  <a:pt x="5179" y="1275"/>
                  <a:pt x="5179" y="1275"/>
                </a:cubicBezTo>
                <a:cubicBezTo>
                  <a:pt x="5180" y="1276"/>
                  <a:pt x="5180" y="1276"/>
                  <a:pt x="5180" y="1276"/>
                </a:cubicBezTo>
                <a:cubicBezTo>
                  <a:pt x="5182" y="1277"/>
                  <a:pt x="5182" y="1277"/>
                  <a:pt x="5182" y="1277"/>
                </a:cubicBezTo>
                <a:cubicBezTo>
                  <a:pt x="5182" y="1278"/>
                  <a:pt x="5182" y="1278"/>
                  <a:pt x="5182" y="1278"/>
                </a:cubicBezTo>
                <a:cubicBezTo>
                  <a:pt x="5176" y="1282"/>
                  <a:pt x="5176" y="1282"/>
                  <a:pt x="5176" y="1282"/>
                </a:cubicBezTo>
                <a:cubicBezTo>
                  <a:pt x="5174" y="1282"/>
                  <a:pt x="5174" y="1282"/>
                  <a:pt x="5174" y="1282"/>
                </a:cubicBezTo>
                <a:cubicBezTo>
                  <a:pt x="5173" y="1282"/>
                  <a:pt x="5173" y="1282"/>
                  <a:pt x="5173" y="1282"/>
                </a:cubicBezTo>
                <a:cubicBezTo>
                  <a:pt x="5170" y="1283"/>
                  <a:pt x="5170" y="1283"/>
                  <a:pt x="5170" y="1283"/>
                </a:cubicBezTo>
                <a:cubicBezTo>
                  <a:pt x="5169" y="1283"/>
                  <a:pt x="5169" y="1283"/>
                  <a:pt x="5169" y="1283"/>
                </a:cubicBezTo>
                <a:cubicBezTo>
                  <a:pt x="5166" y="1288"/>
                  <a:pt x="5166" y="1288"/>
                  <a:pt x="5166" y="1288"/>
                </a:cubicBezTo>
                <a:cubicBezTo>
                  <a:pt x="5163" y="1288"/>
                  <a:pt x="5163" y="1288"/>
                  <a:pt x="5163" y="1288"/>
                </a:cubicBezTo>
                <a:cubicBezTo>
                  <a:pt x="5155" y="1292"/>
                  <a:pt x="5155" y="1292"/>
                  <a:pt x="5155" y="1292"/>
                </a:cubicBezTo>
                <a:cubicBezTo>
                  <a:pt x="5154" y="1293"/>
                  <a:pt x="5154" y="1293"/>
                  <a:pt x="5154" y="1293"/>
                </a:cubicBezTo>
                <a:cubicBezTo>
                  <a:pt x="5154" y="1294"/>
                  <a:pt x="5154" y="1294"/>
                  <a:pt x="5154" y="1294"/>
                </a:cubicBezTo>
                <a:cubicBezTo>
                  <a:pt x="5154" y="1297"/>
                  <a:pt x="5154" y="1297"/>
                  <a:pt x="5154" y="1297"/>
                </a:cubicBezTo>
                <a:cubicBezTo>
                  <a:pt x="5152" y="1300"/>
                  <a:pt x="5152" y="1300"/>
                  <a:pt x="5152" y="1300"/>
                </a:cubicBezTo>
                <a:cubicBezTo>
                  <a:pt x="5138" y="1317"/>
                  <a:pt x="5138" y="1317"/>
                  <a:pt x="5138" y="1317"/>
                </a:cubicBezTo>
                <a:cubicBezTo>
                  <a:pt x="5131" y="1320"/>
                  <a:pt x="5131" y="1320"/>
                  <a:pt x="5131" y="1320"/>
                </a:cubicBezTo>
                <a:cubicBezTo>
                  <a:pt x="5131" y="1321"/>
                  <a:pt x="5131" y="1321"/>
                  <a:pt x="5131" y="1321"/>
                </a:cubicBezTo>
                <a:cubicBezTo>
                  <a:pt x="5129" y="1326"/>
                  <a:pt x="5129" y="1326"/>
                  <a:pt x="5129" y="1326"/>
                </a:cubicBezTo>
                <a:cubicBezTo>
                  <a:pt x="5127" y="1327"/>
                  <a:pt x="5127" y="1327"/>
                  <a:pt x="5127" y="1327"/>
                </a:cubicBezTo>
                <a:cubicBezTo>
                  <a:pt x="5121" y="1334"/>
                  <a:pt x="5121" y="1334"/>
                  <a:pt x="5121" y="1334"/>
                </a:cubicBezTo>
                <a:cubicBezTo>
                  <a:pt x="5121" y="1335"/>
                  <a:pt x="5121" y="1335"/>
                  <a:pt x="5121" y="1335"/>
                </a:cubicBezTo>
                <a:cubicBezTo>
                  <a:pt x="5121" y="1340"/>
                  <a:pt x="5121" y="1340"/>
                  <a:pt x="5121" y="1340"/>
                </a:cubicBezTo>
                <a:cubicBezTo>
                  <a:pt x="5099" y="1364"/>
                  <a:pt x="5099" y="1364"/>
                  <a:pt x="5099" y="1364"/>
                </a:cubicBezTo>
                <a:cubicBezTo>
                  <a:pt x="5095" y="1367"/>
                  <a:pt x="5095" y="1367"/>
                  <a:pt x="5095" y="1367"/>
                </a:cubicBezTo>
                <a:cubicBezTo>
                  <a:pt x="5090" y="1367"/>
                  <a:pt x="5090" y="1367"/>
                  <a:pt x="5090" y="1367"/>
                </a:cubicBezTo>
                <a:cubicBezTo>
                  <a:pt x="5089" y="1367"/>
                  <a:pt x="5089" y="1367"/>
                  <a:pt x="5089" y="1367"/>
                </a:cubicBezTo>
                <a:cubicBezTo>
                  <a:pt x="5085" y="1373"/>
                  <a:pt x="5085" y="1373"/>
                  <a:pt x="5085" y="1373"/>
                </a:cubicBezTo>
                <a:cubicBezTo>
                  <a:pt x="5079" y="1371"/>
                  <a:pt x="5079" y="1371"/>
                  <a:pt x="5079" y="1371"/>
                </a:cubicBezTo>
                <a:cubicBezTo>
                  <a:pt x="5076" y="1372"/>
                  <a:pt x="5076" y="1372"/>
                  <a:pt x="5076" y="1372"/>
                </a:cubicBezTo>
                <a:cubicBezTo>
                  <a:pt x="5076" y="1372"/>
                  <a:pt x="5076" y="1372"/>
                  <a:pt x="5076" y="1372"/>
                </a:cubicBezTo>
                <a:cubicBezTo>
                  <a:pt x="5076" y="1372"/>
                  <a:pt x="5076" y="1373"/>
                  <a:pt x="5076" y="1373"/>
                </a:cubicBezTo>
                <a:cubicBezTo>
                  <a:pt x="5078" y="1382"/>
                  <a:pt x="5078" y="1382"/>
                  <a:pt x="5078" y="1382"/>
                </a:cubicBezTo>
                <a:cubicBezTo>
                  <a:pt x="5074" y="1393"/>
                  <a:pt x="5074" y="1393"/>
                  <a:pt x="5074" y="1393"/>
                </a:cubicBezTo>
                <a:cubicBezTo>
                  <a:pt x="5063" y="1400"/>
                  <a:pt x="5063" y="1400"/>
                  <a:pt x="5063" y="1400"/>
                </a:cubicBezTo>
                <a:cubicBezTo>
                  <a:pt x="5063" y="1401"/>
                  <a:pt x="5063" y="1401"/>
                  <a:pt x="5063" y="1401"/>
                </a:cubicBezTo>
                <a:cubicBezTo>
                  <a:pt x="5056" y="1426"/>
                  <a:pt x="5056" y="1426"/>
                  <a:pt x="5056" y="1426"/>
                </a:cubicBezTo>
                <a:cubicBezTo>
                  <a:pt x="5060" y="1478"/>
                  <a:pt x="5060" y="1478"/>
                  <a:pt x="5060" y="1478"/>
                </a:cubicBezTo>
                <a:cubicBezTo>
                  <a:pt x="5061" y="1479"/>
                  <a:pt x="5061" y="1479"/>
                  <a:pt x="5061" y="1479"/>
                </a:cubicBezTo>
                <a:cubicBezTo>
                  <a:pt x="5075" y="1557"/>
                  <a:pt x="5075" y="1557"/>
                  <a:pt x="5075" y="1557"/>
                </a:cubicBezTo>
                <a:cubicBezTo>
                  <a:pt x="5075" y="1557"/>
                  <a:pt x="5075" y="1558"/>
                  <a:pt x="5075" y="1558"/>
                </a:cubicBezTo>
                <a:cubicBezTo>
                  <a:pt x="5075" y="1558"/>
                  <a:pt x="5076" y="1558"/>
                  <a:pt x="5076" y="1558"/>
                </a:cubicBezTo>
                <a:cubicBezTo>
                  <a:pt x="5098" y="1533"/>
                  <a:pt x="5098" y="1533"/>
                  <a:pt x="5098" y="1533"/>
                </a:cubicBezTo>
                <a:cubicBezTo>
                  <a:pt x="5102" y="1521"/>
                  <a:pt x="5102" y="1521"/>
                  <a:pt x="5102" y="1521"/>
                </a:cubicBezTo>
                <a:cubicBezTo>
                  <a:pt x="5102" y="1516"/>
                  <a:pt x="5102" y="1516"/>
                  <a:pt x="5102" y="1516"/>
                </a:cubicBezTo>
                <a:cubicBezTo>
                  <a:pt x="5103" y="1514"/>
                  <a:pt x="5103" y="1514"/>
                  <a:pt x="5103" y="1514"/>
                </a:cubicBezTo>
                <a:cubicBezTo>
                  <a:pt x="5104" y="1509"/>
                  <a:pt x="5104" y="1509"/>
                  <a:pt x="5104" y="1509"/>
                </a:cubicBezTo>
                <a:cubicBezTo>
                  <a:pt x="5103" y="1508"/>
                  <a:pt x="5103" y="1508"/>
                  <a:pt x="5103" y="1508"/>
                </a:cubicBezTo>
                <a:cubicBezTo>
                  <a:pt x="5103" y="1508"/>
                  <a:pt x="5103" y="1508"/>
                  <a:pt x="5103" y="1508"/>
                </a:cubicBezTo>
                <a:cubicBezTo>
                  <a:pt x="5103" y="1506"/>
                  <a:pt x="5103" y="1506"/>
                  <a:pt x="5103" y="1506"/>
                </a:cubicBezTo>
                <a:cubicBezTo>
                  <a:pt x="5104" y="1507"/>
                  <a:pt x="5104" y="1507"/>
                  <a:pt x="5104" y="1507"/>
                </a:cubicBezTo>
                <a:cubicBezTo>
                  <a:pt x="5105" y="1508"/>
                  <a:pt x="5105" y="1508"/>
                  <a:pt x="5105" y="1508"/>
                </a:cubicBezTo>
                <a:cubicBezTo>
                  <a:pt x="5106" y="1508"/>
                  <a:pt x="5106" y="1508"/>
                  <a:pt x="5107" y="1508"/>
                </a:cubicBezTo>
                <a:cubicBezTo>
                  <a:pt x="5114" y="1501"/>
                  <a:pt x="5114" y="1501"/>
                  <a:pt x="5114" y="1501"/>
                </a:cubicBezTo>
                <a:cubicBezTo>
                  <a:pt x="5120" y="1499"/>
                  <a:pt x="5120" y="1499"/>
                  <a:pt x="5120" y="1499"/>
                </a:cubicBezTo>
                <a:cubicBezTo>
                  <a:pt x="5125" y="1501"/>
                  <a:pt x="5125" y="1501"/>
                  <a:pt x="5125" y="1501"/>
                </a:cubicBezTo>
                <a:cubicBezTo>
                  <a:pt x="5125" y="1501"/>
                  <a:pt x="5125" y="1501"/>
                  <a:pt x="5125" y="1501"/>
                </a:cubicBezTo>
                <a:cubicBezTo>
                  <a:pt x="5126" y="1501"/>
                  <a:pt x="5126" y="1500"/>
                  <a:pt x="5126" y="1500"/>
                </a:cubicBezTo>
                <a:cubicBezTo>
                  <a:pt x="5125" y="1498"/>
                  <a:pt x="5125" y="1498"/>
                  <a:pt x="5125" y="1498"/>
                </a:cubicBezTo>
                <a:cubicBezTo>
                  <a:pt x="5124" y="1496"/>
                  <a:pt x="5124" y="1496"/>
                  <a:pt x="5124" y="1496"/>
                </a:cubicBezTo>
                <a:cubicBezTo>
                  <a:pt x="5124" y="1478"/>
                  <a:pt x="5124" y="1478"/>
                  <a:pt x="5124" y="1478"/>
                </a:cubicBezTo>
                <a:cubicBezTo>
                  <a:pt x="5135" y="1467"/>
                  <a:pt x="5135" y="1467"/>
                  <a:pt x="5135" y="1467"/>
                </a:cubicBezTo>
                <a:cubicBezTo>
                  <a:pt x="5140" y="1464"/>
                  <a:pt x="5140" y="1464"/>
                  <a:pt x="5140" y="1464"/>
                </a:cubicBezTo>
                <a:cubicBezTo>
                  <a:pt x="5144" y="1463"/>
                  <a:pt x="5144" y="1463"/>
                  <a:pt x="5144" y="1463"/>
                </a:cubicBezTo>
                <a:cubicBezTo>
                  <a:pt x="5145" y="1465"/>
                  <a:pt x="5145" y="1465"/>
                  <a:pt x="5145" y="1465"/>
                </a:cubicBezTo>
                <a:cubicBezTo>
                  <a:pt x="5146" y="1466"/>
                  <a:pt x="5146" y="1466"/>
                  <a:pt x="5146" y="1466"/>
                </a:cubicBezTo>
                <a:cubicBezTo>
                  <a:pt x="5149" y="1466"/>
                  <a:pt x="5149" y="1466"/>
                  <a:pt x="5149" y="1466"/>
                </a:cubicBezTo>
                <a:cubicBezTo>
                  <a:pt x="5153" y="1465"/>
                  <a:pt x="5153" y="1465"/>
                  <a:pt x="5153" y="1465"/>
                </a:cubicBezTo>
                <a:cubicBezTo>
                  <a:pt x="5157" y="1460"/>
                  <a:pt x="5157" y="1460"/>
                  <a:pt x="5157" y="1460"/>
                </a:cubicBezTo>
                <a:cubicBezTo>
                  <a:pt x="5159" y="1457"/>
                  <a:pt x="5159" y="1457"/>
                  <a:pt x="5159" y="1457"/>
                </a:cubicBezTo>
                <a:cubicBezTo>
                  <a:pt x="5158" y="1457"/>
                  <a:pt x="5158" y="1457"/>
                  <a:pt x="5158" y="1457"/>
                </a:cubicBezTo>
                <a:cubicBezTo>
                  <a:pt x="5153" y="1449"/>
                  <a:pt x="5153" y="1449"/>
                  <a:pt x="5153" y="1449"/>
                </a:cubicBezTo>
                <a:cubicBezTo>
                  <a:pt x="5151" y="1441"/>
                  <a:pt x="5151" y="1441"/>
                  <a:pt x="5151" y="1441"/>
                </a:cubicBezTo>
                <a:cubicBezTo>
                  <a:pt x="5155" y="1426"/>
                  <a:pt x="5155" y="1426"/>
                  <a:pt x="5155" y="1426"/>
                </a:cubicBezTo>
                <a:cubicBezTo>
                  <a:pt x="5157" y="1422"/>
                  <a:pt x="5157" y="1422"/>
                  <a:pt x="5157" y="1422"/>
                </a:cubicBezTo>
                <a:cubicBezTo>
                  <a:pt x="5162" y="1420"/>
                  <a:pt x="5162" y="1420"/>
                  <a:pt x="5162" y="1420"/>
                </a:cubicBezTo>
                <a:cubicBezTo>
                  <a:pt x="5162" y="1419"/>
                  <a:pt x="5162" y="1419"/>
                  <a:pt x="5162" y="1419"/>
                </a:cubicBezTo>
                <a:cubicBezTo>
                  <a:pt x="5160" y="1415"/>
                  <a:pt x="5160" y="1415"/>
                  <a:pt x="5160" y="1415"/>
                </a:cubicBezTo>
                <a:cubicBezTo>
                  <a:pt x="5160" y="1414"/>
                  <a:pt x="5160" y="1414"/>
                  <a:pt x="5160" y="1414"/>
                </a:cubicBezTo>
                <a:cubicBezTo>
                  <a:pt x="5169" y="1412"/>
                  <a:pt x="5169" y="1412"/>
                  <a:pt x="5169" y="1412"/>
                </a:cubicBezTo>
                <a:cubicBezTo>
                  <a:pt x="5169" y="1412"/>
                  <a:pt x="5169" y="1412"/>
                  <a:pt x="5169" y="1412"/>
                </a:cubicBezTo>
                <a:cubicBezTo>
                  <a:pt x="5170" y="1411"/>
                  <a:pt x="5170" y="1411"/>
                  <a:pt x="5170" y="1411"/>
                </a:cubicBezTo>
                <a:cubicBezTo>
                  <a:pt x="5168" y="1413"/>
                  <a:pt x="5168" y="1413"/>
                  <a:pt x="5168" y="1413"/>
                </a:cubicBezTo>
                <a:cubicBezTo>
                  <a:pt x="5166" y="1415"/>
                  <a:pt x="5166" y="1415"/>
                  <a:pt x="5166" y="1415"/>
                </a:cubicBezTo>
                <a:cubicBezTo>
                  <a:pt x="5165" y="1417"/>
                  <a:pt x="5165" y="1417"/>
                  <a:pt x="5165" y="1417"/>
                </a:cubicBezTo>
                <a:cubicBezTo>
                  <a:pt x="5165" y="1418"/>
                  <a:pt x="5165" y="1418"/>
                  <a:pt x="5165" y="1418"/>
                </a:cubicBezTo>
                <a:cubicBezTo>
                  <a:pt x="5168" y="1423"/>
                  <a:pt x="5168" y="1423"/>
                  <a:pt x="5168" y="1423"/>
                </a:cubicBezTo>
                <a:cubicBezTo>
                  <a:pt x="5170" y="1425"/>
                  <a:pt x="5170" y="1425"/>
                  <a:pt x="5170" y="1425"/>
                </a:cubicBezTo>
                <a:cubicBezTo>
                  <a:pt x="5171" y="1425"/>
                  <a:pt x="5171" y="1425"/>
                  <a:pt x="5171" y="1425"/>
                </a:cubicBezTo>
                <a:cubicBezTo>
                  <a:pt x="5172" y="1425"/>
                  <a:pt x="5172" y="1425"/>
                  <a:pt x="5172" y="1425"/>
                </a:cubicBezTo>
                <a:cubicBezTo>
                  <a:pt x="5173" y="1425"/>
                  <a:pt x="5173" y="1425"/>
                  <a:pt x="5173" y="1425"/>
                </a:cubicBezTo>
                <a:cubicBezTo>
                  <a:pt x="5176" y="1420"/>
                  <a:pt x="5176" y="1420"/>
                  <a:pt x="5176" y="1420"/>
                </a:cubicBezTo>
                <a:cubicBezTo>
                  <a:pt x="5176" y="1417"/>
                  <a:pt x="5176" y="1417"/>
                  <a:pt x="5176" y="1417"/>
                </a:cubicBezTo>
                <a:cubicBezTo>
                  <a:pt x="5175" y="1406"/>
                  <a:pt x="5175" y="1406"/>
                  <a:pt x="5175" y="1406"/>
                </a:cubicBezTo>
                <a:cubicBezTo>
                  <a:pt x="5173" y="1404"/>
                  <a:pt x="5173" y="1404"/>
                  <a:pt x="5173" y="1404"/>
                </a:cubicBezTo>
                <a:cubicBezTo>
                  <a:pt x="5172" y="1403"/>
                  <a:pt x="5172" y="1403"/>
                  <a:pt x="5172" y="1403"/>
                </a:cubicBezTo>
                <a:cubicBezTo>
                  <a:pt x="5169" y="1404"/>
                  <a:pt x="5169" y="1404"/>
                  <a:pt x="5169" y="1404"/>
                </a:cubicBezTo>
                <a:cubicBezTo>
                  <a:pt x="5168" y="1404"/>
                  <a:pt x="5168" y="1404"/>
                  <a:pt x="5168" y="1404"/>
                </a:cubicBezTo>
                <a:cubicBezTo>
                  <a:pt x="5168" y="1388"/>
                  <a:pt x="5168" y="1388"/>
                  <a:pt x="5168" y="1388"/>
                </a:cubicBezTo>
                <a:cubicBezTo>
                  <a:pt x="5169" y="1385"/>
                  <a:pt x="5169" y="1385"/>
                  <a:pt x="5169" y="1385"/>
                </a:cubicBezTo>
                <a:cubicBezTo>
                  <a:pt x="5172" y="1383"/>
                  <a:pt x="5172" y="1383"/>
                  <a:pt x="5172" y="1383"/>
                </a:cubicBezTo>
                <a:cubicBezTo>
                  <a:pt x="5175" y="1377"/>
                  <a:pt x="5175" y="1377"/>
                  <a:pt x="5175" y="1377"/>
                </a:cubicBezTo>
                <a:cubicBezTo>
                  <a:pt x="5176" y="1376"/>
                  <a:pt x="5176" y="1376"/>
                  <a:pt x="5176" y="1376"/>
                </a:cubicBezTo>
                <a:cubicBezTo>
                  <a:pt x="5175" y="1374"/>
                  <a:pt x="5175" y="1374"/>
                  <a:pt x="5175" y="1374"/>
                </a:cubicBezTo>
                <a:cubicBezTo>
                  <a:pt x="5175" y="1373"/>
                  <a:pt x="5175" y="1373"/>
                  <a:pt x="5175" y="1373"/>
                </a:cubicBezTo>
                <a:cubicBezTo>
                  <a:pt x="5166" y="1368"/>
                  <a:pt x="5166" y="1368"/>
                  <a:pt x="5166" y="1368"/>
                </a:cubicBezTo>
                <a:cubicBezTo>
                  <a:pt x="5166" y="1368"/>
                  <a:pt x="5166" y="1368"/>
                  <a:pt x="5166" y="1368"/>
                </a:cubicBezTo>
                <a:cubicBezTo>
                  <a:pt x="5162" y="1369"/>
                  <a:pt x="5162" y="1369"/>
                  <a:pt x="5162" y="1369"/>
                </a:cubicBezTo>
                <a:cubicBezTo>
                  <a:pt x="5162" y="1370"/>
                  <a:pt x="5162" y="1370"/>
                  <a:pt x="5162" y="1370"/>
                </a:cubicBezTo>
                <a:cubicBezTo>
                  <a:pt x="5161" y="1374"/>
                  <a:pt x="5161" y="1374"/>
                  <a:pt x="5161" y="1374"/>
                </a:cubicBezTo>
                <a:cubicBezTo>
                  <a:pt x="5160" y="1374"/>
                  <a:pt x="5160" y="1374"/>
                  <a:pt x="5160" y="1374"/>
                </a:cubicBezTo>
                <a:cubicBezTo>
                  <a:pt x="5159" y="1373"/>
                  <a:pt x="5159" y="1373"/>
                  <a:pt x="5159" y="1373"/>
                </a:cubicBezTo>
                <a:cubicBezTo>
                  <a:pt x="5157" y="1372"/>
                  <a:pt x="5157" y="1372"/>
                  <a:pt x="5157" y="1372"/>
                </a:cubicBezTo>
                <a:cubicBezTo>
                  <a:pt x="5156" y="1369"/>
                  <a:pt x="5156" y="1369"/>
                  <a:pt x="5156" y="1369"/>
                </a:cubicBezTo>
                <a:cubicBezTo>
                  <a:pt x="5156" y="1364"/>
                  <a:pt x="5156" y="1364"/>
                  <a:pt x="5156" y="1364"/>
                </a:cubicBezTo>
                <a:cubicBezTo>
                  <a:pt x="5171" y="1338"/>
                  <a:pt x="5171" y="1338"/>
                  <a:pt x="5171" y="1338"/>
                </a:cubicBezTo>
                <a:cubicBezTo>
                  <a:pt x="5171" y="1338"/>
                  <a:pt x="5171" y="1338"/>
                  <a:pt x="5171" y="1338"/>
                </a:cubicBezTo>
                <a:cubicBezTo>
                  <a:pt x="5170" y="1335"/>
                  <a:pt x="5170" y="1335"/>
                  <a:pt x="5170" y="1335"/>
                </a:cubicBezTo>
                <a:cubicBezTo>
                  <a:pt x="5171" y="1334"/>
                  <a:pt x="5171" y="1334"/>
                  <a:pt x="5171" y="1334"/>
                </a:cubicBezTo>
                <a:cubicBezTo>
                  <a:pt x="5173" y="1335"/>
                  <a:pt x="5173" y="1335"/>
                  <a:pt x="5173" y="1335"/>
                </a:cubicBezTo>
                <a:cubicBezTo>
                  <a:pt x="5173" y="1335"/>
                  <a:pt x="5174" y="1335"/>
                  <a:pt x="5174" y="1335"/>
                </a:cubicBezTo>
                <a:cubicBezTo>
                  <a:pt x="5174" y="1335"/>
                  <a:pt x="5174" y="1334"/>
                  <a:pt x="5174" y="1334"/>
                </a:cubicBezTo>
                <a:cubicBezTo>
                  <a:pt x="5174" y="1332"/>
                  <a:pt x="5174" y="1332"/>
                  <a:pt x="5174" y="1332"/>
                </a:cubicBezTo>
                <a:cubicBezTo>
                  <a:pt x="5174" y="1331"/>
                  <a:pt x="5174" y="1331"/>
                  <a:pt x="5174" y="1331"/>
                </a:cubicBezTo>
                <a:cubicBezTo>
                  <a:pt x="5176" y="1329"/>
                  <a:pt x="5176" y="1329"/>
                  <a:pt x="5176" y="1329"/>
                </a:cubicBezTo>
                <a:cubicBezTo>
                  <a:pt x="5177" y="1327"/>
                  <a:pt x="5177" y="1327"/>
                  <a:pt x="5177" y="1327"/>
                </a:cubicBezTo>
                <a:cubicBezTo>
                  <a:pt x="5177" y="1327"/>
                  <a:pt x="5177" y="1327"/>
                  <a:pt x="5177" y="1327"/>
                </a:cubicBezTo>
                <a:cubicBezTo>
                  <a:pt x="5176" y="1323"/>
                  <a:pt x="5176" y="1323"/>
                  <a:pt x="5176" y="1323"/>
                </a:cubicBezTo>
                <a:cubicBezTo>
                  <a:pt x="5176" y="1320"/>
                  <a:pt x="5176" y="1320"/>
                  <a:pt x="5176" y="1320"/>
                </a:cubicBezTo>
                <a:cubicBezTo>
                  <a:pt x="5178" y="1316"/>
                  <a:pt x="5178" y="1316"/>
                  <a:pt x="5178" y="1316"/>
                </a:cubicBezTo>
                <a:cubicBezTo>
                  <a:pt x="5179" y="1313"/>
                  <a:pt x="5179" y="1313"/>
                  <a:pt x="5179" y="1313"/>
                </a:cubicBezTo>
                <a:cubicBezTo>
                  <a:pt x="5180" y="1311"/>
                  <a:pt x="5180" y="1311"/>
                  <a:pt x="5180" y="1311"/>
                </a:cubicBezTo>
                <a:cubicBezTo>
                  <a:pt x="5183" y="1311"/>
                  <a:pt x="5183" y="1311"/>
                  <a:pt x="5183" y="1311"/>
                </a:cubicBezTo>
                <a:cubicBezTo>
                  <a:pt x="5186" y="1308"/>
                  <a:pt x="5186" y="1308"/>
                  <a:pt x="5186" y="1308"/>
                </a:cubicBezTo>
                <a:cubicBezTo>
                  <a:pt x="5188" y="1309"/>
                  <a:pt x="5188" y="1309"/>
                  <a:pt x="5188" y="1309"/>
                </a:cubicBezTo>
                <a:cubicBezTo>
                  <a:pt x="5189" y="1311"/>
                  <a:pt x="5189" y="1311"/>
                  <a:pt x="5189" y="1311"/>
                </a:cubicBezTo>
                <a:cubicBezTo>
                  <a:pt x="5189" y="1312"/>
                  <a:pt x="5189" y="1312"/>
                  <a:pt x="5189" y="1312"/>
                </a:cubicBezTo>
                <a:cubicBezTo>
                  <a:pt x="5190" y="1312"/>
                  <a:pt x="5190" y="1312"/>
                  <a:pt x="5190" y="1312"/>
                </a:cubicBezTo>
                <a:cubicBezTo>
                  <a:pt x="5193" y="1308"/>
                  <a:pt x="5193" y="1308"/>
                  <a:pt x="5193" y="1308"/>
                </a:cubicBezTo>
                <a:cubicBezTo>
                  <a:pt x="5195" y="1306"/>
                  <a:pt x="5195" y="1306"/>
                  <a:pt x="5195" y="1306"/>
                </a:cubicBezTo>
                <a:cubicBezTo>
                  <a:pt x="5198" y="1309"/>
                  <a:pt x="5198" y="1309"/>
                  <a:pt x="5198" y="1309"/>
                </a:cubicBezTo>
                <a:cubicBezTo>
                  <a:pt x="5199" y="1312"/>
                  <a:pt x="5199" y="1312"/>
                  <a:pt x="5199" y="1312"/>
                </a:cubicBezTo>
                <a:cubicBezTo>
                  <a:pt x="5199" y="1313"/>
                  <a:pt x="5199" y="1313"/>
                  <a:pt x="5199" y="1313"/>
                </a:cubicBezTo>
                <a:cubicBezTo>
                  <a:pt x="5202" y="1313"/>
                  <a:pt x="5202" y="1313"/>
                  <a:pt x="5202" y="1313"/>
                </a:cubicBezTo>
                <a:cubicBezTo>
                  <a:pt x="5203" y="1313"/>
                  <a:pt x="5203" y="1313"/>
                  <a:pt x="5203" y="1313"/>
                </a:cubicBezTo>
                <a:cubicBezTo>
                  <a:pt x="5205" y="1308"/>
                  <a:pt x="5205" y="1308"/>
                  <a:pt x="5205" y="1308"/>
                </a:cubicBezTo>
                <a:cubicBezTo>
                  <a:pt x="5205" y="1305"/>
                  <a:pt x="5205" y="1305"/>
                  <a:pt x="5205" y="1305"/>
                </a:cubicBezTo>
                <a:cubicBezTo>
                  <a:pt x="5207" y="1301"/>
                  <a:pt x="5207" y="1301"/>
                  <a:pt x="5207" y="1301"/>
                </a:cubicBezTo>
                <a:cubicBezTo>
                  <a:pt x="5216" y="1297"/>
                  <a:pt x="5216" y="1297"/>
                  <a:pt x="5216" y="1297"/>
                </a:cubicBezTo>
                <a:cubicBezTo>
                  <a:pt x="5220" y="1291"/>
                  <a:pt x="5220" y="1291"/>
                  <a:pt x="5220" y="1291"/>
                </a:cubicBezTo>
                <a:cubicBezTo>
                  <a:pt x="5221" y="1292"/>
                  <a:pt x="5221" y="1292"/>
                  <a:pt x="5221" y="1292"/>
                </a:cubicBezTo>
                <a:cubicBezTo>
                  <a:pt x="5221" y="1293"/>
                  <a:pt x="5221" y="1293"/>
                  <a:pt x="5221" y="1293"/>
                </a:cubicBezTo>
                <a:cubicBezTo>
                  <a:pt x="5220" y="1295"/>
                  <a:pt x="5220" y="1295"/>
                  <a:pt x="5220" y="1295"/>
                </a:cubicBezTo>
                <a:cubicBezTo>
                  <a:pt x="5220" y="1296"/>
                  <a:pt x="5220" y="1296"/>
                  <a:pt x="5220" y="1296"/>
                </a:cubicBezTo>
                <a:cubicBezTo>
                  <a:pt x="5221" y="1301"/>
                  <a:pt x="5221" y="1301"/>
                  <a:pt x="5221" y="1301"/>
                </a:cubicBezTo>
                <a:cubicBezTo>
                  <a:pt x="5219" y="1309"/>
                  <a:pt x="5219" y="1309"/>
                  <a:pt x="5219" y="1309"/>
                </a:cubicBezTo>
                <a:cubicBezTo>
                  <a:pt x="5219" y="1311"/>
                  <a:pt x="5219" y="1311"/>
                  <a:pt x="5219" y="1311"/>
                </a:cubicBezTo>
                <a:cubicBezTo>
                  <a:pt x="5219" y="1311"/>
                  <a:pt x="5219" y="1311"/>
                  <a:pt x="5219" y="1311"/>
                </a:cubicBezTo>
                <a:cubicBezTo>
                  <a:pt x="5219" y="1312"/>
                  <a:pt x="5219" y="1312"/>
                  <a:pt x="5219" y="1312"/>
                </a:cubicBezTo>
                <a:cubicBezTo>
                  <a:pt x="5219" y="1313"/>
                  <a:pt x="5219" y="1313"/>
                  <a:pt x="5219" y="1313"/>
                </a:cubicBezTo>
                <a:cubicBezTo>
                  <a:pt x="5220" y="1313"/>
                  <a:pt x="5220" y="1313"/>
                  <a:pt x="5220" y="1313"/>
                </a:cubicBezTo>
                <a:cubicBezTo>
                  <a:pt x="5221" y="1313"/>
                  <a:pt x="5221" y="1313"/>
                  <a:pt x="5221" y="1313"/>
                </a:cubicBezTo>
                <a:cubicBezTo>
                  <a:pt x="5233" y="1300"/>
                  <a:pt x="5233" y="1300"/>
                  <a:pt x="5233" y="1300"/>
                </a:cubicBezTo>
                <a:cubicBezTo>
                  <a:pt x="5234" y="1298"/>
                  <a:pt x="5234" y="1298"/>
                  <a:pt x="5234" y="1298"/>
                </a:cubicBezTo>
                <a:cubicBezTo>
                  <a:pt x="5233" y="1295"/>
                  <a:pt x="5233" y="1295"/>
                  <a:pt x="5233" y="1295"/>
                </a:cubicBezTo>
                <a:cubicBezTo>
                  <a:pt x="5233" y="1295"/>
                  <a:pt x="5233" y="1295"/>
                  <a:pt x="5233" y="1295"/>
                </a:cubicBezTo>
                <a:cubicBezTo>
                  <a:pt x="5235" y="1296"/>
                  <a:pt x="5235" y="1296"/>
                  <a:pt x="5235" y="1296"/>
                </a:cubicBezTo>
                <a:cubicBezTo>
                  <a:pt x="5235" y="1297"/>
                  <a:pt x="5236" y="1297"/>
                  <a:pt x="5236" y="1296"/>
                </a:cubicBezTo>
                <a:cubicBezTo>
                  <a:pt x="5238" y="1294"/>
                  <a:pt x="5238" y="1294"/>
                  <a:pt x="5238" y="1294"/>
                </a:cubicBezTo>
                <a:cubicBezTo>
                  <a:pt x="5241" y="1294"/>
                  <a:pt x="5241" y="1294"/>
                  <a:pt x="5241" y="1294"/>
                </a:cubicBezTo>
                <a:cubicBezTo>
                  <a:pt x="5246" y="1290"/>
                  <a:pt x="5246" y="1290"/>
                  <a:pt x="5246" y="1290"/>
                </a:cubicBezTo>
                <a:cubicBezTo>
                  <a:pt x="5249" y="1290"/>
                  <a:pt x="5249" y="1290"/>
                  <a:pt x="5249" y="1290"/>
                </a:cubicBezTo>
                <a:cubicBezTo>
                  <a:pt x="5250" y="1290"/>
                  <a:pt x="5250" y="1290"/>
                  <a:pt x="5250" y="1290"/>
                </a:cubicBezTo>
                <a:cubicBezTo>
                  <a:pt x="5251" y="1288"/>
                  <a:pt x="5251" y="1288"/>
                  <a:pt x="5251" y="1288"/>
                </a:cubicBezTo>
                <a:cubicBezTo>
                  <a:pt x="5252" y="1289"/>
                  <a:pt x="5252" y="1289"/>
                  <a:pt x="5252" y="1289"/>
                </a:cubicBezTo>
                <a:cubicBezTo>
                  <a:pt x="5253" y="1289"/>
                  <a:pt x="5253" y="1289"/>
                  <a:pt x="5253" y="1289"/>
                </a:cubicBezTo>
                <a:cubicBezTo>
                  <a:pt x="5263" y="1289"/>
                  <a:pt x="5263" y="1289"/>
                  <a:pt x="5263" y="1289"/>
                </a:cubicBezTo>
                <a:cubicBezTo>
                  <a:pt x="5270" y="1292"/>
                  <a:pt x="5270" y="1292"/>
                  <a:pt x="5270" y="1292"/>
                </a:cubicBezTo>
                <a:cubicBezTo>
                  <a:pt x="5274" y="1294"/>
                  <a:pt x="5274" y="1294"/>
                  <a:pt x="5274" y="1294"/>
                </a:cubicBezTo>
                <a:cubicBezTo>
                  <a:pt x="5275" y="1298"/>
                  <a:pt x="5275" y="1298"/>
                  <a:pt x="5275" y="1298"/>
                </a:cubicBezTo>
                <a:cubicBezTo>
                  <a:pt x="5281" y="1306"/>
                  <a:pt x="5281" y="1306"/>
                  <a:pt x="5281" y="1306"/>
                </a:cubicBezTo>
                <a:cubicBezTo>
                  <a:pt x="5281" y="1308"/>
                  <a:pt x="5281" y="1308"/>
                  <a:pt x="5281" y="1308"/>
                </a:cubicBezTo>
                <a:cubicBezTo>
                  <a:pt x="5281" y="1308"/>
                  <a:pt x="5281" y="1308"/>
                  <a:pt x="5281" y="1308"/>
                </a:cubicBezTo>
                <a:cubicBezTo>
                  <a:pt x="5285" y="1309"/>
                  <a:pt x="5285" y="1309"/>
                  <a:pt x="5285" y="1309"/>
                </a:cubicBezTo>
                <a:cubicBezTo>
                  <a:pt x="5286" y="1309"/>
                  <a:pt x="5286" y="1309"/>
                  <a:pt x="5286" y="1309"/>
                </a:cubicBezTo>
                <a:cubicBezTo>
                  <a:pt x="5287" y="1308"/>
                  <a:pt x="5287" y="1308"/>
                  <a:pt x="5287" y="1308"/>
                </a:cubicBezTo>
                <a:cubicBezTo>
                  <a:pt x="5287" y="1307"/>
                  <a:pt x="5287" y="1307"/>
                  <a:pt x="5287" y="1307"/>
                </a:cubicBezTo>
                <a:cubicBezTo>
                  <a:pt x="5287" y="1303"/>
                  <a:pt x="5287" y="1303"/>
                  <a:pt x="5287" y="1303"/>
                </a:cubicBezTo>
                <a:cubicBezTo>
                  <a:pt x="5290" y="1296"/>
                  <a:pt x="5290" y="1296"/>
                  <a:pt x="5290" y="1296"/>
                </a:cubicBezTo>
                <a:cubicBezTo>
                  <a:pt x="5290" y="1294"/>
                  <a:pt x="5290" y="1294"/>
                  <a:pt x="5290" y="1294"/>
                </a:cubicBezTo>
                <a:cubicBezTo>
                  <a:pt x="5290" y="1293"/>
                  <a:pt x="5290" y="1293"/>
                  <a:pt x="5290" y="1293"/>
                </a:cubicBezTo>
                <a:cubicBezTo>
                  <a:pt x="5295" y="1290"/>
                  <a:pt x="5295" y="1290"/>
                  <a:pt x="5295" y="1290"/>
                </a:cubicBezTo>
                <a:cubicBezTo>
                  <a:pt x="5296" y="1290"/>
                  <a:pt x="5296" y="1290"/>
                  <a:pt x="5296" y="1290"/>
                </a:cubicBezTo>
                <a:cubicBezTo>
                  <a:pt x="5297" y="1290"/>
                  <a:pt x="5297" y="1290"/>
                  <a:pt x="5297" y="1290"/>
                </a:cubicBezTo>
                <a:cubicBezTo>
                  <a:pt x="5297" y="1288"/>
                  <a:pt x="5297" y="1288"/>
                  <a:pt x="5297" y="1288"/>
                </a:cubicBezTo>
                <a:cubicBezTo>
                  <a:pt x="5298" y="1289"/>
                  <a:pt x="5298" y="1289"/>
                  <a:pt x="5298" y="1289"/>
                </a:cubicBezTo>
                <a:cubicBezTo>
                  <a:pt x="5298" y="1289"/>
                  <a:pt x="5298" y="1289"/>
                  <a:pt x="5298" y="1289"/>
                </a:cubicBezTo>
                <a:cubicBezTo>
                  <a:pt x="5300" y="1289"/>
                  <a:pt x="5300" y="1289"/>
                  <a:pt x="5300" y="1289"/>
                </a:cubicBezTo>
                <a:cubicBezTo>
                  <a:pt x="5300" y="1289"/>
                  <a:pt x="5300" y="1289"/>
                  <a:pt x="5300" y="1289"/>
                </a:cubicBezTo>
                <a:cubicBezTo>
                  <a:pt x="5304" y="1284"/>
                  <a:pt x="5304" y="1284"/>
                  <a:pt x="5304" y="1284"/>
                </a:cubicBezTo>
                <a:cubicBezTo>
                  <a:pt x="5305" y="1284"/>
                  <a:pt x="5305" y="1284"/>
                  <a:pt x="5305" y="1284"/>
                </a:cubicBezTo>
                <a:cubicBezTo>
                  <a:pt x="5306" y="1284"/>
                  <a:pt x="5306" y="1283"/>
                  <a:pt x="5306" y="1283"/>
                </a:cubicBezTo>
                <a:cubicBezTo>
                  <a:pt x="5306" y="1282"/>
                  <a:pt x="5306" y="1282"/>
                  <a:pt x="5306" y="1282"/>
                </a:cubicBezTo>
                <a:cubicBezTo>
                  <a:pt x="5308" y="1280"/>
                  <a:pt x="5308" y="1280"/>
                  <a:pt x="5308" y="1280"/>
                </a:cubicBezTo>
                <a:cubicBezTo>
                  <a:pt x="5310" y="1280"/>
                  <a:pt x="5310" y="1280"/>
                  <a:pt x="5310" y="1280"/>
                </a:cubicBezTo>
                <a:cubicBezTo>
                  <a:pt x="5311" y="1280"/>
                  <a:pt x="5311" y="1280"/>
                  <a:pt x="5311" y="1280"/>
                </a:cubicBezTo>
                <a:cubicBezTo>
                  <a:pt x="5312" y="1279"/>
                  <a:pt x="5312" y="1279"/>
                  <a:pt x="5312" y="1279"/>
                </a:cubicBezTo>
                <a:cubicBezTo>
                  <a:pt x="5313" y="1278"/>
                  <a:pt x="5313" y="1278"/>
                  <a:pt x="5313" y="1278"/>
                </a:cubicBezTo>
                <a:cubicBezTo>
                  <a:pt x="5313" y="1278"/>
                  <a:pt x="5313" y="1278"/>
                  <a:pt x="5313" y="1278"/>
                </a:cubicBezTo>
                <a:cubicBezTo>
                  <a:pt x="5314" y="1277"/>
                  <a:pt x="5314" y="1277"/>
                  <a:pt x="5314" y="1277"/>
                </a:cubicBezTo>
                <a:cubicBezTo>
                  <a:pt x="5314" y="1275"/>
                  <a:pt x="5314" y="1275"/>
                  <a:pt x="5314" y="1275"/>
                </a:cubicBezTo>
                <a:cubicBezTo>
                  <a:pt x="5316" y="1276"/>
                  <a:pt x="5316" y="1276"/>
                  <a:pt x="5316" y="1276"/>
                </a:cubicBezTo>
                <a:cubicBezTo>
                  <a:pt x="5316" y="1276"/>
                  <a:pt x="5316" y="1276"/>
                  <a:pt x="5316" y="1276"/>
                </a:cubicBezTo>
                <a:cubicBezTo>
                  <a:pt x="5318" y="1275"/>
                  <a:pt x="5318" y="1275"/>
                  <a:pt x="5318" y="1275"/>
                </a:cubicBezTo>
                <a:cubicBezTo>
                  <a:pt x="5318" y="1274"/>
                  <a:pt x="5318" y="1274"/>
                  <a:pt x="5318" y="1274"/>
                </a:cubicBezTo>
                <a:cubicBezTo>
                  <a:pt x="5318" y="1270"/>
                  <a:pt x="5318" y="1270"/>
                  <a:pt x="5318" y="1270"/>
                </a:cubicBezTo>
                <a:cubicBezTo>
                  <a:pt x="5318" y="1269"/>
                  <a:pt x="5318" y="1269"/>
                  <a:pt x="5318" y="1269"/>
                </a:cubicBezTo>
                <a:cubicBezTo>
                  <a:pt x="5320" y="1270"/>
                  <a:pt x="5320" y="1270"/>
                  <a:pt x="5320" y="1270"/>
                </a:cubicBezTo>
                <a:cubicBezTo>
                  <a:pt x="5321" y="1269"/>
                  <a:pt x="5321" y="1269"/>
                  <a:pt x="5321" y="1269"/>
                </a:cubicBezTo>
                <a:cubicBezTo>
                  <a:pt x="5323" y="1267"/>
                  <a:pt x="5323" y="1267"/>
                  <a:pt x="5323" y="1267"/>
                </a:cubicBezTo>
                <a:cubicBezTo>
                  <a:pt x="5324" y="1267"/>
                  <a:pt x="5324" y="1267"/>
                  <a:pt x="5324" y="1267"/>
                </a:cubicBezTo>
                <a:cubicBezTo>
                  <a:pt x="5325" y="1267"/>
                  <a:pt x="5325" y="1267"/>
                  <a:pt x="5325" y="1267"/>
                </a:cubicBezTo>
                <a:cubicBezTo>
                  <a:pt x="5325" y="1266"/>
                  <a:pt x="5325" y="1266"/>
                  <a:pt x="5325" y="1266"/>
                </a:cubicBezTo>
                <a:cubicBezTo>
                  <a:pt x="5325" y="1265"/>
                  <a:pt x="5325" y="1265"/>
                  <a:pt x="5325" y="1265"/>
                </a:cubicBezTo>
                <a:cubicBezTo>
                  <a:pt x="5324" y="1262"/>
                  <a:pt x="5324" y="1262"/>
                  <a:pt x="5324" y="1262"/>
                </a:cubicBezTo>
                <a:cubicBezTo>
                  <a:pt x="5324" y="1262"/>
                  <a:pt x="5324" y="1262"/>
                  <a:pt x="5324" y="1262"/>
                </a:cubicBezTo>
                <a:cubicBezTo>
                  <a:pt x="5326" y="1263"/>
                  <a:pt x="5326" y="1263"/>
                  <a:pt x="5326" y="1263"/>
                </a:cubicBezTo>
                <a:cubicBezTo>
                  <a:pt x="5326" y="1264"/>
                  <a:pt x="5326" y="1264"/>
                  <a:pt x="5326" y="1264"/>
                </a:cubicBezTo>
                <a:cubicBezTo>
                  <a:pt x="5327" y="1264"/>
                  <a:pt x="5327" y="1264"/>
                  <a:pt x="5327" y="1264"/>
                </a:cubicBezTo>
                <a:cubicBezTo>
                  <a:pt x="5328" y="1263"/>
                  <a:pt x="5328" y="1263"/>
                  <a:pt x="5328" y="1263"/>
                </a:cubicBezTo>
                <a:cubicBezTo>
                  <a:pt x="5329" y="1262"/>
                  <a:pt x="5329" y="1262"/>
                  <a:pt x="5329" y="1262"/>
                </a:cubicBezTo>
                <a:cubicBezTo>
                  <a:pt x="5331" y="1261"/>
                  <a:pt x="5331" y="1261"/>
                  <a:pt x="5331" y="1261"/>
                </a:cubicBezTo>
                <a:cubicBezTo>
                  <a:pt x="5332" y="1259"/>
                  <a:pt x="5332" y="1259"/>
                  <a:pt x="5332" y="1259"/>
                </a:cubicBezTo>
                <a:cubicBezTo>
                  <a:pt x="5332" y="1259"/>
                  <a:pt x="5332" y="1259"/>
                  <a:pt x="5332" y="1259"/>
                </a:cubicBezTo>
                <a:cubicBezTo>
                  <a:pt x="5333" y="1258"/>
                  <a:pt x="5333" y="1258"/>
                  <a:pt x="5333" y="1258"/>
                </a:cubicBezTo>
                <a:cubicBezTo>
                  <a:pt x="5334" y="1257"/>
                  <a:pt x="5334" y="1257"/>
                  <a:pt x="5334" y="1257"/>
                </a:cubicBezTo>
                <a:cubicBezTo>
                  <a:pt x="5334" y="1253"/>
                  <a:pt x="5334" y="1253"/>
                  <a:pt x="5334" y="1253"/>
                </a:cubicBezTo>
                <a:cubicBezTo>
                  <a:pt x="5335" y="1252"/>
                  <a:pt x="5335" y="1252"/>
                  <a:pt x="5335" y="1252"/>
                </a:cubicBezTo>
                <a:cubicBezTo>
                  <a:pt x="5335" y="1252"/>
                  <a:pt x="5335" y="1252"/>
                  <a:pt x="5335" y="1252"/>
                </a:cubicBezTo>
                <a:cubicBezTo>
                  <a:pt x="5336" y="1254"/>
                  <a:pt x="5336" y="1254"/>
                  <a:pt x="5336" y="1254"/>
                </a:cubicBezTo>
                <a:cubicBezTo>
                  <a:pt x="5337" y="1254"/>
                  <a:pt x="5337" y="1254"/>
                  <a:pt x="5337" y="1254"/>
                </a:cubicBezTo>
                <a:cubicBezTo>
                  <a:pt x="5338" y="1255"/>
                  <a:pt x="5338" y="1255"/>
                  <a:pt x="5338" y="1255"/>
                </a:cubicBezTo>
                <a:cubicBezTo>
                  <a:pt x="5339" y="1255"/>
                  <a:pt x="5339" y="1255"/>
                  <a:pt x="5339" y="1255"/>
                </a:cubicBezTo>
                <a:cubicBezTo>
                  <a:pt x="5340" y="1254"/>
                  <a:pt x="5340" y="1254"/>
                  <a:pt x="5340" y="1254"/>
                </a:cubicBezTo>
                <a:cubicBezTo>
                  <a:pt x="5344" y="1250"/>
                  <a:pt x="5344" y="1250"/>
                  <a:pt x="5344" y="1250"/>
                </a:cubicBezTo>
                <a:cubicBezTo>
                  <a:pt x="5352" y="1248"/>
                  <a:pt x="5352" y="1248"/>
                  <a:pt x="5352" y="1248"/>
                </a:cubicBezTo>
                <a:cubicBezTo>
                  <a:pt x="5354" y="1246"/>
                  <a:pt x="5354" y="1246"/>
                  <a:pt x="5354" y="1246"/>
                </a:cubicBezTo>
                <a:cubicBezTo>
                  <a:pt x="5358" y="1244"/>
                  <a:pt x="5358" y="1244"/>
                  <a:pt x="5358" y="1244"/>
                </a:cubicBezTo>
                <a:cubicBezTo>
                  <a:pt x="5360" y="1242"/>
                  <a:pt x="5360" y="1242"/>
                  <a:pt x="5360" y="1242"/>
                </a:cubicBezTo>
                <a:cubicBezTo>
                  <a:pt x="5360" y="1240"/>
                  <a:pt x="5360" y="1240"/>
                  <a:pt x="5360" y="1240"/>
                </a:cubicBezTo>
                <a:cubicBezTo>
                  <a:pt x="5360" y="1240"/>
                  <a:pt x="5360" y="1240"/>
                  <a:pt x="5360" y="1240"/>
                </a:cubicBezTo>
                <a:cubicBezTo>
                  <a:pt x="5360" y="1241"/>
                  <a:pt x="5360" y="1241"/>
                  <a:pt x="5361" y="1241"/>
                </a:cubicBezTo>
                <a:cubicBezTo>
                  <a:pt x="5362" y="1241"/>
                  <a:pt x="5362" y="1241"/>
                  <a:pt x="5362" y="1241"/>
                </a:cubicBezTo>
                <a:cubicBezTo>
                  <a:pt x="5369" y="1237"/>
                  <a:pt x="5369" y="1237"/>
                  <a:pt x="5369" y="1237"/>
                </a:cubicBezTo>
                <a:cubicBezTo>
                  <a:pt x="5370" y="1237"/>
                  <a:pt x="5370" y="1237"/>
                  <a:pt x="5370" y="1237"/>
                </a:cubicBezTo>
                <a:cubicBezTo>
                  <a:pt x="5371" y="1237"/>
                  <a:pt x="5371" y="1237"/>
                  <a:pt x="5371" y="1237"/>
                </a:cubicBezTo>
                <a:cubicBezTo>
                  <a:pt x="5384" y="1228"/>
                  <a:pt x="5384" y="1228"/>
                  <a:pt x="5384" y="1228"/>
                </a:cubicBezTo>
                <a:cubicBezTo>
                  <a:pt x="5392" y="1225"/>
                  <a:pt x="5392" y="1225"/>
                  <a:pt x="5392" y="1225"/>
                </a:cubicBezTo>
                <a:cubicBezTo>
                  <a:pt x="5393" y="1224"/>
                  <a:pt x="5393" y="1224"/>
                  <a:pt x="5393" y="1224"/>
                </a:cubicBezTo>
                <a:cubicBezTo>
                  <a:pt x="5393" y="1223"/>
                  <a:pt x="5393" y="1223"/>
                  <a:pt x="5393" y="1223"/>
                </a:cubicBezTo>
                <a:cubicBezTo>
                  <a:pt x="5393" y="1222"/>
                  <a:pt x="5393" y="1222"/>
                  <a:pt x="5393" y="1222"/>
                </a:cubicBezTo>
                <a:cubicBezTo>
                  <a:pt x="5391" y="1221"/>
                  <a:pt x="5391" y="1221"/>
                  <a:pt x="5391" y="1221"/>
                </a:cubicBezTo>
                <a:cubicBezTo>
                  <a:pt x="5389" y="1215"/>
                  <a:pt x="5389" y="1215"/>
                  <a:pt x="5389" y="1215"/>
                </a:cubicBezTo>
                <a:cubicBezTo>
                  <a:pt x="5393" y="1221"/>
                  <a:pt x="5393" y="1221"/>
                  <a:pt x="5393" y="1221"/>
                </a:cubicBezTo>
                <a:cubicBezTo>
                  <a:pt x="5393" y="1221"/>
                  <a:pt x="5393" y="1221"/>
                  <a:pt x="5393" y="1221"/>
                </a:cubicBezTo>
                <a:cubicBezTo>
                  <a:pt x="5394" y="1221"/>
                  <a:pt x="5394" y="1221"/>
                  <a:pt x="5394" y="1221"/>
                </a:cubicBezTo>
                <a:cubicBezTo>
                  <a:pt x="5394" y="1222"/>
                  <a:pt x="5394" y="1222"/>
                  <a:pt x="5394" y="1222"/>
                </a:cubicBezTo>
                <a:cubicBezTo>
                  <a:pt x="5394" y="1223"/>
                  <a:pt x="5394" y="1223"/>
                  <a:pt x="5394" y="1223"/>
                </a:cubicBezTo>
                <a:cubicBezTo>
                  <a:pt x="5395" y="1224"/>
                  <a:pt x="5395" y="1224"/>
                  <a:pt x="5395" y="1224"/>
                </a:cubicBezTo>
                <a:cubicBezTo>
                  <a:pt x="5395" y="1224"/>
                  <a:pt x="5395" y="1224"/>
                  <a:pt x="5395" y="1224"/>
                </a:cubicBezTo>
                <a:cubicBezTo>
                  <a:pt x="5398" y="1224"/>
                  <a:pt x="5398" y="1224"/>
                  <a:pt x="5398" y="1224"/>
                </a:cubicBezTo>
                <a:cubicBezTo>
                  <a:pt x="5398" y="1224"/>
                  <a:pt x="5398" y="1224"/>
                  <a:pt x="5399" y="1224"/>
                </a:cubicBezTo>
                <a:cubicBezTo>
                  <a:pt x="5399" y="1224"/>
                  <a:pt x="5399" y="1224"/>
                  <a:pt x="5399" y="1223"/>
                </a:cubicBezTo>
                <a:cubicBezTo>
                  <a:pt x="5399" y="1222"/>
                  <a:pt x="5399" y="1222"/>
                  <a:pt x="5399" y="1222"/>
                </a:cubicBezTo>
                <a:cubicBezTo>
                  <a:pt x="5399" y="1222"/>
                  <a:pt x="5399" y="1222"/>
                  <a:pt x="5399" y="1222"/>
                </a:cubicBezTo>
                <a:cubicBezTo>
                  <a:pt x="5401" y="1224"/>
                  <a:pt x="5401" y="1224"/>
                  <a:pt x="5401" y="1224"/>
                </a:cubicBezTo>
                <a:cubicBezTo>
                  <a:pt x="5401" y="1224"/>
                  <a:pt x="5401" y="1224"/>
                  <a:pt x="5401" y="1224"/>
                </a:cubicBezTo>
                <a:cubicBezTo>
                  <a:pt x="5408" y="1226"/>
                  <a:pt x="5408" y="1226"/>
                  <a:pt x="5408" y="1226"/>
                </a:cubicBezTo>
                <a:cubicBezTo>
                  <a:pt x="5414" y="1231"/>
                  <a:pt x="5414" y="1231"/>
                  <a:pt x="5414" y="1231"/>
                </a:cubicBezTo>
                <a:cubicBezTo>
                  <a:pt x="5419" y="1233"/>
                  <a:pt x="5419" y="1233"/>
                  <a:pt x="5419" y="1233"/>
                </a:cubicBezTo>
                <a:cubicBezTo>
                  <a:pt x="5419" y="1233"/>
                  <a:pt x="5419" y="1233"/>
                  <a:pt x="5419" y="1233"/>
                </a:cubicBezTo>
                <a:cubicBezTo>
                  <a:pt x="5421" y="1232"/>
                  <a:pt x="5421" y="1232"/>
                  <a:pt x="5421" y="1232"/>
                </a:cubicBezTo>
                <a:cubicBezTo>
                  <a:pt x="5421" y="1232"/>
                  <a:pt x="5421" y="1232"/>
                  <a:pt x="5421" y="1232"/>
                </a:cubicBezTo>
                <a:cubicBezTo>
                  <a:pt x="5422" y="1228"/>
                  <a:pt x="5422" y="1228"/>
                  <a:pt x="5422" y="1228"/>
                </a:cubicBezTo>
                <a:cubicBezTo>
                  <a:pt x="5423" y="1228"/>
                  <a:pt x="5423" y="1228"/>
                  <a:pt x="5423" y="1228"/>
                </a:cubicBezTo>
                <a:cubicBezTo>
                  <a:pt x="5424" y="1228"/>
                  <a:pt x="5424" y="1228"/>
                  <a:pt x="5424" y="1228"/>
                </a:cubicBezTo>
                <a:cubicBezTo>
                  <a:pt x="5428" y="1222"/>
                  <a:pt x="5428" y="1222"/>
                  <a:pt x="5428" y="1222"/>
                </a:cubicBezTo>
                <a:cubicBezTo>
                  <a:pt x="5429" y="1217"/>
                  <a:pt x="5429" y="1217"/>
                  <a:pt x="5429" y="1217"/>
                </a:cubicBezTo>
                <a:cubicBezTo>
                  <a:pt x="5429" y="1217"/>
                  <a:pt x="5429" y="1217"/>
                  <a:pt x="5429" y="1217"/>
                </a:cubicBezTo>
                <a:cubicBezTo>
                  <a:pt x="5428" y="1214"/>
                  <a:pt x="5428" y="1214"/>
                  <a:pt x="5428" y="1214"/>
                </a:cubicBezTo>
                <a:cubicBezTo>
                  <a:pt x="5428" y="1214"/>
                  <a:pt x="5428" y="1214"/>
                  <a:pt x="5428" y="1214"/>
                </a:cubicBezTo>
                <a:cubicBezTo>
                  <a:pt x="5421" y="1210"/>
                  <a:pt x="5421" y="1210"/>
                  <a:pt x="5421" y="1210"/>
                </a:cubicBezTo>
                <a:cubicBezTo>
                  <a:pt x="5420" y="1209"/>
                  <a:pt x="5420" y="1209"/>
                  <a:pt x="5420" y="1209"/>
                </a:cubicBezTo>
                <a:cubicBezTo>
                  <a:pt x="5420" y="1208"/>
                  <a:pt x="5420" y="1208"/>
                  <a:pt x="5420" y="1208"/>
                </a:cubicBezTo>
                <a:cubicBezTo>
                  <a:pt x="5422" y="1208"/>
                  <a:pt x="5422" y="1208"/>
                  <a:pt x="5422" y="1208"/>
                </a:cubicBezTo>
                <a:cubicBezTo>
                  <a:pt x="5425" y="1208"/>
                  <a:pt x="5425" y="1208"/>
                  <a:pt x="5425" y="1208"/>
                </a:cubicBezTo>
                <a:cubicBezTo>
                  <a:pt x="5425" y="1208"/>
                  <a:pt x="5425" y="1208"/>
                  <a:pt x="5425" y="1208"/>
                </a:cubicBezTo>
                <a:cubicBezTo>
                  <a:pt x="5427" y="1207"/>
                  <a:pt x="5427" y="1207"/>
                  <a:pt x="5427" y="1207"/>
                </a:cubicBezTo>
                <a:cubicBezTo>
                  <a:pt x="5427" y="1207"/>
                  <a:pt x="5427" y="1206"/>
                  <a:pt x="5427" y="1206"/>
                </a:cubicBezTo>
                <a:cubicBezTo>
                  <a:pt x="5425" y="1201"/>
                  <a:pt x="5425" y="1201"/>
                  <a:pt x="5425" y="1201"/>
                </a:cubicBezTo>
                <a:cubicBezTo>
                  <a:pt x="5425" y="1201"/>
                  <a:pt x="5425" y="1201"/>
                  <a:pt x="5425" y="1201"/>
                </a:cubicBezTo>
                <a:cubicBezTo>
                  <a:pt x="5423" y="1201"/>
                  <a:pt x="5423" y="1201"/>
                  <a:pt x="5423" y="1201"/>
                </a:cubicBezTo>
                <a:cubicBezTo>
                  <a:pt x="5418" y="1194"/>
                  <a:pt x="5418" y="1194"/>
                  <a:pt x="5418" y="1194"/>
                </a:cubicBezTo>
                <a:cubicBezTo>
                  <a:pt x="5416" y="1175"/>
                  <a:pt x="5416" y="1175"/>
                  <a:pt x="5416" y="1175"/>
                </a:cubicBezTo>
                <a:cubicBezTo>
                  <a:pt x="5416" y="1175"/>
                  <a:pt x="5415" y="1174"/>
                  <a:pt x="5415" y="1174"/>
                </a:cubicBezTo>
                <a:cubicBezTo>
                  <a:pt x="5415" y="1174"/>
                  <a:pt x="5415" y="1174"/>
                  <a:pt x="5415" y="1174"/>
                </a:cubicBezTo>
                <a:cubicBezTo>
                  <a:pt x="5412" y="1176"/>
                  <a:pt x="5412" y="1176"/>
                  <a:pt x="5412" y="1176"/>
                </a:cubicBezTo>
                <a:cubicBezTo>
                  <a:pt x="5410" y="1173"/>
                  <a:pt x="5410" y="1173"/>
                  <a:pt x="5410" y="1173"/>
                </a:cubicBezTo>
                <a:cubicBezTo>
                  <a:pt x="5410" y="1172"/>
                  <a:pt x="5410" y="1172"/>
                  <a:pt x="5410" y="1172"/>
                </a:cubicBezTo>
                <a:cubicBezTo>
                  <a:pt x="5412" y="1172"/>
                  <a:pt x="5412" y="1172"/>
                  <a:pt x="5412" y="1172"/>
                </a:cubicBezTo>
                <a:cubicBezTo>
                  <a:pt x="5412" y="1172"/>
                  <a:pt x="5412" y="1172"/>
                  <a:pt x="5412" y="1172"/>
                </a:cubicBezTo>
                <a:cubicBezTo>
                  <a:pt x="5413" y="1172"/>
                  <a:pt x="5413" y="1172"/>
                  <a:pt x="5413" y="1172"/>
                </a:cubicBezTo>
                <a:cubicBezTo>
                  <a:pt x="5413" y="1172"/>
                  <a:pt x="5414" y="1172"/>
                  <a:pt x="5414" y="1171"/>
                </a:cubicBezTo>
                <a:cubicBezTo>
                  <a:pt x="5410" y="1161"/>
                  <a:pt x="5410" y="1161"/>
                  <a:pt x="5410" y="1161"/>
                </a:cubicBezTo>
                <a:cubicBezTo>
                  <a:pt x="5410" y="1161"/>
                  <a:pt x="5410" y="1160"/>
                  <a:pt x="5410" y="1160"/>
                </a:cubicBezTo>
                <a:cubicBezTo>
                  <a:pt x="5410" y="1160"/>
                  <a:pt x="5409" y="1161"/>
                  <a:pt x="5409" y="1161"/>
                </a:cubicBezTo>
                <a:cubicBezTo>
                  <a:pt x="5407" y="1164"/>
                  <a:pt x="5407" y="1164"/>
                  <a:pt x="5407" y="1164"/>
                </a:cubicBezTo>
                <a:cubicBezTo>
                  <a:pt x="5406" y="1165"/>
                  <a:pt x="5406" y="1165"/>
                  <a:pt x="5406" y="1165"/>
                </a:cubicBezTo>
                <a:cubicBezTo>
                  <a:pt x="5403" y="1164"/>
                  <a:pt x="5403" y="1164"/>
                  <a:pt x="5403" y="1164"/>
                </a:cubicBezTo>
                <a:cubicBezTo>
                  <a:pt x="5402" y="1161"/>
                  <a:pt x="5402" y="1161"/>
                  <a:pt x="5402" y="1161"/>
                </a:cubicBezTo>
                <a:cubicBezTo>
                  <a:pt x="5398" y="1160"/>
                  <a:pt x="5398" y="1160"/>
                  <a:pt x="5398" y="1160"/>
                </a:cubicBezTo>
                <a:cubicBezTo>
                  <a:pt x="5396" y="1157"/>
                  <a:pt x="5396" y="1157"/>
                  <a:pt x="5396" y="1157"/>
                </a:cubicBezTo>
                <a:cubicBezTo>
                  <a:pt x="5396" y="1148"/>
                  <a:pt x="5396" y="1148"/>
                  <a:pt x="5396" y="1148"/>
                </a:cubicBezTo>
                <a:cubicBezTo>
                  <a:pt x="5398" y="1147"/>
                  <a:pt x="5398" y="1147"/>
                  <a:pt x="5398" y="1147"/>
                </a:cubicBezTo>
                <a:cubicBezTo>
                  <a:pt x="5400" y="1148"/>
                  <a:pt x="5400" y="1148"/>
                  <a:pt x="5400" y="1148"/>
                </a:cubicBezTo>
                <a:cubicBezTo>
                  <a:pt x="5405" y="1150"/>
                  <a:pt x="5405" y="1150"/>
                  <a:pt x="5405" y="1150"/>
                </a:cubicBezTo>
                <a:cubicBezTo>
                  <a:pt x="5406" y="1150"/>
                  <a:pt x="5406" y="1150"/>
                  <a:pt x="5406" y="1150"/>
                </a:cubicBezTo>
                <a:cubicBezTo>
                  <a:pt x="5408" y="1149"/>
                  <a:pt x="5408" y="1149"/>
                  <a:pt x="5408" y="1149"/>
                </a:cubicBezTo>
                <a:cubicBezTo>
                  <a:pt x="5409" y="1151"/>
                  <a:pt x="5409" y="1151"/>
                  <a:pt x="5409" y="1151"/>
                </a:cubicBezTo>
                <a:cubicBezTo>
                  <a:pt x="5409" y="1151"/>
                  <a:pt x="5409" y="1151"/>
                  <a:pt x="5409" y="1151"/>
                </a:cubicBezTo>
                <a:cubicBezTo>
                  <a:pt x="5413" y="1150"/>
                  <a:pt x="5413" y="1150"/>
                  <a:pt x="5413" y="1150"/>
                </a:cubicBezTo>
                <a:cubicBezTo>
                  <a:pt x="5413" y="1151"/>
                  <a:pt x="5413" y="1151"/>
                  <a:pt x="5413" y="1151"/>
                </a:cubicBezTo>
                <a:cubicBezTo>
                  <a:pt x="5413" y="1152"/>
                  <a:pt x="5413" y="1152"/>
                  <a:pt x="5413" y="1152"/>
                </a:cubicBezTo>
                <a:cubicBezTo>
                  <a:pt x="5413" y="1153"/>
                  <a:pt x="5413" y="1153"/>
                  <a:pt x="5413" y="1153"/>
                </a:cubicBezTo>
                <a:cubicBezTo>
                  <a:pt x="5413" y="1154"/>
                  <a:pt x="5413" y="1154"/>
                  <a:pt x="5413" y="1154"/>
                </a:cubicBezTo>
                <a:cubicBezTo>
                  <a:pt x="5414" y="1154"/>
                  <a:pt x="5414" y="1154"/>
                  <a:pt x="5414" y="1154"/>
                </a:cubicBezTo>
                <a:cubicBezTo>
                  <a:pt x="5417" y="1151"/>
                  <a:pt x="5417" y="1151"/>
                  <a:pt x="5417" y="1151"/>
                </a:cubicBezTo>
                <a:cubicBezTo>
                  <a:pt x="5420" y="1148"/>
                  <a:pt x="5420" y="1148"/>
                  <a:pt x="5420" y="1148"/>
                </a:cubicBezTo>
                <a:cubicBezTo>
                  <a:pt x="5428" y="1145"/>
                  <a:pt x="5428" y="1145"/>
                  <a:pt x="5428" y="1145"/>
                </a:cubicBezTo>
                <a:cubicBezTo>
                  <a:pt x="5436" y="1136"/>
                  <a:pt x="5436" y="1136"/>
                  <a:pt x="5436" y="1136"/>
                </a:cubicBezTo>
                <a:cubicBezTo>
                  <a:pt x="5436" y="1135"/>
                  <a:pt x="5436" y="1135"/>
                  <a:pt x="5436" y="1135"/>
                </a:cubicBezTo>
                <a:cubicBezTo>
                  <a:pt x="5436" y="1135"/>
                  <a:pt x="5436" y="1135"/>
                  <a:pt x="5436" y="1135"/>
                </a:cubicBezTo>
                <a:cubicBezTo>
                  <a:pt x="5445" y="1126"/>
                  <a:pt x="5445" y="1126"/>
                  <a:pt x="5445" y="1126"/>
                </a:cubicBezTo>
                <a:cubicBezTo>
                  <a:pt x="5445" y="1125"/>
                  <a:pt x="5445" y="1125"/>
                  <a:pt x="5445" y="1125"/>
                </a:cubicBezTo>
                <a:cubicBezTo>
                  <a:pt x="5445" y="1121"/>
                  <a:pt x="5445" y="1121"/>
                  <a:pt x="5445" y="1121"/>
                </a:cubicBezTo>
                <a:cubicBezTo>
                  <a:pt x="5448" y="1118"/>
                  <a:pt x="5448" y="1118"/>
                  <a:pt x="5448" y="1118"/>
                </a:cubicBezTo>
                <a:cubicBezTo>
                  <a:pt x="5448" y="1118"/>
                  <a:pt x="5448" y="1118"/>
                  <a:pt x="5448" y="1118"/>
                </a:cubicBezTo>
                <a:cubicBezTo>
                  <a:pt x="5448" y="1113"/>
                  <a:pt x="5448" y="1113"/>
                  <a:pt x="5448" y="1113"/>
                </a:cubicBezTo>
                <a:cubicBezTo>
                  <a:pt x="5447" y="1113"/>
                  <a:pt x="5447" y="1113"/>
                  <a:pt x="5447" y="1113"/>
                </a:cubicBezTo>
                <a:cubicBezTo>
                  <a:pt x="5439" y="1105"/>
                  <a:pt x="5439" y="1105"/>
                  <a:pt x="5439" y="1105"/>
                </a:cubicBezTo>
                <a:cubicBezTo>
                  <a:pt x="5438" y="1096"/>
                  <a:pt x="5438" y="1096"/>
                  <a:pt x="5438" y="1096"/>
                </a:cubicBezTo>
                <a:cubicBezTo>
                  <a:pt x="5440" y="1096"/>
                  <a:pt x="5440" y="1096"/>
                  <a:pt x="5440" y="1096"/>
                </a:cubicBezTo>
                <a:cubicBezTo>
                  <a:pt x="5440" y="1096"/>
                  <a:pt x="5440" y="1096"/>
                  <a:pt x="5440" y="1096"/>
                </a:cubicBezTo>
                <a:cubicBezTo>
                  <a:pt x="5441" y="1095"/>
                  <a:pt x="5441" y="1095"/>
                  <a:pt x="5441" y="1095"/>
                </a:cubicBezTo>
                <a:cubicBezTo>
                  <a:pt x="5443" y="1097"/>
                  <a:pt x="5443" y="1097"/>
                  <a:pt x="5443" y="1097"/>
                </a:cubicBezTo>
                <a:cubicBezTo>
                  <a:pt x="5443" y="1097"/>
                  <a:pt x="5443" y="1097"/>
                  <a:pt x="5443" y="1097"/>
                </a:cubicBezTo>
                <a:cubicBezTo>
                  <a:pt x="5447" y="1095"/>
                  <a:pt x="5447" y="1095"/>
                  <a:pt x="5447" y="1095"/>
                </a:cubicBezTo>
                <a:cubicBezTo>
                  <a:pt x="5447" y="1095"/>
                  <a:pt x="5447" y="1095"/>
                  <a:pt x="5447" y="1095"/>
                </a:cubicBezTo>
                <a:cubicBezTo>
                  <a:pt x="5447" y="1090"/>
                  <a:pt x="5447" y="1090"/>
                  <a:pt x="5447" y="1090"/>
                </a:cubicBezTo>
                <a:cubicBezTo>
                  <a:pt x="5448" y="1090"/>
                  <a:pt x="5448" y="1090"/>
                  <a:pt x="5448" y="1090"/>
                </a:cubicBezTo>
                <a:cubicBezTo>
                  <a:pt x="5448" y="1091"/>
                  <a:pt x="5448" y="1091"/>
                  <a:pt x="5449" y="1091"/>
                </a:cubicBezTo>
                <a:cubicBezTo>
                  <a:pt x="5449" y="1091"/>
                  <a:pt x="5449" y="1090"/>
                  <a:pt x="5449" y="1090"/>
                </a:cubicBezTo>
                <a:cubicBezTo>
                  <a:pt x="5449" y="1090"/>
                  <a:pt x="5449" y="1090"/>
                  <a:pt x="5449" y="1090"/>
                </a:cubicBezTo>
                <a:cubicBezTo>
                  <a:pt x="5452" y="1095"/>
                  <a:pt x="5452" y="1095"/>
                  <a:pt x="5452" y="1095"/>
                </a:cubicBezTo>
                <a:cubicBezTo>
                  <a:pt x="5452" y="1095"/>
                  <a:pt x="5453" y="1095"/>
                  <a:pt x="5453" y="1095"/>
                </a:cubicBezTo>
                <a:cubicBezTo>
                  <a:pt x="5455" y="1094"/>
                  <a:pt x="5455" y="1094"/>
                  <a:pt x="5455" y="1094"/>
                </a:cubicBezTo>
                <a:cubicBezTo>
                  <a:pt x="5456" y="1094"/>
                  <a:pt x="5456" y="1094"/>
                  <a:pt x="5456" y="1094"/>
                </a:cubicBezTo>
                <a:cubicBezTo>
                  <a:pt x="5458" y="1088"/>
                  <a:pt x="5458" y="1088"/>
                  <a:pt x="5458" y="1088"/>
                </a:cubicBezTo>
                <a:cubicBezTo>
                  <a:pt x="5459" y="1087"/>
                  <a:pt x="5459" y="1087"/>
                  <a:pt x="5459" y="1087"/>
                </a:cubicBezTo>
                <a:cubicBezTo>
                  <a:pt x="5459" y="1088"/>
                  <a:pt x="5459" y="1088"/>
                  <a:pt x="5459" y="1088"/>
                </a:cubicBezTo>
                <a:cubicBezTo>
                  <a:pt x="5458" y="1096"/>
                  <a:pt x="5458" y="1096"/>
                  <a:pt x="5458" y="1096"/>
                </a:cubicBezTo>
                <a:cubicBezTo>
                  <a:pt x="5456" y="1098"/>
                  <a:pt x="5456" y="1098"/>
                  <a:pt x="5456" y="1098"/>
                </a:cubicBezTo>
                <a:cubicBezTo>
                  <a:pt x="5454" y="1098"/>
                  <a:pt x="5454" y="1098"/>
                  <a:pt x="5454" y="1098"/>
                </a:cubicBezTo>
                <a:cubicBezTo>
                  <a:pt x="5453" y="1097"/>
                  <a:pt x="5453" y="1097"/>
                  <a:pt x="5453" y="1097"/>
                </a:cubicBezTo>
                <a:cubicBezTo>
                  <a:pt x="5452" y="1097"/>
                  <a:pt x="5452" y="1097"/>
                  <a:pt x="5452" y="1097"/>
                </a:cubicBezTo>
                <a:cubicBezTo>
                  <a:pt x="5452" y="1097"/>
                  <a:pt x="5451" y="1098"/>
                  <a:pt x="5452" y="1098"/>
                </a:cubicBezTo>
                <a:cubicBezTo>
                  <a:pt x="5456" y="1108"/>
                  <a:pt x="5456" y="1108"/>
                  <a:pt x="5456" y="1108"/>
                </a:cubicBezTo>
                <a:cubicBezTo>
                  <a:pt x="5456" y="1108"/>
                  <a:pt x="5456" y="1108"/>
                  <a:pt x="5456" y="1108"/>
                </a:cubicBezTo>
                <a:cubicBezTo>
                  <a:pt x="5458" y="1109"/>
                  <a:pt x="5458" y="1109"/>
                  <a:pt x="5458" y="1109"/>
                </a:cubicBezTo>
                <a:cubicBezTo>
                  <a:pt x="5459" y="1112"/>
                  <a:pt x="5459" y="1112"/>
                  <a:pt x="5459" y="1112"/>
                </a:cubicBezTo>
                <a:cubicBezTo>
                  <a:pt x="5459" y="1117"/>
                  <a:pt x="5459" y="1117"/>
                  <a:pt x="5459" y="1117"/>
                </a:cubicBezTo>
                <a:cubicBezTo>
                  <a:pt x="5459" y="1117"/>
                  <a:pt x="5459" y="1117"/>
                  <a:pt x="5459" y="1117"/>
                </a:cubicBezTo>
                <a:cubicBezTo>
                  <a:pt x="5462" y="1119"/>
                  <a:pt x="5462" y="1119"/>
                  <a:pt x="5462" y="1119"/>
                </a:cubicBezTo>
                <a:cubicBezTo>
                  <a:pt x="5463" y="1119"/>
                  <a:pt x="5463" y="1119"/>
                  <a:pt x="5463" y="1119"/>
                </a:cubicBezTo>
                <a:cubicBezTo>
                  <a:pt x="5466" y="1119"/>
                  <a:pt x="5466" y="1119"/>
                  <a:pt x="5466" y="1119"/>
                </a:cubicBezTo>
                <a:cubicBezTo>
                  <a:pt x="5472" y="1120"/>
                  <a:pt x="5472" y="1120"/>
                  <a:pt x="5472" y="1120"/>
                </a:cubicBezTo>
                <a:cubicBezTo>
                  <a:pt x="5472" y="1120"/>
                  <a:pt x="5472" y="1120"/>
                  <a:pt x="5472" y="1120"/>
                </a:cubicBezTo>
                <a:cubicBezTo>
                  <a:pt x="5478" y="1119"/>
                  <a:pt x="5478" y="1119"/>
                  <a:pt x="5478" y="1119"/>
                </a:cubicBezTo>
                <a:cubicBezTo>
                  <a:pt x="5478" y="1118"/>
                  <a:pt x="5478" y="1118"/>
                  <a:pt x="5478" y="1118"/>
                </a:cubicBezTo>
                <a:cubicBezTo>
                  <a:pt x="5479" y="1116"/>
                  <a:pt x="5479" y="1116"/>
                  <a:pt x="5479" y="1116"/>
                </a:cubicBezTo>
                <a:cubicBezTo>
                  <a:pt x="5482" y="1116"/>
                  <a:pt x="5482" y="1116"/>
                  <a:pt x="5482" y="1116"/>
                </a:cubicBezTo>
                <a:cubicBezTo>
                  <a:pt x="5487" y="1117"/>
                  <a:pt x="5487" y="1117"/>
                  <a:pt x="5487" y="1117"/>
                </a:cubicBezTo>
                <a:cubicBezTo>
                  <a:pt x="5490" y="1116"/>
                  <a:pt x="5490" y="1116"/>
                  <a:pt x="5490" y="1116"/>
                </a:cubicBezTo>
                <a:cubicBezTo>
                  <a:pt x="5493" y="1120"/>
                  <a:pt x="5493" y="1120"/>
                  <a:pt x="5493" y="1120"/>
                </a:cubicBezTo>
                <a:cubicBezTo>
                  <a:pt x="5494" y="1120"/>
                  <a:pt x="5494" y="1120"/>
                  <a:pt x="5494" y="1120"/>
                </a:cubicBezTo>
                <a:cubicBezTo>
                  <a:pt x="5497" y="1120"/>
                  <a:pt x="5497" y="1120"/>
                  <a:pt x="5497" y="1120"/>
                </a:cubicBezTo>
                <a:cubicBezTo>
                  <a:pt x="5499" y="1121"/>
                  <a:pt x="5499" y="1121"/>
                  <a:pt x="5499" y="1121"/>
                </a:cubicBezTo>
                <a:cubicBezTo>
                  <a:pt x="5499" y="1126"/>
                  <a:pt x="5499" y="1126"/>
                  <a:pt x="5499" y="1126"/>
                </a:cubicBezTo>
                <a:cubicBezTo>
                  <a:pt x="5499" y="1126"/>
                  <a:pt x="5499" y="1126"/>
                  <a:pt x="5499" y="1126"/>
                </a:cubicBezTo>
                <a:cubicBezTo>
                  <a:pt x="5500" y="1129"/>
                  <a:pt x="5500" y="1129"/>
                  <a:pt x="5500" y="1129"/>
                </a:cubicBezTo>
                <a:cubicBezTo>
                  <a:pt x="5499" y="1136"/>
                  <a:pt x="5499" y="1136"/>
                  <a:pt x="5499" y="1136"/>
                </a:cubicBezTo>
                <a:cubicBezTo>
                  <a:pt x="5499" y="1137"/>
                  <a:pt x="5499" y="1137"/>
                  <a:pt x="5499" y="1137"/>
                </a:cubicBezTo>
                <a:cubicBezTo>
                  <a:pt x="5506" y="1143"/>
                  <a:pt x="5506" y="1143"/>
                  <a:pt x="5506" y="1143"/>
                </a:cubicBezTo>
                <a:cubicBezTo>
                  <a:pt x="5507" y="1144"/>
                  <a:pt x="5507" y="1144"/>
                  <a:pt x="5507" y="1144"/>
                </a:cubicBezTo>
                <a:cubicBezTo>
                  <a:pt x="5507" y="1146"/>
                  <a:pt x="5507" y="1146"/>
                  <a:pt x="5507" y="1146"/>
                </a:cubicBezTo>
                <a:cubicBezTo>
                  <a:pt x="5508" y="1147"/>
                  <a:pt x="5508" y="1147"/>
                  <a:pt x="5508" y="1147"/>
                </a:cubicBezTo>
                <a:cubicBezTo>
                  <a:pt x="5511" y="1147"/>
                  <a:pt x="5511" y="1147"/>
                  <a:pt x="5511" y="1147"/>
                </a:cubicBezTo>
                <a:cubicBezTo>
                  <a:pt x="5514" y="1148"/>
                  <a:pt x="5514" y="1148"/>
                  <a:pt x="5514" y="1148"/>
                </a:cubicBezTo>
                <a:cubicBezTo>
                  <a:pt x="5514" y="1148"/>
                  <a:pt x="5514" y="1148"/>
                  <a:pt x="5514" y="1148"/>
                </a:cubicBezTo>
                <a:cubicBezTo>
                  <a:pt x="5516" y="1148"/>
                  <a:pt x="5516" y="1148"/>
                  <a:pt x="5516" y="1148"/>
                </a:cubicBezTo>
                <a:cubicBezTo>
                  <a:pt x="5516" y="1148"/>
                  <a:pt x="5516" y="1148"/>
                  <a:pt x="5516" y="1147"/>
                </a:cubicBezTo>
                <a:cubicBezTo>
                  <a:pt x="5516" y="1147"/>
                  <a:pt x="5516" y="1147"/>
                  <a:pt x="5516" y="1147"/>
                </a:cubicBezTo>
                <a:cubicBezTo>
                  <a:pt x="5514" y="1145"/>
                  <a:pt x="5514" y="1145"/>
                  <a:pt x="5514" y="1145"/>
                </a:cubicBezTo>
                <a:cubicBezTo>
                  <a:pt x="5515" y="1144"/>
                  <a:pt x="5515" y="1144"/>
                  <a:pt x="5515" y="1144"/>
                </a:cubicBezTo>
                <a:cubicBezTo>
                  <a:pt x="5515" y="1144"/>
                  <a:pt x="5515" y="1144"/>
                  <a:pt x="5515" y="1144"/>
                </a:cubicBezTo>
                <a:cubicBezTo>
                  <a:pt x="5516" y="1145"/>
                  <a:pt x="5516" y="1145"/>
                  <a:pt x="5516" y="1145"/>
                </a:cubicBezTo>
                <a:cubicBezTo>
                  <a:pt x="5518" y="1145"/>
                  <a:pt x="5518" y="1145"/>
                  <a:pt x="5518" y="1145"/>
                </a:cubicBezTo>
                <a:cubicBezTo>
                  <a:pt x="5517" y="1146"/>
                  <a:pt x="5517" y="1146"/>
                  <a:pt x="5517" y="1146"/>
                </a:cubicBezTo>
                <a:cubicBezTo>
                  <a:pt x="5517" y="1147"/>
                  <a:pt x="5517" y="1147"/>
                  <a:pt x="5517" y="1147"/>
                </a:cubicBezTo>
                <a:cubicBezTo>
                  <a:pt x="5522" y="1151"/>
                  <a:pt x="5522" y="1151"/>
                  <a:pt x="5522" y="1151"/>
                </a:cubicBezTo>
                <a:cubicBezTo>
                  <a:pt x="5522" y="1151"/>
                  <a:pt x="5522" y="1151"/>
                  <a:pt x="5522" y="1151"/>
                </a:cubicBezTo>
                <a:cubicBezTo>
                  <a:pt x="5525" y="1151"/>
                  <a:pt x="5525" y="1151"/>
                  <a:pt x="5525" y="1151"/>
                </a:cubicBezTo>
                <a:cubicBezTo>
                  <a:pt x="5526" y="1152"/>
                  <a:pt x="5526" y="1152"/>
                  <a:pt x="5526" y="1152"/>
                </a:cubicBezTo>
                <a:cubicBezTo>
                  <a:pt x="5525" y="1153"/>
                  <a:pt x="5525" y="1153"/>
                  <a:pt x="5525" y="1153"/>
                </a:cubicBezTo>
                <a:cubicBezTo>
                  <a:pt x="5525" y="1153"/>
                  <a:pt x="5525" y="1154"/>
                  <a:pt x="5525" y="1154"/>
                </a:cubicBezTo>
                <a:cubicBezTo>
                  <a:pt x="5528" y="1156"/>
                  <a:pt x="5528" y="1156"/>
                  <a:pt x="5528" y="1156"/>
                </a:cubicBezTo>
                <a:cubicBezTo>
                  <a:pt x="5528" y="1159"/>
                  <a:pt x="5528" y="1159"/>
                  <a:pt x="5528" y="1159"/>
                </a:cubicBezTo>
                <a:cubicBezTo>
                  <a:pt x="5528" y="1159"/>
                  <a:pt x="5528" y="1160"/>
                  <a:pt x="5529" y="1160"/>
                </a:cubicBezTo>
                <a:cubicBezTo>
                  <a:pt x="5529" y="1160"/>
                  <a:pt x="5529" y="1160"/>
                  <a:pt x="5529" y="1160"/>
                </a:cubicBezTo>
                <a:cubicBezTo>
                  <a:pt x="5532" y="1160"/>
                  <a:pt x="5532" y="1160"/>
                  <a:pt x="5532" y="1160"/>
                </a:cubicBezTo>
                <a:cubicBezTo>
                  <a:pt x="5533" y="1160"/>
                  <a:pt x="5533" y="1160"/>
                  <a:pt x="5533" y="1160"/>
                </a:cubicBezTo>
                <a:cubicBezTo>
                  <a:pt x="5532" y="1160"/>
                  <a:pt x="5532" y="1160"/>
                  <a:pt x="5532" y="1160"/>
                </a:cubicBezTo>
                <a:cubicBezTo>
                  <a:pt x="5532" y="1161"/>
                  <a:pt x="5533" y="1161"/>
                  <a:pt x="5533" y="1161"/>
                </a:cubicBezTo>
                <a:cubicBezTo>
                  <a:pt x="5536" y="1162"/>
                  <a:pt x="5536" y="1162"/>
                  <a:pt x="5536" y="1162"/>
                </a:cubicBezTo>
                <a:cubicBezTo>
                  <a:pt x="5537" y="1162"/>
                  <a:pt x="5537" y="1162"/>
                  <a:pt x="5537" y="1162"/>
                </a:cubicBezTo>
                <a:cubicBezTo>
                  <a:pt x="5539" y="1161"/>
                  <a:pt x="5539" y="1161"/>
                  <a:pt x="5539" y="1161"/>
                </a:cubicBezTo>
                <a:cubicBezTo>
                  <a:pt x="5538" y="1162"/>
                  <a:pt x="5538" y="1162"/>
                  <a:pt x="5538" y="1162"/>
                </a:cubicBezTo>
                <a:cubicBezTo>
                  <a:pt x="5538" y="1163"/>
                  <a:pt x="5538" y="1163"/>
                  <a:pt x="5538" y="1163"/>
                </a:cubicBezTo>
                <a:cubicBezTo>
                  <a:pt x="5541" y="1165"/>
                  <a:pt x="5541" y="1165"/>
                  <a:pt x="5541" y="1165"/>
                </a:cubicBezTo>
                <a:cubicBezTo>
                  <a:pt x="5543" y="1166"/>
                  <a:pt x="5543" y="1166"/>
                  <a:pt x="5543" y="1166"/>
                </a:cubicBezTo>
                <a:cubicBezTo>
                  <a:pt x="5544" y="1166"/>
                  <a:pt x="5544" y="1166"/>
                  <a:pt x="5544" y="1166"/>
                </a:cubicBezTo>
                <a:cubicBezTo>
                  <a:pt x="5545" y="1165"/>
                  <a:pt x="5545" y="1165"/>
                  <a:pt x="5545" y="1165"/>
                </a:cubicBezTo>
                <a:cubicBezTo>
                  <a:pt x="5548" y="1163"/>
                  <a:pt x="5548" y="1163"/>
                  <a:pt x="5548" y="1163"/>
                </a:cubicBezTo>
                <a:cubicBezTo>
                  <a:pt x="5548" y="1163"/>
                  <a:pt x="5548" y="1163"/>
                  <a:pt x="5548" y="1163"/>
                </a:cubicBezTo>
                <a:cubicBezTo>
                  <a:pt x="5548" y="1158"/>
                  <a:pt x="5548" y="1158"/>
                  <a:pt x="5548" y="1158"/>
                </a:cubicBezTo>
                <a:cubicBezTo>
                  <a:pt x="5548" y="1158"/>
                  <a:pt x="5548" y="1157"/>
                  <a:pt x="5547" y="1157"/>
                </a:cubicBezTo>
                <a:cubicBezTo>
                  <a:pt x="5545" y="1157"/>
                  <a:pt x="5545" y="1157"/>
                  <a:pt x="5545" y="1157"/>
                </a:cubicBezTo>
                <a:cubicBezTo>
                  <a:pt x="5545" y="1157"/>
                  <a:pt x="5545" y="1157"/>
                  <a:pt x="5545" y="1157"/>
                </a:cubicBezTo>
                <a:cubicBezTo>
                  <a:pt x="5547" y="1156"/>
                  <a:pt x="5547" y="1156"/>
                  <a:pt x="5547" y="1156"/>
                </a:cubicBezTo>
                <a:cubicBezTo>
                  <a:pt x="5549" y="1157"/>
                  <a:pt x="5549" y="1157"/>
                  <a:pt x="5549" y="1157"/>
                </a:cubicBezTo>
                <a:cubicBezTo>
                  <a:pt x="5551" y="1160"/>
                  <a:pt x="5551" y="1160"/>
                  <a:pt x="5551" y="1160"/>
                </a:cubicBezTo>
                <a:cubicBezTo>
                  <a:pt x="5552" y="1160"/>
                  <a:pt x="5552" y="1160"/>
                  <a:pt x="5552" y="1160"/>
                </a:cubicBezTo>
                <a:cubicBezTo>
                  <a:pt x="5556" y="1159"/>
                  <a:pt x="5556" y="1159"/>
                  <a:pt x="5556" y="1159"/>
                </a:cubicBezTo>
                <a:cubicBezTo>
                  <a:pt x="5556" y="1159"/>
                  <a:pt x="5556" y="1159"/>
                  <a:pt x="5556" y="1159"/>
                </a:cubicBezTo>
                <a:cubicBezTo>
                  <a:pt x="5556" y="1159"/>
                  <a:pt x="5556" y="1158"/>
                  <a:pt x="5556" y="1158"/>
                </a:cubicBezTo>
                <a:cubicBezTo>
                  <a:pt x="5553" y="1153"/>
                  <a:pt x="5553" y="1153"/>
                  <a:pt x="5553" y="1153"/>
                </a:cubicBezTo>
                <a:cubicBezTo>
                  <a:pt x="5553" y="1152"/>
                  <a:pt x="5553" y="1152"/>
                  <a:pt x="5553" y="1152"/>
                </a:cubicBezTo>
                <a:cubicBezTo>
                  <a:pt x="5553" y="1152"/>
                  <a:pt x="5553" y="1152"/>
                  <a:pt x="5553" y="1152"/>
                </a:cubicBezTo>
                <a:cubicBezTo>
                  <a:pt x="5552" y="1150"/>
                  <a:pt x="5552" y="1150"/>
                  <a:pt x="5552" y="1150"/>
                </a:cubicBezTo>
                <a:cubicBezTo>
                  <a:pt x="5551" y="1150"/>
                  <a:pt x="5551" y="1150"/>
                  <a:pt x="5551" y="1150"/>
                </a:cubicBezTo>
                <a:cubicBezTo>
                  <a:pt x="5548" y="1150"/>
                  <a:pt x="5548" y="1150"/>
                  <a:pt x="5548" y="1150"/>
                </a:cubicBezTo>
                <a:cubicBezTo>
                  <a:pt x="5548" y="1150"/>
                  <a:pt x="5548" y="1150"/>
                  <a:pt x="5548" y="1150"/>
                </a:cubicBezTo>
                <a:cubicBezTo>
                  <a:pt x="5546" y="1149"/>
                  <a:pt x="5546" y="1149"/>
                  <a:pt x="5546" y="1149"/>
                </a:cubicBezTo>
                <a:cubicBezTo>
                  <a:pt x="5546" y="1149"/>
                  <a:pt x="5546" y="1149"/>
                  <a:pt x="5546" y="1149"/>
                </a:cubicBezTo>
                <a:cubicBezTo>
                  <a:pt x="5549" y="1149"/>
                  <a:pt x="5549" y="1149"/>
                  <a:pt x="5549" y="1149"/>
                </a:cubicBezTo>
                <a:cubicBezTo>
                  <a:pt x="5549" y="1148"/>
                  <a:pt x="5549" y="1148"/>
                  <a:pt x="5549" y="1148"/>
                </a:cubicBezTo>
                <a:cubicBezTo>
                  <a:pt x="5550" y="1146"/>
                  <a:pt x="5550" y="1146"/>
                  <a:pt x="5550" y="1146"/>
                </a:cubicBezTo>
                <a:cubicBezTo>
                  <a:pt x="5550" y="1146"/>
                  <a:pt x="5550" y="1146"/>
                  <a:pt x="5550" y="1146"/>
                </a:cubicBezTo>
                <a:cubicBezTo>
                  <a:pt x="5548" y="1144"/>
                  <a:pt x="5548" y="1144"/>
                  <a:pt x="5548" y="1144"/>
                </a:cubicBezTo>
                <a:cubicBezTo>
                  <a:pt x="5550" y="1144"/>
                  <a:pt x="5550" y="1144"/>
                  <a:pt x="5550" y="1144"/>
                </a:cubicBezTo>
                <a:cubicBezTo>
                  <a:pt x="5550" y="1144"/>
                  <a:pt x="5550" y="1144"/>
                  <a:pt x="5550" y="1144"/>
                </a:cubicBezTo>
                <a:cubicBezTo>
                  <a:pt x="5551" y="1142"/>
                  <a:pt x="5551" y="1142"/>
                  <a:pt x="5551" y="1142"/>
                </a:cubicBezTo>
                <a:cubicBezTo>
                  <a:pt x="5552" y="1142"/>
                  <a:pt x="5552" y="1142"/>
                  <a:pt x="5552" y="1142"/>
                </a:cubicBezTo>
                <a:cubicBezTo>
                  <a:pt x="5552" y="1141"/>
                  <a:pt x="5552" y="1141"/>
                  <a:pt x="5552" y="1141"/>
                </a:cubicBezTo>
                <a:cubicBezTo>
                  <a:pt x="5553" y="1142"/>
                  <a:pt x="5553" y="1142"/>
                  <a:pt x="5553" y="1142"/>
                </a:cubicBezTo>
                <a:cubicBezTo>
                  <a:pt x="5553" y="1142"/>
                  <a:pt x="5554" y="1142"/>
                  <a:pt x="5554" y="1142"/>
                </a:cubicBezTo>
                <a:cubicBezTo>
                  <a:pt x="5560" y="1136"/>
                  <a:pt x="5560" y="1136"/>
                  <a:pt x="5560" y="1136"/>
                </a:cubicBezTo>
                <a:cubicBezTo>
                  <a:pt x="5561" y="1136"/>
                  <a:pt x="5561" y="1136"/>
                  <a:pt x="5560" y="1135"/>
                </a:cubicBezTo>
                <a:cubicBezTo>
                  <a:pt x="5557" y="1129"/>
                  <a:pt x="5557" y="1129"/>
                  <a:pt x="5557" y="1129"/>
                </a:cubicBezTo>
                <a:cubicBezTo>
                  <a:pt x="5557" y="1129"/>
                  <a:pt x="5557" y="1129"/>
                  <a:pt x="5557" y="1129"/>
                </a:cubicBezTo>
                <a:cubicBezTo>
                  <a:pt x="5558" y="1129"/>
                  <a:pt x="5558" y="1129"/>
                  <a:pt x="5558" y="1129"/>
                </a:cubicBezTo>
                <a:cubicBezTo>
                  <a:pt x="5558" y="1129"/>
                  <a:pt x="5558" y="1129"/>
                  <a:pt x="5558" y="1129"/>
                </a:cubicBezTo>
                <a:cubicBezTo>
                  <a:pt x="5559" y="1129"/>
                  <a:pt x="5559" y="1129"/>
                  <a:pt x="5559" y="1128"/>
                </a:cubicBezTo>
                <a:cubicBezTo>
                  <a:pt x="5558" y="1125"/>
                  <a:pt x="5558" y="1125"/>
                  <a:pt x="5558" y="1125"/>
                </a:cubicBezTo>
                <a:cubicBezTo>
                  <a:pt x="5559" y="1122"/>
                  <a:pt x="5559" y="1122"/>
                  <a:pt x="5559" y="1122"/>
                </a:cubicBezTo>
                <a:cubicBezTo>
                  <a:pt x="5563" y="1120"/>
                  <a:pt x="5563" y="1120"/>
                  <a:pt x="5563" y="1120"/>
                </a:cubicBezTo>
                <a:cubicBezTo>
                  <a:pt x="5567" y="1119"/>
                  <a:pt x="5567" y="1119"/>
                  <a:pt x="5567" y="1119"/>
                </a:cubicBezTo>
                <a:cubicBezTo>
                  <a:pt x="5574" y="1121"/>
                  <a:pt x="5574" y="1121"/>
                  <a:pt x="5574" y="1121"/>
                </a:cubicBezTo>
                <a:cubicBezTo>
                  <a:pt x="5575" y="1120"/>
                  <a:pt x="5575" y="1120"/>
                  <a:pt x="5575" y="1120"/>
                </a:cubicBezTo>
                <a:cubicBezTo>
                  <a:pt x="5576" y="1119"/>
                  <a:pt x="5576" y="1119"/>
                  <a:pt x="5576" y="1119"/>
                </a:cubicBezTo>
                <a:cubicBezTo>
                  <a:pt x="5576" y="1118"/>
                  <a:pt x="5576" y="1118"/>
                  <a:pt x="5576" y="1118"/>
                </a:cubicBezTo>
                <a:cubicBezTo>
                  <a:pt x="5575" y="1115"/>
                  <a:pt x="5575" y="1115"/>
                  <a:pt x="5575" y="1115"/>
                </a:cubicBezTo>
                <a:cubicBezTo>
                  <a:pt x="5571" y="1112"/>
                  <a:pt x="5571" y="1112"/>
                  <a:pt x="5571" y="1112"/>
                </a:cubicBezTo>
                <a:cubicBezTo>
                  <a:pt x="5570" y="1109"/>
                  <a:pt x="5570" y="1109"/>
                  <a:pt x="5570" y="1109"/>
                </a:cubicBezTo>
                <a:cubicBezTo>
                  <a:pt x="5571" y="1108"/>
                  <a:pt x="5571" y="1108"/>
                  <a:pt x="5571" y="1108"/>
                </a:cubicBezTo>
                <a:cubicBezTo>
                  <a:pt x="5573" y="1110"/>
                  <a:pt x="5573" y="1110"/>
                  <a:pt x="5573" y="1110"/>
                </a:cubicBezTo>
                <a:cubicBezTo>
                  <a:pt x="5576" y="1112"/>
                  <a:pt x="5576" y="1112"/>
                  <a:pt x="5576" y="1112"/>
                </a:cubicBezTo>
                <a:cubicBezTo>
                  <a:pt x="5578" y="1115"/>
                  <a:pt x="5578" y="1115"/>
                  <a:pt x="5578" y="1115"/>
                </a:cubicBezTo>
                <a:cubicBezTo>
                  <a:pt x="5579" y="1115"/>
                  <a:pt x="5579" y="1115"/>
                  <a:pt x="5579" y="1115"/>
                </a:cubicBezTo>
                <a:cubicBezTo>
                  <a:pt x="5582" y="1116"/>
                  <a:pt x="5582" y="1116"/>
                  <a:pt x="5582" y="1116"/>
                </a:cubicBezTo>
                <a:cubicBezTo>
                  <a:pt x="5583" y="1116"/>
                  <a:pt x="5583" y="1116"/>
                  <a:pt x="5583" y="1115"/>
                </a:cubicBezTo>
                <a:cubicBezTo>
                  <a:pt x="5584" y="1113"/>
                  <a:pt x="5584" y="1113"/>
                  <a:pt x="5584" y="1113"/>
                </a:cubicBezTo>
                <a:cubicBezTo>
                  <a:pt x="5583" y="1109"/>
                  <a:pt x="5583" y="1109"/>
                  <a:pt x="5583" y="1109"/>
                </a:cubicBezTo>
                <a:cubicBezTo>
                  <a:pt x="5584" y="1104"/>
                  <a:pt x="5584" y="1104"/>
                  <a:pt x="5584" y="1104"/>
                </a:cubicBezTo>
                <a:cubicBezTo>
                  <a:pt x="5588" y="1102"/>
                  <a:pt x="5588" y="1102"/>
                  <a:pt x="5588" y="1102"/>
                </a:cubicBezTo>
                <a:cubicBezTo>
                  <a:pt x="5590" y="1100"/>
                  <a:pt x="5590" y="1100"/>
                  <a:pt x="5590" y="1100"/>
                </a:cubicBezTo>
                <a:cubicBezTo>
                  <a:pt x="5593" y="1099"/>
                  <a:pt x="5593" y="1099"/>
                  <a:pt x="5593" y="1099"/>
                </a:cubicBezTo>
                <a:cubicBezTo>
                  <a:pt x="5595" y="1100"/>
                  <a:pt x="5595" y="1100"/>
                  <a:pt x="5595" y="1100"/>
                </a:cubicBezTo>
                <a:cubicBezTo>
                  <a:pt x="5595" y="1100"/>
                  <a:pt x="5596" y="1100"/>
                  <a:pt x="5596" y="1099"/>
                </a:cubicBezTo>
                <a:cubicBezTo>
                  <a:pt x="5597" y="1096"/>
                  <a:pt x="5597" y="1096"/>
                  <a:pt x="5597" y="1096"/>
                </a:cubicBezTo>
                <a:cubicBezTo>
                  <a:pt x="5597" y="1096"/>
                  <a:pt x="5597" y="1096"/>
                  <a:pt x="5597" y="1095"/>
                </a:cubicBezTo>
                <a:close/>
                <a:moveTo>
                  <a:pt x="4343" y="751"/>
                </a:moveTo>
                <a:cubicBezTo>
                  <a:pt x="4343" y="751"/>
                  <a:pt x="4343" y="751"/>
                  <a:pt x="4343" y="751"/>
                </a:cubicBezTo>
                <a:cubicBezTo>
                  <a:pt x="4343" y="751"/>
                  <a:pt x="4343" y="751"/>
                  <a:pt x="4343" y="751"/>
                </a:cubicBezTo>
                <a:close/>
                <a:moveTo>
                  <a:pt x="4386" y="623"/>
                </a:moveTo>
                <a:cubicBezTo>
                  <a:pt x="4387" y="623"/>
                  <a:pt x="4387" y="623"/>
                  <a:pt x="4387" y="623"/>
                </a:cubicBezTo>
                <a:cubicBezTo>
                  <a:pt x="4392" y="629"/>
                  <a:pt x="4392" y="629"/>
                  <a:pt x="4392" y="629"/>
                </a:cubicBezTo>
                <a:cubicBezTo>
                  <a:pt x="4400" y="634"/>
                  <a:pt x="4400" y="634"/>
                  <a:pt x="4400" y="634"/>
                </a:cubicBezTo>
                <a:cubicBezTo>
                  <a:pt x="4399" y="639"/>
                  <a:pt x="4399" y="639"/>
                  <a:pt x="4399" y="639"/>
                </a:cubicBezTo>
                <a:cubicBezTo>
                  <a:pt x="4398" y="639"/>
                  <a:pt x="4398" y="639"/>
                  <a:pt x="4398" y="639"/>
                </a:cubicBezTo>
                <a:cubicBezTo>
                  <a:pt x="4398" y="638"/>
                  <a:pt x="4398" y="638"/>
                  <a:pt x="4398" y="638"/>
                </a:cubicBezTo>
                <a:cubicBezTo>
                  <a:pt x="4397" y="634"/>
                  <a:pt x="4397" y="634"/>
                  <a:pt x="4397" y="634"/>
                </a:cubicBezTo>
                <a:cubicBezTo>
                  <a:pt x="4397" y="634"/>
                  <a:pt x="4397" y="634"/>
                  <a:pt x="4397" y="634"/>
                </a:cubicBezTo>
                <a:cubicBezTo>
                  <a:pt x="4397" y="634"/>
                  <a:pt x="4397" y="634"/>
                  <a:pt x="4397" y="634"/>
                </a:cubicBezTo>
                <a:cubicBezTo>
                  <a:pt x="4397" y="634"/>
                  <a:pt x="4397" y="634"/>
                  <a:pt x="4396" y="634"/>
                </a:cubicBezTo>
                <a:cubicBezTo>
                  <a:pt x="4393" y="634"/>
                  <a:pt x="4393" y="634"/>
                  <a:pt x="4393" y="634"/>
                </a:cubicBezTo>
                <a:cubicBezTo>
                  <a:pt x="4393" y="635"/>
                  <a:pt x="4393" y="635"/>
                  <a:pt x="4393" y="635"/>
                </a:cubicBezTo>
                <a:cubicBezTo>
                  <a:pt x="4392" y="637"/>
                  <a:pt x="4392" y="637"/>
                  <a:pt x="4392" y="637"/>
                </a:cubicBezTo>
                <a:cubicBezTo>
                  <a:pt x="4392" y="638"/>
                  <a:pt x="4392" y="638"/>
                  <a:pt x="4392" y="638"/>
                </a:cubicBezTo>
                <a:cubicBezTo>
                  <a:pt x="4391" y="636"/>
                  <a:pt x="4391" y="636"/>
                  <a:pt x="4391" y="636"/>
                </a:cubicBezTo>
                <a:cubicBezTo>
                  <a:pt x="4391" y="635"/>
                  <a:pt x="4391" y="635"/>
                  <a:pt x="4391" y="635"/>
                </a:cubicBezTo>
                <a:cubicBezTo>
                  <a:pt x="4390" y="632"/>
                  <a:pt x="4390" y="632"/>
                  <a:pt x="4390" y="632"/>
                </a:cubicBezTo>
                <a:cubicBezTo>
                  <a:pt x="4391" y="630"/>
                  <a:pt x="4391" y="630"/>
                  <a:pt x="4391" y="630"/>
                </a:cubicBezTo>
                <a:cubicBezTo>
                  <a:pt x="4391" y="630"/>
                  <a:pt x="4391" y="630"/>
                  <a:pt x="4391" y="629"/>
                </a:cubicBezTo>
                <a:cubicBezTo>
                  <a:pt x="4387" y="626"/>
                  <a:pt x="4387" y="626"/>
                  <a:pt x="4387" y="626"/>
                </a:cubicBezTo>
                <a:cubicBezTo>
                  <a:pt x="4385" y="624"/>
                  <a:pt x="4385" y="624"/>
                  <a:pt x="4385" y="624"/>
                </a:cubicBezTo>
                <a:lnTo>
                  <a:pt x="4386" y="623"/>
                </a:lnTo>
                <a:close/>
                <a:moveTo>
                  <a:pt x="3746" y="1055"/>
                </a:moveTo>
                <a:cubicBezTo>
                  <a:pt x="3750" y="1057"/>
                  <a:pt x="3750" y="1057"/>
                  <a:pt x="3750" y="1057"/>
                </a:cubicBezTo>
                <a:cubicBezTo>
                  <a:pt x="3749" y="1057"/>
                  <a:pt x="3749" y="1057"/>
                  <a:pt x="3749" y="1057"/>
                </a:cubicBezTo>
                <a:cubicBezTo>
                  <a:pt x="3749" y="1057"/>
                  <a:pt x="3749" y="1057"/>
                  <a:pt x="3749" y="1057"/>
                </a:cubicBezTo>
                <a:cubicBezTo>
                  <a:pt x="3748" y="1058"/>
                  <a:pt x="3748" y="1058"/>
                  <a:pt x="3748" y="1058"/>
                </a:cubicBezTo>
                <a:cubicBezTo>
                  <a:pt x="3746" y="1057"/>
                  <a:pt x="3746" y="1057"/>
                  <a:pt x="3746" y="1057"/>
                </a:cubicBezTo>
                <a:lnTo>
                  <a:pt x="3746" y="1055"/>
                </a:lnTo>
                <a:close/>
                <a:moveTo>
                  <a:pt x="2728" y="1239"/>
                </a:moveTo>
                <a:cubicBezTo>
                  <a:pt x="2728" y="1238"/>
                  <a:pt x="2728" y="1238"/>
                  <a:pt x="2728" y="1238"/>
                </a:cubicBezTo>
                <a:cubicBezTo>
                  <a:pt x="2729" y="1239"/>
                  <a:pt x="2729" y="1239"/>
                  <a:pt x="2729" y="1239"/>
                </a:cubicBezTo>
                <a:lnTo>
                  <a:pt x="2728" y="1239"/>
                </a:lnTo>
                <a:close/>
                <a:moveTo>
                  <a:pt x="2716" y="1282"/>
                </a:moveTo>
                <a:cubicBezTo>
                  <a:pt x="2715" y="1281"/>
                  <a:pt x="2715" y="1281"/>
                  <a:pt x="2715" y="1281"/>
                </a:cubicBezTo>
                <a:cubicBezTo>
                  <a:pt x="2717" y="1281"/>
                  <a:pt x="2717" y="1281"/>
                  <a:pt x="2717" y="1281"/>
                </a:cubicBezTo>
                <a:cubicBezTo>
                  <a:pt x="2717" y="1281"/>
                  <a:pt x="2717" y="1281"/>
                  <a:pt x="2717" y="1281"/>
                </a:cubicBezTo>
                <a:cubicBezTo>
                  <a:pt x="2717" y="1283"/>
                  <a:pt x="2717" y="1283"/>
                  <a:pt x="2717" y="1283"/>
                </a:cubicBezTo>
                <a:lnTo>
                  <a:pt x="2716" y="1282"/>
                </a:lnTo>
                <a:close/>
                <a:moveTo>
                  <a:pt x="2800" y="1312"/>
                </a:moveTo>
                <a:cubicBezTo>
                  <a:pt x="2799" y="1313"/>
                  <a:pt x="2799" y="1313"/>
                  <a:pt x="2799" y="1313"/>
                </a:cubicBezTo>
                <a:cubicBezTo>
                  <a:pt x="2798" y="1314"/>
                  <a:pt x="2798" y="1314"/>
                  <a:pt x="2798" y="1314"/>
                </a:cubicBezTo>
                <a:cubicBezTo>
                  <a:pt x="2799" y="1318"/>
                  <a:pt x="2799" y="1318"/>
                  <a:pt x="2799" y="1318"/>
                </a:cubicBezTo>
                <a:cubicBezTo>
                  <a:pt x="2798" y="1316"/>
                  <a:pt x="2798" y="1316"/>
                  <a:pt x="2798" y="1316"/>
                </a:cubicBezTo>
                <a:cubicBezTo>
                  <a:pt x="2797" y="1312"/>
                  <a:pt x="2797" y="1312"/>
                  <a:pt x="2797" y="1312"/>
                </a:cubicBezTo>
                <a:cubicBezTo>
                  <a:pt x="2798" y="1312"/>
                  <a:pt x="2798" y="1312"/>
                  <a:pt x="2798" y="1312"/>
                </a:cubicBezTo>
                <a:cubicBezTo>
                  <a:pt x="2798" y="1312"/>
                  <a:pt x="2798" y="1312"/>
                  <a:pt x="2798" y="1312"/>
                </a:cubicBezTo>
                <a:cubicBezTo>
                  <a:pt x="2798" y="1312"/>
                  <a:pt x="2798" y="1312"/>
                  <a:pt x="2798" y="1312"/>
                </a:cubicBezTo>
                <a:cubicBezTo>
                  <a:pt x="2800" y="1311"/>
                  <a:pt x="2800" y="1311"/>
                  <a:pt x="2800" y="1311"/>
                </a:cubicBezTo>
                <a:cubicBezTo>
                  <a:pt x="2800" y="1311"/>
                  <a:pt x="2800" y="1311"/>
                  <a:pt x="2800" y="1311"/>
                </a:cubicBezTo>
                <a:lnTo>
                  <a:pt x="2800" y="1312"/>
                </a:lnTo>
                <a:close/>
                <a:moveTo>
                  <a:pt x="2811" y="1179"/>
                </a:moveTo>
                <a:cubicBezTo>
                  <a:pt x="2811" y="1180"/>
                  <a:pt x="2811" y="1180"/>
                  <a:pt x="2811" y="1180"/>
                </a:cubicBezTo>
                <a:cubicBezTo>
                  <a:pt x="2812" y="1178"/>
                  <a:pt x="2812" y="1178"/>
                  <a:pt x="2812" y="1178"/>
                </a:cubicBezTo>
                <a:cubicBezTo>
                  <a:pt x="2812" y="1178"/>
                  <a:pt x="2812" y="1178"/>
                  <a:pt x="2812" y="1178"/>
                </a:cubicBezTo>
                <a:lnTo>
                  <a:pt x="2811" y="1179"/>
                </a:lnTo>
                <a:close/>
                <a:moveTo>
                  <a:pt x="2823" y="1427"/>
                </a:moveTo>
                <a:cubicBezTo>
                  <a:pt x="2822" y="1426"/>
                  <a:pt x="2822" y="1426"/>
                  <a:pt x="2822" y="1426"/>
                </a:cubicBezTo>
                <a:cubicBezTo>
                  <a:pt x="2822" y="1425"/>
                  <a:pt x="2822" y="1425"/>
                  <a:pt x="2822" y="1425"/>
                </a:cubicBezTo>
                <a:cubicBezTo>
                  <a:pt x="2822" y="1425"/>
                  <a:pt x="2822" y="1425"/>
                  <a:pt x="2822" y="1425"/>
                </a:cubicBezTo>
                <a:cubicBezTo>
                  <a:pt x="2823" y="1426"/>
                  <a:pt x="2823" y="1426"/>
                  <a:pt x="2823" y="1426"/>
                </a:cubicBezTo>
                <a:lnTo>
                  <a:pt x="2823" y="1427"/>
                </a:lnTo>
                <a:close/>
                <a:moveTo>
                  <a:pt x="2989" y="1297"/>
                </a:moveTo>
                <a:cubicBezTo>
                  <a:pt x="2989" y="1297"/>
                  <a:pt x="2989" y="1296"/>
                  <a:pt x="2989" y="1296"/>
                </a:cubicBezTo>
                <a:cubicBezTo>
                  <a:pt x="2989" y="1296"/>
                  <a:pt x="2989" y="1296"/>
                  <a:pt x="2989" y="1296"/>
                </a:cubicBezTo>
                <a:cubicBezTo>
                  <a:pt x="2989" y="1296"/>
                  <a:pt x="2989" y="1296"/>
                  <a:pt x="2989" y="1296"/>
                </a:cubicBezTo>
                <a:cubicBezTo>
                  <a:pt x="2989" y="1296"/>
                  <a:pt x="2989" y="1296"/>
                  <a:pt x="2989" y="1296"/>
                </a:cubicBezTo>
                <a:lnTo>
                  <a:pt x="2989" y="1297"/>
                </a:lnTo>
                <a:close/>
                <a:moveTo>
                  <a:pt x="2710" y="1537"/>
                </a:moveTo>
                <a:cubicBezTo>
                  <a:pt x="2709" y="1537"/>
                  <a:pt x="2709" y="1537"/>
                  <a:pt x="2709" y="1537"/>
                </a:cubicBezTo>
                <a:cubicBezTo>
                  <a:pt x="2711" y="1537"/>
                  <a:pt x="2711" y="1537"/>
                  <a:pt x="2711" y="1537"/>
                </a:cubicBezTo>
                <a:cubicBezTo>
                  <a:pt x="2711" y="1537"/>
                  <a:pt x="2711" y="1537"/>
                  <a:pt x="2711" y="1537"/>
                </a:cubicBezTo>
                <a:lnTo>
                  <a:pt x="2710" y="1537"/>
                </a:lnTo>
                <a:close/>
                <a:moveTo>
                  <a:pt x="2860" y="1688"/>
                </a:moveTo>
                <a:cubicBezTo>
                  <a:pt x="2860" y="1689"/>
                  <a:pt x="2860" y="1689"/>
                  <a:pt x="2860" y="1689"/>
                </a:cubicBezTo>
                <a:cubicBezTo>
                  <a:pt x="2859" y="1691"/>
                  <a:pt x="2859" y="1691"/>
                  <a:pt x="2859" y="1691"/>
                </a:cubicBezTo>
                <a:cubicBezTo>
                  <a:pt x="2859" y="1691"/>
                  <a:pt x="2859" y="1691"/>
                  <a:pt x="2859" y="1691"/>
                </a:cubicBezTo>
                <a:cubicBezTo>
                  <a:pt x="2859" y="1689"/>
                  <a:pt x="2859" y="1689"/>
                  <a:pt x="2859" y="1689"/>
                </a:cubicBezTo>
                <a:cubicBezTo>
                  <a:pt x="2858" y="1689"/>
                  <a:pt x="2858" y="1689"/>
                  <a:pt x="2858" y="1689"/>
                </a:cubicBezTo>
                <a:cubicBezTo>
                  <a:pt x="2858" y="1689"/>
                  <a:pt x="2858" y="1689"/>
                  <a:pt x="2858" y="1689"/>
                </a:cubicBezTo>
                <a:cubicBezTo>
                  <a:pt x="2859" y="1687"/>
                  <a:pt x="2859" y="1687"/>
                  <a:pt x="2859" y="1687"/>
                </a:cubicBezTo>
                <a:cubicBezTo>
                  <a:pt x="2861" y="1688"/>
                  <a:pt x="2861" y="1688"/>
                  <a:pt x="2861" y="1688"/>
                </a:cubicBezTo>
                <a:cubicBezTo>
                  <a:pt x="2861" y="1688"/>
                  <a:pt x="2860" y="1688"/>
                  <a:pt x="2860" y="1688"/>
                </a:cubicBezTo>
                <a:close/>
                <a:moveTo>
                  <a:pt x="2907" y="1737"/>
                </a:moveTo>
                <a:cubicBezTo>
                  <a:pt x="2907" y="1737"/>
                  <a:pt x="2907" y="1737"/>
                  <a:pt x="2907" y="1737"/>
                </a:cubicBezTo>
                <a:cubicBezTo>
                  <a:pt x="2907" y="1737"/>
                  <a:pt x="2907" y="1737"/>
                  <a:pt x="2907" y="1737"/>
                </a:cubicBezTo>
                <a:close/>
                <a:moveTo>
                  <a:pt x="2962" y="1469"/>
                </a:moveTo>
                <a:cubicBezTo>
                  <a:pt x="2958" y="1468"/>
                  <a:pt x="2958" y="1468"/>
                  <a:pt x="2958" y="1468"/>
                </a:cubicBezTo>
                <a:cubicBezTo>
                  <a:pt x="2963" y="1469"/>
                  <a:pt x="2963" y="1469"/>
                  <a:pt x="2963" y="1469"/>
                </a:cubicBezTo>
                <a:lnTo>
                  <a:pt x="2962" y="1469"/>
                </a:lnTo>
                <a:close/>
                <a:moveTo>
                  <a:pt x="2965" y="1444"/>
                </a:moveTo>
                <a:cubicBezTo>
                  <a:pt x="2964" y="1445"/>
                  <a:pt x="2964" y="1445"/>
                  <a:pt x="2964" y="1445"/>
                </a:cubicBezTo>
                <a:cubicBezTo>
                  <a:pt x="2964" y="1446"/>
                  <a:pt x="2964" y="1446"/>
                  <a:pt x="2964" y="1446"/>
                </a:cubicBezTo>
                <a:cubicBezTo>
                  <a:pt x="2964" y="1452"/>
                  <a:pt x="2964" y="1452"/>
                  <a:pt x="2964" y="1452"/>
                </a:cubicBezTo>
                <a:cubicBezTo>
                  <a:pt x="2961" y="1452"/>
                  <a:pt x="2961" y="1452"/>
                  <a:pt x="2961" y="1452"/>
                </a:cubicBezTo>
                <a:cubicBezTo>
                  <a:pt x="2959" y="1451"/>
                  <a:pt x="2959" y="1451"/>
                  <a:pt x="2959" y="1451"/>
                </a:cubicBezTo>
                <a:cubicBezTo>
                  <a:pt x="2958" y="1451"/>
                  <a:pt x="2958" y="1451"/>
                  <a:pt x="2958" y="1451"/>
                </a:cubicBezTo>
                <a:cubicBezTo>
                  <a:pt x="2957" y="1451"/>
                  <a:pt x="2957" y="1451"/>
                  <a:pt x="2957" y="1451"/>
                </a:cubicBezTo>
                <a:cubicBezTo>
                  <a:pt x="2957" y="1450"/>
                  <a:pt x="2957" y="1450"/>
                  <a:pt x="2957" y="1450"/>
                </a:cubicBezTo>
                <a:cubicBezTo>
                  <a:pt x="2961" y="1442"/>
                  <a:pt x="2961" y="1442"/>
                  <a:pt x="2961" y="1442"/>
                </a:cubicBezTo>
                <a:cubicBezTo>
                  <a:pt x="2962" y="1441"/>
                  <a:pt x="2962" y="1441"/>
                  <a:pt x="2962" y="1441"/>
                </a:cubicBezTo>
                <a:cubicBezTo>
                  <a:pt x="2962" y="1441"/>
                  <a:pt x="2962" y="1441"/>
                  <a:pt x="2962" y="1441"/>
                </a:cubicBezTo>
                <a:cubicBezTo>
                  <a:pt x="2963" y="1440"/>
                  <a:pt x="2963" y="1440"/>
                  <a:pt x="2963" y="1440"/>
                </a:cubicBezTo>
                <a:cubicBezTo>
                  <a:pt x="2964" y="1434"/>
                  <a:pt x="2964" y="1434"/>
                  <a:pt x="2964" y="1434"/>
                </a:cubicBezTo>
                <a:cubicBezTo>
                  <a:pt x="2964" y="1439"/>
                  <a:pt x="2964" y="1439"/>
                  <a:pt x="2964" y="1439"/>
                </a:cubicBezTo>
                <a:cubicBezTo>
                  <a:pt x="2964" y="1441"/>
                  <a:pt x="2964" y="1441"/>
                  <a:pt x="2964" y="1441"/>
                </a:cubicBezTo>
                <a:cubicBezTo>
                  <a:pt x="2964" y="1441"/>
                  <a:pt x="2964" y="1441"/>
                  <a:pt x="2964" y="1441"/>
                </a:cubicBezTo>
                <a:cubicBezTo>
                  <a:pt x="2964" y="1442"/>
                  <a:pt x="2964" y="1442"/>
                  <a:pt x="2965" y="1442"/>
                </a:cubicBezTo>
                <a:cubicBezTo>
                  <a:pt x="2965" y="1442"/>
                  <a:pt x="2965" y="1442"/>
                  <a:pt x="2965" y="1442"/>
                </a:cubicBezTo>
                <a:cubicBezTo>
                  <a:pt x="2965" y="1443"/>
                  <a:pt x="2965" y="1443"/>
                  <a:pt x="2965" y="1443"/>
                </a:cubicBezTo>
                <a:lnTo>
                  <a:pt x="2965" y="1444"/>
                </a:lnTo>
                <a:close/>
                <a:moveTo>
                  <a:pt x="3001" y="1828"/>
                </a:moveTo>
                <a:cubicBezTo>
                  <a:pt x="3001" y="1828"/>
                  <a:pt x="3001" y="1828"/>
                  <a:pt x="3001" y="1828"/>
                </a:cubicBezTo>
                <a:cubicBezTo>
                  <a:pt x="3000" y="1828"/>
                  <a:pt x="3000" y="1828"/>
                  <a:pt x="3000" y="1828"/>
                </a:cubicBezTo>
                <a:cubicBezTo>
                  <a:pt x="2999" y="1826"/>
                  <a:pt x="2999" y="1826"/>
                  <a:pt x="2999" y="1826"/>
                </a:cubicBezTo>
                <a:lnTo>
                  <a:pt x="3001" y="1828"/>
                </a:lnTo>
                <a:close/>
                <a:moveTo>
                  <a:pt x="2988" y="1832"/>
                </a:moveTo>
                <a:cubicBezTo>
                  <a:pt x="2992" y="1835"/>
                  <a:pt x="2992" y="1835"/>
                  <a:pt x="2992" y="1835"/>
                </a:cubicBezTo>
                <a:cubicBezTo>
                  <a:pt x="2992" y="1836"/>
                  <a:pt x="2992" y="1836"/>
                  <a:pt x="2992" y="1836"/>
                </a:cubicBezTo>
                <a:cubicBezTo>
                  <a:pt x="2995" y="1836"/>
                  <a:pt x="2995" y="1836"/>
                  <a:pt x="2995" y="1836"/>
                </a:cubicBezTo>
                <a:cubicBezTo>
                  <a:pt x="2994" y="1837"/>
                  <a:pt x="2994" y="1837"/>
                  <a:pt x="2994" y="1837"/>
                </a:cubicBezTo>
                <a:cubicBezTo>
                  <a:pt x="2992" y="1838"/>
                  <a:pt x="2992" y="1838"/>
                  <a:pt x="2992" y="1838"/>
                </a:cubicBezTo>
                <a:cubicBezTo>
                  <a:pt x="2992" y="1838"/>
                  <a:pt x="2992" y="1838"/>
                  <a:pt x="2992" y="1838"/>
                </a:cubicBezTo>
                <a:cubicBezTo>
                  <a:pt x="2982" y="1834"/>
                  <a:pt x="2982" y="1834"/>
                  <a:pt x="2982" y="1834"/>
                </a:cubicBezTo>
                <a:cubicBezTo>
                  <a:pt x="2980" y="1834"/>
                  <a:pt x="2980" y="1834"/>
                  <a:pt x="2980" y="1834"/>
                </a:cubicBezTo>
                <a:cubicBezTo>
                  <a:pt x="2979" y="1833"/>
                  <a:pt x="2979" y="1833"/>
                  <a:pt x="2979" y="1833"/>
                </a:cubicBezTo>
                <a:cubicBezTo>
                  <a:pt x="2980" y="1833"/>
                  <a:pt x="2980" y="1833"/>
                  <a:pt x="2980" y="1833"/>
                </a:cubicBezTo>
                <a:cubicBezTo>
                  <a:pt x="2984" y="1832"/>
                  <a:pt x="2984" y="1832"/>
                  <a:pt x="2984" y="1832"/>
                </a:cubicBezTo>
                <a:cubicBezTo>
                  <a:pt x="2986" y="1833"/>
                  <a:pt x="2986" y="1833"/>
                  <a:pt x="2986" y="1833"/>
                </a:cubicBezTo>
                <a:cubicBezTo>
                  <a:pt x="2987" y="1833"/>
                  <a:pt x="2987" y="1833"/>
                  <a:pt x="2987" y="1833"/>
                </a:cubicBezTo>
                <a:lnTo>
                  <a:pt x="2988" y="1832"/>
                </a:lnTo>
                <a:close/>
                <a:moveTo>
                  <a:pt x="3082" y="2738"/>
                </a:moveTo>
                <a:cubicBezTo>
                  <a:pt x="3081" y="2739"/>
                  <a:pt x="3081" y="2739"/>
                  <a:pt x="3081" y="2739"/>
                </a:cubicBezTo>
                <a:cubicBezTo>
                  <a:pt x="3081" y="2739"/>
                  <a:pt x="3081" y="2739"/>
                  <a:pt x="3081" y="2739"/>
                </a:cubicBezTo>
                <a:cubicBezTo>
                  <a:pt x="3079" y="2738"/>
                  <a:pt x="3079" y="2738"/>
                  <a:pt x="3079" y="2738"/>
                </a:cubicBezTo>
                <a:cubicBezTo>
                  <a:pt x="3077" y="2738"/>
                  <a:pt x="3077" y="2738"/>
                  <a:pt x="3077" y="2738"/>
                </a:cubicBezTo>
                <a:cubicBezTo>
                  <a:pt x="3077" y="2738"/>
                  <a:pt x="3077" y="2738"/>
                  <a:pt x="3077" y="2738"/>
                </a:cubicBezTo>
                <a:cubicBezTo>
                  <a:pt x="3076" y="2738"/>
                  <a:pt x="3076" y="2738"/>
                  <a:pt x="3076" y="2738"/>
                </a:cubicBezTo>
                <a:cubicBezTo>
                  <a:pt x="3076" y="2739"/>
                  <a:pt x="3076" y="2739"/>
                  <a:pt x="3076" y="2739"/>
                </a:cubicBezTo>
                <a:cubicBezTo>
                  <a:pt x="3076" y="2739"/>
                  <a:pt x="3076" y="2739"/>
                  <a:pt x="3076" y="2739"/>
                </a:cubicBezTo>
                <a:cubicBezTo>
                  <a:pt x="3075" y="2739"/>
                  <a:pt x="3075" y="2739"/>
                  <a:pt x="3075" y="2739"/>
                </a:cubicBezTo>
                <a:cubicBezTo>
                  <a:pt x="3075" y="2739"/>
                  <a:pt x="3075" y="2739"/>
                  <a:pt x="3075" y="2739"/>
                </a:cubicBezTo>
                <a:cubicBezTo>
                  <a:pt x="3074" y="2739"/>
                  <a:pt x="3074" y="2739"/>
                  <a:pt x="3074" y="2739"/>
                </a:cubicBezTo>
                <a:cubicBezTo>
                  <a:pt x="3073" y="2739"/>
                  <a:pt x="3073" y="2739"/>
                  <a:pt x="3073" y="2739"/>
                </a:cubicBezTo>
                <a:cubicBezTo>
                  <a:pt x="3073" y="2740"/>
                  <a:pt x="3073" y="2740"/>
                  <a:pt x="3073" y="2740"/>
                </a:cubicBezTo>
                <a:cubicBezTo>
                  <a:pt x="3071" y="2740"/>
                  <a:pt x="3071" y="2740"/>
                  <a:pt x="3071" y="2740"/>
                </a:cubicBezTo>
                <a:cubicBezTo>
                  <a:pt x="3070" y="2741"/>
                  <a:pt x="3070" y="2741"/>
                  <a:pt x="3070" y="2741"/>
                </a:cubicBezTo>
                <a:cubicBezTo>
                  <a:pt x="3070" y="2742"/>
                  <a:pt x="3070" y="2742"/>
                  <a:pt x="3070" y="2742"/>
                </a:cubicBezTo>
                <a:cubicBezTo>
                  <a:pt x="3070" y="2743"/>
                  <a:pt x="3070" y="2743"/>
                  <a:pt x="3070" y="2743"/>
                </a:cubicBezTo>
                <a:cubicBezTo>
                  <a:pt x="3069" y="2743"/>
                  <a:pt x="3069" y="2743"/>
                  <a:pt x="3069" y="2743"/>
                </a:cubicBezTo>
                <a:cubicBezTo>
                  <a:pt x="3067" y="2744"/>
                  <a:pt x="3067" y="2744"/>
                  <a:pt x="3067" y="2744"/>
                </a:cubicBezTo>
                <a:cubicBezTo>
                  <a:pt x="3066" y="2745"/>
                  <a:pt x="3066" y="2745"/>
                  <a:pt x="3066" y="2745"/>
                </a:cubicBezTo>
                <a:cubicBezTo>
                  <a:pt x="3066" y="2745"/>
                  <a:pt x="3066" y="2745"/>
                  <a:pt x="3066" y="2745"/>
                </a:cubicBezTo>
                <a:cubicBezTo>
                  <a:pt x="3065" y="2746"/>
                  <a:pt x="3065" y="2746"/>
                  <a:pt x="3065" y="2746"/>
                </a:cubicBezTo>
                <a:cubicBezTo>
                  <a:pt x="3063" y="2748"/>
                  <a:pt x="3063" y="2748"/>
                  <a:pt x="3063" y="2748"/>
                </a:cubicBezTo>
                <a:cubicBezTo>
                  <a:pt x="3062" y="2749"/>
                  <a:pt x="3062" y="2749"/>
                  <a:pt x="3062" y="2749"/>
                </a:cubicBezTo>
                <a:cubicBezTo>
                  <a:pt x="3061" y="2750"/>
                  <a:pt x="3061" y="2750"/>
                  <a:pt x="3061" y="2750"/>
                </a:cubicBezTo>
                <a:cubicBezTo>
                  <a:pt x="3060" y="2750"/>
                  <a:pt x="3060" y="2750"/>
                  <a:pt x="3060" y="2750"/>
                </a:cubicBezTo>
                <a:cubicBezTo>
                  <a:pt x="3060" y="2751"/>
                  <a:pt x="3060" y="2751"/>
                  <a:pt x="3060" y="2751"/>
                </a:cubicBezTo>
                <a:cubicBezTo>
                  <a:pt x="3059" y="2751"/>
                  <a:pt x="3059" y="2751"/>
                  <a:pt x="3059" y="2751"/>
                </a:cubicBezTo>
                <a:cubicBezTo>
                  <a:pt x="3059" y="2752"/>
                  <a:pt x="3059" y="2752"/>
                  <a:pt x="3059" y="2752"/>
                </a:cubicBezTo>
                <a:cubicBezTo>
                  <a:pt x="3057" y="2754"/>
                  <a:pt x="3057" y="2754"/>
                  <a:pt x="3057" y="2754"/>
                </a:cubicBezTo>
                <a:cubicBezTo>
                  <a:pt x="3056" y="2755"/>
                  <a:pt x="3056" y="2755"/>
                  <a:pt x="3056" y="2755"/>
                </a:cubicBezTo>
                <a:cubicBezTo>
                  <a:pt x="3059" y="2751"/>
                  <a:pt x="3059" y="2751"/>
                  <a:pt x="3059" y="2751"/>
                </a:cubicBezTo>
                <a:cubicBezTo>
                  <a:pt x="3059" y="2751"/>
                  <a:pt x="3059" y="2751"/>
                  <a:pt x="3059" y="2751"/>
                </a:cubicBezTo>
                <a:cubicBezTo>
                  <a:pt x="3059" y="2749"/>
                  <a:pt x="3059" y="2749"/>
                  <a:pt x="3059" y="2749"/>
                </a:cubicBezTo>
                <a:cubicBezTo>
                  <a:pt x="3060" y="2748"/>
                  <a:pt x="3060" y="2748"/>
                  <a:pt x="3060" y="2748"/>
                </a:cubicBezTo>
                <a:cubicBezTo>
                  <a:pt x="3063" y="2745"/>
                  <a:pt x="3063" y="2745"/>
                  <a:pt x="3063" y="2745"/>
                </a:cubicBezTo>
                <a:cubicBezTo>
                  <a:pt x="3064" y="2742"/>
                  <a:pt x="3064" y="2742"/>
                  <a:pt x="3064" y="2742"/>
                </a:cubicBezTo>
                <a:cubicBezTo>
                  <a:pt x="3065" y="2742"/>
                  <a:pt x="3065" y="2742"/>
                  <a:pt x="3065" y="2742"/>
                </a:cubicBezTo>
                <a:cubicBezTo>
                  <a:pt x="3066" y="2740"/>
                  <a:pt x="3066" y="2740"/>
                  <a:pt x="3066" y="2740"/>
                </a:cubicBezTo>
                <a:cubicBezTo>
                  <a:pt x="3067" y="2740"/>
                  <a:pt x="3067" y="2740"/>
                  <a:pt x="3067" y="2740"/>
                </a:cubicBezTo>
                <a:cubicBezTo>
                  <a:pt x="3068" y="2739"/>
                  <a:pt x="3068" y="2739"/>
                  <a:pt x="3068" y="2739"/>
                </a:cubicBezTo>
                <a:cubicBezTo>
                  <a:pt x="3070" y="2740"/>
                  <a:pt x="3070" y="2740"/>
                  <a:pt x="3070" y="2740"/>
                </a:cubicBezTo>
                <a:cubicBezTo>
                  <a:pt x="3070" y="2739"/>
                  <a:pt x="3070" y="2739"/>
                  <a:pt x="3070" y="2739"/>
                </a:cubicBezTo>
                <a:cubicBezTo>
                  <a:pt x="3072" y="2737"/>
                  <a:pt x="3072" y="2737"/>
                  <a:pt x="3072" y="2737"/>
                </a:cubicBezTo>
                <a:cubicBezTo>
                  <a:pt x="3073" y="2737"/>
                  <a:pt x="3073" y="2737"/>
                  <a:pt x="3073" y="2737"/>
                </a:cubicBezTo>
                <a:cubicBezTo>
                  <a:pt x="3073" y="2736"/>
                  <a:pt x="3073" y="2736"/>
                  <a:pt x="3073" y="2736"/>
                </a:cubicBezTo>
                <a:cubicBezTo>
                  <a:pt x="3074" y="2736"/>
                  <a:pt x="3074" y="2736"/>
                  <a:pt x="3074" y="2736"/>
                </a:cubicBezTo>
                <a:cubicBezTo>
                  <a:pt x="3075" y="2735"/>
                  <a:pt x="3075" y="2735"/>
                  <a:pt x="3075" y="2735"/>
                </a:cubicBezTo>
                <a:cubicBezTo>
                  <a:pt x="3080" y="2735"/>
                  <a:pt x="3080" y="2735"/>
                  <a:pt x="3080" y="2735"/>
                </a:cubicBezTo>
                <a:cubicBezTo>
                  <a:pt x="3083" y="2737"/>
                  <a:pt x="3083" y="2737"/>
                  <a:pt x="3083" y="2737"/>
                </a:cubicBezTo>
                <a:cubicBezTo>
                  <a:pt x="3083" y="2737"/>
                  <a:pt x="3083" y="2737"/>
                  <a:pt x="3083" y="2737"/>
                </a:cubicBezTo>
                <a:lnTo>
                  <a:pt x="3082" y="2738"/>
                </a:lnTo>
                <a:close/>
                <a:moveTo>
                  <a:pt x="3166" y="1668"/>
                </a:moveTo>
                <a:cubicBezTo>
                  <a:pt x="3167" y="1668"/>
                  <a:pt x="3167" y="1668"/>
                  <a:pt x="3167" y="1668"/>
                </a:cubicBezTo>
                <a:cubicBezTo>
                  <a:pt x="3168" y="1667"/>
                  <a:pt x="3168" y="1667"/>
                  <a:pt x="3168" y="1667"/>
                </a:cubicBezTo>
                <a:cubicBezTo>
                  <a:pt x="3168" y="1666"/>
                  <a:pt x="3168" y="1666"/>
                  <a:pt x="3168" y="1666"/>
                </a:cubicBezTo>
                <a:cubicBezTo>
                  <a:pt x="3168" y="1667"/>
                  <a:pt x="3168" y="1667"/>
                  <a:pt x="3168" y="1667"/>
                </a:cubicBezTo>
                <a:cubicBezTo>
                  <a:pt x="3168" y="1668"/>
                  <a:pt x="3168" y="1668"/>
                  <a:pt x="3168" y="1668"/>
                </a:cubicBezTo>
                <a:cubicBezTo>
                  <a:pt x="3169" y="1669"/>
                  <a:pt x="3169" y="1669"/>
                  <a:pt x="3169" y="1669"/>
                </a:cubicBezTo>
                <a:cubicBezTo>
                  <a:pt x="3172" y="1669"/>
                  <a:pt x="3172" y="1669"/>
                  <a:pt x="3172" y="1669"/>
                </a:cubicBezTo>
                <a:cubicBezTo>
                  <a:pt x="3172" y="1669"/>
                  <a:pt x="3172" y="1669"/>
                  <a:pt x="3172" y="1669"/>
                </a:cubicBezTo>
                <a:cubicBezTo>
                  <a:pt x="3172" y="1670"/>
                  <a:pt x="3172" y="1670"/>
                  <a:pt x="3172" y="1670"/>
                </a:cubicBezTo>
                <a:cubicBezTo>
                  <a:pt x="3172" y="1671"/>
                  <a:pt x="3172" y="1671"/>
                  <a:pt x="3172" y="1671"/>
                </a:cubicBezTo>
                <a:cubicBezTo>
                  <a:pt x="3172" y="1671"/>
                  <a:pt x="3172" y="1671"/>
                  <a:pt x="3172" y="1671"/>
                </a:cubicBezTo>
                <a:cubicBezTo>
                  <a:pt x="3172" y="1671"/>
                  <a:pt x="3172" y="1671"/>
                  <a:pt x="3172" y="1671"/>
                </a:cubicBezTo>
                <a:cubicBezTo>
                  <a:pt x="3169" y="1670"/>
                  <a:pt x="3169" y="1670"/>
                  <a:pt x="3169" y="1670"/>
                </a:cubicBezTo>
                <a:cubicBezTo>
                  <a:pt x="3168" y="1670"/>
                  <a:pt x="3168" y="1670"/>
                  <a:pt x="3168" y="1670"/>
                </a:cubicBezTo>
                <a:cubicBezTo>
                  <a:pt x="3168" y="1670"/>
                  <a:pt x="3168" y="1670"/>
                  <a:pt x="3168" y="1671"/>
                </a:cubicBezTo>
                <a:cubicBezTo>
                  <a:pt x="3168" y="1672"/>
                  <a:pt x="3168" y="1672"/>
                  <a:pt x="3168" y="1672"/>
                </a:cubicBezTo>
                <a:cubicBezTo>
                  <a:pt x="3167" y="1672"/>
                  <a:pt x="3167" y="1672"/>
                  <a:pt x="3167" y="1672"/>
                </a:cubicBezTo>
                <a:cubicBezTo>
                  <a:pt x="3167" y="1670"/>
                  <a:pt x="3167" y="1670"/>
                  <a:pt x="3167" y="1670"/>
                </a:cubicBezTo>
                <a:cubicBezTo>
                  <a:pt x="3166" y="1669"/>
                  <a:pt x="3166" y="1669"/>
                  <a:pt x="3166" y="1669"/>
                </a:cubicBezTo>
                <a:cubicBezTo>
                  <a:pt x="3166" y="1668"/>
                  <a:pt x="3166" y="1668"/>
                  <a:pt x="3166" y="1668"/>
                </a:cubicBezTo>
                <a:close/>
                <a:moveTo>
                  <a:pt x="3164" y="1668"/>
                </a:moveTo>
                <a:cubicBezTo>
                  <a:pt x="3164" y="1668"/>
                  <a:pt x="3164" y="1668"/>
                  <a:pt x="3164" y="1668"/>
                </a:cubicBezTo>
                <a:cubicBezTo>
                  <a:pt x="3164" y="1668"/>
                  <a:pt x="3164" y="1668"/>
                  <a:pt x="3164" y="1668"/>
                </a:cubicBezTo>
                <a:close/>
                <a:moveTo>
                  <a:pt x="3108" y="1665"/>
                </a:moveTo>
                <a:cubicBezTo>
                  <a:pt x="3108" y="1666"/>
                  <a:pt x="3108" y="1666"/>
                  <a:pt x="3108" y="1666"/>
                </a:cubicBezTo>
                <a:cubicBezTo>
                  <a:pt x="3107" y="1665"/>
                  <a:pt x="3107" y="1665"/>
                  <a:pt x="3107" y="1665"/>
                </a:cubicBezTo>
                <a:lnTo>
                  <a:pt x="3108" y="1665"/>
                </a:lnTo>
                <a:close/>
                <a:moveTo>
                  <a:pt x="3086" y="1695"/>
                </a:moveTo>
                <a:cubicBezTo>
                  <a:pt x="3086" y="1695"/>
                  <a:pt x="3086" y="1695"/>
                  <a:pt x="3086" y="1695"/>
                </a:cubicBezTo>
                <a:cubicBezTo>
                  <a:pt x="3086" y="1698"/>
                  <a:pt x="3086" y="1698"/>
                  <a:pt x="3086" y="1698"/>
                </a:cubicBezTo>
                <a:cubicBezTo>
                  <a:pt x="3085" y="1701"/>
                  <a:pt x="3085" y="1701"/>
                  <a:pt x="3085" y="1701"/>
                </a:cubicBezTo>
                <a:cubicBezTo>
                  <a:pt x="3085" y="1701"/>
                  <a:pt x="3085" y="1701"/>
                  <a:pt x="3085" y="1701"/>
                </a:cubicBezTo>
                <a:lnTo>
                  <a:pt x="3086" y="1695"/>
                </a:lnTo>
                <a:close/>
                <a:moveTo>
                  <a:pt x="3283" y="1762"/>
                </a:moveTo>
                <a:cubicBezTo>
                  <a:pt x="3282" y="1764"/>
                  <a:pt x="3282" y="1764"/>
                  <a:pt x="3282" y="1764"/>
                </a:cubicBezTo>
                <a:cubicBezTo>
                  <a:pt x="3281" y="1765"/>
                  <a:pt x="3281" y="1765"/>
                  <a:pt x="3281" y="1765"/>
                </a:cubicBezTo>
                <a:cubicBezTo>
                  <a:pt x="3281" y="1765"/>
                  <a:pt x="3281" y="1765"/>
                  <a:pt x="3280" y="1765"/>
                </a:cubicBezTo>
                <a:cubicBezTo>
                  <a:pt x="3280" y="1765"/>
                  <a:pt x="3280" y="1765"/>
                  <a:pt x="3280" y="1765"/>
                </a:cubicBezTo>
                <a:cubicBezTo>
                  <a:pt x="3280" y="1767"/>
                  <a:pt x="3280" y="1767"/>
                  <a:pt x="3280" y="1767"/>
                </a:cubicBezTo>
                <a:cubicBezTo>
                  <a:pt x="3263" y="1777"/>
                  <a:pt x="3263" y="1777"/>
                  <a:pt x="3263" y="1777"/>
                </a:cubicBezTo>
                <a:cubicBezTo>
                  <a:pt x="3257" y="1777"/>
                  <a:pt x="3257" y="1777"/>
                  <a:pt x="3257" y="1777"/>
                </a:cubicBezTo>
                <a:cubicBezTo>
                  <a:pt x="3248" y="1775"/>
                  <a:pt x="3248" y="1775"/>
                  <a:pt x="3248" y="1775"/>
                </a:cubicBezTo>
                <a:cubicBezTo>
                  <a:pt x="3229" y="1779"/>
                  <a:pt x="3229" y="1779"/>
                  <a:pt x="3229" y="1779"/>
                </a:cubicBezTo>
                <a:cubicBezTo>
                  <a:pt x="3223" y="1776"/>
                  <a:pt x="3223" y="1776"/>
                  <a:pt x="3223" y="1776"/>
                </a:cubicBezTo>
                <a:cubicBezTo>
                  <a:pt x="3222" y="1776"/>
                  <a:pt x="3222" y="1776"/>
                  <a:pt x="3222" y="1776"/>
                </a:cubicBezTo>
                <a:cubicBezTo>
                  <a:pt x="3219" y="1778"/>
                  <a:pt x="3219" y="1778"/>
                  <a:pt x="3219" y="1778"/>
                </a:cubicBezTo>
                <a:cubicBezTo>
                  <a:pt x="3210" y="1772"/>
                  <a:pt x="3210" y="1772"/>
                  <a:pt x="3210" y="1772"/>
                </a:cubicBezTo>
                <a:cubicBezTo>
                  <a:pt x="3202" y="1771"/>
                  <a:pt x="3202" y="1771"/>
                  <a:pt x="3202" y="1771"/>
                </a:cubicBezTo>
                <a:cubicBezTo>
                  <a:pt x="3198" y="1763"/>
                  <a:pt x="3198" y="1763"/>
                  <a:pt x="3198" y="1763"/>
                </a:cubicBezTo>
                <a:cubicBezTo>
                  <a:pt x="3198" y="1763"/>
                  <a:pt x="3198" y="1762"/>
                  <a:pt x="3198" y="1762"/>
                </a:cubicBezTo>
                <a:cubicBezTo>
                  <a:pt x="3198" y="1762"/>
                  <a:pt x="3197" y="1762"/>
                  <a:pt x="3197" y="1762"/>
                </a:cubicBezTo>
                <a:cubicBezTo>
                  <a:pt x="3194" y="1764"/>
                  <a:pt x="3194" y="1764"/>
                  <a:pt x="3194" y="1764"/>
                </a:cubicBezTo>
                <a:cubicBezTo>
                  <a:pt x="3187" y="1761"/>
                  <a:pt x="3187" y="1761"/>
                  <a:pt x="3187" y="1761"/>
                </a:cubicBezTo>
                <a:cubicBezTo>
                  <a:pt x="3185" y="1758"/>
                  <a:pt x="3185" y="1758"/>
                  <a:pt x="3185" y="1758"/>
                </a:cubicBezTo>
                <a:cubicBezTo>
                  <a:pt x="3185" y="1756"/>
                  <a:pt x="3185" y="1756"/>
                  <a:pt x="3185" y="1756"/>
                </a:cubicBezTo>
                <a:cubicBezTo>
                  <a:pt x="3184" y="1756"/>
                  <a:pt x="3184" y="1756"/>
                  <a:pt x="3184" y="1756"/>
                </a:cubicBezTo>
                <a:cubicBezTo>
                  <a:pt x="3183" y="1755"/>
                  <a:pt x="3183" y="1755"/>
                  <a:pt x="3183" y="1755"/>
                </a:cubicBezTo>
                <a:cubicBezTo>
                  <a:pt x="3182" y="1755"/>
                  <a:pt x="3182" y="1755"/>
                  <a:pt x="3182" y="1755"/>
                </a:cubicBezTo>
                <a:cubicBezTo>
                  <a:pt x="3180" y="1755"/>
                  <a:pt x="3180" y="1755"/>
                  <a:pt x="3180" y="1755"/>
                </a:cubicBezTo>
                <a:cubicBezTo>
                  <a:pt x="3177" y="1757"/>
                  <a:pt x="3177" y="1757"/>
                  <a:pt x="3177" y="1757"/>
                </a:cubicBezTo>
                <a:cubicBezTo>
                  <a:pt x="3156" y="1757"/>
                  <a:pt x="3156" y="1757"/>
                  <a:pt x="3156" y="1757"/>
                </a:cubicBezTo>
                <a:cubicBezTo>
                  <a:pt x="3155" y="1757"/>
                  <a:pt x="3155" y="1757"/>
                  <a:pt x="3155" y="1757"/>
                </a:cubicBezTo>
                <a:cubicBezTo>
                  <a:pt x="3126" y="1771"/>
                  <a:pt x="3126" y="1771"/>
                  <a:pt x="3126" y="1771"/>
                </a:cubicBezTo>
                <a:cubicBezTo>
                  <a:pt x="3125" y="1771"/>
                  <a:pt x="3125" y="1771"/>
                  <a:pt x="3125" y="1771"/>
                </a:cubicBezTo>
                <a:cubicBezTo>
                  <a:pt x="3124" y="1775"/>
                  <a:pt x="3124" y="1775"/>
                  <a:pt x="3124" y="1775"/>
                </a:cubicBezTo>
                <a:cubicBezTo>
                  <a:pt x="3120" y="1777"/>
                  <a:pt x="3120" y="1777"/>
                  <a:pt x="3120" y="1777"/>
                </a:cubicBezTo>
                <a:cubicBezTo>
                  <a:pt x="3114" y="1776"/>
                  <a:pt x="3114" y="1776"/>
                  <a:pt x="3114" y="1776"/>
                </a:cubicBezTo>
                <a:cubicBezTo>
                  <a:pt x="3113" y="1776"/>
                  <a:pt x="3113" y="1776"/>
                  <a:pt x="3113" y="1776"/>
                </a:cubicBezTo>
                <a:cubicBezTo>
                  <a:pt x="3111" y="1775"/>
                  <a:pt x="3111" y="1775"/>
                  <a:pt x="3111" y="1775"/>
                </a:cubicBezTo>
                <a:cubicBezTo>
                  <a:pt x="3097" y="1774"/>
                  <a:pt x="3097" y="1774"/>
                  <a:pt x="3097" y="1774"/>
                </a:cubicBezTo>
                <a:cubicBezTo>
                  <a:pt x="3094" y="1773"/>
                  <a:pt x="3094" y="1773"/>
                  <a:pt x="3094" y="1773"/>
                </a:cubicBezTo>
                <a:cubicBezTo>
                  <a:pt x="3092" y="1773"/>
                  <a:pt x="3092" y="1773"/>
                  <a:pt x="3092" y="1773"/>
                </a:cubicBezTo>
                <a:cubicBezTo>
                  <a:pt x="3091" y="1773"/>
                  <a:pt x="3091" y="1773"/>
                  <a:pt x="3091" y="1773"/>
                </a:cubicBezTo>
                <a:cubicBezTo>
                  <a:pt x="3091" y="1773"/>
                  <a:pt x="3091" y="1772"/>
                  <a:pt x="3091" y="1772"/>
                </a:cubicBezTo>
                <a:cubicBezTo>
                  <a:pt x="3090" y="1772"/>
                  <a:pt x="3090" y="1773"/>
                  <a:pt x="3090" y="1773"/>
                </a:cubicBezTo>
                <a:cubicBezTo>
                  <a:pt x="3088" y="1778"/>
                  <a:pt x="3088" y="1778"/>
                  <a:pt x="3088" y="1778"/>
                </a:cubicBezTo>
                <a:cubicBezTo>
                  <a:pt x="3087" y="1778"/>
                  <a:pt x="3088" y="1778"/>
                  <a:pt x="3088" y="1779"/>
                </a:cubicBezTo>
                <a:cubicBezTo>
                  <a:pt x="3089" y="1780"/>
                  <a:pt x="3089" y="1780"/>
                  <a:pt x="3089" y="1780"/>
                </a:cubicBezTo>
                <a:cubicBezTo>
                  <a:pt x="3090" y="1781"/>
                  <a:pt x="3090" y="1781"/>
                  <a:pt x="3090" y="1781"/>
                </a:cubicBezTo>
                <a:cubicBezTo>
                  <a:pt x="3090" y="1782"/>
                  <a:pt x="3090" y="1782"/>
                  <a:pt x="3090" y="1782"/>
                </a:cubicBezTo>
                <a:cubicBezTo>
                  <a:pt x="3091" y="1782"/>
                  <a:pt x="3091" y="1782"/>
                  <a:pt x="3091" y="1782"/>
                </a:cubicBezTo>
                <a:cubicBezTo>
                  <a:pt x="3092" y="1783"/>
                  <a:pt x="3092" y="1783"/>
                  <a:pt x="3092" y="1783"/>
                </a:cubicBezTo>
                <a:cubicBezTo>
                  <a:pt x="3092" y="1783"/>
                  <a:pt x="3092" y="1783"/>
                  <a:pt x="3092" y="1783"/>
                </a:cubicBezTo>
                <a:cubicBezTo>
                  <a:pt x="3096" y="1784"/>
                  <a:pt x="3096" y="1784"/>
                  <a:pt x="3096" y="1784"/>
                </a:cubicBezTo>
                <a:cubicBezTo>
                  <a:pt x="3098" y="1783"/>
                  <a:pt x="3098" y="1783"/>
                  <a:pt x="3098" y="1783"/>
                </a:cubicBezTo>
                <a:cubicBezTo>
                  <a:pt x="3100" y="1783"/>
                  <a:pt x="3100" y="1783"/>
                  <a:pt x="3100" y="1783"/>
                </a:cubicBezTo>
                <a:cubicBezTo>
                  <a:pt x="3100" y="1783"/>
                  <a:pt x="3100" y="1783"/>
                  <a:pt x="3100" y="1783"/>
                </a:cubicBezTo>
                <a:cubicBezTo>
                  <a:pt x="3088" y="1784"/>
                  <a:pt x="3088" y="1784"/>
                  <a:pt x="3088" y="1784"/>
                </a:cubicBezTo>
                <a:cubicBezTo>
                  <a:pt x="3085" y="1785"/>
                  <a:pt x="3085" y="1785"/>
                  <a:pt x="3085" y="1785"/>
                </a:cubicBezTo>
                <a:cubicBezTo>
                  <a:pt x="3085" y="1786"/>
                  <a:pt x="3084" y="1786"/>
                  <a:pt x="3084" y="1786"/>
                </a:cubicBezTo>
                <a:cubicBezTo>
                  <a:pt x="3085" y="1787"/>
                  <a:pt x="3085" y="1787"/>
                  <a:pt x="3085" y="1787"/>
                </a:cubicBezTo>
                <a:cubicBezTo>
                  <a:pt x="3085" y="1788"/>
                  <a:pt x="3085" y="1788"/>
                  <a:pt x="3085" y="1788"/>
                </a:cubicBezTo>
                <a:cubicBezTo>
                  <a:pt x="3087" y="1788"/>
                  <a:pt x="3087" y="1788"/>
                  <a:pt x="3087" y="1788"/>
                </a:cubicBezTo>
                <a:cubicBezTo>
                  <a:pt x="3087" y="1789"/>
                  <a:pt x="3087" y="1789"/>
                  <a:pt x="3087" y="1789"/>
                </a:cubicBezTo>
                <a:cubicBezTo>
                  <a:pt x="3072" y="1789"/>
                  <a:pt x="3072" y="1789"/>
                  <a:pt x="3072" y="1789"/>
                </a:cubicBezTo>
                <a:cubicBezTo>
                  <a:pt x="3072" y="1789"/>
                  <a:pt x="3072" y="1789"/>
                  <a:pt x="3072" y="1789"/>
                </a:cubicBezTo>
                <a:cubicBezTo>
                  <a:pt x="3072" y="1788"/>
                  <a:pt x="3072" y="1788"/>
                  <a:pt x="3072" y="1788"/>
                </a:cubicBezTo>
                <a:cubicBezTo>
                  <a:pt x="3070" y="1787"/>
                  <a:pt x="3070" y="1787"/>
                  <a:pt x="3070" y="1787"/>
                </a:cubicBezTo>
                <a:cubicBezTo>
                  <a:pt x="3067" y="1787"/>
                  <a:pt x="3067" y="1787"/>
                  <a:pt x="3067" y="1787"/>
                </a:cubicBezTo>
                <a:cubicBezTo>
                  <a:pt x="3067" y="1787"/>
                  <a:pt x="3067" y="1787"/>
                  <a:pt x="3067" y="1787"/>
                </a:cubicBezTo>
                <a:cubicBezTo>
                  <a:pt x="3067" y="1787"/>
                  <a:pt x="3067" y="1787"/>
                  <a:pt x="3067" y="1788"/>
                </a:cubicBezTo>
                <a:cubicBezTo>
                  <a:pt x="3067" y="1791"/>
                  <a:pt x="3067" y="1791"/>
                  <a:pt x="3067" y="1791"/>
                </a:cubicBezTo>
                <a:cubicBezTo>
                  <a:pt x="3065" y="1791"/>
                  <a:pt x="3065" y="1791"/>
                  <a:pt x="3065" y="1791"/>
                </a:cubicBezTo>
                <a:cubicBezTo>
                  <a:pt x="3062" y="1790"/>
                  <a:pt x="3062" y="1790"/>
                  <a:pt x="3062" y="1790"/>
                </a:cubicBezTo>
                <a:cubicBezTo>
                  <a:pt x="3061" y="1788"/>
                  <a:pt x="3061" y="1788"/>
                  <a:pt x="3061" y="1788"/>
                </a:cubicBezTo>
                <a:cubicBezTo>
                  <a:pt x="3060" y="1788"/>
                  <a:pt x="3060" y="1788"/>
                  <a:pt x="3060" y="1788"/>
                </a:cubicBezTo>
                <a:cubicBezTo>
                  <a:pt x="3056" y="1790"/>
                  <a:pt x="3056" y="1790"/>
                  <a:pt x="3056" y="1790"/>
                </a:cubicBezTo>
                <a:cubicBezTo>
                  <a:pt x="3053" y="1790"/>
                  <a:pt x="3053" y="1790"/>
                  <a:pt x="3053" y="1790"/>
                </a:cubicBezTo>
                <a:cubicBezTo>
                  <a:pt x="3065" y="1779"/>
                  <a:pt x="3065" y="1779"/>
                  <a:pt x="3065" y="1779"/>
                </a:cubicBezTo>
                <a:cubicBezTo>
                  <a:pt x="3080" y="1779"/>
                  <a:pt x="3080" y="1779"/>
                  <a:pt x="3080" y="1779"/>
                </a:cubicBezTo>
                <a:cubicBezTo>
                  <a:pt x="3082" y="1780"/>
                  <a:pt x="3082" y="1780"/>
                  <a:pt x="3082" y="1780"/>
                </a:cubicBezTo>
                <a:cubicBezTo>
                  <a:pt x="3082" y="1780"/>
                  <a:pt x="3082" y="1780"/>
                  <a:pt x="3082" y="1780"/>
                </a:cubicBezTo>
                <a:cubicBezTo>
                  <a:pt x="3086" y="1778"/>
                  <a:pt x="3086" y="1778"/>
                  <a:pt x="3086" y="1778"/>
                </a:cubicBezTo>
                <a:cubicBezTo>
                  <a:pt x="3087" y="1778"/>
                  <a:pt x="3087" y="1778"/>
                  <a:pt x="3087" y="1778"/>
                </a:cubicBezTo>
                <a:cubicBezTo>
                  <a:pt x="3089" y="1776"/>
                  <a:pt x="3089" y="1776"/>
                  <a:pt x="3089" y="1776"/>
                </a:cubicBezTo>
                <a:cubicBezTo>
                  <a:pt x="3089" y="1775"/>
                  <a:pt x="3089" y="1775"/>
                  <a:pt x="3089" y="1775"/>
                </a:cubicBezTo>
                <a:cubicBezTo>
                  <a:pt x="3089" y="1773"/>
                  <a:pt x="3089" y="1773"/>
                  <a:pt x="3089" y="1773"/>
                </a:cubicBezTo>
                <a:cubicBezTo>
                  <a:pt x="3089" y="1772"/>
                  <a:pt x="3088" y="1772"/>
                  <a:pt x="3088" y="1772"/>
                </a:cubicBezTo>
                <a:cubicBezTo>
                  <a:pt x="3085" y="1772"/>
                  <a:pt x="3085" y="1772"/>
                  <a:pt x="3085" y="1772"/>
                </a:cubicBezTo>
                <a:cubicBezTo>
                  <a:pt x="3077" y="1768"/>
                  <a:pt x="3077" y="1768"/>
                  <a:pt x="3077" y="1768"/>
                </a:cubicBezTo>
                <a:cubicBezTo>
                  <a:pt x="3073" y="1764"/>
                  <a:pt x="3073" y="1764"/>
                  <a:pt x="3073" y="1764"/>
                </a:cubicBezTo>
                <a:cubicBezTo>
                  <a:pt x="3072" y="1761"/>
                  <a:pt x="3072" y="1761"/>
                  <a:pt x="3072" y="1761"/>
                </a:cubicBezTo>
                <a:cubicBezTo>
                  <a:pt x="3072" y="1759"/>
                  <a:pt x="3072" y="1759"/>
                  <a:pt x="3072" y="1759"/>
                </a:cubicBezTo>
                <a:cubicBezTo>
                  <a:pt x="3072" y="1759"/>
                  <a:pt x="3072" y="1759"/>
                  <a:pt x="3072" y="1759"/>
                </a:cubicBezTo>
                <a:cubicBezTo>
                  <a:pt x="3072" y="1759"/>
                  <a:pt x="3072" y="1759"/>
                  <a:pt x="3072" y="1759"/>
                </a:cubicBezTo>
                <a:cubicBezTo>
                  <a:pt x="3072" y="1759"/>
                  <a:pt x="3072" y="1759"/>
                  <a:pt x="3072" y="1759"/>
                </a:cubicBezTo>
                <a:cubicBezTo>
                  <a:pt x="3072" y="1758"/>
                  <a:pt x="3072" y="1758"/>
                  <a:pt x="3072" y="1758"/>
                </a:cubicBezTo>
                <a:cubicBezTo>
                  <a:pt x="3067" y="1748"/>
                  <a:pt x="3067" y="1748"/>
                  <a:pt x="3067" y="1748"/>
                </a:cubicBezTo>
                <a:cubicBezTo>
                  <a:pt x="3066" y="1748"/>
                  <a:pt x="3066" y="1748"/>
                  <a:pt x="3066" y="1748"/>
                </a:cubicBezTo>
                <a:cubicBezTo>
                  <a:pt x="3065" y="1747"/>
                  <a:pt x="3065" y="1747"/>
                  <a:pt x="3065" y="1747"/>
                </a:cubicBezTo>
                <a:cubicBezTo>
                  <a:pt x="3065" y="1747"/>
                  <a:pt x="3065" y="1747"/>
                  <a:pt x="3065" y="1747"/>
                </a:cubicBezTo>
                <a:cubicBezTo>
                  <a:pt x="3067" y="1745"/>
                  <a:pt x="3067" y="1745"/>
                  <a:pt x="3067" y="1745"/>
                </a:cubicBezTo>
                <a:cubicBezTo>
                  <a:pt x="3068" y="1743"/>
                  <a:pt x="3068" y="1743"/>
                  <a:pt x="3068" y="1743"/>
                </a:cubicBezTo>
                <a:cubicBezTo>
                  <a:pt x="3070" y="1742"/>
                  <a:pt x="3070" y="1742"/>
                  <a:pt x="3070" y="1742"/>
                </a:cubicBezTo>
                <a:cubicBezTo>
                  <a:pt x="3071" y="1742"/>
                  <a:pt x="3071" y="1742"/>
                  <a:pt x="3071" y="1742"/>
                </a:cubicBezTo>
                <a:cubicBezTo>
                  <a:pt x="3071" y="1734"/>
                  <a:pt x="3071" y="1734"/>
                  <a:pt x="3071" y="1734"/>
                </a:cubicBezTo>
                <a:cubicBezTo>
                  <a:pt x="3074" y="1730"/>
                  <a:pt x="3074" y="1730"/>
                  <a:pt x="3074" y="1730"/>
                </a:cubicBezTo>
                <a:cubicBezTo>
                  <a:pt x="3079" y="1729"/>
                  <a:pt x="3079" y="1729"/>
                  <a:pt x="3079" y="1729"/>
                </a:cubicBezTo>
                <a:cubicBezTo>
                  <a:pt x="3080" y="1728"/>
                  <a:pt x="3080" y="1728"/>
                  <a:pt x="3080" y="1728"/>
                </a:cubicBezTo>
                <a:cubicBezTo>
                  <a:pt x="3081" y="1725"/>
                  <a:pt x="3081" y="1725"/>
                  <a:pt x="3081" y="1725"/>
                </a:cubicBezTo>
                <a:cubicBezTo>
                  <a:pt x="3082" y="1720"/>
                  <a:pt x="3082" y="1720"/>
                  <a:pt x="3082" y="1720"/>
                </a:cubicBezTo>
                <a:cubicBezTo>
                  <a:pt x="3082" y="1720"/>
                  <a:pt x="3082" y="1720"/>
                  <a:pt x="3082" y="1720"/>
                </a:cubicBezTo>
                <a:cubicBezTo>
                  <a:pt x="3084" y="1706"/>
                  <a:pt x="3084" y="1706"/>
                  <a:pt x="3084" y="1706"/>
                </a:cubicBezTo>
                <a:cubicBezTo>
                  <a:pt x="3084" y="1706"/>
                  <a:pt x="3084" y="1706"/>
                  <a:pt x="3084" y="1706"/>
                </a:cubicBezTo>
                <a:cubicBezTo>
                  <a:pt x="3084" y="1706"/>
                  <a:pt x="3085" y="1706"/>
                  <a:pt x="3085" y="1706"/>
                </a:cubicBezTo>
                <a:cubicBezTo>
                  <a:pt x="3092" y="1699"/>
                  <a:pt x="3092" y="1699"/>
                  <a:pt x="3092" y="1699"/>
                </a:cubicBezTo>
                <a:cubicBezTo>
                  <a:pt x="3095" y="1698"/>
                  <a:pt x="3095" y="1698"/>
                  <a:pt x="3095" y="1698"/>
                </a:cubicBezTo>
                <a:cubicBezTo>
                  <a:pt x="3095" y="1698"/>
                  <a:pt x="3095" y="1698"/>
                  <a:pt x="3095" y="1698"/>
                </a:cubicBezTo>
                <a:cubicBezTo>
                  <a:pt x="3097" y="1695"/>
                  <a:pt x="3097" y="1695"/>
                  <a:pt x="3097" y="1695"/>
                </a:cubicBezTo>
                <a:cubicBezTo>
                  <a:pt x="3097" y="1695"/>
                  <a:pt x="3097" y="1695"/>
                  <a:pt x="3097" y="1695"/>
                </a:cubicBezTo>
                <a:cubicBezTo>
                  <a:pt x="3098" y="1687"/>
                  <a:pt x="3098" y="1687"/>
                  <a:pt x="3098" y="1687"/>
                </a:cubicBezTo>
                <a:cubicBezTo>
                  <a:pt x="3098" y="1685"/>
                  <a:pt x="3098" y="1685"/>
                  <a:pt x="3098" y="1685"/>
                </a:cubicBezTo>
                <a:cubicBezTo>
                  <a:pt x="3098" y="1685"/>
                  <a:pt x="3098" y="1685"/>
                  <a:pt x="3098" y="1685"/>
                </a:cubicBezTo>
                <a:cubicBezTo>
                  <a:pt x="3098" y="1684"/>
                  <a:pt x="3098" y="1684"/>
                  <a:pt x="3098" y="1684"/>
                </a:cubicBezTo>
                <a:cubicBezTo>
                  <a:pt x="3098" y="1679"/>
                  <a:pt x="3098" y="1679"/>
                  <a:pt x="3098" y="1679"/>
                </a:cubicBezTo>
                <a:cubicBezTo>
                  <a:pt x="3099" y="1680"/>
                  <a:pt x="3099" y="1680"/>
                  <a:pt x="3099" y="1680"/>
                </a:cubicBezTo>
                <a:cubicBezTo>
                  <a:pt x="3099" y="1680"/>
                  <a:pt x="3099" y="1680"/>
                  <a:pt x="3099" y="1680"/>
                </a:cubicBezTo>
                <a:cubicBezTo>
                  <a:pt x="3100" y="1680"/>
                  <a:pt x="3100" y="1679"/>
                  <a:pt x="3100" y="1679"/>
                </a:cubicBezTo>
                <a:cubicBezTo>
                  <a:pt x="3100" y="1678"/>
                  <a:pt x="3100" y="1678"/>
                  <a:pt x="3100" y="1678"/>
                </a:cubicBezTo>
                <a:cubicBezTo>
                  <a:pt x="3101" y="1677"/>
                  <a:pt x="3101" y="1677"/>
                  <a:pt x="3101" y="1677"/>
                </a:cubicBezTo>
                <a:cubicBezTo>
                  <a:pt x="3102" y="1676"/>
                  <a:pt x="3102" y="1676"/>
                  <a:pt x="3102" y="1676"/>
                </a:cubicBezTo>
                <a:cubicBezTo>
                  <a:pt x="3102" y="1676"/>
                  <a:pt x="3102" y="1676"/>
                  <a:pt x="3102" y="1676"/>
                </a:cubicBezTo>
                <a:cubicBezTo>
                  <a:pt x="3106" y="1675"/>
                  <a:pt x="3106" y="1675"/>
                  <a:pt x="3106" y="1675"/>
                </a:cubicBezTo>
                <a:cubicBezTo>
                  <a:pt x="3106" y="1675"/>
                  <a:pt x="3106" y="1675"/>
                  <a:pt x="3106" y="1675"/>
                </a:cubicBezTo>
                <a:cubicBezTo>
                  <a:pt x="3109" y="1670"/>
                  <a:pt x="3109" y="1670"/>
                  <a:pt x="3109" y="1670"/>
                </a:cubicBezTo>
                <a:cubicBezTo>
                  <a:pt x="3109" y="1670"/>
                  <a:pt x="3109" y="1670"/>
                  <a:pt x="3109" y="1670"/>
                </a:cubicBezTo>
                <a:cubicBezTo>
                  <a:pt x="3109" y="1667"/>
                  <a:pt x="3109" y="1667"/>
                  <a:pt x="3109" y="1667"/>
                </a:cubicBezTo>
                <a:cubicBezTo>
                  <a:pt x="3109" y="1667"/>
                  <a:pt x="3109" y="1667"/>
                  <a:pt x="3109" y="1667"/>
                </a:cubicBezTo>
                <a:cubicBezTo>
                  <a:pt x="3110" y="1668"/>
                  <a:pt x="3110" y="1668"/>
                  <a:pt x="3110" y="1668"/>
                </a:cubicBezTo>
                <a:cubicBezTo>
                  <a:pt x="3110" y="1668"/>
                  <a:pt x="3111" y="1668"/>
                  <a:pt x="3111" y="1667"/>
                </a:cubicBezTo>
                <a:cubicBezTo>
                  <a:pt x="3114" y="1663"/>
                  <a:pt x="3114" y="1663"/>
                  <a:pt x="3114" y="1663"/>
                </a:cubicBezTo>
                <a:cubicBezTo>
                  <a:pt x="3115" y="1660"/>
                  <a:pt x="3115" y="1660"/>
                  <a:pt x="3115" y="1660"/>
                </a:cubicBezTo>
                <a:cubicBezTo>
                  <a:pt x="3123" y="1658"/>
                  <a:pt x="3123" y="1658"/>
                  <a:pt x="3123" y="1658"/>
                </a:cubicBezTo>
                <a:cubicBezTo>
                  <a:pt x="3127" y="1656"/>
                  <a:pt x="3127" y="1656"/>
                  <a:pt x="3127" y="1656"/>
                </a:cubicBezTo>
                <a:cubicBezTo>
                  <a:pt x="3126" y="1657"/>
                  <a:pt x="3126" y="1657"/>
                  <a:pt x="3126" y="1657"/>
                </a:cubicBezTo>
                <a:cubicBezTo>
                  <a:pt x="3126" y="1657"/>
                  <a:pt x="3126" y="1658"/>
                  <a:pt x="3127" y="1658"/>
                </a:cubicBezTo>
                <a:cubicBezTo>
                  <a:pt x="3127" y="1658"/>
                  <a:pt x="3127" y="1658"/>
                  <a:pt x="3127" y="1658"/>
                </a:cubicBezTo>
                <a:cubicBezTo>
                  <a:pt x="3132" y="1656"/>
                  <a:pt x="3132" y="1656"/>
                  <a:pt x="3132" y="1656"/>
                </a:cubicBezTo>
                <a:cubicBezTo>
                  <a:pt x="3132" y="1655"/>
                  <a:pt x="3132" y="1655"/>
                  <a:pt x="3132" y="1655"/>
                </a:cubicBezTo>
                <a:cubicBezTo>
                  <a:pt x="3133" y="1655"/>
                  <a:pt x="3133" y="1655"/>
                  <a:pt x="3133" y="1655"/>
                </a:cubicBezTo>
                <a:cubicBezTo>
                  <a:pt x="3135" y="1659"/>
                  <a:pt x="3135" y="1659"/>
                  <a:pt x="3135" y="1659"/>
                </a:cubicBezTo>
                <a:cubicBezTo>
                  <a:pt x="3136" y="1659"/>
                  <a:pt x="3136" y="1659"/>
                  <a:pt x="3136" y="1659"/>
                </a:cubicBezTo>
                <a:cubicBezTo>
                  <a:pt x="3131" y="1658"/>
                  <a:pt x="3131" y="1658"/>
                  <a:pt x="3131" y="1658"/>
                </a:cubicBezTo>
                <a:cubicBezTo>
                  <a:pt x="3130" y="1658"/>
                  <a:pt x="3130" y="1658"/>
                  <a:pt x="3130" y="1658"/>
                </a:cubicBezTo>
                <a:cubicBezTo>
                  <a:pt x="3128" y="1659"/>
                  <a:pt x="3128" y="1659"/>
                  <a:pt x="3128" y="1659"/>
                </a:cubicBezTo>
                <a:cubicBezTo>
                  <a:pt x="3128" y="1660"/>
                  <a:pt x="3127" y="1660"/>
                  <a:pt x="3127" y="1660"/>
                </a:cubicBezTo>
                <a:cubicBezTo>
                  <a:pt x="3127" y="1660"/>
                  <a:pt x="3128" y="1661"/>
                  <a:pt x="3128" y="1661"/>
                </a:cubicBezTo>
                <a:cubicBezTo>
                  <a:pt x="3129" y="1662"/>
                  <a:pt x="3129" y="1662"/>
                  <a:pt x="3129" y="1662"/>
                </a:cubicBezTo>
                <a:cubicBezTo>
                  <a:pt x="3134" y="1662"/>
                  <a:pt x="3134" y="1662"/>
                  <a:pt x="3134" y="1662"/>
                </a:cubicBezTo>
                <a:cubicBezTo>
                  <a:pt x="3130" y="1664"/>
                  <a:pt x="3130" y="1664"/>
                  <a:pt x="3130" y="1664"/>
                </a:cubicBezTo>
                <a:cubicBezTo>
                  <a:pt x="3130" y="1665"/>
                  <a:pt x="3130" y="1665"/>
                  <a:pt x="3130" y="1665"/>
                </a:cubicBezTo>
                <a:cubicBezTo>
                  <a:pt x="3131" y="1666"/>
                  <a:pt x="3131" y="1666"/>
                  <a:pt x="3131" y="1666"/>
                </a:cubicBezTo>
                <a:cubicBezTo>
                  <a:pt x="3131" y="1667"/>
                  <a:pt x="3131" y="1667"/>
                  <a:pt x="3131" y="1667"/>
                </a:cubicBezTo>
                <a:cubicBezTo>
                  <a:pt x="3135" y="1667"/>
                  <a:pt x="3135" y="1667"/>
                  <a:pt x="3135" y="1667"/>
                </a:cubicBezTo>
                <a:cubicBezTo>
                  <a:pt x="3136" y="1667"/>
                  <a:pt x="3136" y="1667"/>
                  <a:pt x="3136" y="1667"/>
                </a:cubicBezTo>
                <a:cubicBezTo>
                  <a:pt x="3137" y="1669"/>
                  <a:pt x="3137" y="1669"/>
                  <a:pt x="3137" y="1669"/>
                </a:cubicBezTo>
                <a:cubicBezTo>
                  <a:pt x="3142" y="1671"/>
                  <a:pt x="3142" y="1671"/>
                  <a:pt x="3142" y="1671"/>
                </a:cubicBezTo>
                <a:cubicBezTo>
                  <a:pt x="3143" y="1671"/>
                  <a:pt x="3143" y="1671"/>
                  <a:pt x="3143" y="1671"/>
                </a:cubicBezTo>
                <a:cubicBezTo>
                  <a:pt x="3151" y="1669"/>
                  <a:pt x="3151" y="1669"/>
                  <a:pt x="3151" y="1669"/>
                </a:cubicBezTo>
                <a:cubicBezTo>
                  <a:pt x="3152" y="1669"/>
                  <a:pt x="3152" y="1669"/>
                  <a:pt x="3152" y="1669"/>
                </a:cubicBezTo>
                <a:cubicBezTo>
                  <a:pt x="3152" y="1668"/>
                  <a:pt x="3152" y="1668"/>
                  <a:pt x="3152" y="1668"/>
                </a:cubicBezTo>
                <a:cubicBezTo>
                  <a:pt x="3153" y="1668"/>
                  <a:pt x="3153" y="1668"/>
                  <a:pt x="3153" y="1668"/>
                </a:cubicBezTo>
                <a:cubicBezTo>
                  <a:pt x="3153" y="1668"/>
                  <a:pt x="3153" y="1668"/>
                  <a:pt x="3153" y="1668"/>
                </a:cubicBezTo>
                <a:cubicBezTo>
                  <a:pt x="3154" y="1669"/>
                  <a:pt x="3154" y="1669"/>
                  <a:pt x="3154" y="1669"/>
                </a:cubicBezTo>
                <a:cubicBezTo>
                  <a:pt x="3156" y="1670"/>
                  <a:pt x="3156" y="1670"/>
                  <a:pt x="3156" y="1670"/>
                </a:cubicBezTo>
                <a:cubicBezTo>
                  <a:pt x="3157" y="1670"/>
                  <a:pt x="3157" y="1670"/>
                  <a:pt x="3157" y="1670"/>
                </a:cubicBezTo>
                <a:cubicBezTo>
                  <a:pt x="3158" y="1669"/>
                  <a:pt x="3158" y="1669"/>
                  <a:pt x="3158" y="1669"/>
                </a:cubicBezTo>
                <a:cubicBezTo>
                  <a:pt x="3159" y="1670"/>
                  <a:pt x="3159" y="1670"/>
                  <a:pt x="3159" y="1670"/>
                </a:cubicBezTo>
                <a:cubicBezTo>
                  <a:pt x="3159" y="1672"/>
                  <a:pt x="3159" y="1672"/>
                  <a:pt x="3159" y="1672"/>
                </a:cubicBezTo>
                <a:cubicBezTo>
                  <a:pt x="3160" y="1672"/>
                  <a:pt x="3160" y="1672"/>
                  <a:pt x="3160" y="1672"/>
                </a:cubicBezTo>
                <a:cubicBezTo>
                  <a:pt x="3160" y="1672"/>
                  <a:pt x="3160" y="1672"/>
                  <a:pt x="3160" y="1672"/>
                </a:cubicBezTo>
                <a:cubicBezTo>
                  <a:pt x="3160" y="1673"/>
                  <a:pt x="3160" y="1673"/>
                  <a:pt x="3160" y="1673"/>
                </a:cubicBezTo>
                <a:cubicBezTo>
                  <a:pt x="3152" y="1675"/>
                  <a:pt x="3152" y="1675"/>
                  <a:pt x="3152" y="1675"/>
                </a:cubicBezTo>
                <a:cubicBezTo>
                  <a:pt x="3146" y="1681"/>
                  <a:pt x="3146" y="1681"/>
                  <a:pt x="3146" y="1681"/>
                </a:cubicBezTo>
                <a:cubicBezTo>
                  <a:pt x="3143" y="1682"/>
                  <a:pt x="3143" y="1682"/>
                  <a:pt x="3143" y="1682"/>
                </a:cubicBezTo>
                <a:cubicBezTo>
                  <a:pt x="3142" y="1684"/>
                  <a:pt x="3142" y="1684"/>
                  <a:pt x="3142" y="1684"/>
                </a:cubicBezTo>
                <a:cubicBezTo>
                  <a:pt x="3142" y="1685"/>
                  <a:pt x="3142" y="1685"/>
                  <a:pt x="3142" y="1685"/>
                </a:cubicBezTo>
                <a:cubicBezTo>
                  <a:pt x="3142" y="1685"/>
                  <a:pt x="3142" y="1685"/>
                  <a:pt x="3142" y="1685"/>
                </a:cubicBezTo>
                <a:cubicBezTo>
                  <a:pt x="3142" y="1686"/>
                  <a:pt x="3142" y="1686"/>
                  <a:pt x="3143" y="1686"/>
                </a:cubicBezTo>
                <a:cubicBezTo>
                  <a:pt x="3147" y="1686"/>
                  <a:pt x="3147" y="1686"/>
                  <a:pt x="3147" y="1686"/>
                </a:cubicBezTo>
                <a:cubicBezTo>
                  <a:pt x="3152" y="1690"/>
                  <a:pt x="3152" y="1690"/>
                  <a:pt x="3152" y="1690"/>
                </a:cubicBezTo>
                <a:cubicBezTo>
                  <a:pt x="3153" y="1690"/>
                  <a:pt x="3153" y="1690"/>
                  <a:pt x="3153" y="1690"/>
                </a:cubicBezTo>
                <a:cubicBezTo>
                  <a:pt x="3155" y="1690"/>
                  <a:pt x="3155" y="1690"/>
                  <a:pt x="3155" y="1690"/>
                </a:cubicBezTo>
                <a:cubicBezTo>
                  <a:pt x="3156" y="1690"/>
                  <a:pt x="3156" y="1690"/>
                  <a:pt x="3156" y="1690"/>
                </a:cubicBezTo>
                <a:cubicBezTo>
                  <a:pt x="3157" y="1693"/>
                  <a:pt x="3157" y="1693"/>
                  <a:pt x="3157" y="1693"/>
                </a:cubicBezTo>
                <a:cubicBezTo>
                  <a:pt x="3157" y="1701"/>
                  <a:pt x="3157" y="1701"/>
                  <a:pt x="3157" y="1701"/>
                </a:cubicBezTo>
                <a:cubicBezTo>
                  <a:pt x="3156" y="1702"/>
                  <a:pt x="3156" y="1702"/>
                  <a:pt x="3156" y="1702"/>
                </a:cubicBezTo>
                <a:cubicBezTo>
                  <a:pt x="3156" y="1703"/>
                  <a:pt x="3156" y="1703"/>
                  <a:pt x="3156" y="1703"/>
                </a:cubicBezTo>
                <a:cubicBezTo>
                  <a:pt x="3159" y="1706"/>
                  <a:pt x="3159" y="1706"/>
                  <a:pt x="3159" y="1706"/>
                </a:cubicBezTo>
                <a:cubicBezTo>
                  <a:pt x="3160" y="1707"/>
                  <a:pt x="3160" y="1707"/>
                  <a:pt x="3160" y="1707"/>
                </a:cubicBezTo>
                <a:cubicBezTo>
                  <a:pt x="3165" y="1707"/>
                  <a:pt x="3165" y="1707"/>
                  <a:pt x="3165" y="1707"/>
                </a:cubicBezTo>
                <a:cubicBezTo>
                  <a:pt x="3166" y="1707"/>
                  <a:pt x="3166" y="1707"/>
                  <a:pt x="3166" y="1707"/>
                </a:cubicBezTo>
                <a:cubicBezTo>
                  <a:pt x="3169" y="1705"/>
                  <a:pt x="3169" y="1705"/>
                  <a:pt x="3169" y="1705"/>
                </a:cubicBezTo>
                <a:cubicBezTo>
                  <a:pt x="3171" y="1704"/>
                  <a:pt x="3171" y="1704"/>
                  <a:pt x="3171" y="1704"/>
                </a:cubicBezTo>
                <a:cubicBezTo>
                  <a:pt x="3171" y="1704"/>
                  <a:pt x="3171" y="1704"/>
                  <a:pt x="3171" y="1704"/>
                </a:cubicBezTo>
                <a:cubicBezTo>
                  <a:pt x="3172" y="1703"/>
                  <a:pt x="3172" y="1703"/>
                  <a:pt x="3172" y="1703"/>
                </a:cubicBezTo>
                <a:cubicBezTo>
                  <a:pt x="3172" y="1702"/>
                  <a:pt x="3172" y="1702"/>
                  <a:pt x="3172" y="1702"/>
                </a:cubicBezTo>
                <a:cubicBezTo>
                  <a:pt x="3173" y="1700"/>
                  <a:pt x="3173" y="1700"/>
                  <a:pt x="3173" y="1700"/>
                </a:cubicBezTo>
                <a:cubicBezTo>
                  <a:pt x="3175" y="1700"/>
                  <a:pt x="3175" y="1700"/>
                  <a:pt x="3175" y="1700"/>
                </a:cubicBezTo>
                <a:cubicBezTo>
                  <a:pt x="3175" y="1700"/>
                  <a:pt x="3176" y="1700"/>
                  <a:pt x="3176" y="1699"/>
                </a:cubicBezTo>
                <a:cubicBezTo>
                  <a:pt x="3176" y="1699"/>
                  <a:pt x="3176" y="1699"/>
                  <a:pt x="3175" y="1698"/>
                </a:cubicBezTo>
                <a:cubicBezTo>
                  <a:pt x="3175" y="1698"/>
                  <a:pt x="3175" y="1698"/>
                  <a:pt x="3175" y="1698"/>
                </a:cubicBezTo>
                <a:cubicBezTo>
                  <a:pt x="3177" y="1698"/>
                  <a:pt x="3177" y="1698"/>
                  <a:pt x="3177" y="1698"/>
                </a:cubicBezTo>
                <a:cubicBezTo>
                  <a:pt x="3181" y="1698"/>
                  <a:pt x="3181" y="1698"/>
                  <a:pt x="3181" y="1698"/>
                </a:cubicBezTo>
                <a:cubicBezTo>
                  <a:pt x="3181" y="1698"/>
                  <a:pt x="3181" y="1698"/>
                  <a:pt x="3181" y="1698"/>
                </a:cubicBezTo>
                <a:cubicBezTo>
                  <a:pt x="3189" y="1691"/>
                  <a:pt x="3189" y="1691"/>
                  <a:pt x="3189" y="1691"/>
                </a:cubicBezTo>
                <a:cubicBezTo>
                  <a:pt x="3197" y="1694"/>
                  <a:pt x="3197" y="1694"/>
                  <a:pt x="3197" y="1694"/>
                </a:cubicBezTo>
                <a:cubicBezTo>
                  <a:pt x="3198" y="1694"/>
                  <a:pt x="3198" y="1694"/>
                  <a:pt x="3198" y="1694"/>
                </a:cubicBezTo>
                <a:cubicBezTo>
                  <a:pt x="3199" y="1693"/>
                  <a:pt x="3199" y="1693"/>
                  <a:pt x="3199" y="1693"/>
                </a:cubicBezTo>
                <a:cubicBezTo>
                  <a:pt x="3204" y="1692"/>
                  <a:pt x="3204" y="1692"/>
                  <a:pt x="3204" y="1692"/>
                </a:cubicBezTo>
                <a:cubicBezTo>
                  <a:pt x="3204" y="1692"/>
                  <a:pt x="3204" y="1692"/>
                  <a:pt x="3204" y="1692"/>
                </a:cubicBezTo>
                <a:cubicBezTo>
                  <a:pt x="3205" y="1687"/>
                  <a:pt x="3205" y="1687"/>
                  <a:pt x="3205" y="1687"/>
                </a:cubicBezTo>
                <a:cubicBezTo>
                  <a:pt x="3206" y="1686"/>
                  <a:pt x="3206" y="1686"/>
                  <a:pt x="3206" y="1686"/>
                </a:cubicBezTo>
                <a:cubicBezTo>
                  <a:pt x="3206" y="1686"/>
                  <a:pt x="3206" y="1686"/>
                  <a:pt x="3206" y="1686"/>
                </a:cubicBezTo>
                <a:cubicBezTo>
                  <a:pt x="3206" y="1683"/>
                  <a:pt x="3206" y="1683"/>
                  <a:pt x="3206" y="1683"/>
                </a:cubicBezTo>
                <a:cubicBezTo>
                  <a:pt x="3206" y="1683"/>
                  <a:pt x="3206" y="1683"/>
                  <a:pt x="3206" y="1683"/>
                </a:cubicBezTo>
                <a:cubicBezTo>
                  <a:pt x="3206" y="1682"/>
                  <a:pt x="3206" y="1682"/>
                  <a:pt x="3206" y="1682"/>
                </a:cubicBezTo>
                <a:cubicBezTo>
                  <a:pt x="3202" y="1682"/>
                  <a:pt x="3202" y="1682"/>
                  <a:pt x="3202" y="1682"/>
                </a:cubicBezTo>
                <a:cubicBezTo>
                  <a:pt x="3198" y="1683"/>
                  <a:pt x="3198" y="1683"/>
                  <a:pt x="3198" y="1683"/>
                </a:cubicBezTo>
                <a:cubicBezTo>
                  <a:pt x="3197" y="1684"/>
                  <a:pt x="3197" y="1684"/>
                  <a:pt x="3197" y="1684"/>
                </a:cubicBezTo>
                <a:cubicBezTo>
                  <a:pt x="3196" y="1683"/>
                  <a:pt x="3196" y="1683"/>
                  <a:pt x="3196" y="1683"/>
                </a:cubicBezTo>
                <a:cubicBezTo>
                  <a:pt x="3196" y="1682"/>
                  <a:pt x="3196" y="1682"/>
                  <a:pt x="3195" y="1682"/>
                </a:cubicBezTo>
                <a:cubicBezTo>
                  <a:pt x="3194" y="1683"/>
                  <a:pt x="3194" y="1683"/>
                  <a:pt x="3194" y="1683"/>
                </a:cubicBezTo>
                <a:cubicBezTo>
                  <a:pt x="3194" y="1683"/>
                  <a:pt x="3194" y="1683"/>
                  <a:pt x="3194" y="1683"/>
                </a:cubicBezTo>
                <a:cubicBezTo>
                  <a:pt x="3191" y="1686"/>
                  <a:pt x="3191" y="1686"/>
                  <a:pt x="3191" y="1686"/>
                </a:cubicBezTo>
                <a:cubicBezTo>
                  <a:pt x="3189" y="1684"/>
                  <a:pt x="3189" y="1684"/>
                  <a:pt x="3189" y="1684"/>
                </a:cubicBezTo>
                <a:cubicBezTo>
                  <a:pt x="3188" y="1684"/>
                  <a:pt x="3188" y="1684"/>
                  <a:pt x="3188" y="1684"/>
                </a:cubicBezTo>
                <a:cubicBezTo>
                  <a:pt x="3188" y="1684"/>
                  <a:pt x="3187" y="1684"/>
                  <a:pt x="3187" y="1685"/>
                </a:cubicBezTo>
                <a:cubicBezTo>
                  <a:pt x="3187" y="1685"/>
                  <a:pt x="3187" y="1685"/>
                  <a:pt x="3187" y="1685"/>
                </a:cubicBezTo>
                <a:cubicBezTo>
                  <a:pt x="3183" y="1684"/>
                  <a:pt x="3183" y="1684"/>
                  <a:pt x="3183" y="1684"/>
                </a:cubicBezTo>
                <a:cubicBezTo>
                  <a:pt x="3182" y="1685"/>
                  <a:pt x="3182" y="1685"/>
                  <a:pt x="3182" y="1685"/>
                </a:cubicBezTo>
                <a:cubicBezTo>
                  <a:pt x="3182" y="1680"/>
                  <a:pt x="3182" y="1680"/>
                  <a:pt x="3182" y="1680"/>
                </a:cubicBezTo>
                <a:cubicBezTo>
                  <a:pt x="3180" y="1678"/>
                  <a:pt x="3180" y="1678"/>
                  <a:pt x="3180" y="1678"/>
                </a:cubicBezTo>
                <a:cubicBezTo>
                  <a:pt x="3179" y="1677"/>
                  <a:pt x="3179" y="1677"/>
                  <a:pt x="3179" y="1677"/>
                </a:cubicBezTo>
                <a:cubicBezTo>
                  <a:pt x="3177" y="1677"/>
                  <a:pt x="3177" y="1677"/>
                  <a:pt x="3177" y="1677"/>
                </a:cubicBezTo>
                <a:cubicBezTo>
                  <a:pt x="3177" y="1676"/>
                  <a:pt x="3177" y="1676"/>
                  <a:pt x="3177" y="1676"/>
                </a:cubicBezTo>
                <a:cubicBezTo>
                  <a:pt x="3177" y="1675"/>
                  <a:pt x="3177" y="1675"/>
                  <a:pt x="3177" y="1675"/>
                </a:cubicBezTo>
                <a:cubicBezTo>
                  <a:pt x="3176" y="1675"/>
                  <a:pt x="3176" y="1675"/>
                  <a:pt x="3176" y="1675"/>
                </a:cubicBezTo>
                <a:cubicBezTo>
                  <a:pt x="3175" y="1675"/>
                  <a:pt x="3175" y="1675"/>
                  <a:pt x="3175" y="1675"/>
                </a:cubicBezTo>
                <a:cubicBezTo>
                  <a:pt x="3174" y="1675"/>
                  <a:pt x="3174" y="1675"/>
                  <a:pt x="3174" y="1675"/>
                </a:cubicBezTo>
                <a:cubicBezTo>
                  <a:pt x="3175" y="1673"/>
                  <a:pt x="3175" y="1673"/>
                  <a:pt x="3175" y="1673"/>
                </a:cubicBezTo>
                <a:cubicBezTo>
                  <a:pt x="3175" y="1672"/>
                  <a:pt x="3175" y="1672"/>
                  <a:pt x="3175" y="1672"/>
                </a:cubicBezTo>
                <a:cubicBezTo>
                  <a:pt x="3175" y="1672"/>
                  <a:pt x="3174" y="1672"/>
                  <a:pt x="3174" y="1672"/>
                </a:cubicBezTo>
                <a:cubicBezTo>
                  <a:pt x="3173" y="1672"/>
                  <a:pt x="3173" y="1672"/>
                  <a:pt x="3173" y="1672"/>
                </a:cubicBezTo>
                <a:cubicBezTo>
                  <a:pt x="3174" y="1672"/>
                  <a:pt x="3174" y="1672"/>
                  <a:pt x="3174" y="1671"/>
                </a:cubicBezTo>
                <a:cubicBezTo>
                  <a:pt x="3175" y="1670"/>
                  <a:pt x="3175" y="1670"/>
                  <a:pt x="3175" y="1670"/>
                </a:cubicBezTo>
                <a:cubicBezTo>
                  <a:pt x="3176" y="1669"/>
                  <a:pt x="3176" y="1669"/>
                  <a:pt x="3176" y="1669"/>
                </a:cubicBezTo>
                <a:cubicBezTo>
                  <a:pt x="3176" y="1669"/>
                  <a:pt x="3176" y="1669"/>
                  <a:pt x="3176" y="1669"/>
                </a:cubicBezTo>
                <a:cubicBezTo>
                  <a:pt x="3176" y="1670"/>
                  <a:pt x="3176" y="1670"/>
                  <a:pt x="3176" y="1670"/>
                </a:cubicBezTo>
                <a:cubicBezTo>
                  <a:pt x="3176" y="1670"/>
                  <a:pt x="3176" y="1670"/>
                  <a:pt x="3176" y="1670"/>
                </a:cubicBezTo>
                <a:cubicBezTo>
                  <a:pt x="3177" y="1674"/>
                  <a:pt x="3177" y="1674"/>
                  <a:pt x="3177" y="1674"/>
                </a:cubicBezTo>
                <a:cubicBezTo>
                  <a:pt x="3177" y="1674"/>
                  <a:pt x="3177" y="1674"/>
                  <a:pt x="3177" y="1674"/>
                </a:cubicBezTo>
                <a:cubicBezTo>
                  <a:pt x="3177" y="1674"/>
                  <a:pt x="3177" y="1675"/>
                  <a:pt x="3178" y="1675"/>
                </a:cubicBezTo>
                <a:cubicBezTo>
                  <a:pt x="3178" y="1675"/>
                  <a:pt x="3178" y="1675"/>
                  <a:pt x="3178" y="1675"/>
                </a:cubicBezTo>
                <a:cubicBezTo>
                  <a:pt x="3180" y="1675"/>
                  <a:pt x="3180" y="1675"/>
                  <a:pt x="3180" y="1675"/>
                </a:cubicBezTo>
                <a:cubicBezTo>
                  <a:pt x="3180" y="1675"/>
                  <a:pt x="3180" y="1675"/>
                  <a:pt x="3180" y="1675"/>
                </a:cubicBezTo>
                <a:cubicBezTo>
                  <a:pt x="3180" y="1675"/>
                  <a:pt x="3180" y="1674"/>
                  <a:pt x="3180" y="1674"/>
                </a:cubicBezTo>
                <a:cubicBezTo>
                  <a:pt x="3180" y="1668"/>
                  <a:pt x="3180" y="1668"/>
                  <a:pt x="3180" y="1668"/>
                </a:cubicBezTo>
                <a:cubicBezTo>
                  <a:pt x="3182" y="1665"/>
                  <a:pt x="3182" y="1665"/>
                  <a:pt x="3182" y="1665"/>
                </a:cubicBezTo>
                <a:cubicBezTo>
                  <a:pt x="3183" y="1661"/>
                  <a:pt x="3183" y="1661"/>
                  <a:pt x="3183" y="1661"/>
                </a:cubicBezTo>
                <a:cubicBezTo>
                  <a:pt x="3184" y="1661"/>
                  <a:pt x="3184" y="1661"/>
                  <a:pt x="3184" y="1661"/>
                </a:cubicBezTo>
                <a:cubicBezTo>
                  <a:pt x="3185" y="1664"/>
                  <a:pt x="3185" y="1664"/>
                  <a:pt x="3185" y="1664"/>
                </a:cubicBezTo>
                <a:cubicBezTo>
                  <a:pt x="3184" y="1666"/>
                  <a:pt x="3184" y="1666"/>
                  <a:pt x="3184" y="1666"/>
                </a:cubicBezTo>
                <a:cubicBezTo>
                  <a:pt x="3182" y="1666"/>
                  <a:pt x="3182" y="1666"/>
                  <a:pt x="3182" y="1666"/>
                </a:cubicBezTo>
                <a:cubicBezTo>
                  <a:pt x="3181" y="1668"/>
                  <a:pt x="3181" y="1668"/>
                  <a:pt x="3181" y="1668"/>
                </a:cubicBezTo>
                <a:cubicBezTo>
                  <a:pt x="3181" y="1669"/>
                  <a:pt x="3181" y="1669"/>
                  <a:pt x="3181" y="1669"/>
                </a:cubicBezTo>
                <a:cubicBezTo>
                  <a:pt x="3181" y="1669"/>
                  <a:pt x="3182" y="1669"/>
                  <a:pt x="3182" y="1669"/>
                </a:cubicBezTo>
                <a:cubicBezTo>
                  <a:pt x="3184" y="1668"/>
                  <a:pt x="3184" y="1668"/>
                  <a:pt x="3184" y="1668"/>
                </a:cubicBezTo>
                <a:cubicBezTo>
                  <a:pt x="3186" y="1665"/>
                  <a:pt x="3186" y="1665"/>
                  <a:pt x="3186" y="1665"/>
                </a:cubicBezTo>
                <a:cubicBezTo>
                  <a:pt x="3186" y="1665"/>
                  <a:pt x="3186" y="1665"/>
                  <a:pt x="3186" y="1665"/>
                </a:cubicBezTo>
                <a:cubicBezTo>
                  <a:pt x="3186" y="1665"/>
                  <a:pt x="3186" y="1665"/>
                  <a:pt x="3186" y="1665"/>
                </a:cubicBezTo>
                <a:cubicBezTo>
                  <a:pt x="3188" y="1662"/>
                  <a:pt x="3188" y="1662"/>
                  <a:pt x="3188" y="1662"/>
                </a:cubicBezTo>
                <a:cubicBezTo>
                  <a:pt x="3189" y="1662"/>
                  <a:pt x="3189" y="1662"/>
                  <a:pt x="3189" y="1662"/>
                </a:cubicBezTo>
                <a:cubicBezTo>
                  <a:pt x="3189" y="1662"/>
                  <a:pt x="3189" y="1662"/>
                  <a:pt x="3189" y="1662"/>
                </a:cubicBezTo>
                <a:cubicBezTo>
                  <a:pt x="3193" y="1658"/>
                  <a:pt x="3193" y="1658"/>
                  <a:pt x="3193" y="1658"/>
                </a:cubicBezTo>
                <a:cubicBezTo>
                  <a:pt x="3195" y="1658"/>
                  <a:pt x="3195" y="1658"/>
                  <a:pt x="3195" y="1658"/>
                </a:cubicBezTo>
                <a:cubicBezTo>
                  <a:pt x="3198" y="1657"/>
                  <a:pt x="3198" y="1657"/>
                  <a:pt x="3198" y="1657"/>
                </a:cubicBezTo>
                <a:cubicBezTo>
                  <a:pt x="3198" y="1657"/>
                  <a:pt x="3198" y="1657"/>
                  <a:pt x="3198" y="1657"/>
                </a:cubicBezTo>
                <a:cubicBezTo>
                  <a:pt x="3198" y="1658"/>
                  <a:pt x="3198" y="1658"/>
                  <a:pt x="3198" y="1658"/>
                </a:cubicBezTo>
                <a:cubicBezTo>
                  <a:pt x="3199" y="1658"/>
                  <a:pt x="3199" y="1658"/>
                  <a:pt x="3199" y="1658"/>
                </a:cubicBezTo>
                <a:cubicBezTo>
                  <a:pt x="3200" y="1657"/>
                  <a:pt x="3200" y="1657"/>
                  <a:pt x="3200" y="1657"/>
                </a:cubicBezTo>
                <a:cubicBezTo>
                  <a:pt x="3206" y="1654"/>
                  <a:pt x="3206" y="1654"/>
                  <a:pt x="3206" y="1654"/>
                </a:cubicBezTo>
                <a:cubicBezTo>
                  <a:pt x="3209" y="1656"/>
                  <a:pt x="3209" y="1656"/>
                  <a:pt x="3209" y="1656"/>
                </a:cubicBezTo>
                <a:cubicBezTo>
                  <a:pt x="3209" y="1656"/>
                  <a:pt x="3209" y="1656"/>
                  <a:pt x="3210" y="1656"/>
                </a:cubicBezTo>
                <a:cubicBezTo>
                  <a:pt x="3210" y="1656"/>
                  <a:pt x="3210" y="1655"/>
                  <a:pt x="3210" y="1655"/>
                </a:cubicBezTo>
                <a:cubicBezTo>
                  <a:pt x="3211" y="1652"/>
                  <a:pt x="3211" y="1652"/>
                  <a:pt x="3211" y="1652"/>
                </a:cubicBezTo>
                <a:cubicBezTo>
                  <a:pt x="3216" y="1650"/>
                  <a:pt x="3216" y="1650"/>
                  <a:pt x="3216" y="1650"/>
                </a:cubicBezTo>
                <a:cubicBezTo>
                  <a:pt x="3218" y="1650"/>
                  <a:pt x="3218" y="1650"/>
                  <a:pt x="3218" y="1650"/>
                </a:cubicBezTo>
                <a:cubicBezTo>
                  <a:pt x="3218" y="1650"/>
                  <a:pt x="3218" y="1650"/>
                  <a:pt x="3218" y="1650"/>
                </a:cubicBezTo>
                <a:cubicBezTo>
                  <a:pt x="3221" y="1647"/>
                  <a:pt x="3221" y="1647"/>
                  <a:pt x="3221" y="1647"/>
                </a:cubicBezTo>
                <a:cubicBezTo>
                  <a:pt x="3231" y="1646"/>
                  <a:pt x="3231" y="1646"/>
                  <a:pt x="3231" y="1646"/>
                </a:cubicBezTo>
                <a:cubicBezTo>
                  <a:pt x="3231" y="1646"/>
                  <a:pt x="3231" y="1646"/>
                  <a:pt x="3231" y="1646"/>
                </a:cubicBezTo>
                <a:cubicBezTo>
                  <a:pt x="3231" y="1646"/>
                  <a:pt x="3231" y="1646"/>
                  <a:pt x="3231" y="1646"/>
                </a:cubicBezTo>
                <a:cubicBezTo>
                  <a:pt x="3235" y="1644"/>
                  <a:pt x="3235" y="1644"/>
                  <a:pt x="3235" y="1644"/>
                </a:cubicBezTo>
                <a:cubicBezTo>
                  <a:pt x="3237" y="1645"/>
                  <a:pt x="3237" y="1645"/>
                  <a:pt x="3237" y="1645"/>
                </a:cubicBezTo>
                <a:cubicBezTo>
                  <a:pt x="3238" y="1644"/>
                  <a:pt x="3238" y="1644"/>
                  <a:pt x="3238" y="1644"/>
                </a:cubicBezTo>
                <a:cubicBezTo>
                  <a:pt x="3240" y="1643"/>
                  <a:pt x="3240" y="1643"/>
                  <a:pt x="3240" y="1643"/>
                </a:cubicBezTo>
                <a:cubicBezTo>
                  <a:pt x="3243" y="1642"/>
                  <a:pt x="3243" y="1642"/>
                  <a:pt x="3243" y="1642"/>
                </a:cubicBezTo>
                <a:cubicBezTo>
                  <a:pt x="3244" y="1643"/>
                  <a:pt x="3244" y="1643"/>
                  <a:pt x="3244" y="1643"/>
                </a:cubicBezTo>
                <a:cubicBezTo>
                  <a:pt x="3245" y="1644"/>
                  <a:pt x="3245" y="1644"/>
                  <a:pt x="3245" y="1644"/>
                </a:cubicBezTo>
                <a:cubicBezTo>
                  <a:pt x="3245" y="1645"/>
                  <a:pt x="3245" y="1645"/>
                  <a:pt x="3245" y="1645"/>
                </a:cubicBezTo>
                <a:cubicBezTo>
                  <a:pt x="3247" y="1645"/>
                  <a:pt x="3247" y="1645"/>
                  <a:pt x="3247" y="1645"/>
                </a:cubicBezTo>
                <a:cubicBezTo>
                  <a:pt x="3247" y="1645"/>
                  <a:pt x="3247" y="1645"/>
                  <a:pt x="3247" y="1645"/>
                </a:cubicBezTo>
                <a:cubicBezTo>
                  <a:pt x="3247" y="1646"/>
                  <a:pt x="3247" y="1646"/>
                  <a:pt x="3247" y="1646"/>
                </a:cubicBezTo>
                <a:cubicBezTo>
                  <a:pt x="3245" y="1646"/>
                  <a:pt x="3245" y="1646"/>
                  <a:pt x="3245" y="1646"/>
                </a:cubicBezTo>
                <a:cubicBezTo>
                  <a:pt x="3234" y="1651"/>
                  <a:pt x="3234" y="1651"/>
                  <a:pt x="3234" y="1651"/>
                </a:cubicBezTo>
                <a:cubicBezTo>
                  <a:pt x="3233" y="1652"/>
                  <a:pt x="3233" y="1652"/>
                  <a:pt x="3233" y="1652"/>
                </a:cubicBezTo>
                <a:cubicBezTo>
                  <a:pt x="3233" y="1653"/>
                  <a:pt x="3233" y="1653"/>
                  <a:pt x="3233" y="1653"/>
                </a:cubicBezTo>
                <a:cubicBezTo>
                  <a:pt x="3233" y="1654"/>
                  <a:pt x="3233" y="1654"/>
                  <a:pt x="3233" y="1654"/>
                </a:cubicBezTo>
                <a:cubicBezTo>
                  <a:pt x="3234" y="1654"/>
                  <a:pt x="3234" y="1654"/>
                  <a:pt x="3234" y="1654"/>
                </a:cubicBezTo>
                <a:cubicBezTo>
                  <a:pt x="3234" y="1655"/>
                  <a:pt x="3234" y="1655"/>
                  <a:pt x="3234" y="1655"/>
                </a:cubicBezTo>
                <a:cubicBezTo>
                  <a:pt x="3231" y="1654"/>
                  <a:pt x="3231" y="1654"/>
                  <a:pt x="3231" y="1654"/>
                </a:cubicBezTo>
                <a:cubicBezTo>
                  <a:pt x="3224" y="1655"/>
                  <a:pt x="3224" y="1655"/>
                  <a:pt x="3224" y="1655"/>
                </a:cubicBezTo>
                <a:cubicBezTo>
                  <a:pt x="3223" y="1655"/>
                  <a:pt x="3223" y="1655"/>
                  <a:pt x="3223" y="1655"/>
                </a:cubicBezTo>
                <a:cubicBezTo>
                  <a:pt x="3222" y="1658"/>
                  <a:pt x="3222" y="1658"/>
                  <a:pt x="3222" y="1658"/>
                </a:cubicBezTo>
                <a:cubicBezTo>
                  <a:pt x="3223" y="1659"/>
                  <a:pt x="3223" y="1659"/>
                  <a:pt x="3223" y="1659"/>
                </a:cubicBezTo>
                <a:cubicBezTo>
                  <a:pt x="3225" y="1661"/>
                  <a:pt x="3225" y="1661"/>
                  <a:pt x="3225" y="1661"/>
                </a:cubicBezTo>
                <a:cubicBezTo>
                  <a:pt x="3229" y="1663"/>
                  <a:pt x="3229" y="1663"/>
                  <a:pt x="3229" y="1663"/>
                </a:cubicBezTo>
                <a:cubicBezTo>
                  <a:pt x="3233" y="1668"/>
                  <a:pt x="3233" y="1668"/>
                  <a:pt x="3233" y="1668"/>
                </a:cubicBezTo>
                <a:cubicBezTo>
                  <a:pt x="3230" y="1667"/>
                  <a:pt x="3230" y="1667"/>
                  <a:pt x="3230" y="1667"/>
                </a:cubicBezTo>
                <a:cubicBezTo>
                  <a:pt x="3230" y="1667"/>
                  <a:pt x="3230" y="1667"/>
                  <a:pt x="3229" y="1667"/>
                </a:cubicBezTo>
                <a:cubicBezTo>
                  <a:pt x="3228" y="1670"/>
                  <a:pt x="3228" y="1670"/>
                  <a:pt x="3228" y="1670"/>
                </a:cubicBezTo>
                <a:cubicBezTo>
                  <a:pt x="3227" y="1670"/>
                  <a:pt x="3227" y="1670"/>
                  <a:pt x="3227" y="1670"/>
                </a:cubicBezTo>
                <a:cubicBezTo>
                  <a:pt x="3226" y="1670"/>
                  <a:pt x="3226" y="1670"/>
                  <a:pt x="3226" y="1670"/>
                </a:cubicBezTo>
                <a:cubicBezTo>
                  <a:pt x="3217" y="1684"/>
                  <a:pt x="3217" y="1684"/>
                  <a:pt x="3217" y="1684"/>
                </a:cubicBezTo>
                <a:cubicBezTo>
                  <a:pt x="3210" y="1683"/>
                  <a:pt x="3210" y="1683"/>
                  <a:pt x="3210" y="1683"/>
                </a:cubicBezTo>
                <a:cubicBezTo>
                  <a:pt x="3209" y="1684"/>
                  <a:pt x="3209" y="1684"/>
                  <a:pt x="3209" y="1684"/>
                </a:cubicBezTo>
                <a:cubicBezTo>
                  <a:pt x="3208" y="1685"/>
                  <a:pt x="3208" y="1685"/>
                  <a:pt x="3208" y="1685"/>
                </a:cubicBezTo>
                <a:cubicBezTo>
                  <a:pt x="3208" y="1685"/>
                  <a:pt x="3208" y="1685"/>
                  <a:pt x="3208" y="1685"/>
                </a:cubicBezTo>
                <a:cubicBezTo>
                  <a:pt x="3208" y="1687"/>
                  <a:pt x="3208" y="1687"/>
                  <a:pt x="3208" y="1687"/>
                </a:cubicBezTo>
                <a:cubicBezTo>
                  <a:pt x="3206" y="1688"/>
                  <a:pt x="3206" y="1688"/>
                  <a:pt x="3206" y="1688"/>
                </a:cubicBezTo>
                <a:cubicBezTo>
                  <a:pt x="3205" y="1688"/>
                  <a:pt x="3205" y="1688"/>
                  <a:pt x="3205" y="1688"/>
                </a:cubicBezTo>
                <a:cubicBezTo>
                  <a:pt x="3205" y="1689"/>
                  <a:pt x="3205" y="1689"/>
                  <a:pt x="3206" y="1689"/>
                </a:cubicBezTo>
                <a:cubicBezTo>
                  <a:pt x="3213" y="1693"/>
                  <a:pt x="3213" y="1693"/>
                  <a:pt x="3213" y="1693"/>
                </a:cubicBezTo>
                <a:cubicBezTo>
                  <a:pt x="3214" y="1697"/>
                  <a:pt x="3214" y="1697"/>
                  <a:pt x="3214" y="1697"/>
                </a:cubicBezTo>
                <a:cubicBezTo>
                  <a:pt x="3217" y="1700"/>
                  <a:pt x="3217" y="1700"/>
                  <a:pt x="3217" y="1700"/>
                </a:cubicBezTo>
                <a:cubicBezTo>
                  <a:pt x="3217" y="1701"/>
                  <a:pt x="3217" y="1701"/>
                  <a:pt x="3217" y="1701"/>
                </a:cubicBezTo>
                <a:cubicBezTo>
                  <a:pt x="3220" y="1701"/>
                  <a:pt x="3220" y="1701"/>
                  <a:pt x="3220" y="1701"/>
                </a:cubicBezTo>
                <a:cubicBezTo>
                  <a:pt x="3221" y="1701"/>
                  <a:pt x="3221" y="1701"/>
                  <a:pt x="3221" y="1701"/>
                </a:cubicBezTo>
                <a:cubicBezTo>
                  <a:pt x="3221" y="1700"/>
                  <a:pt x="3221" y="1700"/>
                  <a:pt x="3221" y="1700"/>
                </a:cubicBezTo>
                <a:cubicBezTo>
                  <a:pt x="3246" y="1716"/>
                  <a:pt x="3246" y="1716"/>
                  <a:pt x="3246" y="1716"/>
                </a:cubicBezTo>
                <a:cubicBezTo>
                  <a:pt x="3250" y="1722"/>
                  <a:pt x="3250" y="1722"/>
                  <a:pt x="3250" y="1722"/>
                </a:cubicBezTo>
                <a:cubicBezTo>
                  <a:pt x="3250" y="1722"/>
                  <a:pt x="3250" y="1722"/>
                  <a:pt x="3250" y="1722"/>
                </a:cubicBezTo>
                <a:cubicBezTo>
                  <a:pt x="3252" y="1723"/>
                  <a:pt x="3252" y="1723"/>
                  <a:pt x="3252" y="1723"/>
                </a:cubicBezTo>
                <a:cubicBezTo>
                  <a:pt x="3256" y="1726"/>
                  <a:pt x="3256" y="1726"/>
                  <a:pt x="3256" y="1726"/>
                </a:cubicBezTo>
                <a:cubicBezTo>
                  <a:pt x="3256" y="1726"/>
                  <a:pt x="3256" y="1726"/>
                  <a:pt x="3256" y="1726"/>
                </a:cubicBezTo>
                <a:cubicBezTo>
                  <a:pt x="3262" y="1732"/>
                  <a:pt x="3262" y="1732"/>
                  <a:pt x="3262" y="1732"/>
                </a:cubicBezTo>
                <a:cubicBezTo>
                  <a:pt x="3272" y="1735"/>
                  <a:pt x="3272" y="1735"/>
                  <a:pt x="3272" y="1735"/>
                </a:cubicBezTo>
                <a:cubicBezTo>
                  <a:pt x="3278" y="1740"/>
                  <a:pt x="3278" y="1740"/>
                  <a:pt x="3278" y="1740"/>
                </a:cubicBezTo>
                <a:cubicBezTo>
                  <a:pt x="3279" y="1743"/>
                  <a:pt x="3279" y="1743"/>
                  <a:pt x="3279" y="1743"/>
                </a:cubicBezTo>
                <a:cubicBezTo>
                  <a:pt x="3281" y="1753"/>
                  <a:pt x="3281" y="1753"/>
                  <a:pt x="3281" y="1753"/>
                </a:cubicBezTo>
                <a:cubicBezTo>
                  <a:pt x="3284" y="1756"/>
                  <a:pt x="3284" y="1756"/>
                  <a:pt x="3284" y="1756"/>
                </a:cubicBezTo>
                <a:lnTo>
                  <a:pt x="3283" y="1762"/>
                </a:lnTo>
                <a:close/>
                <a:moveTo>
                  <a:pt x="3485" y="1685"/>
                </a:moveTo>
                <a:cubicBezTo>
                  <a:pt x="3486" y="1688"/>
                  <a:pt x="3486" y="1688"/>
                  <a:pt x="3486" y="1688"/>
                </a:cubicBezTo>
                <a:cubicBezTo>
                  <a:pt x="3486" y="1690"/>
                  <a:pt x="3486" y="1690"/>
                  <a:pt x="3486" y="1690"/>
                </a:cubicBezTo>
                <a:cubicBezTo>
                  <a:pt x="3483" y="1689"/>
                  <a:pt x="3483" y="1689"/>
                  <a:pt x="3483" y="1689"/>
                </a:cubicBezTo>
                <a:cubicBezTo>
                  <a:pt x="3480" y="1690"/>
                  <a:pt x="3480" y="1690"/>
                  <a:pt x="3480" y="1690"/>
                </a:cubicBezTo>
                <a:cubicBezTo>
                  <a:pt x="3472" y="1686"/>
                  <a:pt x="3472" y="1686"/>
                  <a:pt x="3472" y="1686"/>
                </a:cubicBezTo>
                <a:cubicBezTo>
                  <a:pt x="3470" y="1685"/>
                  <a:pt x="3470" y="1685"/>
                  <a:pt x="3470" y="1685"/>
                </a:cubicBezTo>
                <a:cubicBezTo>
                  <a:pt x="3469" y="1685"/>
                  <a:pt x="3469" y="1685"/>
                  <a:pt x="3469" y="1685"/>
                </a:cubicBezTo>
                <a:cubicBezTo>
                  <a:pt x="3468" y="1685"/>
                  <a:pt x="3468" y="1685"/>
                  <a:pt x="3468" y="1685"/>
                </a:cubicBezTo>
                <a:cubicBezTo>
                  <a:pt x="3466" y="1687"/>
                  <a:pt x="3466" y="1687"/>
                  <a:pt x="3466" y="1687"/>
                </a:cubicBezTo>
                <a:cubicBezTo>
                  <a:pt x="3462" y="1688"/>
                  <a:pt x="3462" y="1688"/>
                  <a:pt x="3462" y="1688"/>
                </a:cubicBezTo>
                <a:cubicBezTo>
                  <a:pt x="3453" y="1683"/>
                  <a:pt x="3453" y="1683"/>
                  <a:pt x="3453" y="1683"/>
                </a:cubicBezTo>
                <a:cubicBezTo>
                  <a:pt x="3453" y="1683"/>
                  <a:pt x="3453" y="1683"/>
                  <a:pt x="3453" y="1683"/>
                </a:cubicBezTo>
                <a:cubicBezTo>
                  <a:pt x="3448" y="1683"/>
                  <a:pt x="3448" y="1683"/>
                  <a:pt x="3448" y="1683"/>
                </a:cubicBezTo>
                <a:cubicBezTo>
                  <a:pt x="3447" y="1684"/>
                  <a:pt x="3447" y="1684"/>
                  <a:pt x="3447" y="1684"/>
                </a:cubicBezTo>
                <a:cubicBezTo>
                  <a:pt x="3444" y="1686"/>
                  <a:pt x="3444" y="1686"/>
                  <a:pt x="3444" y="1686"/>
                </a:cubicBezTo>
                <a:cubicBezTo>
                  <a:pt x="3444" y="1686"/>
                  <a:pt x="3444" y="1686"/>
                  <a:pt x="3444" y="1686"/>
                </a:cubicBezTo>
                <a:cubicBezTo>
                  <a:pt x="3444" y="1689"/>
                  <a:pt x="3444" y="1689"/>
                  <a:pt x="3444" y="1689"/>
                </a:cubicBezTo>
                <a:cubicBezTo>
                  <a:pt x="3441" y="1690"/>
                  <a:pt x="3441" y="1690"/>
                  <a:pt x="3441" y="1690"/>
                </a:cubicBezTo>
                <a:cubicBezTo>
                  <a:pt x="3439" y="1689"/>
                  <a:pt x="3439" y="1689"/>
                  <a:pt x="3439" y="1689"/>
                </a:cubicBezTo>
                <a:cubicBezTo>
                  <a:pt x="3439" y="1688"/>
                  <a:pt x="3439" y="1688"/>
                  <a:pt x="3439" y="1688"/>
                </a:cubicBezTo>
                <a:cubicBezTo>
                  <a:pt x="3439" y="1688"/>
                  <a:pt x="3438" y="1687"/>
                  <a:pt x="3438" y="1687"/>
                </a:cubicBezTo>
                <a:cubicBezTo>
                  <a:pt x="3438" y="1687"/>
                  <a:pt x="3438" y="1687"/>
                  <a:pt x="3437" y="1687"/>
                </a:cubicBezTo>
                <a:cubicBezTo>
                  <a:pt x="3435" y="1689"/>
                  <a:pt x="3435" y="1689"/>
                  <a:pt x="3435" y="1689"/>
                </a:cubicBezTo>
                <a:cubicBezTo>
                  <a:pt x="3433" y="1692"/>
                  <a:pt x="3433" y="1692"/>
                  <a:pt x="3433" y="1692"/>
                </a:cubicBezTo>
                <a:cubicBezTo>
                  <a:pt x="3433" y="1693"/>
                  <a:pt x="3433" y="1693"/>
                  <a:pt x="3433" y="1693"/>
                </a:cubicBezTo>
                <a:cubicBezTo>
                  <a:pt x="3433" y="1698"/>
                  <a:pt x="3433" y="1698"/>
                  <a:pt x="3433" y="1698"/>
                </a:cubicBezTo>
                <a:cubicBezTo>
                  <a:pt x="3435" y="1702"/>
                  <a:pt x="3435" y="1702"/>
                  <a:pt x="3435" y="1702"/>
                </a:cubicBezTo>
                <a:cubicBezTo>
                  <a:pt x="3433" y="1702"/>
                  <a:pt x="3433" y="1702"/>
                  <a:pt x="3433" y="1702"/>
                </a:cubicBezTo>
                <a:cubicBezTo>
                  <a:pt x="3432" y="1702"/>
                  <a:pt x="3432" y="1702"/>
                  <a:pt x="3432" y="1702"/>
                </a:cubicBezTo>
                <a:cubicBezTo>
                  <a:pt x="3430" y="1703"/>
                  <a:pt x="3430" y="1703"/>
                  <a:pt x="3430" y="1703"/>
                </a:cubicBezTo>
                <a:cubicBezTo>
                  <a:pt x="3423" y="1700"/>
                  <a:pt x="3423" y="1700"/>
                  <a:pt x="3423" y="1700"/>
                </a:cubicBezTo>
                <a:cubicBezTo>
                  <a:pt x="3418" y="1700"/>
                  <a:pt x="3418" y="1700"/>
                  <a:pt x="3418" y="1700"/>
                </a:cubicBezTo>
                <a:cubicBezTo>
                  <a:pt x="3417" y="1700"/>
                  <a:pt x="3417" y="1700"/>
                  <a:pt x="3417" y="1700"/>
                </a:cubicBezTo>
                <a:cubicBezTo>
                  <a:pt x="3415" y="1702"/>
                  <a:pt x="3415" y="1702"/>
                  <a:pt x="3415" y="1702"/>
                </a:cubicBezTo>
                <a:cubicBezTo>
                  <a:pt x="3415" y="1703"/>
                  <a:pt x="3415" y="1703"/>
                  <a:pt x="3415" y="1703"/>
                </a:cubicBezTo>
                <a:cubicBezTo>
                  <a:pt x="3418" y="1708"/>
                  <a:pt x="3418" y="1708"/>
                  <a:pt x="3418" y="1708"/>
                </a:cubicBezTo>
                <a:cubicBezTo>
                  <a:pt x="3425" y="1711"/>
                  <a:pt x="3425" y="1711"/>
                  <a:pt x="3425" y="1711"/>
                </a:cubicBezTo>
                <a:cubicBezTo>
                  <a:pt x="3427" y="1715"/>
                  <a:pt x="3427" y="1715"/>
                  <a:pt x="3427" y="1715"/>
                </a:cubicBezTo>
                <a:cubicBezTo>
                  <a:pt x="3429" y="1717"/>
                  <a:pt x="3429" y="1717"/>
                  <a:pt x="3429" y="1717"/>
                </a:cubicBezTo>
                <a:cubicBezTo>
                  <a:pt x="3432" y="1722"/>
                  <a:pt x="3432" y="1722"/>
                  <a:pt x="3432" y="1722"/>
                </a:cubicBezTo>
                <a:cubicBezTo>
                  <a:pt x="3433" y="1733"/>
                  <a:pt x="3433" y="1733"/>
                  <a:pt x="3433" y="1733"/>
                </a:cubicBezTo>
                <a:cubicBezTo>
                  <a:pt x="3433" y="1733"/>
                  <a:pt x="3433" y="1733"/>
                  <a:pt x="3434" y="1733"/>
                </a:cubicBezTo>
                <a:cubicBezTo>
                  <a:pt x="3439" y="1734"/>
                  <a:pt x="3439" y="1734"/>
                  <a:pt x="3439" y="1734"/>
                </a:cubicBezTo>
                <a:cubicBezTo>
                  <a:pt x="3441" y="1737"/>
                  <a:pt x="3441" y="1737"/>
                  <a:pt x="3441" y="1737"/>
                </a:cubicBezTo>
                <a:cubicBezTo>
                  <a:pt x="3447" y="1740"/>
                  <a:pt x="3447" y="1740"/>
                  <a:pt x="3447" y="1740"/>
                </a:cubicBezTo>
                <a:cubicBezTo>
                  <a:pt x="3451" y="1740"/>
                  <a:pt x="3451" y="1740"/>
                  <a:pt x="3451" y="1740"/>
                </a:cubicBezTo>
                <a:cubicBezTo>
                  <a:pt x="3454" y="1742"/>
                  <a:pt x="3454" y="1742"/>
                  <a:pt x="3454" y="1742"/>
                </a:cubicBezTo>
                <a:cubicBezTo>
                  <a:pt x="3453" y="1746"/>
                  <a:pt x="3453" y="1746"/>
                  <a:pt x="3453" y="1746"/>
                </a:cubicBezTo>
                <a:cubicBezTo>
                  <a:pt x="3451" y="1749"/>
                  <a:pt x="3451" y="1749"/>
                  <a:pt x="3451" y="1749"/>
                </a:cubicBezTo>
                <a:cubicBezTo>
                  <a:pt x="3451" y="1750"/>
                  <a:pt x="3451" y="1750"/>
                  <a:pt x="3451" y="1750"/>
                </a:cubicBezTo>
                <a:cubicBezTo>
                  <a:pt x="3451" y="1761"/>
                  <a:pt x="3451" y="1761"/>
                  <a:pt x="3451" y="1761"/>
                </a:cubicBezTo>
                <a:cubicBezTo>
                  <a:pt x="3451" y="1761"/>
                  <a:pt x="3451" y="1761"/>
                  <a:pt x="3451" y="1761"/>
                </a:cubicBezTo>
                <a:cubicBezTo>
                  <a:pt x="3452" y="1766"/>
                  <a:pt x="3452" y="1766"/>
                  <a:pt x="3452" y="1766"/>
                </a:cubicBezTo>
                <a:cubicBezTo>
                  <a:pt x="3456" y="1774"/>
                  <a:pt x="3456" y="1774"/>
                  <a:pt x="3456" y="1774"/>
                </a:cubicBezTo>
                <a:cubicBezTo>
                  <a:pt x="3457" y="1774"/>
                  <a:pt x="3457" y="1774"/>
                  <a:pt x="3457" y="1774"/>
                </a:cubicBezTo>
                <a:cubicBezTo>
                  <a:pt x="3457" y="1775"/>
                  <a:pt x="3457" y="1775"/>
                  <a:pt x="3458" y="1775"/>
                </a:cubicBezTo>
                <a:cubicBezTo>
                  <a:pt x="3458" y="1775"/>
                  <a:pt x="3458" y="1774"/>
                  <a:pt x="3458" y="1774"/>
                </a:cubicBezTo>
                <a:cubicBezTo>
                  <a:pt x="3458" y="1767"/>
                  <a:pt x="3458" y="1767"/>
                  <a:pt x="3458" y="1767"/>
                </a:cubicBezTo>
                <a:cubicBezTo>
                  <a:pt x="3457" y="1766"/>
                  <a:pt x="3457" y="1766"/>
                  <a:pt x="3457" y="1766"/>
                </a:cubicBezTo>
                <a:cubicBezTo>
                  <a:pt x="3456" y="1765"/>
                  <a:pt x="3456" y="1765"/>
                  <a:pt x="3456" y="1765"/>
                </a:cubicBezTo>
                <a:cubicBezTo>
                  <a:pt x="3456" y="1764"/>
                  <a:pt x="3456" y="1764"/>
                  <a:pt x="3456" y="1764"/>
                </a:cubicBezTo>
                <a:cubicBezTo>
                  <a:pt x="3459" y="1760"/>
                  <a:pt x="3459" y="1760"/>
                  <a:pt x="3459" y="1760"/>
                </a:cubicBezTo>
                <a:cubicBezTo>
                  <a:pt x="3468" y="1757"/>
                  <a:pt x="3468" y="1757"/>
                  <a:pt x="3468" y="1757"/>
                </a:cubicBezTo>
                <a:cubicBezTo>
                  <a:pt x="3471" y="1757"/>
                  <a:pt x="3471" y="1757"/>
                  <a:pt x="3471" y="1757"/>
                </a:cubicBezTo>
                <a:cubicBezTo>
                  <a:pt x="3474" y="1761"/>
                  <a:pt x="3474" y="1761"/>
                  <a:pt x="3474" y="1761"/>
                </a:cubicBezTo>
                <a:cubicBezTo>
                  <a:pt x="3475" y="1766"/>
                  <a:pt x="3475" y="1766"/>
                  <a:pt x="3475" y="1766"/>
                </a:cubicBezTo>
                <a:cubicBezTo>
                  <a:pt x="3486" y="1776"/>
                  <a:pt x="3486" y="1776"/>
                  <a:pt x="3486" y="1776"/>
                </a:cubicBezTo>
                <a:cubicBezTo>
                  <a:pt x="3483" y="1780"/>
                  <a:pt x="3483" y="1780"/>
                  <a:pt x="3483" y="1780"/>
                </a:cubicBezTo>
                <a:cubicBezTo>
                  <a:pt x="3479" y="1781"/>
                  <a:pt x="3479" y="1781"/>
                  <a:pt x="3479" y="1781"/>
                </a:cubicBezTo>
                <a:cubicBezTo>
                  <a:pt x="3479" y="1781"/>
                  <a:pt x="3479" y="1782"/>
                  <a:pt x="3479" y="1782"/>
                </a:cubicBezTo>
                <a:cubicBezTo>
                  <a:pt x="3479" y="1784"/>
                  <a:pt x="3479" y="1784"/>
                  <a:pt x="3479" y="1784"/>
                </a:cubicBezTo>
                <a:cubicBezTo>
                  <a:pt x="3480" y="1784"/>
                  <a:pt x="3480" y="1784"/>
                  <a:pt x="3480" y="1784"/>
                </a:cubicBezTo>
                <a:cubicBezTo>
                  <a:pt x="3480" y="1784"/>
                  <a:pt x="3480" y="1784"/>
                  <a:pt x="3480" y="1784"/>
                </a:cubicBezTo>
                <a:cubicBezTo>
                  <a:pt x="3480" y="1785"/>
                  <a:pt x="3480" y="1785"/>
                  <a:pt x="3480" y="1785"/>
                </a:cubicBezTo>
                <a:cubicBezTo>
                  <a:pt x="3476" y="1783"/>
                  <a:pt x="3476" y="1783"/>
                  <a:pt x="3476" y="1783"/>
                </a:cubicBezTo>
                <a:cubicBezTo>
                  <a:pt x="3473" y="1784"/>
                  <a:pt x="3473" y="1784"/>
                  <a:pt x="3473" y="1784"/>
                </a:cubicBezTo>
                <a:cubicBezTo>
                  <a:pt x="3467" y="1782"/>
                  <a:pt x="3467" y="1782"/>
                  <a:pt x="3467" y="1782"/>
                </a:cubicBezTo>
                <a:cubicBezTo>
                  <a:pt x="3461" y="1782"/>
                  <a:pt x="3461" y="1782"/>
                  <a:pt x="3461" y="1782"/>
                </a:cubicBezTo>
                <a:cubicBezTo>
                  <a:pt x="3459" y="1776"/>
                  <a:pt x="3459" y="1776"/>
                  <a:pt x="3459" y="1776"/>
                </a:cubicBezTo>
                <a:cubicBezTo>
                  <a:pt x="3458" y="1776"/>
                  <a:pt x="3458" y="1775"/>
                  <a:pt x="3458" y="1776"/>
                </a:cubicBezTo>
                <a:cubicBezTo>
                  <a:pt x="3457" y="1776"/>
                  <a:pt x="3457" y="1776"/>
                  <a:pt x="3457" y="1776"/>
                </a:cubicBezTo>
                <a:cubicBezTo>
                  <a:pt x="3457" y="1784"/>
                  <a:pt x="3457" y="1784"/>
                  <a:pt x="3457" y="1784"/>
                </a:cubicBezTo>
                <a:cubicBezTo>
                  <a:pt x="3456" y="1787"/>
                  <a:pt x="3456" y="1787"/>
                  <a:pt x="3456" y="1787"/>
                </a:cubicBezTo>
                <a:cubicBezTo>
                  <a:pt x="3455" y="1791"/>
                  <a:pt x="3455" y="1791"/>
                  <a:pt x="3455" y="1791"/>
                </a:cubicBezTo>
                <a:cubicBezTo>
                  <a:pt x="3457" y="1800"/>
                  <a:pt x="3457" y="1800"/>
                  <a:pt x="3457" y="1800"/>
                </a:cubicBezTo>
                <a:cubicBezTo>
                  <a:pt x="3457" y="1801"/>
                  <a:pt x="3457" y="1801"/>
                  <a:pt x="3458" y="1801"/>
                </a:cubicBezTo>
                <a:cubicBezTo>
                  <a:pt x="3459" y="1801"/>
                  <a:pt x="3459" y="1801"/>
                  <a:pt x="3459" y="1801"/>
                </a:cubicBezTo>
                <a:cubicBezTo>
                  <a:pt x="3460" y="1800"/>
                  <a:pt x="3460" y="1800"/>
                  <a:pt x="3460" y="1800"/>
                </a:cubicBezTo>
                <a:cubicBezTo>
                  <a:pt x="3462" y="1798"/>
                  <a:pt x="3462" y="1798"/>
                  <a:pt x="3462" y="1798"/>
                </a:cubicBezTo>
                <a:cubicBezTo>
                  <a:pt x="3466" y="1797"/>
                  <a:pt x="3466" y="1797"/>
                  <a:pt x="3466" y="1797"/>
                </a:cubicBezTo>
                <a:cubicBezTo>
                  <a:pt x="3471" y="1799"/>
                  <a:pt x="3471" y="1799"/>
                  <a:pt x="3471" y="1799"/>
                </a:cubicBezTo>
                <a:cubicBezTo>
                  <a:pt x="3472" y="1800"/>
                  <a:pt x="3472" y="1800"/>
                  <a:pt x="3472" y="1800"/>
                </a:cubicBezTo>
                <a:cubicBezTo>
                  <a:pt x="3469" y="1799"/>
                  <a:pt x="3469" y="1799"/>
                  <a:pt x="3469" y="1799"/>
                </a:cubicBezTo>
                <a:cubicBezTo>
                  <a:pt x="3468" y="1799"/>
                  <a:pt x="3468" y="1799"/>
                  <a:pt x="3468" y="1799"/>
                </a:cubicBezTo>
                <a:cubicBezTo>
                  <a:pt x="3465" y="1801"/>
                  <a:pt x="3465" y="1801"/>
                  <a:pt x="3465" y="1801"/>
                </a:cubicBezTo>
                <a:cubicBezTo>
                  <a:pt x="3465" y="1802"/>
                  <a:pt x="3465" y="1802"/>
                  <a:pt x="3465" y="1802"/>
                </a:cubicBezTo>
                <a:cubicBezTo>
                  <a:pt x="3465" y="1802"/>
                  <a:pt x="3465" y="1802"/>
                  <a:pt x="3465" y="1803"/>
                </a:cubicBezTo>
                <a:cubicBezTo>
                  <a:pt x="3468" y="1804"/>
                  <a:pt x="3468" y="1804"/>
                  <a:pt x="3468" y="1804"/>
                </a:cubicBezTo>
                <a:cubicBezTo>
                  <a:pt x="3472" y="1806"/>
                  <a:pt x="3472" y="1806"/>
                  <a:pt x="3472" y="1806"/>
                </a:cubicBezTo>
                <a:cubicBezTo>
                  <a:pt x="3465" y="1809"/>
                  <a:pt x="3465" y="1809"/>
                  <a:pt x="3465" y="1809"/>
                </a:cubicBezTo>
                <a:cubicBezTo>
                  <a:pt x="3465" y="1810"/>
                  <a:pt x="3465" y="1810"/>
                  <a:pt x="3465" y="1810"/>
                </a:cubicBezTo>
                <a:cubicBezTo>
                  <a:pt x="3465" y="1811"/>
                  <a:pt x="3465" y="1811"/>
                  <a:pt x="3465" y="1811"/>
                </a:cubicBezTo>
                <a:cubicBezTo>
                  <a:pt x="3465" y="1811"/>
                  <a:pt x="3465" y="1812"/>
                  <a:pt x="3466" y="1812"/>
                </a:cubicBezTo>
                <a:cubicBezTo>
                  <a:pt x="3468" y="1812"/>
                  <a:pt x="3468" y="1812"/>
                  <a:pt x="3468" y="1812"/>
                </a:cubicBezTo>
                <a:cubicBezTo>
                  <a:pt x="3472" y="1817"/>
                  <a:pt x="3472" y="1817"/>
                  <a:pt x="3472" y="1817"/>
                </a:cubicBezTo>
                <a:cubicBezTo>
                  <a:pt x="3475" y="1818"/>
                  <a:pt x="3475" y="1818"/>
                  <a:pt x="3475" y="1818"/>
                </a:cubicBezTo>
                <a:cubicBezTo>
                  <a:pt x="3473" y="1822"/>
                  <a:pt x="3473" y="1822"/>
                  <a:pt x="3473" y="1822"/>
                </a:cubicBezTo>
                <a:cubicBezTo>
                  <a:pt x="3472" y="1828"/>
                  <a:pt x="3472" y="1828"/>
                  <a:pt x="3472" y="1828"/>
                </a:cubicBezTo>
                <a:cubicBezTo>
                  <a:pt x="3473" y="1849"/>
                  <a:pt x="3473" y="1849"/>
                  <a:pt x="3473" y="1849"/>
                </a:cubicBezTo>
                <a:cubicBezTo>
                  <a:pt x="3473" y="1849"/>
                  <a:pt x="3474" y="1849"/>
                  <a:pt x="3474" y="1849"/>
                </a:cubicBezTo>
                <a:cubicBezTo>
                  <a:pt x="3474" y="1849"/>
                  <a:pt x="3474" y="1849"/>
                  <a:pt x="3474" y="1849"/>
                </a:cubicBezTo>
                <a:cubicBezTo>
                  <a:pt x="3476" y="1855"/>
                  <a:pt x="3476" y="1855"/>
                  <a:pt x="3476" y="1855"/>
                </a:cubicBezTo>
                <a:cubicBezTo>
                  <a:pt x="3476" y="1859"/>
                  <a:pt x="3476" y="1859"/>
                  <a:pt x="3476" y="1859"/>
                </a:cubicBezTo>
                <a:cubicBezTo>
                  <a:pt x="3470" y="1860"/>
                  <a:pt x="3470" y="1860"/>
                  <a:pt x="3470" y="1860"/>
                </a:cubicBezTo>
                <a:cubicBezTo>
                  <a:pt x="3469" y="1860"/>
                  <a:pt x="3469" y="1860"/>
                  <a:pt x="3469" y="1860"/>
                </a:cubicBezTo>
                <a:cubicBezTo>
                  <a:pt x="3471" y="1859"/>
                  <a:pt x="3471" y="1859"/>
                  <a:pt x="3471" y="1859"/>
                </a:cubicBezTo>
                <a:cubicBezTo>
                  <a:pt x="3471" y="1859"/>
                  <a:pt x="3471" y="1858"/>
                  <a:pt x="3471" y="1858"/>
                </a:cubicBezTo>
                <a:cubicBezTo>
                  <a:pt x="3471" y="1858"/>
                  <a:pt x="3470" y="1858"/>
                  <a:pt x="3470" y="1858"/>
                </a:cubicBezTo>
                <a:cubicBezTo>
                  <a:pt x="3443" y="1865"/>
                  <a:pt x="3443" y="1865"/>
                  <a:pt x="3443" y="1865"/>
                </a:cubicBezTo>
                <a:cubicBezTo>
                  <a:pt x="3430" y="1861"/>
                  <a:pt x="3430" y="1861"/>
                  <a:pt x="3430" y="1861"/>
                </a:cubicBezTo>
                <a:cubicBezTo>
                  <a:pt x="3420" y="1855"/>
                  <a:pt x="3420" y="1855"/>
                  <a:pt x="3420" y="1855"/>
                </a:cubicBezTo>
                <a:cubicBezTo>
                  <a:pt x="3419" y="1851"/>
                  <a:pt x="3419" y="1851"/>
                  <a:pt x="3419" y="1851"/>
                </a:cubicBezTo>
                <a:cubicBezTo>
                  <a:pt x="3416" y="1849"/>
                  <a:pt x="3416" y="1849"/>
                  <a:pt x="3416" y="1849"/>
                </a:cubicBezTo>
                <a:cubicBezTo>
                  <a:pt x="3416" y="1849"/>
                  <a:pt x="3416" y="1849"/>
                  <a:pt x="3416" y="1849"/>
                </a:cubicBezTo>
                <a:cubicBezTo>
                  <a:pt x="3409" y="1849"/>
                  <a:pt x="3409" y="1849"/>
                  <a:pt x="3409" y="1849"/>
                </a:cubicBezTo>
                <a:cubicBezTo>
                  <a:pt x="3403" y="1847"/>
                  <a:pt x="3403" y="1847"/>
                  <a:pt x="3403" y="1847"/>
                </a:cubicBezTo>
                <a:cubicBezTo>
                  <a:pt x="3400" y="1845"/>
                  <a:pt x="3400" y="1845"/>
                  <a:pt x="3400" y="1845"/>
                </a:cubicBezTo>
                <a:cubicBezTo>
                  <a:pt x="3397" y="1828"/>
                  <a:pt x="3397" y="1828"/>
                  <a:pt x="3397" y="1828"/>
                </a:cubicBezTo>
                <a:cubicBezTo>
                  <a:pt x="3397" y="1815"/>
                  <a:pt x="3397" y="1815"/>
                  <a:pt x="3397" y="1815"/>
                </a:cubicBezTo>
                <a:cubicBezTo>
                  <a:pt x="3398" y="1814"/>
                  <a:pt x="3398" y="1814"/>
                  <a:pt x="3398" y="1814"/>
                </a:cubicBezTo>
                <a:cubicBezTo>
                  <a:pt x="3401" y="1818"/>
                  <a:pt x="3401" y="1818"/>
                  <a:pt x="3401" y="1818"/>
                </a:cubicBezTo>
                <a:cubicBezTo>
                  <a:pt x="3401" y="1818"/>
                  <a:pt x="3402" y="1818"/>
                  <a:pt x="3402" y="1818"/>
                </a:cubicBezTo>
                <a:cubicBezTo>
                  <a:pt x="3402" y="1818"/>
                  <a:pt x="3402" y="1817"/>
                  <a:pt x="3402" y="1817"/>
                </a:cubicBezTo>
                <a:cubicBezTo>
                  <a:pt x="3407" y="1795"/>
                  <a:pt x="3407" y="1795"/>
                  <a:pt x="3407" y="1795"/>
                </a:cubicBezTo>
                <a:cubicBezTo>
                  <a:pt x="3409" y="1792"/>
                  <a:pt x="3409" y="1792"/>
                  <a:pt x="3409" y="1792"/>
                </a:cubicBezTo>
                <a:cubicBezTo>
                  <a:pt x="3411" y="1790"/>
                  <a:pt x="3411" y="1790"/>
                  <a:pt x="3411" y="1790"/>
                </a:cubicBezTo>
                <a:cubicBezTo>
                  <a:pt x="3415" y="1790"/>
                  <a:pt x="3415" y="1790"/>
                  <a:pt x="3415" y="1790"/>
                </a:cubicBezTo>
                <a:cubicBezTo>
                  <a:pt x="3418" y="1793"/>
                  <a:pt x="3418" y="1793"/>
                  <a:pt x="3418" y="1793"/>
                </a:cubicBezTo>
                <a:cubicBezTo>
                  <a:pt x="3418" y="1793"/>
                  <a:pt x="3419" y="1793"/>
                  <a:pt x="3419" y="1793"/>
                </a:cubicBezTo>
                <a:cubicBezTo>
                  <a:pt x="3419" y="1793"/>
                  <a:pt x="3419" y="1792"/>
                  <a:pt x="3419" y="1792"/>
                </a:cubicBezTo>
                <a:cubicBezTo>
                  <a:pt x="3417" y="1787"/>
                  <a:pt x="3417" y="1787"/>
                  <a:pt x="3417" y="1787"/>
                </a:cubicBezTo>
                <a:cubicBezTo>
                  <a:pt x="3416" y="1786"/>
                  <a:pt x="3416" y="1786"/>
                  <a:pt x="3416" y="1786"/>
                </a:cubicBezTo>
                <a:cubicBezTo>
                  <a:pt x="3415" y="1786"/>
                  <a:pt x="3415" y="1786"/>
                  <a:pt x="3415" y="1786"/>
                </a:cubicBezTo>
                <a:cubicBezTo>
                  <a:pt x="3413" y="1784"/>
                  <a:pt x="3413" y="1784"/>
                  <a:pt x="3413" y="1784"/>
                </a:cubicBezTo>
                <a:cubicBezTo>
                  <a:pt x="3412" y="1784"/>
                  <a:pt x="3412" y="1784"/>
                  <a:pt x="3412" y="1784"/>
                </a:cubicBezTo>
                <a:cubicBezTo>
                  <a:pt x="3409" y="1785"/>
                  <a:pt x="3409" y="1785"/>
                  <a:pt x="3409" y="1785"/>
                </a:cubicBezTo>
                <a:cubicBezTo>
                  <a:pt x="3407" y="1784"/>
                  <a:pt x="3407" y="1784"/>
                  <a:pt x="3407" y="1784"/>
                </a:cubicBezTo>
                <a:cubicBezTo>
                  <a:pt x="3390" y="1759"/>
                  <a:pt x="3390" y="1759"/>
                  <a:pt x="3390" y="1759"/>
                </a:cubicBezTo>
                <a:cubicBezTo>
                  <a:pt x="3390" y="1759"/>
                  <a:pt x="3390" y="1759"/>
                  <a:pt x="3390" y="1759"/>
                </a:cubicBezTo>
                <a:cubicBezTo>
                  <a:pt x="3387" y="1757"/>
                  <a:pt x="3387" y="1757"/>
                  <a:pt x="3387" y="1757"/>
                </a:cubicBezTo>
                <a:cubicBezTo>
                  <a:pt x="3375" y="1734"/>
                  <a:pt x="3375" y="1734"/>
                  <a:pt x="3375" y="1734"/>
                </a:cubicBezTo>
                <a:cubicBezTo>
                  <a:pt x="3375" y="1728"/>
                  <a:pt x="3375" y="1728"/>
                  <a:pt x="3375" y="1728"/>
                </a:cubicBezTo>
                <a:cubicBezTo>
                  <a:pt x="3378" y="1720"/>
                  <a:pt x="3378" y="1720"/>
                  <a:pt x="3378" y="1720"/>
                </a:cubicBezTo>
                <a:cubicBezTo>
                  <a:pt x="3377" y="1716"/>
                  <a:pt x="3377" y="1716"/>
                  <a:pt x="3377" y="1716"/>
                </a:cubicBezTo>
                <a:cubicBezTo>
                  <a:pt x="3377" y="1716"/>
                  <a:pt x="3377" y="1716"/>
                  <a:pt x="3376" y="1716"/>
                </a:cubicBezTo>
                <a:cubicBezTo>
                  <a:pt x="3376" y="1716"/>
                  <a:pt x="3376" y="1716"/>
                  <a:pt x="3375" y="1716"/>
                </a:cubicBezTo>
                <a:cubicBezTo>
                  <a:pt x="3374" y="1721"/>
                  <a:pt x="3374" y="1721"/>
                  <a:pt x="3374" y="1721"/>
                </a:cubicBezTo>
                <a:cubicBezTo>
                  <a:pt x="3373" y="1720"/>
                  <a:pt x="3373" y="1720"/>
                  <a:pt x="3373" y="1720"/>
                </a:cubicBezTo>
                <a:cubicBezTo>
                  <a:pt x="3373" y="1716"/>
                  <a:pt x="3373" y="1716"/>
                  <a:pt x="3373" y="1716"/>
                </a:cubicBezTo>
                <a:cubicBezTo>
                  <a:pt x="3367" y="1706"/>
                  <a:pt x="3367" y="1706"/>
                  <a:pt x="3367" y="1706"/>
                </a:cubicBezTo>
                <a:cubicBezTo>
                  <a:pt x="3366" y="1705"/>
                  <a:pt x="3366" y="1705"/>
                  <a:pt x="3366" y="1705"/>
                </a:cubicBezTo>
                <a:cubicBezTo>
                  <a:pt x="3363" y="1705"/>
                  <a:pt x="3363" y="1705"/>
                  <a:pt x="3363" y="1705"/>
                </a:cubicBezTo>
                <a:cubicBezTo>
                  <a:pt x="3362" y="1702"/>
                  <a:pt x="3362" y="1702"/>
                  <a:pt x="3362" y="1702"/>
                </a:cubicBezTo>
                <a:cubicBezTo>
                  <a:pt x="3365" y="1699"/>
                  <a:pt x="3365" y="1699"/>
                  <a:pt x="3365" y="1699"/>
                </a:cubicBezTo>
                <a:cubicBezTo>
                  <a:pt x="3365" y="1695"/>
                  <a:pt x="3365" y="1695"/>
                  <a:pt x="3365" y="1695"/>
                </a:cubicBezTo>
                <a:cubicBezTo>
                  <a:pt x="3367" y="1693"/>
                  <a:pt x="3367" y="1693"/>
                  <a:pt x="3367" y="1693"/>
                </a:cubicBezTo>
                <a:cubicBezTo>
                  <a:pt x="3367" y="1693"/>
                  <a:pt x="3367" y="1693"/>
                  <a:pt x="3367" y="1693"/>
                </a:cubicBezTo>
                <a:cubicBezTo>
                  <a:pt x="3368" y="1692"/>
                  <a:pt x="3368" y="1692"/>
                  <a:pt x="3368" y="1692"/>
                </a:cubicBezTo>
                <a:cubicBezTo>
                  <a:pt x="3369" y="1692"/>
                  <a:pt x="3369" y="1692"/>
                  <a:pt x="3369" y="1692"/>
                </a:cubicBezTo>
                <a:cubicBezTo>
                  <a:pt x="3369" y="1689"/>
                  <a:pt x="3369" y="1689"/>
                  <a:pt x="3369" y="1689"/>
                </a:cubicBezTo>
                <a:cubicBezTo>
                  <a:pt x="3372" y="1687"/>
                  <a:pt x="3372" y="1687"/>
                  <a:pt x="3372" y="1687"/>
                </a:cubicBezTo>
                <a:cubicBezTo>
                  <a:pt x="3372" y="1686"/>
                  <a:pt x="3372" y="1686"/>
                  <a:pt x="3372" y="1686"/>
                </a:cubicBezTo>
                <a:cubicBezTo>
                  <a:pt x="3373" y="1677"/>
                  <a:pt x="3373" y="1677"/>
                  <a:pt x="3373" y="1677"/>
                </a:cubicBezTo>
                <a:cubicBezTo>
                  <a:pt x="3375" y="1678"/>
                  <a:pt x="3375" y="1678"/>
                  <a:pt x="3375" y="1678"/>
                </a:cubicBezTo>
                <a:cubicBezTo>
                  <a:pt x="3375" y="1678"/>
                  <a:pt x="3375" y="1678"/>
                  <a:pt x="3376" y="1677"/>
                </a:cubicBezTo>
                <a:cubicBezTo>
                  <a:pt x="3376" y="1677"/>
                  <a:pt x="3376" y="1677"/>
                  <a:pt x="3376" y="1677"/>
                </a:cubicBezTo>
                <a:cubicBezTo>
                  <a:pt x="3377" y="1668"/>
                  <a:pt x="3377" y="1668"/>
                  <a:pt x="3377" y="1668"/>
                </a:cubicBezTo>
                <a:cubicBezTo>
                  <a:pt x="3377" y="1667"/>
                  <a:pt x="3377" y="1667"/>
                  <a:pt x="3377" y="1667"/>
                </a:cubicBezTo>
                <a:cubicBezTo>
                  <a:pt x="3375" y="1664"/>
                  <a:pt x="3375" y="1664"/>
                  <a:pt x="3375" y="1664"/>
                </a:cubicBezTo>
                <a:cubicBezTo>
                  <a:pt x="3379" y="1665"/>
                  <a:pt x="3379" y="1665"/>
                  <a:pt x="3379" y="1665"/>
                </a:cubicBezTo>
                <a:cubicBezTo>
                  <a:pt x="3379" y="1666"/>
                  <a:pt x="3379" y="1666"/>
                  <a:pt x="3379" y="1666"/>
                </a:cubicBezTo>
                <a:cubicBezTo>
                  <a:pt x="3382" y="1674"/>
                  <a:pt x="3382" y="1674"/>
                  <a:pt x="3382" y="1674"/>
                </a:cubicBezTo>
                <a:cubicBezTo>
                  <a:pt x="3383" y="1675"/>
                  <a:pt x="3383" y="1675"/>
                  <a:pt x="3383" y="1675"/>
                </a:cubicBezTo>
                <a:cubicBezTo>
                  <a:pt x="3385" y="1675"/>
                  <a:pt x="3385" y="1675"/>
                  <a:pt x="3385" y="1675"/>
                </a:cubicBezTo>
                <a:cubicBezTo>
                  <a:pt x="3386" y="1675"/>
                  <a:pt x="3386" y="1675"/>
                  <a:pt x="3386" y="1675"/>
                </a:cubicBezTo>
                <a:cubicBezTo>
                  <a:pt x="3387" y="1674"/>
                  <a:pt x="3387" y="1674"/>
                  <a:pt x="3387" y="1674"/>
                </a:cubicBezTo>
                <a:cubicBezTo>
                  <a:pt x="3388" y="1674"/>
                  <a:pt x="3388" y="1674"/>
                  <a:pt x="3388" y="1674"/>
                </a:cubicBezTo>
                <a:cubicBezTo>
                  <a:pt x="3389" y="1673"/>
                  <a:pt x="3389" y="1673"/>
                  <a:pt x="3389" y="1673"/>
                </a:cubicBezTo>
                <a:cubicBezTo>
                  <a:pt x="3392" y="1665"/>
                  <a:pt x="3392" y="1665"/>
                  <a:pt x="3392" y="1665"/>
                </a:cubicBezTo>
                <a:cubicBezTo>
                  <a:pt x="3393" y="1665"/>
                  <a:pt x="3393" y="1665"/>
                  <a:pt x="3393" y="1665"/>
                </a:cubicBezTo>
                <a:cubicBezTo>
                  <a:pt x="3393" y="1665"/>
                  <a:pt x="3393" y="1665"/>
                  <a:pt x="3393" y="1665"/>
                </a:cubicBezTo>
                <a:cubicBezTo>
                  <a:pt x="3399" y="1663"/>
                  <a:pt x="3399" y="1663"/>
                  <a:pt x="3399" y="1663"/>
                </a:cubicBezTo>
                <a:cubicBezTo>
                  <a:pt x="3399" y="1663"/>
                  <a:pt x="3399" y="1663"/>
                  <a:pt x="3399" y="1662"/>
                </a:cubicBezTo>
                <a:cubicBezTo>
                  <a:pt x="3399" y="1662"/>
                  <a:pt x="3399" y="1662"/>
                  <a:pt x="3399" y="1662"/>
                </a:cubicBezTo>
                <a:cubicBezTo>
                  <a:pt x="3394" y="1658"/>
                  <a:pt x="3394" y="1658"/>
                  <a:pt x="3394" y="1658"/>
                </a:cubicBezTo>
                <a:cubicBezTo>
                  <a:pt x="3419" y="1653"/>
                  <a:pt x="3419" y="1653"/>
                  <a:pt x="3419" y="1653"/>
                </a:cubicBezTo>
                <a:cubicBezTo>
                  <a:pt x="3419" y="1653"/>
                  <a:pt x="3419" y="1653"/>
                  <a:pt x="3419" y="1653"/>
                </a:cubicBezTo>
                <a:cubicBezTo>
                  <a:pt x="3429" y="1644"/>
                  <a:pt x="3429" y="1644"/>
                  <a:pt x="3429" y="1644"/>
                </a:cubicBezTo>
                <a:cubicBezTo>
                  <a:pt x="3441" y="1645"/>
                  <a:pt x="3441" y="1645"/>
                  <a:pt x="3441" y="1645"/>
                </a:cubicBezTo>
                <a:cubicBezTo>
                  <a:pt x="3442" y="1648"/>
                  <a:pt x="3442" y="1648"/>
                  <a:pt x="3442" y="1648"/>
                </a:cubicBezTo>
                <a:cubicBezTo>
                  <a:pt x="3442" y="1648"/>
                  <a:pt x="3442" y="1648"/>
                  <a:pt x="3442" y="1648"/>
                </a:cubicBezTo>
                <a:cubicBezTo>
                  <a:pt x="3442" y="1648"/>
                  <a:pt x="3442" y="1648"/>
                  <a:pt x="3443" y="1648"/>
                </a:cubicBezTo>
                <a:cubicBezTo>
                  <a:pt x="3451" y="1645"/>
                  <a:pt x="3451" y="1645"/>
                  <a:pt x="3451" y="1645"/>
                </a:cubicBezTo>
                <a:cubicBezTo>
                  <a:pt x="3454" y="1645"/>
                  <a:pt x="3454" y="1645"/>
                  <a:pt x="3454" y="1645"/>
                </a:cubicBezTo>
                <a:cubicBezTo>
                  <a:pt x="3454" y="1646"/>
                  <a:pt x="3454" y="1646"/>
                  <a:pt x="3454" y="1646"/>
                </a:cubicBezTo>
                <a:cubicBezTo>
                  <a:pt x="3454" y="1647"/>
                  <a:pt x="3454" y="1647"/>
                  <a:pt x="3455" y="1647"/>
                </a:cubicBezTo>
                <a:cubicBezTo>
                  <a:pt x="3458" y="1647"/>
                  <a:pt x="3458" y="1647"/>
                  <a:pt x="3458" y="1647"/>
                </a:cubicBezTo>
                <a:cubicBezTo>
                  <a:pt x="3463" y="1652"/>
                  <a:pt x="3463" y="1652"/>
                  <a:pt x="3463" y="1652"/>
                </a:cubicBezTo>
                <a:cubicBezTo>
                  <a:pt x="3464" y="1655"/>
                  <a:pt x="3464" y="1655"/>
                  <a:pt x="3464" y="1655"/>
                </a:cubicBezTo>
                <a:cubicBezTo>
                  <a:pt x="3464" y="1655"/>
                  <a:pt x="3464" y="1656"/>
                  <a:pt x="3464" y="1656"/>
                </a:cubicBezTo>
                <a:cubicBezTo>
                  <a:pt x="3465" y="1656"/>
                  <a:pt x="3465" y="1656"/>
                  <a:pt x="3465" y="1656"/>
                </a:cubicBezTo>
                <a:cubicBezTo>
                  <a:pt x="3467" y="1660"/>
                  <a:pt x="3467" y="1660"/>
                  <a:pt x="3467" y="1660"/>
                </a:cubicBezTo>
                <a:cubicBezTo>
                  <a:pt x="3467" y="1660"/>
                  <a:pt x="3468" y="1660"/>
                  <a:pt x="3468" y="1660"/>
                </a:cubicBezTo>
                <a:cubicBezTo>
                  <a:pt x="3468" y="1660"/>
                  <a:pt x="3468" y="1660"/>
                  <a:pt x="3469" y="1660"/>
                </a:cubicBezTo>
                <a:cubicBezTo>
                  <a:pt x="3469" y="1659"/>
                  <a:pt x="3469" y="1659"/>
                  <a:pt x="3469" y="1659"/>
                </a:cubicBezTo>
                <a:cubicBezTo>
                  <a:pt x="3470" y="1661"/>
                  <a:pt x="3470" y="1661"/>
                  <a:pt x="3470" y="1661"/>
                </a:cubicBezTo>
                <a:cubicBezTo>
                  <a:pt x="3472" y="1668"/>
                  <a:pt x="3472" y="1668"/>
                  <a:pt x="3472" y="1668"/>
                </a:cubicBezTo>
                <a:cubicBezTo>
                  <a:pt x="3475" y="1673"/>
                  <a:pt x="3475" y="1673"/>
                  <a:pt x="3475" y="1673"/>
                </a:cubicBezTo>
                <a:cubicBezTo>
                  <a:pt x="3476" y="1673"/>
                  <a:pt x="3476" y="1673"/>
                  <a:pt x="3476" y="1673"/>
                </a:cubicBezTo>
                <a:cubicBezTo>
                  <a:pt x="3478" y="1673"/>
                  <a:pt x="3478" y="1673"/>
                  <a:pt x="3478" y="1673"/>
                </a:cubicBezTo>
                <a:cubicBezTo>
                  <a:pt x="3479" y="1676"/>
                  <a:pt x="3479" y="1676"/>
                  <a:pt x="3479" y="1676"/>
                </a:cubicBezTo>
                <a:cubicBezTo>
                  <a:pt x="3482" y="1678"/>
                  <a:pt x="3482" y="1678"/>
                  <a:pt x="3482" y="1678"/>
                </a:cubicBezTo>
                <a:cubicBezTo>
                  <a:pt x="3487" y="1684"/>
                  <a:pt x="3487" y="1684"/>
                  <a:pt x="3487" y="1684"/>
                </a:cubicBezTo>
                <a:cubicBezTo>
                  <a:pt x="3485" y="1684"/>
                  <a:pt x="3485" y="1684"/>
                  <a:pt x="3485" y="1684"/>
                </a:cubicBezTo>
                <a:cubicBezTo>
                  <a:pt x="3485" y="1684"/>
                  <a:pt x="3485" y="1684"/>
                  <a:pt x="3484" y="1685"/>
                </a:cubicBezTo>
                <a:cubicBezTo>
                  <a:pt x="3484" y="1685"/>
                  <a:pt x="3484" y="1685"/>
                  <a:pt x="3485" y="1685"/>
                </a:cubicBezTo>
                <a:close/>
                <a:moveTo>
                  <a:pt x="3501" y="2045"/>
                </a:moveTo>
                <a:cubicBezTo>
                  <a:pt x="3499" y="2046"/>
                  <a:pt x="3499" y="2046"/>
                  <a:pt x="3499" y="2046"/>
                </a:cubicBezTo>
                <a:cubicBezTo>
                  <a:pt x="3500" y="2044"/>
                  <a:pt x="3500" y="2044"/>
                  <a:pt x="3500" y="2044"/>
                </a:cubicBezTo>
                <a:cubicBezTo>
                  <a:pt x="3502" y="2043"/>
                  <a:pt x="3502" y="2043"/>
                  <a:pt x="3502" y="2043"/>
                </a:cubicBezTo>
                <a:lnTo>
                  <a:pt x="3501" y="2045"/>
                </a:lnTo>
                <a:close/>
                <a:moveTo>
                  <a:pt x="4044" y="2116"/>
                </a:moveTo>
                <a:cubicBezTo>
                  <a:pt x="4044" y="2116"/>
                  <a:pt x="4044" y="2116"/>
                  <a:pt x="4044" y="2116"/>
                </a:cubicBezTo>
                <a:cubicBezTo>
                  <a:pt x="4044" y="2120"/>
                  <a:pt x="4044" y="2120"/>
                  <a:pt x="4044" y="2120"/>
                </a:cubicBezTo>
                <a:lnTo>
                  <a:pt x="4044" y="2116"/>
                </a:lnTo>
                <a:close/>
                <a:moveTo>
                  <a:pt x="4250" y="1761"/>
                </a:moveTo>
                <a:cubicBezTo>
                  <a:pt x="4246" y="1759"/>
                  <a:pt x="4246" y="1759"/>
                  <a:pt x="4246" y="1759"/>
                </a:cubicBezTo>
                <a:cubicBezTo>
                  <a:pt x="4251" y="1761"/>
                  <a:pt x="4251" y="1761"/>
                  <a:pt x="4251" y="1761"/>
                </a:cubicBezTo>
                <a:lnTo>
                  <a:pt x="4250" y="1761"/>
                </a:lnTo>
                <a:close/>
                <a:moveTo>
                  <a:pt x="5360" y="1239"/>
                </a:moveTo>
                <a:cubicBezTo>
                  <a:pt x="5360" y="1238"/>
                  <a:pt x="5360" y="1238"/>
                  <a:pt x="5360" y="1238"/>
                </a:cubicBezTo>
                <a:cubicBezTo>
                  <a:pt x="5360" y="1238"/>
                  <a:pt x="5360" y="1238"/>
                  <a:pt x="5360" y="1238"/>
                </a:cubicBezTo>
                <a:lnTo>
                  <a:pt x="5360" y="1239"/>
                </a:lnTo>
                <a:close/>
                <a:moveTo>
                  <a:pt x="4773" y="672"/>
                </a:moveTo>
                <a:cubicBezTo>
                  <a:pt x="4774" y="672"/>
                  <a:pt x="4774" y="672"/>
                  <a:pt x="4774" y="672"/>
                </a:cubicBezTo>
                <a:cubicBezTo>
                  <a:pt x="4777" y="672"/>
                  <a:pt x="4777" y="672"/>
                  <a:pt x="4777" y="672"/>
                </a:cubicBezTo>
                <a:cubicBezTo>
                  <a:pt x="4781" y="685"/>
                  <a:pt x="4781" y="685"/>
                  <a:pt x="4781" y="685"/>
                </a:cubicBezTo>
                <a:cubicBezTo>
                  <a:pt x="4781" y="685"/>
                  <a:pt x="4781" y="685"/>
                  <a:pt x="4781" y="685"/>
                </a:cubicBezTo>
                <a:cubicBezTo>
                  <a:pt x="4787" y="689"/>
                  <a:pt x="4787" y="689"/>
                  <a:pt x="4787" y="689"/>
                </a:cubicBezTo>
                <a:cubicBezTo>
                  <a:pt x="4794" y="690"/>
                  <a:pt x="4794" y="690"/>
                  <a:pt x="4794" y="690"/>
                </a:cubicBezTo>
                <a:cubicBezTo>
                  <a:pt x="4798" y="693"/>
                  <a:pt x="4798" y="693"/>
                  <a:pt x="4798" y="693"/>
                </a:cubicBezTo>
                <a:cubicBezTo>
                  <a:pt x="4799" y="693"/>
                  <a:pt x="4799" y="693"/>
                  <a:pt x="4799" y="693"/>
                </a:cubicBezTo>
                <a:cubicBezTo>
                  <a:pt x="4802" y="692"/>
                  <a:pt x="4802" y="692"/>
                  <a:pt x="4802" y="692"/>
                </a:cubicBezTo>
                <a:cubicBezTo>
                  <a:pt x="4802" y="692"/>
                  <a:pt x="4802" y="692"/>
                  <a:pt x="4802" y="692"/>
                </a:cubicBezTo>
                <a:cubicBezTo>
                  <a:pt x="4804" y="689"/>
                  <a:pt x="4804" y="689"/>
                  <a:pt x="4804" y="689"/>
                </a:cubicBezTo>
                <a:cubicBezTo>
                  <a:pt x="4806" y="678"/>
                  <a:pt x="4806" y="678"/>
                  <a:pt x="4806" y="678"/>
                </a:cubicBezTo>
                <a:cubicBezTo>
                  <a:pt x="4806" y="678"/>
                  <a:pt x="4806" y="678"/>
                  <a:pt x="4806" y="678"/>
                </a:cubicBezTo>
                <a:cubicBezTo>
                  <a:pt x="4806" y="677"/>
                  <a:pt x="4806" y="677"/>
                  <a:pt x="4805" y="677"/>
                </a:cubicBezTo>
                <a:cubicBezTo>
                  <a:pt x="4804" y="678"/>
                  <a:pt x="4804" y="678"/>
                  <a:pt x="4804" y="678"/>
                </a:cubicBezTo>
                <a:cubicBezTo>
                  <a:pt x="4805" y="673"/>
                  <a:pt x="4805" y="673"/>
                  <a:pt x="4805" y="673"/>
                </a:cubicBezTo>
                <a:cubicBezTo>
                  <a:pt x="4807" y="671"/>
                  <a:pt x="4807" y="671"/>
                  <a:pt x="4807" y="671"/>
                </a:cubicBezTo>
                <a:cubicBezTo>
                  <a:pt x="4807" y="676"/>
                  <a:pt x="4807" y="676"/>
                  <a:pt x="4807" y="676"/>
                </a:cubicBezTo>
                <a:cubicBezTo>
                  <a:pt x="4809" y="680"/>
                  <a:pt x="4809" y="680"/>
                  <a:pt x="4809" y="680"/>
                </a:cubicBezTo>
                <a:cubicBezTo>
                  <a:pt x="4812" y="681"/>
                  <a:pt x="4812" y="681"/>
                  <a:pt x="4812" y="681"/>
                </a:cubicBezTo>
                <a:cubicBezTo>
                  <a:pt x="4810" y="682"/>
                  <a:pt x="4810" y="682"/>
                  <a:pt x="4810" y="682"/>
                </a:cubicBezTo>
                <a:cubicBezTo>
                  <a:pt x="4809" y="682"/>
                  <a:pt x="4809" y="682"/>
                  <a:pt x="4809" y="682"/>
                </a:cubicBezTo>
                <a:cubicBezTo>
                  <a:pt x="4808" y="682"/>
                  <a:pt x="4808" y="682"/>
                  <a:pt x="4808" y="683"/>
                </a:cubicBezTo>
                <a:cubicBezTo>
                  <a:pt x="4808" y="683"/>
                  <a:pt x="4808" y="683"/>
                  <a:pt x="4808" y="683"/>
                </a:cubicBezTo>
                <a:cubicBezTo>
                  <a:pt x="4811" y="686"/>
                  <a:pt x="4811" y="686"/>
                  <a:pt x="4811" y="686"/>
                </a:cubicBezTo>
                <a:cubicBezTo>
                  <a:pt x="4811" y="686"/>
                  <a:pt x="4811" y="686"/>
                  <a:pt x="4811" y="686"/>
                </a:cubicBezTo>
                <a:cubicBezTo>
                  <a:pt x="4813" y="686"/>
                  <a:pt x="4813" y="686"/>
                  <a:pt x="4813" y="686"/>
                </a:cubicBezTo>
                <a:cubicBezTo>
                  <a:pt x="4822" y="683"/>
                  <a:pt x="4822" y="683"/>
                  <a:pt x="4822" y="683"/>
                </a:cubicBezTo>
                <a:cubicBezTo>
                  <a:pt x="4826" y="679"/>
                  <a:pt x="4826" y="679"/>
                  <a:pt x="4826" y="679"/>
                </a:cubicBezTo>
                <a:cubicBezTo>
                  <a:pt x="4837" y="675"/>
                  <a:pt x="4837" y="675"/>
                  <a:pt x="4837" y="675"/>
                </a:cubicBezTo>
                <a:cubicBezTo>
                  <a:pt x="4841" y="670"/>
                  <a:pt x="4841" y="670"/>
                  <a:pt x="4841" y="670"/>
                </a:cubicBezTo>
                <a:cubicBezTo>
                  <a:pt x="4843" y="672"/>
                  <a:pt x="4843" y="672"/>
                  <a:pt x="4843" y="672"/>
                </a:cubicBezTo>
                <a:cubicBezTo>
                  <a:pt x="4843" y="674"/>
                  <a:pt x="4843" y="674"/>
                  <a:pt x="4843" y="674"/>
                </a:cubicBezTo>
                <a:cubicBezTo>
                  <a:pt x="4842" y="674"/>
                  <a:pt x="4842" y="674"/>
                  <a:pt x="4842" y="674"/>
                </a:cubicBezTo>
                <a:cubicBezTo>
                  <a:pt x="4841" y="674"/>
                  <a:pt x="4841" y="674"/>
                  <a:pt x="4841" y="674"/>
                </a:cubicBezTo>
                <a:cubicBezTo>
                  <a:pt x="4841" y="675"/>
                  <a:pt x="4841" y="675"/>
                  <a:pt x="4841" y="675"/>
                </a:cubicBezTo>
                <a:cubicBezTo>
                  <a:pt x="4847" y="683"/>
                  <a:pt x="4847" y="683"/>
                  <a:pt x="4847" y="683"/>
                </a:cubicBezTo>
                <a:cubicBezTo>
                  <a:pt x="4848" y="684"/>
                  <a:pt x="4848" y="684"/>
                  <a:pt x="4848" y="683"/>
                </a:cubicBezTo>
                <a:cubicBezTo>
                  <a:pt x="4851" y="682"/>
                  <a:pt x="4851" y="682"/>
                  <a:pt x="4851" y="682"/>
                </a:cubicBezTo>
                <a:cubicBezTo>
                  <a:pt x="4852" y="681"/>
                  <a:pt x="4852" y="681"/>
                  <a:pt x="4852" y="681"/>
                </a:cubicBezTo>
                <a:cubicBezTo>
                  <a:pt x="4852" y="677"/>
                  <a:pt x="4852" y="677"/>
                  <a:pt x="4852" y="677"/>
                </a:cubicBezTo>
                <a:cubicBezTo>
                  <a:pt x="4859" y="680"/>
                  <a:pt x="4859" y="680"/>
                  <a:pt x="4859" y="680"/>
                </a:cubicBezTo>
                <a:cubicBezTo>
                  <a:pt x="4859" y="680"/>
                  <a:pt x="4859" y="680"/>
                  <a:pt x="4859" y="680"/>
                </a:cubicBezTo>
                <a:cubicBezTo>
                  <a:pt x="4865" y="679"/>
                  <a:pt x="4865" y="679"/>
                  <a:pt x="4865" y="679"/>
                </a:cubicBezTo>
                <a:cubicBezTo>
                  <a:pt x="4866" y="678"/>
                  <a:pt x="4866" y="678"/>
                  <a:pt x="4866" y="678"/>
                </a:cubicBezTo>
                <a:cubicBezTo>
                  <a:pt x="4866" y="677"/>
                  <a:pt x="4866" y="677"/>
                  <a:pt x="4866" y="677"/>
                </a:cubicBezTo>
                <a:cubicBezTo>
                  <a:pt x="4866" y="676"/>
                  <a:pt x="4866" y="676"/>
                  <a:pt x="4866" y="676"/>
                </a:cubicBezTo>
                <a:cubicBezTo>
                  <a:pt x="4865" y="674"/>
                  <a:pt x="4865" y="674"/>
                  <a:pt x="4865" y="674"/>
                </a:cubicBezTo>
                <a:cubicBezTo>
                  <a:pt x="4860" y="670"/>
                  <a:pt x="4860" y="670"/>
                  <a:pt x="4860" y="670"/>
                </a:cubicBezTo>
                <a:cubicBezTo>
                  <a:pt x="4854" y="669"/>
                  <a:pt x="4854" y="669"/>
                  <a:pt x="4854" y="669"/>
                </a:cubicBezTo>
                <a:cubicBezTo>
                  <a:pt x="4850" y="663"/>
                  <a:pt x="4850" y="663"/>
                  <a:pt x="4850" y="663"/>
                </a:cubicBezTo>
                <a:cubicBezTo>
                  <a:pt x="4847" y="649"/>
                  <a:pt x="4847" y="649"/>
                  <a:pt x="4847" y="649"/>
                </a:cubicBezTo>
                <a:cubicBezTo>
                  <a:pt x="4852" y="634"/>
                  <a:pt x="4852" y="634"/>
                  <a:pt x="4852" y="634"/>
                </a:cubicBezTo>
                <a:cubicBezTo>
                  <a:pt x="4852" y="630"/>
                  <a:pt x="4852" y="630"/>
                  <a:pt x="4852" y="630"/>
                </a:cubicBezTo>
                <a:cubicBezTo>
                  <a:pt x="4851" y="629"/>
                  <a:pt x="4851" y="629"/>
                  <a:pt x="4851" y="629"/>
                </a:cubicBezTo>
                <a:cubicBezTo>
                  <a:pt x="4849" y="628"/>
                  <a:pt x="4849" y="628"/>
                  <a:pt x="4849" y="628"/>
                </a:cubicBezTo>
                <a:cubicBezTo>
                  <a:pt x="4849" y="628"/>
                  <a:pt x="4849" y="628"/>
                  <a:pt x="4849" y="628"/>
                </a:cubicBezTo>
                <a:cubicBezTo>
                  <a:pt x="4847" y="627"/>
                  <a:pt x="4847" y="627"/>
                  <a:pt x="4847" y="627"/>
                </a:cubicBezTo>
                <a:cubicBezTo>
                  <a:pt x="4838" y="611"/>
                  <a:pt x="4838" y="611"/>
                  <a:pt x="4838" y="611"/>
                </a:cubicBezTo>
                <a:cubicBezTo>
                  <a:pt x="4831" y="605"/>
                  <a:pt x="4831" y="605"/>
                  <a:pt x="4831" y="605"/>
                </a:cubicBezTo>
                <a:cubicBezTo>
                  <a:pt x="4830" y="605"/>
                  <a:pt x="4830" y="605"/>
                  <a:pt x="4830" y="605"/>
                </a:cubicBezTo>
                <a:cubicBezTo>
                  <a:pt x="4828" y="606"/>
                  <a:pt x="4828" y="606"/>
                  <a:pt x="4828" y="606"/>
                </a:cubicBezTo>
                <a:cubicBezTo>
                  <a:pt x="4825" y="610"/>
                  <a:pt x="4825" y="610"/>
                  <a:pt x="4825" y="610"/>
                </a:cubicBezTo>
                <a:cubicBezTo>
                  <a:pt x="4825" y="611"/>
                  <a:pt x="4825" y="611"/>
                  <a:pt x="4825" y="611"/>
                </a:cubicBezTo>
                <a:cubicBezTo>
                  <a:pt x="4825" y="623"/>
                  <a:pt x="4825" y="623"/>
                  <a:pt x="4825" y="623"/>
                </a:cubicBezTo>
                <a:cubicBezTo>
                  <a:pt x="4825" y="624"/>
                  <a:pt x="4825" y="624"/>
                  <a:pt x="4825" y="624"/>
                </a:cubicBezTo>
                <a:cubicBezTo>
                  <a:pt x="4827" y="626"/>
                  <a:pt x="4827" y="626"/>
                  <a:pt x="4827" y="626"/>
                </a:cubicBezTo>
                <a:cubicBezTo>
                  <a:pt x="4826" y="628"/>
                  <a:pt x="4826" y="628"/>
                  <a:pt x="4826" y="628"/>
                </a:cubicBezTo>
                <a:cubicBezTo>
                  <a:pt x="4826" y="628"/>
                  <a:pt x="4826" y="628"/>
                  <a:pt x="4826" y="628"/>
                </a:cubicBezTo>
                <a:cubicBezTo>
                  <a:pt x="4826" y="635"/>
                  <a:pt x="4826" y="635"/>
                  <a:pt x="4826" y="635"/>
                </a:cubicBezTo>
                <a:cubicBezTo>
                  <a:pt x="4826" y="635"/>
                  <a:pt x="4826" y="635"/>
                  <a:pt x="4826" y="635"/>
                </a:cubicBezTo>
                <a:cubicBezTo>
                  <a:pt x="4823" y="634"/>
                  <a:pt x="4823" y="634"/>
                  <a:pt x="4823" y="634"/>
                </a:cubicBezTo>
                <a:cubicBezTo>
                  <a:pt x="4822" y="635"/>
                  <a:pt x="4822" y="635"/>
                  <a:pt x="4822" y="635"/>
                </a:cubicBezTo>
                <a:cubicBezTo>
                  <a:pt x="4821" y="636"/>
                  <a:pt x="4821" y="636"/>
                  <a:pt x="4821" y="636"/>
                </a:cubicBezTo>
                <a:cubicBezTo>
                  <a:pt x="4821" y="634"/>
                  <a:pt x="4821" y="634"/>
                  <a:pt x="4821" y="634"/>
                </a:cubicBezTo>
                <a:cubicBezTo>
                  <a:pt x="4820" y="634"/>
                  <a:pt x="4820" y="634"/>
                  <a:pt x="4820" y="634"/>
                </a:cubicBezTo>
                <a:cubicBezTo>
                  <a:pt x="4818" y="635"/>
                  <a:pt x="4818" y="635"/>
                  <a:pt x="4818" y="635"/>
                </a:cubicBezTo>
                <a:cubicBezTo>
                  <a:pt x="4818" y="633"/>
                  <a:pt x="4818" y="633"/>
                  <a:pt x="4818" y="633"/>
                </a:cubicBezTo>
                <a:cubicBezTo>
                  <a:pt x="4818" y="632"/>
                  <a:pt x="4818" y="632"/>
                  <a:pt x="4818" y="632"/>
                </a:cubicBezTo>
                <a:cubicBezTo>
                  <a:pt x="4818" y="631"/>
                  <a:pt x="4818" y="631"/>
                  <a:pt x="4818" y="631"/>
                </a:cubicBezTo>
                <a:cubicBezTo>
                  <a:pt x="4818" y="631"/>
                  <a:pt x="4818" y="631"/>
                  <a:pt x="4818" y="631"/>
                </a:cubicBezTo>
                <a:cubicBezTo>
                  <a:pt x="4819" y="628"/>
                  <a:pt x="4819" y="628"/>
                  <a:pt x="4819" y="628"/>
                </a:cubicBezTo>
                <a:cubicBezTo>
                  <a:pt x="4820" y="627"/>
                  <a:pt x="4820" y="627"/>
                  <a:pt x="4820" y="627"/>
                </a:cubicBezTo>
                <a:cubicBezTo>
                  <a:pt x="4819" y="626"/>
                  <a:pt x="4819" y="626"/>
                  <a:pt x="4819" y="626"/>
                </a:cubicBezTo>
                <a:cubicBezTo>
                  <a:pt x="4820" y="624"/>
                  <a:pt x="4820" y="624"/>
                  <a:pt x="4820" y="624"/>
                </a:cubicBezTo>
                <a:cubicBezTo>
                  <a:pt x="4820" y="624"/>
                  <a:pt x="4819" y="623"/>
                  <a:pt x="4819" y="623"/>
                </a:cubicBezTo>
                <a:cubicBezTo>
                  <a:pt x="4814" y="622"/>
                  <a:pt x="4814" y="622"/>
                  <a:pt x="4814" y="622"/>
                </a:cubicBezTo>
                <a:cubicBezTo>
                  <a:pt x="4814" y="622"/>
                  <a:pt x="4814" y="622"/>
                  <a:pt x="4814" y="622"/>
                </a:cubicBezTo>
                <a:cubicBezTo>
                  <a:pt x="4813" y="622"/>
                  <a:pt x="4813" y="622"/>
                  <a:pt x="4813" y="622"/>
                </a:cubicBezTo>
                <a:cubicBezTo>
                  <a:pt x="4813" y="622"/>
                  <a:pt x="4813" y="622"/>
                  <a:pt x="4813" y="622"/>
                </a:cubicBezTo>
                <a:cubicBezTo>
                  <a:pt x="4813" y="621"/>
                  <a:pt x="4813" y="621"/>
                  <a:pt x="4813" y="621"/>
                </a:cubicBezTo>
                <a:cubicBezTo>
                  <a:pt x="4812" y="621"/>
                  <a:pt x="4812" y="621"/>
                  <a:pt x="4812" y="621"/>
                </a:cubicBezTo>
                <a:cubicBezTo>
                  <a:pt x="4810" y="621"/>
                  <a:pt x="4810" y="621"/>
                  <a:pt x="4810" y="621"/>
                </a:cubicBezTo>
                <a:cubicBezTo>
                  <a:pt x="4809" y="619"/>
                  <a:pt x="4809" y="619"/>
                  <a:pt x="4809" y="619"/>
                </a:cubicBezTo>
                <a:cubicBezTo>
                  <a:pt x="4811" y="617"/>
                  <a:pt x="4811" y="617"/>
                  <a:pt x="4811" y="617"/>
                </a:cubicBezTo>
                <a:cubicBezTo>
                  <a:pt x="4811" y="617"/>
                  <a:pt x="4811" y="616"/>
                  <a:pt x="4810" y="616"/>
                </a:cubicBezTo>
                <a:cubicBezTo>
                  <a:pt x="4808" y="614"/>
                  <a:pt x="4808" y="614"/>
                  <a:pt x="4808" y="614"/>
                </a:cubicBezTo>
                <a:cubicBezTo>
                  <a:pt x="4808" y="612"/>
                  <a:pt x="4808" y="612"/>
                  <a:pt x="4808" y="612"/>
                </a:cubicBezTo>
                <a:cubicBezTo>
                  <a:pt x="4808" y="612"/>
                  <a:pt x="4808" y="612"/>
                  <a:pt x="4808" y="612"/>
                </a:cubicBezTo>
                <a:cubicBezTo>
                  <a:pt x="4807" y="612"/>
                  <a:pt x="4807" y="612"/>
                  <a:pt x="4807" y="612"/>
                </a:cubicBezTo>
                <a:cubicBezTo>
                  <a:pt x="4805" y="613"/>
                  <a:pt x="4805" y="613"/>
                  <a:pt x="4805" y="613"/>
                </a:cubicBezTo>
                <a:cubicBezTo>
                  <a:pt x="4803" y="612"/>
                  <a:pt x="4803" y="612"/>
                  <a:pt x="4803" y="612"/>
                </a:cubicBezTo>
                <a:cubicBezTo>
                  <a:pt x="4796" y="604"/>
                  <a:pt x="4796" y="604"/>
                  <a:pt x="4796" y="604"/>
                </a:cubicBezTo>
                <a:cubicBezTo>
                  <a:pt x="4796" y="601"/>
                  <a:pt x="4796" y="601"/>
                  <a:pt x="4796" y="601"/>
                </a:cubicBezTo>
                <a:cubicBezTo>
                  <a:pt x="4797" y="598"/>
                  <a:pt x="4797" y="598"/>
                  <a:pt x="4797" y="598"/>
                </a:cubicBezTo>
                <a:cubicBezTo>
                  <a:pt x="4797" y="598"/>
                  <a:pt x="4797" y="597"/>
                  <a:pt x="4797" y="597"/>
                </a:cubicBezTo>
                <a:cubicBezTo>
                  <a:pt x="4797" y="597"/>
                  <a:pt x="4797" y="597"/>
                  <a:pt x="4797" y="597"/>
                </a:cubicBezTo>
                <a:cubicBezTo>
                  <a:pt x="4796" y="596"/>
                  <a:pt x="4796" y="596"/>
                  <a:pt x="4796" y="596"/>
                </a:cubicBezTo>
                <a:cubicBezTo>
                  <a:pt x="4795" y="596"/>
                  <a:pt x="4795" y="596"/>
                  <a:pt x="4795" y="596"/>
                </a:cubicBezTo>
                <a:cubicBezTo>
                  <a:pt x="4791" y="598"/>
                  <a:pt x="4791" y="598"/>
                  <a:pt x="4791" y="598"/>
                </a:cubicBezTo>
                <a:cubicBezTo>
                  <a:pt x="4785" y="602"/>
                  <a:pt x="4785" y="602"/>
                  <a:pt x="4785" y="602"/>
                </a:cubicBezTo>
                <a:cubicBezTo>
                  <a:pt x="4784" y="602"/>
                  <a:pt x="4784" y="602"/>
                  <a:pt x="4784" y="602"/>
                </a:cubicBezTo>
                <a:cubicBezTo>
                  <a:pt x="4784" y="602"/>
                  <a:pt x="4784" y="602"/>
                  <a:pt x="4784" y="602"/>
                </a:cubicBezTo>
                <a:cubicBezTo>
                  <a:pt x="4783" y="602"/>
                  <a:pt x="4783" y="602"/>
                  <a:pt x="4783" y="602"/>
                </a:cubicBezTo>
                <a:cubicBezTo>
                  <a:pt x="4780" y="609"/>
                  <a:pt x="4780" y="609"/>
                  <a:pt x="4780" y="609"/>
                </a:cubicBezTo>
                <a:cubicBezTo>
                  <a:pt x="4774" y="612"/>
                  <a:pt x="4774" y="612"/>
                  <a:pt x="4774" y="612"/>
                </a:cubicBezTo>
                <a:cubicBezTo>
                  <a:pt x="4772" y="611"/>
                  <a:pt x="4772" y="611"/>
                  <a:pt x="4772" y="611"/>
                </a:cubicBezTo>
                <a:cubicBezTo>
                  <a:pt x="4772" y="611"/>
                  <a:pt x="4772" y="611"/>
                  <a:pt x="4771" y="612"/>
                </a:cubicBezTo>
                <a:cubicBezTo>
                  <a:pt x="4768" y="616"/>
                  <a:pt x="4768" y="616"/>
                  <a:pt x="4768" y="616"/>
                </a:cubicBezTo>
                <a:cubicBezTo>
                  <a:pt x="4768" y="616"/>
                  <a:pt x="4768" y="616"/>
                  <a:pt x="4768" y="616"/>
                </a:cubicBezTo>
                <a:cubicBezTo>
                  <a:pt x="4771" y="623"/>
                  <a:pt x="4771" y="623"/>
                  <a:pt x="4771" y="623"/>
                </a:cubicBezTo>
                <a:cubicBezTo>
                  <a:pt x="4771" y="623"/>
                  <a:pt x="4771" y="623"/>
                  <a:pt x="4771" y="623"/>
                </a:cubicBezTo>
                <a:cubicBezTo>
                  <a:pt x="4771" y="623"/>
                  <a:pt x="4772" y="623"/>
                  <a:pt x="4772" y="623"/>
                </a:cubicBezTo>
                <a:cubicBezTo>
                  <a:pt x="4772" y="622"/>
                  <a:pt x="4772" y="622"/>
                  <a:pt x="4772" y="622"/>
                </a:cubicBezTo>
                <a:cubicBezTo>
                  <a:pt x="4773" y="624"/>
                  <a:pt x="4773" y="624"/>
                  <a:pt x="4773" y="624"/>
                </a:cubicBezTo>
                <a:cubicBezTo>
                  <a:pt x="4773" y="625"/>
                  <a:pt x="4773" y="625"/>
                  <a:pt x="4773" y="625"/>
                </a:cubicBezTo>
                <a:cubicBezTo>
                  <a:pt x="4769" y="625"/>
                  <a:pt x="4769" y="625"/>
                  <a:pt x="4769" y="625"/>
                </a:cubicBezTo>
                <a:cubicBezTo>
                  <a:pt x="4769" y="625"/>
                  <a:pt x="4769" y="625"/>
                  <a:pt x="4769" y="625"/>
                </a:cubicBezTo>
                <a:cubicBezTo>
                  <a:pt x="4766" y="627"/>
                  <a:pt x="4766" y="627"/>
                  <a:pt x="4766" y="627"/>
                </a:cubicBezTo>
                <a:cubicBezTo>
                  <a:pt x="4766" y="627"/>
                  <a:pt x="4766" y="627"/>
                  <a:pt x="4766" y="627"/>
                </a:cubicBezTo>
                <a:cubicBezTo>
                  <a:pt x="4766" y="632"/>
                  <a:pt x="4766" y="632"/>
                  <a:pt x="4766" y="632"/>
                </a:cubicBezTo>
                <a:cubicBezTo>
                  <a:pt x="4767" y="635"/>
                  <a:pt x="4767" y="635"/>
                  <a:pt x="4767" y="635"/>
                </a:cubicBezTo>
                <a:cubicBezTo>
                  <a:pt x="4767" y="638"/>
                  <a:pt x="4767" y="638"/>
                  <a:pt x="4767" y="638"/>
                </a:cubicBezTo>
                <a:cubicBezTo>
                  <a:pt x="4767" y="639"/>
                  <a:pt x="4767" y="639"/>
                  <a:pt x="4767" y="639"/>
                </a:cubicBezTo>
                <a:cubicBezTo>
                  <a:pt x="4765" y="636"/>
                  <a:pt x="4765" y="636"/>
                  <a:pt x="4765" y="636"/>
                </a:cubicBezTo>
                <a:cubicBezTo>
                  <a:pt x="4764" y="636"/>
                  <a:pt x="4764" y="636"/>
                  <a:pt x="4764" y="636"/>
                </a:cubicBezTo>
                <a:cubicBezTo>
                  <a:pt x="4763" y="636"/>
                  <a:pt x="4763" y="636"/>
                  <a:pt x="4763" y="636"/>
                </a:cubicBezTo>
                <a:cubicBezTo>
                  <a:pt x="4763" y="636"/>
                  <a:pt x="4763" y="637"/>
                  <a:pt x="4763" y="637"/>
                </a:cubicBezTo>
                <a:cubicBezTo>
                  <a:pt x="4763" y="637"/>
                  <a:pt x="4763" y="637"/>
                  <a:pt x="4763" y="637"/>
                </a:cubicBezTo>
                <a:cubicBezTo>
                  <a:pt x="4765" y="641"/>
                  <a:pt x="4765" y="641"/>
                  <a:pt x="4765" y="641"/>
                </a:cubicBezTo>
                <a:cubicBezTo>
                  <a:pt x="4768" y="643"/>
                  <a:pt x="4768" y="643"/>
                  <a:pt x="4768" y="643"/>
                </a:cubicBezTo>
                <a:cubicBezTo>
                  <a:pt x="4768" y="645"/>
                  <a:pt x="4768" y="645"/>
                  <a:pt x="4768" y="645"/>
                </a:cubicBezTo>
                <a:cubicBezTo>
                  <a:pt x="4767" y="645"/>
                  <a:pt x="4767" y="645"/>
                  <a:pt x="4767" y="645"/>
                </a:cubicBezTo>
                <a:cubicBezTo>
                  <a:pt x="4766" y="646"/>
                  <a:pt x="4766" y="646"/>
                  <a:pt x="4766" y="646"/>
                </a:cubicBezTo>
                <a:cubicBezTo>
                  <a:pt x="4765" y="647"/>
                  <a:pt x="4765" y="647"/>
                  <a:pt x="4765" y="647"/>
                </a:cubicBezTo>
                <a:cubicBezTo>
                  <a:pt x="4765" y="648"/>
                  <a:pt x="4765" y="648"/>
                  <a:pt x="4765" y="648"/>
                </a:cubicBezTo>
                <a:cubicBezTo>
                  <a:pt x="4766" y="649"/>
                  <a:pt x="4766" y="649"/>
                  <a:pt x="4766" y="649"/>
                </a:cubicBezTo>
                <a:cubicBezTo>
                  <a:pt x="4766" y="649"/>
                  <a:pt x="4767" y="650"/>
                  <a:pt x="4767" y="649"/>
                </a:cubicBezTo>
                <a:cubicBezTo>
                  <a:pt x="4769" y="649"/>
                  <a:pt x="4769" y="649"/>
                  <a:pt x="4769" y="649"/>
                </a:cubicBezTo>
                <a:cubicBezTo>
                  <a:pt x="4770" y="651"/>
                  <a:pt x="4770" y="651"/>
                  <a:pt x="4770" y="651"/>
                </a:cubicBezTo>
                <a:cubicBezTo>
                  <a:pt x="4768" y="652"/>
                  <a:pt x="4768" y="652"/>
                  <a:pt x="4768" y="652"/>
                </a:cubicBezTo>
                <a:cubicBezTo>
                  <a:pt x="4765" y="650"/>
                  <a:pt x="4765" y="650"/>
                  <a:pt x="4765" y="650"/>
                </a:cubicBezTo>
                <a:cubicBezTo>
                  <a:pt x="4764" y="650"/>
                  <a:pt x="4764" y="650"/>
                  <a:pt x="4764" y="650"/>
                </a:cubicBezTo>
                <a:cubicBezTo>
                  <a:pt x="4761" y="652"/>
                  <a:pt x="4761" y="652"/>
                  <a:pt x="4761" y="652"/>
                </a:cubicBezTo>
                <a:cubicBezTo>
                  <a:pt x="4761" y="652"/>
                  <a:pt x="4761" y="653"/>
                  <a:pt x="4761" y="653"/>
                </a:cubicBezTo>
                <a:cubicBezTo>
                  <a:pt x="4765" y="666"/>
                  <a:pt x="4765" y="666"/>
                  <a:pt x="4765" y="666"/>
                </a:cubicBezTo>
                <a:lnTo>
                  <a:pt x="4773" y="672"/>
                </a:lnTo>
                <a:close/>
                <a:moveTo>
                  <a:pt x="4829" y="719"/>
                </a:moveTo>
                <a:cubicBezTo>
                  <a:pt x="4829" y="718"/>
                  <a:pt x="4829" y="718"/>
                  <a:pt x="4829" y="718"/>
                </a:cubicBezTo>
                <a:cubicBezTo>
                  <a:pt x="4827" y="716"/>
                  <a:pt x="4827" y="716"/>
                  <a:pt x="4827" y="716"/>
                </a:cubicBezTo>
                <a:cubicBezTo>
                  <a:pt x="4822" y="713"/>
                  <a:pt x="4822" y="713"/>
                  <a:pt x="4822" y="713"/>
                </a:cubicBezTo>
                <a:cubicBezTo>
                  <a:pt x="4821" y="713"/>
                  <a:pt x="4821" y="713"/>
                  <a:pt x="4821" y="713"/>
                </a:cubicBezTo>
                <a:cubicBezTo>
                  <a:pt x="4817" y="716"/>
                  <a:pt x="4817" y="716"/>
                  <a:pt x="4817" y="716"/>
                </a:cubicBezTo>
                <a:cubicBezTo>
                  <a:pt x="4814" y="720"/>
                  <a:pt x="4814" y="720"/>
                  <a:pt x="4814" y="720"/>
                </a:cubicBezTo>
                <a:cubicBezTo>
                  <a:pt x="4814" y="720"/>
                  <a:pt x="4814" y="720"/>
                  <a:pt x="4814" y="720"/>
                </a:cubicBezTo>
                <a:cubicBezTo>
                  <a:pt x="4815" y="735"/>
                  <a:pt x="4815" y="735"/>
                  <a:pt x="4815" y="735"/>
                </a:cubicBezTo>
                <a:cubicBezTo>
                  <a:pt x="4815" y="735"/>
                  <a:pt x="4815" y="735"/>
                  <a:pt x="4815" y="735"/>
                </a:cubicBezTo>
                <a:cubicBezTo>
                  <a:pt x="4821" y="738"/>
                  <a:pt x="4821" y="738"/>
                  <a:pt x="4821" y="738"/>
                </a:cubicBezTo>
                <a:cubicBezTo>
                  <a:pt x="4821" y="738"/>
                  <a:pt x="4821" y="738"/>
                  <a:pt x="4821" y="738"/>
                </a:cubicBezTo>
                <a:cubicBezTo>
                  <a:pt x="4822" y="738"/>
                  <a:pt x="4822" y="738"/>
                  <a:pt x="4822" y="738"/>
                </a:cubicBezTo>
                <a:cubicBezTo>
                  <a:pt x="4822" y="738"/>
                  <a:pt x="4823" y="738"/>
                  <a:pt x="4823" y="738"/>
                </a:cubicBezTo>
                <a:cubicBezTo>
                  <a:pt x="4823" y="738"/>
                  <a:pt x="4823" y="737"/>
                  <a:pt x="4822" y="737"/>
                </a:cubicBezTo>
                <a:cubicBezTo>
                  <a:pt x="4821" y="736"/>
                  <a:pt x="4821" y="736"/>
                  <a:pt x="4821" y="736"/>
                </a:cubicBezTo>
                <a:cubicBezTo>
                  <a:pt x="4821" y="735"/>
                  <a:pt x="4821" y="735"/>
                  <a:pt x="4821" y="735"/>
                </a:cubicBezTo>
                <a:cubicBezTo>
                  <a:pt x="4824" y="735"/>
                  <a:pt x="4824" y="735"/>
                  <a:pt x="4824" y="735"/>
                </a:cubicBezTo>
                <a:cubicBezTo>
                  <a:pt x="4825" y="734"/>
                  <a:pt x="4825" y="734"/>
                  <a:pt x="4825" y="734"/>
                </a:cubicBezTo>
                <a:cubicBezTo>
                  <a:pt x="4825" y="733"/>
                  <a:pt x="4825" y="733"/>
                  <a:pt x="4825" y="733"/>
                </a:cubicBezTo>
                <a:cubicBezTo>
                  <a:pt x="4827" y="731"/>
                  <a:pt x="4827" y="731"/>
                  <a:pt x="4827" y="731"/>
                </a:cubicBezTo>
                <a:cubicBezTo>
                  <a:pt x="4829" y="728"/>
                  <a:pt x="4829" y="728"/>
                  <a:pt x="4829" y="728"/>
                </a:cubicBezTo>
                <a:cubicBezTo>
                  <a:pt x="4830" y="728"/>
                  <a:pt x="4830" y="728"/>
                  <a:pt x="4830" y="728"/>
                </a:cubicBezTo>
                <a:cubicBezTo>
                  <a:pt x="4830" y="727"/>
                  <a:pt x="4831" y="727"/>
                  <a:pt x="4831" y="727"/>
                </a:cubicBezTo>
                <a:cubicBezTo>
                  <a:pt x="4831" y="727"/>
                  <a:pt x="4830" y="726"/>
                  <a:pt x="4830" y="726"/>
                </a:cubicBezTo>
                <a:cubicBezTo>
                  <a:pt x="4829" y="725"/>
                  <a:pt x="4829" y="725"/>
                  <a:pt x="4829" y="725"/>
                </a:cubicBezTo>
                <a:cubicBezTo>
                  <a:pt x="4829" y="724"/>
                  <a:pt x="4829" y="724"/>
                  <a:pt x="4829" y="724"/>
                </a:cubicBezTo>
                <a:lnTo>
                  <a:pt x="4829" y="719"/>
                </a:lnTo>
                <a:close/>
                <a:moveTo>
                  <a:pt x="5247" y="942"/>
                </a:moveTo>
                <a:cubicBezTo>
                  <a:pt x="5251" y="944"/>
                  <a:pt x="5251" y="944"/>
                  <a:pt x="5251" y="944"/>
                </a:cubicBezTo>
                <a:cubicBezTo>
                  <a:pt x="5252" y="947"/>
                  <a:pt x="5252" y="947"/>
                  <a:pt x="5252" y="947"/>
                </a:cubicBezTo>
                <a:cubicBezTo>
                  <a:pt x="5255" y="949"/>
                  <a:pt x="5255" y="949"/>
                  <a:pt x="5255" y="949"/>
                </a:cubicBezTo>
                <a:cubicBezTo>
                  <a:pt x="5257" y="952"/>
                  <a:pt x="5257" y="952"/>
                  <a:pt x="5257" y="952"/>
                </a:cubicBezTo>
                <a:cubicBezTo>
                  <a:pt x="5257" y="953"/>
                  <a:pt x="5257" y="953"/>
                  <a:pt x="5257" y="953"/>
                </a:cubicBezTo>
                <a:cubicBezTo>
                  <a:pt x="5265" y="955"/>
                  <a:pt x="5265" y="955"/>
                  <a:pt x="5265" y="955"/>
                </a:cubicBezTo>
                <a:cubicBezTo>
                  <a:pt x="5266" y="955"/>
                  <a:pt x="5266" y="955"/>
                  <a:pt x="5266" y="955"/>
                </a:cubicBezTo>
                <a:cubicBezTo>
                  <a:pt x="5268" y="955"/>
                  <a:pt x="5268" y="955"/>
                  <a:pt x="5268" y="955"/>
                </a:cubicBezTo>
                <a:cubicBezTo>
                  <a:pt x="5269" y="954"/>
                  <a:pt x="5269" y="954"/>
                  <a:pt x="5269" y="954"/>
                </a:cubicBezTo>
                <a:cubicBezTo>
                  <a:pt x="5269" y="947"/>
                  <a:pt x="5269" y="947"/>
                  <a:pt x="5269" y="947"/>
                </a:cubicBezTo>
                <a:cubicBezTo>
                  <a:pt x="5271" y="947"/>
                  <a:pt x="5271" y="947"/>
                  <a:pt x="5271" y="947"/>
                </a:cubicBezTo>
                <a:cubicBezTo>
                  <a:pt x="5271" y="946"/>
                  <a:pt x="5271" y="946"/>
                  <a:pt x="5271" y="946"/>
                </a:cubicBezTo>
                <a:cubicBezTo>
                  <a:pt x="5271" y="944"/>
                  <a:pt x="5271" y="944"/>
                  <a:pt x="5271" y="944"/>
                </a:cubicBezTo>
                <a:cubicBezTo>
                  <a:pt x="5270" y="941"/>
                  <a:pt x="5270" y="941"/>
                  <a:pt x="5270" y="941"/>
                </a:cubicBezTo>
                <a:cubicBezTo>
                  <a:pt x="5270" y="940"/>
                  <a:pt x="5270" y="940"/>
                  <a:pt x="5270" y="940"/>
                </a:cubicBezTo>
                <a:cubicBezTo>
                  <a:pt x="5257" y="932"/>
                  <a:pt x="5257" y="932"/>
                  <a:pt x="5257" y="932"/>
                </a:cubicBezTo>
                <a:cubicBezTo>
                  <a:pt x="5253" y="932"/>
                  <a:pt x="5253" y="932"/>
                  <a:pt x="5253" y="932"/>
                </a:cubicBezTo>
                <a:cubicBezTo>
                  <a:pt x="5253" y="932"/>
                  <a:pt x="5253" y="932"/>
                  <a:pt x="5253" y="932"/>
                </a:cubicBezTo>
                <a:cubicBezTo>
                  <a:pt x="5250" y="933"/>
                  <a:pt x="5250" y="933"/>
                  <a:pt x="5250" y="933"/>
                </a:cubicBezTo>
                <a:cubicBezTo>
                  <a:pt x="5247" y="935"/>
                  <a:pt x="5247" y="935"/>
                  <a:pt x="5247" y="935"/>
                </a:cubicBezTo>
                <a:cubicBezTo>
                  <a:pt x="5247" y="935"/>
                  <a:pt x="5247" y="935"/>
                  <a:pt x="5247" y="935"/>
                </a:cubicBezTo>
                <a:cubicBezTo>
                  <a:pt x="5246" y="939"/>
                  <a:pt x="5246" y="939"/>
                  <a:pt x="5246" y="939"/>
                </a:cubicBezTo>
                <a:cubicBezTo>
                  <a:pt x="5246" y="939"/>
                  <a:pt x="5246" y="939"/>
                  <a:pt x="5246" y="939"/>
                </a:cubicBezTo>
                <a:lnTo>
                  <a:pt x="5247" y="942"/>
                </a:lnTo>
                <a:close/>
                <a:moveTo>
                  <a:pt x="5196" y="1331"/>
                </a:moveTo>
                <a:cubicBezTo>
                  <a:pt x="5195" y="1331"/>
                  <a:pt x="5195" y="1331"/>
                  <a:pt x="5195" y="1331"/>
                </a:cubicBezTo>
                <a:cubicBezTo>
                  <a:pt x="5193" y="1331"/>
                  <a:pt x="5193" y="1331"/>
                  <a:pt x="5193" y="1331"/>
                </a:cubicBezTo>
                <a:cubicBezTo>
                  <a:pt x="5193" y="1331"/>
                  <a:pt x="5193" y="1331"/>
                  <a:pt x="5193" y="1331"/>
                </a:cubicBezTo>
                <a:cubicBezTo>
                  <a:pt x="5191" y="1333"/>
                  <a:pt x="5191" y="1333"/>
                  <a:pt x="5191" y="1333"/>
                </a:cubicBezTo>
                <a:cubicBezTo>
                  <a:pt x="5183" y="1336"/>
                  <a:pt x="5183" y="1336"/>
                  <a:pt x="5183" y="1336"/>
                </a:cubicBezTo>
                <a:cubicBezTo>
                  <a:pt x="5181" y="1338"/>
                  <a:pt x="5181" y="1338"/>
                  <a:pt x="5181" y="1338"/>
                </a:cubicBezTo>
                <a:cubicBezTo>
                  <a:pt x="5181" y="1338"/>
                  <a:pt x="5181" y="1338"/>
                  <a:pt x="5181" y="1339"/>
                </a:cubicBezTo>
                <a:cubicBezTo>
                  <a:pt x="5181" y="1339"/>
                  <a:pt x="5181" y="1339"/>
                  <a:pt x="5181" y="1339"/>
                </a:cubicBezTo>
                <a:cubicBezTo>
                  <a:pt x="5183" y="1340"/>
                  <a:pt x="5183" y="1340"/>
                  <a:pt x="5183" y="1340"/>
                </a:cubicBezTo>
                <a:cubicBezTo>
                  <a:pt x="5176" y="1353"/>
                  <a:pt x="5176" y="1353"/>
                  <a:pt x="5176" y="1353"/>
                </a:cubicBezTo>
                <a:cubicBezTo>
                  <a:pt x="5176" y="1353"/>
                  <a:pt x="5176" y="1354"/>
                  <a:pt x="5177" y="1354"/>
                </a:cubicBezTo>
                <a:cubicBezTo>
                  <a:pt x="5177" y="1354"/>
                  <a:pt x="5177" y="1354"/>
                  <a:pt x="5177" y="1354"/>
                </a:cubicBezTo>
                <a:cubicBezTo>
                  <a:pt x="5177" y="1354"/>
                  <a:pt x="5177" y="1354"/>
                  <a:pt x="5178" y="1354"/>
                </a:cubicBezTo>
                <a:cubicBezTo>
                  <a:pt x="5189" y="1345"/>
                  <a:pt x="5189" y="1345"/>
                  <a:pt x="5189" y="1345"/>
                </a:cubicBezTo>
                <a:cubicBezTo>
                  <a:pt x="5194" y="1343"/>
                  <a:pt x="5194" y="1343"/>
                  <a:pt x="5194" y="1343"/>
                </a:cubicBezTo>
                <a:cubicBezTo>
                  <a:pt x="5197" y="1339"/>
                  <a:pt x="5197" y="1339"/>
                  <a:pt x="5197" y="1339"/>
                </a:cubicBezTo>
                <a:cubicBezTo>
                  <a:pt x="5197" y="1339"/>
                  <a:pt x="5197" y="1339"/>
                  <a:pt x="5197" y="1339"/>
                </a:cubicBezTo>
                <a:cubicBezTo>
                  <a:pt x="5197" y="1334"/>
                  <a:pt x="5197" y="1334"/>
                  <a:pt x="5197" y="1334"/>
                </a:cubicBezTo>
                <a:lnTo>
                  <a:pt x="5196" y="1331"/>
                </a:lnTo>
                <a:close/>
                <a:moveTo>
                  <a:pt x="5065" y="1561"/>
                </a:moveTo>
                <a:cubicBezTo>
                  <a:pt x="5064" y="1561"/>
                  <a:pt x="5064" y="1561"/>
                  <a:pt x="5064" y="1561"/>
                </a:cubicBezTo>
                <a:cubicBezTo>
                  <a:pt x="5063" y="1561"/>
                  <a:pt x="5063" y="1561"/>
                  <a:pt x="5063" y="1561"/>
                </a:cubicBezTo>
                <a:cubicBezTo>
                  <a:pt x="5057" y="1569"/>
                  <a:pt x="5057" y="1569"/>
                  <a:pt x="5057" y="1569"/>
                </a:cubicBezTo>
                <a:cubicBezTo>
                  <a:pt x="5055" y="1570"/>
                  <a:pt x="5055" y="1570"/>
                  <a:pt x="5055" y="1570"/>
                </a:cubicBezTo>
                <a:cubicBezTo>
                  <a:pt x="5055" y="1570"/>
                  <a:pt x="5055" y="1570"/>
                  <a:pt x="5055" y="1570"/>
                </a:cubicBezTo>
                <a:cubicBezTo>
                  <a:pt x="5054" y="1571"/>
                  <a:pt x="5054" y="1571"/>
                  <a:pt x="5054" y="1571"/>
                </a:cubicBezTo>
                <a:cubicBezTo>
                  <a:pt x="5053" y="1571"/>
                  <a:pt x="5053" y="1571"/>
                  <a:pt x="5053" y="1571"/>
                </a:cubicBezTo>
                <a:cubicBezTo>
                  <a:pt x="5052" y="1572"/>
                  <a:pt x="5052" y="1572"/>
                  <a:pt x="5052" y="1572"/>
                </a:cubicBezTo>
                <a:cubicBezTo>
                  <a:pt x="5051" y="1573"/>
                  <a:pt x="5051" y="1573"/>
                  <a:pt x="5051" y="1573"/>
                </a:cubicBezTo>
                <a:cubicBezTo>
                  <a:pt x="5051" y="1574"/>
                  <a:pt x="5051" y="1574"/>
                  <a:pt x="5051" y="1574"/>
                </a:cubicBezTo>
                <a:cubicBezTo>
                  <a:pt x="5051" y="1578"/>
                  <a:pt x="5051" y="1578"/>
                  <a:pt x="5051" y="1578"/>
                </a:cubicBezTo>
                <a:cubicBezTo>
                  <a:pt x="5051" y="1578"/>
                  <a:pt x="5051" y="1578"/>
                  <a:pt x="5051" y="1578"/>
                </a:cubicBezTo>
                <a:cubicBezTo>
                  <a:pt x="5052" y="1579"/>
                  <a:pt x="5052" y="1579"/>
                  <a:pt x="5052" y="1579"/>
                </a:cubicBezTo>
                <a:cubicBezTo>
                  <a:pt x="5053" y="1579"/>
                  <a:pt x="5053" y="1579"/>
                  <a:pt x="5053" y="1579"/>
                </a:cubicBezTo>
                <a:cubicBezTo>
                  <a:pt x="5058" y="1575"/>
                  <a:pt x="5058" y="1575"/>
                  <a:pt x="5058" y="1575"/>
                </a:cubicBezTo>
                <a:cubicBezTo>
                  <a:pt x="5061" y="1575"/>
                  <a:pt x="5061" y="1575"/>
                  <a:pt x="5061" y="1575"/>
                </a:cubicBezTo>
                <a:cubicBezTo>
                  <a:pt x="5061" y="1574"/>
                  <a:pt x="5061" y="1574"/>
                  <a:pt x="5061" y="1574"/>
                </a:cubicBezTo>
                <a:cubicBezTo>
                  <a:pt x="5066" y="1567"/>
                  <a:pt x="5066" y="1567"/>
                  <a:pt x="5066" y="1567"/>
                </a:cubicBezTo>
                <a:cubicBezTo>
                  <a:pt x="5066" y="1566"/>
                  <a:pt x="5066" y="1566"/>
                  <a:pt x="5066" y="1566"/>
                </a:cubicBezTo>
                <a:cubicBezTo>
                  <a:pt x="5066" y="1564"/>
                  <a:pt x="5066" y="1564"/>
                  <a:pt x="5066" y="1564"/>
                </a:cubicBezTo>
                <a:cubicBezTo>
                  <a:pt x="5066" y="1561"/>
                  <a:pt x="5066" y="1561"/>
                  <a:pt x="5066" y="1561"/>
                </a:cubicBezTo>
                <a:lnTo>
                  <a:pt x="5065" y="1561"/>
                </a:lnTo>
                <a:close/>
                <a:moveTo>
                  <a:pt x="4841" y="1536"/>
                </a:moveTo>
                <a:cubicBezTo>
                  <a:pt x="4840" y="1537"/>
                  <a:pt x="4840" y="1537"/>
                  <a:pt x="4840" y="1537"/>
                </a:cubicBezTo>
                <a:cubicBezTo>
                  <a:pt x="4841" y="1538"/>
                  <a:pt x="4841" y="1538"/>
                  <a:pt x="4841" y="1538"/>
                </a:cubicBezTo>
                <a:cubicBezTo>
                  <a:pt x="4845" y="1543"/>
                  <a:pt x="4845" y="1543"/>
                  <a:pt x="4845" y="1543"/>
                </a:cubicBezTo>
                <a:cubicBezTo>
                  <a:pt x="4848" y="1549"/>
                  <a:pt x="4848" y="1549"/>
                  <a:pt x="4848" y="1549"/>
                </a:cubicBezTo>
                <a:cubicBezTo>
                  <a:pt x="4846" y="1567"/>
                  <a:pt x="4846" y="1567"/>
                  <a:pt x="4846" y="1567"/>
                </a:cubicBezTo>
                <a:cubicBezTo>
                  <a:pt x="4847" y="1570"/>
                  <a:pt x="4847" y="1570"/>
                  <a:pt x="4847" y="1570"/>
                </a:cubicBezTo>
                <a:cubicBezTo>
                  <a:pt x="4847" y="1578"/>
                  <a:pt x="4847" y="1578"/>
                  <a:pt x="4847" y="1578"/>
                </a:cubicBezTo>
                <a:cubicBezTo>
                  <a:pt x="4848" y="1579"/>
                  <a:pt x="4848" y="1579"/>
                  <a:pt x="4848" y="1579"/>
                </a:cubicBezTo>
                <a:cubicBezTo>
                  <a:pt x="4848" y="1579"/>
                  <a:pt x="4848" y="1579"/>
                  <a:pt x="4848" y="1579"/>
                </a:cubicBezTo>
                <a:cubicBezTo>
                  <a:pt x="4847" y="1580"/>
                  <a:pt x="4847" y="1580"/>
                  <a:pt x="4847" y="1580"/>
                </a:cubicBezTo>
                <a:cubicBezTo>
                  <a:pt x="4844" y="1609"/>
                  <a:pt x="4844" y="1609"/>
                  <a:pt x="4844" y="1609"/>
                </a:cubicBezTo>
                <a:cubicBezTo>
                  <a:pt x="4848" y="1625"/>
                  <a:pt x="4848" y="1625"/>
                  <a:pt x="4848" y="1625"/>
                </a:cubicBezTo>
                <a:cubicBezTo>
                  <a:pt x="4846" y="1628"/>
                  <a:pt x="4846" y="1628"/>
                  <a:pt x="4846" y="1628"/>
                </a:cubicBezTo>
                <a:cubicBezTo>
                  <a:pt x="4844" y="1671"/>
                  <a:pt x="4844" y="1671"/>
                  <a:pt x="4844" y="1671"/>
                </a:cubicBezTo>
                <a:cubicBezTo>
                  <a:pt x="4845" y="1671"/>
                  <a:pt x="4845" y="1671"/>
                  <a:pt x="4845" y="1671"/>
                </a:cubicBezTo>
                <a:cubicBezTo>
                  <a:pt x="4848" y="1673"/>
                  <a:pt x="4848" y="1673"/>
                  <a:pt x="4848" y="1673"/>
                </a:cubicBezTo>
                <a:cubicBezTo>
                  <a:pt x="4848" y="1673"/>
                  <a:pt x="4848" y="1673"/>
                  <a:pt x="4849" y="1673"/>
                </a:cubicBezTo>
                <a:cubicBezTo>
                  <a:pt x="4849" y="1673"/>
                  <a:pt x="4849" y="1673"/>
                  <a:pt x="4849" y="1673"/>
                </a:cubicBezTo>
                <a:cubicBezTo>
                  <a:pt x="4849" y="1673"/>
                  <a:pt x="4849" y="1673"/>
                  <a:pt x="4849" y="1673"/>
                </a:cubicBezTo>
                <a:cubicBezTo>
                  <a:pt x="4853" y="1659"/>
                  <a:pt x="4853" y="1659"/>
                  <a:pt x="4853" y="1659"/>
                </a:cubicBezTo>
                <a:cubicBezTo>
                  <a:pt x="4856" y="1657"/>
                  <a:pt x="4856" y="1657"/>
                  <a:pt x="4856" y="1657"/>
                </a:cubicBezTo>
                <a:cubicBezTo>
                  <a:pt x="4859" y="1657"/>
                  <a:pt x="4859" y="1657"/>
                  <a:pt x="4859" y="1657"/>
                </a:cubicBezTo>
                <a:cubicBezTo>
                  <a:pt x="4866" y="1660"/>
                  <a:pt x="4866" y="1660"/>
                  <a:pt x="4866" y="1660"/>
                </a:cubicBezTo>
                <a:cubicBezTo>
                  <a:pt x="4868" y="1670"/>
                  <a:pt x="4868" y="1670"/>
                  <a:pt x="4868" y="1670"/>
                </a:cubicBezTo>
                <a:cubicBezTo>
                  <a:pt x="4868" y="1671"/>
                  <a:pt x="4868" y="1671"/>
                  <a:pt x="4869" y="1671"/>
                </a:cubicBezTo>
                <a:cubicBezTo>
                  <a:pt x="4869" y="1671"/>
                  <a:pt x="4869" y="1671"/>
                  <a:pt x="4869" y="1670"/>
                </a:cubicBezTo>
                <a:cubicBezTo>
                  <a:pt x="4871" y="1667"/>
                  <a:pt x="4871" y="1667"/>
                  <a:pt x="4871" y="1667"/>
                </a:cubicBezTo>
                <a:cubicBezTo>
                  <a:pt x="4871" y="1662"/>
                  <a:pt x="4871" y="1662"/>
                  <a:pt x="4871" y="1662"/>
                </a:cubicBezTo>
                <a:cubicBezTo>
                  <a:pt x="4870" y="1655"/>
                  <a:pt x="4870" y="1655"/>
                  <a:pt x="4870" y="1655"/>
                </a:cubicBezTo>
                <a:cubicBezTo>
                  <a:pt x="4869" y="1653"/>
                  <a:pt x="4869" y="1653"/>
                  <a:pt x="4869" y="1653"/>
                </a:cubicBezTo>
                <a:cubicBezTo>
                  <a:pt x="4869" y="1653"/>
                  <a:pt x="4868" y="1653"/>
                  <a:pt x="4868" y="1653"/>
                </a:cubicBezTo>
                <a:cubicBezTo>
                  <a:pt x="4867" y="1653"/>
                  <a:pt x="4867" y="1653"/>
                  <a:pt x="4867" y="1653"/>
                </a:cubicBezTo>
                <a:cubicBezTo>
                  <a:pt x="4864" y="1651"/>
                  <a:pt x="4864" y="1651"/>
                  <a:pt x="4864" y="1651"/>
                </a:cubicBezTo>
                <a:cubicBezTo>
                  <a:pt x="4863" y="1645"/>
                  <a:pt x="4863" y="1645"/>
                  <a:pt x="4863" y="1645"/>
                </a:cubicBezTo>
                <a:cubicBezTo>
                  <a:pt x="4856" y="1634"/>
                  <a:pt x="4856" y="1634"/>
                  <a:pt x="4856" y="1634"/>
                </a:cubicBezTo>
                <a:cubicBezTo>
                  <a:pt x="4863" y="1598"/>
                  <a:pt x="4863" y="1598"/>
                  <a:pt x="4863" y="1598"/>
                </a:cubicBezTo>
                <a:cubicBezTo>
                  <a:pt x="4866" y="1596"/>
                  <a:pt x="4866" y="1596"/>
                  <a:pt x="4866" y="1596"/>
                </a:cubicBezTo>
                <a:cubicBezTo>
                  <a:pt x="4870" y="1595"/>
                  <a:pt x="4870" y="1595"/>
                  <a:pt x="4870" y="1595"/>
                </a:cubicBezTo>
                <a:cubicBezTo>
                  <a:pt x="4874" y="1596"/>
                  <a:pt x="4874" y="1596"/>
                  <a:pt x="4874" y="1596"/>
                </a:cubicBezTo>
                <a:cubicBezTo>
                  <a:pt x="4882" y="1601"/>
                  <a:pt x="4882" y="1601"/>
                  <a:pt x="4882" y="1601"/>
                </a:cubicBezTo>
                <a:cubicBezTo>
                  <a:pt x="4887" y="1609"/>
                  <a:pt x="4887" y="1609"/>
                  <a:pt x="4887" y="1609"/>
                </a:cubicBezTo>
                <a:cubicBezTo>
                  <a:pt x="4888" y="1610"/>
                  <a:pt x="4888" y="1610"/>
                  <a:pt x="4888" y="1610"/>
                </a:cubicBezTo>
                <a:cubicBezTo>
                  <a:pt x="4889" y="1610"/>
                  <a:pt x="4889" y="1609"/>
                  <a:pt x="4889" y="1609"/>
                </a:cubicBezTo>
                <a:cubicBezTo>
                  <a:pt x="4888" y="1606"/>
                  <a:pt x="4888" y="1606"/>
                  <a:pt x="4888" y="1606"/>
                </a:cubicBezTo>
                <a:cubicBezTo>
                  <a:pt x="4883" y="1598"/>
                  <a:pt x="4883" y="1598"/>
                  <a:pt x="4883" y="1598"/>
                </a:cubicBezTo>
                <a:cubicBezTo>
                  <a:pt x="4867" y="1541"/>
                  <a:pt x="4867" y="1541"/>
                  <a:pt x="4867" y="1541"/>
                </a:cubicBezTo>
                <a:cubicBezTo>
                  <a:pt x="4867" y="1540"/>
                  <a:pt x="4867" y="1540"/>
                  <a:pt x="4867" y="1540"/>
                </a:cubicBezTo>
                <a:cubicBezTo>
                  <a:pt x="4866" y="1540"/>
                  <a:pt x="4866" y="1540"/>
                  <a:pt x="4866" y="1540"/>
                </a:cubicBezTo>
                <a:cubicBezTo>
                  <a:pt x="4866" y="1540"/>
                  <a:pt x="4866" y="1540"/>
                  <a:pt x="4866" y="1540"/>
                </a:cubicBezTo>
                <a:cubicBezTo>
                  <a:pt x="4864" y="1523"/>
                  <a:pt x="4864" y="1523"/>
                  <a:pt x="4864" y="1523"/>
                </a:cubicBezTo>
                <a:cubicBezTo>
                  <a:pt x="4866" y="1522"/>
                  <a:pt x="4866" y="1522"/>
                  <a:pt x="4866" y="1522"/>
                </a:cubicBezTo>
                <a:cubicBezTo>
                  <a:pt x="4866" y="1521"/>
                  <a:pt x="4866" y="1521"/>
                  <a:pt x="4866" y="1521"/>
                </a:cubicBezTo>
                <a:cubicBezTo>
                  <a:pt x="4867" y="1509"/>
                  <a:pt x="4867" y="1509"/>
                  <a:pt x="4867" y="1509"/>
                </a:cubicBezTo>
                <a:cubicBezTo>
                  <a:pt x="4858" y="1469"/>
                  <a:pt x="4858" y="1469"/>
                  <a:pt x="4858" y="1469"/>
                </a:cubicBezTo>
                <a:cubicBezTo>
                  <a:pt x="4858" y="1469"/>
                  <a:pt x="4858" y="1469"/>
                  <a:pt x="4858" y="1469"/>
                </a:cubicBezTo>
                <a:cubicBezTo>
                  <a:pt x="4856" y="1468"/>
                  <a:pt x="4856" y="1468"/>
                  <a:pt x="4856" y="1468"/>
                </a:cubicBezTo>
                <a:cubicBezTo>
                  <a:pt x="4855" y="1468"/>
                  <a:pt x="4855" y="1468"/>
                  <a:pt x="4855" y="1468"/>
                </a:cubicBezTo>
                <a:cubicBezTo>
                  <a:pt x="4854" y="1468"/>
                  <a:pt x="4854" y="1468"/>
                  <a:pt x="4854" y="1468"/>
                </a:cubicBezTo>
                <a:cubicBezTo>
                  <a:pt x="4853" y="1469"/>
                  <a:pt x="4853" y="1469"/>
                  <a:pt x="4853" y="1469"/>
                </a:cubicBezTo>
                <a:cubicBezTo>
                  <a:pt x="4851" y="1469"/>
                  <a:pt x="4851" y="1469"/>
                  <a:pt x="4851" y="1469"/>
                </a:cubicBezTo>
                <a:cubicBezTo>
                  <a:pt x="4851" y="1469"/>
                  <a:pt x="4851" y="1469"/>
                  <a:pt x="4851" y="1469"/>
                </a:cubicBezTo>
                <a:cubicBezTo>
                  <a:pt x="4850" y="1470"/>
                  <a:pt x="4850" y="1470"/>
                  <a:pt x="4850" y="1470"/>
                </a:cubicBezTo>
                <a:cubicBezTo>
                  <a:pt x="4850" y="1471"/>
                  <a:pt x="4850" y="1471"/>
                  <a:pt x="4850" y="1471"/>
                </a:cubicBezTo>
                <a:cubicBezTo>
                  <a:pt x="4856" y="1486"/>
                  <a:pt x="4856" y="1486"/>
                  <a:pt x="4856" y="1486"/>
                </a:cubicBezTo>
                <a:cubicBezTo>
                  <a:pt x="4856" y="1486"/>
                  <a:pt x="4856" y="1486"/>
                  <a:pt x="4856" y="1486"/>
                </a:cubicBezTo>
                <a:cubicBezTo>
                  <a:pt x="4854" y="1486"/>
                  <a:pt x="4854" y="1486"/>
                  <a:pt x="4854" y="1486"/>
                </a:cubicBezTo>
                <a:cubicBezTo>
                  <a:pt x="4854" y="1486"/>
                  <a:pt x="4854" y="1486"/>
                  <a:pt x="4854" y="1487"/>
                </a:cubicBezTo>
                <a:cubicBezTo>
                  <a:pt x="4853" y="1489"/>
                  <a:pt x="4853" y="1489"/>
                  <a:pt x="4853" y="1489"/>
                </a:cubicBezTo>
                <a:cubicBezTo>
                  <a:pt x="4853" y="1490"/>
                  <a:pt x="4853" y="1490"/>
                  <a:pt x="4853" y="1490"/>
                </a:cubicBezTo>
                <a:cubicBezTo>
                  <a:pt x="4853" y="1491"/>
                  <a:pt x="4853" y="1491"/>
                  <a:pt x="4853" y="1491"/>
                </a:cubicBezTo>
                <a:cubicBezTo>
                  <a:pt x="4853" y="1492"/>
                  <a:pt x="4853" y="1492"/>
                  <a:pt x="4853" y="1492"/>
                </a:cubicBezTo>
                <a:cubicBezTo>
                  <a:pt x="4851" y="1492"/>
                  <a:pt x="4851" y="1492"/>
                  <a:pt x="4851" y="1492"/>
                </a:cubicBezTo>
                <a:cubicBezTo>
                  <a:pt x="4849" y="1490"/>
                  <a:pt x="4849" y="1490"/>
                  <a:pt x="4849" y="1490"/>
                </a:cubicBezTo>
                <a:cubicBezTo>
                  <a:pt x="4847" y="1490"/>
                  <a:pt x="4847" y="1490"/>
                  <a:pt x="4847" y="1490"/>
                </a:cubicBezTo>
                <a:cubicBezTo>
                  <a:pt x="4846" y="1490"/>
                  <a:pt x="4846" y="1490"/>
                  <a:pt x="4846" y="1490"/>
                </a:cubicBezTo>
                <a:cubicBezTo>
                  <a:pt x="4843" y="1491"/>
                  <a:pt x="4843" y="1491"/>
                  <a:pt x="4843" y="1491"/>
                </a:cubicBezTo>
                <a:cubicBezTo>
                  <a:pt x="4843" y="1492"/>
                  <a:pt x="4843" y="1492"/>
                  <a:pt x="4843" y="1492"/>
                </a:cubicBezTo>
                <a:cubicBezTo>
                  <a:pt x="4842" y="1495"/>
                  <a:pt x="4842" y="1495"/>
                  <a:pt x="4842" y="1495"/>
                </a:cubicBezTo>
                <a:cubicBezTo>
                  <a:pt x="4842" y="1504"/>
                  <a:pt x="4842" y="1504"/>
                  <a:pt x="4842" y="1504"/>
                </a:cubicBezTo>
                <a:cubicBezTo>
                  <a:pt x="4839" y="1521"/>
                  <a:pt x="4839" y="1521"/>
                  <a:pt x="4839" y="1521"/>
                </a:cubicBezTo>
                <a:lnTo>
                  <a:pt x="4841" y="1536"/>
                </a:lnTo>
                <a:close/>
                <a:moveTo>
                  <a:pt x="5022" y="2920"/>
                </a:moveTo>
                <a:cubicBezTo>
                  <a:pt x="5023" y="2921"/>
                  <a:pt x="5023" y="2921"/>
                  <a:pt x="5023" y="2921"/>
                </a:cubicBezTo>
                <a:cubicBezTo>
                  <a:pt x="5023" y="2921"/>
                  <a:pt x="5023" y="2921"/>
                  <a:pt x="5023" y="2921"/>
                </a:cubicBezTo>
                <a:cubicBezTo>
                  <a:pt x="5023" y="2921"/>
                  <a:pt x="5023" y="2921"/>
                  <a:pt x="5023" y="2921"/>
                </a:cubicBezTo>
                <a:cubicBezTo>
                  <a:pt x="5024" y="2921"/>
                  <a:pt x="5024" y="2921"/>
                  <a:pt x="5024" y="2920"/>
                </a:cubicBezTo>
                <a:cubicBezTo>
                  <a:pt x="5025" y="2917"/>
                  <a:pt x="5025" y="2917"/>
                  <a:pt x="5025" y="2917"/>
                </a:cubicBezTo>
                <a:cubicBezTo>
                  <a:pt x="5025" y="2916"/>
                  <a:pt x="5025" y="2916"/>
                  <a:pt x="5025" y="2916"/>
                </a:cubicBezTo>
                <a:cubicBezTo>
                  <a:pt x="5024" y="2915"/>
                  <a:pt x="5024" y="2915"/>
                  <a:pt x="5024" y="2915"/>
                </a:cubicBezTo>
                <a:cubicBezTo>
                  <a:pt x="5024" y="2915"/>
                  <a:pt x="5024" y="2914"/>
                  <a:pt x="5024" y="2915"/>
                </a:cubicBezTo>
                <a:cubicBezTo>
                  <a:pt x="5023" y="2915"/>
                  <a:pt x="5023" y="2915"/>
                  <a:pt x="5023" y="2915"/>
                </a:cubicBezTo>
                <a:cubicBezTo>
                  <a:pt x="5022" y="2915"/>
                  <a:pt x="5022" y="2915"/>
                  <a:pt x="5022" y="2915"/>
                </a:cubicBezTo>
                <a:cubicBezTo>
                  <a:pt x="5022" y="2915"/>
                  <a:pt x="5022" y="2915"/>
                  <a:pt x="5022" y="2915"/>
                </a:cubicBezTo>
                <a:cubicBezTo>
                  <a:pt x="5022" y="2915"/>
                  <a:pt x="5022" y="2915"/>
                  <a:pt x="5022" y="2915"/>
                </a:cubicBezTo>
                <a:cubicBezTo>
                  <a:pt x="5022" y="2915"/>
                  <a:pt x="5022" y="2915"/>
                  <a:pt x="5022" y="2915"/>
                </a:cubicBezTo>
                <a:cubicBezTo>
                  <a:pt x="5021" y="2917"/>
                  <a:pt x="5021" y="2917"/>
                  <a:pt x="5021" y="2917"/>
                </a:cubicBezTo>
                <a:cubicBezTo>
                  <a:pt x="5021" y="2917"/>
                  <a:pt x="5021" y="2917"/>
                  <a:pt x="5021" y="2917"/>
                </a:cubicBezTo>
                <a:cubicBezTo>
                  <a:pt x="5021" y="2917"/>
                  <a:pt x="5021" y="2917"/>
                  <a:pt x="5022" y="2917"/>
                </a:cubicBezTo>
                <a:cubicBezTo>
                  <a:pt x="5022" y="2920"/>
                  <a:pt x="5022" y="2920"/>
                  <a:pt x="5022" y="2920"/>
                </a:cubicBezTo>
                <a:close/>
                <a:moveTo>
                  <a:pt x="5019" y="2916"/>
                </a:moveTo>
                <a:cubicBezTo>
                  <a:pt x="5020" y="2916"/>
                  <a:pt x="5020" y="2916"/>
                  <a:pt x="5020" y="2916"/>
                </a:cubicBezTo>
                <a:cubicBezTo>
                  <a:pt x="5019" y="2915"/>
                  <a:pt x="5019" y="2915"/>
                  <a:pt x="5019" y="2915"/>
                </a:cubicBezTo>
                <a:cubicBezTo>
                  <a:pt x="5018" y="2913"/>
                  <a:pt x="5018" y="2913"/>
                  <a:pt x="5018" y="2913"/>
                </a:cubicBezTo>
                <a:cubicBezTo>
                  <a:pt x="5018" y="2912"/>
                  <a:pt x="5018" y="2912"/>
                  <a:pt x="5018" y="2912"/>
                </a:cubicBezTo>
                <a:cubicBezTo>
                  <a:pt x="5018" y="2911"/>
                  <a:pt x="5018" y="2911"/>
                  <a:pt x="5018" y="2911"/>
                </a:cubicBezTo>
                <a:cubicBezTo>
                  <a:pt x="5019" y="2912"/>
                  <a:pt x="5019" y="2912"/>
                  <a:pt x="5019" y="2912"/>
                </a:cubicBezTo>
                <a:cubicBezTo>
                  <a:pt x="5019" y="2912"/>
                  <a:pt x="5019" y="2912"/>
                  <a:pt x="5019" y="2912"/>
                </a:cubicBezTo>
                <a:cubicBezTo>
                  <a:pt x="5020" y="2911"/>
                  <a:pt x="5020" y="2911"/>
                  <a:pt x="5020" y="2911"/>
                </a:cubicBezTo>
                <a:cubicBezTo>
                  <a:pt x="5017" y="2897"/>
                  <a:pt x="5017" y="2897"/>
                  <a:pt x="5017" y="2897"/>
                </a:cubicBezTo>
                <a:cubicBezTo>
                  <a:pt x="5018" y="2893"/>
                  <a:pt x="5018" y="2893"/>
                  <a:pt x="5018" y="2893"/>
                </a:cubicBezTo>
                <a:cubicBezTo>
                  <a:pt x="5018" y="2889"/>
                  <a:pt x="5018" y="2889"/>
                  <a:pt x="5018" y="2889"/>
                </a:cubicBezTo>
                <a:cubicBezTo>
                  <a:pt x="5018" y="2889"/>
                  <a:pt x="5017" y="2888"/>
                  <a:pt x="5017" y="2888"/>
                </a:cubicBezTo>
                <a:cubicBezTo>
                  <a:pt x="5017" y="2888"/>
                  <a:pt x="5016" y="2888"/>
                  <a:pt x="5016" y="2889"/>
                </a:cubicBezTo>
                <a:cubicBezTo>
                  <a:pt x="5016" y="2889"/>
                  <a:pt x="5016" y="2889"/>
                  <a:pt x="5016" y="2889"/>
                </a:cubicBezTo>
                <a:cubicBezTo>
                  <a:pt x="5014" y="2886"/>
                  <a:pt x="5014" y="2886"/>
                  <a:pt x="5014" y="2886"/>
                </a:cubicBezTo>
                <a:cubicBezTo>
                  <a:pt x="5013" y="2879"/>
                  <a:pt x="5013" y="2879"/>
                  <a:pt x="5013" y="2879"/>
                </a:cubicBezTo>
                <a:cubicBezTo>
                  <a:pt x="5012" y="2878"/>
                  <a:pt x="5012" y="2878"/>
                  <a:pt x="5012" y="2878"/>
                </a:cubicBezTo>
                <a:cubicBezTo>
                  <a:pt x="5010" y="2877"/>
                  <a:pt x="5010" y="2877"/>
                  <a:pt x="5010" y="2877"/>
                </a:cubicBezTo>
                <a:cubicBezTo>
                  <a:pt x="5010" y="2876"/>
                  <a:pt x="5010" y="2876"/>
                  <a:pt x="5010" y="2876"/>
                </a:cubicBezTo>
                <a:cubicBezTo>
                  <a:pt x="5010" y="2876"/>
                  <a:pt x="5010" y="2876"/>
                  <a:pt x="5010" y="2876"/>
                </a:cubicBezTo>
                <a:cubicBezTo>
                  <a:pt x="5006" y="2871"/>
                  <a:pt x="5006" y="2871"/>
                  <a:pt x="5006" y="2871"/>
                </a:cubicBezTo>
                <a:cubicBezTo>
                  <a:pt x="5007" y="2870"/>
                  <a:pt x="5007" y="2870"/>
                  <a:pt x="5007" y="2870"/>
                </a:cubicBezTo>
                <a:cubicBezTo>
                  <a:pt x="5007" y="2870"/>
                  <a:pt x="5006" y="2869"/>
                  <a:pt x="5006" y="2869"/>
                </a:cubicBezTo>
                <a:cubicBezTo>
                  <a:pt x="5003" y="2868"/>
                  <a:pt x="5003" y="2868"/>
                  <a:pt x="5003" y="2868"/>
                </a:cubicBezTo>
                <a:cubicBezTo>
                  <a:pt x="5001" y="2866"/>
                  <a:pt x="5001" y="2866"/>
                  <a:pt x="5001" y="2866"/>
                </a:cubicBezTo>
                <a:cubicBezTo>
                  <a:pt x="5001" y="2865"/>
                  <a:pt x="5001" y="2865"/>
                  <a:pt x="5001" y="2865"/>
                </a:cubicBezTo>
                <a:cubicBezTo>
                  <a:pt x="4997" y="2859"/>
                  <a:pt x="4997" y="2859"/>
                  <a:pt x="4997" y="2859"/>
                </a:cubicBezTo>
                <a:cubicBezTo>
                  <a:pt x="4995" y="2857"/>
                  <a:pt x="4995" y="2857"/>
                  <a:pt x="4995" y="2857"/>
                </a:cubicBezTo>
                <a:cubicBezTo>
                  <a:pt x="4994" y="2857"/>
                  <a:pt x="4994" y="2857"/>
                  <a:pt x="4994" y="2857"/>
                </a:cubicBezTo>
                <a:cubicBezTo>
                  <a:pt x="4991" y="2857"/>
                  <a:pt x="4991" y="2857"/>
                  <a:pt x="4991" y="2857"/>
                </a:cubicBezTo>
                <a:cubicBezTo>
                  <a:pt x="4983" y="2850"/>
                  <a:pt x="4983" y="2850"/>
                  <a:pt x="4983" y="2850"/>
                </a:cubicBezTo>
                <a:cubicBezTo>
                  <a:pt x="4981" y="2833"/>
                  <a:pt x="4981" y="2833"/>
                  <a:pt x="4981" y="2833"/>
                </a:cubicBezTo>
                <a:cubicBezTo>
                  <a:pt x="4980" y="2832"/>
                  <a:pt x="4980" y="2832"/>
                  <a:pt x="4980" y="2832"/>
                </a:cubicBezTo>
                <a:cubicBezTo>
                  <a:pt x="4980" y="2831"/>
                  <a:pt x="4980" y="2831"/>
                  <a:pt x="4980" y="2831"/>
                </a:cubicBezTo>
                <a:cubicBezTo>
                  <a:pt x="4980" y="2830"/>
                  <a:pt x="4980" y="2830"/>
                  <a:pt x="4980" y="2830"/>
                </a:cubicBezTo>
                <a:cubicBezTo>
                  <a:pt x="4979" y="2829"/>
                  <a:pt x="4979" y="2829"/>
                  <a:pt x="4979" y="2829"/>
                </a:cubicBezTo>
                <a:cubicBezTo>
                  <a:pt x="4978" y="2829"/>
                  <a:pt x="4978" y="2829"/>
                  <a:pt x="4978" y="2829"/>
                </a:cubicBezTo>
                <a:cubicBezTo>
                  <a:pt x="4978" y="2829"/>
                  <a:pt x="4977" y="2829"/>
                  <a:pt x="4977" y="2829"/>
                </a:cubicBezTo>
                <a:cubicBezTo>
                  <a:pt x="4977" y="2833"/>
                  <a:pt x="4977" y="2833"/>
                  <a:pt x="4977" y="2833"/>
                </a:cubicBezTo>
                <a:cubicBezTo>
                  <a:pt x="4971" y="2829"/>
                  <a:pt x="4971" y="2829"/>
                  <a:pt x="4971" y="2829"/>
                </a:cubicBezTo>
                <a:cubicBezTo>
                  <a:pt x="4970" y="2826"/>
                  <a:pt x="4970" y="2826"/>
                  <a:pt x="4970" y="2826"/>
                </a:cubicBezTo>
                <a:cubicBezTo>
                  <a:pt x="4970" y="2826"/>
                  <a:pt x="4970" y="2826"/>
                  <a:pt x="4970" y="2826"/>
                </a:cubicBezTo>
                <a:cubicBezTo>
                  <a:pt x="4970" y="2826"/>
                  <a:pt x="4969" y="2826"/>
                  <a:pt x="4969" y="2826"/>
                </a:cubicBezTo>
                <a:cubicBezTo>
                  <a:pt x="4967" y="2827"/>
                  <a:pt x="4967" y="2827"/>
                  <a:pt x="4967" y="2827"/>
                </a:cubicBezTo>
                <a:cubicBezTo>
                  <a:pt x="4967" y="2828"/>
                  <a:pt x="4967" y="2828"/>
                  <a:pt x="4967" y="2828"/>
                </a:cubicBezTo>
                <a:cubicBezTo>
                  <a:pt x="4967" y="2831"/>
                  <a:pt x="4967" y="2831"/>
                  <a:pt x="4967" y="2831"/>
                </a:cubicBezTo>
                <a:cubicBezTo>
                  <a:pt x="4966" y="2831"/>
                  <a:pt x="4966" y="2831"/>
                  <a:pt x="4966" y="2831"/>
                </a:cubicBezTo>
                <a:cubicBezTo>
                  <a:pt x="4966" y="2831"/>
                  <a:pt x="4966" y="2831"/>
                  <a:pt x="4966" y="2831"/>
                </a:cubicBezTo>
                <a:cubicBezTo>
                  <a:pt x="4965" y="2832"/>
                  <a:pt x="4965" y="2832"/>
                  <a:pt x="4965" y="2832"/>
                </a:cubicBezTo>
                <a:cubicBezTo>
                  <a:pt x="4965" y="2832"/>
                  <a:pt x="4965" y="2832"/>
                  <a:pt x="4965" y="2832"/>
                </a:cubicBezTo>
                <a:cubicBezTo>
                  <a:pt x="4964" y="2830"/>
                  <a:pt x="4964" y="2830"/>
                  <a:pt x="4964" y="2830"/>
                </a:cubicBezTo>
                <a:cubicBezTo>
                  <a:pt x="4963" y="2829"/>
                  <a:pt x="4963" y="2829"/>
                  <a:pt x="4963" y="2829"/>
                </a:cubicBezTo>
                <a:cubicBezTo>
                  <a:pt x="4963" y="2826"/>
                  <a:pt x="4963" y="2826"/>
                  <a:pt x="4963" y="2826"/>
                </a:cubicBezTo>
                <a:cubicBezTo>
                  <a:pt x="4962" y="2825"/>
                  <a:pt x="4962" y="2825"/>
                  <a:pt x="4962" y="2825"/>
                </a:cubicBezTo>
                <a:cubicBezTo>
                  <a:pt x="4961" y="2816"/>
                  <a:pt x="4961" y="2816"/>
                  <a:pt x="4961" y="2816"/>
                </a:cubicBezTo>
                <a:cubicBezTo>
                  <a:pt x="4961" y="2815"/>
                  <a:pt x="4961" y="2815"/>
                  <a:pt x="4961" y="2815"/>
                </a:cubicBezTo>
                <a:cubicBezTo>
                  <a:pt x="4959" y="2815"/>
                  <a:pt x="4959" y="2815"/>
                  <a:pt x="4959" y="2815"/>
                </a:cubicBezTo>
                <a:cubicBezTo>
                  <a:pt x="4955" y="2805"/>
                  <a:pt x="4955" y="2805"/>
                  <a:pt x="4955" y="2805"/>
                </a:cubicBezTo>
                <a:cubicBezTo>
                  <a:pt x="4954" y="2804"/>
                  <a:pt x="4954" y="2804"/>
                  <a:pt x="4954" y="2804"/>
                </a:cubicBezTo>
                <a:cubicBezTo>
                  <a:pt x="4951" y="2804"/>
                  <a:pt x="4951" y="2804"/>
                  <a:pt x="4951" y="2804"/>
                </a:cubicBezTo>
                <a:cubicBezTo>
                  <a:pt x="4950" y="2803"/>
                  <a:pt x="4950" y="2803"/>
                  <a:pt x="4950" y="2803"/>
                </a:cubicBezTo>
                <a:cubicBezTo>
                  <a:pt x="4950" y="2800"/>
                  <a:pt x="4950" y="2800"/>
                  <a:pt x="4950" y="2800"/>
                </a:cubicBezTo>
                <a:cubicBezTo>
                  <a:pt x="4952" y="2801"/>
                  <a:pt x="4952" y="2801"/>
                  <a:pt x="4952" y="2801"/>
                </a:cubicBezTo>
                <a:cubicBezTo>
                  <a:pt x="4952" y="2801"/>
                  <a:pt x="4952" y="2801"/>
                  <a:pt x="4952" y="2800"/>
                </a:cubicBezTo>
                <a:cubicBezTo>
                  <a:pt x="4953" y="2800"/>
                  <a:pt x="4953" y="2800"/>
                  <a:pt x="4953" y="2800"/>
                </a:cubicBezTo>
                <a:cubicBezTo>
                  <a:pt x="4952" y="2797"/>
                  <a:pt x="4952" y="2797"/>
                  <a:pt x="4952" y="2797"/>
                </a:cubicBezTo>
                <a:cubicBezTo>
                  <a:pt x="4952" y="2796"/>
                  <a:pt x="4952" y="2796"/>
                  <a:pt x="4952" y="2796"/>
                </a:cubicBezTo>
                <a:cubicBezTo>
                  <a:pt x="4946" y="2792"/>
                  <a:pt x="4946" y="2792"/>
                  <a:pt x="4946" y="2792"/>
                </a:cubicBezTo>
                <a:cubicBezTo>
                  <a:pt x="4945" y="2792"/>
                  <a:pt x="4945" y="2792"/>
                  <a:pt x="4945" y="2792"/>
                </a:cubicBezTo>
                <a:cubicBezTo>
                  <a:pt x="4944" y="2792"/>
                  <a:pt x="4944" y="2792"/>
                  <a:pt x="4944" y="2792"/>
                </a:cubicBezTo>
                <a:cubicBezTo>
                  <a:pt x="4941" y="2789"/>
                  <a:pt x="4941" y="2789"/>
                  <a:pt x="4941" y="2789"/>
                </a:cubicBezTo>
                <a:cubicBezTo>
                  <a:pt x="4940" y="2789"/>
                  <a:pt x="4940" y="2789"/>
                  <a:pt x="4940" y="2789"/>
                </a:cubicBezTo>
                <a:cubicBezTo>
                  <a:pt x="4938" y="2788"/>
                  <a:pt x="4938" y="2788"/>
                  <a:pt x="4938" y="2788"/>
                </a:cubicBezTo>
                <a:cubicBezTo>
                  <a:pt x="4936" y="2787"/>
                  <a:pt x="4936" y="2787"/>
                  <a:pt x="4936" y="2787"/>
                </a:cubicBezTo>
                <a:cubicBezTo>
                  <a:pt x="4935" y="2787"/>
                  <a:pt x="4935" y="2787"/>
                  <a:pt x="4935" y="2787"/>
                </a:cubicBezTo>
                <a:cubicBezTo>
                  <a:pt x="4933" y="2787"/>
                  <a:pt x="4933" y="2787"/>
                  <a:pt x="4933" y="2787"/>
                </a:cubicBezTo>
                <a:cubicBezTo>
                  <a:pt x="4932" y="2786"/>
                  <a:pt x="4932" y="2786"/>
                  <a:pt x="4932" y="2786"/>
                </a:cubicBezTo>
                <a:cubicBezTo>
                  <a:pt x="4930" y="2780"/>
                  <a:pt x="4930" y="2780"/>
                  <a:pt x="4930" y="2780"/>
                </a:cubicBezTo>
                <a:cubicBezTo>
                  <a:pt x="4930" y="2779"/>
                  <a:pt x="4930" y="2779"/>
                  <a:pt x="4929" y="2779"/>
                </a:cubicBezTo>
                <a:cubicBezTo>
                  <a:pt x="4929" y="2779"/>
                  <a:pt x="4929" y="2779"/>
                  <a:pt x="4929" y="2779"/>
                </a:cubicBezTo>
                <a:cubicBezTo>
                  <a:pt x="4927" y="2780"/>
                  <a:pt x="4927" y="2780"/>
                  <a:pt x="4927" y="2780"/>
                </a:cubicBezTo>
                <a:cubicBezTo>
                  <a:pt x="4926" y="2780"/>
                  <a:pt x="4926" y="2780"/>
                  <a:pt x="4926" y="2780"/>
                </a:cubicBezTo>
                <a:cubicBezTo>
                  <a:pt x="4919" y="2778"/>
                  <a:pt x="4919" y="2778"/>
                  <a:pt x="4919" y="2778"/>
                </a:cubicBezTo>
                <a:cubicBezTo>
                  <a:pt x="4918" y="2776"/>
                  <a:pt x="4918" y="2776"/>
                  <a:pt x="4918" y="2776"/>
                </a:cubicBezTo>
                <a:cubicBezTo>
                  <a:pt x="4917" y="2776"/>
                  <a:pt x="4917" y="2776"/>
                  <a:pt x="4917" y="2776"/>
                </a:cubicBezTo>
                <a:cubicBezTo>
                  <a:pt x="4914" y="2775"/>
                  <a:pt x="4914" y="2775"/>
                  <a:pt x="4914" y="2775"/>
                </a:cubicBezTo>
                <a:cubicBezTo>
                  <a:pt x="4913" y="2772"/>
                  <a:pt x="4913" y="2772"/>
                  <a:pt x="4913" y="2772"/>
                </a:cubicBezTo>
                <a:cubicBezTo>
                  <a:pt x="4913" y="2771"/>
                  <a:pt x="4913" y="2771"/>
                  <a:pt x="4913" y="2771"/>
                </a:cubicBezTo>
                <a:cubicBezTo>
                  <a:pt x="4913" y="2770"/>
                  <a:pt x="4913" y="2770"/>
                  <a:pt x="4913" y="2770"/>
                </a:cubicBezTo>
                <a:cubicBezTo>
                  <a:pt x="4913" y="2769"/>
                  <a:pt x="4913" y="2769"/>
                  <a:pt x="4913" y="2769"/>
                </a:cubicBezTo>
                <a:cubicBezTo>
                  <a:pt x="4913" y="2768"/>
                  <a:pt x="4913" y="2768"/>
                  <a:pt x="4913" y="2768"/>
                </a:cubicBezTo>
                <a:cubicBezTo>
                  <a:pt x="4913" y="2768"/>
                  <a:pt x="4913" y="2768"/>
                  <a:pt x="4913" y="2768"/>
                </a:cubicBezTo>
                <a:cubicBezTo>
                  <a:pt x="4912" y="2768"/>
                  <a:pt x="4912" y="2768"/>
                  <a:pt x="4912" y="2768"/>
                </a:cubicBezTo>
                <a:cubicBezTo>
                  <a:pt x="4912" y="2767"/>
                  <a:pt x="4912" y="2767"/>
                  <a:pt x="4912" y="2767"/>
                </a:cubicBezTo>
                <a:cubicBezTo>
                  <a:pt x="4911" y="2767"/>
                  <a:pt x="4911" y="2767"/>
                  <a:pt x="4911" y="2767"/>
                </a:cubicBezTo>
                <a:cubicBezTo>
                  <a:pt x="4909" y="2765"/>
                  <a:pt x="4909" y="2765"/>
                  <a:pt x="4909" y="2765"/>
                </a:cubicBezTo>
                <a:cubicBezTo>
                  <a:pt x="4908" y="2763"/>
                  <a:pt x="4908" y="2763"/>
                  <a:pt x="4908" y="2763"/>
                </a:cubicBezTo>
                <a:cubicBezTo>
                  <a:pt x="4909" y="2758"/>
                  <a:pt x="4909" y="2758"/>
                  <a:pt x="4909" y="2758"/>
                </a:cubicBezTo>
                <a:cubicBezTo>
                  <a:pt x="4906" y="2741"/>
                  <a:pt x="4906" y="2741"/>
                  <a:pt x="4906" y="2741"/>
                </a:cubicBezTo>
                <a:cubicBezTo>
                  <a:pt x="4906" y="2740"/>
                  <a:pt x="4905" y="2740"/>
                  <a:pt x="4905" y="2740"/>
                </a:cubicBezTo>
                <a:cubicBezTo>
                  <a:pt x="4903" y="2740"/>
                  <a:pt x="4903" y="2740"/>
                  <a:pt x="4903" y="2740"/>
                </a:cubicBezTo>
                <a:cubicBezTo>
                  <a:pt x="4900" y="2736"/>
                  <a:pt x="4900" y="2736"/>
                  <a:pt x="4900" y="2736"/>
                </a:cubicBezTo>
                <a:cubicBezTo>
                  <a:pt x="4899" y="2728"/>
                  <a:pt x="4899" y="2728"/>
                  <a:pt x="4899" y="2728"/>
                </a:cubicBezTo>
                <a:cubicBezTo>
                  <a:pt x="4897" y="2725"/>
                  <a:pt x="4897" y="2725"/>
                  <a:pt x="4897" y="2725"/>
                </a:cubicBezTo>
                <a:cubicBezTo>
                  <a:pt x="4897" y="2723"/>
                  <a:pt x="4897" y="2723"/>
                  <a:pt x="4897" y="2723"/>
                </a:cubicBezTo>
                <a:cubicBezTo>
                  <a:pt x="4896" y="2720"/>
                  <a:pt x="4896" y="2720"/>
                  <a:pt x="4896" y="2720"/>
                </a:cubicBezTo>
                <a:cubicBezTo>
                  <a:pt x="4897" y="2715"/>
                  <a:pt x="4897" y="2715"/>
                  <a:pt x="4897" y="2715"/>
                </a:cubicBezTo>
                <a:cubicBezTo>
                  <a:pt x="4897" y="2715"/>
                  <a:pt x="4897" y="2715"/>
                  <a:pt x="4897" y="2715"/>
                </a:cubicBezTo>
                <a:cubicBezTo>
                  <a:pt x="4896" y="2713"/>
                  <a:pt x="4896" y="2713"/>
                  <a:pt x="4896" y="2713"/>
                </a:cubicBezTo>
                <a:cubicBezTo>
                  <a:pt x="4897" y="2711"/>
                  <a:pt x="4897" y="2711"/>
                  <a:pt x="4897" y="2711"/>
                </a:cubicBezTo>
                <a:cubicBezTo>
                  <a:pt x="4896" y="2710"/>
                  <a:pt x="4896" y="2710"/>
                  <a:pt x="4896" y="2710"/>
                </a:cubicBezTo>
                <a:cubicBezTo>
                  <a:pt x="4894" y="2708"/>
                  <a:pt x="4894" y="2708"/>
                  <a:pt x="4894" y="2708"/>
                </a:cubicBezTo>
                <a:cubicBezTo>
                  <a:pt x="4891" y="2706"/>
                  <a:pt x="4891" y="2706"/>
                  <a:pt x="4891" y="2706"/>
                </a:cubicBezTo>
                <a:cubicBezTo>
                  <a:pt x="4890" y="2704"/>
                  <a:pt x="4890" y="2704"/>
                  <a:pt x="4890" y="2704"/>
                </a:cubicBezTo>
                <a:cubicBezTo>
                  <a:pt x="4887" y="2702"/>
                  <a:pt x="4887" y="2702"/>
                  <a:pt x="4887" y="2702"/>
                </a:cubicBezTo>
                <a:cubicBezTo>
                  <a:pt x="4885" y="2698"/>
                  <a:pt x="4885" y="2698"/>
                  <a:pt x="4885" y="2698"/>
                </a:cubicBezTo>
                <a:cubicBezTo>
                  <a:pt x="4884" y="2698"/>
                  <a:pt x="4884" y="2698"/>
                  <a:pt x="4884" y="2698"/>
                </a:cubicBezTo>
                <a:cubicBezTo>
                  <a:pt x="4882" y="2697"/>
                  <a:pt x="4882" y="2697"/>
                  <a:pt x="4882" y="2697"/>
                </a:cubicBezTo>
                <a:cubicBezTo>
                  <a:pt x="4882" y="2697"/>
                  <a:pt x="4882" y="2697"/>
                  <a:pt x="4882" y="2697"/>
                </a:cubicBezTo>
                <a:cubicBezTo>
                  <a:pt x="4879" y="2698"/>
                  <a:pt x="4879" y="2698"/>
                  <a:pt x="4879" y="2698"/>
                </a:cubicBezTo>
                <a:cubicBezTo>
                  <a:pt x="4876" y="2701"/>
                  <a:pt x="4876" y="2701"/>
                  <a:pt x="4876" y="2701"/>
                </a:cubicBezTo>
                <a:cubicBezTo>
                  <a:pt x="4873" y="2700"/>
                  <a:pt x="4873" y="2700"/>
                  <a:pt x="4873" y="2700"/>
                </a:cubicBezTo>
                <a:cubicBezTo>
                  <a:pt x="4872" y="2698"/>
                  <a:pt x="4872" y="2698"/>
                  <a:pt x="4872" y="2698"/>
                </a:cubicBezTo>
                <a:cubicBezTo>
                  <a:pt x="4869" y="2690"/>
                  <a:pt x="4869" y="2690"/>
                  <a:pt x="4869" y="2690"/>
                </a:cubicBezTo>
                <a:cubicBezTo>
                  <a:pt x="4869" y="2685"/>
                  <a:pt x="4869" y="2685"/>
                  <a:pt x="4869" y="2685"/>
                </a:cubicBezTo>
                <a:cubicBezTo>
                  <a:pt x="4867" y="2677"/>
                  <a:pt x="4867" y="2677"/>
                  <a:pt x="4867" y="2677"/>
                </a:cubicBezTo>
                <a:cubicBezTo>
                  <a:pt x="4867" y="2676"/>
                  <a:pt x="4867" y="2676"/>
                  <a:pt x="4867" y="2676"/>
                </a:cubicBezTo>
                <a:cubicBezTo>
                  <a:pt x="4866" y="2676"/>
                  <a:pt x="4866" y="2676"/>
                  <a:pt x="4866" y="2676"/>
                </a:cubicBezTo>
                <a:cubicBezTo>
                  <a:pt x="4866" y="2672"/>
                  <a:pt x="4866" y="2672"/>
                  <a:pt x="4866" y="2672"/>
                </a:cubicBezTo>
                <a:cubicBezTo>
                  <a:pt x="4866" y="2672"/>
                  <a:pt x="4866" y="2672"/>
                  <a:pt x="4866" y="2672"/>
                </a:cubicBezTo>
                <a:cubicBezTo>
                  <a:pt x="4864" y="2671"/>
                  <a:pt x="4864" y="2671"/>
                  <a:pt x="4864" y="2671"/>
                </a:cubicBezTo>
                <a:cubicBezTo>
                  <a:pt x="4863" y="2668"/>
                  <a:pt x="4863" y="2668"/>
                  <a:pt x="4863" y="2668"/>
                </a:cubicBezTo>
                <a:cubicBezTo>
                  <a:pt x="4862" y="2667"/>
                  <a:pt x="4862" y="2667"/>
                  <a:pt x="4862" y="2667"/>
                </a:cubicBezTo>
                <a:cubicBezTo>
                  <a:pt x="4862" y="2663"/>
                  <a:pt x="4862" y="2663"/>
                  <a:pt x="4862" y="2663"/>
                </a:cubicBezTo>
                <a:cubicBezTo>
                  <a:pt x="4861" y="2661"/>
                  <a:pt x="4861" y="2661"/>
                  <a:pt x="4861" y="2661"/>
                </a:cubicBezTo>
                <a:cubicBezTo>
                  <a:pt x="4861" y="2660"/>
                  <a:pt x="4861" y="2660"/>
                  <a:pt x="4861" y="2660"/>
                </a:cubicBezTo>
                <a:cubicBezTo>
                  <a:pt x="4858" y="2660"/>
                  <a:pt x="4858" y="2660"/>
                  <a:pt x="4858" y="2660"/>
                </a:cubicBezTo>
                <a:cubicBezTo>
                  <a:pt x="4857" y="2647"/>
                  <a:pt x="4857" y="2647"/>
                  <a:pt x="4857" y="2647"/>
                </a:cubicBezTo>
                <a:cubicBezTo>
                  <a:pt x="4857" y="2647"/>
                  <a:pt x="4857" y="2647"/>
                  <a:pt x="4857" y="2647"/>
                </a:cubicBezTo>
                <a:cubicBezTo>
                  <a:pt x="4857" y="2647"/>
                  <a:pt x="4857" y="2646"/>
                  <a:pt x="4857" y="2646"/>
                </a:cubicBezTo>
                <a:cubicBezTo>
                  <a:pt x="4857" y="2644"/>
                  <a:pt x="4857" y="2644"/>
                  <a:pt x="4857" y="2644"/>
                </a:cubicBezTo>
                <a:cubicBezTo>
                  <a:pt x="4857" y="2643"/>
                  <a:pt x="4857" y="2643"/>
                  <a:pt x="4857" y="2643"/>
                </a:cubicBezTo>
                <a:cubicBezTo>
                  <a:pt x="4856" y="2642"/>
                  <a:pt x="4856" y="2642"/>
                  <a:pt x="4856" y="2642"/>
                </a:cubicBezTo>
                <a:cubicBezTo>
                  <a:pt x="4855" y="2641"/>
                  <a:pt x="4855" y="2641"/>
                  <a:pt x="4855" y="2641"/>
                </a:cubicBezTo>
                <a:cubicBezTo>
                  <a:pt x="4854" y="2641"/>
                  <a:pt x="4854" y="2641"/>
                  <a:pt x="4854" y="2641"/>
                </a:cubicBezTo>
                <a:cubicBezTo>
                  <a:pt x="4852" y="2643"/>
                  <a:pt x="4852" y="2643"/>
                  <a:pt x="4852" y="2643"/>
                </a:cubicBezTo>
                <a:cubicBezTo>
                  <a:pt x="4850" y="2644"/>
                  <a:pt x="4850" y="2644"/>
                  <a:pt x="4850" y="2644"/>
                </a:cubicBezTo>
                <a:cubicBezTo>
                  <a:pt x="4849" y="2644"/>
                  <a:pt x="4849" y="2644"/>
                  <a:pt x="4849" y="2644"/>
                </a:cubicBezTo>
                <a:cubicBezTo>
                  <a:pt x="4848" y="2646"/>
                  <a:pt x="4848" y="2646"/>
                  <a:pt x="4848" y="2646"/>
                </a:cubicBezTo>
                <a:cubicBezTo>
                  <a:pt x="4847" y="2646"/>
                  <a:pt x="4847" y="2646"/>
                  <a:pt x="4847" y="2646"/>
                </a:cubicBezTo>
                <a:cubicBezTo>
                  <a:pt x="4847" y="2650"/>
                  <a:pt x="4847" y="2650"/>
                  <a:pt x="4847" y="2650"/>
                </a:cubicBezTo>
                <a:cubicBezTo>
                  <a:pt x="4844" y="2654"/>
                  <a:pt x="4844" y="2654"/>
                  <a:pt x="4844" y="2654"/>
                </a:cubicBezTo>
                <a:cubicBezTo>
                  <a:pt x="4842" y="2662"/>
                  <a:pt x="4842" y="2662"/>
                  <a:pt x="4842" y="2662"/>
                </a:cubicBezTo>
                <a:cubicBezTo>
                  <a:pt x="4839" y="2663"/>
                  <a:pt x="4839" y="2663"/>
                  <a:pt x="4839" y="2663"/>
                </a:cubicBezTo>
                <a:cubicBezTo>
                  <a:pt x="4838" y="2664"/>
                  <a:pt x="4838" y="2664"/>
                  <a:pt x="4838" y="2664"/>
                </a:cubicBezTo>
                <a:cubicBezTo>
                  <a:pt x="4837" y="2672"/>
                  <a:pt x="4837" y="2672"/>
                  <a:pt x="4837" y="2672"/>
                </a:cubicBezTo>
                <a:cubicBezTo>
                  <a:pt x="4837" y="2672"/>
                  <a:pt x="4837" y="2673"/>
                  <a:pt x="4837" y="2673"/>
                </a:cubicBezTo>
                <a:cubicBezTo>
                  <a:pt x="4839" y="2673"/>
                  <a:pt x="4839" y="2673"/>
                  <a:pt x="4839" y="2673"/>
                </a:cubicBezTo>
                <a:cubicBezTo>
                  <a:pt x="4839" y="2675"/>
                  <a:pt x="4839" y="2675"/>
                  <a:pt x="4839" y="2675"/>
                </a:cubicBezTo>
                <a:cubicBezTo>
                  <a:pt x="4837" y="2678"/>
                  <a:pt x="4837" y="2678"/>
                  <a:pt x="4837" y="2678"/>
                </a:cubicBezTo>
                <a:cubicBezTo>
                  <a:pt x="4837" y="2678"/>
                  <a:pt x="4837" y="2678"/>
                  <a:pt x="4837" y="2678"/>
                </a:cubicBezTo>
                <a:cubicBezTo>
                  <a:pt x="4838" y="2683"/>
                  <a:pt x="4838" y="2683"/>
                  <a:pt x="4838" y="2683"/>
                </a:cubicBezTo>
                <a:cubicBezTo>
                  <a:pt x="4835" y="2688"/>
                  <a:pt x="4835" y="2688"/>
                  <a:pt x="4835" y="2688"/>
                </a:cubicBezTo>
                <a:cubicBezTo>
                  <a:pt x="4835" y="2689"/>
                  <a:pt x="4835" y="2689"/>
                  <a:pt x="4835" y="2689"/>
                </a:cubicBezTo>
                <a:cubicBezTo>
                  <a:pt x="4837" y="2712"/>
                  <a:pt x="4837" y="2712"/>
                  <a:pt x="4837" y="2712"/>
                </a:cubicBezTo>
                <a:cubicBezTo>
                  <a:pt x="4826" y="2749"/>
                  <a:pt x="4826" y="2749"/>
                  <a:pt x="4826" y="2749"/>
                </a:cubicBezTo>
                <a:cubicBezTo>
                  <a:pt x="4825" y="2751"/>
                  <a:pt x="4825" y="2751"/>
                  <a:pt x="4825" y="2751"/>
                </a:cubicBezTo>
                <a:cubicBezTo>
                  <a:pt x="4814" y="2754"/>
                  <a:pt x="4814" y="2754"/>
                  <a:pt x="4814" y="2754"/>
                </a:cubicBezTo>
                <a:cubicBezTo>
                  <a:pt x="4801" y="2747"/>
                  <a:pt x="4801" y="2747"/>
                  <a:pt x="4801" y="2747"/>
                </a:cubicBezTo>
                <a:cubicBezTo>
                  <a:pt x="4800" y="2742"/>
                  <a:pt x="4800" y="2742"/>
                  <a:pt x="4800" y="2742"/>
                </a:cubicBezTo>
                <a:cubicBezTo>
                  <a:pt x="4797" y="2740"/>
                  <a:pt x="4797" y="2740"/>
                  <a:pt x="4797" y="2740"/>
                </a:cubicBezTo>
                <a:cubicBezTo>
                  <a:pt x="4784" y="2736"/>
                  <a:pt x="4784" y="2736"/>
                  <a:pt x="4784" y="2736"/>
                </a:cubicBezTo>
                <a:cubicBezTo>
                  <a:pt x="4780" y="2732"/>
                  <a:pt x="4780" y="2732"/>
                  <a:pt x="4780" y="2732"/>
                </a:cubicBezTo>
                <a:cubicBezTo>
                  <a:pt x="4772" y="2727"/>
                  <a:pt x="4772" y="2727"/>
                  <a:pt x="4772" y="2727"/>
                </a:cubicBezTo>
                <a:cubicBezTo>
                  <a:pt x="4771" y="2725"/>
                  <a:pt x="4771" y="2725"/>
                  <a:pt x="4771" y="2725"/>
                </a:cubicBezTo>
                <a:cubicBezTo>
                  <a:pt x="4770" y="2725"/>
                  <a:pt x="4770" y="2725"/>
                  <a:pt x="4770" y="2725"/>
                </a:cubicBezTo>
                <a:cubicBezTo>
                  <a:pt x="4766" y="2725"/>
                  <a:pt x="4766" y="2725"/>
                  <a:pt x="4766" y="2725"/>
                </a:cubicBezTo>
                <a:cubicBezTo>
                  <a:pt x="4760" y="2724"/>
                  <a:pt x="4760" y="2724"/>
                  <a:pt x="4760" y="2724"/>
                </a:cubicBezTo>
                <a:cubicBezTo>
                  <a:pt x="4760" y="2724"/>
                  <a:pt x="4760" y="2724"/>
                  <a:pt x="4760" y="2724"/>
                </a:cubicBezTo>
                <a:cubicBezTo>
                  <a:pt x="4758" y="2725"/>
                  <a:pt x="4758" y="2725"/>
                  <a:pt x="4758" y="2725"/>
                </a:cubicBezTo>
                <a:cubicBezTo>
                  <a:pt x="4758" y="2722"/>
                  <a:pt x="4758" y="2722"/>
                  <a:pt x="4758" y="2722"/>
                </a:cubicBezTo>
                <a:cubicBezTo>
                  <a:pt x="4756" y="2717"/>
                  <a:pt x="4756" y="2717"/>
                  <a:pt x="4756" y="2717"/>
                </a:cubicBezTo>
                <a:cubicBezTo>
                  <a:pt x="4756" y="2716"/>
                  <a:pt x="4756" y="2716"/>
                  <a:pt x="4756" y="2716"/>
                </a:cubicBezTo>
                <a:cubicBezTo>
                  <a:pt x="4752" y="2715"/>
                  <a:pt x="4752" y="2715"/>
                  <a:pt x="4752" y="2715"/>
                </a:cubicBezTo>
                <a:cubicBezTo>
                  <a:pt x="4749" y="2713"/>
                  <a:pt x="4749" y="2713"/>
                  <a:pt x="4749" y="2713"/>
                </a:cubicBezTo>
                <a:cubicBezTo>
                  <a:pt x="4749" y="2712"/>
                  <a:pt x="4749" y="2712"/>
                  <a:pt x="4749" y="2712"/>
                </a:cubicBezTo>
                <a:cubicBezTo>
                  <a:pt x="4747" y="2713"/>
                  <a:pt x="4747" y="2713"/>
                  <a:pt x="4747" y="2713"/>
                </a:cubicBezTo>
                <a:cubicBezTo>
                  <a:pt x="4746" y="2711"/>
                  <a:pt x="4746" y="2711"/>
                  <a:pt x="4746" y="2711"/>
                </a:cubicBezTo>
                <a:cubicBezTo>
                  <a:pt x="4745" y="2710"/>
                  <a:pt x="4745" y="2710"/>
                  <a:pt x="4745" y="2710"/>
                </a:cubicBezTo>
                <a:cubicBezTo>
                  <a:pt x="4745" y="2708"/>
                  <a:pt x="4745" y="2708"/>
                  <a:pt x="4745" y="2708"/>
                </a:cubicBezTo>
                <a:cubicBezTo>
                  <a:pt x="4750" y="2697"/>
                  <a:pt x="4750" y="2697"/>
                  <a:pt x="4750" y="2697"/>
                </a:cubicBezTo>
                <a:cubicBezTo>
                  <a:pt x="4750" y="2695"/>
                  <a:pt x="4750" y="2695"/>
                  <a:pt x="4750" y="2695"/>
                </a:cubicBezTo>
                <a:cubicBezTo>
                  <a:pt x="4752" y="2690"/>
                  <a:pt x="4752" y="2690"/>
                  <a:pt x="4752" y="2690"/>
                </a:cubicBezTo>
                <a:cubicBezTo>
                  <a:pt x="4752" y="2690"/>
                  <a:pt x="4752" y="2689"/>
                  <a:pt x="4752" y="2689"/>
                </a:cubicBezTo>
                <a:cubicBezTo>
                  <a:pt x="4751" y="2689"/>
                  <a:pt x="4751" y="2689"/>
                  <a:pt x="4751" y="2689"/>
                </a:cubicBezTo>
                <a:cubicBezTo>
                  <a:pt x="4749" y="2689"/>
                  <a:pt x="4749" y="2689"/>
                  <a:pt x="4749" y="2689"/>
                </a:cubicBezTo>
                <a:cubicBezTo>
                  <a:pt x="4750" y="2684"/>
                  <a:pt x="4750" y="2684"/>
                  <a:pt x="4750" y="2684"/>
                </a:cubicBezTo>
                <a:cubicBezTo>
                  <a:pt x="4751" y="2684"/>
                  <a:pt x="4751" y="2684"/>
                  <a:pt x="4751" y="2684"/>
                </a:cubicBezTo>
                <a:cubicBezTo>
                  <a:pt x="4752" y="2686"/>
                  <a:pt x="4752" y="2686"/>
                  <a:pt x="4752" y="2686"/>
                </a:cubicBezTo>
                <a:cubicBezTo>
                  <a:pt x="4753" y="2687"/>
                  <a:pt x="4753" y="2687"/>
                  <a:pt x="4753" y="2687"/>
                </a:cubicBezTo>
                <a:cubicBezTo>
                  <a:pt x="4753" y="2687"/>
                  <a:pt x="4753" y="2687"/>
                  <a:pt x="4754" y="2687"/>
                </a:cubicBezTo>
                <a:cubicBezTo>
                  <a:pt x="4754" y="2687"/>
                  <a:pt x="4754" y="2686"/>
                  <a:pt x="4754" y="2686"/>
                </a:cubicBezTo>
                <a:cubicBezTo>
                  <a:pt x="4753" y="2683"/>
                  <a:pt x="4753" y="2683"/>
                  <a:pt x="4753" y="2683"/>
                </a:cubicBezTo>
                <a:cubicBezTo>
                  <a:pt x="4753" y="2682"/>
                  <a:pt x="4753" y="2682"/>
                  <a:pt x="4753" y="2682"/>
                </a:cubicBezTo>
                <a:cubicBezTo>
                  <a:pt x="4754" y="2683"/>
                  <a:pt x="4754" y="2683"/>
                  <a:pt x="4754" y="2683"/>
                </a:cubicBezTo>
                <a:cubicBezTo>
                  <a:pt x="4754" y="2683"/>
                  <a:pt x="4754" y="2683"/>
                  <a:pt x="4754" y="2683"/>
                </a:cubicBezTo>
                <a:cubicBezTo>
                  <a:pt x="4756" y="2683"/>
                  <a:pt x="4756" y="2683"/>
                  <a:pt x="4756" y="2683"/>
                </a:cubicBezTo>
                <a:cubicBezTo>
                  <a:pt x="4757" y="2683"/>
                  <a:pt x="4757" y="2683"/>
                  <a:pt x="4757" y="2683"/>
                </a:cubicBezTo>
                <a:cubicBezTo>
                  <a:pt x="4758" y="2683"/>
                  <a:pt x="4758" y="2683"/>
                  <a:pt x="4758" y="2683"/>
                </a:cubicBezTo>
                <a:cubicBezTo>
                  <a:pt x="4760" y="2679"/>
                  <a:pt x="4760" y="2679"/>
                  <a:pt x="4760" y="2679"/>
                </a:cubicBezTo>
                <a:cubicBezTo>
                  <a:pt x="4760" y="2678"/>
                  <a:pt x="4760" y="2678"/>
                  <a:pt x="4760" y="2678"/>
                </a:cubicBezTo>
                <a:cubicBezTo>
                  <a:pt x="4759" y="2676"/>
                  <a:pt x="4759" y="2676"/>
                  <a:pt x="4759" y="2676"/>
                </a:cubicBezTo>
                <a:cubicBezTo>
                  <a:pt x="4759" y="2676"/>
                  <a:pt x="4759" y="2676"/>
                  <a:pt x="4759" y="2676"/>
                </a:cubicBezTo>
                <a:cubicBezTo>
                  <a:pt x="4760" y="2676"/>
                  <a:pt x="4760" y="2676"/>
                  <a:pt x="4760" y="2676"/>
                </a:cubicBezTo>
                <a:cubicBezTo>
                  <a:pt x="4760" y="2676"/>
                  <a:pt x="4760" y="2676"/>
                  <a:pt x="4760" y="2676"/>
                </a:cubicBezTo>
                <a:cubicBezTo>
                  <a:pt x="4761" y="2676"/>
                  <a:pt x="4761" y="2676"/>
                  <a:pt x="4761" y="2676"/>
                </a:cubicBezTo>
                <a:cubicBezTo>
                  <a:pt x="4765" y="2668"/>
                  <a:pt x="4765" y="2668"/>
                  <a:pt x="4765" y="2668"/>
                </a:cubicBezTo>
                <a:cubicBezTo>
                  <a:pt x="4765" y="2668"/>
                  <a:pt x="4765" y="2668"/>
                  <a:pt x="4765" y="2667"/>
                </a:cubicBezTo>
                <a:cubicBezTo>
                  <a:pt x="4763" y="2666"/>
                  <a:pt x="4763" y="2666"/>
                  <a:pt x="4763" y="2666"/>
                </a:cubicBezTo>
                <a:cubicBezTo>
                  <a:pt x="4763" y="2666"/>
                  <a:pt x="4763" y="2666"/>
                  <a:pt x="4763" y="2666"/>
                </a:cubicBezTo>
                <a:cubicBezTo>
                  <a:pt x="4761" y="2666"/>
                  <a:pt x="4761" y="2666"/>
                  <a:pt x="4761" y="2666"/>
                </a:cubicBezTo>
                <a:cubicBezTo>
                  <a:pt x="4761" y="2666"/>
                  <a:pt x="4761" y="2666"/>
                  <a:pt x="4761" y="2666"/>
                </a:cubicBezTo>
                <a:cubicBezTo>
                  <a:pt x="4759" y="2667"/>
                  <a:pt x="4759" y="2667"/>
                  <a:pt x="4759" y="2667"/>
                </a:cubicBezTo>
                <a:cubicBezTo>
                  <a:pt x="4759" y="2664"/>
                  <a:pt x="4759" y="2664"/>
                  <a:pt x="4759" y="2664"/>
                </a:cubicBezTo>
                <a:cubicBezTo>
                  <a:pt x="4758" y="2662"/>
                  <a:pt x="4758" y="2662"/>
                  <a:pt x="4758" y="2662"/>
                </a:cubicBezTo>
                <a:cubicBezTo>
                  <a:pt x="4757" y="2661"/>
                  <a:pt x="4757" y="2661"/>
                  <a:pt x="4757" y="2661"/>
                </a:cubicBezTo>
                <a:cubicBezTo>
                  <a:pt x="4757" y="2661"/>
                  <a:pt x="4757" y="2661"/>
                  <a:pt x="4756" y="2661"/>
                </a:cubicBezTo>
                <a:cubicBezTo>
                  <a:pt x="4753" y="2664"/>
                  <a:pt x="4753" y="2664"/>
                  <a:pt x="4753" y="2664"/>
                </a:cubicBezTo>
                <a:cubicBezTo>
                  <a:pt x="4753" y="2664"/>
                  <a:pt x="4753" y="2664"/>
                  <a:pt x="4753" y="2664"/>
                </a:cubicBezTo>
                <a:cubicBezTo>
                  <a:pt x="4753" y="2667"/>
                  <a:pt x="4753" y="2667"/>
                  <a:pt x="4753" y="2667"/>
                </a:cubicBezTo>
                <a:cubicBezTo>
                  <a:pt x="4753" y="2667"/>
                  <a:pt x="4753" y="2667"/>
                  <a:pt x="4753" y="2667"/>
                </a:cubicBezTo>
                <a:cubicBezTo>
                  <a:pt x="4753" y="2668"/>
                  <a:pt x="4753" y="2668"/>
                  <a:pt x="4753" y="2668"/>
                </a:cubicBezTo>
                <a:cubicBezTo>
                  <a:pt x="4752" y="2670"/>
                  <a:pt x="4752" y="2670"/>
                  <a:pt x="4752" y="2670"/>
                </a:cubicBezTo>
                <a:cubicBezTo>
                  <a:pt x="4750" y="2671"/>
                  <a:pt x="4750" y="2671"/>
                  <a:pt x="4750" y="2671"/>
                </a:cubicBezTo>
                <a:cubicBezTo>
                  <a:pt x="4750" y="2671"/>
                  <a:pt x="4750" y="2671"/>
                  <a:pt x="4750" y="2671"/>
                </a:cubicBezTo>
                <a:cubicBezTo>
                  <a:pt x="4751" y="2666"/>
                  <a:pt x="4751" y="2666"/>
                  <a:pt x="4751" y="2666"/>
                </a:cubicBezTo>
                <a:cubicBezTo>
                  <a:pt x="4750" y="2665"/>
                  <a:pt x="4750" y="2665"/>
                  <a:pt x="4750" y="2665"/>
                </a:cubicBezTo>
                <a:cubicBezTo>
                  <a:pt x="4750" y="2665"/>
                  <a:pt x="4750" y="2664"/>
                  <a:pt x="4750" y="2664"/>
                </a:cubicBezTo>
                <a:cubicBezTo>
                  <a:pt x="4750" y="2664"/>
                  <a:pt x="4749" y="2664"/>
                  <a:pt x="4749" y="2665"/>
                </a:cubicBezTo>
                <a:cubicBezTo>
                  <a:pt x="4748" y="2666"/>
                  <a:pt x="4748" y="2666"/>
                  <a:pt x="4748" y="2666"/>
                </a:cubicBezTo>
                <a:cubicBezTo>
                  <a:pt x="4748" y="2666"/>
                  <a:pt x="4748" y="2666"/>
                  <a:pt x="4748" y="2666"/>
                </a:cubicBezTo>
                <a:cubicBezTo>
                  <a:pt x="4748" y="2665"/>
                  <a:pt x="4748" y="2665"/>
                  <a:pt x="4748" y="2665"/>
                </a:cubicBezTo>
                <a:cubicBezTo>
                  <a:pt x="4749" y="2663"/>
                  <a:pt x="4749" y="2663"/>
                  <a:pt x="4749" y="2663"/>
                </a:cubicBezTo>
                <a:cubicBezTo>
                  <a:pt x="4749" y="2662"/>
                  <a:pt x="4749" y="2662"/>
                  <a:pt x="4749" y="2662"/>
                </a:cubicBezTo>
                <a:cubicBezTo>
                  <a:pt x="4749" y="2662"/>
                  <a:pt x="4749" y="2662"/>
                  <a:pt x="4748" y="2662"/>
                </a:cubicBezTo>
                <a:cubicBezTo>
                  <a:pt x="4746" y="2663"/>
                  <a:pt x="4746" y="2663"/>
                  <a:pt x="4746" y="2663"/>
                </a:cubicBezTo>
                <a:cubicBezTo>
                  <a:pt x="4743" y="2663"/>
                  <a:pt x="4743" y="2663"/>
                  <a:pt x="4743" y="2663"/>
                </a:cubicBezTo>
                <a:cubicBezTo>
                  <a:pt x="4742" y="2663"/>
                  <a:pt x="4742" y="2663"/>
                  <a:pt x="4742" y="2663"/>
                </a:cubicBezTo>
                <a:cubicBezTo>
                  <a:pt x="4740" y="2664"/>
                  <a:pt x="4740" y="2664"/>
                  <a:pt x="4740" y="2664"/>
                </a:cubicBezTo>
                <a:cubicBezTo>
                  <a:pt x="4737" y="2666"/>
                  <a:pt x="4737" y="2666"/>
                  <a:pt x="4737" y="2666"/>
                </a:cubicBezTo>
                <a:cubicBezTo>
                  <a:pt x="4737" y="2665"/>
                  <a:pt x="4737" y="2665"/>
                  <a:pt x="4737" y="2665"/>
                </a:cubicBezTo>
                <a:cubicBezTo>
                  <a:pt x="4735" y="2664"/>
                  <a:pt x="4735" y="2664"/>
                  <a:pt x="4735" y="2664"/>
                </a:cubicBezTo>
                <a:cubicBezTo>
                  <a:pt x="4735" y="2664"/>
                  <a:pt x="4735" y="2664"/>
                  <a:pt x="4735" y="2664"/>
                </a:cubicBezTo>
                <a:cubicBezTo>
                  <a:pt x="4732" y="2664"/>
                  <a:pt x="4732" y="2664"/>
                  <a:pt x="4732" y="2664"/>
                </a:cubicBezTo>
                <a:cubicBezTo>
                  <a:pt x="4731" y="2663"/>
                  <a:pt x="4731" y="2663"/>
                  <a:pt x="4731" y="2663"/>
                </a:cubicBezTo>
                <a:cubicBezTo>
                  <a:pt x="4730" y="2662"/>
                  <a:pt x="4730" y="2662"/>
                  <a:pt x="4730" y="2662"/>
                </a:cubicBezTo>
                <a:cubicBezTo>
                  <a:pt x="4729" y="2662"/>
                  <a:pt x="4729" y="2662"/>
                  <a:pt x="4729" y="2662"/>
                </a:cubicBezTo>
                <a:cubicBezTo>
                  <a:pt x="4727" y="2663"/>
                  <a:pt x="4727" y="2663"/>
                  <a:pt x="4727" y="2663"/>
                </a:cubicBezTo>
                <a:cubicBezTo>
                  <a:pt x="4725" y="2663"/>
                  <a:pt x="4725" y="2663"/>
                  <a:pt x="4725" y="2663"/>
                </a:cubicBezTo>
                <a:cubicBezTo>
                  <a:pt x="4724" y="2663"/>
                  <a:pt x="4724" y="2663"/>
                  <a:pt x="4724" y="2663"/>
                </a:cubicBezTo>
                <a:cubicBezTo>
                  <a:pt x="4722" y="2663"/>
                  <a:pt x="4722" y="2663"/>
                  <a:pt x="4722" y="2663"/>
                </a:cubicBezTo>
                <a:cubicBezTo>
                  <a:pt x="4720" y="2661"/>
                  <a:pt x="4720" y="2661"/>
                  <a:pt x="4720" y="2661"/>
                </a:cubicBezTo>
                <a:cubicBezTo>
                  <a:pt x="4719" y="2661"/>
                  <a:pt x="4719" y="2661"/>
                  <a:pt x="4719" y="2661"/>
                </a:cubicBezTo>
                <a:cubicBezTo>
                  <a:pt x="4717" y="2661"/>
                  <a:pt x="4717" y="2661"/>
                  <a:pt x="4717" y="2661"/>
                </a:cubicBezTo>
                <a:cubicBezTo>
                  <a:pt x="4716" y="2660"/>
                  <a:pt x="4716" y="2660"/>
                  <a:pt x="4716" y="2660"/>
                </a:cubicBezTo>
                <a:cubicBezTo>
                  <a:pt x="4716" y="2659"/>
                  <a:pt x="4716" y="2659"/>
                  <a:pt x="4716" y="2659"/>
                </a:cubicBezTo>
                <a:cubicBezTo>
                  <a:pt x="4716" y="2659"/>
                  <a:pt x="4716" y="2658"/>
                  <a:pt x="4715" y="2658"/>
                </a:cubicBezTo>
                <a:cubicBezTo>
                  <a:pt x="4715" y="2658"/>
                  <a:pt x="4715" y="2658"/>
                  <a:pt x="4715" y="2658"/>
                </a:cubicBezTo>
                <a:cubicBezTo>
                  <a:pt x="4712" y="2660"/>
                  <a:pt x="4712" y="2660"/>
                  <a:pt x="4712" y="2660"/>
                </a:cubicBezTo>
                <a:cubicBezTo>
                  <a:pt x="4712" y="2659"/>
                  <a:pt x="4712" y="2659"/>
                  <a:pt x="4712" y="2659"/>
                </a:cubicBezTo>
                <a:cubicBezTo>
                  <a:pt x="4710" y="2659"/>
                  <a:pt x="4710" y="2659"/>
                  <a:pt x="4710" y="2659"/>
                </a:cubicBezTo>
                <a:cubicBezTo>
                  <a:pt x="4710" y="2659"/>
                  <a:pt x="4710" y="2659"/>
                  <a:pt x="4710" y="2659"/>
                </a:cubicBezTo>
                <a:cubicBezTo>
                  <a:pt x="4709" y="2659"/>
                  <a:pt x="4709" y="2659"/>
                  <a:pt x="4709" y="2659"/>
                </a:cubicBezTo>
                <a:cubicBezTo>
                  <a:pt x="4705" y="2658"/>
                  <a:pt x="4705" y="2658"/>
                  <a:pt x="4705" y="2658"/>
                </a:cubicBezTo>
                <a:cubicBezTo>
                  <a:pt x="4703" y="2656"/>
                  <a:pt x="4703" y="2656"/>
                  <a:pt x="4703" y="2656"/>
                </a:cubicBezTo>
                <a:cubicBezTo>
                  <a:pt x="4702" y="2654"/>
                  <a:pt x="4702" y="2654"/>
                  <a:pt x="4702" y="2654"/>
                </a:cubicBezTo>
                <a:cubicBezTo>
                  <a:pt x="4701" y="2653"/>
                  <a:pt x="4701" y="2653"/>
                  <a:pt x="4701" y="2653"/>
                </a:cubicBezTo>
                <a:cubicBezTo>
                  <a:pt x="4700" y="2653"/>
                  <a:pt x="4700" y="2653"/>
                  <a:pt x="4700" y="2653"/>
                </a:cubicBezTo>
                <a:cubicBezTo>
                  <a:pt x="4699" y="2653"/>
                  <a:pt x="4699" y="2653"/>
                  <a:pt x="4699" y="2653"/>
                </a:cubicBezTo>
                <a:cubicBezTo>
                  <a:pt x="4698" y="2654"/>
                  <a:pt x="4698" y="2654"/>
                  <a:pt x="4698" y="2654"/>
                </a:cubicBezTo>
                <a:cubicBezTo>
                  <a:pt x="4698" y="2655"/>
                  <a:pt x="4698" y="2655"/>
                  <a:pt x="4698" y="2655"/>
                </a:cubicBezTo>
                <a:cubicBezTo>
                  <a:pt x="4696" y="2654"/>
                  <a:pt x="4696" y="2654"/>
                  <a:pt x="4696" y="2654"/>
                </a:cubicBezTo>
                <a:cubicBezTo>
                  <a:pt x="4694" y="2651"/>
                  <a:pt x="4694" y="2651"/>
                  <a:pt x="4694" y="2651"/>
                </a:cubicBezTo>
                <a:cubicBezTo>
                  <a:pt x="4694" y="2651"/>
                  <a:pt x="4694" y="2651"/>
                  <a:pt x="4694" y="2651"/>
                </a:cubicBezTo>
                <a:cubicBezTo>
                  <a:pt x="4693" y="2651"/>
                  <a:pt x="4693" y="2651"/>
                  <a:pt x="4693" y="2651"/>
                </a:cubicBezTo>
                <a:cubicBezTo>
                  <a:pt x="4692" y="2650"/>
                  <a:pt x="4692" y="2650"/>
                  <a:pt x="4692" y="2650"/>
                </a:cubicBezTo>
                <a:cubicBezTo>
                  <a:pt x="4692" y="2650"/>
                  <a:pt x="4692" y="2650"/>
                  <a:pt x="4692" y="2650"/>
                </a:cubicBezTo>
                <a:cubicBezTo>
                  <a:pt x="4690" y="2650"/>
                  <a:pt x="4690" y="2650"/>
                  <a:pt x="4690" y="2650"/>
                </a:cubicBezTo>
                <a:cubicBezTo>
                  <a:pt x="4690" y="2650"/>
                  <a:pt x="4690" y="2650"/>
                  <a:pt x="4690" y="2651"/>
                </a:cubicBezTo>
                <a:cubicBezTo>
                  <a:pt x="4690" y="2653"/>
                  <a:pt x="4690" y="2653"/>
                  <a:pt x="4690" y="2653"/>
                </a:cubicBezTo>
                <a:cubicBezTo>
                  <a:pt x="4689" y="2653"/>
                  <a:pt x="4689" y="2653"/>
                  <a:pt x="4689" y="2653"/>
                </a:cubicBezTo>
                <a:cubicBezTo>
                  <a:pt x="4689" y="2651"/>
                  <a:pt x="4689" y="2651"/>
                  <a:pt x="4689" y="2651"/>
                </a:cubicBezTo>
                <a:cubicBezTo>
                  <a:pt x="4688" y="2649"/>
                  <a:pt x="4688" y="2649"/>
                  <a:pt x="4688" y="2649"/>
                </a:cubicBezTo>
                <a:cubicBezTo>
                  <a:pt x="4688" y="2649"/>
                  <a:pt x="4688" y="2649"/>
                  <a:pt x="4688" y="2649"/>
                </a:cubicBezTo>
                <a:cubicBezTo>
                  <a:pt x="4687" y="2649"/>
                  <a:pt x="4687" y="2649"/>
                  <a:pt x="4687" y="2649"/>
                </a:cubicBezTo>
                <a:cubicBezTo>
                  <a:pt x="4686" y="2650"/>
                  <a:pt x="4686" y="2650"/>
                  <a:pt x="4686" y="2650"/>
                </a:cubicBezTo>
                <a:cubicBezTo>
                  <a:pt x="4686" y="2651"/>
                  <a:pt x="4686" y="2651"/>
                  <a:pt x="4686" y="2651"/>
                </a:cubicBezTo>
                <a:cubicBezTo>
                  <a:pt x="4685" y="2651"/>
                  <a:pt x="4685" y="2651"/>
                  <a:pt x="4685" y="2651"/>
                </a:cubicBezTo>
                <a:cubicBezTo>
                  <a:pt x="4685" y="2651"/>
                  <a:pt x="4685" y="2651"/>
                  <a:pt x="4685" y="2651"/>
                </a:cubicBezTo>
                <a:cubicBezTo>
                  <a:pt x="4684" y="2651"/>
                  <a:pt x="4684" y="2651"/>
                  <a:pt x="4684" y="2651"/>
                </a:cubicBezTo>
                <a:cubicBezTo>
                  <a:pt x="4683" y="2651"/>
                  <a:pt x="4683" y="2651"/>
                  <a:pt x="4683" y="2651"/>
                </a:cubicBezTo>
                <a:cubicBezTo>
                  <a:pt x="4683" y="2651"/>
                  <a:pt x="4683" y="2651"/>
                  <a:pt x="4683" y="2651"/>
                </a:cubicBezTo>
                <a:cubicBezTo>
                  <a:pt x="4683" y="2651"/>
                  <a:pt x="4683" y="2652"/>
                  <a:pt x="4683" y="2652"/>
                </a:cubicBezTo>
                <a:cubicBezTo>
                  <a:pt x="4683" y="2652"/>
                  <a:pt x="4683" y="2652"/>
                  <a:pt x="4684" y="2652"/>
                </a:cubicBezTo>
                <a:cubicBezTo>
                  <a:pt x="4686" y="2653"/>
                  <a:pt x="4686" y="2653"/>
                  <a:pt x="4686" y="2653"/>
                </a:cubicBezTo>
                <a:cubicBezTo>
                  <a:pt x="4689" y="2657"/>
                  <a:pt x="4689" y="2657"/>
                  <a:pt x="4689" y="2657"/>
                </a:cubicBezTo>
                <a:cubicBezTo>
                  <a:pt x="4690" y="2657"/>
                  <a:pt x="4690" y="2657"/>
                  <a:pt x="4690" y="2657"/>
                </a:cubicBezTo>
                <a:cubicBezTo>
                  <a:pt x="4692" y="2656"/>
                  <a:pt x="4692" y="2656"/>
                  <a:pt x="4692" y="2656"/>
                </a:cubicBezTo>
                <a:cubicBezTo>
                  <a:pt x="4695" y="2657"/>
                  <a:pt x="4695" y="2657"/>
                  <a:pt x="4695" y="2657"/>
                </a:cubicBezTo>
                <a:cubicBezTo>
                  <a:pt x="4696" y="2658"/>
                  <a:pt x="4696" y="2658"/>
                  <a:pt x="4696" y="2658"/>
                </a:cubicBezTo>
                <a:cubicBezTo>
                  <a:pt x="4696" y="2664"/>
                  <a:pt x="4696" y="2664"/>
                  <a:pt x="4696" y="2664"/>
                </a:cubicBezTo>
                <a:cubicBezTo>
                  <a:pt x="4689" y="2667"/>
                  <a:pt x="4689" y="2667"/>
                  <a:pt x="4689" y="2667"/>
                </a:cubicBezTo>
                <a:cubicBezTo>
                  <a:pt x="4677" y="2666"/>
                  <a:pt x="4677" y="2666"/>
                  <a:pt x="4677" y="2666"/>
                </a:cubicBezTo>
                <a:cubicBezTo>
                  <a:pt x="4677" y="2666"/>
                  <a:pt x="4676" y="2666"/>
                  <a:pt x="4676" y="2667"/>
                </a:cubicBezTo>
                <a:cubicBezTo>
                  <a:pt x="4676" y="2667"/>
                  <a:pt x="4676" y="2667"/>
                  <a:pt x="4676" y="2667"/>
                </a:cubicBezTo>
                <a:cubicBezTo>
                  <a:pt x="4673" y="2666"/>
                  <a:pt x="4673" y="2666"/>
                  <a:pt x="4673" y="2666"/>
                </a:cubicBezTo>
                <a:cubicBezTo>
                  <a:pt x="4673" y="2666"/>
                  <a:pt x="4672" y="2666"/>
                  <a:pt x="4672" y="2667"/>
                </a:cubicBezTo>
                <a:cubicBezTo>
                  <a:pt x="4671" y="2669"/>
                  <a:pt x="4671" y="2669"/>
                  <a:pt x="4671" y="2669"/>
                </a:cubicBezTo>
                <a:cubicBezTo>
                  <a:pt x="4670" y="2669"/>
                  <a:pt x="4670" y="2669"/>
                  <a:pt x="4670" y="2669"/>
                </a:cubicBezTo>
                <a:cubicBezTo>
                  <a:pt x="4670" y="2669"/>
                  <a:pt x="4670" y="2670"/>
                  <a:pt x="4670" y="2670"/>
                </a:cubicBezTo>
                <a:cubicBezTo>
                  <a:pt x="4669" y="2670"/>
                  <a:pt x="4670" y="2670"/>
                  <a:pt x="4670" y="2670"/>
                </a:cubicBezTo>
                <a:cubicBezTo>
                  <a:pt x="4671" y="2672"/>
                  <a:pt x="4671" y="2672"/>
                  <a:pt x="4671" y="2672"/>
                </a:cubicBezTo>
                <a:cubicBezTo>
                  <a:pt x="4669" y="2671"/>
                  <a:pt x="4669" y="2671"/>
                  <a:pt x="4669" y="2671"/>
                </a:cubicBezTo>
                <a:cubicBezTo>
                  <a:pt x="4666" y="2670"/>
                  <a:pt x="4666" y="2670"/>
                  <a:pt x="4666" y="2670"/>
                </a:cubicBezTo>
                <a:cubicBezTo>
                  <a:pt x="4666" y="2670"/>
                  <a:pt x="4666" y="2670"/>
                  <a:pt x="4666" y="2671"/>
                </a:cubicBezTo>
                <a:cubicBezTo>
                  <a:pt x="4665" y="2673"/>
                  <a:pt x="4665" y="2673"/>
                  <a:pt x="4665" y="2673"/>
                </a:cubicBezTo>
                <a:cubicBezTo>
                  <a:pt x="4661" y="2674"/>
                  <a:pt x="4661" y="2674"/>
                  <a:pt x="4661" y="2674"/>
                </a:cubicBezTo>
                <a:cubicBezTo>
                  <a:pt x="4660" y="2675"/>
                  <a:pt x="4660" y="2675"/>
                  <a:pt x="4660" y="2675"/>
                </a:cubicBezTo>
                <a:cubicBezTo>
                  <a:pt x="4659" y="2678"/>
                  <a:pt x="4659" y="2678"/>
                  <a:pt x="4659" y="2678"/>
                </a:cubicBezTo>
                <a:cubicBezTo>
                  <a:pt x="4659" y="2681"/>
                  <a:pt x="4659" y="2681"/>
                  <a:pt x="4659" y="2681"/>
                </a:cubicBezTo>
                <a:cubicBezTo>
                  <a:pt x="4658" y="2682"/>
                  <a:pt x="4658" y="2682"/>
                  <a:pt x="4658" y="2682"/>
                </a:cubicBezTo>
                <a:cubicBezTo>
                  <a:pt x="4658" y="2682"/>
                  <a:pt x="4658" y="2683"/>
                  <a:pt x="4658" y="2683"/>
                </a:cubicBezTo>
                <a:cubicBezTo>
                  <a:pt x="4658" y="2683"/>
                  <a:pt x="4659" y="2683"/>
                  <a:pt x="4659" y="2683"/>
                </a:cubicBezTo>
                <a:cubicBezTo>
                  <a:pt x="4660" y="2683"/>
                  <a:pt x="4660" y="2683"/>
                  <a:pt x="4660" y="2683"/>
                </a:cubicBezTo>
                <a:cubicBezTo>
                  <a:pt x="4661" y="2685"/>
                  <a:pt x="4661" y="2685"/>
                  <a:pt x="4661" y="2685"/>
                </a:cubicBezTo>
                <a:cubicBezTo>
                  <a:pt x="4659" y="2687"/>
                  <a:pt x="4659" y="2687"/>
                  <a:pt x="4659" y="2687"/>
                </a:cubicBezTo>
                <a:cubicBezTo>
                  <a:pt x="4655" y="2686"/>
                  <a:pt x="4655" y="2686"/>
                  <a:pt x="4655" y="2686"/>
                </a:cubicBezTo>
                <a:cubicBezTo>
                  <a:pt x="4654" y="2686"/>
                  <a:pt x="4654" y="2686"/>
                  <a:pt x="4654" y="2686"/>
                </a:cubicBezTo>
                <a:cubicBezTo>
                  <a:pt x="4653" y="2688"/>
                  <a:pt x="4653" y="2688"/>
                  <a:pt x="4653" y="2688"/>
                </a:cubicBezTo>
                <a:cubicBezTo>
                  <a:pt x="4653" y="2689"/>
                  <a:pt x="4653" y="2689"/>
                  <a:pt x="4653" y="2689"/>
                </a:cubicBezTo>
                <a:cubicBezTo>
                  <a:pt x="4653" y="2691"/>
                  <a:pt x="4653" y="2691"/>
                  <a:pt x="4653" y="2691"/>
                </a:cubicBezTo>
                <a:cubicBezTo>
                  <a:pt x="4650" y="2695"/>
                  <a:pt x="4650" y="2695"/>
                  <a:pt x="4650" y="2695"/>
                </a:cubicBezTo>
                <a:cubicBezTo>
                  <a:pt x="4649" y="2695"/>
                  <a:pt x="4649" y="2695"/>
                  <a:pt x="4649" y="2695"/>
                </a:cubicBezTo>
                <a:cubicBezTo>
                  <a:pt x="4648" y="2695"/>
                  <a:pt x="4648" y="2695"/>
                  <a:pt x="4648" y="2695"/>
                </a:cubicBezTo>
                <a:cubicBezTo>
                  <a:pt x="4648" y="2695"/>
                  <a:pt x="4648" y="2695"/>
                  <a:pt x="4648" y="2695"/>
                </a:cubicBezTo>
                <a:cubicBezTo>
                  <a:pt x="4648" y="2695"/>
                  <a:pt x="4647" y="2695"/>
                  <a:pt x="4647" y="2696"/>
                </a:cubicBezTo>
                <a:cubicBezTo>
                  <a:pt x="4646" y="2700"/>
                  <a:pt x="4646" y="2700"/>
                  <a:pt x="4646" y="2700"/>
                </a:cubicBezTo>
                <a:cubicBezTo>
                  <a:pt x="4646" y="2701"/>
                  <a:pt x="4646" y="2701"/>
                  <a:pt x="4646" y="2701"/>
                </a:cubicBezTo>
                <a:cubicBezTo>
                  <a:pt x="4652" y="2708"/>
                  <a:pt x="4652" y="2708"/>
                  <a:pt x="4652" y="2708"/>
                </a:cubicBezTo>
                <a:cubicBezTo>
                  <a:pt x="4650" y="2709"/>
                  <a:pt x="4650" y="2709"/>
                  <a:pt x="4650" y="2709"/>
                </a:cubicBezTo>
                <a:cubicBezTo>
                  <a:pt x="4650" y="2709"/>
                  <a:pt x="4650" y="2709"/>
                  <a:pt x="4650" y="2709"/>
                </a:cubicBezTo>
                <a:cubicBezTo>
                  <a:pt x="4651" y="2713"/>
                  <a:pt x="4651" y="2713"/>
                  <a:pt x="4651" y="2713"/>
                </a:cubicBezTo>
                <a:cubicBezTo>
                  <a:pt x="4650" y="2713"/>
                  <a:pt x="4650" y="2713"/>
                  <a:pt x="4650" y="2713"/>
                </a:cubicBezTo>
                <a:cubicBezTo>
                  <a:pt x="4644" y="2707"/>
                  <a:pt x="4644" y="2707"/>
                  <a:pt x="4644" y="2707"/>
                </a:cubicBezTo>
                <a:cubicBezTo>
                  <a:pt x="4643" y="2707"/>
                  <a:pt x="4643" y="2707"/>
                  <a:pt x="4643" y="2707"/>
                </a:cubicBezTo>
                <a:cubicBezTo>
                  <a:pt x="4636" y="2708"/>
                  <a:pt x="4636" y="2708"/>
                  <a:pt x="4636" y="2708"/>
                </a:cubicBezTo>
                <a:cubicBezTo>
                  <a:pt x="4634" y="2707"/>
                  <a:pt x="4634" y="2707"/>
                  <a:pt x="4634" y="2707"/>
                </a:cubicBezTo>
                <a:cubicBezTo>
                  <a:pt x="4633" y="2707"/>
                  <a:pt x="4633" y="2707"/>
                  <a:pt x="4633" y="2707"/>
                </a:cubicBezTo>
                <a:cubicBezTo>
                  <a:pt x="4632" y="2707"/>
                  <a:pt x="4632" y="2707"/>
                  <a:pt x="4632" y="2707"/>
                </a:cubicBezTo>
                <a:cubicBezTo>
                  <a:pt x="4632" y="2708"/>
                  <a:pt x="4632" y="2708"/>
                  <a:pt x="4632" y="2708"/>
                </a:cubicBezTo>
                <a:cubicBezTo>
                  <a:pt x="4632" y="2709"/>
                  <a:pt x="4632" y="2709"/>
                  <a:pt x="4632" y="2709"/>
                </a:cubicBezTo>
                <a:cubicBezTo>
                  <a:pt x="4631" y="2709"/>
                  <a:pt x="4631" y="2709"/>
                  <a:pt x="4631" y="2709"/>
                </a:cubicBezTo>
                <a:cubicBezTo>
                  <a:pt x="4630" y="2709"/>
                  <a:pt x="4630" y="2709"/>
                  <a:pt x="4630" y="2709"/>
                </a:cubicBezTo>
                <a:cubicBezTo>
                  <a:pt x="4630" y="2709"/>
                  <a:pt x="4630" y="2709"/>
                  <a:pt x="4630" y="2709"/>
                </a:cubicBezTo>
                <a:cubicBezTo>
                  <a:pt x="4630" y="2709"/>
                  <a:pt x="4630" y="2709"/>
                  <a:pt x="4630" y="2709"/>
                </a:cubicBezTo>
                <a:cubicBezTo>
                  <a:pt x="4629" y="2709"/>
                  <a:pt x="4629" y="2709"/>
                  <a:pt x="4629" y="2709"/>
                </a:cubicBezTo>
                <a:cubicBezTo>
                  <a:pt x="4628" y="2711"/>
                  <a:pt x="4628" y="2711"/>
                  <a:pt x="4628" y="2711"/>
                </a:cubicBezTo>
                <a:cubicBezTo>
                  <a:pt x="4628" y="2706"/>
                  <a:pt x="4628" y="2706"/>
                  <a:pt x="4628" y="2706"/>
                </a:cubicBezTo>
                <a:cubicBezTo>
                  <a:pt x="4628" y="2705"/>
                  <a:pt x="4628" y="2705"/>
                  <a:pt x="4628" y="2705"/>
                </a:cubicBezTo>
                <a:cubicBezTo>
                  <a:pt x="4624" y="2703"/>
                  <a:pt x="4624" y="2703"/>
                  <a:pt x="4624" y="2703"/>
                </a:cubicBezTo>
                <a:cubicBezTo>
                  <a:pt x="4620" y="2696"/>
                  <a:pt x="4620" y="2696"/>
                  <a:pt x="4620" y="2696"/>
                </a:cubicBezTo>
                <a:cubicBezTo>
                  <a:pt x="4615" y="2693"/>
                  <a:pt x="4615" y="2693"/>
                  <a:pt x="4615" y="2693"/>
                </a:cubicBezTo>
                <a:cubicBezTo>
                  <a:pt x="4614" y="2692"/>
                  <a:pt x="4614" y="2692"/>
                  <a:pt x="4614" y="2692"/>
                </a:cubicBezTo>
                <a:cubicBezTo>
                  <a:pt x="4611" y="2692"/>
                  <a:pt x="4611" y="2692"/>
                  <a:pt x="4611" y="2692"/>
                </a:cubicBezTo>
                <a:cubicBezTo>
                  <a:pt x="4609" y="2691"/>
                  <a:pt x="4609" y="2691"/>
                  <a:pt x="4609" y="2691"/>
                </a:cubicBezTo>
                <a:cubicBezTo>
                  <a:pt x="4609" y="2691"/>
                  <a:pt x="4609" y="2691"/>
                  <a:pt x="4609" y="2691"/>
                </a:cubicBezTo>
                <a:cubicBezTo>
                  <a:pt x="4608" y="2691"/>
                  <a:pt x="4608" y="2691"/>
                  <a:pt x="4608" y="2691"/>
                </a:cubicBezTo>
                <a:cubicBezTo>
                  <a:pt x="4606" y="2691"/>
                  <a:pt x="4606" y="2691"/>
                  <a:pt x="4606" y="2691"/>
                </a:cubicBezTo>
                <a:cubicBezTo>
                  <a:pt x="4605" y="2691"/>
                  <a:pt x="4605" y="2691"/>
                  <a:pt x="4605" y="2691"/>
                </a:cubicBezTo>
                <a:cubicBezTo>
                  <a:pt x="4605" y="2692"/>
                  <a:pt x="4605" y="2692"/>
                  <a:pt x="4605" y="2692"/>
                </a:cubicBezTo>
                <a:cubicBezTo>
                  <a:pt x="4606" y="2694"/>
                  <a:pt x="4606" y="2694"/>
                  <a:pt x="4606" y="2694"/>
                </a:cubicBezTo>
                <a:cubicBezTo>
                  <a:pt x="4605" y="2694"/>
                  <a:pt x="4605" y="2694"/>
                  <a:pt x="4605" y="2694"/>
                </a:cubicBezTo>
                <a:cubicBezTo>
                  <a:pt x="4602" y="2696"/>
                  <a:pt x="4602" y="2696"/>
                  <a:pt x="4602" y="2696"/>
                </a:cubicBezTo>
                <a:cubicBezTo>
                  <a:pt x="4601" y="2696"/>
                  <a:pt x="4601" y="2696"/>
                  <a:pt x="4601" y="2696"/>
                </a:cubicBezTo>
                <a:cubicBezTo>
                  <a:pt x="4601" y="2695"/>
                  <a:pt x="4601" y="2695"/>
                  <a:pt x="4601" y="2695"/>
                </a:cubicBezTo>
                <a:cubicBezTo>
                  <a:pt x="4600" y="2695"/>
                  <a:pt x="4600" y="2695"/>
                  <a:pt x="4600" y="2695"/>
                </a:cubicBezTo>
                <a:cubicBezTo>
                  <a:pt x="4600" y="2695"/>
                  <a:pt x="4600" y="2695"/>
                  <a:pt x="4600" y="2695"/>
                </a:cubicBezTo>
                <a:cubicBezTo>
                  <a:pt x="4599" y="2694"/>
                  <a:pt x="4599" y="2695"/>
                  <a:pt x="4599" y="2695"/>
                </a:cubicBezTo>
                <a:cubicBezTo>
                  <a:pt x="4598" y="2697"/>
                  <a:pt x="4598" y="2697"/>
                  <a:pt x="4598" y="2697"/>
                </a:cubicBezTo>
                <a:cubicBezTo>
                  <a:pt x="4597" y="2697"/>
                  <a:pt x="4597" y="2697"/>
                  <a:pt x="4597" y="2697"/>
                </a:cubicBezTo>
                <a:cubicBezTo>
                  <a:pt x="4597" y="2696"/>
                  <a:pt x="4597" y="2696"/>
                  <a:pt x="4597" y="2696"/>
                </a:cubicBezTo>
                <a:cubicBezTo>
                  <a:pt x="4595" y="2694"/>
                  <a:pt x="4595" y="2694"/>
                  <a:pt x="4595" y="2694"/>
                </a:cubicBezTo>
                <a:cubicBezTo>
                  <a:pt x="4595" y="2693"/>
                  <a:pt x="4595" y="2693"/>
                  <a:pt x="4595" y="2693"/>
                </a:cubicBezTo>
                <a:cubicBezTo>
                  <a:pt x="4594" y="2693"/>
                  <a:pt x="4594" y="2694"/>
                  <a:pt x="4594" y="2694"/>
                </a:cubicBezTo>
                <a:cubicBezTo>
                  <a:pt x="4593" y="2695"/>
                  <a:pt x="4593" y="2695"/>
                  <a:pt x="4593" y="2695"/>
                </a:cubicBezTo>
                <a:cubicBezTo>
                  <a:pt x="4593" y="2696"/>
                  <a:pt x="4593" y="2696"/>
                  <a:pt x="4593" y="2696"/>
                </a:cubicBezTo>
                <a:cubicBezTo>
                  <a:pt x="4595" y="2698"/>
                  <a:pt x="4595" y="2698"/>
                  <a:pt x="4595" y="2698"/>
                </a:cubicBezTo>
                <a:cubicBezTo>
                  <a:pt x="4595" y="2699"/>
                  <a:pt x="4595" y="2699"/>
                  <a:pt x="4595" y="2699"/>
                </a:cubicBezTo>
                <a:cubicBezTo>
                  <a:pt x="4593" y="2702"/>
                  <a:pt x="4593" y="2702"/>
                  <a:pt x="4593" y="2702"/>
                </a:cubicBezTo>
                <a:cubicBezTo>
                  <a:pt x="4591" y="2704"/>
                  <a:pt x="4591" y="2704"/>
                  <a:pt x="4591" y="2704"/>
                </a:cubicBezTo>
                <a:cubicBezTo>
                  <a:pt x="4591" y="2703"/>
                  <a:pt x="4591" y="2703"/>
                  <a:pt x="4591" y="2703"/>
                </a:cubicBezTo>
                <a:cubicBezTo>
                  <a:pt x="4591" y="2702"/>
                  <a:pt x="4591" y="2702"/>
                  <a:pt x="4590" y="2702"/>
                </a:cubicBezTo>
                <a:cubicBezTo>
                  <a:pt x="4588" y="2702"/>
                  <a:pt x="4588" y="2702"/>
                  <a:pt x="4588" y="2702"/>
                </a:cubicBezTo>
                <a:cubicBezTo>
                  <a:pt x="4582" y="2704"/>
                  <a:pt x="4582" y="2704"/>
                  <a:pt x="4582" y="2704"/>
                </a:cubicBezTo>
                <a:cubicBezTo>
                  <a:pt x="4581" y="2705"/>
                  <a:pt x="4581" y="2705"/>
                  <a:pt x="4581" y="2705"/>
                </a:cubicBezTo>
                <a:cubicBezTo>
                  <a:pt x="4581" y="2708"/>
                  <a:pt x="4581" y="2708"/>
                  <a:pt x="4581" y="2708"/>
                </a:cubicBezTo>
                <a:cubicBezTo>
                  <a:pt x="4583" y="2711"/>
                  <a:pt x="4583" y="2711"/>
                  <a:pt x="4583" y="2711"/>
                </a:cubicBezTo>
                <a:cubicBezTo>
                  <a:pt x="4583" y="2712"/>
                  <a:pt x="4583" y="2712"/>
                  <a:pt x="4583" y="2712"/>
                </a:cubicBezTo>
                <a:cubicBezTo>
                  <a:pt x="4579" y="2710"/>
                  <a:pt x="4579" y="2710"/>
                  <a:pt x="4579" y="2710"/>
                </a:cubicBezTo>
                <a:cubicBezTo>
                  <a:pt x="4578" y="2710"/>
                  <a:pt x="4578" y="2710"/>
                  <a:pt x="4578" y="2710"/>
                </a:cubicBezTo>
                <a:cubicBezTo>
                  <a:pt x="4577" y="2712"/>
                  <a:pt x="4577" y="2712"/>
                  <a:pt x="4577" y="2712"/>
                </a:cubicBezTo>
                <a:cubicBezTo>
                  <a:pt x="4577" y="2712"/>
                  <a:pt x="4577" y="2712"/>
                  <a:pt x="4577" y="2712"/>
                </a:cubicBezTo>
                <a:cubicBezTo>
                  <a:pt x="4577" y="2714"/>
                  <a:pt x="4577" y="2714"/>
                  <a:pt x="4577" y="2714"/>
                </a:cubicBezTo>
                <a:cubicBezTo>
                  <a:pt x="4578" y="2717"/>
                  <a:pt x="4578" y="2717"/>
                  <a:pt x="4578" y="2717"/>
                </a:cubicBezTo>
                <a:cubicBezTo>
                  <a:pt x="4576" y="2716"/>
                  <a:pt x="4576" y="2716"/>
                  <a:pt x="4576" y="2716"/>
                </a:cubicBezTo>
                <a:cubicBezTo>
                  <a:pt x="4575" y="2716"/>
                  <a:pt x="4575" y="2716"/>
                  <a:pt x="4575" y="2716"/>
                </a:cubicBezTo>
                <a:cubicBezTo>
                  <a:pt x="4573" y="2716"/>
                  <a:pt x="4573" y="2716"/>
                  <a:pt x="4573" y="2716"/>
                </a:cubicBezTo>
                <a:cubicBezTo>
                  <a:pt x="4572" y="2717"/>
                  <a:pt x="4572" y="2717"/>
                  <a:pt x="4572" y="2717"/>
                </a:cubicBezTo>
                <a:cubicBezTo>
                  <a:pt x="4571" y="2718"/>
                  <a:pt x="4571" y="2718"/>
                  <a:pt x="4571" y="2718"/>
                </a:cubicBezTo>
                <a:cubicBezTo>
                  <a:pt x="4571" y="2719"/>
                  <a:pt x="4571" y="2719"/>
                  <a:pt x="4571" y="2719"/>
                </a:cubicBezTo>
                <a:cubicBezTo>
                  <a:pt x="4572" y="2723"/>
                  <a:pt x="4572" y="2723"/>
                  <a:pt x="4572" y="2723"/>
                </a:cubicBezTo>
                <a:cubicBezTo>
                  <a:pt x="4571" y="2725"/>
                  <a:pt x="4571" y="2725"/>
                  <a:pt x="4571" y="2725"/>
                </a:cubicBezTo>
                <a:cubicBezTo>
                  <a:pt x="4569" y="2728"/>
                  <a:pt x="4569" y="2728"/>
                  <a:pt x="4569" y="2728"/>
                </a:cubicBezTo>
                <a:cubicBezTo>
                  <a:pt x="4568" y="2728"/>
                  <a:pt x="4568" y="2728"/>
                  <a:pt x="4568" y="2728"/>
                </a:cubicBezTo>
                <a:cubicBezTo>
                  <a:pt x="4568" y="2731"/>
                  <a:pt x="4568" y="2731"/>
                  <a:pt x="4568" y="2731"/>
                </a:cubicBezTo>
                <a:cubicBezTo>
                  <a:pt x="4568" y="2732"/>
                  <a:pt x="4568" y="2732"/>
                  <a:pt x="4568" y="2732"/>
                </a:cubicBezTo>
                <a:cubicBezTo>
                  <a:pt x="4570" y="2733"/>
                  <a:pt x="4570" y="2733"/>
                  <a:pt x="4570" y="2733"/>
                </a:cubicBezTo>
                <a:cubicBezTo>
                  <a:pt x="4570" y="2734"/>
                  <a:pt x="4570" y="2734"/>
                  <a:pt x="4570" y="2734"/>
                </a:cubicBezTo>
                <a:cubicBezTo>
                  <a:pt x="4566" y="2733"/>
                  <a:pt x="4566" y="2733"/>
                  <a:pt x="4566" y="2733"/>
                </a:cubicBezTo>
                <a:cubicBezTo>
                  <a:pt x="4563" y="2729"/>
                  <a:pt x="4563" y="2729"/>
                  <a:pt x="4563" y="2729"/>
                </a:cubicBezTo>
                <a:cubicBezTo>
                  <a:pt x="4562" y="2729"/>
                  <a:pt x="4562" y="2729"/>
                  <a:pt x="4562" y="2729"/>
                </a:cubicBezTo>
                <a:cubicBezTo>
                  <a:pt x="4560" y="2729"/>
                  <a:pt x="4560" y="2729"/>
                  <a:pt x="4560" y="2729"/>
                </a:cubicBezTo>
                <a:cubicBezTo>
                  <a:pt x="4557" y="2728"/>
                  <a:pt x="4557" y="2728"/>
                  <a:pt x="4557" y="2728"/>
                </a:cubicBezTo>
                <a:cubicBezTo>
                  <a:pt x="4557" y="2728"/>
                  <a:pt x="4557" y="2728"/>
                  <a:pt x="4557" y="2728"/>
                </a:cubicBezTo>
                <a:cubicBezTo>
                  <a:pt x="4555" y="2729"/>
                  <a:pt x="4555" y="2729"/>
                  <a:pt x="4555" y="2729"/>
                </a:cubicBezTo>
                <a:cubicBezTo>
                  <a:pt x="4555" y="2730"/>
                  <a:pt x="4555" y="2730"/>
                  <a:pt x="4555" y="2730"/>
                </a:cubicBezTo>
                <a:cubicBezTo>
                  <a:pt x="4555" y="2734"/>
                  <a:pt x="4555" y="2734"/>
                  <a:pt x="4555" y="2734"/>
                </a:cubicBezTo>
                <a:cubicBezTo>
                  <a:pt x="4555" y="2735"/>
                  <a:pt x="4555" y="2735"/>
                  <a:pt x="4555" y="2735"/>
                </a:cubicBezTo>
                <a:cubicBezTo>
                  <a:pt x="4555" y="2736"/>
                  <a:pt x="4555" y="2736"/>
                  <a:pt x="4555" y="2736"/>
                </a:cubicBezTo>
                <a:cubicBezTo>
                  <a:pt x="4557" y="2738"/>
                  <a:pt x="4557" y="2738"/>
                  <a:pt x="4557" y="2738"/>
                </a:cubicBezTo>
                <a:cubicBezTo>
                  <a:pt x="4558" y="2741"/>
                  <a:pt x="4558" y="2741"/>
                  <a:pt x="4558" y="2741"/>
                </a:cubicBezTo>
                <a:cubicBezTo>
                  <a:pt x="4559" y="2743"/>
                  <a:pt x="4559" y="2743"/>
                  <a:pt x="4559" y="2743"/>
                </a:cubicBezTo>
                <a:cubicBezTo>
                  <a:pt x="4557" y="2743"/>
                  <a:pt x="4557" y="2743"/>
                  <a:pt x="4557" y="2743"/>
                </a:cubicBezTo>
                <a:cubicBezTo>
                  <a:pt x="4557" y="2743"/>
                  <a:pt x="4557" y="2743"/>
                  <a:pt x="4557" y="2743"/>
                </a:cubicBezTo>
                <a:cubicBezTo>
                  <a:pt x="4557" y="2743"/>
                  <a:pt x="4557" y="2743"/>
                  <a:pt x="4556" y="2743"/>
                </a:cubicBezTo>
                <a:cubicBezTo>
                  <a:pt x="4556" y="2744"/>
                  <a:pt x="4556" y="2744"/>
                  <a:pt x="4556" y="2744"/>
                </a:cubicBezTo>
                <a:cubicBezTo>
                  <a:pt x="4556" y="2748"/>
                  <a:pt x="4556" y="2748"/>
                  <a:pt x="4556" y="2748"/>
                </a:cubicBezTo>
                <a:cubicBezTo>
                  <a:pt x="4555" y="2750"/>
                  <a:pt x="4555" y="2750"/>
                  <a:pt x="4555" y="2750"/>
                </a:cubicBezTo>
                <a:cubicBezTo>
                  <a:pt x="4555" y="2750"/>
                  <a:pt x="4555" y="2750"/>
                  <a:pt x="4555" y="2750"/>
                </a:cubicBezTo>
                <a:cubicBezTo>
                  <a:pt x="4547" y="2733"/>
                  <a:pt x="4547" y="2733"/>
                  <a:pt x="4547" y="2733"/>
                </a:cubicBezTo>
                <a:cubicBezTo>
                  <a:pt x="4546" y="2733"/>
                  <a:pt x="4546" y="2732"/>
                  <a:pt x="4546" y="2732"/>
                </a:cubicBezTo>
                <a:cubicBezTo>
                  <a:pt x="4546" y="2732"/>
                  <a:pt x="4546" y="2732"/>
                  <a:pt x="4545" y="2732"/>
                </a:cubicBezTo>
                <a:cubicBezTo>
                  <a:pt x="4545" y="2733"/>
                  <a:pt x="4545" y="2733"/>
                  <a:pt x="4545" y="2733"/>
                </a:cubicBezTo>
                <a:cubicBezTo>
                  <a:pt x="4544" y="2733"/>
                  <a:pt x="4544" y="2733"/>
                  <a:pt x="4544" y="2733"/>
                </a:cubicBezTo>
                <a:cubicBezTo>
                  <a:pt x="4543" y="2736"/>
                  <a:pt x="4543" y="2736"/>
                  <a:pt x="4543" y="2736"/>
                </a:cubicBezTo>
                <a:cubicBezTo>
                  <a:pt x="4543" y="2737"/>
                  <a:pt x="4543" y="2737"/>
                  <a:pt x="4543" y="2737"/>
                </a:cubicBezTo>
                <a:cubicBezTo>
                  <a:pt x="4543" y="2737"/>
                  <a:pt x="4543" y="2737"/>
                  <a:pt x="4543" y="2737"/>
                </a:cubicBezTo>
                <a:cubicBezTo>
                  <a:pt x="4543" y="2737"/>
                  <a:pt x="4543" y="2737"/>
                  <a:pt x="4543" y="2737"/>
                </a:cubicBezTo>
                <a:cubicBezTo>
                  <a:pt x="4543" y="2738"/>
                  <a:pt x="4543" y="2738"/>
                  <a:pt x="4543" y="2738"/>
                </a:cubicBezTo>
                <a:cubicBezTo>
                  <a:pt x="4540" y="2740"/>
                  <a:pt x="4540" y="2740"/>
                  <a:pt x="4540" y="2740"/>
                </a:cubicBezTo>
                <a:cubicBezTo>
                  <a:pt x="4539" y="2741"/>
                  <a:pt x="4539" y="2741"/>
                  <a:pt x="4539" y="2741"/>
                </a:cubicBezTo>
                <a:cubicBezTo>
                  <a:pt x="4538" y="2741"/>
                  <a:pt x="4538" y="2741"/>
                  <a:pt x="4538" y="2741"/>
                </a:cubicBezTo>
                <a:cubicBezTo>
                  <a:pt x="4538" y="2741"/>
                  <a:pt x="4538" y="2741"/>
                  <a:pt x="4538" y="2741"/>
                </a:cubicBezTo>
                <a:cubicBezTo>
                  <a:pt x="4536" y="2742"/>
                  <a:pt x="4536" y="2742"/>
                  <a:pt x="4536" y="2742"/>
                </a:cubicBezTo>
                <a:cubicBezTo>
                  <a:pt x="4534" y="2746"/>
                  <a:pt x="4534" y="2746"/>
                  <a:pt x="4534" y="2746"/>
                </a:cubicBezTo>
                <a:cubicBezTo>
                  <a:pt x="4534" y="2750"/>
                  <a:pt x="4534" y="2750"/>
                  <a:pt x="4534" y="2750"/>
                </a:cubicBezTo>
                <a:cubicBezTo>
                  <a:pt x="4536" y="2759"/>
                  <a:pt x="4536" y="2759"/>
                  <a:pt x="4536" y="2759"/>
                </a:cubicBezTo>
                <a:cubicBezTo>
                  <a:pt x="4536" y="2759"/>
                  <a:pt x="4536" y="2759"/>
                  <a:pt x="4536" y="2759"/>
                </a:cubicBezTo>
                <a:cubicBezTo>
                  <a:pt x="4536" y="2759"/>
                  <a:pt x="4536" y="2759"/>
                  <a:pt x="4536" y="2759"/>
                </a:cubicBezTo>
                <a:cubicBezTo>
                  <a:pt x="4536" y="2760"/>
                  <a:pt x="4536" y="2760"/>
                  <a:pt x="4536" y="2760"/>
                </a:cubicBezTo>
                <a:cubicBezTo>
                  <a:pt x="4530" y="2766"/>
                  <a:pt x="4530" y="2766"/>
                  <a:pt x="4530" y="2766"/>
                </a:cubicBezTo>
                <a:cubicBezTo>
                  <a:pt x="4529" y="2766"/>
                  <a:pt x="4529" y="2766"/>
                  <a:pt x="4529" y="2766"/>
                </a:cubicBezTo>
                <a:cubicBezTo>
                  <a:pt x="4528" y="2766"/>
                  <a:pt x="4528" y="2766"/>
                  <a:pt x="4528" y="2766"/>
                </a:cubicBezTo>
                <a:cubicBezTo>
                  <a:pt x="4528" y="2768"/>
                  <a:pt x="4528" y="2768"/>
                  <a:pt x="4528" y="2768"/>
                </a:cubicBezTo>
                <a:cubicBezTo>
                  <a:pt x="4525" y="2773"/>
                  <a:pt x="4525" y="2773"/>
                  <a:pt x="4525" y="2773"/>
                </a:cubicBezTo>
                <a:cubicBezTo>
                  <a:pt x="4525" y="2775"/>
                  <a:pt x="4525" y="2775"/>
                  <a:pt x="4525" y="2775"/>
                </a:cubicBezTo>
                <a:cubicBezTo>
                  <a:pt x="4524" y="2777"/>
                  <a:pt x="4524" y="2777"/>
                  <a:pt x="4524" y="2777"/>
                </a:cubicBezTo>
                <a:cubicBezTo>
                  <a:pt x="4515" y="2784"/>
                  <a:pt x="4515" y="2784"/>
                  <a:pt x="4515" y="2784"/>
                </a:cubicBezTo>
                <a:cubicBezTo>
                  <a:pt x="4493" y="2791"/>
                  <a:pt x="4493" y="2791"/>
                  <a:pt x="4493" y="2791"/>
                </a:cubicBezTo>
                <a:cubicBezTo>
                  <a:pt x="4491" y="2790"/>
                  <a:pt x="4491" y="2790"/>
                  <a:pt x="4491" y="2790"/>
                </a:cubicBezTo>
                <a:cubicBezTo>
                  <a:pt x="4491" y="2789"/>
                  <a:pt x="4491" y="2789"/>
                  <a:pt x="4491" y="2789"/>
                </a:cubicBezTo>
                <a:cubicBezTo>
                  <a:pt x="4487" y="2790"/>
                  <a:pt x="4487" y="2790"/>
                  <a:pt x="4487" y="2790"/>
                </a:cubicBezTo>
                <a:cubicBezTo>
                  <a:pt x="4486" y="2790"/>
                  <a:pt x="4486" y="2790"/>
                  <a:pt x="4486" y="2790"/>
                </a:cubicBezTo>
                <a:cubicBezTo>
                  <a:pt x="4480" y="2795"/>
                  <a:pt x="4480" y="2795"/>
                  <a:pt x="4480" y="2795"/>
                </a:cubicBezTo>
                <a:cubicBezTo>
                  <a:pt x="4472" y="2796"/>
                  <a:pt x="4472" y="2796"/>
                  <a:pt x="4472" y="2796"/>
                </a:cubicBezTo>
                <a:cubicBezTo>
                  <a:pt x="4466" y="2801"/>
                  <a:pt x="4466" y="2801"/>
                  <a:pt x="4466" y="2801"/>
                </a:cubicBezTo>
                <a:cubicBezTo>
                  <a:pt x="4461" y="2802"/>
                  <a:pt x="4461" y="2802"/>
                  <a:pt x="4461" y="2802"/>
                </a:cubicBezTo>
                <a:cubicBezTo>
                  <a:pt x="4459" y="2801"/>
                  <a:pt x="4459" y="2801"/>
                  <a:pt x="4459" y="2801"/>
                </a:cubicBezTo>
                <a:cubicBezTo>
                  <a:pt x="4456" y="2801"/>
                  <a:pt x="4456" y="2801"/>
                  <a:pt x="4456" y="2801"/>
                </a:cubicBezTo>
                <a:cubicBezTo>
                  <a:pt x="4452" y="2800"/>
                  <a:pt x="4452" y="2800"/>
                  <a:pt x="4452" y="2800"/>
                </a:cubicBezTo>
                <a:cubicBezTo>
                  <a:pt x="4451" y="2800"/>
                  <a:pt x="4451" y="2800"/>
                  <a:pt x="4451" y="2800"/>
                </a:cubicBezTo>
                <a:cubicBezTo>
                  <a:pt x="4450" y="2800"/>
                  <a:pt x="4450" y="2800"/>
                  <a:pt x="4450" y="2800"/>
                </a:cubicBezTo>
                <a:cubicBezTo>
                  <a:pt x="4437" y="2808"/>
                  <a:pt x="4437" y="2808"/>
                  <a:pt x="4437" y="2808"/>
                </a:cubicBezTo>
                <a:cubicBezTo>
                  <a:pt x="4435" y="2811"/>
                  <a:pt x="4435" y="2811"/>
                  <a:pt x="4435" y="2811"/>
                </a:cubicBezTo>
                <a:cubicBezTo>
                  <a:pt x="4433" y="2812"/>
                  <a:pt x="4433" y="2812"/>
                  <a:pt x="4433" y="2812"/>
                </a:cubicBezTo>
                <a:cubicBezTo>
                  <a:pt x="4429" y="2816"/>
                  <a:pt x="4429" y="2816"/>
                  <a:pt x="4429" y="2816"/>
                </a:cubicBezTo>
                <a:cubicBezTo>
                  <a:pt x="4424" y="2817"/>
                  <a:pt x="4424" y="2817"/>
                  <a:pt x="4424" y="2817"/>
                </a:cubicBezTo>
                <a:cubicBezTo>
                  <a:pt x="4424" y="2817"/>
                  <a:pt x="4424" y="2817"/>
                  <a:pt x="4424" y="2817"/>
                </a:cubicBezTo>
                <a:cubicBezTo>
                  <a:pt x="4422" y="2819"/>
                  <a:pt x="4422" y="2819"/>
                  <a:pt x="4422" y="2819"/>
                </a:cubicBezTo>
                <a:cubicBezTo>
                  <a:pt x="4416" y="2822"/>
                  <a:pt x="4416" y="2822"/>
                  <a:pt x="4416" y="2822"/>
                </a:cubicBezTo>
                <a:cubicBezTo>
                  <a:pt x="4415" y="2822"/>
                  <a:pt x="4415" y="2822"/>
                  <a:pt x="4415" y="2822"/>
                </a:cubicBezTo>
                <a:cubicBezTo>
                  <a:pt x="4411" y="2831"/>
                  <a:pt x="4411" y="2831"/>
                  <a:pt x="4411" y="2831"/>
                </a:cubicBezTo>
                <a:cubicBezTo>
                  <a:pt x="4410" y="2832"/>
                  <a:pt x="4410" y="2832"/>
                  <a:pt x="4410" y="2832"/>
                </a:cubicBezTo>
                <a:cubicBezTo>
                  <a:pt x="4409" y="2832"/>
                  <a:pt x="4409" y="2832"/>
                  <a:pt x="4409" y="2832"/>
                </a:cubicBezTo>
                <a:cubicBezTo>
                  <a:pt x="4410" y="2829"/>
                  <a:pt x="4410" y="2829"/>
                  <a:pt x="4410" y="2829"/>
                </a:cubicBezTo>
                <a:cubicBezTo>
                  <a:pt x="4409" y="2828"/>
                  <a:pt x="4409" y="2828"/>
                  <a:pt x="4409" y="2828"/>
                </a:cubicBezTo>
                <a:cubicBezTo>
                  <a:pt x="4409" y="2828"/>
                  <a:pt x="4409" y="2828"/>
                  <a:pt x="4409" y="2828"/>
                </a:cubicBezTo>
                <a:cubicBezTo>
                  <a:pt x="4409" y="2827"/>
                  <a:pt x="4409" y="2827"/>
                  <a:pt x="4409" y="2827"/>
                </a:cubicBezTo>
                <a:cubicBezTo>
                  <a:pt x="4410" y="2826"/>
                  <a:pt x="4410" y="2826"/>
                  <a:pt x="4410" y="2826"/>
                </a:cubicBezTo>
                <a:cubicBezTo>
                  <a:pt x="4410" y="2826"/>
                  <a:pt x="4410" y="2826"/>
                  <a:pt x="4410" y="2826"/>
                </a:cubicBezTo>
                <a:cubicBezTo>
                  <a:pt x="4410" y="2821"/>
                  <a:pt x="4410" y="2821"/>
                  <a:pt x="4410" y="2821"/>
                </a:cubicBezTo>
                <a:cubicBezTo>
                  <a:pt x="4410" y="2820"/>
                  <a:pt x="4410" y="2820"/>
                  <a:pt x="4410" y="2820"/>
                </a:cubicBezTo>
                <a:cubicBezTo>
                  <a:pt x="4409" y="2820"/>
                  <a:pt x="4409" y="2820"/>
                  <a:pt x="4409" y="2820"/>
                </a:cubicBezTo>
                <a:cubicBezTo>
                  <a:pt x="4407" y="2821"/>
                  <a:pt x="4407" y="2821"/>
                  <a:pt x="4407" y="2821"/>
                </a:cubicBezTo>
                <a:cubicBezTo>
                  <a:pt x="4406" y="2822"/>
                  <a:pt x="4406" y="2822"/>
                  <a:pt x="4406" y="2822"/>
                </a:cubicBezTo>
                <a:cubicBezTo>
                  <a:pt x="4401" y="2836"/>
                  <a:pt x="4401" y="2836"/>
                  <a:pt x="4401" y="2836"/>
                </a:cubicBezTo>
                <a:cubicBezTo>
                  <a:pt x="4401" y="2836"/>
                  <a:pt x="4401" y="2836"/>
                  <a:pt x="4401" y="2836"/>
                </a:cubicBezTo>
                <a:cubicBezTo>
                  <a:pt x="4403" y="2840"/>
                  <a:pt x="4403" y="2840"/>
                  <a:pt x="4403" y="2840"/>
                </a:cubicBezTo>
                <a:cubicBezTo>
                  <a:pt x="4403" y="2850"/>
                  <a:pt x="4403" y="2850"/>
                  <a:pt x="4403" y="2850"/>
                </a:cubicBezTo>
                <a:cubicBezTo>
                  <a:pt x="4399" y="2854"/>
                  <a:pt x="4399" y="2854"/>
                  <a:pt x="4399" y="2854"/>
                </a:cubicBezTo>
                <a:cubicBezTo>
                  <a:pt x="4397" y="2857"/>
                  <a:pt x="4397" y="2857"/>
                  <a:pt x="4397" y="2857"/>
                </a:cubicBezTo>
                <a:cubicBezTo>
                  <a:pt x="4397" y="2866"/>
                  <a:pt x="4397" y="2866"/>
                  <a:pt x="4397" y="2866"/>
                </a:cubicBezTo>
                <a:cubicBezTo>
                  <a:pt x="4405" y="2882"/>
                  <a:pt x="4405" y="2882"/>
                  <a:pt x="4405" y="2882"/>
                </a:cubicBezTo>
                <a:cubicBezTo>
                  <a:pt x="4405" y="2883"/>
                  <a:pt x="4405" y="2883"/>
                  <a:pt x="4405" y="2883"/>
                </a:cubicBezTo>
                <a:cubicBezTo>
                  <a:pt x="4405" y="2884"/>
                  <a:pt x="4405" y="2884"/>
                  <a:pt x="4406" y="2884"/>
                </a:cubicBezTo>
                <a:cubicBezTo>
                  <a:pt x="4406" y="2884"/>
                  <a:pt x="4406" y="2884"/>
                  <a:pt x="4406" y="2884"/>
                </a:cubicBezTo>
                <a:cubicBezTo>
                  <a:pt x="4408" y="2886"/>
                  <a:pt x="4408" y="2886"/>
                  <a:pt x="4408" y="2886"/>
                </a:cubicBezTo>
                <a:cubicBezTo>
                  <a:pt x="4410" y="2888"/>
                  <a:pt x="4410" y="2888"/>
                  <a:pt x="4410" y="2888"/>
                </a:cubicBezTo>
                <a:cubicBezTo>
                  <a:pt x="4410" y="2893"/>
                  <a:pt x="4410" y="2893"/>
                  <a:pt x="4410" y="2893"/>
                </a:cubicBezTo>
                <a:cubicBezTo>
                  <a:pt x="4409" y="2897"/>
                  <a:pt x="4409" y="2897"/>
                  <a:pt x="4409" y="2897"/>
                </a:cubicBezTo>
                <a:cubicBezTo>
                  <a:pt x="4408" y="2898"/>
                  <a:pt x="4408" y="2898"/>
                  <a:pt x="4408" y="2898"/>
                </a:cubicBezTo>
                <a:cubicBezTo>
                  <a:pt x="4407" y="2898"/>
                  <a:pt x="4407" y="2898"/>
                  <a:pt x="4407" y="2898"/>
                </a:cubicBezTo>
                <a:cubicBezTo>
                  <a:pt x="4406" y="2893"/>
                  <a:pt x="4406" y="2893"/>
                  <a:pt x="4406" y="2893"/>
                </a:cubicBezTo>
                <a:cubicBezTo>
                  <a:pt x="4406" y="2893"/>
                  <a:pt x="4406" y="2892"/>
                  <a:pt x="4406" y="2892"/>
                </a:cubicBezTo>
                <a:cubicBezTo>
                  <a:pt x="4405" y="2892"/>
                  <a:pt x="4405" y="2892"/>
                  <a:pt x="4405" y="2892"/>
                </a:cubicBezTo>
                <a:cubicBezTo>
                  <a:pt x="4404" y="2894"/>
                  <a:pt x="4404" y="2894"/>
                  <a:pt x="4404" y="2894"/>
                </a:cubicBezTo>
                <a:cubicBezTo>
                  <a:pt x="4401" y="2886"/>
                  <a:pt x="4401" y="2886"/>
                  <a:pt x="4401" y="2886"/>
                </a:cubicBezTo>
                <a:cubicBezTo>
                  <a:pt x="4400" y="2884"/>
                  <a:pt x="4400" y="2884"/>
                  <a:pt x="4400" y="2884"/>
                </a:cubicBezTo>
                <a:cubicBezTo>
                  <a:pt x="4400" y="2884"/>
                  <a:pt x="4399" y="2884"/>
                  <a:pt x="4399" y="2884"/>
                </a:cubicBezTo>
                <a:cubicBezTo>
                  <a:pt x="4399" y="2884"/>
                  <a:pt x="4398" y="2885"/>
                  <a:pt x="4399" y="2885"/>
                </a:cubicBezTo>
                <a:cubicBezTo>
                  <a:pt x="4399" y="2888"/>
                  <a:pt x="4399" y="2888"/>
                  <a:pt x="4399" y="2888"/>
                </a:cubicBezTo>
                <a:cubicBezTo>
                  <a:pt x="4402" y="2896"/>
                  <a:pt x="4402" y="2896"/>
                  <a:pt x="4402" y="2896"/>
                </a:cubicBezTo>
                <a:cubicBezTo>
                  <a:pt x="4404" y="2899"/>
                  <a:pt x="4404" y="2899"/>
                  <a:pt x="4404" y="2899"/>
                </a:cubicBezTo>
                <a:cubicBezTo>
                  <a:pt x="4405" y="2901"/>
                  <a:pt x="4405" y="2901"/>
                  <a:pt x="4405" y="2901"/>
                </a:cubicBezTo>
                <a:cubicBezTo>
                  <a:pt x="4404" y="2902"/>
                  <a:pt x="4404" y="2902"/>
                  <a:pt x="4404" y="2902"/>
                </a:cubicBezTo>
                <a:cubicBezTo>
                  <a:pt x="4402" y="2902"/>
                  <a:pt x="4402" y="2902"/>
                  <a:pt x="4402" y="2902"/>
                </a:cubicBezTo>
                <a:cubicBezTo>
                  <a:pt x="4402" y="2900"/>
                  <a:pt x="4402" y="2900"/>
                  <a:pt x="4402" y="2900"/>
                </a:cubicBezTo>
                <a:cubicBezTo>
                  <a:pt x="4402" y="2900"/>
                  <a:pt x="4402" y="2900"/>
                  <a:pt x="4402" y="2900"/>
                </a:cubicBezTo>
                <a:cubicBezTo>
                  <a:pt x="4401" y="2900"/>
                  <a:pt x="4401" y="2900"/>
                  <a:pt x="4401" y="2900"/>
                </a:cubicBezTo>
                <a:cubicBezTo>
                  <a:pt x="4401" y="2900"/>
                  <a:pt x="4401" y="2900"/>
                  <a:pt x="4401" y="2900"/>
                </a:cubicBezTo>
                <a:cubicBezTo>
                  <a:pt x="4401" y="2899"/>
                  <a:pt x="4401" y="2899"/>
                  <a:pt x="4401" y="2899"/>
                </a:cubicBezTo>
                <a:cubicBezTo>
                  <a:pt x="4400" y="2896"/>
                  <a:pt x="4400" y="2896"/>
                  <a:pt x="4400" y="2896"/>
                </a:cubicBezTo>
                <a:cubicBezTo>
                  <a:pt x="4398" y="2895"/>
                  <a:pt x="4398" y="2895"/>
                  <a:pt x="4398" y="2895"/>
                </a:cubicBezTo>
                <a:cubicBezTo>
                  <a:pt x="4398" y="2895"/>
                  <a:pt x="4398" y="2895"/>
                  <a:pt x="4398" y="2895"/>
                </a:cubicBezTo>
                <a:cubicBezTo>
                  <a:pt x="4397" y="2895"/>
                  <a:pt x="4397" y="2895"/>
                  <a:pt x="4397" y="2895"/>
                </a:cubicBezTo>
                <a:cubicBezTo>
                  <a:pt x="4397" y="2894"/>
                  <a:pt x="4397" y="2894"/>
                  <a:pt x="4397" y="2894"/>
                </a:cubicBezTo>
                <a:cubicBezTo>
                  <a:pt x="4397" y="2894"/>
                  <a:pt x="4396" y="2894"/>
                  <a:pt x="4396" y="2894"/>
                </a:cubicBezTo>
                <a:cubicBezTo>
                  <a:pt x="4396" y="2894"/>
                  <a:pt x="4395" y="2894"/>
                  <a:pt x="4395" y="2894"/>
                </a:cubicBezTo>
                <a:cubicBezTo>
                  <a:pt x="4395" y="2896"/>
                  <a:pt x="4395" y="2896"/>
                  <a:pt x="4395" y="2896"/>
                </a:cubicBezTo>
                <a:cubicBezTo>
                  <a:pt x="4395" y="2896"/>
                  <a:pt x="4395" y="2896"/>
                  <a:pt x="4395" y="2896"/>
                </a:cubicBezTo>
                <a:cubicBezTo>
                  <a:pt x="4396" y="2899"/>
                  <a:pt x="4396" y="2899"/>
                  <a:pt x="4396" y="2899"/>
                </a:cubicBezTo>
                <a:cubicBezTo>
                  <a:pt x="4398" y="2901"/>
                  <a:pt x="4398" y="2901"/>
                  <a:pt x="4398" y="2901"/>
                </a:cubicBezTo>
                <a:cubicBezTo>
                  <a:pt x="4399" y="2903"/>
                  <a:pt x="4399" y="2903"/>
                  <a:pt x="4399" y="2903"/>
                </a:cubicBezTo>
                <a:cubicBezTo>
                  <a:pt x="4403" y="2909"/>
                  <a:pt x="4403" y="2909"/>
                  <a:pt x="4403" y="2909"/>
                </a:cubicBezTo>
                <a:cubicBezTo>
                  <a:pt x="4406" y="2911"/>
                  <a:pt x="4406" y="2911"/>
                  <a:pt x="4406" y="2911"/>
                </a:cubicBezTo>
                <a:cubicBezTo>
                  <a:pt x="4410" y="2921"/>
                  <a:pt x="4410" y="2921"/>
                  <a:pt x="4410" y="2921"/>
                </a:cubicBezTo>
                <a:cubicBezTo>
                  <a:pt x="4410" y="2927"/>
                  <a:pt x="4410" y="2927"/>
                  <a:pt x="4410" y="2927"/>
                </a:cubicBezTo>
                <a:cubicBezTo>
                  <a:pt x="4416" y="2937"/>
                  <a:pt x="4416" y="2937"/>
                  <a:pt x="4416" y="2937"/>
                </a:cubicBezTo>
                <a:cubicBezTo>
                  <a:pt x="4417" y="2941"/>
                  <a:pt x="4417" y="2941"/>
                  <a:pt x="4417" y="2941"/>
                </a:cubicBezTo>
                <a:cubicBezTo>
                  <a:pt x="4423" y="2952"/>
                  <a:pt x="4423" y="2952"/>
                  <a:pt x="4423" y="2952"/>
                </a:cubicBezTo>
                <a:cubicBezTo>
                  <a:pt x="4426" y="2973"/>
                  <a:pt x="4426" y="2973"/>
                  <a:pt x="4426" y="2973"/>
                </a:cubicBezTo>
                <a:cubicBezTo>
                  <a:pt x="4435" y="2993"/>
                  <a:pt x="4435" y="2993"/>
                  <a:pt x="4435" y="2993"/>
                </a:cubicBezTo>
                <a:cubicBezTo>
                  <a:pt x="4435" y="3007"/>
                  <a:pt x="4435" y="3007"/>
                  <a:pt x="4435" y="3007"/>
                </a:cubicBezTo>
                <a:cubicBezTo>
                  <a:pt x="4435" y="3008"/>
                  <a:pt x="4435" y="3008"/>
                  <a:pt x="4435" y="3008"/>
                </a:cubicBezTo>
                <a:cubicBezTo>
                  <a:pt x="4435" y="3008"/>
                  <a:pt x="4435" y="3008"/>
                  <a:pt x="4434" y="3008"/>
                </a:cubicBezTo>
                <a:cubicBezTo>
                  <a:pt x="4434" y="3008"/>
                  <a:pt x="4434" y="3008"/>
                  <a:pt x="4434" y="3008"/>
                </a:cubicBezTo>
                <a:cubicBezTo>
                  <a:pt x="4434" y="3013"/>
                  <a:pt x="4434" y="3013"/>
                  <a:pt x="4434" y="3013"/>
                </a:cubicBezTo>
                <a:cubicBezTo>
                  <a:pt x="4435" y="3016"/>
                  <a:pt x="4435" y="3016"/>
                  <a:pt x="4435" y="3016"/>
                </a:cubicBezTo>
                <a:cubicBezTo>
                  <a:pt x="4435" y="3019"/>
                  <a:pt x="4435" y="3019"/>
                  <a:pt x="4435" y="3019"/>
                </a:cubicBezTo>
                <a:cubicBezTo>
                  <a:pt x="4431" y="3027"/>
                  <a:pt x="4431" y="3027"/>
                  <a:pt x="4431" y="3027"/>
                </a:cubicBezTo>
                <a:cubicBezTo>
                  <a:pt x="4429" y="3027"/>
                  <a:pt x="4429" y="3027"/>
                  <a:pt x="4429" y="3027"/>
                </a:cubicBezTo>
                <a:cubicBezTo>
                  <a:pt x="4426" y="3026"/>
                  <a:pt x="4426" y="3026"/>
                  <a:pt x="4426" y="3026"/>
                </a:cubicBezTo>
                <a:cubicBezTo>
                  <a:pt x="4426" y="3026"/>
                  <a:pt x="4425" y="3026"/>
                  <a:pt x="4425" y="3027"/>
                </a:cubicBezTo>
                <a:cubicBezTo>
                  <a:pt x="4425" y="3027"/>
                  <a:pt x="4425" y="3027"/>
                  <a:pt x="4425" y="3027"/>
                </a:cubicBezTo>
                <a:cubicBezTo>
                  <a:pt x="4425" y="3039"/>
                  <a:pt x="4425" y="3039"/>
                  <a:pt x="4425" y="3039"/>
                </a:cubicBezTo>
                <a:cubicBezTo>
                  <a:pt x="4426" y="3040"/>
                  <a:pt x="4426" y="3040"/>
                  <a:pt x="4426" y="3040"/>
                </a:cubicBezTo>
                <a:cubicBezTo>
                  <a:pt x="4432" y="3042"/>
                  <a:pt x="4432" y="3042"/>
                  <a:pt x="4432" y="3042"/>
                </a:cubicBezTo>
                <a:cubicBezTo>
                  <a:pt x="4441" y="3051"/>
                  <a:pt x="4441" y="3051"/>
                  <a:pt x="4441" y="3051"/>
                </a:cubicBezTo>
                <a:cubicBezTo>
                  <a:pt x="4442" y="3051"/>
                  <a:pt x="4442" y="3051"/>
                  <a:pt x="4442" y="3051"/>
                </a:cubicBezTo>
                <a:cubicBezTo>
                  <a:pt x="4445" y="3052"/>
                  <a:pt x="4445" y="3052"/>
                  <a:pt x="4445" y="3052"/>
                </a:cubicBezTo>
                <a:cubicBezTo>
                  <a:pt x="4445" y="3052"/>
                  <a:pt x="4445" y="3052"/>
                  <a:pt x="4445" y="3051"/>
                </a:cubicBezTo>
                <a:cubicBezTo>
                  <a:pt x="4447" y="3052"/>
                  <a:pt x="4447" y="3052"/>
                  <a:pt x="4447" y="3052"/>
                </a:cubicBezTo>
                <a:cubicBezTo>
                  <a:pt x="4449" y="3054"/>
                  <a:pt x="4449" y="3054"/>
                  <a:pt x="4449" y="3054"/>
                </a:cubicBezTo>
                <a:cubicBezTo>
                  <a:pt x="4449" y="3054"/>
                  <a:pt x="4449" y="3054"/>
                  <a:pt x="4449" y="3054"/>
                </a:cubicBezTo>
                <a:cubicBezTo>
                  <a:pt x="4463" y="3054"/>
                  <a:pt x="4463" y="3054"/>
                  <a:pt x="4463" y="3054"/>
                </a:cubicBezTo>
                <a:cubicBezTo>
                  <a:pt x="4464" y="3056"/>
                  <a:pt x="4464" y="3056"/>
                  <a:pt x="4464" y="3056"/>
                </a:cubicBezTo>
                <a:cubicBezTo>
                  <a:pt x="4465" y="3057"/>
                  <a:pt x="4465" y="3057"/>
                  <a:pt x="4465" y="3057"/>
                </a:cubicBezTo>
                <a:cubicBezTo>
                  <a:pt x="4467" y="3056"/>
                  <a:pt x="4467" y="3056"/>
                  <a:pt x="4467" y="3056"/>
                </a:cubicBezTo>
                <a:cubicBezTo>
                  <a:pt x="4469" y="3056"/>
                  <a:pt x="4469" y="3056"/>
                  <a:pt x="4469" y="3056"/>
                </a:cubicBezTo>
                <a:cubicBezTo>
                  <a:pt x="4469" y="3056"/>
                  <a:pt x="4470" y="3056"/>
                  <a:pt x="4470" y="3056"/>
                </a:cubicBezTo>
                <a:cubicBezTo>
                  <a:pt x="4470" y="3056"/>
                  <a:pt x="4470" y="3056"/>
                  <a:pt x="4470" y="3056"/>
                </a:cubicBezTo>
                <a:cubicBezTo>
                  <a:pt x="4470" y="3054"/>
                  <a:pt x="4470" y="3054"/>
                  <a:pt x="4470" y="3054"/>
                </a:cubicBezTo>
                <a:cubicBezTo>
                  <a:pt x="4472" y="3055"/>
                  <a:pt x="4472" y="3055"/>
                  <a:pt x="4472" y="3055"/>
                </a:cubicBezTo>
                <a:cubicBezTo>
                  <a:pt x="4473" y="3055"/>
                  <a:pt x="4473" y="3055"/>
                  <a:pt x="4473" y="3055"/>
                </a:cubicBezTo>
                <a:cubicBezTo>
                  <a:pt x="4475" y="3054"/>
                  <a:pt x="4475" y="3054"/>
                  <a:pt x="4475" y="3054"/>
                </a:cubicBezTo>
                <a:cubicBezTo>
                  <a:pt x="4477" y="3052"/>
                  <a:pt x="4477" y="3052"/>
                  <a:pt x="4477" y="3052"/>
                </a:cubicBezTo>
                <a:cubicBezTo>
                  <a:pt x="4479" y="3050"/>
                  <a:pt x="4479" y="3050"/>
                  <a:pt x="4479" y="3050"/>
                </a:cubicBezTo>
                <a:cubicBezTo>
                  <a:pt x="4485" y="3045"/>
                  <a:pt x="4485" y="3045"/>
                  <a:pt x="4485" y="3045"/>
                </a:cubicBezTo>
                <a:cubicBezTo>
                  <a:pt x="4493" y="3043"/>
                  <a:pt x="4493" y="3043"/>
                  <a:pt x="4493" y="3043"/>
                </a:cubicBezTo>
                <a:cubicBezTo>
                  <a:pt x="4494" y="3043"/>
                  <a:pt x="4494" y="3043"/>
                  <a:pt x="4494" y="3043"/>
                </a:cubicBezTo>
                <a:cubicBezTo>
                  <a:pt x="4495" y="3041"/>
                  <a:pt x="4495" y="3041"/>
                  <a:pt x="4495" y="3041"/>
                </a:cubicBezTo>
                <a:cubicBezTo>
                  <a:pt x="4496" y="3041"/>
                  <a:pt x="4496" y="3041"/>
                  <a:pt x="4496" y="3041"/>
                </a:cubicBezTo>
                <a:cubicBezTo>
                  <a:pt x="4496" y="3041"/>
                  <a:pt x="4496" y="3041"/>
                  <a:pt x="4496" y="3041"/>
                </a:cubicBezTo>
                <a:cubicBezTo>
                  <a:pt x="4496" y="3041"/>
                  <a:pt x="4496" y="3041"/>
                  <a:pt x="4496" y="3040"/>
                </a:cubicBezTo>
                <a:cubicBezTo>
                  <a:pt x="4496" y="3039"/>
                  <a:pt x="4496" y="3039"/>
                  <a:pt x="4496" y="3039"/>
                </a:cubicBezTo>
                <a:cubicBezTo>
                  <a:pt x="4497" y="3037"/>
                  <a:pt x="4497" y="3037"/>
                  <a:pt x="4497" y="3037"/>
                </a:cubicBezTo>
                <a:cubicBezTo>
                  <a:pt x="4500" y="3035"/>
                  <a:pt x="4500" y="3035"/>
                  <a:pt x="4500" y="3035"/>
                </a:cubicBezTo>
                <a:cubicBezTo>
                  <a:pt x="4502" y="3034"/>
                  <a:pt x="4502" y="3034"/>
                  <a:pt x="4502" y="3034"/>
                </a:cubicBezTo>
                <a:cubicBezTo>
                  <a:pt x="4514" y="3034"/>
                  <a:pt x="4514" y="3034"/>
                  <a:pt x="4514" y="3034"/>
                </a:cubicBezTo>
                <a:cubicBezTo>
                  <a:pt x="4515" y="3034"/>
                  <a:pt x="4515" y="3034"/>
                  <a:pt x="4515" y="3034"/>
                </a:cubicBezTo>
                <a:cubicBezTo>
                  <a:pt x="4519" y="3032"/>
                  <a:pt x="4519" y="3032"/>
                  <a:pt x="4519" y="3032"/>
                </a:cubicBezTo>
                <a:cubicBezTo>
                  <a:pt x="4527" y="3033"/>
                  <a:pt x="4527" y="3033"/>
                  <a:pt x="4527" y="3033"/>
                </a:cubicBezTo>
                <a:cubicBezTo>
                  <a:pt x="4533" y="3032"/>
                  <a:pt x="4533" y="3032"/>
                  <a:pt x="4533" y="3032"/>
                </a:cubicBezTo>
                <a:cubicBezTo>
                  <a:pt x="4534" y="3033"/>
                  <a:pt x="4534" y="3033"/>
                  <a:pt x="4534" y="3033"/>
                </a:cubicBezTo>
                <a:cubicBezTo>
                  <a:pt x="4536" y="3035"/>
                  <a:pt x="4536" y="3035"/>
                  <a:pt x="4536" y="3035"/>
                </a:cubicBezTo>
                <a:cubicBezTo>
                  <a:pt x="4536" y="3035"/>
                  <a:pt x="4536" y="3035"/>
                  <a:pt x="4536" y="3035"/>
                </a:cubicBezTo>
                <a:cubicBezTo>
                  <a:pt x="4549" y="3033"/>
                  <a:pt x="4549" y="3033"/>
                  <a:pt x="4549" y="3033"/>
                </a:cubicBezTo>
                <a:cubicBezTo>
                  <a:pt x="4551" y="3034"/>
                  <a:pt x="4551" y="3034"/>
                  <a:pt x="4551" y="3034"/>
                </a:cubicBezTo>
                <a:cubicBezTo>
                  <a:pt x="4554" y="3034"/>
                  <a:pt x="4554" y="3034"/>
                  <a:pt x="4554" y="3034"/>
                </a:cubicBezTo>
                <a:cubicBezTo>
                  <a:pt x="4559" y="3032"/>
                  <a:pt x="4559" y="3032"/>
                  <a:pt x="4559" y="3032"/>
                </a:cubicBezTo>
                <a:cubicBezTo>
                  <a:pt x="4560" y="3032"/>
                  <a:pt x="4560" y="3032"/>
                  <a:pt x="4560" y="3032"/>
                </a:cubicBezTo>
                <a:cubicBezTo>
                  <a:pt x="4567" y="3017"/>
                  <a:pt x="4567" y="3017"/>
                  <a:pt x="4567" y="3017"/>
                </a:cubicBezTo>
                <a:cubicBezTo>
                  <a:pt x="4570" y="3015"/>
                  <a:pt x="4570" y="3015"/>
                  <a:pt x="4570" y="3015"/>
                </a:cubicBezTo>
                <a:cubicBezTo>
                  <a:pt x="4573" y="3015"/>
                  <a:pt x="4573" y="3015"/>
                  <a:pt x="4573" y="3015"/>
                </a:cubicBezTo>
                <a:cubicBezTo>
                  <a:pt x="4573" y="3015"/>
                  <a:pt x="4573" y="3015"/>
                  <a:pt x="4573" y="3015"/>
                </a:cubicBezTo>
                <a:cubicBezTo>
                  <a:pt x="4578" y="3012"/>
                  <a:pt x="4578" y="3012"/>
                  <a:pt x="4578" y="3012"/>
                </a:cubicBezTo>
                <a:cubicBezTo>
                  <a:pt x="4583" y="3011"/>
                  <a:pt x="4583" y="3011"/>
                  <a:pt x="4583" y="3011"/>
                </a:cubicBezTo>
                <a:cubicBezTo>
                  <a:pt x="4593" y="3004"/>
                  <a:pt x="4593" y="3004"/>
                  <a:pt x="4593" y="3004"/>
                </a:cubicBezTo>
                <a:cubicBezTo>
                  <a:pt x="4597" y="3003"/>
                  <a:pt x="4597" y="3003"/>
                  <a:pt x="4597" y="3003"/>
                </a:cubicBezTo>
                <a:cubicBezTo>
                  <a:pt x="4600" y="3004"/>
                  <a:pt x="4600" y="3004"/>
                  <a:pt x="4600" y="3004"/>
                </a:cubicBezTo>
                <a:cubicBezTo>
                  <a:pt x="4616" y="3003"/>
                  <a:pt x="4616" y="3003"/>
                  <a:pt x="4616" y="3003"/>
                </a:cubicBezTo>
                <a:cubicBezTo>
                  <a:pt x="4621" y="3001"/>
                  <a:pt x="4621" y="3001"/>
                  <a:pt x="4621" y="3001"/>
                </a:cubicBezTo>
                <a:cubicBezTo>
                  <a:pt x="4628" y="3001"/>
                  <a:pt x="4628" y="3001"/>
                  <a:pt x="4628" y="3001"/>
                </a:cubicBezTo>
                <a:cubicBezTo>
                  <a:pt x="4645" y="2991"/>
                  <a:pt x="4645" y="2991"/>
                  <a:pt x="4645" y="2991"/>
                </a:cubicBezTo>
                <a:cubicBezTo>
                  <a:pt x="4678" y="2991"/>
                  <a:pt x="4678" y="2991"/>
                  <a:pt x="4678" y="2991"/>
                </a:cubicBezTo>
                <a:cubicBezTo>
                  <a:pt x="4684" y="2992"/>
                  <a:pt x="4684" y="2992"/>
                  <a:pt x="4684" y="2992"/>
                </a:cubicBezTo>
                <a:cubicBezTo>
                  <a:pt x="4692" y="2999"/>
                  <a:pt x="4692" y="2999"/>
                  <a:pt x="4692" y="2999"/>
                </a:cubicBezTo>
                <a:cubicBezTo>
                  <a:pt x="4694" y="3000"/>
                  <a:pt x="4694" y="3000"/>
                  <a:pt x="4694" y="3000"/>
                </a:cubicBezTo>
                <a:cubicBezTo>
                  <a:pt x="4694" y="3000"/>
                  <a:pt x="4694" y="3000"/>
                  <a:pt x="4694" y="3000"/>
                </a:cubicBezTo>
                <a:cubicBezTo>
                  <a:pt x="4695" y="3000"/>
                  <a:pt x="4695" y="3000"/>
                  <a:pt x="4695" y="3000"/>
                </a:cubicBezTo>
                <a:cubicBezTo>
                  <a:pt x="4697" y="2998"/>
                  <a:pt x="4697" y="2998"/>
                  <a:pt x="4697" y="2998"/>
                </a:cubicBezTo>
                <a:cubicBezTo>
                  <a:pt x="4699" y="2998"/>
                  <a:pt x="4699" y="2998"/>
                  <a:pt x="4699" y="2998"/>
                </a:cubicBezTo>
                <a:cubicBezTo>
                  <a:pt x="4707" y="3003"/>
                  <a:pt x="4707" y="3003"/>
                  <a:pt x="4707" y="3003"/>
                </a:cubicBezTo>
                <a:cubicBezTo>
                  <a:pt x="4710" y="3003"/>
                  <a:pt x="4710" y="3003"/>
                  <a:pt x="4710" y="3003"/>
                </a:cubicBezTo>
                <a:cubicBezTo>
                  <a:pt x="4711" y="3003"/>
                  <a:pt x="4711" y="3003"/>
                  <a:pt x="4711" y="3003"/>
                </a:cubicBezTo>
                <a:cubicBezTo>
                  <a:pt x="4711" y="3003"/>
                  <a:pt x="4711" y="3003"/>
                  <a:pt x="4711" y="3002"/>
                </a:cubicBezTo>
                <a:cubicBezTo>
                  <a:pt x="4711" y="3002"/>
                  <a:pt x="4711" y="3002"/>
                  <a:pt x="4711" y="3002"/>
                </a:cubicBezTo>
                <a:cubicBezTo>
                  <a:pt x="4711" y="3002"/>
                  <a:pt x="4711" y="3002"/>
                  <a:pt x="4711" y="3002"/>
                </a:cubicBezTo>
                <a:cubicBezTo>
                  <a:pt x="4717" y="3008"/>
                  <a:pt x="4717" y="3008"/>
                  <a:pt x="4717" y="3008"/>
                </a:cubicBezTo>
                <a:cubicBezTo>
                  <a:pt x="4717" y="3008"/>
                  <a:pt x="4717" y="3008"/>
                  <a:pt x="4717" y="3008"/>
                </a:cubicBezTo>
                <a:cubicBezTo>
                  <a:pt x="4723" y="3009"/>
                  <a:pt x="4723" y="3009"/>
                  <a:pt x="4723" y="3009"/>
                </a:cubicBezTo>
                <a:cubicBezTo>
                  <a:pt x="4722" y="3012"/>
                  <a:pt x="4722" y="3012"/>
                  <a:pt x="4722" y="3012"/>
                </a:cubicBezTo>
                <a:cubicBezTo>
                  <a:pt x="4722" y="3012"/>
                  <a:pt x="4722" y="3012"/>
                  <a:pt x="4722" y="3012"/>
                </a:cubicBezTo>
                <a:cubicBezTo>
                  <a:pt x="4721" y="3012"/>
                  <a:pt x="4721" y="3012"/>
                  <a:pt x="4721" y="3012"/>
                </a:cubicBezTo>
                <a:cubicBezTo>
                  <a:pt x="4721" y="3012"/>
                  <a:pt x="4721" y="3012"/>
                  <a:pt x="4721" y="3012"/>
                </a:cubicBezTo>
                <a:cubicBezTo>
                  <a:pt x="4721" y="3015"/>
                  <a:pt x="4721" y="3015"/>
                  <a:pt x="4721" y="3015"/>
                </a:cubicBezTo>
                <a:cubicBezTo>
                  <a:pt x="4721" y="3016"/>
                  <a:pt x="4721" y="3016"/>
                  <a:pt x="4721" y="3016"/>
                </a:cubicBezTo>
                <a:cubicBezTo>
                  <a:pt x="4723" y="3018"/>
                  <a:pt x="4723" y="3018"/>
                  <a:pt x="4723" y="3018"/>
                </a:cubicBezTo>
                <a:cubicBezTo>
                  <a:pt x="4729" y="3022"/>
                  <a:pt x="4729" y="3022"/>
                  <a:pt x="4729" y="3022"/>
                </a:cubicBezTo>
                <a:cubicBezTo>
                  <a:pt x="4730" y="3022"/>
                  <a:pt x="4730" y="3022"/>
                  <a:pt x="4730" y="3022"/>
                </a:cubicBezTo>
                <a:cubicBezTo>
                  <a:pt x="4731" y="3021"/>
                  <a:pt x="4731" y="3021"/>
                  <a:pt x="4731" y="3021"/>
                </a:cubicBezTo>
                <a:cubicBezTo>
                  <a:pt x="4733" y="3025"/>
                  <a:pt x="4733" y="3025"/>
                  <a:pt x="4733" y="3025"/>
                </a:cubicBezTo>
                <a:cubicBezTo>
                  <a:pt x="4734" y="3030"/>
                  <a:pt x="4734" y="3030"/>
                  <a:pt x="4734" y="3030"/>
                </a:cubicBezTo>
                <a:cubicBezTo>
                  <a:pt x="4734" y="3030"/>
                  <a:pt x="4734" y="3030"/>
                  <a:pt x="4734" y="3030"/>
                </a:cubicBezTo>
                <a:cubicBezTo>
                  <a:pt x="4737" y="3032"/>
                  <a:pt x="4737" y="3032"/>
                  <a:pt x="4737" y="3032"/>
                </a:cubicBezTo>
                <a:cubicBezTo>
                  <a:pt x="4739" y="3035"/>
                  <a:pt x="4739" y="3035"/>
                  <a:pt x="4739" y="3035"/>
                </a:cubicBezTo>
                <a:cubicBezTo>
                  <a:pt x="4739" y="3039"/>
                  <a:pt x="4739" y="3039"/>
                  <a:pt x="4739" y="3039"/>
                </a:cubicBezTo>
                <a:cubicBezTo>
                  <a:pt x="4741" y="3041"/>
                  <a:pt x="4741" y="3041"/>
                  <a:pt x="4741" y="3041"/>
                </a:cubicBezTo>
                <a:cubicBezTo>
                  <a:pt x="4742" y="3045"/>
                  <a:pt x="4742" y="3045"/>
                  <a:pt x="4742" y="3045"/>
                </a:cubicBezTo>
                <a:cubicBezTo>
                  <a:pt x="4741" y="3046"/>
                  <a:pt x="4741" y="3046"/>
                  <a:pt x="4741" y="3046"/>
                </a:cubicBezTo>
                <a:cubicBezTo>
                  <a:pt x="4738" y="3043"/>
                  <a:pt x="4738" y="3043"/>
                  <a:pt x="4738" y="3043"/>
                </a:cubicBezTo>
                <a:cubicBezTo>
                  <a:pt x="4738" y="3043"/>
                  <a:pt x="4737" y="3043"/>
                  <a:pt x="4737" y="3043"/>
                </a:cubicBezTo>
                <a:cubicBezTo>
                  <a:pt x="4737" y="3043"/>
                  <a:pt x="4737" y="3044"/>
                  <a:pt x="4737" y="3044"/>
                </a:cubicBezTo>
                <a:cubicBezTo>
                  <a:pt x="4737" y="3047"/>
                  <a:pt x="4737" y="3047"/>
                  <a:pt x="4737" y="3047"/>
                </a:cubicBezTo>
                <a:cubicBezTo>
                  <a:pt x="4737" y="3047"/>
                  <a:pt x="4737" y="3047"/>
                  <a:pt x="4737" y="3047"/>
                </a:cubicBezTo>
                <a:cubicBezTo>
                  <a:pt x="4739" y="3048"/>
                  <a:pt x="4739" y="3048"/>
                  <a:pt x="4739" y="3048"/>
                </a:cubicBezTo>
                <a:cubicBezTo>
                  <a:pt x="4741" y="3049"/>
                  <a:pt x="4741" y="3049"/>
                  <a:pt x="4741" y="3049"/>
                </a:cubicBezTo>
                <a:cubicBezTo>
                  <a:pt x="4744" y="3051"/>
                  <a:pt x="4744" y="3051"/>
                  <a:pt x="4744" y="3051"/>
                </a:cubicBezTo>
                <a:cubicBezTo>
                  <a:pt x="4746" y="3054"/>
                  <a:pt x="4746" y="3054"/>
                  <a:pt x="4746" y="3054"/>
                </a:cubicBezTo>
                <a:cubicBezTo>
                  <a:pt x="4747" y="3055"/>
                  <a:pt x="4747" y="3055"/>
                  <a:pt x="4747" y="3055"/>
                </a:cubicBezTo>
                <a:cubicBezTo>
                  <a:pt x="4749" y="3054"/>
                  <a:pt x="4749" y="3054"/>
                  <a:pt x="4749" y="3054"/>
                </a:cubicBezTo>
                <a:cubicBezTo>
                  <a:pt x="4750" y="3055"/>
                  <a:pt x="4750" y="3055"/>
                  <a:pt x="4750" y="3055"/>
                </a:cubicBezTo>
                <a:cubicBezTo>
                  <a:pt x="4750" y="3056"/>
                  <a:pt x="4751" y="3056"/>
                  <a:pt x="4751" y="3055"/>
                </a:cubicBezTo>
                <a:cubicBezTo>
                  <a:pt x="4751" y="3055"/>
                  <a:pt x="4751" y="3055"/>
                  <a:pt x="4751" y="3055"/>
                </a:cubicBezTo>
                <a:cubicBezTo>
                  <a:pt x="4751" y="3050"/>
                  <a:pt x="4751" y="3050"/>
                  <a:pt x="4751" y="3050"/>
                </a:cubicBezTo>
                <a:cubicBezTo>
                  <a:pt x="4751" y="3050"/>
                  <a:pt x="4751" y="3049"/>
                  <a:pt x="4751" y="3049"/>
                </a:cubicBezTo>
                <a:cubicBezTo>
                  <a:pt x="4751" y="3049"/>
                  <a:pt x="4751" y="3049"/>
                  <a:pt x="4750" y="3049"/>
                </a:cubicBezTo>
                <a:cubicBezTo>
                  <a:pt x="4750" y="3049"/>
                  <a:pt x="4750" y="3049"/>
                  <a:pt x="4750" y="3049"/>
                </a:cubicBezTo>
                <a:cubicBezTo>
                  <a:pt x="4751" y="3047"/>
                  <a:pt x="4751" y="3047"/>
                  <a:pt x="4751" y="3047"/>
                </a:cubicBezTo>
                <a:cubicBezTo>
                  <a:pt x="4756" y="3041"/>
                  <a:pt x="4756" y="3041"/>
                  <a:pt x="4756" y="3041"/>
                </a:cubicBezTo>
                <a:cubicBezTo>
                  <a:pt x="4758" y="3037"/>
                  <a:pt x="4758" y="3037"/>
                  <a:pt x="4758" y="3037"/>
                </a:cubicBezTo>
                <a:cubicBezTo>
                  <a:pt x="4760" y="3036"/>
                  <a:pt x="4760" y="3036"/>
                  <a:pt x="4760" y="3036"/>
                </a:cubicBezTo>
                <a:cubicBezTo>
                  <a:pt x="4761" y="3035"/>
                  <a:pt x="4761" y="3035"/>
                  <a:pt x="4761" y="3035"/>
                </a:cubicBezTo>
                <a:cubicBezTo>
                  <a:pt x="4765" y="3033"/>
                  <a:pt x="4765" y="3033"/>
                  <a:pt x="4765" y="3033"/>
                </a:cubicBezTo>
                <a:cubicBezTo>
                  <a:pt x="4765" y="3032"/>
                  <a:pt x="4765" y="3032"/>
                  <a:pt x="4765" y="3032"/>
                </a:cubicBezTo>
                <a:cubicBezTo>
                  <a:pt x="4766" y="3031"/>
                  <a:pt x="4766" y="3031"/>
                  <a:pt x="4766" y="3031"/>
                </a:cubicBezTo>
                <a:cubicBezTo>
                  <a:pt x="4766" y="3031"/>
                  <a:pt x="4766" y="3031"/>
                  <a:pt x="4766" y="3031"/>
                </a:cubicBezTo>
                <a:cubicBezTo>
                  <a:pt x="4769" y="3031"/>
                  <a:pt x="4769" y="3031"/>
                  <a:pt x="4769" y="3031"/>
                </a:cubicBezTo>
                <a:cubicBezTo>
                  <a:pt x="4770" y="3031"/>
                  <a:pt x="4770" y="3031"/>
                  <a:pt x="4770" y="3031"/>
                </a:cubicBezTo>
                <a:cubicBezTo>
                  <a:pt x="4771" y="3028"/>
                  <a:pt x="4771" y="3028"/>
                  <a:pt x="4771" y="3028"/>
                </a:cubicBezTo>
                <a:cubicBezTo>
                  <a:pt x="4772" y="3026"/>
                  <a:pt x="4772" y="3026"/>
                  <a:pt x="4772" y="3026"/>
                </a:cubicBezTo>
                <a:cubicBezTo>
                  <a:pt x="4777" y="3017"/>
                  <a:pt x="4777" y="3017"/>
                  <a:pt x="4777" y="3017"/>
                </a:cubicBezTo>
                <a:cubicBezTo>
                  <a:pt x="4778" y="3017"/>
                  <a:pt x="4778" y="3017"/>
                  <a:pt x="4778" y="3017"/>
                </a:cubicBezTo>
                <a:cubicBezTo>
                  <a:pt x="4778" y="3017"/>
                  <a:pt x="4779" y="3016"/>
                  <a:pt x="4779" y="3016"/>
                </a:cubicBezTo>
                <a:cubicBezTo>
                  <a:pt x="4778" y="3010"/>
                  <a:pt x="4778" y="3010"/>
                  <a:pt x="4778" y="3010"/>
                </a:cubicBezTo>
                <a:cubicBezTo>
                  <a:pt x="4779" y="3009"/>
                  <a:pt x="4779" y="3009"/>
                  <a:pt x="4779" y="3009"/>
                </a:cubicBezTo>
                <a:cubicBezTo>
                  <a:pt x="4779" y="3009"/>
                  <a:pt x="4779" y="3009"/>
                  <a:pt x="4779" y="3009"/>
                </a:cubicBezTo>
                <a:cubicBezTo>
                  <a:pt x="4779" y="3012"/>
                  <a:pt x="4779" y="3012"/>
                  <a:pt x="4779" y="3012"/>
                </a:cubicBezTo>
                <a:cubicBezTo>
                  <a:pt x="4779" y="3013"/>
                  <a:pt x="4779" y="3013"/>
                  <a:pt x="4779" y="3013"/>
                </a:cubicBezTo>
                <a:cubicBezTo>
                  <a:pt x="4780" y="3013"/>
                  <a:pt x="4780" y="3013"/>
                  <a:pt x="4780" y="3013"/>
                </a:cubicBezTo>
                <a:cubicBezTo>
                  <a:pt x="4780" y="3016"/>
                  <a:pt x="4780" y="3016"/>
                  <a:pt x="4780" y="3016"/>
                </a:cubicBezTo>
                <a:cubicBezTo>
                  <a:pt x="4781" y="3019"/>
                  <a:pt x="4781" y="3019"/>
                  <a:pt x="4781" y="3019"/>
                </a:cubicBezTo>
                <a:cubicBezTo>
                  <a:pt x="4781" y="3019"/>
                  <a:pt x="4781" y="3019"/>
                  <a:pt x="4781" y="3019"/>
                </a:cubicBezTo>
                <a:cubicBezTo>
                  <a:pt x="4781" y="3019"/>
                  <a:pt x="4780" y="3019"/>
                  <a:pt x="4780" y="3019"/>
                </a:cubicBezTo>
                <a:cubicBezTo>
                  <a:pt x="4780" y="3019"/>
                  <a:pt x="4780" y="3019"/>
                  <a:pt x="4780" y="3019"/>
                </a:cubicBezTo>
                <a:cubicBezTo>
                  <a:pt x="4780" y="3026"/>
                  <a:pt x="4780" y="3026"/>
                  <a:pt x="4780" y="3026"/>
                </a:cubicBezTo>
                <a:cubicBezTo>
                  <a:pt x="4778" y="3029"/>
                  <a:pt x="4778" y="3029"/>
                  <a:pt x="4778" y="3029"/>
                </a:cubicBezTo>
                <a:cubicBezTo>
                  <a:pt x="4777" y="3030"/>
                  <a:pt x="4777" y="3030"/>
                  <a:pt x="4777" y="3030"/>
                </a:cubicBezTo>
                <a:cubicBezTo>
                  <a:pt x="4773" y="3038"/>
                  <a:pt x="4773" y="3038"/>
                  <a:pt x="4773" y="3038"/>
                </a:cubicBezTo>
                <a:cubicBezTo>
                  <a:pt x="4773" y="3044"/>
                  <a:pt x="4773" y="3044"/>
                  <a:pt x="4773" y="3044"/>
                </a:cubicBezTo>
                <a:cubicBezTo>
                  <a:pt x="4773" y="3044"/>
                  <a:pt x="4773" y="3044"/>
                  <a:pt x="4773" y="3044"/>
                </a:cubicBezTo>
                <a:cubicBezTo>
                  <a:pt x="4773" y="3044"/>
                  <a:pt x="4773" y="3044"/>
                  <a:pt x="4773" y="3044"/>
                </a:cubicBezTo>
                <a:cubicBezTo>
                  <a:pt x="4772" y="3051"/>
                  <a:pt x="4772" y="3051"/>
                  <a:pt x="4772" y="3051"/>
                </a:cubicBezTo>
                <a:cubicBezTo>
                  <a:pt x="4770" y="3052"/>
                  <a:pt x="4770" y="3052"/>
                  <a:pt x="4770" y="3052"/>
                </a:cubicBezTo>
                <a:cubicBezTo>
                  <a:pt x="4766" y="3052"/>
                  <a:pt x="4766" y="3052"/>
                  <a:pt x="4766" y="3052"/>
                </a:cubicBezTo>
                <a:cubicBezTo>
                  <a:pt x="4766" y="3052"/>
                  <a:pt x="4765" y="3052"/>
                  <a:pt x="4765" y="3053"/>
                </a:cubicBezTo>
                <a:cubicBezTo>
                  <a:pt x="4764" y="3058"/>
                  <a:pt x="4764" y="3058"/>
                  <a:pt x="4764" y="3058"/>
                </a:cubicBezTo>
                <a:cubicBezTo>
                  <a:pt x="4764" y="3059"/>
                  <a:pt x="4764" y="3059"/>
                  <a:pt x="4764" y="3059"/>
                </a:cubicBezTo>
                <a:cubicBezTo>
                  <a:pt x="4766" y="3061"/>
                  <a:pt x="4766" y="3061"/>
                  <a:pt x="4766" y="3061"/>
                </a:cubicBezTo>
                <a:cubicBezTo>
                  <a:pt x="4766" y="3061"/>
                  <a:pt x="4767" y="3061"/>
                  <a:pt x="4767" y="3061"/>
                </a:cubicBezTo>
                <a:cubicBezTo>
                  <a:pt x="4769" y="3059"/>
                  <a:pt x="4769" y="3059"/>
                  <a:pt x="4769" y="3059"/>
                </a:cubicBezTo>
                <a:cubicBezTo>
                  <a:pt x="4773" y="3059"/>
                  <a:pt x="4773" y="3059"/>
                  <a:pt x="4773" y="3059"/>
                </a:cubicBezTo>
                <a:cubicBezTo>
                  <a:pt x="4773" y="3059"/>
                  <a:pt x="4773" y="3059"/>
                  <a:pt x="4773" y="3059"/>
                </a:cubicBezTo>
                <a:cubicBezTo>
                  <a:pt x="4776" y="3057"/>
                  <a:pt x="4776" y="3057"/>
                  <a:pt x="4776" y="3057"/>
                </a:cubicBezTo>
                <a:cubicBezTo>
                  <a:pt x="4778" y="3058"/>
                  <a:pt x="4778" y="3058"/>
                  <a:pt x="4778" y="3058"/>
                </a:cubicBezTo>
                <a:cubicBezTo>
                  <a:pt x="4778" y="3058"/>
                  <a:pt x="4779" y="3058"/>
                  <a:pt x="4779" y="3058"/>
                </a:cubicBezTo>
                <a:cubicBezTo>
                  <a:pt x="4779" y="3057"/>
                  <a:pt x="4779" y="3057"/>
                  <a:pt x="4779" y="3057"/>
                </a:cubicBezTo>
                <a:cubicBezTo>
                  <a:pt x="4781" y="3046"/>
                  <a:pt x="4781" y="3046"/>
                  <a:pt x="4781" y="3046"/>
                </a:cubicBezTo>
                <a:cubicBezTo>
                  <a:pt x="4784" y="3041"/>
                  <a:pt x="4784" y="3041"/>
                  <a:pt x="4784" y="3041"/>
                </a:cubicBezTo>
                <a:cubicBezTo>
                  <a:pt x="4788" y="3045"/>
                  <a:pt x="4788" y="3045"/>
                  <a:pt x="4788" y="3045"/>
                </a:cubicBezTo>
                <a:cubicBezTo>
                  <a:pt x="4789" y="3050"/>
                  <a:pt x="4789" y="3050"/>
                  <a:pt x="4789" y="3050"/>
                </a:cubicBezTo>
                <a:cubicBezTo>
                  <a:pt x="4789" y="3054"/>
                  <a:pt x="4789" y="3054"/>
                  <a:pt x="4789" y="3054"/>
                </a:cubicBezTo>
                <a:cubicBezTo>
                  <a:pt x="4788" y="3059"/>
                  <a:pt x="4788" y="3059"/>
                  <a:pt x="4788" y="3059"/>
                </a:cubicBezTo>
                <a:cubicBezTo>
                  <a:pt x="4784" y="3066"/>
                  <a:pt x="4784" y="3066"/>
                  <a:pt x="4784" y="3066"/>
                </a:cubicBezTo>
                <a:cubicBezTo>
                  <a:pt x="4784" y="3066"/>
                  <a:pt x="4784" y="3066"/>
                  <a:pt x="4784" y="3066"/>
                </a:cubicBezTo>
                <a:cubicBezTo>
                  <a:pt x="4784" y="3067"/>
                  <a:pt x="4784" y="3067"/>
                  <a:pt x="4785" y="3067"/>
                </a:cubicBezTo>
                <a:cubicBezTo>
                  <a:pt x="4787" y="3068"/>
                  <a:pt x="4787" y="3068"/>
                  <a:pt x="4787" y="3068"/>
                </a:cubicBezTo>
                <a:cubicBezTo>
                  <a:pt x="4787" y="3068"/>
                  <a:pt x="4787" y="3068"/>
                  <a:pt x="4787" y="3068"/>
                </a:cubicBezTo>
                <a:cubicBezTo>
                  <a:pt x="4790" y="3067"/>
                  <a:pt x="4790" y="3067"/>
                  <a:pt x="4790" y="3067"/>
                </a:cubicBezTo>
                <a:cubicBezTo>
                  <a:pt x="4799" y="3063"/>
                  <a:pt x="4799" y="3063"/>
                  <a:pt x="4799" y="3063"/>
                </a:cubicBezTo>
                <a:cubicBezTo>
                  <a:pt x="4802" y="3063"/>
                  <a:pt x="4802" y="3063"/>
                  <a:pt x="4802" y="3063"/>
                </a:cubicBezTo>
                <a:cubicBezTo>
                  <a:pt x="4801" y="3067"/>
                  <a:pt x="4801" y="3067"/>
                  <a:pt x="4801" y="3067"/>
                </a:cubicBezTo>
                <a:cubicBezTo>
                  <a:pt x="4801" y="3068"/>
                  <a:pt x="4801" y="3068"/>
                  <a:pt x="4801" y="3068"/>
                </a:cubicBezTo>
                <a:cubicBezTo>
                  <a:pt x="4807" y="3077"/>
                  <a:pt x="4807" y="3077"/>
                  <a:pt x="4807" y="3077"/>
                </a:cubicBezTo>
                <a:cubicBezTo>
                  <a:pt x="4810" y="3085"/>
                  <a:pt x="4810" y="3085"/>
                  <a:pt x="4810" y="3085"/>
                </a:cubicBezTo>
                <a:cubicBezTo>
                  <a:pt x="4810" y="3088"/>
                  <a:pt x="4810" y="3088"/>
                  <a:pt x="4810" y="3088"/>
                </a:cubicBezTo>
                <a:cubicBezTo>
                  <a:pt x="4808" y="3091"/>
                  <a:pt x="4808" y="3091"/>
                  <a:pt x="4808" y="3091"/>
                </a:cubicBezTo>
                <a:cubicBezTo>
                  <a:pt x="4808" y="3091"/>
                  <a:pt x="4808" y="3091"/>
                  <a:pt x="4808" y="3091"/>
                </a:cubicBezTo>
                <a:cubicBezTo>
                  <a:pt x="4808" y="3093"/>
                  <a:pt x="4808" y="3093"/>
                  <a:pt x="4808" y="3093"/>
                </a:cubicBezTo>
                <a:cubicBezTo>
                  <a:pt x="4812" y="3102"/>
                  <a:pt x="4812" y="3102"/>
                  <a:pt x="4812" y="3102"/>
                </a:cubicBezTo>
                <a:cubicBezTo>
                  <a:pt x="4815" y="3104"/>
                  <a:pt x="4815" y="3104"/>
                  <a:pt x="4815" y="3104"/>
                </a:cubicBezTo>
                <a:cubicBezTo>
                  <a:pt x="4817" y="3107"/>
                  <a:pt x="4817" y="3107"/>
                  <a:pt x="4817" y="3107"/>
                </a:cubicBezTo>
                <a:cubicBezTo>
                  <a:pt x="4819" y="3111"/>
                  <a:pt x="4819" y="3111"/>
                  <a:pt x="4819" y="3111"/>
                </a:cubicBezTo>
                <a:cubicBezTo>
                  <a:pt x="4824" y="3113"/>
                  <a:pt x="4824" y="3113"/>
                  <a:pt x="4824" y="3113"/>
                </a:cubicBezTo>
                <a:cubicBezTo>
                  <a:pt x="4829" y="3114"/>
                  <a:pt x="4829" y="3114"/>
                  <a:pt x="4829" y="3114"/>
                </a:cubicBezTo>
                <a:cubicBezTo>
                  <a:pt x="4834" y="3117"/>
                  <a:pt x="4834" y="3117"/>
                  <a:pt x="4834" y="3117"/>
                </a:cubicBezTo>
                <a:cubicBezTo>
                  <a:pt x="4836" y="3120"/>
                  <a:pt x="4836" y="3120"/>
                  <a:pt x="4836" y="3120"/>
                </a:cubicBezTo>
                <a:cubicBezTo>
                  <a:pt x="4836" y="3120"/>
                  <a:pt x="4836" y="3120"/>
                  <a:pt x="4837" y="3120"/>
                </a:cubicBezTo>
                <a:cubicBezTo>
                  <a:pt x="4837" y="3120"/>
                  <a:pt x="4837" y="3120"/>
                  <a:pt x="4837" y="3120"/>
                </a:cubicBezTo>
                <a:cubicBezTo>
                  <a:pt x="4840" y="3118"/>
                  <a:pt x="4840" y="3118"/>
                  <a:pt x="4840" y="3118"/>
                </a:cubicBezTo>
                <a:cubicBezTo>
                  <a:pt x="4841" y="3118"/>
                  <a:pt x="4841" y="3118"/>
                  <a:pt x="4841" y="3118"/>
                </a:cubicBezTo>
                <a:cubicBezTo>
                  <a:pt x="4865" y="3127"/>
                  <a:pt x="4865" y="3127"/>
                  <a:pt x="4865" y="3127"/>
                </a:cubicBezTo>
                <a:cubicBezTo>
                  <a:pt x="4865" y="3129"/>
                  <a:pt x="4865" y="3129"/>
                  <a:pt x="4865" y="3129"/>
                </a:cubicBezTo>
                <a:cubicBezTo>
                  <a:pt x="4866" y="3129"/>
                  <a:pt x="4866" y="3129"/>
                  <a:pt x="4866" y="3129"/>
                </a:cubicBezTo>
                <a:cubicBezTo>
                  <a:pt x="4875" y="3126"/>
                  <a:pt x="4875" y="3126"/>
                  <a:pt x="4875" y="3126"/>
                </a:cubicBezTo>
                <a:cubicBezTo>
                  <a:pt x="4876" y="3125"/>
                  <a:pt x="4876" y="3125"/>
                  <a:pt x="4876" y="3125"/>
                </a:cubicBezTo>
                <a:cubicBezTo>
                  <a:pt x="4878" y="3121"/>
                  <a:pt x="4878" y="3121"/>
                  <a:pt x="4878" y="3121"/>
                </a:cubicBezTo>
                <a:cubicBezTo>
                  <a:pt x="4881" y="3119"/>
                  <a:pt x="4881" y="3119"/>
                  <a:pt x="4881" y="3119"/>
                </a:cubicBezTo>
                <a:cubicBezTo>
                  <a:pt x="4886" y="3117"/>
                  <a:pt x="4886" y="3117"/>
                  <a:pt x="4886" y="3117"/>
                </a:cubicBezTo>
                <a:cubicBezTo>
                  <a:pt x="4887" y="3117"/>
                  <a:pt x="4887" y="3117"/>
                  <a:pt x="4887" y="3116"/>
                </a:cubicBezTo>
                <a:cubicBezTo>
                  <a:pt x="4887" y="3115"/>
                  <a:pt x="4887" y="3115"/>
                  <a:pt x="4887" y="3115"/>
                </a:cubicBezTo>
                <a:cubicBezTo>
                  <a:pt x="4886" y="3115"/>
                  <a:pt x="4886" y="3115"/>
                  <a:pt x="4886" y="3115"/>
                </a:cubicBezTo>
                <a:cubicBezTo>
                  <a:pt x="4884" y="3114"/>
                  <a:pt x="4884" y="3114"/>
                  <a:pt x="4884" y="3114"/>
                </a:cubicBezTo>
                <a:cubicBezTo>
                  <a:pt x="4885" y="3114"/>
                  <a:pt x="4885" y="3114"/>
                  <a:pt x="4885" y="3114"/>
                </a:cubicBezTo>
                <a:cubicBezTo>
                  <a:pt x="4885" y="3113"/>
                  <a:pt x="4885" y="3113"/>
                  <a:pt x="4885" y="3113"/>
                </a:cubicBezTo>
                <a:cubicBezTo>
                  <a:pt x="4890" y="3110"/>
                  <a:pt x="4890" y="3110"/>
                  <a:pt x="4890" y="3110"/>
                </a:cubicBezTo>
                <a:cubicBezTo>
                  <a:pt x="4891" y="3111"/>
                  <a:pt x="4891" y="3111"/>
                  <a:pt x="4891" y="3111"/>
                </a:cubicBezTo>
                <a:cubicBezTo>
                  <a:pt x="4892" y="3115"/>
                  <a:pt x="4892" y="3115"/>
                  <a:pt x="4892" y="3115"/>
                </a:cubicBezTo>
                <a:cubicBezTo>
                  <a:pt x="4891" y="3117"/>
                  <a:pt x="4891" y="3117"/>
                  <a:pt x="4891" y="3117"/>
                </a:cubicBezTo>
                <a:cubicBezTo>
                  <a:pt x="4888" y="3117"/>
                  <a:pt x="4888" y="3117"/>
                  <a:pt x="4888" y="3117"/>
                </a:cubicBezTo>
                <a:cubicBezTo>
                  <a:pt x="4888" y="3117"/>
                  <a:pt x="4887" y="3117"/>
                  <a:pt x="4887" y="3117"/>
                </a:cubicBezTo>
                <a:cubicBezTo>
                  <a:pt x="4887" y="3117"/>
                  <a:pt x="4887" y="3118"/>
                  <a:pt x="4887" y="3118"/>
                </a:cubicBezTo>
                <a:cubicBezTo>
                  <a:pt x="4888" y="3120"/>
                  <a:pt x="4888" y="3120"/>
                  <a:pt x="4888" y="3120"/>
                </a:cubicBezTo>
                <a:cubicBezTo>
                  <a:pt x="4889" y="3120"/>
                  <a:pt x="4889" y="3120"/>
                  <a:pt x="4889" y="3120"/>
                </a:cubicBezTo>
                <a:cubicBezTo>
                  <a:pt x="4892" y="3121"/>
                  <a:pt x="4892" y="3121"/>
                  <a:pt x="4892" y="3121"/>
                </a:cubicBezTo>
                <a:cubicBezTo>
                  <a:pt x="4892" y="3121"/>
                  <a:pt x="4892" y="3121"/>
                  <a:pt x="4892" y="3121"/>
                </a:cubicBezTo>
                <a:cubicBezTo>
                  <a:pt x="4895" y="3120"/>
                  <a:pt x="4895" y="3120"/>
                  <a:pt x="4895" y="3120"/>
                </a:cubicBezTo>
                <a:cubicBezTo>
                  <a:pt x="4898" y="3118"/>
                  <a:pt x="4898" y="3118"/>
                  <a:pt x="4898" y="3118"/>
                </a:cubicBezTo>
                <a:cubicBezTo>
                  <a:pt x="4899" y="3119"/>
                  <a:pt x="4899" y="3119"/>
                  <a:pt x="4899" y="3119"/>
                </a:cubicBezTo>
                <a:cubicBezTo>
                  <a:pt x="4899" y="3121"/>
                  <a:pt x="4899" y="3121"/>
                  <a:pt x="4899" y="3121"/>
                </a:cubicBezTo>
                <a:cubicBezTo>
                  <a:pt x="4899" y="3123"/>
                  <a:pt x="4899" y="3123"/>
                  <a:pt x="4899" y="3123"/>
                </a:cubicBezTo>
                <a:cubicBezTo>
                  <a:pt x="4901" y="3126"/>
                  <a:pt x="4901" y="3126"/>
                  <a:pt x="4901" y="3126"/>
                </a:cubicBezTo>
                <a:cubicBezTo>
                  <a:pt x="4902" y="3126"/>
                  <a:pt x="4902" y="3126"/>
                  <a:pt x="4902" y="3126"/>
                </a:cubicBezTo>
                <a:cubicBezTo>
                  <a:pt x="4904" y="3126"/>
                  <a:pt x="4904" y="3126"/>
                  <a:pt x="4904" y="3126"/>
                </a:cubicBezTo>
                <a:cubicBezTo>
                  <a:pt x="4906" y="3129"/>
                  <a:pt x="4906" y="3129"/>
                  <a:pt x="4906" y="3129"/>
                </a:cubicBezTo>
                <a:cubicBezTo>
                  <a:pt x="4906" y="3129"/>
                  <a:pt x="4906" y="3129"/>
                  <a:pt x="4906" y="3129"/>
                </a:cubicBezTo>
                <a:cubicBezTo>
                  <a:pt x="4908" y="3130"/>
                  <a:pt x="4908" y="3130"/>
                  <a:pt x="4908" y="3130"/>
                </a:cubicBezTo>
                <a:cubicBezTo>
                  <a:pt x="4909" y="3130"/>
                  <a:pt x="4909" y="3130"/>
                  <a:pt x="4909" y="3130"/>
                </a:cubicBezTo>
                <a:cubicBezTo>
                  <a:pt x="4913" y="3135"/>
                  <a:pt x="4913" y="3135"/>
                  <a:pt x="4913" y="3135"/>
                </a:cubicBezTo>
                <a:cubicBezTo>
                  <a:pt x="4913" y="3135"/>
                  <a:pt x="4914" y="3135"/>
                  <a:pt x="4914" y="3135"/>
                </a:cubicBezTo>
                <a:cubicBezTo>
                  <a:pt x="4914" y="3135"/>
                  <a:pt x="4914" y="3135"/>
                  <a:pt x="4914" y="3135"/>
                </a:cubicBezTo>
                <a:cubicBezTo>
                  <a:pt x="4916" y="3133"/>
                  <a:pt x="4916" y="3133"/>
                  <a:pt x="4916" y="3133"/>
                </a:cubicBezTo>
                <a:cubicBezTo>
                  <a:pt x="4917" y="3127"/>
                  <a:pt x="4917" y="3127"/>
                  <a:pt x="4917" y="3127"/>
                </a:cubicBezTo>
                <a:cubicBezTo>
                  <a:pt x="4917" y="3127"/>
                  <a:pt x="4917" y="3127"/>
                  <a:pt x="4917" y="3126"/>
                </a:cubicBezTo>
                <a:cubicBezTo>
                  <a:pt x="4917" y="3126"/>
                  <a:pt x="4917" y="3126"/>
                  <a:pt x="4917" y="3126"/>
                </a:cubicBezTo>
                <a:cubicBezTo>
                  <a:pt x="4916" y="3126"/>
                  <a:pt x="4916" y="3126"/>
                  <a:pt x="4916" y="3126"/>
                </a:cubicBezTo>
                <a:cubicBezTo>
                  <a:pt x="4918" y="3126"/>
                  <a:pt x="4918" y="3126"/>
                  <a:pt x="4918" y="3126"/>
                </a:cubicBezTo>
                <a:cubicBezTo>
                  <a:pt x="4919" y="3126"/>
                  <a:pt x="4919" y="3126"/>
                  <a:pt x="4919" y="3126"/>
                </a:cubicBezTo>
                <a:cubicBezTo>
                  <a:pt x="4919" y="3127"/>
                  <a:pt x="4920" y="3127"/>
                  <a:pt x="4920" y="3127"/>
                </a:cubicBezTo>
                <a:cubicBezTo>
                  <a:pt x="4920" y="3127"/>
                  <a:pt x="4920" y="3127"/>
                  <a:pt x="4920" y="3126"/>
                </a:cubicBezTo>
                <a:cubicBezTo>
                  <a:pt x="4922" y="3125"/>
                  <a:pt x="4922" y="3125"/>
                  <a:pt x="4922" y="3125"/>
                </a:cubicBezTo>
                <a:cubicBezTo>
                  <a:pt x="4925" y="3123"/>
                  <a:pt x="4925" y="3123"/>
                  <a:pt x="4925" y="3123"/>
                </a:cubicBezTo>
                <a:cubicBezTo>
                  <a:pt x="4926" y="3121"/>
                  <a:pt x="4926" y="3121"/>
                  <a:pt x="4926" y="3121"/>
                </a:cubicBezTo>
                <a:cubicBezTo>
                  <a:pt x="4928" y="3119"/>
                  <a:pt x="4928" y="3119"/>
                  <a:pt x="4928" y="3119"/>
                </a:cubicBezTo>
                <a:cubicBezTo>
                  <a:pt x="4944" y="3109"/>
                  <a:pt x="4944" y="3109"/>
                  <a:pt x="4944" y="3109"/>
                </a:cubicBezTo>
                <a:cubicBezTo>
                  <a:pt x="4965" y="3108"/>
                  <a:pt x="4965" y="3108"/>
                  <a:pt x="4965" y="3108"/>
                </a:cubicBezTo>
                <a:cubicBezTo>
                  <a:pt x="4965" y="3108"/>
                  <a:pt x="4966" y="3107"/>
                  <a:pt x="4966" y="3107"/>
                </a:cubicBezTo>
                <a:cubicBezTo>
                  <a:pt x="4966" y="3104"/>
                  <a:pt x="4966" y="3104"/>
                  <a:pt x="4966" y="3104"/>
                </a:cubicBezTo>
                <a:cubicBezTo>
                  <a:pt x="4966" y="3104"/>
                  <a:pt x="4966" y="3104"/>
                  <a:pt x="4966" y="3104"/>
                </a:cubicBezTo>
                <a:cubicBezTo>
                  <a:pt x="4968" y="3105"/>
                  <a:pt x="4968" y="3105"/>
                  <a:pt x="4968" y="3105"/>
                </a:cubicBezTo>
                <a:cubicBezTo>
                  <a:pt x="4969" y="3105"/>
                  <a:pt x="4969" y="3105"/>
                  <a:pt x="4969" y="3105"/>
                </a:cubicBezTo>
                <a:cubicBezTo>
                  <a:pt x="4969" y="3105"/>
                  <a:pt x="4969" y="3104"/>
                  <a:pt x="4969" y="3104"/>
                </a:cubicBezTo>
                <a:cubicBezTo>
                  <a:pt x="4971" y="3100"/>
                  <a:pt x="4971" y="3100"/>
                  <a:pt x="4971" y="3100"/>
                </a:cubicBezTo>
                <a:cubicBezTo>
                  <a:pt x="4970" y="3092"/>
                  <a:pt x="4970" y="3092"/>
                  <a:pt x="4970" y="3092"/>
                </a:cubicBezTo>
                <a:cubicBezTo>
                  <a:pt x="4973" y="3081"/>
                  <a:pt x="4973" y="3081"/>
                  <a:pt x="4973" y="3081"/>
                </a:cubicBezTo>
                <a:cubicBezTo>
                  <a:pt x="4973" y="3081"/>
                  <a:pt x="4973" y="3081"/>
                  <a:pt x="4973" y="3081"/>
                </a:cubicBezTo>
                <a:cubicBezTo>
                  <a:pt x="4972" y="3078"/>
                  <a:pt x="4972" y="3078"/>
                  <a:pt x="4972" y="3078"/>
                </a:cubicBezTo>
                <a:cubicBezTo>
                  <a:pt x="4974" y="3070"/>
                  <a:pt x="4974" y="3070"/>
                  <a:pt x="4974" y="3070"/>
                </a:cubicBezTo>
                <a:cubicBezTo>
                  <a:pt x="4974" y="3068"/>
                  <a:pt x="4974" y="3068"/>
                  <a:pt x="4974" y="3068"/>
                </a:cubicBezTo>
                <a:cubicBezTo>
                  <a:pt x="4975" y="3068"/>
                  <a:pt x="4975" y="3068"/>
                  <a:pt x="4975" y="3068"/>
                </a:cubicBezTo>
                <a:cubicBezTo>
                  <a:pt x="4975" y="3067"/>
                  <a:pt x="4975" y="3067"/>
                  <a:pt x="4975" y="3067"/>
                </a:cubicBezTo>
                <a:cubicBezTo>
                  <a:pt x="4976" y="3064"/>
                  <a:pt x="4976" y="3064"/>
                  <a:pt x="4976" y="3064"/>
                </a:cubicBezTo>
                <a:cubicBezTo>
                  <a:pt x="4977" y="3063"/>
                  <a:pt x="4977" y="3063"/>
                  <a:pt x="4977" y="3063"/>
                </a:cubicBezTo>
                <a:cubicBezTo>
                  <a:pt x="4979" y="3058"/>
                  <a:pt x="4979" y="3058"/>
                  <a:pt x="4979" y="3058"/>
                </a:cubicBezTo>
                <a:cubicBezTo>
                  <a:pt x="4981" y="3059"/>
                  <a:pt x="4981" y="3059"/>
                  <a:pt x="4981" y="3059"/>
                </a:cubicBezTo>
                <a:cubicBezTo>
                  <a:pt x="4981" y="3059"/>
                  <a:pt x="4981" y="3060"/>
                  <a:pt x="4981" y="3059"/>
                </a:cubicBezTo>
                <a:cubicBezTo>
                  <a:pt x="4982" y="3059"/>
                  <a:pt x="4982" y="3059"/>
                  <a:pt x="4982" y="3059"/>
                </a:cubicBezTo>
                <a:cubicBezTo>
                  <a:pt x="4986" y="3043"/>
                  <a:pt x="4986" y="3043"/>
                  <a:pt x="4986" y="3043"/>
                </a:cubicBezTo>
                <a:cubicBezTo>
                  <a:pt x="4988" y="3040"/>
                  <a:pt x="4988" y="3040"/>
                  <a:pt x="4988" y="3040"/>
                </a:cubicBezTo>
                <a:cubicBezTo>
                  <a:pt x="4989" y="3038"/>
                  <a:pt x="4989" y="3038"/>
                  <a:pt x="4989" y="3038"/>
                </a:cubicBezTo>
                <a:cubicBezTo>
                  <a:pt x="4989" y="3038"/>
                  <a:pt x="4989" y="3038"/>
                  <a:pt x="4989" y="3038"/>
                </a:cubicBezTo>
                <a:cubicBezTo>
                  <a:pt x="4989" y="3037"/>
                  <a:pt x="4989" y="3037"/>
                  <a:pt x="4989" y="3037"/>
                </a:cubicBezTo>
                <a:cubicBezTo>
                  <a:pt x="4991" y="3034"/>
                  <a:pt x="4991" y="3034"/>
                  <a:pt x="4991" y="3034"/>
                </a:cubicBezTo>
                <a:cubicBezTo>
                  <a:pt x="4991" y="3030"/>
                  <a:pt x="4991" y="3030"/>
                  <a:pt x="4991" y="3030"/>
                </a:cubicBezTo>
                <a:cubicBezTo>
                  <a:pt x="4991" y="3029"/>
                  <a:pt x="4991" y="3029"/>
                  <a:pt x="4991" y="3029"/>
                </a:cubicBezTo>
                <a:cubicBezTo>
                  <a:pt x="4989" y="3029"/>
                  <a:pt x="4989" y="3029"/>
                  <a:pt x="4989" y="3029"/>
                </a:cubicBezTo>
                <a:cubicBezTo>
                  <a:pt x="4989" y="3028"/>
                  <a:pt x="4989" y="3028"/>
                  <a:pt x="4989" y="3028"/>
                </a:cubicBezTo>
                <a:cubicBezTo>
                  <a:pt x="4990" y="3028"/>
                  <a:pt x="4990" y="3028"/>
                  <a:pt x="4990" y="3028"/>
                </a:cubicBezTo>
                <a:cubicBezTo>
                  <a:pt x="4992" y="3028"/>
                  <a:pt x="4992" y="3028"/>
                  <a:pt x="4992" y="3028"/>
                </a:cubicBezTo>
                <a:cubicBezTo>
                  <a:pt x="4992" y="3028"/>
                  <a:pt x="4992" y="3028"/>
                  <a:pt x="4992" y="3028"/>
                </a:cubicBezTo>
                <a:cubicBezTo>
                  <a:pt x="4998" y="3016"/>
                  <a:pt x="4998" y="3016"/>
                  <a:pt x="4998" y="3016"/>
                </a:cubicBezTo>
                <a:cubicBezTo>
                  <a:pt x="5003" y="3014"/>
                  <a:pt x="5003" y="3014"/>
                  <a:pt x="5003" y="3014"/>
                </a:cubicBezTo>
                <a:cubicBezTo>
                  <a:pt x="5003" y="3014"/>
                  <a:pt x="5004" y="3014"/>
                  <a:pt x="5004" y="3013"/>
                </a:cubicBezTo>
                <a:cubicBezTo>
                  <a:pt x="5004" y="3013"/>
                  <a:pt x="5003" y="3013"/>
                  <a:pt x="5003" y="3013"/>
                </a:cubicBezTo>
                <a:cubicBezTo>
                  <a:pt x="5003" y="3012"/>
                  <a:pt x="5003" y="3012"/>
                  <a:pt x="5003" y="3012"/>
                </a:cubicBezTo>
                <a:cubicBezTo>
                  <a:pt x="5004" y="3012"/>
                  <a:pt x="5004" y="3012"/>
                  <a:pt x="5004" y="3012"/>
                </a:cubicBezTo>
                <a:cubicBezTo>
                  <a:pt x="5004" y="3012"/>
                  <a:pt x="5004" y="3012"/>
                  <a:pt x="5004" y="3012"/>
                </a:cubicBezTo>
                <a:cubicBezTo>
                  <a:pt x="5008" y="3007"/>
                  <a:pt x="5008" y="3007"/>
                  <a:pt x="5008" y="3007"/>
                </a:cubicBezTo>
                <a:cubicBezTo>
                  <a:pt x="5009" y="3007"/>
                  <a:pt x="5009" y="3007"/>
                  <a:pt x="5009" y="3007"/>
                </a:cubicBezTo>
                <a:cubicBezTo>
                  <a:pt x="5008" y="3005"/>
                  <a:pt x="5008" y="3005"/>
                  <a:pt x="5008" y="3005"/>
                </a:cubicBezTo>
                <a:cubicBezTo>
                  <a:pt x="5008" y="3003"/>
                  <a:pt x="5008" y="3003"/>
                  <a:pt x="5008" y="3003"/>
                </a:cubicBezTo>
                <a:cubicBezTo>
                  <a:pt x="5010" y="3002"/>
                  <a:pt x="5010" y="3002"/>
                  <a:pt x="5010" y="3002"/>
                </a:cubicBezTo>
                <a:cubicBezTo>
                  <a:pt x="5016" y="2987"/>
                  <a:pt x="5016" y="2987"/>
                  <a:pt x="5016" y="2987"/>
                </a:cubicBezTo>
                <a:cubicBezTo>
                  <a:pt x="5017" y="2985"/>
                  <a:pt x="5017" y="2985"/>
                  <a:pt x="5017" y="2985"/>
                </a:cubicBezTo>
                <a:cubicBezTo>
                  <a:pt x="5017" y="2983"/>
                  <a:pt x="5017" y="2983"/>
                  <a:pt x="5017" y="2983"/>
                </a:cubicBezTo>
                <a:cubicBezTo>
                  <a:pt x="5017" y="2972"/>
                  <a:pt x="5017" y="2972"/>
                  <a:pt x="5017" y="2972"/>
                </a:cubicBezTo>
                <a:cubicBezTo>
                  <a:pt x="5019" y="2967"/>
                  <a:pt x="5019" y="2967"/>
                  <a:pt x="5019" y="2967"/>
                </a:cubicBezTo>
                <a:cubicBezTo>
                  <a:pt x="5020" y="2967"/>
                  <a:pt x="5020" y="2967"/>
                  <a:pt x="5020" y="2967"/>
                </a:cubicBezTo>
                <a:cubicBezTo>
                  <a:pt x="5025" y="2933"/>
                  <a:pt x="5025" y="2933"/>
                  <a:pt x="5025" y="2933"/>
                </a:cubicBezTo>
                <a:cubicBezTo>
                  <a:pt x="5020" y="2916"/>
                  <a:pt x="5020" y="2916"/>
                  <a:pt x="5020" y="2916"/>
                </a:cubicBezTo>
                <a:lnTo>
                  <a:pt x="5019" y="2916"/>
                </a:lnTo>
                <a:close/>
                <a:moveTo>
                  <a:pt x="4426" y="3027"/>
                </a:moveTo>
                <a:cubicBezTo>
                  <a:pt x="4426" y="3027"/>
                  <a:pt x="4426" y="3027"/>
                  <a:pt x="4426" y="3027"/>
                </a:cubicBezTo>
                <a:cubicBezTo>
                  <a:pt x="4426" y="3027"/>
                  <a:pt x="4426" y="3027"/>
                  <a:pt x="4426" y="3027"/>
                </a:cubicBezTo>
                <a:close/>
                <a:moveTo>
                  <a:pt x="4628" y="2713"/>
                </a:moveTo>
                <a:cubicBezTo>
                  <a:pt x="4628" y="2712"/>
                  <a:pt x="4628" y="2712"/>
                  <a:pt x="4628" y="2712"/>
                </a:cubicBezTo>
                <a:cubicBezTo>
                  <a:pt x="4628" y="2712"/>
                  <a:pt x="4628" y="2712"/>
                  <a:pt x="4628" y="2712"/>
                </a:cubicBezTo>
                <a:lnTo>
                  <a:pt x="4628" y="2713"/>
                </a:lnTo>
                <a:close/>
                <a:moveTo>
                  <a:pt x="4913" y="3128"/>
                </a:moveTo>
                <a:cubicBezTo>
                  <a:pt x="4912" y="3129"/>
                  <a:pt x="4912" y="3129"/>
                  <a:pt x="4912" y="3129"/>
                </a:cubicBezTo>
                <a:cubicBezTo>
                  <a:pt x="4912" y="3128"/>
                  <a:pt x="4912" y="3128"/>
                  <a:pt x="4912" y="3128"/>
                </a:cubicBezTo>
                <a:cubicBezTo>
                  <a:pt x="4912" y="3127"/>
                  <a:pt x="4912" y="3127"/>
                  <a:pt x="4912" y="3127"/>
                </a:cubicBezTo>
                <a:cubicBezTo>
                  <a:pt x="4913" y="3127"/>
                  <a:pt x="4913" y="3127"/>
                  <a:pt x="4913" y="3127"/>
                </a:cubicBezTo>
                <a:cubicBezTo>
                  <a:pt x="4914" y="3127"/>
                  <a:pt x="4914" y="3127"/>
                  <a:pt x="4914" y="3127"/>
                </a:cubicBezTo>
                <a:lnTo>
                  <a:pt x="4913" y="3128"/>
                </a:lnTo>
                <a:close/>
                <a:moveTo>
                  <a:pt x="4944" y="3194"/>
                </a:moveTo>
                <a:cubicBezTo>
                  <a:pt x="4943" y="3172"/>
                  <a:pt x="4943" y="3172"/>
                  <a:pt x="4943" y="3172"/>
                </a:cubicBezTo>
                <a:cubicBezTo>
                  <a:pt x="4943" y="3171"/>
                  <a:pt x="4943" y="3171"/>
                  <a:pt x="4943" y="3171"/>
                </a:cubicBezTo>
                <a:cubicBezTo>
                  <a:pt x="4941" y="3168"/>
                  <a:pt x="4941" y="3168"/>
                  <a:pt x="4941" y="3168"/>
                </a:cubicBezTo>
                <a:cubicBezTo>
                  <a:pt x="4938" y="3167"/>
                  <a:pt x="4938" y="3167"/>
                  <a:pt x="4938" y="3167"/>
                </a:cubicBezTo>
                <a:cubicBezTo>
                  <a:pt x="4937" y="3167"/>
                  <a:pt x="4937" y="3167"/>
                  <a:pt x="4937" y="3167"/>
                </a:cubicBezTo>
                <a:cubicBezTo>
                  <a:pt x="4937" y="3167"/>
                  <a:pt x="4937" y="3167"/>
                  <a:pt x="4937" y="3167"/>
                </a:cubicBezTo>
                <a:cubicBezTo>
                  <a:pt x="4936" y="3169"/>
                  <a:pt x="4936" y="3169"/>
                  <a:pt x="4936" y="3169"/>
                </a:cubicBezTo>
                <a:cubicBezTo>
                  <a:pt x="4933" y="3168"/>
                  <a:pt x="4933" y="3168"/>
                  <a:pt x="4933" y="3168"/>
                </a:cubicBezTo>
                <a:cubicBezTo>
                  <a:pt x="4932" y="3168"/>
                  <a:pt x="4932" y="3168"/>
                  <a:pt x="4932" y="3168"/>
                </a:cubicBezTo>
                <a:cubicBezTo>
                  <a:pt x="4929" y="3171"/>
                  <a:pt x="4929" y="3171"/>
                  <a:pt x="4929" y="3171"/>
                </a:cubicBezTo>
                <a:cubicBezTo>
                  <a:pt x="4923" y="3172"/>
                  <a:pt x="4923" y="3172"/>
                  <a:pt x="4923" y="3172"/>
                </a:cubicBezTo>
                <a:cubicBezTo>
                  <a:pt x="4917" y="3175"/>
                  <a:pt x="4917" y="3175"/>
                  <a:pt x="4917" y="3175"/>
                </a:cubicBezTo>
                <a:cubicBezTo>
                  <a:pt x="4907" y="3174"/>
                  <a:pt x="4907" y="3174"/>
                  <a:pt x="4907" y="3174"/>
                </a:cubicBezTo>
                <a:cubicBezTo>
                  <a:pt x="4896" y="3167"/>
                  <a:pt x="4896" y="3167"/>
                  <a:pt x="4896" y="3167"/>
                </a:cubicBezTo>
                <a:cubicBezTo>
                  <a:pt x="4896" y="3167"/>
                  <a:pt x="4896" y="3167"/>
                  <a:pt x="4896" y="3167"/>
                </a:cubicBezTo>
                <a:cubicBezTo>
                  <a:pt x="4895" y="3167"/>
                  <a:pt x="4895" y="3167"/>
                  <a:pt x="4895" y="3167"/>
                </a:cubicBezTo>
                <a:cubicBezTo>
                  <a:pt x="4894" y="3167"/>
                  <a:pt x="4894" y="3167"/>
                  <a:pt x="4894" y="3167"/>
                </a:cubicBezTo>
                <a:cubicBezTo>
                  <a:pt x="4893" y="3168"/>
                  <a:pt x="4893" y="3168"/>
                  <a:pt x="4893" y="3168"/>
                </a:cubicBezTo>
                <a:cubicBezTo>
                  <a:pt x="4889" y="3166"/>
                  <a:pt x="4889" y="3166"/>
                  <a:pt x="4889" y="3166"/>
                </a:cubicBezTo>
                <a:cubicBezTo>
                  <a:pt x="4889" y="3165"/>
                  <a:pt x="4889" y="3165"/>
                  <a:pt x="4889" y="3165"/>
                </a:cubicBezTo>
                <a:cubicBezTo>
                  <a:pt x="4888" y="3165"/>
                  <a:pt x="4888" y="3165"/>
                  <a:pt x="4888" y="3165"/>
                </a:cubicBezTo>
                <a:cubicBezTo>
                  <a:pt x="4887" y="3165"/>
                  <a:pt x="4887" y="3165"/>
                  <a:pt x="4887" y="3166"/>
                </a:cubicBezTo>
                <a:cubicBezTo>
                  <a:pt x="4887" y="3177"/>
                  <a:pt x="4887" y="3177"/>
                  <a:pt x="4887" y="3177"/>
                </a:cubicBezTo>
                <a:cubicBezTo>
                  <a:pt x="4897" y="3198"/>
                  <a:pt x="4897" y="3198"/>
                  <a:pt x="4897" y="3198"/>
                </a:cubicBezTo>
                <a:cubicBezTo>
                  <a:pt x="4899" y="3199"/>
                  <a:pt x="4899" y="3199"/>
                  <a:pt x="4899" y="3199"/>
                </a:cubicBezTo>
                <a:cubicBezTo>
                  <a:pt x="4898" y="3201"/>
                  <a:pt x="4898" y="3201"/>
                  <a:pt x="4898" y="3201"/>
                </a:cubicBezTo>
                <a:cubicBezTo>
                  <a:pt x="4895" y="3196"/>
                  <a:pt x="4895" y="3196"/>
                  <a:pt x="4895" y="3196"/>
                </a:cubicBezTo>
                <a:cubicBezTo>
                  <a:pt x="4895" y="3195"/>
                  <a:pt x="4895" y="3195"/>
                  <a:pt x="4894" y="3195"/>
                </a:cubicBezTo>
                <a:cubicBezTo>
                  <a:pt x="4894" y="3195"/>
                  <a:pt x="4894" y="3196"/>
                  <a:pt x="4894" y="3196"/>
                </a:cubicBezTo>
                <a:cubicBezTo>
                  <a:pt x="4897" y="3209"/>
                  <a:pt x="4897" y="3209"/>
                  <a:pt x="4897" y="3209"/>
                </a:cubicBezTo>
                <a:cubicBezTo>
                  <a:pt x="4904" y="3219"/>
                  <a:pt x="4904" y="3219"/>
                  <a:pt x="4904" y="3219"/>
                </a:cubicBezTo>
                <a:cubicBezTo>
                  <a:pt x="4907" y="3221"/>
                  <a:pt x="4907" y="3221"/>
                  <a:pt x="4907" y="3221"/>
                </a:cubicBezTo>
                <a:cubicBezTo>
                  <a:pt x="4909" y="3221"/>
                  <a:pt x="4909" y="3221"/>
                  <a:pt x="4909" y="3221"/>
                </a:cubicBezTo>
                <a:cubicBezTo>
                  <a:pt x="4909" y="3222"/>
                  <a:pt x="4909" y="3222"/>
                  <a:pt x="4909" y="3222"/>
                </a:cubicBezTo>
                <a:cubicBezTo>
                  <a:pt x="4907" y="3222"/>
                  <a:pt x="4907" y="3222"/>
                  <a:pt x="4907" y="3222"/>
                </a:cubicBezTo>
                <a:cubicBezTo>
                  <a:pt x="4907" y="3222"/>
                  <a:pt x="4907" y="3222"/>
                  <a:pt x="4907" y="3223"/>
                </a:cubicBezTo>
                <a:cubicBezTo>
                  <a:pt x="4906" y="3223"/>
                  <a:pt x="4906" y="3223"/>
                  <a:pt x="4907" y="3223"/>
                </a:cubicBezTo>
                <a:cubicBezTo>
                  <a:pt x="4908" y="3225"/>
                  <a:pt x="4908" y="3225"/>
                  <a:pt x="4908" y="3225"/>
                </a:cubicBezTo>
                <a:cubicBezTo>
                  <a:pt x="4908" y="3225"/>
                  <a:pt x="4908" y="3225"/>
                  <a:pt x="4908" y="3225"/>
                </a:cubicBezTo>
                <a:cubicBezTo>
                  <a:pt x="4911" y="3225"/>
                  <a:pt x="4911" y="3225"/>
                  <a:pt x="4911" y="3225"/>
                </a:cubicBezTo>
                <a:cubicBezTo>
                  <a:pt x="4914" y="3227"/>
                  <a:pt x="4914" y="3227"/>
                  <a:pt x="4914" y="3227"/>
                </a:cubicBezTo>
                <a:cubicBezTo>
                  <a:pt x="4915" y="3226"/>
                  <a:pt x="4915" y="3226"/>
                  <a:pt x="4915" y="3226"/>
                </a:cubicBezTo>
                <a:cubicBezTo>
                  <a:pt x="4916" y="3226"/>
                  <a:pt x="4916" y="3226"/>
                  <a:pt x="4916" y="3226"/>
                </a:cubicBezTo>
                <a:cubicBezTo>
                  <a:pt x="4917" y="3226"/>
                  <a:pt x="4917" y="3226"/>
                  <a:pt x="4917" y="3226"/>
                </a:cubicBezTo>
                <a:cubicBezTo>
                  <a:pt x="4919" y="3228"/>
                  <a:pt x="4919" y="3228"/>
                  <a:pt x="4919" y="3228"/>
                </a:cubicBezTo>
                <a:cubicBezTo>
                  <a:pt x="4919" y="3228"/>
                  <a:pt x="4919" y="3228"/>
                  <a:pt x="4919" y="3228"/>
                </a:cubicBezTo>
                <a:cubicBezTo>
                  <a:pt x="4921" y="3227"/>
                  <a:pt x="4921" y="3227"/>
                  <a:pt x="4921" y="3227"/>
                </a:cubicBezTo>
                <a:cubicBezTo>
                  <a:pt x="4921" y="3227"/>
                  <a:pt x="4921" y="3227"/>
                  <a:pt x="4921" y="3227"/>
                </a:cubicBezTo>
                <a:cubicBezTo>
                  <a:pt x="4924" y="3225"/>
                  <a:pt x="4924" y="3225"/>
                  <a:pt x="4924" y="3225"/>
                </a:cubicBezTo>
                <a:cubicBezTo>
                  <a:pt x="4924" y="3224"/>
                  <a:pt x="4924" y="3224"/>
                  <a:pt x="4924" y="3224"/>
                </a:cubicBezTo>
                <a:cubicBezTo>
                  <a:pt x="4924" y="3219"/>
                  <a:pt x="4924" y="3219"/>
                  <a:pt x="4924" y="3219"/>
                </a:cubicBezTo>
                <a:cubicBezTo>
                  <a:pt x="4925" y="3218"/>
                  <a:pt x="4925" y="3218"/>
                  <a:pt x="4925" y="3218"/>
                </a:cubicBezTo>
                <a:cubicBezTo>
                  <a:pt x="4926" y="3218"/>
                  <a:pt x="4926" y="3218"/>
                  <a:pt x="4926" y="3218"/>
                </a:cubicBezTo>
                <a:cubicBezTo>
                  <a:pt x="4927" y="3220"/>
                  <a:pt x="4927" y="3220"/>
                  <a:pt x="4927" y="3220"/>
                </a:cubicBezTo>
                <a:cubicBezTo>
                  <a:pt x="4927" y="3220"/>
                  <a:pt x="4927" y="3220"/>
                  <a:pt x="4928" y="3220"/>
                </a:cubicBezTo>
                <a:cubicBezTo>
                  <a:pt x="4928" y="3220"/>
                  <a:pt x="4928" y="3220"/>
                  <a:pt x="4928" y="3220"/>
                </a:cubicBezTo>
                <a:cubicBezTo>
                  <a:pt x="4929" y="3217"/>
                  <a:pt x="4929" y="3217"/>
                  <a:pt x="4929" y="3217"/>
                </a:cubicBezTo>
                <a:cubicBezTo>
                  <a:pt x="4931" y="3216"/>
                  <a:pt x="4931" y="3216"/>
                  <a:pt x="4931" y="3216"/>
                </a:cubicBezTo>
                <a:cubicBezTo>
                  <a:pt x="4932" y="3213"/>
                  <a:pt x="4932" y="3213"/>
                  <a:pt x="4932" y="3213"/>
                </a:cubicBezTo>
                <a:cubicBezTo>
                  <a:pt x="4932" y="3211"/>
                  <a:pt x="4932" y="3211"/>
                  <a:pt x="4932" y="3211"/>
                </a:cubicBezTo>
                <a:cubicBezTo>
                  <a:pt x="4932" y="3210"/>
                  <a:pt x="4932" y="3210"/>
                  <a:pt x="4932" y="3210"/>
                </a:cubicBezTo>
                <a:cubicBezTo>
                  <a:pt x="4934" y="3211"/>
                  <a:pt x="4934" y="3211"/>
                  <a:pt x="4934" y="3211"/>
                </a:cubicBezTo>
                <a:cubicBezTo>
                  <a:pt x="4936" y="3211"/>
                  <a:pt x="4936" y="3211"/>
                  <a:pt x="4936" y="3211"/>
                </a:cubicBezTo>
                <a:cubicBezTo>
                  <a:pt x="4937" y="3211"/>
                  <a:pt x="4937" y="3211"/>
                  <a:pt x="4937" y="3211"/>
                </a:cubicBezTo>
                <a:cubicBezTo>
                  <a:pt x="4938" y="3210"/>
                  <a:pt x="4938" y="3210"/>
                  <a:pt x="4938" y="3210"/>
                </a:cubicBezTo>
                <a:cubicBezTo>
                  <a:pt x="4938" y="3209"/>
                  <a:pt x="4938" y="3209"/>
                  <a:pt x="4938" y="3209"/>
                </a:cubicBezTo>
                <a:cubicBezTo>
                  <a:pt x="4939" y="3204"/>
                  <a:pt x="4939" y="3204"/>
                  <a:pt x="4939" y="3204"/>
                </a:cubicBezTo>
                <a:cubicBezTo>
                  <a:pt x="4939" y="3204"/>
                  <a:pt x="4939" y="3204"/>
                  <a:pt x="4939" y="3204"/>
                </a:cubicBezTo>
                <a:cubicBezTo>
                  <a:pt x="4940" y="3204"/>
                  <a:pt x="4940" y="3204"/>
                  <a:pt x="4940" y="3204"/>
                </a:cubicBezTo>
                <a:cubicBezTo>
                  <a:pt x="4940" y="3199"/>
                  <a:pt x="4940" y="3199"/>
                  <a:pt x="4940" y="3199"/>
                </a:cubicBezTo>
                <a:cubicBezTo>
                  <a:pt x="4943" y="3194"/>
                  <a:pt x="4943" y="3194"/>
                  <a:pt x="4943" y="3194"/>
                </a:cubicBezTo>
                <a:cubicBezTo>
                  <a:pt x="4943" y="3195"/>
                  <a:pt x="4943" y="3195"/>
                  <a:pt x="4943" y="3195"/>
                </a:cubicBezTo>
                <a:cubicBezTo>
                  <a:pt x="4943" y="3200"/>
                  <a:pt x="4943" y="3200"/>
                  <a:pt x="4943" y="3200"/>
                </a:cubicBezTo>
                <a:cubicBezTo>
                  <a:pt x="4943" y="3201"/>
                  <a:pt x="4943" y="3201"/>
                  <a:pt x="4944" y="3201"/>
                </a:cubicBezTo>
                <a:cubicBezTo>
                  <a:pt x="4944" y="3201"/>
                  <a:pt x="4945" y="3201"/>
                  <a:pt x="4945" y="3200"/>
                </a:cubicBezTo>
                <a:cubicBezTo>
                  <a:pt x="4945" y="3197"/>
                  <a:pt x="4945" y="3197"/>
                  <a:pt x="4945" y="3197"/>
                </a:cubicBezTo>
                <a:cubicBezTo>
                  <a:pt x="4945" y="3196"/>
                  <a:pt x="4945" y="3196"/>
                  <a:pt x="4945" y="3196"/>
                </a:cubicBezTo>
                <a:lnTo>
                  <a:pt x="4944" y="3194"/>
                </a:lnTo>
                <a:close/>
                <a:moveTo>
                  <a:pt x="5345" y="3180"/>
                </a:moveTo>
                <a:cubicBezTo>
                  <a:pt x="5345" y="3180"/>
                  <a:pt x="5345" y="3180"/>
                  <a:pt x="5345" y="3180"/>
                </a:cubicBezTo>
                <a:cubicBezTo>
                  <a:pt x="5344" y="3178"/>
                  <a:pt x="5344" y="3178"/>
                  <a:pt x="5344" y="3178"/>
                </a:cubicBezTo>
                <a:cubicBezTo>
                  <a:pt x="5344" y="3178"/>
                  <a:pt x="5344" y="3178"/>
                  <a:pt x="5344" y="3178"/>
                </a:cubicBezTo>
                <a:cubicBezTo>
                  <a:pt x="5345" y="3176"/>
                  <a:pt x="5345" y="3176"/>
                  <a:pt x="5345" y="3176"/>
                </a:cubicBezTo>
                <a:cubicBezTo>
                  <a:pt x="5346" y="3175"/>
                  <a:pt x="5346" y="3175"/>
                  <a:pt x="5346" y="3175"/>
                </a:cubicBezTo>
                <a:cubicBezTo>
                  <a:pt x="5344" y="3173"/>
                  <a:pt x="5344" y="3173"/>
                  <a:pt x="5344" y="3173"/>
                </a:cubicBezTo>
                <a:cubicBezTo>
                  <a:pt x="5343" y="3172"/>
                  <a:pt x="5343" y="3172"/>
                  <a:pt x="5343" y="3172"/>
                </a:cubicBezTo>
                <a:cubicBezTo>
                  <a:pt x="5342" y="3173"/>
                  <a:pt x="5342" y="3173"/>
                  <a:pt x="5342" y="3173"/>
                </a:cubicBezTo>
                <a:cubicBezTo>
                  <a:pt x="5341" y="3173"/>
                  <a:pt x="5341" y="3173"/>
                  <a:pt x="5341" y="3173"/>
                </a:cubicBezTo>
                <a:cubicBezTo>
                  <a:pt x="5340" y="3175"/>
                  <a:pt x="5340" y="3175"/>
                  <a:pt x="5340" y="3175"/>
                </a:cubicBezTo>
                <a:cubicBezTo>
                  <a:pt x="5340" y="3174"/>
                  <a:pt x="5340" y="3174"/>
                  <a:pt x="5340" y="3174"/>
                </a:cubicBezTo>
                <a:cubicBezTo>
                  <a:pt x="5340" y="3174"/>
                  <a:pt x="5340" y="3174"/>
                  <a:pt x="5340" y="3174"/>
                </a:cubicBezTo>
                <a:cubicBezTo>
                  <a:pt x="5341" y="3172"/>
                  <a:pt x="5341" y="3172"/>
                  <a:pt x="5341" y="3172"/>
                </a:cubicBezTo>
                <a:cubicBezTo>
                  <a:pt x="5341" y="3172"/>
                  <a:pt x="5341" y="3172"/>
                  <a:pt x="5341" y="3172"/>
                </a:cubicBezTo>
                <a:cubicBezTo>
                  <a:pt x="5341" y="3172"/>
                  <a:pt x="5341" y="3171"/>
                  <a:pt x="5341" y="3171"/>
                </a:cubicBezTo>
                <a:cubicBezTo>
                  <a:pt x="5340" y="3171"/>
                  <a:pt x="5340" y="3171"/>
                  <a:pt x="5340" y="3171"/>
                </a:cubicBezTo>
                <a:cubicBezTo>
                  <a:pt x="5340" y="3171"/>
                  <a:pt x="5340" y="3171"/>
                  <a:pt x="5340" y="3171"/>
                </a:cubicBezTo>
                <a:cubicBezTo>
                  <a:pt x="5339" y="3171"/>
                  <a:pt x="5339" y="3171"/>
                  <a:pt x="5339" y="3171"/>
                </a:cubicBezTo>
                <a:cubicBezTo>
                  <a:pt x="5336" y="3173"/>
                  <a:pt x="5336" y="3173"/>
                  <a:pt x="5336" y="3173"/>
                </a:cubicBezTo>
                <a:cubicBezTo>
                  <a:pt x="5334" y="3175"/>
                  <a:pt x="5334" y="3175"/>
                  <a:pt x="5334" y="3175"/>
                </a:cubicBezTo>
                <a:cubicBezTo>
                  <a:pt x="5333" y="3175"/>
                  <a:pt x="5333" y="3175"/>
                  <a:pt x="5333" y="3175"/>
                </a:cubicBezTo>
                <a:cubicBezTo>
                  <a:pt x="5329" y="3178"/>
                  <a:pt x="5329" y="3178"/>
                  <a:pt x="5329" y="3178"/>
                </a:cubicBezTo>
                <a:cubicBezTo>
                  <a:pt x="5328" y="3178"/>
                  <a:pt x="5328" y="3178"/>
                  <a:pt x="5328" y="3178"/>
                </a:cubicBezTo>
                <a:cubicBezTo>
                  <a:pt x="5327" y="3176"/>
                  <a:pt x="5327" y="3176"/>
                  <a:pt x="5327" y="3176"/>
                </a:cubicBezTo>
                <a:cubicBezTo>
                  <a:pt x="5327" y="3171"/>
                  <a:pt x="5327" y="3171"/>
                  <a:pt x="5327" y="3171"/>
                </a:cubicBezTo>
                <a:cubicBezTo>
                  <a:pt x="5327" y="3171"/>
                  <a:pt x="5327" y="3171"/>
                  <a:pt x="5327" y="3171"/>
                </a:cubicBezTo>
                <a:cubicBezTo>
                  <a:pt x="5326" y="3169"/>
                  <a:pt x="5326" y="3169"/>
                  <a:pt x="5326" y="3169"/>
                </a:cubicBezTo>
                <a:cubicBezTo>
                  <a:pt x="5325" y="3169"/>
                  <a:pt x="5325" y="3169"/>
                  <a:pt x="5325" y="3169"/>
                </a:cubicBezTo>
                <a:cubicBezTo>
                  <a:pt x="5324" y="3169"/>
                  <a:pt x="5324" y="3169"/>
                  <a:pt x="5324" y="3169"/>
                </a:cubicBezTo>
                <a:cubicBezTo>
                  <a:pt x="5323" y="3169"/>
                  <a:pt x="5323" y="3169"/>
                  <a:pt x="5323" y="3169"/>
                </a:cubicBezTo>
                <a:cubicBezTo>
                  <a:pt x="5322" y="3167"/>
                  <a:pt x="5322" y="3167"/>
                  <a:pt x="5322" y="3167"/>
                </a:cubicBezTo>
                <a:cubicBezTo>
                  <a:pt x="5322" y="3165"/>
                  <a:pt x="5322" y="3165"/>
                  <a:pt x="5322" y="3165"/>
                </a:cubicBezTo>
                <a:cubicBezTo>
                  <a:pt x="5321" y="3163"/>
                  <a:pt x="5321" y="3163"/>
                  <a:pt x="5321" y="3163"/>
                </a:cubicBezTo>
                <a:cubicBezTo>
                  <a:pt x="5321" y="3163"/>
                  <a:pt x="5321" y="3163"/>
                  <a:pt x="5321" y="3163"/>
                </a:cubicBezTo>
                <a:cubicBezTo>
                  <a:pt x="5321" y="3163"/>
                  <a:pt x="5320" y="3163"/>
                  <a:pt x="5320" y="3163"/>
                </a:cubicBezTo>
                <a:cubicBezTo>
                  <a:pt x="5319" y="3164"/>
                  <a:pt x="5319" y="3164"/>
                  <a:pt x="5319" y="3164"/>
                </a:cubicBezTo>
                <a:cubicBezTo>
                  <a:pt x="5318" y="3164"/>
                  <a:pt x="5318" y="3164"/>
                  <a:pt x="5318" y="3164"/>
                </a:cubicBezTo>
                <a:cubicBezTo>
                  <a:pt x="5318" y="3165"/>
                  <a:pt x="5318" y="3165"/>
                  <a:pt x="5318" y="3165"/>
                </a:cubicBezTo>
                <a:cubicBezTo>
                  <a:pt x="5317" y="3165"/>
                  <a:pt x="5317" y="3165"/>
                  <a:pt x="5317" y="3165"/>
                </a:cubicBezTo>
                <a:cubicBezTo>
                  <a:pt x="5315" y="3168"/>
                  <a:pt x="5315" y="3168"/>
                  <a:pt x="5315" y="3168"/>
                </a:cubicBezTo>
                <a:cubicBezTo>
                  <a:pt x="5313" y="3169"/>
                  <a:pt x="5313" y="3169"/>
                  <a:pt x="5313" y="3169"/>
                </a:cubicBezTo>
                <a:cubicBezTo>
                  <a:pt x="5312" y="3170"/>
                  <a:pt x="5312" y="3170"/>
                  <a:pt x="5312" y="3170"/>
                </a:cubicBezTo>
                <a:cubicBezTo>
                  <a:pt x="5312" y="3173"/>
                  <a:pt x="5312" y="3173"/>
                  <a:pt x="5312" y="3173"/>
                </a:cubicBezTo>
                <a:cubicBezTo>
                  <a:pt x="5312" y="3173"/>
                  <a:pt x="5312" y="3173"/>
                  <a:pt x="5312" y="3173"/>
                </a:cubicBezTo>
                <a:cubicBezTo>
                  <a:pt x="5312" y="3173"/>
                  <a:pt x="5312" y="3173"/>
                  <a:pt x="5312" y="3173"/>
                </a:cubicBezTo>
                <a:cubicBezTo>
                  <a:pt x="5310" y="3180"/>
                  <a:pt x="5310" y="3180"/>
                  <a:pt x="5310" y="3180"/>
                </a:cubicBezTo>
                <a:cubicBezTo>
                  <a:pt x="5308" y="3185"/>
                  <a:pt x="5308" y="3185"/>
                  <a:pt x="5308" y="3185"/>
                </a:cubicBezTo>
                <a:cubicBezTo>
                  <a:pt x="5306" y="3186"/>
                  <a:pt x="5306" y="3186"/>
                  <a:pt x="5306" y="3186"/>
                </a:cubicBezTo>
                <a:cubicBezTo>
                  <a:pt x="5301" y="3189"/>
                  <a:pt x="5301" y="3189"/>
                  <a:pt x="5301" y="3189"/>
                </a:cubicBezTo>
                <a:cubicBezTo>
                  <a:pt x="5301" y="3190"/>
                  <a:pt x="5301" y="3190"/>
                  <a:pt x="5301" y="3190"/>
                </a:cubicBezTo>
                <a:cubicBezTo>
                  <a:pt x="5297" y="3204"/>
                  <a:pt x="5297" y="3204"/>
                  <a:pt x="5297" y="3204"/>
                </a:cubicBezTo>
                <a:cubicBezTo>
                  <a:pt x="5293" y="3210"/>
                  <a:pt x="5293" y="3210"/>
                  <a:pt x="5293" y="3210"/>
                </a:cubicBezTo>
                <a:cubicBezTo>
                  <a:pt x="5288" y="3213"/>
                  <a:pt x="5288" y="3213"/>
                  <a:pt x="5288" y="3213"/>
                </a:cubicBezTo>
                <a:cubicBezTo>
                  <a:pt x="5287" y="3213"/>
                  <a:pt x="5287" y="3213"/>
                  <a:pt x="5287" y="3213"/>
                </a:cubicBezTo>
                <a:cubicBezTo>
                  <a:pt x="5286" y="3214"/>
                  <a:pt x="5286" y="3214"/>
                  <a:pt x="5286" y="3214"/>
                </a:cubicBezTo>
                <a:cubicBezTo>
                  <a:pt x="5282" y="3217"/>
                  <a:pt x="5282" y="3217"/>
                  <a:pt x="5282" y="3217"/>
                </a:cubicBezTo>
                <a:cubicBezTo>
                  <a:pt x="5282" y="3218"/>
                  <a:pt x="5282" y="3218"/>
                  <a:pt x="5282" y="3218"/>
                </a:cubicBezTo>
                <a:cubicBezTo>
                  <a:pt x="5281" y="3220"/>
                  <a:pt x="5281" y="3220"/>
                  <a:pt x="5281" y="3220"/>
                </a:cubicBezTo>
                <a:cubicBezTo>
                  <a:pt x="5262" y="3234"/>
                  <a:pt x="5262" y="3234"/>
                  <a:pt x="5262" y="3234"/>
                </a:cubicBezTo>
                <a:cubicBezTo>
                  <a:pt x="5258" y="3234"/>
                  <a:pt x="5258" y="3234"/>
                  <a:pt x="5258" y="3234"/>
                </a:cubicBezTo>
                <a:cubicBezTo>
                  <a:pt x="5255" y="3235"/>
                  <a:pt x="5255" y="3235"/>
                  <a:pt x="5255" y="3235"/>
                </a:cubicBezTo>
                <a:cubicBezTo>
                  <a:pt x="5254" y="3235"/>
                  <a:pt x="5254" y="3235"/>
                  <a:pt x="5254" y="3235"/>
                </a:cubicBezTo>
                <a:cubicBezTo>
                  <a:pt x="5253" y="3235"/>
                  <a:pt x="5253" y="3235"/>
                  <a:pt x="5253" y="3235"/>
                </a:cubicBezTo>
                <a:cubicBezTo>
                  <a:pt x="5252" y="3237"/>
                  <a:pt x="5252" y="3237"/>
                  <a:pt x="5252" y="3237"/>
                </a:cubicBezTo>
                <a:cubicBezTo>
                  <a:pt x="5251" y="3237"/>
                  <a:pt x="5251" y="3237"/>
                  <a:pt x="5251" y="3237"/>
                </a:cubicBezTo>
                <a:cubicBezTo>
                  <a:pt x="5250" y="3237"/>
                  <a:pt x="5250" y="3237"/>
                  <a:pt x="5250" y="3237"/>
                </a:cubicBezTo>
                <a:cubicBezTo>
                  <a:pt x="5249" y="3241"/>
                  <a:pt x="5249" y="3241"/>
                  <a:pt x="5249" y="3241"/>
                </a:cubicBezTo>
                <a:cubicBezTo>
                  <a:pt x="5248" y="3242"/>
                  <a:pt x="5248" y="3242"/>
                  <a:pt x="5248" y="3242"/>
                </a:cubicBezTo>
                <a:cubicBezTo>
                  <a:pt x="5246" y="3244"/>
                  <a:pt x="5246" y="3244"/>
                  <a:pt x="5246" y="3244"/>
                </a:cubicBezTo>
                <a:cubicBezTo>
                  <a:pt x="5246" y="3247"/>
                  <a:pt x="5246" y="3247"/>
                  <a:pt x="5246" y="3247"/>
                </a:cubicBezTo>
                <a:cubicBezTo>
                  <a:pt x="5244" y="3249"/>
                  <a:pt x="5244" y="3249"/>
                  <a:pt x="5244" y="3249"/>
                </a:cubicBezTo>
                <a:cubicBezTo>
                  <a:pt x="5242" y="3249"/>
                  <a:pt x="5242" y="3249"/>
                  <a:pt x="5242" y="3249"/>
                </a:cubicBezTo>
                <a:cubicBezTo>
                  <a:pt x="5241" y="3250"/>
                  <a:pt x="5241" y="3250"/>
                  <a:pt x="5241" y="3250"/>
                </a:cubicBezTo>
                <a:cubicBezTo>
                  <a:pt x="5241" y="3252"/>
                  <a:pt x="5241" y="3252"/>
                  <a:pt x="5241" y="3252"/>
                </a:cubicBezTo>
                <a:cubicBezTo>
                  <a:pt x="5240" y="3252"/>
                  <a:pt x="5240" y="3252"/>
                  <a:pt x="5240" y="3252"/>
                </a:cubicBezTo>
                <a:cubicBezTo>
                  <a:pt x="5240" y="3253"/>
                  <a:pt x="5240" y="3253"/>
                  <a:pt x="5240" y="3253"/>
                </a:cubicBezTo>
                <a:cubicBezTo>
                  <a:pt x="5239" y="3254"/>
                  <a:pt x="5239" y="3254"/>
                  <a:pt x="5239" y="3254"/>
                </a:cubicBezTo>
                <a:cubicBezTo>
                  <a:pt x="5239" y="3254"/>
                  <a:pt x="5239" y="3254"/>
                  <a:pt x="5239" y="3254"/>
                </a:cubicBezTo>
                <a:cubicBezTo>
                  <a:pt x="5240" y="3257"/>
                  <a:pt x="5240" y="3257"/>
                  <a:pt x="5240" y="3257"/>
                </a:cubicBezTo>
                <a:cubicBezTo>
                  <a:pt x="5240" y="3257"/>
                  <a:pt x="5240" y="3257"/>
                  <a:pt x="5240" y="3257"/>
                </a:cubicBezTo>
                <a:cubicBezTo>
                  <a:pt x="5240" y="3257"/>
                  <a:pt x="5240" y="3257"/>
                  <a:pt x="5240" y="3257"/>
                </a:cubicBezTo>
                <a:cubicBezTo>
                  <a:pt x="5239" y="3257"/>
                  <a:pt x="5239" y="3257"/>
                  <a:pt x="5239" y="3257"/>
                </a:cubicBezTo>
                <a:cubicBezTo>
                  <a:pt x="5239" y="3256"/>
                  <a:pt x="5239" y="3256"/>
                  <a:pt x="5239" y="3256"/>
                </a:cubicBezTo>
                <a:cubicBezTo>
                  <a:pt x="5238" y="3254"/>
                  <a:pt x="5238" y="3254"/>
                  <a:pt x="5238" y="3254"/>
                </a:cubicBezTo>
                <a:cubicBezTo>
                  <a:pt x="5238" y="3254"/>
                  <a:pt x="5238" y="3254"/>
                  <a:pt x="5237" y="3254"/>
                </a:cubicBezTo>
                <a:cubicBezTo>
                  <a:pt x="5236" y="3254"/>
                  <a:pt x="5236" y="3254"/>
                  <a:pt x="5236" y="3254"/>
                </a:cubicBezTo>
                <a:cubicBezTo>
                  <a:pt x="5234" y="3256"/>
                  <a:pt x="5234" y="3256"/>
                  <a:pt x="5234" y="3256"/>
                </a:cubicBezTo>
                <a:cubicBezTo>
                  <a:pt x="5234" y="3257"/>
                  <a:pt x="5234" y="3257"/>
                  <a:pt x="5234" y="3257"/>
                </a:cubicBezTo>
                <a:cubicBezTo>
                  <a:pt x="5233" y="3262"/>
                  <a:pt x="5233" y="3262"/>
                  <a:pt x="5233" y="3262"/>
                </a:cubicBezTo>
                <a:cubicBezTo>
                  <a:pt x="5233" y="3263"/>
                  <a:pt x="5233" y="3263"/>
                  <a:pt x="5233" y="3263"/>
                </a:cubicBezTo>
                <a:cubicBezTo>
                  <a:pt x="5234" y="3264"/>
                  <a:pt x="5234" y="3264"/>
                  <a:pt x="5234" y="3264"/>
                </a:cubicBezTo>
                <a:cubicBezTo>
                  <a:pt x="5233" y="3264"/>
                  <a:pt x="5233" y="3264"/>
                  <a:pt x="5233" y="3264"/>
                </a:cubicBezTo>
                <a:cubicBezTo>
                  <a:pt x="5233" y="3264"/>
                  <a:pt x="5233" y="3264"/>
                  <a:pt x="5233" y="3264"/>
                </a:cubicBezTo>
                <a:cubicBezTo>
                  <a:pt x="5232" y="3263"/>
                  <a:pt x="5232" y="3263"/>
                  <a:pt x="5232" y="3263"/>
                </a:cubicBezTo>
                <a:cubicBezTo>
                  <a:pt x="5231" y="3263"/>
                  <a:pt x="5231" y="3263"/>
                  <a:pt x="5231" y="3263"/>
                </a:cubicBezTo>
                <a:cubicBezTo>
                  <a:pt x="5231" y="3263"/>
                  <a:pt x="5231" y="3263"/>
                  <a:pt x="5231" y="3263"/>
                </a:cubicBezTo>
                <a:cubicBezTo>
                  <a:pt x="5230" y="3264"/>
                  <a:pt x="5230" y="3264"/>
                  <a:pt x="5230" y="3264"/>
                </a:cubicBezTo>
                <a:cubicBezTo>
                  <a:pt x="5230" y="3265"/>
                  <a:pt x="5230" y="3265"/>
                  <a:pt x="5230" y="3265"/>
                </a:cubicBezTo>
                <a:cubicBezTo>
                  <a:pt x="5231" y="3266"/>
                  <a:pt x="5231" y="3266"/>
                  <a:pt x="5231" y="3266"/>
                </a:cubicBezTo>
                <a:cubicBezTo>
                  <a:pt x="5231" y="3266"/>
                  <a:pt x="5231" y="3266"/>
                  <a:pt x="5231" y="3266"/>
                </a:cubicBezTo>
                <a:cubicBezTo>
                  <a:pt x="5231" y="3266"/>
                  <a:pt x="5231" y="3266"/>
                  <a:pt x="5231" y="3266"/>
                </a:cubicBezTo>
                <a:cubicBezTo>
                  <a:pt x="5229" y="3266"/>
                  <a:pt x="5229" y="3266"/>
                  <a:pt x="5229" y="3266"/>
                </a:cubicBezTo>
                <a:cubicBezTo>
                  <a:pt x="5229" y="3266"/>
                  <a:pt x="5229" y="3267"/>
                  <a:pt x="5229" y="3267"/>
                </a:cubicBezTo>
                <a:cubicBezTo>
                  <a:pt x="5229" y="3267"/>
                  <a:pt x="5229" y="3267"/>
                  <a:pt x="5229" y="3267"/>
                </a:cubicBezTo>
                <a:cubicBezTo>
                  <a:pt x="5229" y="3269"/>
                  <a:pt x="5229" y="3269"/>
                  <a:pt x="5229" y="3269"/>
                </a:cubicBezTo>
                <a:cubicBezTo>
                  <a:pt x="5229" y="3270"/>
                  <a:pt x="5229" y="3270"/>
                  <a:pt x="5229" y="3270"/>
                </a:cubicBezTo>
                <a:cubicBezTo>
                  <a:pt x="5231" y="3270"/>
                  <a:pt x="5231" y="3270"/>
                  <a:pt x="5231" y="3270"/>
                </a:cubicBezTo>
                <a:cubicBezTo>
                  <a:pt x="5231" y="3270"/>
                  <a:pt x="5231" y="3270"/>
                  <a:pt x="5231" y="3270"/>
                </a:cubicBezTo>
                <a:cubicBezTo>
                  <a:pt x="5231" y="3271"/>
                  <a:pt x="5231" y="3271"/>
                  <a:pt x="5231" y="3271"/>
                </a:cubicBezTo>
                <a:cubicBezTo>
                  <a:pt x="5230" y="3271"/>
                  <a:pt x="5230" y="3271"/>
                  <a:pt x="5230" y="3271"/>
                </a:cubicBezTo>
                <a:cubicBezTo>
                  <a:pt x="5230" y="3272"/>
                  <a:pt x="5230" y="3272"/>
                  <a:pt x="5230" y="3272"/>
                </a:cubicBezTo>
                <a:cubicBezTo>
                  <a:pt x="5230" y="3273"/>
                  <a:pt x="5230" y="3273"/>
                  <a:pt x="5230" y="3273"/>
                </a:cubicBezTo>
                <a:cubicBezTo>
                  <a:pt x="5230" y="3273"/>
                  <a:pt x="5230" y="3273"/>
                  <a:pt x="5230" y="3273"/>
                </a:cubicBezTo>
                <a:cubicBezTo>
                  <a:pt x="5229" y="3274"/>
                  <a:pt x="5229" y="3274"/>
                  <a:pt x="5229" y="3274"/>
                </a:cubicBezTo>
                <a:cubicBezTo>
                  <a:pt x="5226" y="3275"/>
                  <a:pt x="5226" y="3275"/>
                  <a:pt x="5226" y="3275"/>
                </a:cubicBezTo>
                <a:cubicBezTo>
                  <a:pt x="5225" y="3275"/>
                  <a:pt x="5225" y="3275"/>
                  <a:pt x="5225" y="3275"/>
                </a:cubicBezTo>
                <a:cubicBezTo>
                  <a:pt x="5224" y="3277"/>
                  <a:pt x="5224" y="3277"/>
                  <a:pt x="5224" y="3277"/>
                </a:cubicBezTo>
                <a:cubicBezTo>
                  <a:pt x="5224" y="3277"/>
                  <a:pt x="5224" y="3277"/>
                  <a:pt x="5224" y="3277"/>
                </a:cubicBezTo>
                <a:cubicBezTo>
                  <a:pt x="5225" y="3279"/>
                  <a:pt x="5225" y="3279"/>
                  <a:pt x="5225" y="3279"/>
                </a:cubicBezTo>
                <a:cubicBezTo>
                  <a:pt x="5225" y="3280"/>
                  <a:pt x="5225" y="3280"/>
                  <a:pt x="5226" y="3280"/>
                </a:cubicBezTo>
                <a:cubicBezTo>
                  <a:pt x="5227" y="3279"/>
                  <a:pt x="5227" y="3279"/>
                  <a:pt x="5227" y="3279"/>
                </a:cubicBezTo>
                <a:cubicBezTo>
                  <a:pt x="5227" y="3281"/>
                  <a:pt x="5227" y="3281"/>
                  <a:pt x="5227" y="3281"/>
                </a:cubicBezTo>
                <a:cubicBezTo>
                  <a:pt x="5227" y="3281"/>
                  <a:pt x="5227" y="3281"/>
                  <a:pt x="5227" y="3282"/>
                </a:cubicBezTo>
                <a:cubicBezTo>
                  <a:pt x="5227" y="3282"/>
                  <a:pt x="5227" y="3282"/>
                  <a:pt x="5228" y="3282"/>
                </a:cubicBezTo>
                <a:cubicBezTo>
                  <a:pt x="5228" y="3282"/>
                  <a:pt x="5228" y="3282"/>
                  <a:pt x="5228" y="3282"/>
                </a:cubicBezTo>
                <a:cubicBezTo>
                  <a:pt x="5228" y="3283"/>
                  <a:pt x="5228" y="3283"/>
                  <a:pt x="5228" y="3283"/>
                </a:cubicBezTo>
                <a:cubicBezTo>
                  <a:pt x="5227" y="3283"/>
                  <a:pt x="5228" y="3284"/>
                  <a:pt x="5228" y="3284"/>
                </a:cubicBezTo>
                <a:cubicBezTo>
                  <a:pt x="5230" y="3285"/>
                  <a:pt x="5230" y="3285"/>
                  <a:pt x="5230" y="3285"/>
                </a:cubicBezTo>
                <a:cubicBezTo>
                  <a:pt x="5230" y="3286"/>
                  <a:pt x="5230" y="3286"/>
                  <a:pt x="5230" y="3286"/>
                </a:cubicBezTo>
                <a:cubicBezTo>
                  <a:pt x="5236" y="3286"/>
                  <a:pt x="5236" y="3286"/>
                  <a:pt x="5236" y="3286"/>
                </a:cubicBezTo>
                <a:cubicBezTo>
                  <a:pt x="5239" y="3286"/>
                  <a:pt x="5239" y="3286"/>
                  <a:pt x="5239" y="3286"/>
                </a:cubicBezTo>
                <a:cubicBezTo>
                  <a:pt x="5239" y="3286"/>
                  <a:pt x="5239" y="3286"/>
                  <a:pt x="5239" y="3286"/>
                </a:cubicBezTo>
                <a:cubicBezTo>
                  <a:pt x="5241" y="3284"/>
                  <a:pt x="5241" y="3284"/>
                  <a:pt x="5241" y="3284"/>
                </a:cubicBezTo>
                <a:cubicBezTo>
                  <a:pt x="5243" y="3284"/>
                  <a:pt x="5243" y="3284"/>
                  <a:pt x="5243" y="3284"/>
                </a:cubicBezTo>
                <a:cubicBezTo>
                  <a:pt x="5244" y="3285"/>
                  <a:pt x="5244" y="3285"/>
                  <a:pt x="5244" y="3285"/>
                </a:cubicBezTo>
                <a:cubicBezTo>
                  <a:pt x="5245" y="3289"/>
                  <a:pt x="5245" y="3289"/>
                  <a:pt x="5245" y="3289"/>
                </a:cubicBezTo>
                <a:cubicBezTo>
                  <a:pt x="5245" y="3289"/>
                  <a:pt x="5245" y="3289"/>
                  <a:pt x="5245" y="3289"/>
                </a:cubicBezTo>
                <a:cubicBezTo>
                  <a:pt x="5251" y="3289"/>
                  <a:pt x="5251" y="3289"/>
                  <a:pt x="5251" y="3289"/>
                </a:cubicBezTo>
                <a:cubicBezTo>
                  <a:pt x="5252" y="3290"/>
                  <a:pt x="5252" y="3290"/>
                  <a:pt x="5252" y="3290"/>
                </a:cubicBezTo>
                <a:cubicBezTo>
                  <a:pt x="5253" y="3290"/>
                  <a:pt x="5253" y="3290"/>
                  <a:pt x="5253" y="3290"/>
                </a:cubicBezTo>
                <a:cubicBezTo>
                  <a:pt x="5253" y="3290"/>
                  <a:pt x="5253" y="3290"/>
                  <a:pt x="5253" y="3290"/>
                </a:cubicBezTo>
                <a:cubicBezTo>
                  <a:pt x="5253" y="3291"/>
                  <a:pt x="5253" y="3291"/>
                  <a:pt x="5253" y="3291"/>
                </a:cubicBezTo>
                <a:cubicBezTo>
                  <a:pt x="5254" y="3293"/>
                  <a:pt x="5254" y="3293"/>
                  <a:pt x="5254" y="3293"/>
                </a:cubicBezTo>
                <a:cubicBezTo>
                  <a:pt x="5254" y="3293"/>
                  <a:pt x="5254" y="3293"/>
                  <a:pt x="5254" y="3293"/>
                </a:cubicBezTo>
                <a:cubicBezTo>
                  <a:pt x="5254" y="3293"/>
                  <a:pt x="5254" y="3293"/>
                  <a:pt x="5255" y="3293"/>
                </a:cubicBezTo>
                <a:cubicBezTo>
                  <a:pt x="5256" y="3293"/>
                  <a:pt x="5256" y="3293"/>
                  <a:pt x="5256" y="3293"/>
                </a:cubicBezTo>
                <a:cubicBezTo>
                  <a:pt x="5256" y="3293"/>
                  <a:pt x="5256" y="3293"/>
                  <a:pt x="5256" y="3293"/>
                </a:cubicBezTo>
                <a:cubicBezTo>
                  <a:pt x="5257" y="3294"/>
                  <a:pt x="5257" y="3294"/>
                  <a:pt x="5257" y="3294"/>
                </a:cubicBezTo>
                <a:cubicBezTo>
                  <a:pt x="5257" y="3294"/>
                  <a:pt x="5257" y="3294"/>
                  <a:pt x="5257" y="3294"/>
                </a:cubicBezTo>
                <a:cubicBezTo>
                  <a:pt x="5259" y="3293"/>
                  <a:pt x="5259" y="3293"/>
                  <a:pt x="5259" y="3293"/>
                </a:cubicBezTo>
                <a:cubicBezTo>
                  <a:pt x="5261" y="3292"/>
                  <a:pt x="5261" y="3292"/>
                  <a:pt x="5261" y="3292"/>
                </a:cubicBezTo>
                <a:cubicBezTo>
                  <a:pt x="5261" y="3292"/>
                  <a:pt x="5261" y="3292"/>
                  <a:pt x="5261" y="3292"/>
                </a:cubicBezTo>
                <a:cubicBezTo>
                  <a:pt x="5261" y="3294"/>
                  <a:pt x="5261" y="3294"/>
                  <a:pt x="5261" y="3294"/>
                </a:cubicBezTo>
                <a:cubicBezTo>
                  <a:pt x="5262" y="3295"/>
                  <a:pt x="5262" y="3295"/>
                  <a:pt x="5262" y="3295"/>
                </a:cubicBezTo>
                <a:cubicBezTo>
                  <a:pt x="5264" y="3296"/>
                  <a:pt x="5264" y="3296"/>
                  <a:pt x="5264" y="3296"/>
                </a:cubicBezTo>
                <a:cubicBezTo>
                  <a:pt x="5264" y="3296"/>
                  <a:pt x="5264" y="3296"/>
                  <a:pt x="5264" y="3296"/>
                </a:cubicBezTo>
                <a:cubicBezTo>
                  <a:pt x="5267" y="3295"/>
                  <a:pt x="5267" y="3295"/>
                  <a:pt x="5267" y="3295"/>
                </a:cubicBezTo>
                <a:cubicBezTo>
                  <a:pt x="5268" y="3295"/>
                  <a:pt x="5268" y="3295"/>
                  <a:pt x="5268" y="3295"/>
                </a:cubicBezTo>
                <a:cubicBezTo>
                  <a:pt x="5274" y="3293"/>
                  <a:pt x="5274" y="3293"/>
                  <a:pt x="5274" y="3293"/>
                </a:cubicBezTo>
                <a:cubicBezTo>
                  <a:pt x="5276" y="3292"/>
                  <a:pt x="5276" y="3292"/>
                  <a:pt x="5276" y="3292"/>
                </a:cubicBezTo>
                <a:cubicBezTo>
                  <a:pt x="5276" y="3290"/>
                  <a:pt x="5276" y="3290"/>
                  <a:pt x="5276" y="3290"/>
                </a:cubicBezTo>
                <a:cubicBezTo>
                  <a:pt x="5277" y="3289"/>
                  <a:pt x="5277" y="3289"/>
                  <a:pt x="5277" y="3289"/>
                </a:cubicBezTo>
                <a:cubicBezTo>
                  <a:pt x="5278" y="3289"/>
                  <a:pt x="5278" y="3289"/>
                  <a:pt x="5278" y="3289"/>
                </a:cubicBezTo>
                <a:cubicBezTo>
                  <a:pt x="5278" y="3288"/>
                  <a:pt x="5278" y="3288"/>
                  <a:pt x="5278" y="3288"/>
                </a:cubicBezTo>
                <a:cubicBezTo>
                  <a:pt x="5283" y="3286"/>
                  <a:pt x="5283" y="3286"/>
                  <a:pt x="5283" y="3286"/>
                </a:cubicBezTo>
                <a:cubicBezTo>
                  <a:pt x="5286" y="3282"/>
                  <a:pt x="5286" y="3282"/>
                  <a:pt x="5286" y="3282"/>
                </a:cubicBezTo>
                <a:cubicBezTo>
                  <a:pt x="5288" y="3280"/>
                  <a:pt x="5288" y="3280"/>
                  <a:pt x="5288" y="3280"/>
                </a:cubicBezTo>
                <a:cubicBezTo>
                  <a:pt x="5290" y="3281"/>
                  <a:pt x="5290" y="3281"/>
                  <a:pt x="5290" y="3281"/>
                </a:cubicBezTo>
                <a:cubicBezTo>
                  <a:pt x="5291" y="3281"/>
                  <a:pt x="5291" y="3280"/>
                  <a:pt x="5291" y="3280"/>
                </a:cubicBezTo>
                <a:cubicBezTo>
                  <a:pt x="5292" y="3278"/>
                  <a:pt x="5292" y="3278"/>
                  <a:pt x="5292" y="3278"/>
                </a:cubicBezTo>
                <a:cubicBezTo>
                  <a:pt x="5292" y="3278"/>
                  <a:pt x="5292" y="3278"/>
                  <a:pt x="5292" y="3278"/>
                </a:cubicBezTo>
                <a:cubicBezTo>
                  <a:pt x="5292" y="3277"/>
                  <a:pt x="5291" y="3277"/>
                  <a:pt x="5291" y="3277"/>
                </a:cubicBezTo>
                <a:cubicBezTo>
                  <a:pt x="5291" y="3277"/>
                  <a:pt x="5291" y="3277"/>
                  <a:pt x="5291" y="3277"/>
                </a:cubicBezTo>
                <a:cubicBezTo>
                  <a:pt x="5291" y="3277"/>
                  <a:pt x="5291" y="3277"/>
                  <a:pt x="5291" y="3277"/>
                </a:cubicBezTo>
                <a:cubicBezTo>
                  <a:pt x="5291" y="3274"/>
                  <a:pt x="5291" y="3274"/>
                  <a:pt x="5291" y="3274"/>
                </a:cubicBezTo>
                <a:cubicBezTo>
                  <a:pt x="5292" y="3273"/>
                  <a:pt x="5292" y="3273"/>
                  <a:pt x="5292" y="3273"/>
                </a:cubicBezTo>
                <a:cubicBezTo>
                  <a:pt x="5293" y="3272"/>
                  <a:pt x="5293" y="3272"/>
                  <a:pt x="5293" y="3272"/>
                </a:cubicBezTo>
                <a:cubicBezTo>
                  <a:pt x="5295" y="3269"/>
                  <a:pt x="5295" y="3269"/>
                  <a:pt x="5295" y="3269"/>
                </a:cubicBezTo>
                <a:cubicBezTo>
                  <a:pt x="5296" y="3262"/>
                  <a:pt x="5296" y="3262"/>
                  <a:pt x="5296" y="3262"/>
                </a:cubicBezTo>
                <a:cubicBezTo>
                  <a:pt x="5299" y="3259"/>
                  <a:pt x="5299" y="3259"/>
                  <a:pt x="5299" y="3259"/>
                </a:cubicBezTo>
                <a:cubicBezTo>
                  <a:pt x="5299" y="3259"/>
                  <a:pt x="5299" y="3259"/>
                  <a:pt x="5299" y="3259"/>
                </a:cubicBezTo>
                <a:cubicBezTo>
                  <a:pt x="5298" y="3256"/>
                  <a:pt x="5298" y="3256"/>
                  <a:pt x="5298" y="3256"/>
                </a:cubicBezTo>
                <a:cubicBezTo>
                  <a:pt x="5300" y="3255"/>
                  <a:pt x="5300" y="3255"/>
                  <a:pt x="5300" y="3255"/>
                </a:cubicBezTo>
                <a:cubicBezTo>
                  <a:pt x="5300" y="3254"/>
                  <a:pt x="5300" y="3254"/>
                  <a:pt x="5300" y="3254"/>
                </a:cubicBezTo>
                <a:cubicBezTo>
                  <a:pt x="5301" y="3246"/>
                  <a:pt x="5301" y="3246"/>
                  <a:pt x="5301" y="3246"/>
                </a:cubicBezTo>
                <a:cubicBezTo>
                  <a:pt x="5303" y="3243"/>
                  <a:pt x="5303" y="3243"/>
                  <a:pt x="5303" y="3243"/>
                </a:cubicBezTo>
                <a:cubicBezTo>
                  <a:pt x="5304" y="3237"/>
                  <a:pt x="5304" y="3237"/>
                  <a:pt x="5304" y="3237"/>
                </a:cubicBezTo>
                <a:cubicBezTo>
                  <a:pt x="5304" y="3237"/>
                  <a:pt x="5304" y="3237"/>
                  <a:pt x="5304" y="3237"/>
                </a:cubicBezTo>
                <a:cubicBezTo>
                  <a:pt x="5304" y="3238"/>
                  <a:pt x="5304" y="3238"/>
                  <a:pt x="5304" y="3238"/>
                </a:cubicBezTo>
                <a:cubicBezTo>
                  <a:pt x="5305" y="3239"/>
                  <a:pt x="5305" y="3239"/>
                  <a:pt x="5305" y="3239"/>
                </a:cubicBezTo>
                <a:cubicBezTo>
                  <a:pt x="5306" y="3239"/>
                  <a:pt x="5306" y="3239"/>
                  <a:pt x="5306" y="3239"/>
                </a:cubicBezTo>
                <a:cubicBezTo>
                  <a:pt x="5307" y="3239"/>
                  <a:pt x="5307" y="3239"/>
                  <a:pt x="5307" y="3239"/>
                </a:cubicBezTo>
                <a:cubicBezTo>
                  <a:pt x="5313" y="3235"/>
                  <a:pt x="5313" y="3235"/>
                  <a:pt x="5313" y="3235"/>
                </a:cubicBezTo>
                <a:cubicBezTo>
                  <a:pt x="5314" y="3235"/>
                  <a:pt x="5314" y="3235"/>
                  <a:pt x="5314" y="3235"/>
                </a:cubicBezTo>
                <a:cubicBezTo>
                  <a:pt x="5314" y="3234"/>
                  <a:pt x="5314" y="3234"/>
                  <a:pt x="5314" y="3234"/>
                </a:cubicBezTo>
                <a:cubicBezTo>
                  <a:pt x="5314" y="3234"/>
                  <a:pt x="5314" y="3234"/>
                  <a:pt x="5314" y="3234"/>
                </a:cubicBezTo>
                <a:cubicBezTo>
                  <a:pt x="5315" y="3235"/>
                  <a:pt x="5315" y="3235"/>
                  <a:pt x="5315" y="3235"/>
                </a:cubicBezTo>
                <a:cubicBezTo>
                  <a:pt x="5315" y="3235"/>
                  <a:pt x="5316" y="3235"/>
                  <a:pt x="5316" y="3235"/>
                </a:cubicBezTo>
                <a:cubicBezTo>
                  <a:pt x="5316" y="3235"/>
                  <a:pt x="5316" y="3235"/>
                  <a:pt x="5316" y="3234"/>
                </a:cubicBezTo>
                <a:cubicBezTo>
                  <a:pt x="5317" y="3233"/>
                  <a:pt x="5317" y="3233"/>
                  <a:pt x="5317" y="3233"/>
                </a:cubicBezTo>
                <a:cubicBezTo>
                  <a:pt x="5317" y="3233"/>
                  <a:pt x="5317" y="3233"/>
                  <a:pt x="5317" y="3233"/>
                </a:cubicBezTo>
                <a:cubicBezTo>
                  <a:pt x="5317" y="3231"/>
                  <a:pt x="5317" y="3231"/>
                  <a:pt x="5317" y="3231"/>
                </a:cubicBezTo>
                <a:cubicBezTo>
                  <a:pt x="5318" y="3231"/>
                  <a:pt x="5318" y="3231"/>
                  <a:pt x="5318" y="3231"/>
                </a:cubicBezTo>
                <a:cubicBezTo>
                  <a:pt x="5325" y="3234"/>
                  <a:pt x="5325" y="3234"/>
                  <a:pt x="5325" y="3234"/>
                </a:cubicBezTo>
                <a:cubicBezTo>
                  <a:pt x="5325" y="3234"/>
                  <a:pt x="5326" y="3234"/>
                  <a:pt x="5326" y="3234"/>
                </a:cubicBezTo>
                <a:cubicBezTo>
                  <a:pt x="5326" y="3234"/>
                  <a:pt x="5326" y="3234"/>
                  <a:pt x="5326" y="3234"/>
                </a:cubicBezTo>
                <a:cubicBezTo>
                  <a:pt x="5327" y="3234"/>
                  <a:pt x="5327" y="3234"/>
                  <a:pt x="5327" y="3234"/>
                </a:cubicBezTo>
                <a:cubicBezTo>
                  <a:pt x="5327" y="3234"/>
                  <a:pt x="5327" y="3234"/>
                  <a:pt x="5327" y="3234"/>
                </a:cubicBezTo>
                <a:cubicBezTo>
                  <a:pt x="5328" y="3234"/>
                  <a:pt x="5328" y="3234"/>
                  <a:pt x="5328" y="3234"/>
                </a:cubicBezTo>
                <a:cubicBezTo>
                  <a:pt x="5328" y="3233"/>
                  <a:pt x="5328" y="3233"/>
                  <a:pt x="5328" y="3233"/>
                </a:cubicBezTo>
                <a:cubicBezTo>
                  <a:pt x="5328" y="3232"/>
                  <a:pt x="5328" y="3232"/>
                  <a:pt x="5328" y="3232"/>
                </a:cubicBezTo>
                <a:cubicBezTo>
                  <a:pt x="5328" y="3230"/>
                  <a:pt x="5328" y="3230"/>
                  <a:pt x="5328" y="3230"/>
                </a:cubicBezTo>
                <a:cubicBezTo>
                  <a:pt x="5327" y="3230"/>
                  <a:pt x="5327" y="3230"/>
                  <a:pt x="5327" y="3230"/>
                </a:cubicBezTo>
                <a:cubicBezTo>
                  <a:pt x="5323" y="3228"/>
                  <a:pt x="5323" y="3228"/>
                  <a:pt x="5323" y="3228"/>
                </a:cubicBezTo>
                <a:cubicBezTo>
                  <a:pt x="5324" y="3218"/>
                  <a:pt x="5324" y="3218"/>
                  <a:pt x="5324" y="3218"/>
                </a:cubicBezTo>
                <a:cubicBezTo>
                  <a:pt x="5325" y="3218"/>
                  <a:pt x="5325" y="3218"/>
                  <a:pt x="5325" y="3218"/>
                </a:cubicBezTo>
                <a:cubicBezTo>
                  <a:pt x="5328" y="3215"/>
                  <a:pt x="5328" y="3215"/>
                  <a:pt x="5328" y="3215"/>
                </a:cubicBezTo>
                <a:cubicBezTo>
                  <a:pt x="5329" y="3214"/>
                  <a:pt x="5329" y="3214"/>
                  <a:pt x="5329" y="3214"/>
                </a:cubicBezTo>
                <a:cubicBezTo>
                  <a:pt x="5330" y="3214"/>
                  <a:pt x="5330" y="3214"/>
                  <a:pt x="5330" y="3214"/>
                </a:cubicBezTo>
                <a:cubicBezTo>
                  <a:pt x="5332" y="3212"/>
                  <a:pt x="5332" y="3212"/>
                  <a:pt x="5332" y="3212"/>
                </a:cubicBezTo>
                <a:cubicBezTo>
                  <a:pt x="5335" y="3204"/>
                  <a:pt x="5335" y="3204"/>
                  <a:pt x="5335" y="3204"/>
                </a:cubicBezTo>
                <a:cubicBezTo>
                  <a:pt x="5338" y="3201"/>
                  <a:pt x="5338" y="3201"/>
                  <a:pt x="5338" y="3201"/>
                </a:cubicBezTo>
                <a:cubicBezTo>
                  <a:pt x="5339" y="3200"/>
                  <a:pt x="5339" y="3200"/>
                  <a:pt x="5339" y="3200"/>
                </a:cubicBezTo>
                <a:cubicBezTo>
                  <a:pt x="5340" y="3199"/>
                  <a:pt x="5340" y="3199"/>
                  <a:pt x="5340" y="3199"/>
                </a:cubicBezTo>
                <a:cubicBezTo>
                  <a:pt x="5340" y="3199"/>
                  <a:pt x="5340" y="3199"/>
                  <a:pt x="5340" y="3199"/>
                </a:cubicBezTo>
                <a:cubicBezTo>
                  <a:pt x="5342" y="3196"/>
                  <a:pt x="5342" y="3196"/>
                  <a:pt x="5342" y="3196"/>
                </a:cubicBezTo>
                <a:cubicBezTo>
                  <a:pt x="5343" y="3194"/>
                  <a:pt x="5343" y="3194"/>
                  <a:pt x="5343" y="3194"/>
                </a:cubicBezTo>
                <a:cubicBezTo>
                  <a:pt x="5346" y="3189"/>
                  <a:pt x="5346" y="3189"/>
                  <a:pt x="5346" y="3189"/>
                </a:cubicBezTo>
                <a:cubicBezTo>
                  <a:pt x="5346" y="3188"/>
                  <a:pt x="5346" y="3188"/>
                  <a:pt x="5346" y="3188"/>
                </a:cubicBezTo>
                <a:cubicBezTo>
                  <a:pt x="5344" y="3183"/>
                  <a:pt x="5344" y="3183"/>
                  <a:pt x="5344" y="3183"/>
                </a:cubicBezTo>
                <a:lnTo>
                  <a:pt x="5345" y="3180"/>
                </a:lnTo>
                <a:close/>
                <a:moveTo>
                  <a:pt x="5340" y="3177"/>
                </a:moveTo>
                <a:cubicBezTo>
                  <a:pt x="5340" y="3176"/>
                  <a:pt x="5340" y="3176"/>
                  <a:pt x="5340" y="3176"/>
                </a:cubicBezTo>
                <a:cubicBezTo>
                  <a:pt x="5341" y="3177"/>
                  <a:pt x="5341" y="3177"/>
                  <a:pt x="5341" y="3177"/>
                </a:cubicBezTo>
                <a:lnTo>
                  <a:pt x="5340" y="3177"/>
                </a:lnTo>
                <a:close/>
                <a:moveTo>
                  <a:pt x="5407" y="3103"/>
                </a:moveTo>
                <a:cubicBezTo>
                  <a:pt x="5407" y="3103"/>
                  <a:pt x="5407" y="3103"/>
                  <a:pt x="5407" y="3103"/>
                </a:cubicBezTo>
                <a:cubicBezTo>
                  <a:pt x="5407" y="3103"/>
                  <a:pt x="5407" y="3103"/>
                  <a:pt x="5407" y="3103"/>
                </a:cubicBezTo>
                <a:cubicBezTo>
                  <a:pt x="5405" y="3102"/>
                  <a:pt x="5405" y="3102"/>
                  <a:pt x="5405" y="3102"/>
                </a:cubicBezTo>
                <a:cubicBezTo>
                  <a:pt x="5404" y="3102"/>
                  <a:pt x="5404" y="3102"/>
                  <a:pt x="5404" y="3102"/>
                </a:cubicBezTo>
                <a:cubicBezTo>
                  <a:pt x="5403" y="3103"/>
                  <a:pt x="5403" y="3103"/>
                  <a:pt x="5403" y="3103"/>
                </a:cubicBezTo>
                <a:cubicBezTo>
                  <a:pt x="5397" y="3107"/>
                  <a:pt x="5397" y="3107"/>
                  <a:pt x="5397" y="3107"/>
                </a:cubicBezTo>
                <a:cubicBezTo>
                  <a:pt x="5395" y="3110"/>
                  <a:pt x="5395" y="3110"/>
                  <a:pt x="5395" y="3110"/>
                </a:cubicBezTo>
                <a:cubicBezTo>
                  <a:pt x="5394" y="3110"/>
                  <a:pt x="5394" y="3110"/>
                  <a:pt x="5394" y="3110"/>
                </a:cubicBezTo>
                <a:cubicBezTo>
                  <a:pt x="5393" y="3110"/>
                  <a:pt x="5393" y="3110"/>
                  <a:pt x="5393" y="3110"/>
                </a:cubicBezTo>
                <a:cubicBezTo>
                  <a:pt x="5392" y="3112"/>
                  <a:pt x="5392" y="3112"/>
                  <a:pt x="5392" y="3112"/>
                </a:cubicBezTo>
                <a:cubicBezTo>
                  <a:pt x="5390" y="3111"/>
                  <a:pt x="5390" y="3111"/>
                  <a:pt x="5390" y="3111"/>
                </a:cubicBezTo>
                <a:cubicBezTo>
                  <a:pt x="5388" y="3110"/>
                  <a:pt x="5388" y="3110"/>
                  <a:pt x="5388" y="3110"/>
                </a:cubicBezTo>
                <a:cubicBezTo>
                  <a:pt x="5380" y="3108"/>
                  <a:pt x="5380" y="3108"/>
                  <a:pt x="5380" y="3108"/>
                </a:cubicBezTo>
                <a:cubicBezTo>
                  <a:pt x="5377" y="3105"/>
                  <a:pt x="5377" y="3105"/>
                  <a:pt x="5377" y="3105"/>
                </a:cubicBezTo>
                <a:cubicBezTo>
                  <a:pt x="5377" y="3105"/>
                  <a:pt x="5377" y="3105"/>
                  <a:pt x="5377" y="3105"/>
                </a:cubicBezTo>
                <a:cubicBezTo>
                  <a:pt x="5374" y="3105"/>
                  <a:pt x="5374" y="3105"/>
                  <a:pt x="5374" y="3105"/>
                </a:cubicBezTo>
                <a:cubicBezTo>
                  <a:pt x="5373" y="3104"/>
                  <a:pt x="5373" y="3104"/>
                  <a:pt x="5373" y="3104"/>
                </a:cubicBezTo>
                <a:cubicBezTo>
                  <a:pt x="5372" y="3099"/>
                  <a:pt x="5372" y="3099"/>
                  <a:pt x="5372" y="3099"/>
                </a:cubicBezTo>
                <a:cubicBezTo>
                  <a:pt x="5371" y="3098"/>
                  <a:pt x="5371" y="3098"/>
                  <a:pt x="5371" y="3098"/>
                </a:cubicBezTo>
                <a:cubicBezTo>
                  <a:pt x="5370" y="3090"/>
                  <a:pt x="5370" y="3090"/>
                  <a:pt x="5370" y="3090"/>
                </a:cubicBezTo>
                <a:cubicBezTo>
                  <a:pt x="5369" y="3089"/>
                  <a:pt x="5369" y="3089"/>
                  <a:pt x="5369" y="3089"/>
                </a:cubicBezTo>
                <a:cubicBezTo>
                  <a:pt x="5369" y="3089"/>
                  <a:pt x="5369" y="3089"/>
                  <a:pt x="5369" y="3089"/>
                </a:cubicBezTo>
                <a:cubicBezTo>
                  <a:pt x="5369" y="3087"/>
                  <a:pt x="5369" y="3087"/>
                  <a:pt x="5369" y="3087"/>
                </a:cubicBezTo>
                <a:cubicBezTo>
                  <a:pt x="5369" y="3086"/>
                  <a:pt x="5369" y="3086"/>
                  <a:pt x="5368" y="3086"/>
                </a:cubicBezTo>
                <a:cubicBezTo>
                  <a:pt x="5365" y="3085"/>
                  <a:pt x="5365" y="3085"/>
                  <a:pt x="5365" y="3085"/>
                </a:cubicBezTo>
                <a:cubicBezTo>
                  <a:pt x="5364" y="3084"/>
                  <a:pt x="5364" y="3084"/>
                  <a:pt x="5364" y="3084"/>
                </a:cubicBezTo>
                <a:cubicBezTo>
                  <a:pt x="5363" y="3083"/>
                  <a:pt x="5363" y="3083"/>
                  <a:pt x="5363" y="3083"/>
                </a:cubicBezTo>
                <a:cubicBezTo>
                  <a:pt x="5362" y="3083"/>
                  <a:pt x="5362" y="3083"/>
                  <a:pt x="5362" y="3083"/>
                </a:cubicBezTo>
                <a:cubicBezTo>
                  <a:pt x="5362" y="3083"/>
                  <a:pt x="5362" y="3084"/>
                  <a:pt x="5362" y="3084"/>
                </a:cubicBezTo>
                <a:cubicBezTo>
                  <a:pt x="5361" y="3084"/>
                  <a:pt x="5361" y="3084"/>
                  <a:pt x="5362" y="3084"/>
                </a:cubicBezTo>
                <a:cubicBezTo>
                  <a:pt x="5363" y="3087"/>
                  <a:pt x="5363" y="3087"/>
                  <a:pt x="5363" y="3087"/>
                </a:cubicBezTo>
                <a:cubicBezTo>
                  <a:pt x="5364" y="3095"/>
                  <a:pt x="5364" y="3095"/>
                  <a:pt x="5364" y="3095"/>
                </a:cubicBezTo>
                <a:cubicBezTo>
                  <a:pt x="5363" y="3096"/>
                  <a:pt x="5363" y="3096"/>
                  <a:pt x="5363" y="3096"/>
                </a:cubicBezTo>
                <a:cubicBezTo>
                  <a:pt x="5362" y="3096"/>
                  <a:pt x="5362" y="3096"/>
                  <a:pt x="5362" y="3096"/>
                </a:cubicBezTo>
                <a:cubicBezTo>
                  <a:pt x="5361" y="3092"/>
                  <a:pt x="5361" y="3092"/>
                  <a:pt x="5361" y="3092"/>
                </a:cubicBezTo>
                <a:cubicBezTo>
                  <a:pt x="5361" y="3091"/>
                  <a:pt x="5361" y="3091"/>
                  <a:pt x="5361" y="3091"/>
                </a:cubicBezTo>
                <a:cubicBezTo>
                  <a:pt x="5359" y="3091"/>
                  <a:pt x="5359" y="3091"/>
                  <a:pt x="5359" y="3091"/>
                </a:cubicBezTo>
                <a:cubicBezTo>
                  <a:pt x="5357" y="3091"/>
                  <a:pt x="5357" y="3091"/>
                  <a:pt x="5357" y="3091"/>
                </a:cubicBezTo>
                <a:cubicBezTo>
                  <a:pt x="5356" y="3091"/>
                  <a:pt x="5356" y="3091"/>
                  <a:pt x="5356" y="3091"/>
                </a:cubicBezTo>
                <a:cubicBezTo>
                  <a:pt x="5355" y="3091"/>
                  <a:pt x="5355" y="3091"/>
                  <a:pt x="5355" y="3091"/>
                </a:cubicBezTo>
                <a:cubicBezTo>
                  <a:pt x="5354" y="3090"/>
                  <a:pt x="5354" y="3090"/>
                  <a:pt x="5354" y="3090"/>
                </a:cubicBezTo>
                <a:cubicBezTo>
                  <a:pt x="5353" y="3090"/>
                  <a:pt x="5353" y="3090"/>
                  <a:pt x="5353" y="3090"/>
                </a:cubicBezTo>
                <a:cubicBezTo>
                  <a:pt x="5353" y="3090"/>
                  <a:pt x="5353" y="3090"/>
                  <a:pt x="5353" y="3090"/>
                </a:cubicBezTo>
                <a:cubicBezTo>
                  <a:pt x="5353" y="3090"/>
                  <a:pt x="5353" y="3090"/>
                  <a:pt x="5353" y="3090"/>
                </a:cubicBezTo>
                <a:cubicBezTo>
                  <a:pt x="5354" y="3090"/>
                  <a:pt x="5354" y="3090"/>
                  <a:pt x="5354" y="3090"/>
                </a:cubicBezTo>
                <a:cubicBezTo>
                  <a:pt x="5354" y="3090"/>
                  <a:pt x="5354" y="3089"/>
                  <a:pt x="5354" y="3089"/>
                </a:cubicBezTo>
                <a:cubicBezTo>
                  <a:pt x="5354" y="3087"/>
                  <a:pt x="5354" y="3087"/>
                  <a:pt x="5354" y="3087"/>
                </a:cubicBezTo>
                <a:cubicBezTo>
                  <a:pt x="5354" y="3086"/>
                  <a:pt x="5354" y="3086"/>
                  <a:pt x="5354" y="3086"/>
                </a:cubicBezTo>
                <a:cubicBezTo>
                  <a:pt x="5353" y="3086"/>
                  <a:pt x="5353" y="3086"/>
                  <a:pt x="5353" y="3086"/>
                </a:cubicBezTo>
                <a:cubicBezTo>
                  <a:pt x="5354" y="3084"/>
                  <a:pt x="5354" y="3084"/>
                  <a:pt x="5354" y="3084"/>
                </a:cubicBezTo>
                <a:cubicBezTo>
                  <a:pt x="5355" y="3083"/>
                  <a:pt x="5355" y="3083"/>
                  <a:pt x="5355" y="3083"/>
                </a:cubicBezTo>
                <a:cubicBezTo>
                  <a:pt x="5355" y="3082"/>
                  <a:pt x="5355" y="3082"/>
                  <a:pt x="5355" y="3082"/>
                </a:cubicBezTo>
                <a:cubicBezTo>
                  <a:pt x="5349" y="3074"/>
                  <a:pt x="5349" y="3074"/>
                  <a:pt x="5349" y="3074"/>
                </a:cubicBezTo>
                <a:cubicBezTo>
                  <a:pt x="5349" y="3072"/>
                  <a:pt x="5349" y="3072"/>
                  <a:pt x="5349" y="3072"/>
                </a:cubicBezTo>
                <a:cubicBezTo>
                  <a:pt x="5348" y="3071"/>
                  <a:pt x="5348" y="3071"/>
                  <a:pt x="5348" y="3071"/>
                </a:cubicBezTo>
                <a:cubicBezTo>
                  <a:pt x="5347" y="3071"/>
                  <a:pt x="5347" y="3071"/>
                  <a:pt x="5347" y="3071"/>
                </a:cubicBezTo>
                <a:cubicBezTo>
                  <a:pt x="5347" y="3071"/>
                  <a:pt x="5347" y="3071"/>
                  <a:pt x="5347" y="3071"/>
                </a:cubicBezTo>
                <a:cubicBezTo>
                  <a:pt x="5347" y="3070"/>
                  <a:pt x="5347" y="3070"/>
                  <a:pt x="5347" y="3070"/>
                </a:cubicBezTo>
                <a:cubicBezTo>
                  <a:pt x="5347" y="3070"/>
                  <a:pt x="5347" y="3070"/>
                  <a:pt x="5347" y="3070"/>
                </a:cubicBezTo>
                <a:cubicBezTo>
                  <a:pt x="5349" y="3071"/>
                  <a:pt x="5349" y="3071"/>
                  <a:pt x="5349" y="3071"/>
                </a:cubicBezTo>
                <a:cubicBezTo>
                  <a:pt x="5350" y="3072"/>
                  <a:pt x="5350" y="3072"/>
                  <a:pt x="5350" y="3072"/>
                </a:cubicBezTo>
                <a:cubicBezTo>
                  <a:pt x="5350" y="3072"/>
                  <a:pt x="5350" y="3072"/>
                  <a:pt x="5351" y="3072"/>
                </a:cubicBezTo>
                <a:cubicBezTo>
                  <a:pt x="5351" y="3071"/>
                  <a:pt x="5351" y="3071"/>
                  <a:pt x="5351" y="3071"/>
                </a:cubicBezTo>
                <a:cubicBezTo>
                  <a:pt x="5350" y="3069"/>
                  <a:pt x="5350" y="3069"/>
                  <a:pt x="5350" y="3069"/>
                </a:cubicBezTo>
                <a:cubicBezTo>
                  <a:pt x="5350" y="3067"/>
                  <a:pt x="5350" y="3067"/>
                  <a:pt x="5350" y="3067"/>
                </a:cubicBezTo>
                <a:cubicBezTo>
                  <a:pt x="5350" y="3066"/>
                  <a:pt x="5350" y="3066"/>
                  <a:pt x="5350" y="3066"/>
                </a:cubicBezTo>
                <a:cubicBezTo>
                  <a:pt x="5347" y="3063"/>
                  <a:pt x="5347" y="3063"/>
                  <a:pt x="5347" y="3063"/>
                </a:cubicBezTo>
                <a:cubicBezTo>
                  <a:pt x="5346" y="3062"/>
                  <a:pt x="5346" y="3062"/>
                  <a:pt x="5346" y="3062"/>
                </a:cubicBezTo>
                <a:cubicBezTo>
                  <a:pt x="5346" y="3060"/>
                  <a:pt x="5346" y="3060"/>
                  <a:pt x="5346" y="3060"/>
                </a:cubicBezTo>
                <a:cubicBezTo>
                  <a:pt x="5346" y="3060"/>
                  <a:pt x="5346" y="3060"/>
                  <a:pt x="5346" y="3060"/>
                </a:cubicBezTo>
                <a:cubicBezTo>
                  <a:pt x="5345" y="3059"/>
                  <a:pt x="5345" y="3059"/>
                  <a:pt x="5345" y="3059"/>
                </a:cubicBezTo>
                <a:cubicBezTo>
                  <a:pt x="5345" y="3059"/>
                  <a:pt x="5344" y="3059"/>
                  <a:pt x="5344" y="3059"/>
                </a:cubicBezTo>
                <a:cubicBezTo>
                  <a:pt x="5344" y="3059"/>
                  <a:pt x="5344" y="3059"/>
                  <a:pt x="5344" y="3059"/>
                </a:cubicBezTo>
                <a:cubicBezTo>
                  <a:pt x="5343" y="3060"/>
                  <a:pt x="5343" y="3060"/>
                  <a:pt x="5343" y="3060"/>
                </a:cubicBezTo>
                <a:cubicBezTo>
                  <a:pt x="5342" y="3059"/>
                  <a:pt x="5342" y="3059"/>
                  <a:pt x="5342" y="3059"/>
                </a:cubicBezTo>
                <a:cubicBezTo>
                  <a:pt x="5343" y="3058"/>
                  <a:pt x="5343" y="3058"/>
                  <a:pt x="5343" y="3058"/>
                </a:cubicBezTo>
                <a:cubicBezTo>
                  <a:pt x="5343" y="3058"/>
                  <a:pt x="5343" y="3058"/>
                  <a:pt x="5343" y="3058"/>
                </a:cubicBezTo>
                <a:cubicBezTo>
                  <a:pt x="5343" y="3057"/>
                  <a:pt x="5343" y="3057"/>
                  <a:pt x="5343" y="3057"/>
                </a:cubicBezTo>
                <a:cubicBezTo>
                  <a:pt x="5340" y="3055"/>
                  <a:pt x="5340" y="3055"/>
                  <a:pt x="5340" y="3055"/>
                </a:cubicBezTo>
                <a:cubicBezTo>
                  <a:pt x="5340" y="3054"/>
                  <a:pt x="5340" y="3054"/>
                  <a:pt x="5340" y="3054"/>
                </a:cubicBezTo>
                <a:cubicBezTo>
                  <a:pt x="5338" y="3055"/>
                  <a:pt x="5338" y="3055"/>
                  <a:pt x="5338" y="3055"/>
                </a:cubicBezTo>
                <a:cubicBezTo>
                  <a:pt x="5337" y="3054"/>
                  <a:pt x="5337" y="3054"/>
                  <a:pt x="5337" y="3054"/>
                </a:cubicBezTo>
                <a:cubicBezTo>
                  <a:pt x="5335" y="3053"/>
                  <a:pt x="5335" y="3053"/>
                  <a:pt x="5335" y="3053"/>
                </a:cubicBezTo>
                <a:cubicBezTo>
                  <a:pt x="5335" y="3053"/>
                  <a:pt x="5335" y="3053"/>
                  <a:pt x="5335" y="3053"/>
                </a:cubicBezTo>
                <a:cubicBezTo>
                  <a:pt x="5332" y="3053"/>
                  <a:pt x="5332" y="3053"/>
                  <a:pt x="5332" y="3053"/>
                </a:cubicBezTo>
                <a:cubicBezTo>
                  <a:pt x="5332" y="3052"/>
                  <a:pt x="5332" y="3052"/>
                  <a:pt x="5332" y="3052"/>
                </a:cubicBezTo>
                <a:cubicBezTo>
                  <a:pt x="5332" y="3052"/>
                  <a:pt x="5332" y="3052"/>
                  <a:pt x="5332" y="3052"/>
                </a:cubicBezTo>
                <a:cubicBezTo>
                  <a:pt x="5332" y="3051"/>
                  <a:pt x="5332" y="3051"/>
                  <a:pt x="5332" y="3051"/>
                </a:cubicBezTo>
                <a:cubicBezTo>
                  <a:pt x="5332" y="3051"/>
                  <a:pt x="5332" y="3051"/>
                  <a:pt x="5332" y="3051"/>
                </a:cubicBezTo>
                <a:cubicBezTo>
                  <a:pt x="5331" y="3051"/>
                  <a:pt x="5331" y="3051"/>
                  <a:pt x="5331" y="3051"/>
                </a:cubicBezTo>
                <a:cubicBezTo>
                  <a:pt x="5329" y="3053"/>
                  <a:pt x="5329" y="3053"/>
                  <a:pt x="5329" y="3053"/>
                </a:cubicBezTo>
                <a:cubicBezTo>
                  <a:pt x="5329" y="3053"/>
                  <a:pt x="5329" y="3053"/>
                  <a:pt x="5329" y="3053"/>
                </a:cubicBezTo>
                <a:cubicBezTo>
                  <a:pt x="5328" y="3052"/>
                  <a:pt x="5328" y="3052"/>
                  <a:pt x="5328" y="3052"/>
                </a:cubicBezTo>
                <a:cubicBezTo>
                  <a:pt x="5328" y="3050"/>
                  <a:pt x="5328" y="3050"/>
                  <a:pt x="5328" y="3050"/>
                </a:cubicBezTo>
                <a:cubicBezTo>
                  <a:pt x="5326" y="3047"/>
                  <a:pt x="5326" y="3047"/>
                  <a:pt x="5326" y="3047"/>
                </a:cubicBezTo>
                <a:cubicBezTo>
                  <a:pt x="5326" y="3044"/>
                  <a:pt x="5326" y="3044"/>
                  <a:pt x="5326" y="3044"/>
                </a:cubicBezTo>
                <a:cubicBezTo>
                  <a:pt x="5326" y="3043"/>
                  <a:pt x="5326" y="3043"/>
                  <a:pt x="5326" y="3043"/>
                </a:cubicBezTo>
                <a:cubicBezTo>
                  <a:pt x="5325" y="3043"/>
                  <a:pt x="5325" y="3043"/>
                  <a:pt x="5325" y="3043"/>
                </a:cubicBezTo>
                <a:cubicBezTo>
                  <a:pt x="5324" y="3043"/>
                  <a:pt x="5324" y="3043"/>
                  <a:pt x="5324" y="3043"/>
                </a:cubicBezTo>
                <a:cubicBezTo>
                  <a:pt x="5324" y="3043"/>
                  <a:pt x="5324" y="3043"/>
                  <a:pt x="5324" y="3043"/>
                </a:cubicBezTo>
                <a:cubicBezTo>
                  <a:pt x="5321" y="3044"/>
                  <a:pt x="5321" y="3044"/>
                  <a:pt x="5321" y="3044"/>
                </a:cubicBezTo>
                <a:cubicBezTo>
                  <a:pt x="5321" y="3044"/>
                  <a:pt x="5321" y="3044"/>
                  <a:pt x="5321" y="3044"/>
                </a:cubicBezTo>
                <a:cubicBezTo>
                  <a:pt x="5321" y="3045"/>
                  <a:pt x="5321" y="3045"/>
                  <a:pt x="5321" y="3045"/>
                </a:cubicBezTo>
                <a:cubicBezTo>
                  <a:pt x="5327" y="3054"/>
                  <a:pt x="5327" y="3054"/>
                  <a:pt x="5327" y="3054"/>
                </a:cubicBezTo>
                <a:cubicBezTo>
                  <a:pt x="5327" y="3057"/>
                  <a:pt x="5327" y="3057"/>
                  <a:pt x="5327" y="3057"/>
                </a:cubicBezTo>
                <a:cubicBezTo>
                  <a:pt x="5327" y="3058"/>
                  <a:pt x="5327" y="3058"/>
                  <a:pt x="5327" y="3058"/>
                </a:cubicBezTo>
                <a:cubicBezTo>
                  <a:pt x="5327" y="3058"/>
                  <a:pt x="5327" y="3058"/>
                  <a:pt x="5327" y="3058"/>
                </a:cubicBezTo>
                <a:cubicBezTo>
                  <a:pt x="5328" y="3061"/>
                  <a:pt x="5328" y="3061"/>
                  <a:pt x="5328" y="3061"/>
                </a:cubicBezTo>
                <a:cubicBezTo>
                  <a:pt x="5330" y="3064"/>
                  <a:pt x="5330" y="3064"/>
                  <a:pt x="5330" y="3064"/>
                </a:cubicBezTo>
                <a:cubicBezTo>
                  <a:pt x="5331" y="3064"/>
                  <a:pt x="5331" y="3064"/>
                  <a:pt x="5331" y="3064"/>
                </a:cubicBezTo>
                <a:cubicBezTo>
                  <a:pt x="5331" y="3064"/>
                  <a:pt x="5331" y="3064"/>
                  <a:pt x="5332" y="3064"/>
                </a:cubicBezTo>
                <a:cubicBezTo>
                  <a:pt x="5331" y="3064"/>
                  <a:pt x="5331" y="3064"/>
                  <a:pt x="5331" y="3064"/>
                </a:cubicBezTo>
                <a:cubicBezTo>
                  <a:pt x="5331" y="3064"/>
                  <a:pt x="5331" y="3064"/>
                  <a:pt x="5331" y="3064"/>
                </a:cubicBezTo>
                <a:cubicBezTo>
                  <a:pt x="5332" y="3066"/>
                  <a:pt x="5332" y="3066"/>
                  <a:pt x="5332" y="3066"/>
                </a:cubicBezTo>
                <a:cubicBezTo>
                  <a:pt x="5342" y="3081"/>
                  <a:pt x="5342" y="3081"/>
                  <a:pt x="5342" y="3081"/>
                </a:cubicBezTo>
                <a:cubicBezTo>
                  <a:pt x="5342" y="3081"/>
                  <a:pt x="5342" y="3081"/>
                  <a:pt x="5343" y="3081"/>
                </a:cubicBezTo>
                <a:cubicBezTo>
                  <a:pt x="5343" y="3081"/>
                  <a:pt x="5343" y="3081"/>
                  <a:pt x="5343" y="3080"/>
                </a:cubicBezTo>
                <a:cubicBezTo>
                  <a:pt x="5343" y="3078"/>
                  <a:pt x="5343" y="3078"/>
                  <a:pt x="5343" y="3078"/>
                </a:cubicBezTo>
                <a:cubicBezTo>
                  <a:pt x="5343" y="3078"/>
                  <a:pt x="5343" y="3078"/>
                  <a:pt x="5343" y="3078"/>
                </a:cubicBezTo>
                <a:cubicBezTo>
                  <a:pt x="5344" y="3078"/>
                  <a:pt x="5344" y="3078"/>
                  <a:pt x="5344" y="3078"/>
                </a:cubicBezTo>
                <a:cubicBezTo>
                  <a:pt x="5345" y="3078"/>
                  <a:pt x="5345" y="3078"/>
                  <a:pt x="5345" y="3078"/>
                </a:cubicBezTo>
                <a:cubicBezTo>
                  <a:pt x="5345" y="3077"/>
                  <a:pt x="5345" y="3077"/>
                  <a:pt x="5345" y="3077"/>
                </a:cubicBezTo>
                <a:cubicBezTo>
                  <a:pt x="5345" y="3077"/>
                  <a:pt x="5345" y="3077"/>
                  <a:pt x="5345" y="3077"/>
                </a:cubicBezTo>
                <a:cubicBezTo>
                  <a:pt x="5345" y="3080"/>
                  <a:pt x="5345" y="3080"/>
                  <a:pt x="5345" y="3080"/>
                </a:cubicBezTo>
                <a:cubicBezTo>
                  <a:pt x="5345" y="3080"/>
                  <a:pt x="5345" y="3080"/>
                  <a:pt x="5345" y="3080"/>
                </a:cubicBezTo>
                <a:cubicBezTo>
                  <a:pt x="5345" y="3081"/>
                  <a:pt x="5345" y="3081"/>
                  <a:pt x="5345" y="3081"/>
                </a:cubicBezTo>
                <a:cubicBezTo>
                  <a:pt x="5345" y="3081"/>
                  <a:pt x="5345" y="3081"/>
                  <a:pt x="5345" y="3081"/>
                </a:cubicBezTo>
                <a:cubicBezTo>
                  <a:pt x="5346" y="3082"/>
                  <a:pt x="5346" y="3082"/>
                  <a:pt x="5346" y="3082"/>
                </a:cubicBezTo>
                <a:cubicBezTo>
                  <a:pt x="5347" y="3082"/>
                  <a:pt x="5347" y="3082"/>
                  <a:pt x="5347" y="3082"/>
                </a:cubicBezTo>
                <a:cubicBezTo>
                  <a:pt x="5347" y="3082"/>
                  <a:pt x="5347" y="3082"/>
                  <a:pt x="5347" y="3082"/>
                </a:cubicBezTo>
                <a:cubicBezTo>
                  <a:pt x="5347" y="3085"/>
                  <a:pt x="5347" y="3085"/>
                  <a:pt x="5347" y="3085"/>
                </a:cubicBezTo>
                <a:cubicBezTo>
                  <a:pt x="5346" y="3085"/>
                  <a:pt x="5346" y="3085"/>
                  <a:pt x="5346" y="3085"/>
                </a:cubicBezTo>
                <a:cubicBezTo>
                  <a:pt x="5345" y="3082"/>
                  <a:pt x="5345" y="3082"/>
                  <a:pt x="5345" y="3082"/>
                </a:cubicBezTo>
                <a:cubicBezTo>
                  <a:pt x="5345" y="3082"/>
                  <a:pt x="5345" y="3082"/>
                  <a:pt x="5344" y="3082"/>
                </a:cubicBezTo>
                <a:cubicBezTo>
                  <a:pt x="5344" y="3082"/>
                  <a:pt x="5344" y="3083"/>
                  <a:pt x="5344" y="3083"/>
                </a:cubicBezTo>
                <a:cubicBezTo>
                  <a:pt x="5344" y="3083"/>
                  <a:pt x="5344" y="3083"/>
                  <a:pt x="5344" y="3083"/>
                </a:cubicBezTo>
                <a:cubicBezTo>
                  <a:pt x="5344" y="3083"/>
                  <a:pt x="5344" y="3083"/>
                  <a:pt x="5344" y="3083"/>
                </a:cubicBezTo>
                <a:cubicBezTo>
                  <a:pt x="5344" y="3083"/>
                  <a:pt x="5344" y="3083"/>
                  <a:pt x="5344" y="3083"/>
                </a:cubicBezTo>
                <a:cubicBezTo>
                  <a:pt x="5348" y="3093"/>
                  <a:pt x="5348" y="3093"/>
                  <a:pt x="5348" y="3093"/>
                </a:cubicBezTo>
                <a:cubicBezTo>
                  <a:pt x="5349" y="3093"/>
                  <a:pt x="5349" y="3093"/>
                  <a:pt x="5349" y="3093"/>
                </a:cubicBezTo>
                <a:cubicBezTo>
                  <a:pt x="5352" y="3093"/>
                  <a:pt x="5352" y="3093"/>
                  <a:pt x="5352" y="3093"/>
                </a:cubicBezTo>
                <a:cubicBezTo>
                  <a:pt x="5353" y="3093"/>
                  <a:pt x="5353" y="3093"/>
                  <a:pt x="5353" y="3093"/>
                </a:cubicBezTo>
                <a:cubicBezTo>
                  <a:pt x="5353" y="3093"/>
                  <a:pt x="5353" y="3093"/>
                  <a:pt x="5353" y="3093"/>
                </a:cubicBezTo>
                <a:cubicBezTo>
                  <a:pt x="5352" y="3094"/>
                  <a:pt x="5352" y="3094"/>
                  <a:pt x="5352" y="3094"/>
                </a:cubicBezTo>
                <a:cubicBezTo>
                  <a:pt x="5352" y="3095"/>
                  <a:pt x="5352" y="3095"/>
                  <a:pt x="5352" y="3095"/>
                </a:cubicBezTo>
                <a:cubicBezTo>
                  <a:pt x="5350" y="3095"/>
                  <a:pt x="5350" y="3095"/>
                  <a:pt x="5350" y="3095"/>
                </a:cubicBezTo>
                <a:cubicBezTo>
                  <a:pt x="5350" y="3095"/>
                  <a:pt x="5350" y="3095"/>
                  <a:pt x="5350" y="3095"/>
                </a:cubicBezTo>
                <a:cubicBezTo>
                  <a:pt x="5350" y="3095"/>
                  <a:pt x="5350" y="3096"/>
                  <a:pt x="5350" y="3096"/>
                </a:cubicBezTo>
                <a:cubicBezTo>
                  <a:pt x="5350" y="3098"/>
                  <a:pt x="5350" y="3098"/>
                  <a:pt x="5350" y="3098"/>
                </a:cubicBezTo>
                <a:cubicBezTo>
                  <a:pt x="5353" y="3101"/>
                  <a:pt x="5353" y="3101"/>
                  <a:pt x="5353" y="3101"/>
                </a:cubicBezTo>
                <a:cubicBezTo>
                  <a:pt x="5354" y="3101"/>
                  <a:pt x="5354" y="3101"/>
                  <a:pt x="5354" y="3101"/>
                </a:cubicBezTo>
                <a:cubicBezTo>
                  <a:pt x="5353" y="3103"/>
                  <a:pt x="5353" y="3103"/>
                  <a:pt x="5353" y="3103"/>
                </a:cubicBezTo>
                <a:cubicBezTo>
                  <a:pt x="5354" y="3107"/>
                  <a:pt x="5354" y="3107"/>
                  <a:pt x="5354" y="3107"/>
                </a:cubicBezTo>
                <a:cubicBezTo>
                  <a:pt x="5355" y="3107"/>
                  <a:pt x="5355" y="3107"/>
                  <a:pt x="5355" y="3107"/>
                </a:cubicBezTo>
                <a:cubicBezTo>
                  <a:pt x="5354" y="3108"/>
                  <a:pt x="5354" y="3108"/>
                  <a:pt x="5354" y="3108"/>
                </a:cubicBezTo>
                <a:cubicBezTo>
                  <a:pt x="5354" y="3109"/>
                  <a:pt x="5354" y="3109"/>
                  <a:pt x="5354" y="3109"/>
                </a:cubicBezTo>
                <a:cubicBezTo>
                  <a:pt x="5354" y="3114"/>
                  <a:pt x="5354" y="3114"/>
                  <a:pt x="5354" y="3114"/>
                </a:cubicBezTo>
                <a:cubicBezTo>
                  <a:pt x="5354" y="3114"/>
                  <a:pt x="5354" y="3114"/>
                  <a:pt x="5354" y="3114"/>
                </a:cubicBezTo>
                <a:cubicBezTo>
                  <a:pt x="5353" y="3114"/>
                  <a:pt x="5353" y="3114"/>
                  <a:pt x="5353" y="3114"/>
                </a:cubicBezTo>
                <a:cubicBezTo>
                  <a:pt x="5352" y="3114"/>
                  <a:pt x="5352" y="3114"/>
                  <a:pt x="5352" y="3115"/>
                </a:cubicBezTo>
                <a:cubicBezTo>
                  <a:pt x="5349" y="3128"/>
                  <a:pt x="5349" y="3128"/>
                  <a:pt x="5349" y="3128"/>
                </a:cubicBezTo>
                <a:cubicBezTo>
                  <a:pt x="5347" y="3130"/>
                  <a:pt x="5347" y="3130"/>
                  <a:pt x="5347" y="3130"/>
                </a:cubicBezTo>
                <a:cubicBezTo>
                  <a:pt x="5341" y="3133"/>
                  <a:pt x="5341" y="3133"/>
                  <a:pt x="5341" y="3133"/>
                </a:cubicBezTo>
                <a:cubicBezTo>
                  <a:pt x="5338" y="3136"/>
                  <a:pt x="5338" y="3136"/>
                  <a:pt x="5338" y="3136"/>
                </a:cubicBezTo>
                <a:cubicBezTo>
                  <a:pt x="5338" y="3136"/>
                  <a:pt x="5338" y="3136"/>
                  <a:pt x="5338" y="3136"/>
                </a:cubicBezTo>
                <a:cubicBezTo>
                  <a:pt x="5337" y="3139"/>
                  <a:pt x="5337" y="3139"/>
                  <a:pt x="5337" y="3139"/>
                </a:cubicBezTo>
                <a:cubicBezTo>
                  <a:pt x="5338" y="3140"/>
                  <a:pt x="5338" y="3140"/>
                  <a:pt x="5338" y="3140"/>
                </a:cubicBezTo>
                <a:cubicBezTo>
                  <a:pt x="5340" y="3143"/>
                  <a:pt x="5340" y="3143"/>
                  <a:pt x="5340" y="3143"/>
                </a:cubicBezTo>
                <a:cubicBezTo>
                  <a:pt x="5341" y="3143"/>
                  <a:pt x="5341" y="3143"/>
                  <a:pt x="5341" y="3143"/>
                </a:cubicBezTo>
                <a:cubicBezTo>
                  <a:pt x="5344" y="3144"/>
                  <a:pt x="5344" y="3144"/>
                  <a:pt x="5344" y="3144"/>
                </a:cubicBezTo>
                <a:cubicBezTo>
                  <a:pt x="5352" y="3150"/>
                  <a:pt x="5352" y="3150"/>
                  <a:pt x="5352" y="3150"/>
                </a:cubicBezTo>
                <a:cubicBezTo>
                  <a:pt x="5355" y="3151"/>
                  <a:pt x="5355" y="3151"/>
                  <a:pt x="5355" y="3151"/>
                </a:cubicBezTo>
                <a:cubicBezTo>
                  <a:pt x="5360" y="3157"/>
                  <a:pt x="5360" y="3157"/>
                  <a:pt x="5360" y="3157"/>
                </a:cubicBezTo>
                <a:cubicBezTo>
                  <a:pt x="5360" y="3159"/>
                  <a:pt x="5360" y="3159"/>
                  <a:pt x="5360" y="3159"/>
                </a:cubicBezTo>
                <a:cubicBezTo>
                  <a:pt x="5357" y="3169"/>
                  <a:pt x="5357" y="3169"/>
                  <a:pt x="5357" y="3169"/>
                </a:cubicBezTo>
                <a:cubicBezTo>
                  <a:pt x="5352" y="3177"/>
                  <a:pt x="5352" y="3177"/>
                  <a:pt x="5352" y="3177"/>
                </a:cubicBezTo>
                <a:cubicBezTo>
                  <a:pt x="5352" y="3178"/>
                  <a:pt x="5352" y="3178"/>
                  <a:pt x="5352" y="3178"/>
                </a:cubicBezTo>
                <a:cubicBezTo>
                  <a:pt x="5352" y="3179"/>
                  <a:pt x="5352" y="3179"/>
                  <a:pt x="5352" y="3179"/>
                </a:cubicBezTo>
                <a:cubicBezTo>
                  <a:pt x="5353" y="3181"/>
                  <a:pt x="5353" y="3181"/>
                  <a:pt x="5353" y="3181"/>
                </a:cubicBezTo>
                <a:cubicBezTo>
                  <a:pt x="5354" y="3181"/>
                  <a:pt x="5354" y="3181"/>
                  <a:pt x="5354" y="3181"/>
                </a:cubicBezTo>
                <a:cubicBezTo>
                  <a:pt x="5359" y="3181"/>
                  <a:pt x="5359" y="3181"/>
                  <a:pt x="5359" y="3181"/>
                </a:cubicBezTo>
                <a:cubicBezTo>
                  <a:pt x="5362" y="3185"/>
                  <a:pt x="5362" y="3185"/>
                  <a:pt x="5362" y="3185"/>
                </a:cubicBezTo>
                <a:cubicBezTo>
                  <a:pt x="5362" y="3185"/>
                  <a:pt x="5362" y="3185"/>
                  <a:pt x="5363" y="3185"/>
                </a:cubicBezTo>
                <a:cubicBezTo>
                  <a:pt x="5363" y="3185"/>
                  <a:pt x="5363" y="3185"/>
                  <a:pt x="5363" y="3185"/>
                </a:cubicBezTo>
                <a:cubicBezTo>
                  <a:pt x="5370" y="3181"/>
                  <a:pt x="5370" y="3181"/>
                  <a:pt x="5370" y="3181"/>
                </a:cubicBezTo>
                <a:cubicBezTo>
                  <a:pt x="5389" y="3146"/>
                  <a:pt x="5389" y="3146"/>
                  <a:pt x="5389" y="3146"/>
                </a:cubicBezTo>
                <a:cubicBezTo>
                  <a:pt x="5390" y="3146"/>
                  <a:pt x="5389" y="3146"/>
                  <a:pt x="5389" y="3145"/>
                </a:cubicBezTo>
                <a:cubicBezTo>
                  <a:pt x="5388" y="3144"/>
                  <a:pt x="5388" y="3144"/>
                  <a:pt x="5388" y="3144"/>
                </a:cubicBezTo>
                <a:cubicBezTo>
                  <a:pt x="5387" y="3142"/>
                  <a:pt x="5387" y="3142"/>
                  <a:pt x="5387" y="3142"/>
                </a:cubicBezTo>
                <a:cubicBezTo>
                  <a:pt x="5387" y="3142"/>
                  <a:pt x="5387" y="3142"/>
                  <a:pt x="5387" y="3142"/>
                </a:cubicBezTo>
                <a:cubicBezTo>
                  <a:pt x="5387" y="3142"/>
                  <a:pt x="5387" y="3142"/>
                  <a:pt x="5386" y="3142"/>
                </a:cubicBezTo>
                <a:cubicBezTo>
                  <a:pt x="5392" y="3135"/>
                  <a:pt x="5392" y="3135"/>
                  <a:pt x="5392" y="3135"/>
                </a:cubicBezTo>
                <a:cubicBezTo>
                  <a:pt x="5394" y="3134"/>
                  <a:pt x="5394" y="3134"/>
                  <a:pt x="5394" y="3134"/>
                </a:cubicBezTo>
                <a:cubicBezTo>
                  <a:pt x="5400" y="3134"/>
                  <a:pt x="5400" y="3134"/>
                  <a:pt x="5400" y="3134"/>
                </a:cubicBezTo>
                <a:cubicBezTo>
                  <a:pt x="5400" y="3134"/>
                  <a:pt x="5400" y="3134"/>
                  <a:pt x="5400" y="3134"/>
                </a:cubicBezTo>
                <a:cubicBezTo>
                  <a:pt x="5401" y="3137"/>
                  <a:pt x="5401" y="3137"/>
                  <a:pt x="5401" y="3137"/>
                </a:cubicBezTo>
                <a:cubicBezTo>
                  <a:pt x="5401" y="3137"/>
                  <a:pt x="5401" y="3138"/>
                  <a:pt x="5402" y="3138"/>
                </a:cubicBezTo>
                <a:cubicBezTo>
                  <a:pt x="5402" y="3138"/>
                  <a:pt x="5402" y="3138"/>
                  <a:pt x="5402" y="3137"/>
                </a:cubicBezTo>
                <a:cubicBezTo>
                  <a:pt x="5404" y="3135"/>
                  <a:pt x="5404" y="3135"/>
                  <a:pt x="5404" y="3135"/>
                </a:cubicBezTo>
                <a:cubicBezTo>
                  <a:pt x="5404" y="3135"/>
                  <a:pt x="5404" y="3135"/>
                  <a:pt x="5404" y="3135"/>
                </a:cubicBezTo>
                <a:cubicBezTo>
                  <a:pt x="5404" y="3134"/>
                  <a:pt x="5404" y="3134"/>
                  <a:pt x="5404" y="3134"/>
                </a:cubicBezTo>
                <a:cubicBezTo>
                  <a:pt x="5404" y="3133"/>
                  <a:pt x="5404" y="3133"/>
                  <a:pt x="5404" y="3133"/>
                </a:cubicBezTo>
                <a:cubicBezTo>
                  <a:pt x="5403" y="3133"/>
                  <a:pt x="5403" y="3133"/>
                  <a:pt x="5403" y="3133"/>
                </a:cubicBezTo>
                <a:cubicBezTo>
                  <a:pt x="5403" y="3131"/>
                  <a:pt x="5403" y="3131"/>
                  <a:pt x="5403" y="3131"/>
                </a:cubicBezTo>
                <a:cubicBezTo>
                  <a:pt x="5403" y="3130"/>
                  <a:pt x="5403" y="3130"/>
                  <a:pt x="5403" y="3130"/>
                </a:cubicBezTo>
                <a:cubicBezTo>
                  <a:pt x="5404" y="3127"/>
                  <a:pt x="5404" y="3127"/>
                  <a:pt x="5404" y="3127"/>
                </a:cubicBezTo>
                <a:cubicBezTo>
                  <a:pt x="5408" y="3124"/>
                  <a:pt x="5408" y="3124"/>
                  <a:pt x="5408" y="3124"/>
                </a:cubicBezTo>
                <a:cubicBezTo>
                  <a:pt x="5409" y="3124"/>
                  <a:pt x="5409" y="3124"/>
                  <a:pt x="5409" y="3124"/>
                </a:cubicBezTo>
                <a:cubicBezTo>
                  <a:pt x="5411" y="3106"/>
                  <a:pt x="5411" y="3106"/>
                  <a:pt x="5411" y="3106"/>
                </a:cubicBezTo>
                <a:cubicBezTo>
                  <a:pt x="5411" y="3105"/>
                  <a:pt x="5411" y="3105"/>
                  <a:pt x="5411" y="3105"/>
                </a:cubicBezTo>
                <a:lnTo>
                  <a:pt x="5407" y="3103"/>
                </a:lnTo>
                <a:close/>
                <a:moveTo>
                  <a:pt x="4939" y="2566"/>
                </a:moveTo>
                <a:cubicBezTo>
                  <a:pt x="4941" y="2566"/>
                  <a:pt x="4941" y="2566"/>
                  <a:pt x="4941" y="2566"/>
                </a:cubicBezTo>
                <a:cubicBezTo>
                  <a:pt x="4941" y="2566"/>
                  <a:pt x="4942" y="2566"/>
                  <a:pt x="4942" y="2566"/>
                </a:cubicBezTo>
                <a:cubicBezTo>
                  <a:pt x="4942" y="2566"/>
                  <a:pt x="4942" y="2565"/>
                  <a:pt x="4942" y="2565"/>
                </a:cubicBezTo>
                <a:cubicBezTo>
                  <a:pt x="4942" y="2562"/>
                  <a:pt x="4942" y="2562"/>
                  <a:pt x="4942" y="2562"/>
                </a:cubicBezTo>
                <a:cubicBezTo>
                  <a:pt x="4941" y="2562"/>
                  <a:pt x="4941" y="2562"/>
                  <a:pt x="4941" y="2562"/>
                </a:cubicBezTo>
                <a:cubicBezTo>
                  <a:pt x="4939" y="2560"/>
                  <a:pt x="4939" y="2560"/>
                  <a:pt x="4939" y="2560"/>
                </a:cubicBezTo>
                <a:cubicBezTo>
                  <a:pt x="4937" y="2560"/>
                  <a:pt x="4937" y="2560"/>
                  <a:pt x="4937" y="2560"/>
                </a:cubicBezTo>
                <a:cubicBezTo>
                  <a:pt x="4936" y="2560"/>
                  <a:pt x="4936" y="2560"/>
                  <a:pt x="4936" y="2560"/>
                </a:cubicBezTo>
                <a:cubicBezTo>
                  <a:pt x="4936" y="2561"/>
                  <a:pt x="4936" y="2561"/>
                  <a:pt x="4936" y="2561"/>
                </a:cubicBezTo>
                <a:cubicBezTo>
                  <a:pt x="4936" y="2561"/>
                  <a:pt x="4936" y="2561"/>
                  <a:pt x="4936" y="2562"/>
                </a:cubicBezTo>
                <a:cubicBezTo>
                  <a:pt x="4939" y="2566"/>
                  <a:pt x="4939" y="2566"/>
                  <a:pt x="4939" y="2566"/>
                </a:cubicBezTo>
                <a:close/>
                <a:moveTo>
                  <a:pt x="4974" y="2554"/>
                </a:moveTo>
                <a:cubicBezTo>
                  <a:pt x="4974" y="2554"/>
                  <a:pt x="4974" y="2554"/>
                  <a:pt x="4974" y="2553"/>
                </a:cubicBezTo>
                <a:cubicBezTo>
                  <a:pt x="4973" y="2553"/>
                  <a:pt x="4973" y="2553"/>
                  <a:pt x="4973" y="2553"/>
                </a:cubicBezTo>
                <a:cubicBezTo>
                  <a:pt x="4972" y="2553"/>
                  <a:pt x="4972" y="2553"/>
                  <a:pt x="4972" y="2553"/>
                </a:cubicBezTo>
                <a:cubicBezTo>
                  <a:pt x="4971" y="2554"/>
                  <a:pt x="4971" y="2554"/>
                  <a:pt x="4971" y="2554"/>
                </a:cubicBezTo>
                <a:cubicBezTo>
                  <a:pt x="4969" y="2557"/>
                  <a:pt x="4969" y="2557"/>
                  <a:pt x="4969" y="2557"/>
                </a:cubicBezTo>
                <a:cubicBezTo>
                  <a:pt x="4969" y="2559"/>
                  <a:pt x="4969" y="2559"/>
                  <a:pt x="4969" y="2559"/>
                </a:cubicBezTo>
                <a:cubicBezTo>
                  <a:pt x="4967" y="2560"/>
                  <a:pt x="4967" y="2560"/>
                  <a:pt x="4967" y="2560"/>
                </a:cubicBezTo>
                <a:cubicBezTo>
                  <a:pt x="4948" y="2560"/>
                  <a:pt x="4948" y="2560"/>
                  <a:pt x="4948" y="2560"/>
                </a:cubicBezTo>
                <a:cubicBezTo>
                  <a:pt x="4947" y="2559"/>
                  <a:pt x="4947" y="2559"/>
                  <a:pt x="4947" y="2559"/>
                </a:cubicBezTo>
                <a:cubicBezTo>
                  <a:pt x="4946" y="2559"/>
                  <a:pt x="4946" y="2559"/>
                  <a:pt x="4946" y="2559"/>
                </a:cubicBezTo>
                <a:cubicBezTo>
                  <a:pt x="4944" y="2560"/>
                  <a:pt x="4944" y="2560"/>
                  <a:pt x="4944" y="2560"/>
                </a:cubicBezTo>
                <a:cubicBezTo>
                  <a:pt x="4944" y="2560"/>
                  <a:pt x="4944" y="2561"/>
                  <a:pt x="4944" y="2561"/>
                </a:cubicBezTo>
                <a:cubicBezTo>
                  <a:pt x="4945" y="2564"/>
                  <a:pt x="4945" y="2564"/>
                  <a:pt x="4945" y="2564"/>
                </a:cubicBezTo>
                <a:cubicBezTo>
                  <a:pt x="4948" y="2567"/>
                  <a:pt x="4948" y="2567"/>
                  <a:pt x="4948" y="2567"/>
                </a:cubicBezTo>
                <a:cubicBezTo>
                  <a:pt x="4952" y="2568"/>
                  <a:pt x="4952" y="2568"/>
                  <a:pt x="4952" y="2568"/>
                </a:cubicBezTo>
                <a:cubicBezTo>
                  <a:pt x="4958" y="2572"/>
                  <a:pt x="4958" y="2572"/>
                  <a:pt x="4958" y="2572"/>
                </a:cubicBezTo>
                <a:cubicBezTo>
                  <a:pt x="4959" y="2572"/>
                  <a:pt x="4959" y="2572"/>
                  <a:pt x="4959" y="2572"/>
                </a:cubicBezTo>
                <a:cubicBezTo>
                  <a:pt x="4963" y="2571"/>
                  <a:pt x="4963" y="2571"/>
                  <a:pt x="4963" y="2571"/>
                </a:cubicBezTo>
                <a:cubicBezTo>
                  <a:pt x="4966" y="2574"/>
                  <a:pt x="4966" y="2574"/>
                  <a:pt x="4966" y="2574"/>
                </a:cubicBezTo>
                <a:cubicBezTo>
                  <a:pt x="4967" y="2574"/>
                  <a:pt x="4967" y="2574"/>
                  <a:pt x="4967" y="2574"/>
                </a:cubicBezTo>
                <a:cubicBezTo>
                  <a:pt x="4982" y="2573"/>
                  <a:pt x="4982" y="2573"/>
                  <a:pt x="4982" y="2573"/>
                </a:cubicBezTo>
                <a:cubicBezTo>
                  <a:pt x="4993" y="2569"/>
                  <a:pt x="4993" y="2569"/>
                  <a:pt x="4993" y="2569"/>
                </a:cubicBezTo>
                <a:cubicBezTo>
                  <a:pt x="4996" y="2565"/>
                  <a:pt x="4996" y="2565"/>
                  <a:pt x="4996" y="2565"/>
                </a:cubicBezTo>
                <a:cubicBezTo>
                  <a:pt x="4996" y="2565"/>
                  <a:pt x="4996" y="2565"/>
                  <a:pt x="4996" y="2565"/>
                </a:cubicBezTo>
                <a:cubicBezTo>
                  <a:pt x="4996" y="2563"/>
                  <a:pt x="4996" y="2563"/>
                  <a:pt x="4996" y="2563"/>
                </a:cubicBezTo>
                <a:cubicBezTo>
                  <a:pt x="4997" y="2562"/>
                  <a:pt x="4997" y="2562"/>
                  <a:pt x="4997" y="2562"/>
                </a:cubicBezTo>
                <a:cubicBezTo>
                  <a:pt x="5000" y="2563"/>
                  <a:pt x="5000" y="2563"/>
                  <a:pt x="5000" y="2563"/>
                </a:cubicBezTo>
                <a:cubicBezTo>
                  <a:pt x="5003" y="2562"/>
                  <a:pt x="5003" y="2562"/>
                  <a:pt x="5003" y="2562"/>
                </a:cubicBezTo>
                <a:cubicBezTo>
                  <a:pt x="5003" y="2562"/>
                  <a:pt x="5003" y="2562"/>
                  <a:pt x="5003" y="2562"/>
                </a:cubicBezTo>
                <a:cubicBezTo>
                  <a:pt x="5005" y="2558"/>
                  <a:pt x="5005" y="2558"/>
                  <a:pt x="5005" y="2558"/>
                </a:cubicBezTo>
                <a:cubicBezTo>
                  <a:pt x="5005" y="2558"/>
                  <a:pt x="5005" y="2558"/>
                  <a:pt x="5005" y="2558"/>
                </a:cubicBezTo>
                <a:cubicBezTo>
                  <a:pt x="5004" y="2555"/>
                  <a:pt x="5004" y="2555"/>
                  <a:pt x="5004" y="2555"/>
                </a:cubicBezTo>
                <a:cubicBezTo>
                  <a:pt x="5005" y="2553"/>
                  <a:pt x="5005" y="2553"/>
                  <a:pt x="5005" y="2553"/>
                </a:cubicBezTo>
                <a:cubicBezTo>
                  <a:pt x="5006" y="2553"/>
                  <a:pt x="5006" y="2553"/>
                  <a:pt x="5006" y="2553"/>
                </a:cubicBezTo>
                <a:cubicBezTo>
                  <a:pt x="5008" y="2551"/>
                  <a:pt x="5008" y="2551"/>
                  <a:pt x="5008" y="2551"/>
                </a:cubicBezTo>
                <a:cubicBezTo>
                  <a:pt x="5009" y="2548"/>
                  <a:pt x="5009" y="2548"/>
                  <a:pt x="5009" y="2548"/>
                </a:cubicBezTo>
                <a:cubicBezTo>
                  <a:pt x="5009" y="2544"/>
                  <a:pt x="5009" y="2544"/>
                  <a:pt x="5009" y="2544"/>
                </a:cubicBezTo>
                <a:cubicBezTo>
                  <a:pt x="5007" y="2541"/>
                  <a:pt x="5007" y="2541"/>
                  <a:pt x="5007" y="2541"/>
                </a:cubicBezTo>
                <a:cubicBezTo>
                  <a:pt x="5007" y="2541"/>
                  <a:pt x="5007" y="2541"/>
                  <a:pt x="5007" y="2541"/>
                </a:cubicBezTo>
                <a:cubicBezTo>
                  <a:pt x="5005" y="2540"/>
                  <a:pt x="5005" y="2540"/>
                  <a:pt x="5005" y="2540"/>
                </a:cubicBezTo>
                <a:cubicBezTo>
                  <a:pt x="5004" y="2540"/>
                  <a:pt x="5004" y="2540"/>
                  <a:pt x="5004" y="2540"/>
                </a:cubicBezTo>
                <a:cubicBezTo>
                  <a:pt x="5002" y="2540"/>
                  <a:pt x="5002" y="2540"/>
                  <a:pt x="5002" y="2540"/>
                </a:cubicBezTo>
                <a:cubicBezTo>
                  <a:pt x="5002" y="2541"/>
                  <a:pt x="5002" y="2541"/>
                  <a:pt x="5002" y="2541"/>
                </a:cubicBezTo>
                <a:cubicBezTo>
                  <a:pt x="5000" y="2541"/>
                  <a:pt x="5000" y="2541"/>
                  <a:pt x="5000" y="2541"/>
                </a:cubicBezTo>
                <a:cubicBezTo>
                  <a:pt x="4999" y="2540"/>
                  <a:pt x="4999" y="2540"/>
                  <a:pt x="4999" y="2540"/>
                </a:cubicBezTo>
                <a:cubicBezTo>
                  <a:pt x="4998" y="2540"/>
                  <a:pt x="4998" y="2540"/>
                  <a:pt x="4998" y="2540"/>
                </a:cubicBezTo>
                <a:cubicBezTo>
                  <a:pt x="4996" y="2541"/>
                  <a:pt x="4996" y="2541"/>
                  <a:pt x="4996" y="2541"/>
                </a:cubicBezTo>
                <a:cubicBezTo>
                  <a:pt x="4995" y="2541"/>
                  <a:pt x="4995" y="2541"/>
                  <a:pt x="4995" y="2541"/>
                </a:cubicBezTo>
                <a:cubicBezTo>
                  <a:pt x="4995" y="2543"/>
                  <a:pt x="4995" y="2543"/>
                  <a:pt x="4995" y="2543"/>
                </a:cubicBezTo>
                <a:cubicBezTo>
                  <a:pt x="4997" y="2548"/>
                  <a:pt x="4997" y="2548"/>
                  <a:pt x="4997" y="2548"/>
                </a:cubicBezTo>
                <a:cubicBezTo>
                  <a:pt x="4996" y="2550"/>
                  <a:pt x="4996" y="2550"/>
                  <a:pt x="4996" y="2550"/>
                </a:cubicBezTo>
                <a:cubicBezTo>
                  <a:pt x="4994" y="2551"/>
                  <a:pt x="4994" y="2551"/>
                  <a:pt x="4994" y="2551"/>
                </a:cubicBezTo>
                <a:cubicBezTo>
                  <a:pt x="4993" y="2551"/>
                  <a:pt x="4993" y="2551"/>
                  <a:pt x="4993" y="2551"/>
                </a:cubicBezTo>
                <a:cubicBezTo>
                  <a:pt x="4992" y="2551"/>
                  <a:pt x="4992" y="2551"/>
                  <a:pt x="4992" y="2551"/>
                </a:cubicBezTo>
                <a:cubicBezTo>
                  <a:pt x="4990" y="2553"/>
                  <a:pt x="4990" y="2553"/>
                  <a:pt x="4990" y="2553"/>
                </a:cubicBezTo>
                <a:cubicBezTo>
                  <a:pt x="4985" y="2559"/>
                  <a:pt x="4985" y="2559"/>
                  <a:pt x="4985" y="2559"/>
                </a:cubicBezTo>
                <a:cubicBezTo>
                  <a:pt x="4983" y="2560"/>
                  <a:pt x="4983" y="2560"/>
                  <a:pt x="4983" y="2560"/>
                </a:cubicBezTo>
                <a:cubicBezTo>
                  <a:pt x="4981" y="2560"/>
                  <a:pt x="4981" y="2560"/>
                  <a:pt x="4981" y="2560"/>
                </a:cubicBezTo>
                <a:cubicBezTo>
                  <a:pt x="4979" y="2559"/>
                  <a:pt x="4979" y="2559"/>
                  <a:pt x="4979" y="2559"/>
                </a:cubicBezTo>
                <a:cubicBezTo>
                  <a:pt x="4979" y="2559"/>
                  <a:pt x="4979" y="2559"/>
                  <a:pt x="4979" y="2559"/>
                </a:cubicBezTo>
                <a:cubicBezTo>
                  <a:pt x="4974" y="2560"/>
                  <a:pt x="4974" y="2560"/>
                  <a:pt x="4974" y="2560"/>
                </a:cubicBezTo>
                <a:cubicBezTo>
                  <a:pt x="4973" y="2559"/>
                  <a:pt x="4973" y="2559"/>
                  <a:pt x="4973" y="2559"/>
                </a:cubicBezTo>
                <a:cubicBezTo>
                  <a:pt x="4973" y="2557"/>
                  <a:pt x="4973" y="2557"/>
                  <a:pt x="4973" y="2557"/>
                </a:cubicBezTo>
                <a:lnTo>
                  <a:pt x="4974" y="2554"/>
                </a:lnTo>
                <a:close/>
                <a:moveTo>
                  <a:pt x="4986" y="2627"/>
                </a:moveTo>
                <a:cubicBezTo>
                  <a:pt x="4986" y="2627"/>
                  <a:pt x="4986" y="2627"/>
                  <a:pt x="4986" y="2627"/>
                </a:cubicBezTo>
                <a:cubicBezTo>
                  <a:pt x="4987" y="2626"/>
                  <a:pt x="4987" y="2626"/>
                  <a:pt x="4987" y="2626"/>
                </a:cubicBezTo>
                <a:cubicBezTo>
                  <a:pt x="4986" y="2623"/>
                  <a:pt x="4986" y="2623"/>
                  <a:pt x="4986" y="2623"/>
                </a:cubicBezTo>
                <a:cubicBezTo>
                  <a:pt x="4986" y="2622"/>
                  <a:pt x="4986" y="2622"/>
                  <a:pt x="4986" y="2622"/>
                </a:cubicBezTo>
                <a:cubicBezTo>
                  <a:pt x="4983" y="2621"/>
                  <a:pt x="4983" y="2621"/>
                  <a:pt x="4983" y="2621"/>
                </a:cubicBezTo>
                <a:cubicBezTo>
                  <a:pt x="4979" y="2620"/>
                  <a:pt x="4979" y="2620"/>
                  <a:pt x="4979" y="2620"/>
                </a:cubicBezTo>
                <a:cubicBezTo>
                  <a:pt x="4979" y="2620"/>
                  <a:pt x="4978" y="2620"/>
                  <a:pt x="4978" y="2620"/>
                </a:cubicBezTo>
                <a:cubicBezTo>
                  <a:pt x="4978" y="2620"/>
                  <a:pt x="4978" y="2620"/>
                  <a:pt x="4978" y="2620"/>
                </a:cubicBezTo>
                <a:cubicBezTo>
                  <a:pt x="4978" y="2621"/>
                  <a:pt x="4978" y="2621"/>
                  <a:pt x="4978" y="2621"/>
                </a:cubicBezTo>
                <a:cubicBezTo>
                  <a:pt x="4979" y="2625"/>
                  <a:pt x="4979" y="2625"/>
                  <a:pt x="4979" y="2625"/>
                </a:cubicBezTo>
                <a:cubicBezTo>
                  <a:pt x="4980" y="2626"/>
                  <a:pt x="4980" y="2626"/>
                  <a:pt x="4980" y="2626"/>
                </a:cubicBezTo>
                <a:cubicBezTo>
                  <a:pt x="4986" y="2627"/>
                  <a:pt x="4986" y="2627"/>
                  <a:pt x="4986" y="2627"/>
                </a:cubicBezTo>
                <a:cubicBezTo>
                  <a:pt x="4986" y="2627"/>
                  <a:pt x="4986" y="2627"/>
                  <a:pt x="4986" y="2627"/>
                </a:cubicBezTo>
                <a:close/>
                <a:moveTo>
                  <a:pt x="4983" y="2628"/>
                </a:moveTo>
                <a:cubicBezTo>
                  <a:pt x="4983" y="2628"/>
                  <a:pt x="4983" y="2628"/>
                  <a:pt x="4983" y="2628"/>
                </a:cubicBezTo>
                <a:cubicBezTo>
                  <a:pt x="4985" y="2630"/>
                  <a:pt x="4985" y="2630"/>
                  <a:pt x="4985" y="2630"/>
                </a:cubicBezTo>
                <a:cubicBezTo>
                  <a:pt x="4988" y="2633"/>
                  <a:pt x="4988" y="2633"/>
                  <a:pt x="4988" y="2633"/>
                </a:cubicBezTo>
                <a:cubicBezTo>
                  <a:pt x="4988" y="2633"/>
                  <a:pt x="4988" y="2633"/>
                  <a:pt x="4988" y="2633"/>
                </a:cubicBezTo>
                <a:cubicBezTo>
                  <a:pt x="4991" y="2633"/>
                  <a:pt x="4991" y="2633"/>
                  <a:pt x="4991" y="2633"/>
                </a:cubicBezTo>
                <a:cubicBezTo>
                  <a:pt x="4991" y="2633"/>
                  <a:pt x="4991" y="2633"/>
                  <a:pt x="4991" y="2632"/>
                </a:cubicBezTo>
                <a:cubicBezTo>
                  <a:pt x="4991" y="2630"/>
                  <a:pt x="4991" y="2630"/>
                  <a:pt x="4991" y="2630"/>
                </a:cubicBezTo>
                <a:cubicBezTo>
                  <a:pt x="4991" y="2630"/>
                  <a:pt x="4991" y="2630"/>
                  <a:pt x="4991" y="2630"/>
                </a:cubicBezTo>
                <a:cubicBezTo>
                  <a:pt x="4989" y="2629"/>
                  <a:pt x="4989" y="2629"/>
                  <a:pt x="4989" y="2629"/>
                </a:cubicBezTo>
                <a:cubicBezTo>
                  <a:pt x="4989" y="2629"/>
                  <a:pt x="4989" y="2629"/>
                  <a:pt x="4989" y="2629"/>
                </a:cubicBezTo>
                <a:cubicBezTo>
                  <a:pt x="4987" y="2629"/>
                  <a:pt x="4987" y="2629"/>
                  <a:pt x="4987" y="2629"/>
                </a:cubicBezTo>
                <a:cubicBezTo>
                  <a:pt x="4987" y="2629"/>
                  <a:pt x="4987" y="2629"/>
                  <a:pt x="4987" y="2629"/>
                </a:cubicBezTo>
                <a:cubicBezTo>
                  <a:pt x="4985" y="2627"/>
                  <a:pt x="4985" y="2627"/>
                  <a:pt x="4985" y="2627"/>
                </a:cubicBezTo>
                <a:cubicBezTo>
                  <a:pt x="4985" y="2627"/>
                  <a:pt x="4984" y="2627"/>
                  <a:pt x="4984" y="2627"/>
                </a:cubicBezTo>
                <a:cubicBezTo>
                  <a:pt x="4984" y="2627"/>
                  <a:pt x="4984" y="2627"/>
                  <a:pt x="4984" y="2627"/>
                </a:cubicBezTo>
                <a:cubicBezTo>
                  <a:pt x="4984" y="2627"/>
                  <a:pt x="4984" y="2627"/>
                  <a:pt x="4984" y="2627"/>
                </a:cubicBezTo>
                <a:cubicBezTo>
                  <a:pt x="4984" y="2627"/>
                  <a:pt x="4984" y="2627"/>
                  <a:pt x="4984" y="2627"/>
                </a:cubicBezTo>
                <a:cubicBezTo>
                  <a:pt x="4984" y="2627"/>
                  <a:pt x="4984" y="2627"/>
                  <a:pt x="4984" y="2627"/>
                </a:cubicBezTo>
                <a:cubicBezTo>
                  <a:pt x="4984" y="2627"/>
                  <a:pt x="4984" y="2627"/>
                  <a:pt x="4984" y="2627"/>
                </a:cubicBezTo>
                <a:cubicBezTo>
                  <a:pt x="4983" y="2627"/>
                  <a:pt x="4983" y="2627"/>
                  <a:pt x="4983" y="2628"/>
                </a:cubicBezTo>
                <a:cubicBezTo>
                  <a:pt x="4983" y="2628"/>
                  <a:pt x="4983" y="2628"/>
                  <a:pt x="4983" y="2628"/>
                </a:cubicBezTo>
                <a:cubicBezTo>
                  <a:pt x="4983" y="2628"/>
                  <a:pt x="4983" y="2628"/>
                  <a:pt x="4983" y="2628"/>
                </a:cubicBezTo>
                <a:close/>
                <a:moveTo>
                  <a:pt x="4905" y="2550"/>
                </a:moveTo>
                <a:cubicBezTo>
                  <a:pt x="4902" y="2546"/>
                  <a:pt x="4902" y="2546"/>
                  <a:pt x="4902" y="2546"/>
                </a:cubicBezTo>
                <a:cubicBezTo>
                  <a:pt x="4888" y="2538"/>
                  <a:pt x="4888" y="2538"/>
                  <a:pt x="4888" y="2538"/>
                </a:cubicBezTo>
                <a:cubicBezTo>
                  <a:pt x="4884" y="2533"/>
                  <a:pt x="4884" y="2533"/>
                  <a:pt x="4884" y="2533"/>
                </a:cubicBezTo>
                <a:cubicBezTo>
                  <a:pt x="4884" y="2533"/>
                  <a:pt x="4884" y="2533"/>
                  <a:pt x="4884" y="2533"/>
                </a:cubicBezTo>
                <a:cubicBezTo>
                  <a:pt x="4881" y="2533"/>
                  <a:pt x="4881" y="2533"/>
                  <a:pt x="4881" y="2533"/>
                </a:cubicBezTo>
                <a:cubicBezTo>
                  <a:pt x="4831" y="2515"/>
                  <a:pt x="4831" y="2515"/>
                  <a:pt x="4831" y="2515"/>
                </a:cubicBezTo>
                <a:cubicBezTo>
                  <a:pt x="4831" y="2515"/>
                  <a:pt x="4831" y="2515"/>
                  <a:pt x="4831" y="2515"/>
                </a:cubicBezTo>
                <a:cubicBezTo>
                  <a:pt x="4831" y="2515"/>
                  <a:pt x="4831" y="2515"/>
                  <a:pt x="4831" y="2515"/>
                </a:cubicBezTo>
                <a:cubicBezTo>
                  <a:pt x="4829" y="2514"/>
                  <a:pt x="4829" y="2514"/>
                  <a:pt x="4829" y="2514"/>
                </a:cubicBezTo>
                <a:cubicBezTo>
                  <a:pt x="4829" y="2514"/>
                  <a:pt x="4829" y="2514"/>
                  <a:pt x="4829" y="2514"/>
                </a:cubicBezTo>
                <a:cubicBezTo>
                  <a:pt x="4828" y="2515"/>
                  <a:pt x="4828" y="2515"/>
                  <a:pt x="4828" y="2515"/>
                </a:cubicBezTo>
                <a:cubicBezTo>
                  <a:pt x="4827" y="2515"/>
                  <a:pt x="4827" y="2515"/>
                  <a:pt x="4827" y="2515"/>
                </a:cubicBezTo>
                <a:cubicBezTo>
                  <a:pt x="4827" y="2515"/>
                  <a:pt x="4827" y="2515"/>
                  <a:pt x="4827" y="2515"/>
                </a:cubicBezTo>
                <a:cubicBezTo>
                  <a:pt x="4827" y="2514"/>
                  <a:pt x="4827" y="2514"/>
                  <a:pt x="4827" y="2514"/>
                </a:cubicBezTo>
                <a:cubicBezTo>
                  <a:pt x="4827" y="2514"/>
                  <a:pt x="4827" y="2514"/>
                  <a:pt x="4827" y="2514"/>
                </a:cubicBezTo>
                <a:cubicBezTo>
                  <a:pt x="4827" y="2513"/>
                  <a:pt x="4827" y="2513"/>
                  <a:pt x="4827" y="2513"/>
                </a:cubicBezTo>
                <a:cubicBezTo>
                  <a:pt x="4826" y="2513"/>
                  <a:pt x="4826" y="2513"/>
                  <a:pt x="4826" y="2513"/>
                </a:cubicBezTo>
                <a:cubicBezTo>
                  <a:pt x="4824" y="2513"/>
                  <a:pt x="4824" y="2513"/>
                  <a:pt x="4824" y="2513"/>
                </a:cubicBezTo>
                <a:cubicBezTo>
                  <a:pt x="4822" y="2511"/>
                  <a:pt x="4822" y="2511"/>
                  <a:pt x="4822" y="2511"/>
                </a:cubicBezTo>
                <a:cubicBezTo>
                  <a:pt x="4820" y="2511"/>
                  <a:pt x="4820" y="2511"/>
                  <a:pt x="4820" y="2511"/>
                </a:cubicBezTo>
                <a:cubicBezTo>
                  <a:pt x="4819" y="2511"/>
                  <a:pt x="4819" y="2511"/>
                  <a:pt x="4819" y="2511"/>
                </a:cubicBezTo>
                <a:cubicBezTo>
                  <a:pt x="4817" y="2510"/>
                  <a:pt x="4817" y="2510"/>
                  <a:pt x="4817" y="2510"/>
                </a:cubicBezTo>
                <a:cubicBezTo>
                  <a:pt x="4816" y="2510"/>
                  <a:pt x="4816" y="2510"/>
                  <a:pt x="4816" y="2510"/>
                </a:cubicBezTo>
                <a:cubicBezTo>
                  <a:pt x="4815" y="2511"/>
                  <a:pt x="4815" y="2511"/>
                  <a:pt x="4815" y="2511"/>
                </a:cubicBezTo>
                <a:cubicBezTo>
                  <a:pt x="4812" y="2511"/>
                  <a:pt x="4812" y="2511"/>
                  <a:pt x="4812" y="2511"/>
                </a:cubicBezTo>
                <a:cubicBezTo>
                  <a:pt x="4809" y="2510"/>
                  <a:pt x="4809" y="2510"/>
                  <a:pt x="4809" y="2510"/>
                </a:cubicBezTo>
                <a:cubicBezTo>
                  <a:pt x="4803" y="2506"/>
                  <a:pt x="4803" y="2506"/>
                  <a:pt x="4803" y="2506"/>
                </a:cubicBezTo>
                <a:cubicBezTo>
                  <a:pt x="4796" y="2504"/>
                  <a:pt x="4796" y="2504"/>
                  <a:pt x="4796" y="2504"/>
                </a:cubicBezTo>
                <a:cubicBezTo>
                  <a:pt x="4795" y="2503"/>
                  <a:pt x="4795" y="2503"/>
                  <a:pt x="4795" y="2503"/>
                </a:cubicBezTo>
                <a:cubicBezTo>
                  <a:pt x="4784" y="2499"/>
                  <a:pt x="4784" y="2499"/>
                  <a:pt x="4784" y="2499"/>
                </a:cubicBezTo>
                <a:cubicBezTo>
                  <a:pt x="4783" y="2498"/>
                  <a:pt x="4783" y="2498"/>
                  <a:pt x="4783" y="2498"/>
                </a:cubicBezTo>
                <a:cubicBezTo>
                  <a:pt x="4781" y="2497"/>
                  <a:pt x="4781" y="2497"/>
                  <a:pt x="4781" y="2497"/>
                </a:cubicBezTo>
                <a:cubicBezTo>
                  <a:pt x="4780" y="2497"/>
                  <a:pt x="4780" y="2497"/>
                  <a:pt x="4780" y="2497"/>
                </a:cubicBezTo>
                <a:cubicBezTo>
                  <a:pt x="4770" y="2503"/>
                  <a:pt x="4770" y="2503"/>
                  <a:pt x="4770" y="2503"/>
                </a:cubicBezTo>
                <a:cubicBezTo>
                  <a:pt x="4770" y="2504"/>
                  <a:pt x="4770" y="2504"/>
                  <a:pt x="4770" y="2504"/>
                </a:cubicBezTo>
                <a:cubicBezTo>
                  <a:pt x="4770" y="2506"/>
                  <a:pt x="4770" y="2506"/>
                  <a:pt x="4770" y="2506"/>
                </a:cubicBezTo>
                <a:cubicBezTo>
                  <a:pt x="4768" y="2508"/>
                  <a:pt x="4768" y="2508"/>
                  <a:pt x="4768" y="2508"/>
                </a:cubicBezTo>
                <a:cubicBezTo>
                  <a:pt x="4759" y="2510"/>
                  <a:pt x="4759" y="2510"/>
                  <a:pt x="4759" y="2510"/>
                </a:cubicBezTo>
                <a:cubicBezTo>
                  <a:pt x="4758" y="2510"/>
                  <a:pt x="4758" y="2510"/>
                  <a:pt x="4758" y="2510"/>
                </a:cubicBezTo>
                <a:cubicBezTo>
                  <a:pt x="4756" y="2515"/>
                  <a:pt x="4756" y="2515"/>
                  <a:pt x="4756" y="2515"/>
                </a:cubicBezTo>
                <a:cubicBezTo>
                  <a:pt x="4751" y="2519"/>
                  <a:pt x="4751" y="2519"/>
                  <a:pt x="4751" y="2519"/>
                </a:cubicBezTo>
                <a:cubicBezTo>
                  <a:pt x="4751" y="2519"/>
                  <a:pt x="4751" y="2519"/>
                  <a:pt x="4751" y="2519"/>
                </a:cubicBezTo>
                <a:cubicBezTo>
                  <a:pt x="4750" y="2521"/>
                  <a:pt x="4750" y="2521"/>
                  <a:pt x="4750" y="2521"/>
                </a:cubicBezTo>
                <a:cubicBezTo>
                  <a:pt x="4747" y="2523"/>
                  <a:pt x="4747" y="2523"/>
                  <a:pt x="4747" y="2523"/>
                </a:cubicBezTo>
                <a:cubicBezTo>
                  <a:pt x="4745" y="2527"/>
                  <a:pt x="4745" y="2527"/>
                  <a:pt x="4745" y="2527"/>
                </a:cubicBezTo>
                <a:cubicBezTo>
                  <a:pt x="4740" y="2527"/>
                  <a:pt x="4740" y="2527"/>
                  <a:pt x="4740" y="2527"/>
                </a:cubicBezTo>
                <a:cubicBezTo>
                  <a:pt x="4735" y="2524"/>
                  <a:pt x="4735" y="2524"/>
                  <a:pt x="4735" y="2524"/>
                </a:cubicBezTo>
                <a:cubicBezTo>
                  <a:pt x="4732" y="2515"/>
                  <a:pt x="4732" y="2515"/>
                  <a:pt x="4732" y="2515"/>
                </a:cubicBezTo>
                <a:cubicBezTo>
                  <a:pt x="4731" y="2515"/>
                  <a:pt x="4731" y="2515"/>
                  <a:pt x="4731" y="2515"/>
                </a:cubicBezTo>
                <a:cubicBezTo>
                  <a:pt x="4728" y="2514"/>
                  <a:pt x="4728" y="2514"/>
                  <a:pt x="4728" y="2514"/>
                </a:cubicBezTo>
                <a:cubicBezTo>
                  <a:pt x="4728" y="2514"/>
                  <a:pt x="4728" y="2514"/>
                  <a:pt x="4728" y="2514"/>
                </a:cubicBezTo>
                <a:cubicBezTo>
                  <a:pt x="4728" y="2514"/>
                  <a:pt x="4727" y="2514"/>
                  <a:pt x="4727" y="2515"/>
                </a:cubicBezTo>
                <a:cubicBezTo>
                  <a:pt x="4727" y="2517"/>
                  <a:pt x="4727" y="2517"/>
                  <a:pt x="4727" y="2517"/>
                </a:cubicBezTo>
                <a:cubicBezTo>
                  <a:pt x="4725" y="2513"/>
                  <a:pt x="4725" y="2513"/>
                  <a:pt x="4725" y="2513"/>
                </a:cubicBezTo>
                <a:cubicBezTo>
                  <a:pt x="4723" y="2506"/>
                  <a:pt x="4723" y="2506"/>
                  <a:pt x="4723" y="2506"/>
                </a:cubicBezTo>
                <a:cubicBezTo>
                  <a:pt x="4725" y="2500"/>
                  <a:pt x="4725" y="2500"/>
                  <a:pt x="4725" y="2500"/>
                </a:cubicBezTo>
                <a:cubicBezTo>
                  <a:pt x="4724" y="2495"/>
                  <a:pt x="4724" y="2495"/>
                  <a:pt x="4724" y="2495"/>
                </a:cubicBezTo>
                <a:cubicBezTo>
                  <a:pt x="4722" y="2492"/>
                  <a:pt x="4722" y="2492"/>
                  <a:pt x="4722" y="2492"/>
                </a:cubicBezTo>
                <a:cubicBezTo>
                  <a:pt x="4721" y="2487"/>
                  <a:pt x="4721" y="2487"/>
                  <a:pt x="4721" y="2487"/>
                </a:cubicBezTo>
                <a:cubicBezTo>
                  <a:pt x="4721" y="2487"/>
                  <a:pt x="4721" y="2487"/>
                  <a:pt x="4720" y="2487"/>
                </a:cubicBezTo>
                <a:cubicBezTo>
                  <a:pt x="4711" y="2487"/>
                  <a:pt x="4711" y="2487"/>
                  <a:pt x="4711" y="2487"/>
                </a:cubicBezTo>
                <a:cubicBezTo>
                  <a:pt x="4704" y="2481"/>
                  <a:pt x="4704" y="2481"/>
                  <a:pt x="4704" y="2481"/>
                </a:cubicBezTo>
                <a:cubicBezTo>
                  <a:pt x="4703" y="2481"/>
                  <a:pt x="4703" y="2481"/>
                  <a:pt x="4703" y="2481"/>
                </a:cubicBezTo>
                <a:cubicBezTo>
                  <a:pt x="4695" y="2480"/>
                  <a:pt x="4695" y="2480"/>
                  <a:pt x="4695" y="2480"/>
                </a:cubicBezTo>
                <a:cubicBezTo>
                  <a:pt x="4692" y="2481"/>
                  <a:pt x="4692" y="2481"/>
                  <a:pt x="4692" y="2481"/>
                </a:cubicBezTo>
                <a:cubicBezTo>
                  <a:pt x="4686" y="2486"/>
                  <a:pt x="4686" y="2486"/>
                  <a:pt x="4686" y="2486"/>
                </a:cubicBezTo>
                <a:cubicBezTo>
                  <a:pt x="4678" y="2487"/>
                  <a:pt x="4678" y="2487"/>
                  <a:pt x="4678" y="2487"/>
                </a:cubicBezTo>
                <a:cubicBezTo>
                  <a:pt x="4677" y="2488"/>
                  <a:pt x="4677" y="2488"/>
                  <a:pt x="4677" y="2488"/>
                </a:cubicBezTo>
                <a:cubicBezTo>
                  <a:pt x="4674" y="2493"/>
                  <a:pt x="4674" y="2493"/>
                  <a:pt x="4674" y="2493"/>
                </a:cubicBezTo>
                <a:cubicBezTo>
                  <a:pt x="4674" y="2490"/>
                  <a:pt x="4674" y="2490"/>
                  <a:pt x="4674" y="2490"/>
                </a:cubicBezTo>
                <a:cubicBezTo>
                  <a:pt x="4674" y="2490"/>
                  <a:pt x="4674" y="2490"/>
                  <a:pt x="4674" y="2490"/>
                </a:cubicBezTo>
                <a:cubicBezTo>
                  <a:pt x="4672" y="2489"/>
                  <a:pt x="4672" y="2489"/>
                  <a:pt x="4672" y="2489"/>
                </a:cubicBezTo>
                <a:cubicBezTo>
                  <a:pt x="4672" y="2489"/>
                  <a:pt x="4672" y="2489"/>
                  <a:pt x="4672" y="2489"/>
                </a:cubicBezTo>
                <a:cubicBezTo>
                  <a:pt x="4669" y="2490"/>
                  <a:pt x="4669" y="2490"/>
                  <a:pt x="4669" y="2490"/>
                </a:cubicBezTo>
                <a:cubicBezTo>
                  <a:pt x="4668" y="2490"/>
                  <a:pt x="4668" y="2490"/>
                  <a:pt x="4668" y="2491"/>
                </a:cubicBezTo>
                <a:cubicBezTo>
                  <a:pt x="4668" y="2491"/>
                  <a:pt x="4668" y="2491"/>
                  <a:pt x="4668" y="2491"/>
                </a:cubicBezTo>
                <a:cubicBezTo>
                  <a:pt x="4668" y="2491"/>
                  <a:pt x="4668" y="2491"/>
                  <a:pt x="4668" y="2491"/>
                </a:cubicBezTo>
                <a:cubicBezTo>
                  <a:pt x="4668" y="2491"/>
                  <a:pt x="4668" y="2491"/>
                  <a:pt x="4668" y="2491"/>
                </a:cubicBezTo>
                <a:cubicBezTo>
                  <a:pt x="4670" y="2495"/>
                  <a:pt x="4670" y="2495"/>
                  <a:pt x="4670" y="2495"/>
                </a:cubicBezTo>
                <a:cubicBezTo>
                  <a:pt x="4670" y="2495"/>
                  <a:pt x="4670" y="2495"/>
                  <a:pt x="4670" y="2495"/>
                </a:cubicBezTo>
                <a:cubicBezTo>
                  <a:pt x="4671" y="2496"/>
                  <a:pt x="4671" y="2496"/>
                  <a:pt x="4671" y="2496"/>
                </a:cubicBezTo>
                <a:cubicBezTo>
                  <a:pt x="4672" y="2496"/>
                  <a:pt x="4672" y="2496"/>
                  <a:pt x="4672" y="2496"/>
                </a:cubicBezTo>
                <a:cubicBezTo>
                  <a:pt x="4673" y="2496"/>
                  <a:pt x="4673" y="2496"/>
                  <a:pt x="4673" y="2496"/>
                </a:cubicBezTo>
                <a:cubicBezTo>
                  <a:pt x="4672" y="2497"/>
                  <a:pt x="4672" y="2497"/>
                  <a:pt x="4672" y="2497"/>
                </a:cubicBezTo>
                <a:cubicBezTo>
                  <a:pt x="4672" y="2497"/>
                  <a:pt x="4672" y="2498"/>
                  <a:pt x="4672" y="2498"/>
                </a:cubicBezTo>
                <a:cubicBezTo>
                  <a:pt x="4672" y="2498"/>
                  <a:pt x="4672" y="2498"/>
                  <a:pt x="4672" y="2498"/>
                </a:cubicBezTo>
                <a:cubicBezTo>
                  <a:pt x="4677" y="2501"/>
                  <a:pt x="4677" y="2501"/>
                  <a:pt x="4677" y="2501"/>
                </a:cubicBezTo>
                <a:cubicBezTo>
                  <a:pt x="4678" y="2501"/>
                  <a:pt x="4678" y="2501"/>
                  <a:pt x="4678" y="2501"/>
                </a:cubicBezTo>
                <a:cubicBezTo>
                  <a:pt x="4678" y="2500"/>
                  <a:pt x="4678" y="2500"/>
                  <a:pt x="4678" y="2500"/>
                </a:cubicBezTo>
                <a:cubicBezTo>
                  <a:pt x="4679" y="2499"/>
                  <a:pt x="4679" y="2499"/>
                  <a:pt x="4679" y="2499"/>
                </a:cubicBezTo>
                <a:cubicBezTo>
                  <a:pt x="4680" y="2500"/>
                  <a:pt x="4680" y="2500"/>
                  <a:pt x="4680" y="2500"/>
                </a:cubicBezTo>
                <a:cubicBezTo>
                  <a:pt x="4681" y="2500"/>
                  <a:pt x="4681" y="2500"/>
                  <a:pt x="4681" y="2500"/>
                </a:cubicBezTo>
                <a:cubicBezTo>
                  <a:pt x="4683" y="2500"/>
                  <a:pt x="4683" y="2500"/>
                  <a:pt x="4683" y="2500"/>
                </a:cubicBezTo>
                <a:cubicBezTo>
                  <a:pt x="4686" y="2501"/>
                  <a:pt x="4686" y="2501"/>
                  <a:pt x="4686" y="2501"/>
                </a:cubicBezTo>
                <a:cubicBezTo>
                  <a:pt x="4687" y="2502"/>
                  <a:pt x="4687" y="2502"/>
                  <a:pt x="4687" y="2502"/>
                </a:cubicBezTo>
                <a:cubicBezTo>
                  <a:pt x="4690" y="2509"/>
                  <a:pt x="4690" y="2509"/>
                  <a:pt x="4690" y="2509"/>
                </a:cubicBezTo>
                <a:cubicBezTo>
                  <a:pt x="4694" y="2512"/>
                  <a:pt x="4694" y="2512"/>
                  <a:pt x="4694" y="2512"/>
                </a:cubicBezTo>
                <a:cubicBezTo>
                  <a:pt x="4695" y="2512"/>
                  <a:pt x="4695" y="2512"/>
                  <a:pt x="4695" y="2512"/>
                </a:cubicBezTo>
                <a:cubicBezTo>
                  <a:pt x="4697" y="2511"/>
                  <a:pt x="4697" y="2511"/>
                  <a:pt x="4697" y="2511"/>
                </a:cubicBezTo>
                <a:cubicBezTo>
                  <a:pt x="4700" y="2512"/>
                  <a:pt x="4700" y="2512"/>
                  <a:pt x="4700" y="2512"/>
                </a:cubicBezTo>
                <a:cubicBezTo>
                  <a:pt x="4700" y="2512"/>
                  <a:pt x="4700" y="2512"/>
                  <a:pt x="4700" y="2512"/>
                </a:cubicBezTo>
                <a:cubicBezTo>
                  <a:pt x="4718" y="2508"/>
                  <a:pt x="4718" y="2508"/>
                  <a:pt x="4718" y="2508"/>
                </a:cubicBezTo>
                <a:cubicBezTo>
                  <a:pt x="4718" y="2509"/>
                  <a:pt x="4718" y="2509"/>
                  <a:pt x="4718" y="2509"/>
                </a:cubicBezTo>
                <a:cubicBezTo>
                  <a:pt x="4717" y="2511"/>
                  <a:pt x="4717" y="2511"/>
                  <a:pt x="4717" y="2511"/>
                </a:cubicBezTo>
                <a:cubicBezTo>
                  <a:pt x="4717" y="2514"/>
                  <a:pt x="4717" y="2514"/>
                  <a:pt x="4717" y="2514"/>
                </a:cubicBezTo>
                <a:cubicBezTo>
                  <a:pt x="4714" y="2514"/>
                  <a:pt x="4714" y="2514"/>
                  <a:pt x="4714" y="2514"/>
                </a:cubicBezTo>
                <a:cubicBezTo>
                  <a:pt x="4711" y="2514"/>
                  <a:pt x="4711" y="2514"/>
                  <a:pt x="4711" y="2514"/>
                </a:cubicBezTo>
                <a:cubicBezTo>
                  <a:pt x="4709" y="2513"/>
                  <a:pt x="4709" y="2513"/>
                  <a:pt x="4709" y="2513"/>
                </a:cubicBezTo>
                <a:cubicBezTo>
                  <a:pt x="4708" y="2513"/>
                  <a:pt x="4708" y="2513"/>
                  <a:pt x="4708" y="2513"/>
                </a:cubicBezTo>
                <a:cubicBezTo>
                  <a:pt x="4700" y="2517"/>
                  <a:pt x="4700" y="2517"/>
                  <a:pt x="4700" y="2517"/>
                </a:cubicBezTo>
                <a:cubicBezTo>
                  <a:pt x="4696" y="2516"/>
                  <a:pt x="4696" y="2516"/>
                  <a:pt x="4696" y="2516"/>
                </a:cubicBezTo>
                <a:cubicBezTo>
                  <a:pt x="4692" y="2517"/>
                  <a:pt x="4692" y="2517"/>
                  <a:pt x="4692" y="2517"/>
                </a:cubicBezTo>
                <a:cubicBezTo>
                  <a:pt x="4689" y="2518"/>
                  <a:pt x="4689" y="2518"/>
                  <a:pt x="4689" y="2518"/>
                </a:cubicBezTo>
                <a:cubicBezTo>
                  <a:pt x="4689" y="2518"/>
                  <a:pt x="4689" y="2518"/>
                  <a:pt x="4689" y="2518"/>
                </a:cubicBezTo>
                <a:cubicBezTo>
                  <a:pt x="4688" y="2521"/>
                  <a:pt x="4688" y="2521"/>
                  <a:pt x="4688" y="2521"/>
                </a:cubicBezTo>
                <a:cubicBezTo>
                  <a:pt x="4688" y="2521"/>
                  <a:pt x="4688" y="2522"/>
                  <a:pt x="4689" y="2522"/>
                </a:cubicBezTo>
                <a:cubicBezTo>
                  <a:pt x="4691" y="2523"/>
                  <a:pt x="4691" y="2523"/>
                  <a:pt x="4691" y="2523"/>
                </a:cubicBezTo>
                <a:cubicBezTo>
                  <a:pt x="4695" y="2523"/>
                  <a:pt x="4695" y="2523"/>
                  <a:pt x="4695" y="2523"/>
                </a:cubicBezTo>
                <a:cubicBezTo>
                  <a:pt x="4698" y="2524"/>
                  <a:pt x="4698" y="2524"/>
                  <a:pt x="4698" y="2524"/>
                </a:cubicBezTo>
                <a:cubicBezTo>
                  <a:pt x="4700" y="2528"/>
                  <a:pt x="4700" y="2528"/>
                  <a:pt x="4700" y="2528"/>
                </a:cubicBezTo>
                <a:cubicBezTo>
                  <a:pt x="4700" y="2528"/>
                  <a:pt x="4700" y="2528"/>
                  <a:pt x="4700" y="2528"/>
                </a:cubicBezTo>
                <a:cubicBezTo>
                  <a:pt x="4701" y="2528"/>
                  <a:pt x="4701" y="2528"/>
                  <a:pt x="4701" y="2528"/>
                </a:cubicBezTo>
                <a:cubicBezTo>
                  <a:pt x="4702" y="2531"/>
                  <a:pt x="4702" y="2531"/>
                  <a:pt x="4702" y="2531"/>
                </a:cubicBezTo>
                <a:cubicBezTo>
                  <a:pt x="4701" y="2532"/>
                  <a:pt x="4701" y="2532"/>
                  <a:pt x="4701" y="2532"/>
                </a:cubicBezTo>
                <a:cubicBezTo>
                  <a:pt x="4702" y="2538"/>
                  <a:pt x="4702" y="2538"/>
                  <a:pt x="4702" y="2538"/>
                </a:cubicBezTo>
                <a:cubicBezTo>
                  <a:pt x="4703" y="2539"/>
                  <a:pt x="4703" y="2539"/>
                  <a:pt x="4703" y="2539"/>
                </a:cubicBezTo>
                <a:cubicBezTo>
                  <a:pt x="4705" y="2540"/>
                  <a:pt x="4705" y="2540"/>
                  <a:pt x="4705" y="2540"/>
                </a:cubicBezTo>
                <a:cubicBezTo>
                  <a:pt x="4705" y="2540"/>
                  <a:pt x="4705" y="2540"/>
                  <a:pt x="4705" y="2540"/>
                </a:cubicBezTo>
                <a:cubicBezTo>
                  <a:pt x="4710" y="2539"/>
                  <a:pt x="4710" y="2539"/>
                  <a:pt x="4710" y="2539"/>
                </a:cubicBezTo>
                <a:cubicBezTo>
                  <a:pt x="4711" y="2539"/>
                  <a:pt x="4711" y="2539"/>
                  <a:pt x="4711" y="2539"/>
                </a:cubicBezTo>
                <a:cubicBezTo>
                  <a:pt x="4714" y="2535"/>
                  <a:pt x="4714" y="2535"/>
                  <a:pt x="4714" y="2535"/>
                </a:cubicBezTo>
                <a:cubicBezTo>
                  <a:pt x="4717" y="2528"/>
                  <a:pt x="4717" y="2528"/>
                  <a:pt x="4717" y="2528"/>
                </a:cubicBezTo>
                <a:cubicBezTo>
                  <a:pt x="4717" y="2530"/>
                  <a:pt x="4717" y="2530"/>
                  <a:pt x="4717" y="2530"/>
                </a:cubicBezTo>
                <a:cubicBezTo>
                  <a:pt x="4717" y="2532"/>
                  <a:pt x="4717" y="2532"/>
                  <a:pt x="4717" y="2532"/>
                </a:cubicBezTo>
                <a:cubicBezTo>
                  <a:pt x="4717" y="2533"/>
                  <a:pt x="4717" y="2533"/>
                  <a:pt x="4717" y="2533"/>
                </a:cubicBezTo>
                <a:cubicBezTo>
                  <a:pt x="4720" y="2534"/>
                  <a:pt x="4720" y="2534"/>
                  <a:pt x="4720" y="2534"/>
                </a:cubicBezTo>
                <a:cubicBezTo>
                  <a:pt x="4721" y="2535"/>
                  <a:pt x="4721" y="2535"/>
                  <a:pt x="4721" y="2535"/>
                </a:cubicBezTo>
                <a:cubicBezTo>
                  <a:pt x="4725" y="2538"/>
                  <a:pt x="4725" y="2538"/>
                  <a:pt x="4725" y="2538"/>
                </a:cubicBezTo>
                <a:cubicBezTo>
                  <a:pt x="4726" y="2539"/>
                  <a:pt x="4726" y="2539"/>
                  <a:pt x="4726" y="2539"/>
                </a:cubicBezTo>
                <a:cubicBezTo>
                  <a:pt x="4726" y="2540"/>
                  <a:pt x="4726" y="2540"/>
                  <a:pt x="4726" y="2540"/>
                </a:cubicBezTo>
                <a:cubicBezTo>
                  <a:pt x="4727" y="2540"/>
                  <a:pt x="4727" y="2539"/>
                  <a:pt x="4727" y="2539"/>
                </a:cubicBezTo>
                <a:cubicBezTo>
                  <a:pt x="4727" y="2538"/>
                  <a:pt x="4727" y="2538"/>
                  <a:pt x="4727" y="2538"/>
                </a:cubicBezTo>
                <a:cubicBezTo>
                  <a:pt x="4731" y="2538"/>
                  <a:pt x="4731" y="2538"/>
                  <a:pt x="4731" y="2538"/>
                </a:cubicBezTo>
                <a:cubicBezTo>
                  <a:pt x="4732" y="2540"/>
                  <a:pt x="4732" y="2540"/>
                  <a:pt x="4732" y="2540"/>
                </a:cubicBezTo>
                <a:cubicBezTo>
                  <a:pt x="4733" y="2542"/>
                  <a:pt x="4733" y="2542"/>
                  <a:pt x="4733" y="2542"/>
                </a:cubicBezTo>
                <a:cubicBezTo>
                  <a:pt x="4737" y="2544"/>
                  <a:pt x="4737" y="2544"/>
                  <a:pt x="4737" y="2544"/>
                </a:cubicBezTo>
                <a:cubicBezTo>
                  <a:pt x="4737" y="2545"/>
                  <a:pt x="4737" y="2545"/>
                  <a:pt x="4737" y="2545"/>
                </a:cubicBezTo>
                <a:cubicBezTo>
                  <a:pt x="4738" y="2545"/>
                  <a:pt x="4738" y="2545"/>
                  <a:pt x="4738" y="2545"/>
                </a:cubicBezTo>
                <a:cubicBezTo>
                  <a:pt x="4767" y="2553"/>
                  <a:pt x="4767" y="2553"/>
                  <a:pt x="4767" y="2553"/>
                </a:cubicBezTo>
                <a:cubicBezTo>
                  <a:pt x="4770" y="2553"/>
                  <a:pt x="4770" y="2553"/>
                  <a:pt x="4770" y="2553"/>
                </a:cubicBezTo>
                <a:cubicBezTo>
                  <a:pt x="4778" y="2556"/>
                  <a:pt x="4778" y="2556"/>
                  <a:pt x="4778" y="2556"/>
                </a:cubicBezTo>
                <a:cubicBezTo>
                  <a:pt x="4779" y="2558"/>
                  <a:pt x="4779" y="2558"/>
                  <a:pt x="4779" y="2558"/>
                </a:cubicBezTo>
                <a:cubicBezTo>
                  <a:pt x="4780" y="2558"/>
                  <a:pt x="4780" y="2558"/>
                  <a:pt x="4780" y="2558"/>
                </a:cubicBezTo>
                <a:cubicBezTo>
                  <a:pt x="4781" y="2560"/>
                  <a:pt x="4781" y="2560"/>
                  <a:pt x="4781" y="2560"/>
                </a:cubicBezTo>
                <a:cubicBezTo>
                  <a:pt x="4783" y="2560"/>
                  <a:pt x="4783" y="2560"/>
                  <a:pt x="4783" y="2560"/>
                </a:cubicBezTo>
                <a:cubicBezTo>
                  <a:pt x="4785" y="2561"/>
                  <a:pt x="4785" y="2561"/>
                  <a:pt x="4785" y="2561"/>
                </a:cubicBezTo>
                <a:cubicBezTo>
                  <a:pt x="4788" y="2565"/>
                  <a:pt x="4788" y="2565"/>
                  <a:pt x="4788" y="2565"/>
                </a:cubicBezTo>
                <a:cubicBezTo>
                  <a:pt x="4789" y="2566"/>
                  <a:pt x="4789" y="2566"/>
                  <a:pt x="4789" y="2566"/>
                </a:cubicBezTo>
                <a:cubicBezTo>
                  <a:pt x="4788" y="2566"/>
                  <a:pt x="4788" y="2566"/>
                  <a:pt x="4788" y="2566"/>
                </a:cubicBezTo>
                <a:cubicBezTo>
                  <a:pt x="4790" y="2572"/>
                  <a:pt x="4790" y="2572"/>
                  <a:pt x="4790" y="2572"/>
                </a:cubicBezTo>
                <a:cubicBezTo>
                  <a:pt x="4792" y="2576"/>
                  <a:pt x="4792" y="2576"/>
                  <a:pt x="4792" y="2576"/>
                </a:cubicBezTo>
                <a:cubicBezTo>
                  <a:pt x="4794" y="2578"/>
                  <a:pt x="4794" y="2578"/>
                  <a:pt x="4794" y="2578"/>
                </a:cubicBezTo>
                <a:cubicBezTo>
                  <a:pt x="4793" y="2582"/>
                  <a:pt x="4793" y="2582"/>
                  <a:pt x="4793" y="2582"/>
                </a:cubicBezTo>
                <a:cubicBezTo>
                  <a:pt x="4792" y="2583"/>
                  <a:pt x="4792" y="2583"/>
                  <a:pt x="4792" y="2583"/>
                </a:cubicBezTo>
                <a:cubicBezTo>
                  <a:pt x="4792" y="2583"/>
                  <a:pt x="4791" y="2583"/>
                  <a:pt x="4791" y="2583"/>
                </a:cubicBezTo>
                <a:cubicBezTo>
                  <a:pt x="4791" y="2583"/>
                  <a:pt x="4791" y="2584"/>
                  <a:pt x="4792" y="2584"/>
                </a:cubicBezTo>
                <a:cubicBezTo>
                  <a:pt x="4795" y="2586"/>
                  <a:pt x="4795" y="2586"/>
                  <a:pt x="4795" y="2586"/>
                </a:cubicBezTo>
                <a:cubicBezTo>
                  <a:pt x="4796" y="2587"/>
                  <a:pt x="4796" y="2587"/>
                  <a:pt x="4796" y="2587"/>
                </a:cubicBezTo>
                <a:cubicBezTo>
                  <a:pt x="4796" y="2587"/>
                  <a:pt x="4796" y="2587"/>
                  <a:pt x="4796" y="2587"/>
                </a:cubicBezTo>
                <a:cubicBezTo>
                  <a:pt x="4795" y="2588"/>
                  <a:pt x="4795" y="2588"/>
                  <a:pt x="4795" y="2588"/>
                </a:cubicBezTo>
                <a:cubicBezTo>
                  <a:pt x="4796" y="2588"/>
                  <a:pt x="4796" y="2588"/>
                  <a:pt x="4796" y="2588"/>
                </a:cubicBezTo>
                <a:cubicBezTo>
                  <a:pt x="4798" y="2591"/>
                  <a:pt x="4798" y="2591"/>
                  <a:pt x="4798" y="2591"/>
                </a:cubicBezTo>
                <a:cubicBezTo>
                  <a:pt x="4798" y="2591"/>
                  <a:pt x="4798" y="2591"/>
                  <a:pt x="4798" y="2591"/>
                </a:cubicBezTo>
                <a:cubicBezTo>
                  <a:pt x="4797" y="2591"/>
                  <a:pt x="4797" y="2591"/>
                  <a:pt x="4797" y="2591"/>
                </a:cubicBezTo>
                <a:cubicBezTo>
                  <a:pt x="4795" y="2589"/>
                  <a:pt x="4795" y="2589"/>
                  <a:pt x="4795" y="2589"/>
                </a:cubicBezTo>
                <a:cubicBezTo>
                  <a:pt x="4794" y="2589"/>
                  <a:pt x="4794" y="2589"/>
                  <a:pt x="4794" y="2589"/>
                </a:cubicBezTo>
                <a:cubicBezTo>
                  <a:pt x="4792" y="2589"/>
                  <a:pt x="4792" y="2589"/>
                  <a:pt x="4792" y="2589"/>
                </a:cubicBezTo>
                <a:cubicBezTo>
                  <a:pt x="4788" y="2590"/>
                  <a:pt x="4788" y="2590"/>
                  <a:pt x="4788" y="2590"/>
                </a:cubicBezTo>
                <a:cubicBezTo>
                  <a:pt x="4783" y="2596"/>
                  <a:pt x="4783" y="2596"/>
                  <a:pt x="4783" y="2596"/>
                </a:cubicBezTo>
                <a:cubicBezTo>
                  <a:pt x="4779" y="2603"/>
                  <a:pt x="4779" y="2603"/>
                  <a:pt x="4779" y="2603"/>
                </a:cubicBezTo>
                <a:cubicBezTo>
                  <a:pt x="4780" y="2606"/>
                  <a:pt x="4780" y="2606"/>
                  <a:pt x="4780" y="2606"/>
                </a:cubicBezTo>
                <a:cubicBezTo>
                  <a:pt x="4780" y="2606"/>
                  <a:pt x="4780" y="2607"/>
                  <a:pt x="4780" y="2607"/>
                </a:cubicBezTo>
                <a:cubicBezTo>
                  <a:pt x="4780" y="2607"/>
                  <a:pt x="4780" y="2607"/>
                  <a:pt x="4780" y="2607"/>
                </a:cubicBezTo>
                <a:cubicBezTo>
                  <a:pt x="4794" y="2605"/>
                  <a:pt x="4794" y="2605"/>
                  <a:pt x="4794" y="2605"/>
                </a:cubicBezTo>
                <a:cubicBezTo>
                  <a:pt x="4795" y="2606"/>
                  <a:pt x="4795" y="2606"/>
                  <a:pt x="4795" y="2606"/>
                </a:cubicBezTo>
                <a:cubicBezTo>
                  <a:pt x="4795" y="2606"/>
                  <a:pt x="4795" y="2606"/>
                  <a:pt x="4795" y="2606"/>
                </a:cubicBezTo>
                <a:cubicBezTo>
                  <a:pt x="4797" y="2606"/>
                  <a:pt x="4797" y="2606"/>
                  <a:pt x="4797" y="2606"/>
                </a:cubicBezTo>
                <a:cubicBezTo>
                  <a:pt x="4798" y="2605"/>
                  <a:pt x="4798" y="2605"/>
                  <a:pt x="4798" y="2605"/>
                </a:cubicBezTo>
                <a:cubicBezTo>
                  <a:pt x="4799" y="2605"/>
                  <a:pt x="4799" y="2605"/>
                  <a:pt x="4799" y="2604"/>
                </a:cubicBezTo>
                <a:cubicBezTo>
                  <a:pt x="4799" y="2604"/>
                  <a:pt x="4799" y="2604"/>
                  <a:pt x="4799" y="2604"/>
                </a:cubicBezTo>
                <a:cubicBezTo>
                  <a:pt x="4799" y="2604"/>
                  <a:pt x="4799" y="2604"/>
                  <a:pt x="4799" y="2604"/>
                </a:cubicBezTo>
                <a:cubicBezTo>
                  <a:pt x="4799" y="2604"/>
                  <a:pt x="4799" y="2604"/>
                  <a:pt x="4799" y="2604"/>
                </a:cubicBezTo>
                <a:cubicBezTo>
                  <a:pt x="4800" y="2604"/>
                  <a:pt x="4800" y="2604"/>
                  <a:pt x="4800" y="2604"/>
                </a:cubicBezTo>
                <a:cubicBezTo>
                  <a:pt x="4802" y="2602"/>
                  <a:pt x="4802" y="2602"/>
                  <a:pt x="4802" y="2602"/>
                </a:cubicBezTo>
                <a:cubicBezTo>
                  <a:pt x="4807" y="2603"/>
                  <a:pt x="4807" y="2603"/>
                  <a:pt x="4807" y="2603"/>
                </a:cubicBezTo>
                <a:cubicBezTo>
                  <a:pt x="4814" y="2601"/>
                  <a:pt x="4814" y="2601"/>
                  <a:pt x="4814" y="2601"/>
                </a:cubicBezTo>
                <a:cubicBezTo>
                  <a:pt x="4815" y="2602"/>
                  <a:pt x="4815" y="2602"/>
                  <a:pt x="4815" y="2602"/>
                </a:cubicBezTo>
                <a:cubicBezTo>
                  <a:pt x="4815" y="2603"/>
                  <a:pt x="4815" y="2603"/>
                  <a:pt x="4815" y="2603"/>
                </a:cubicBezTo>
                <a:cubicBezTo>
                  <a:pt x="4830" y="2617"/>
                  <a:pt x="4830" y="2617"/>
                  <a:pt x="4830" y="2617"/>
                </a:cubicBezTo>
                <a:cubicBezTo>
                  <a:pt x="4834" y="2618"/>
                  <a:pt x="4834" y="2618"/>
                  <a:pt x="4834" y="2618"/>
                </a:cubicBezTo>
                <a:cubicBezTo>
                  <a:pt x="4834" y="2618"/>
                  <a:pt x="4834" y="2618"/>
                  <a:pt x="4834" y="2618"/>
                </a:cubicBezTo>
                <a:cubicBezTo>
                  <a:pt x="4834" y="2618"/>
                  <a:pt x="4834" y="2618"/>
                  <a:pt x="4834" y="2618"/>
                </a:cubicBezTo>
                <a:cubicBezTo>
                  <a:pt x="4834" y="2618"/>
                  <a:pt x="4834" y="2618"/>
                  <a:pt x="4834" y="2618"/>
                </a:cubicBezTo>
                <a:cubicBezTo>
                  <a:pt x="4834" y="2618"/>
                  <a:pt x="4834" y="2618"/>
                  <a:pt x="4834" y="2618"/>
                </a:cubicBezTo>
                <a:cubicBezTo>
                  <a:pt x="4834" y="2618"/>
                  <a:pt x="4834" y="2618"/>
                  <a:pt x="4834" y="2618"/>
                </a:cubicBezTo>
                <a:cubicBezTo>
                  <a:pt x="4834" y="2618"/>
                  <a:pt x="4834" y="2618"/>
                  <a:pt x="4834" y="2618"/>
                </a:cubicBezTo>
                <a:cubicBezTo>
                  <a:pt x="4834" y="2618"/>
                  <a:pt x="4834" y="2618"/>
                  <a:pt x="4834" y="2618"/>
                </a:cubicBezTo>
                <a:cubicBezTo>
                  <a:pt x="4834" y="2618"/>
                  <a:pt x="4834" y="2618"/>
                  <a:pt x="4834" y="2618"/>
                </a:cubicBezTo>
                <a:cubicBezTo>
                  <a:pt x="4838" y="2618"/>
                  <a:pt x="4838" y="2618"/>
                  <a:pt x="4838" y="2618"/>
                </a:cubicBezTo>
                <a:cubicBezTo>
                  <a:pt x="4839" y="2619"/>
                  <a:pt x="4839" y="2619"/>
                  <a:pt x="4839" y="2619"/>
                </a:cubicBezTo>
                <a:cubicBezTo>
                  <a:pt x="4844" y="2620"/>
                  <a:pt x="4844" y="2620"/>
                  <a:pt x="4844" y="2620"/>
                </a:cubicBezTo>
                <a:cubicBezTo>
                  <a:pt x="4851" y="2619"/>
                  <a:pt x="4851" y="2619"/>
                  <a:pt x="4851" y="2619"/>
                </a:cubicBezTo>
                <a:cubicBezTo>
                  <a:pt x="4857" y="2620"/>
                  <a:pt x="4857" y="2620"/>
                  <a:pt x="4857" y="2620"/>
                </a:cubicBezTo>
                <a:cubicBezTo>
                  <a:pt x="4857" y="2620"/>
                  <a:pt x="4857" y="2620"/>
                  <a:pt x="4857" y="2620"/>
                </a:cubicBezTo>
                <a:cubicBezTo>
                  <a:pt x="4866" y="2616"/>
                  <a:pt x="4866" y="2616"/>
                  <a:pt x="4866" y="2616"/>
                </a:cubicBezTo>
                <a:cubicBezTo>
                  <a:pt x="4868" y="2614"/>
                  <a:pt x="4868" y="2614"/>
                  <a:pt x="4868" y="2614"/>
                </a:cubicBezTo>
                <a:cubicBezTo>
                  <a:pt x="4868" y="2613"/>
                  <a:pt x="4868" y="2613"/>
                  <a:pt x="4868" y="2613"/>
                </a:cubicBezTo>
                <a:cubicBezTo>
                  <a:pt x="4866" y="2609"/>
                  <a:pt x="4866" y="2609"/>
                  <a:pt x="4866" y="2609"/>
                </a:cubicBezTo>
                <a:cubicBezTo>
                  <a:pt x="4863" y="2605"/>
                  <a:pt x="4863" y="2605"/>
                  <a:pt x="4863" y="2605"/>
                </a:cubicBezTo>
                <a:cubicBezTo>
                  <a:pt x="4870" y="2603"/>
                  <a:pt x="4870" y="2603"/>
                  <a:pt x="4870" y="2603"/>
                </a:cubicBezTo>
                <a:cubicBezTo>
                  <a:pt x="4870" y="2603"/>
                  <a:pt x="4870" y="2603"/>
                  <a:pt x="4870" y="2603"/>
                </a:cubicBezTo>
                <a:cubicBezTo>
                  <a:pt x="4870" y="2603"/>
                  <a:pt x="4870" y="2602"/>
                  <a:pt x="4870" y="2602"/>
                </a:cubicBezTo>
                <a:cubicBezTo>
                  <a:pt x="4870" y="2601"/>
                  <a:pt x="4870" y="2601"/>
                  <a:pt x="4870" y="2601"/>
                </a:cubicBezTo>
                <a:cubicBezTo>
                  <a:pt x="4871" y="2600"/>
                  <a:pt x="4871" y="2600"/>
                  <a:pt x="4871" y="2600"/>
                </a:cubicBezTo>
                <a:cubicBezTo>
                  <a:pt x="4874" y="2601"/>
                  <a:pt x="4874" y="2601"/>
                  <a:pt x="4874" y="2601"/>
                </a:cubicBezTo>
                <a:cubicBezTo>
                  <a:pt x="4874" y="2601"/>
                  <a:pt x="4874" y="2601"/>
                  <a:pt x="4874" y="2601"/>
                </a:cubicBezTo>
                <a:cubicBezTo>
                  <a:pt x="4876" y="2600"/>
                  <a:pt x="4876" y="2600"/>
                  <a:pt x="4876" y="2600"/>
                </a:cubicBezTo>
                <a:cubicBezTo>
                  <a:pt x="4877" y="2600"/>
                  <a:pt x="4877" y="2599"/>
                  <a:pt x="4877" y="2599"/>
                </a:cubicBezTo>
                <a:cubicBezTo>
                  <a:pt x="4875" y="2594"/>
                  <a:pt x="4875" y="2594"/>
                  <a:pt x="4875" y="2594"/>
                </a:cubicBezTo>
                <a:cubicBezTo>
                  <a:pt x="4876" y="2595"/>
                  <a:pt x="4876" y="2595"/>
                  <a:pt x="4876" y="2595"/>
                </a:cubicBezTo>
                <a:cubicBezTo>
                  <a:pt x="4879" y="2595"/>
                  <a:pt x="4879" y="2595"/>
                  <a:pt x="4879" y="2595"/>
                </a:cubicBezTo>
                <a:cubicBezTo>
                  <a:pt x="4880" y="2595"/>
                  <a:pt x="4880" y="2595"/>
                  <a:pt x="4880" y="2595"/>
                </a:cubicBezTo>
                <a:cubicBezTo>
                  <a:pt x="4882" y="2595"/>
                  <a:pt x="4882" y="2595"/>
                  <a:pt x="4882" y="2595"/>
                </a:cubicBezTo>
                <a:cubicBezTo>
                  <a:pt x="4884" y="2593"/>
                  <a:pt x="4884" y="2593"/>
                  <a:pt x="4884" y="2593"/>
                </a:cubicBezTo>
                <a:cubicBezTo>
                  <a:pt x="4886" y="2594"/>
                  <a:pt x="4886" y="2594"/>
                  <a:pt x="4886" y="2594"/>
                </a:cubicBezTo>
                <a:cubicBezTo>
                  <a:pt x="4887" y="2594"/>
                  <a:pt x="4887" y="2594"/>
                  <a:pt x="4887" y="2594"/>
                </a:cubicBezTo>
                <a:cubicBezTo>
                  <a:pt x="4888" y="2593"/>
                  <a:pt x="4888" y="2593"/>
                  <a:pt x="4888" y="2593"/>
                </a:cubicBezTo>
                <a:cubicBezTo>
                  <a:pt x="4889" y="2594"/>
                  <a:pt x="4889" y="2594"/>
                  <a:pt x="4889" y="2594"/>
                </a:cubicBezTo>
                <a:cubicBezTo>
                  <a:pt x="4890" y="2594"/>
                  <a:pt x="4890" y="2594"/>
                  <a:pt x="4890" y="2594"/>
                </a:cubicBezTo>
                <a:cubicBezTo>
                  <a:pt x="4890" y="2595"/>
                  <a:pt x="4890" y="2595"/>
                  <a:pt x="4890" y="2595"/>
                </a:cubicBezTo>
                <a:cubicBezTo>
                  <a:pt x="4896" y="2598"/>
                  <a:pt x="4896" y="2598"/>
                  <a:pt x="4896" y="2598"/>
                </a:cubicBezTo>
                <a:cubicBezTo>
                  <a:pt x="4898" y="2598"/>
                  <a:pt x="4898" y="2598"/>
                  <a:pt x="4898" y="2598"/>
                </a:cubicBezTo>
                <a:cubicBezTo>
                  <a:pt x="4900" y="2600"/>
                  <a:pt x="4900" y="2600"/>
                  <a:pt x="4900" y="2600"/>
                </a:cubicBezTo>
                <a:cubicBezTo>
                  <a:pt x="4909" y="2602"/>
                  <a:pt x="4909" y="2602"/>
                  <a:pt x="4909" y="2602"/>
                </a:cubicBezTo>
                <a:cubicBezTo>
                  <a:pt x="4912" y="2604"/>
                  <a:pt x="4912" y="2604"/>
                  <a:pt x="4912" y="2604"/>
                </a:cubicBezTo>
                <a:cubicBezTo>
                  <a:pt x="4912" y="2607"/>
                  <a:pt x="4912" y="2607"/>
                  <a:pt x="4912" y="2607"/>
                </a:cubicBezTo>
                <a:cubicBezTo>
                  <a:pt x="4918" y="2616"/>
                  <a:pt x="4918" y="2616"/>
                  <a:pt x="4918" y="2616"/>
                </a:cubicBezTo>
                <a:cubicBezTo>
                  <a:pt x="4919" y="2616"/>
                  <a:pt x="4919" y="2616"/>
                  <a:pt x="4919" y="2616"/>
                </a:cubicBezTo>
                <a:cubicBezTo>
                  <a:pt x="4923" y="2617"/>
                  <a:pt x="4923" y="2617"/>
                  <a:pt x="4923" y="2617"/>
                </a:cubicBezTo>
                <a:cubicBezTo>
                  <a:pt x="4923" y="2618"/>
                  <a:pt x="4923" y="2618"/>
                  <a:pt x="4923" y="2618"/>
                </a:cubicBezTo>
                <a:cubicBezTo>
                  <a:pt x="4923" y="2619"/>
                  <a:pt x="4923" y="2619"/>
                  <a:pt x="4923" y="2619"/>
                </a:cubicBezTo>
                <a:cubicBezTo>
                  <a:pt x="4923" y="2620"/>
                  <a:pt x="4923" y="2620"/>
                  <a:pt x="4923" y="2620"/>
                </a:cubicBezTo>
                <a:cubicBezTo>
                  <a:pt x="4925" y="2622"/>
                  <a:pt x="4925" y="2622"/>
                  <a:pt x="4925" y="2622"/>
                </a:cubicBezTo>
                <a:cubicBezTo>
                  <a:pt x="4929" y="2625"/>
                  <a:pt x="4929" y="2625"/>
                  <a:pt x="4929" y="2625"/>
                </a:cubicBezTo>
                <a:cubicBezTo>
                  <a:pt x="4936" y="2632"/>
                  <a:pt x="4936" y="2632"/>
                  <a:pt x="4936" y="2632"/>
                </a:cubicBezTo>
                <a:cubicBezTo>
                  <a:pt x="4936" y="2632"/>
                  <a:pt x="4936" y="2632"/>
                  <a:pt x="4936" y="2632"/>
                </a:cubicBezTo>
                <a:cubicBezTo>
                  <a:pt x="4938" y="2632"/>
                  <a:pt x="4938" y="2632"/>
                  <a:pt x="4938" y="2632"/>
                </a:cubicBezTo>
                <a:cubicBezTo>
                  <a:pt x="4940" y="2634"/>
                  <a:pt x="4940" y="2634"/>
                  <a:pt x="4940" y="2634"/>
                </a:cubicBezTo>
                <a:cubicBezTo>
                  <a:pt x="4970" y="2638"/>
                  <a:pt x="4970" y="2638"/>
                  <a:pt x="4970" y="2638"/>
                </a:cubicBezTo>
                <a:cubicBezTo>
                  <a:pt x="4970" y="2639"/>
                  <a:pt x="4970" y="2639"/>
                  <a:pt x="4970" y="2639"/>
                </a:cubicBezTo>
                <a:cubicBezTo>
                  <a:pt x="4971" y="2641"/>
                  <a:pt x="4971" y="2641"/>
                  <a:pt x="4971" y="2641"/>
                </a:cubicBezTo>
                <a:cubicBezTo>
                  <a:pt x="4972" y="2641"/>
                  <a:pt x="4972" y="2641"/>
                  <a:pt x="4972" y="2641"/>
                </a:cubicBezTo>
                <a:cubicBezTo>
                  <a:pt x="4976" y="2642"/>
                  <a:pt x="4976" y="2642"/>
                  <a:pt x="4976" y="2642"/>
                </a:cubicBezTo>
                <a:cubicBezTo>
                  <a:pt x="4976" y="2642"/>
                  <a:pt x="4976" y="2642"/>
                  <a:pt x="4976" y="2642"/>
                </a:cubicBezTo>
                <a:cubicBezTo>
                  <a:pt x="4980" y="2641"/>
                  <a:pt x="4980" y="2641"/>
                  <a:pt x="4980" y="2641"/>
                </a:cubicBezTo>
                <a:cubicBezTo>
                  <a:pt x="4980" y="2641"/>
                  <a:pt x="4980" y="2641"/>
                  <a:pt x="4980" y="2641"/>
                </a:cubicBezTo>
                <a:cubicBezTo>
                  <a:pt x="4982" y="2639"/>
                  <a:pt x="4982" y="2639"/>
                  <a:pt x="4982" y="2639"/>
                </a:cubicBezTo>
                <a:cubicBezTo>
                  <a:pt x="4982" y="2639"/>
                  <a:pt x="4982" y="2639"/>
                  <a:pt x="4982" y="2639"/>
                </a:cubicBezTo>
                <a:cubicBezTo>
                  <a:pt x="4982" y="2638"/>
                  <a:pt x="4982" y="2638"/>
                  <a:pt x="4981" y="2638"/>
                </a:cubicBezTo>
                <a:cubicBezTo>
                  <a:pt x="4980" y="2637"/>
                  <a:pt x="4980" y="2637"/>
                  <a:pt x="4980" y="2637"/>
                </a:cubicBezTo>
                <a:cubicBezTo>
                  <a:pt x="4982" y="2637"/>
                  <a:pt x="4982" y="2637"/>
                  <a:pt x="4982" y="2637"/>
                </a:cubicBezTo>
                <a:cubicBezTo>
                  <a:pt x="4985" y="2637"/>
                  <a:pt x="4985" y="2637"/>
                  <a:pt x="4985" y="2637"/>
                </a:cubicBezTo>
                <a:cubicBezTo>
                  <a:pt x="4985" y="2636"/>
                  <a:pt x="4985" y="2636"/>
                  <a:pt x="4985" y="2636"/>
                </a:cubicBezTo>
                <a:cubicBezTo>
                  <a:pt x="4986" y="2636"/>
                  <a:pt x="4986" y="2636"/>
                  <a:pt x="4986" y="2636"/>
                </a:cubicBezTo>
                <a:cubicBezTo>
                  <a:pt x="4985" y="2634"/>
                  <a:pt x="4985" y="2634"/>
                  <a:pt x="4985" y="2634"/>
                </a:cubicBezTo>
                <a:cubicBezTo>
                  <a:pt x="4984" y="2634"/>
                  <a:pt x="4984" y="2634"/>
                  <a:pt x="4984" y="2634"/>
                </a:cubicBezTo>
                <a:cubicBezTo>
                  <a:pt x="4974" y="2632"/>
                  <a:pt x="4974" y="2632"/>
                  <a:pt x="4974" y="2632"/>
                </a:cubicBezTo>
                <a:cubicBezTo>
                  <a:pt x="4969" y="2629"/>
                  <a:pt x="4969" y="2629"/>
                  <a:pt x="4969" y="2629"/>
                </a:cubicBezTo>
                <a:cubicBezTo>
                  <a:pt x="4970" y="2627"/>
                  <a:pt x="4970" y="2627"/>
                  <a:pt x="4970" y="2627"/>
                </a:cubicBezTo>
                <a:cubicBezTo>
                  <a:pt x="4972" y="2627"/>
                  <a:pt x="4972" y="2627"/>
                  <a:pt x="4972" y="2627"/>
                </a:cubicBezTo>
                <a:cubicBezTo>
                  <a:pt x="4972" y="2627"/>
                  <a:pt x="4972" y="2626"/>
                  <a:pt x="4972" y="2626"/>
                </a:cubicBezTo>
                <a:cubicBezTo>
                  <a:pt x="4972" y="2626"/>
                  <a:pt x="4972" y="2625"/>
                  <a:pt x="4972" y="2625"/>
                </a:cubicBezTo>
                <a:cubicBezTo>
                  <a:pt x="4969" y="2624"/>
                  <a:pt x="4969" y="2624"/>
                  <a:pt x="4969" y="2624"/>
                </a:cubicBezTo>
                <a:cubicBezTo>
                  <a:pt x="4962" y="2623"/>
                  <a:pt x="4962" y="2623"/>
                  <a:pt x="4962" y="2623"/>
                </a:cubicBezTo>
                <a:cubicBezTo>
                  <a:pt x="4960" y="2622"/>
                  <a:pt x="4960" y="2622"/>
                  <a:pt x="4960" y="2622"/>
                </a:cubicBezTo>
                <a:cubicBezTo>
                  <a:pt x="4961" y="2617"/>
                  <a:pt x="4961" y="2617"/>
                  <a:pt x="4961" y="2617"/>
                </a:cubicBezTo>
                <a:cubicBezTo>
                  <a:pt x="4960" y="2616"/>
                  <a:pt x="4960" y="2616"/>
                  <a:pt x="4960" y="2616"/>
                </a:cubicBezTo>
                <a:cubicBezTo>
                  <a:pt x="4959" y="2615"/>
                  <a:pt x="4959" y="2615"/>
                  <a:pt x="4959" y="2615"/>
                </a:cubicBezTo>
                <a:cubicBezTo>
                  <a:pt x="4958" y="2615"/>
                  <a:pt x="4958" y="2615"/>
                  <a:pt x="4958" y="2615"/>
                </a:cubicBezTo>
                <a:cubicBezTo>
                  <a:pt x="4952" y="2616"/>
                  <a:pt x="4952" y="2616"/>
                  <a:pt x="4952" y="2616"/>
                </a:cubicBezTo>
                <a:cubicBezTo>
                  <a:pt x="4950" y="2614"/>
                  <a:pt x="4950" y="2614"/>
                  <a:pt x="4950" y="2614"/>
                </a:cubicBezTo>
                <a:cubicBezTo>
                  <a:pt x="4948" y="2610"/>
                  <a:pt x="4948" y="2610"/>
                  <a:pt x="4948" y="2610"/>
                </a:cubicBezTo>
                <a:cubicBezTo>
                  <a:pt x="4945" y="2608"/>
                  <a:pt x="4945" y="2608"/>
                  <a:pt x="4945" y="2608"/>
                </a:cubicBezTo>
                <a:cubicBezTo>
                  <a:pt x="4944" y="2606"/>
                  <a:pt x="4944" y="2606"/>
                  <a:pt x="4944" y="2606"/>
                </a:cubicBezTo>
                <a:cubicBezTo>
                  <a:pt x="4943" y="2601"/>
                  <a:pt x="4943" y="2601"/>
                  <a:pt x="4943" y="2601"/>
                </a:cubicBezTo>
                <a:cubicBezTo>
                  <a:pt x="4943" y="2601"/>
                  <a:pt x="4943" y="2601"/>
                  <a:pt x="4943" y="2601"/>
                </a:cubicBezTo>
                <a:cubicBezTo>
                  <a:pt x="4942" y="2600"/>
                  <a:pt x="4942" y="2600"/>
                  <a:pt x="4942" y="2600"/>
                </a:cubicBezTo>
                <a:cubicBezTo>
                  <a:pt x="4941" y="2600"/>
                  <a:pt x="4941" y="2600"/>
                  <a:pt x="4941" y="2600"/>
                </a:cubicBezTo>
                <a:cubicBezTo>
                  <a:pt x="4932" y="2592"/>
                  <a:pt x="4932" y="2592"/>
                  <a:pt x="4932" y="2592"/>
                </a:cubicBezTo>
                <a:cubicBezTo>
                  <a:pt x="4930" y="2591"/>
                  <a:pt x="4930" y="2591"/>
                  <a:pt x="4930" y="2591"/>
                </a:cubicBezTo>
                <a:cubicBezTo>
                  <a:pt x="4926" y="2583"/>
                  <a:pt x="4926" y="2583"/>
                  <a:pt x="4926" y="2583"/>
                </a:cubicBezTo>
                <a:cubicBezTo>
                  <a:pt x="4927" y="2582"/>
                  <a:pt x="4927" y="2582"/>
                  <a:pt x="4927" y="2582"/>
                </a:cubicBezTo>
                <a:cubicBezTo>
                  <a:pt x="4933" y="2581"/>
                  <a:pt x="4933" y="2581"/>
                  <a:pt x="4933" y="2581"/>
                </a:cubicBezTo>
                <a:cubicBezTo>
                  <a:pt x="4936" y="2580"/>
                  <a:pt x="4936" y="2580"/>
                  <a:pt x="4936" y="2580"/>
                </a:cubicBezTo>
                <a:cubicBezTo>
                  <a:pt x="4938" y="2580"/>
                  <a:pt x="4938" y="2580"/>
                  <a:pt x="4938" y="2580"/>
                </a:cubicBezTo>
                <a:cubicBezTo>
                  <a:pt x="4938" y="2580"/>
                  <a:pt x="4939" y="2580"/>
                  <a:pt x="4939" y="2580"/>
                </a:cubicBezTo>
                <a:cubicBezTo>
                  <a:pt x="4939" y="2575"/>
                  <a:pt x="4939" y="2575"/>
                  <a:pt x="4939" y="2575"/>
                </a:cubicBezTo>
                <a:cubicBezTo>
                  <a:pt x="4939" y="2575"/>
                  <a:pt x="4939" y="2575"/>
                  <a:pt x="4939" y="2575"/>
                </a:cubicBezTo>
                <a:cubicBezTo>
                  <a:pt x="4935" y="2569"/>
                  <a:pt x="4935" y="2569"/>
                  <a:pt x="4935" y="2569"/>
                </a:cubicBezTo>
                <a:cubicBezTo>
                  <a:pt x="4932" y="2567"/>
                  <a:pt x="4932" y="2567"/>
                  <a:pt x="4932" y="2567"/>
                </a:cubicBezTo>
                <a:cubicBezTo>
                  <a:pt x="4932" y="2567"/>
                  <a:pt x="4932" y="2567"/>
                  <a:pt x="4932" y="2567"/>
                </a:cubicBezTo>
                <a:cubicBezTo>
                  <a:pt x="4929" y="2567"/>
                  <a:pt x="4929" y="2567"/>
                  <a:pt x="4929" y="2567"/>
                </a:cubicBezTo>
                <a:cubicBezTo>
                  <a:pt x="4920" y="2565"/>
                  <a:pt x="4920" y="2565"/>
                  <a:pt x="4920" y="2565"/>
                </a:cubicBezTo>
                <a:cubicBezTo>
                  <a:pt x="4915" y="2562"/>
                  <a:pt x="4915" y="2562"/>
                  <a:pt x="4915" y="2562"/>
                </a:cubicBezTo>
                <a:cubicBezTo>
                  <a:pt x="4908" y="2560"/>
                  <a:pt x="4908" y="2560"/>
                  <a:pt x="4908" y="2560"/>
                </a:cubicBezTo>
                <a:cubicBezTo>
                  <a:pt x="4907" y="2559"/>
                  <a:pt x="4907" y="2559"/>
                  <a:pt x="4907" y="2559"/>
                </a:cubicBezTo>
                <a:cubicBezTo>
                  <a:pt x="4907" y="2554"/>
                  <a:pt x="4907" y="2554"/>
                  <a:pt x="4907" y="2554"/>
                </a:cubicBezTo>
                <a:lnTo>
                  <a:pt x="4905" y="2550"/>
                </a:lnTo>
                <a:close/>
                <a:moveTo>
                  <a:pt x="2878" y="1837"/>
                </a:moveTo>
                <a:cubicBezTo>
                  <a:pt x="2878" y="1834"/>
                  <a:pt x="2878" y="1834"/>
                  <a:pt x="2878" y="1834"/>
                </a:cubicBezTo>
                <a:cubicBezTo>
                  <a:pt x="2878" y="1834"/>
                  <a:pt x="2878" y="1834"/>
                  <a:pt x="2878" y="1834"/>
                </a:cubicBezTo>
                <a:cubicBezTo>
                  <a:pt x="2879" y="1833"/>
                  <a:pt x="2879" y="1833"/>
                  <a:pt x="2879" y="1833"/>
                </a:cubicBezTo>
                <a:cubicBezTo>
                  <a:pt x="2879" y="1833"/>
                  <a:pt x="2879" y="1833"/>
                  <a:pt x="2879" y="1833"/>
                </a:cubicBezTo>
                <a:cubicBezTo>
                  <a:pt x="2879" y="1832"/>
                  <a:pt x="2879" y="1832"/>
                  <a:pt x="2879" y="1832"/>
                </a:cubicBezTo>
                <a:cubicBezTo>
                  <a:pt x="2879" y="1832"/>
                  <a:pt x="2878" y="1832"/>
                  <a:pt x="2878" y="1832"/>
                </a:cubicBezTo>
                <a:cubicBezTo>
                  <a:pt x="2878" y="1832"/>
                  <a:pt x="2878" y="1832"/>
                  <a:pt x="2878" y="1832"/>
                </a:cubicBezTo>
                <a:cubicBezTo>
                  <a:pt x="2877" y="1832"/>
                  <a:pt x="2877" y="1832"/>
                  <a:pt x="2877" y="1832"/>
                </a:cubicBezTo>
                <a:cubicBezTo>
                  <a:pt x="2877" y="1832"/>
                  <a:pt x="2877" y="1832"/>
                  <a:pt x="2877" y="1833"/>
                </a:cubicBezTo>
                <a:cubicBezTo>
                  <a:pt x="2876" y="1833"/>
                  <a:pt x="2876" y="1833"/>
                  <a:pt x="2876" y="1833"/>
                </a:cubicBezTo>
                <a:cubicBezTo>
                  <a:pt x="2873" y="1833"/>
                  <a:pt x="2873" y="1833"/>
                  <a:pt x="2873" y="1833"/>
                </a:cubicBezTo>
                <a:cubicBezTo>
                  <a:pt x="2872" y="1833"/>
                  <a:pt x="2872" y="1833"/>
                  <a:pt x="2872" y="1833"/>
                </a:cubicBezTo>
                <a:cubicBezTo>
                  <a:pt x="2871" y="1835"/>
                  <a:pt x="2871" y="1835"/>
                  <a:pt x="2871" y="1835"/>
                </a:cubicBezTo>
                <a:cubicBezTo>
                  <a:pt x="2866" y="1835"/>
                  <a:pt x="2866" y="1835"/>
                  <a:pt x="2866" y="1835"/>
                </a:cubicBezTo>
                <a:cubicBezTo>
                  <a:pt x="2866" y="1835"/>
                  <a:pt x="2866" y="1835"/>
                  <a:pt x="2866" y="1835"/>
                </a:cubicBezTo>
                <a:cubicBezTo>
                  <a:pt x="2863" y="1836"/>
                  <a:pt x="2863" y="1836"/>
                  <a:pt x="2863" y="1836"/>
                </a:cubicBezTo>
                <a:cubicBezTo>
                  <a:pt x="2849" y="1838"/>
                  <a:pt x="2849" y="1838"/>
                  <a:pt x="2849" y="1838"/>
                </a:cubicBezTo>
                <a:cubicBezTo>
                  <a:pt x="2848" y="1837"/>
                  <a:pt x="2848" y="1837"/>
                  <a:pt x="2848" y="1837"/>
                </a:cubicBezTo>
                <a:cubicBezTo>
                  <a:pt x="2842" y="1834"/>
                  <a:pt x="2842" y="1834"/>
                  <a:pt x="2842" y="1834"/>
                </a:cubicBezTo>
                <a:cubicBezTo>
                  <a:pt x="2841" y="1834"/>
                  <a:pt x="2841" y="1834"/>
                  <a:pt x="2841" y="1834"/>
                </a:cubicBezTo>
                <a:cubicBezTo>
                  <a:pt x="2836" y="1836"/>
                  <a:pt x="2836" y="1836"/>
                  <a:pt x="2836" y="1836"/>
                </a:cubicBezTo>
                <a:cubicBezTo>
                  <a:pt x="2835" y="1836"/>
                  <a:pt x="2835" y="1836"/>
                  <a:pt x="2835" y="1836"/>
                </a:cubicBezTo>
                <a:cubicBezTo>
                  <a:pt x="2833" y="1835"/>
                  <a:pt x="2833" y="1835"/>
                  <a:pt x="2833" y="1835"/>
                </a:cubicBezTo>
                <a:cubicBezTo>
                  <a:pt x="2832" y="1834"/>
                  <a:pt x="2832" y="1834"/>
                  <a:pt x="2832" y="1834"/>
                </a:cubicBezTo>
                <a:cubicBezTo>
                  <a:pt x="2831" y="1835"/>
                  <a:pt x="2831" y="1835"/>
                  <a:pt x="2831" y="1835"/>
                </a:cubicBezTo>
                <a:cubicBezTo>
                  <a:pt x="2831" y="1835"/>
                  <a:pt x="2831" y="1835"/>
                  <a:pt x="2831" y="1835"/>
                </a:cubicBezTo>
                <a:cubicBezTo>
                  <a:pt x="2829" y="1838"/>
                  <a:pt x="2829" y="1838"/>
                  <a:pt x="2829" y="1838"/>
                </a:cubicBezTo>
                <a:cubicBezTo>
                  <a:pt x="2829" y="1840"/>
                  <a:pt x="2829" y="1840"/>
                  <a:pt x="2829" y="1840"/>
                </a:cubicBezTo>
                <a:cubicBezTo>
                  <a:pt x="2830" y="1844"/>
                  <a:pt x="2830" y="1844"/>
                  <a:pt x="2830" y="1844"/>
                </a:cubicBezTo>
                <a:cubicBezTo>
                  <a:pt x="2831" y="1847"/>
                  <a:pt x="2831" y="1847"/>
                  <a:pt x="2831" y="1847"/>
                </a:cubicBezTo>
                <a:cubicBezTo>
                  <a:pt x="2832" y="1847"/>
                  <a:pt x="2832" y="1847"/>
                  <a:pt x="2832" y="1847"/>
                </a:cubicBezTo>
                <a:cubicBezTo>
                  <a:pt x="2840" y="1850"/>
                  <a:pt x="2840" y="1850"/>
                  <a:pt x="2840" y="1850"/>
                </a:cubicBezTo>
                <a:cubicBezTo>
                  <a:pt x="2848" y="1856"/>
                  <a:pt x="2848" y="1856"/>
                  <a:pt x="2848" y="1856"/>
                </a:cubicBezTo>
                <a:cubicBezTo>
                  <a:pt x="2857" y="1858"/>
                  <a:pt x="2857" y="1858"/>
                  <a:pt x="2857" y="1858"/>
                </a:cubicBezTo>
                <a:cubicBezTo>
                  <a:pt x="2863" y="1864"/>
                  <a:pt x="2863" y="1864"/>
                  <a:pt x="2863" y="1864"/>
                </a:cubicBezTo>
                <a:cubicBezTo>
                  <a:pt x="2863" y="1864"/>
                  <a:pt x="2863" y="1864"/>
                  <a:pt x="2863" y="1864"/>
                </a:cubicBezTo>
                <a:cubicBezTo>
                  <a:pt x="2871" y="1865"/>
                  <a:pt x="2871" y="1865"/>
                  <a:pt x="2871" y="1865"/>
                </a:cubicBezTo>
                <a:cubicBezTo>
                  <a:pt x="2871" y="1865"/>
                  <a:pt x="2871" y="1865"/>
                  <a:pt x="2871" y="1865"/>
                </a:cubicBezTo>
                <a:cubicBezTo>
                  <a:pt x="2871" y="1865"/>
                  <a:pt x="2871" y="1865"/>
                  <a:pt x="2871" y="1864"/>
                </a:cubicBezTo>
                <a:cubicBezTo>
                  <a:pt x="2874" y="1858"/>
                  <a:pt x="2874" y="1858"/>
                  <a:pt x="2874" y="1858"/>
                </a:cubicBezTo>
                <a:cubicBezTo>
                  <a:pt x="2874" y="1857"/>
                  <a:pt x="2874" y="1857"/>
                  <a:pt x="2874" y="1857"/>
                </a:cubicBezTo>
                <a:cubicBezTo>
                  <a:pt x="2872" y="1852"/>
                  <a:pt x="2872" y="1852"/>
                  <a:pt x="2872" y="1852"/>
                </a:cubicBezTo>
                <a:cubicBezTo>
                  <a:pt x="2871" y="1851"/>
                  <a:pt x="2871" y="1851"/>
                  <a:pt x="2871" y="1851"/>
                </a:cubicBezTo>
                <a:cubicBezTo>
                  <a:pt x="2871" y="1850"/>
                  <a:pt x="2871" y="1850"/>
                  <a:pt x="2871" y="1850"/>
                </a:cubicBezTo>
                <a:lnTo>
                  <a:pt x="2878" y="1837"/>
                </a:lnTo>
                <a:close/>
                <a:moveTo>
                  <a:pt x="2766" y="1781"/>
                </a:moveTo>
                <a:cubicBezTo>
                  <a:pt x="2764" y="1779"/>
                  <a:pt x="2764" y="1779"/>
                  <a:pt x="2764" y="1779"/>
                </a:cubicBezTo>
                <a:cubicBezTo>
                  <a:pt x="2764" y="1778"/>
                  <a:pt x="2763" y="1778"/>
                  <a:pt x="2763" y="1778"/>
                </a:cubicBezTo>
                <a:cubicBezTo>
                  <a:pt x="2763" y="1778"/>
                  <a:pt x="2763" y="1779"/>
                  <a:pt x="2762" y="1779"/>
                </a:cubicBezTo>
                <a:cubicBezTo>
                  <a:pt x="2762" y="1779"/>
                  <a:pt x="2762" y="1779"/>
                  <a:pt x="2762" y="1779"/>
                </a:cubicBezTo>
                <a:cubicBezTo>
                  <a:pt x="2762" y="1786"/>
                  <a:pt x="2762" y="1786"/>
                  <a:pt x="2762" y="1786"/>
                </a:cubicBezTo>
                <a:cubicBezTo>
                  <a:pt x="2763" y="1787"/>
                  <a:pt x="2763" y="1787"/>
                  <a:pt x="2763" y="1787"/>
                </a:cubicBezTo>
                <a:cubicBezTo>
                  <a:pt x="2764" y="1788"/>
                  <a:pt x="2764" y="1788"/>
                  <a:pt x="2764" y="1788"/>
                </a:cubicBezTo>
                <a:cubicBezTo>
                  <a:pt x="2765" y="1788"/>
                  <a:pt x="2765" y="1788"/>
                  <a:pt x="2765" y="1788"/>
                </a:cubicBezTo>
                <a:cubicBezTo>
                  <a:pt x="2765" y="1788"/>
                  <a:pt x="2765" y="1788"/>
                  <a:pt x="2765" y="1788"/>
                </a:cubicBezTo>
                <a:cubicBezTo>
                  <a:pt x="2766" y="1792"/>
                  <a:pt x="2766" y="1792"/>
                  <a:pt x="2766" y="1792"/>
                </a:cubicBezTo>
                <a:cubicBezTo>
                  <a:pt x="2767" y="1800"/>
                  <a:pt x="2767" y="1800"/>
                  <a:pt x="2767" y="1800"/>
                </a:cubicBezTo>
                <a:cubicBezTo>
                  <a:pt x="2767" y="1800"/>
                  <a:pt x="2767" y="1800"/>
                  <a:pt x="2767" y="1800"/>
                </a:cubicBezTo>
                <a:cubicBezTo>
                  <a:pt x="2767" y="1801"/>
                  <a:pt x="2767" y="1801"/>
                  <a:pt x="2767" y="1801"/>
                </a:cubicBezTo>
                <a:cubicBezTo>
                  <a:pt x="2767" y="1802"/>
                  <a:pt x="2767" y="1802"/>
                  <a:pt x="2767" y="1802"/>
                </a:cubicBezTo>
                <a:cubicBezTo>
                  <a:pt x="2766" y="1803"/>
                  <a:pt x="2766" y="1803"/>
                  <a:pt x="2766" y="1803"/>
                </a:cubicBezTo>
                <a:cubicBezTo>
                  <a:pt x="2766" y="1803"/>
                  <a:pt x="2766" y="1803"/>
                  <a:pt x="2766" y="1803"/>
                </a:cubicBezTo>
                <a:cubicBezTo>
                  <a:pt x="2765" y="1809"/>
                  <a:pt x="2765" y="1809"/>
                  <a:pt x="2765" y="1809"/>
                </a:cubicBezTo>
                <a:cubicBezTo>
                  <a:pt x="2766" y="1812"/>
                  <a:pt x="2766" y="1812"/>
                  <a:pt x="2766" y="1812"/>
                </a:cubicBezTo>
                <a:cubicBezTo>
                  <a:pt x="2766" y="1813"/>
                  <a:pt x="2766" y="1813"/>
                  <a:pt x="2766" y="1813"/>
                </a:cubicBezTo>
                <a:cubicBezTo>
                  <a:pt x="2767" y="1816"/>
                  <a:pt x="2767" y="1816"/>
                  <a:pt x="2767" y="1816"/>
                </a:cubicBezTo>
                <a:cubicBezTo>
                  <a:pt x="2771" y="1822"/>
                  <a:pt x="2771" y="1822"/>
                  <a:pt x="2771" y="1822"/>
                </a:cubicBezTo>
                <a:cubicBezTo>
                  <a:pt x="2772" y="1822"/>
                  <a:pt x="2772" y="1822"/>
                  <a:pt x="2772" y="1822"/>
                </a:cubicBezTo>
                <a:cubicBezTo>
                  <a:pt x="2775" y="1821"/>
                  <a:pt x="2775" y="1821"/>
                  <a:pt x="2775" y="1821"/>
                </a:cubicBezTo>
                <a:cubicBezTo>
                  <a:pt x="2777" y="1819"/>
                  <a:pt x="2777" y="1819"/>
                  <a:pt x="2777" y="1819"/>
                </a:cubicBezTo>
                <a:cubicBezTo>
                  <a:pt x="2778" y="1816"/>
                  <a:pt x="2778" y="1816"/>
                  <a:pt x="2778" y="1816"/>
                </a:cubicBezTo>
                <a:cubicBezTo>
                  <a:pt x="2779" y="1816"/>
                  <a:pt x="2779" y="1816"/>
                  <a:pt x="2779" y="1816"/>
                </a:cubicBezTo>
                <a:cubicBezTo>
                  <a:pt x="2783" y="1817"/>
                  <a:pt x="2783" y="1817"/>
                  <a:pt x="2783" y="1817"/>
                </a:cubicBezTo>
                <a:cubicBezTo>
                  <a:pt x="2783" y="1816"/>
                  <a:pt x="2783" y="1816"/>
                  <a:pt x="2783" y="1816"/>
                </a:cubicBezTo>
                <a:cubicBezTo>
                  <a:pt x="2785" y="1815"/>
                  <a:pt x="2785" y="1815"/>
                  <a:pt x="2785" y="1815"/>
                </a:cubicBezTo>
                <a:cubicBezTo>
                  <a:pt x="2785" y="1814"/>
                  <a:pt x="2785" y="1814"/>
                  <a:pt x="2785" y="1814"/>
                </a:cubicBezTo>
                <a:cubicBezTo>
                  <a:pt x="2785" y="1813"/>
                  <a:pt x="2785" y="1813"/>
                  <a:pt x="2785" y="1813"/>
                </a:cubicBezTo>
                <a:cubicBezTo>
                  <a:pt x="2786" y="1812"/>
                  <a:pt x="2786" y="1812"/>
                  <a:pt x="2786" y="1812"/>
                </a:cubicBezTo>
                <a:cubicBezTo>
                  <a:pt x="2787" y="1784"/>
                  <a:pt x="2787" y="1784"/>
                  <a:pt x="2787" y="1784"/>
                </a:cubicBezTo>
                <a:cubicBezTo>
                  <a:pt x="2784" y="1775"/>
                  <a:pt x="2784" y="1775"/>
                  <a:pt x="2784" y="1775"/>
                </a:cubicBezTo>
                <a:cubicBezTo>
                  <a:pt x="2782" y="1774"/>
                  <a:pt x="2782" y="1774"/>
                  <a:pt x="2782" y="1774"/>
                </a:cubicBezTo>
                <a:cubicBezTo>
                  <a:pt x="2781" y="1773"/>
                  <a:pt x="2781" y="1773"/>
                  <a:pt x="2781" y="1773"/>
                </a:cubicBezTo>
                <a:cubicBezTo>
                  <a:pt x="2781" y="1773"/>
                  <a:pt x="2781" y="1773"/>
                  <a:pt x="2781" y="1773"/>
                </a:cubicBezTo>
                <a:cubicBezTo>
                  <a:pt x="2778" y="1772"/>
                  <a:pt x="2778" y="1772"/>
                  <a:pt x="2778" y="1772"/>
                </a:cubicBezTo>
                <a:cubicBezTo>
                  <a:pt x="2777" y="1771"/>
                  <a:pt x="2777" y="1772"/>
                  <a:pt x="2777" y="1772"/>
                </a:cubicBezTo>
                <a:cubicBezTo>
                  <a:pt x="2775" y="1774"/>
                  <a:pt x="2775" y="1774"/>
                  <a:pt x="2775" y="1774"/>
                </a:cubicBezTo>
                <a:cubicBezTo>
                  <a:pt x="2774" y="1775"/>
                  <a:pt x="2774" y="1775"/>
                  <a:pt x="2774" y="1775"/>
                </a:cubicBezTo>
                <a:cubicBezTo>
                  <a:pt x="2768" y="1780"/>
                  <a:pt x="2768" y="1780"/>
                  <a:pt x="2768" y="1780"/>
                </a:cubicBezTo>
                <a:lnTo>
                  <a:pt x="2766" y="1781"/>
                </a:lnTo>
                <a:close/>
                <a:moveTo>
                  <a:pt x="2367" y="1182"/>
                </a:moveTo>
                <a:cubicBezTo>
                  <a:pt x="2368" y="1182"/>
                  <a:pt x="2368" y="1182"/>
                  <a:pt x="2368" y="1182"/>
                </a:cubicBezTo>
                <a:cubicBezTo>
                  <a:pt x="2368" y="1179"/>
                  <a:pt x="2368" y="1179"/>
                  <a:pt x="2368" y="1179"/>
                </a:cubicBezTo>
                <a:cubicBezTo>
                  <a:pt x="2369" y="1178"/>
                  <a:pt x="2369" y="1178"/>
                  <a:pt x="2369" y="1178"/>
                </a:cubicBezTo>
                <a:cubicBezTo>
                  <a:pt x="2370" y="1178"/>
                  <a:pt x="2370" y="1178"/>
                  <a:pt x="2370" y="1178"/>
                </a:cubicBezTo>
                <a:cubicBezTo>
                  <a:pt x="2370" y="1179"/>
                  <a:pt x="2370" y="1179"/>
                  <a:pt x="2370" y="1179"/>
                </a:cubicBezTo>
                <a:cubicBezTo>
                  <a:pt x="2370" y="1179"/>
                  <a:pt x="2371" y="1179"/>
                  <a:pt x="2371" y="1179"/>
                </a:cubicBezTo>
                <a:cubicBezTo>
                  <a:pt x="2374" y="1178"/>
                  <a:pt x="2374" y="1178"/>
                  <a:pt x="2374" y="1178"/>
                </a:cubicBezTo>
                <a:cubicBezTo>
                  <a:pt x="2377" y="1178"/>
                  <a:pt x="2377" y="1178"/>
                  <a:pt x="2377" y="1178"/>
                </a:cubicBezTo>
                <a:cubicBezTo>
                  <a:pt x="2378" y="1178"/>
                  <a:pt x="2378" y="1178"/>
                  <a:pt x="2378" y="1178"/>
                </a:cubicBezTo>
                <a:cubicBezTo>
                  <a:pt x="2396" y="1163"/>
                  <a:pt x="2396" y="1163"/>
                  <a:pt x="2396" y="1163"/>
                </a:cubicBezTo>
                <a:cubicBezTo>
                  <a:pt x="2397" y="1162"/>
                  <a:pt x="2397" y="1162"/>
                  <a:pt x="2397" y="1162"/>
                </a:cubicBezTo>
                <a:cubicBezTo>
                  <a:pt x="2397" y="1159"/>
                  <a:pt x="2397" y="1159"/>
                  <a:pt x="2397" y="1159"/>
                </a:cubicBezTo>
                <a:cubicBezTo>
                  <a:pt x="2398" y="1159"/>
                  <a:pt x="2398" y="1159"/>
                  <a:pt x="2398" y="1159"/>
                </a:cubicBezTo>
                <a:cubicBezTo>
                  <a:pt x="2399" y="1161"/>
                  <a:pt x="2399" y="1161"/>
                  <a:pt x="2399" y="1161"/>
                </a:cubicBezTo>
                <a:cubicBezTo>
                  <a:pt x="2399" y="1162"/>
                  <a:pt x="2399" y="1162"/>
                  <a:pt x="2399" y="1162"/>
                </a:cubicBezTo>
                <a:cubicBezTo>
                  <a:pt x="2399" y="1163"/>
                  <a:pt x="2399" y="1163"/>
                  <a:pt x="2399" y="1163"/>
                </a:cubicBezTo>
                <a:cubicBezTo>
                  <a:pt x="2403" y="1165"/>
                  <a:pt x="2403" y="1165"/>
                  <a:pt x="2403" y="1165"/>
                </a:cubicBezTo>
                <a:cubicBezTo>
                  <a:pt x="2403" y="1165"/>
                  <a:pt x="2403" y="1165"/>
                  <a:pt x="2404" y="1165"/>
                </a:cubicBezTo>
                <a:cubicBezTo>
                  <a:pt x="2404" y="1165"/>
                  <a:pt x="2404" y="1165"/>
                  <a:pt x="2404" y="1165"/>
                </a:cubicBezTo>
                <a:cubicBezTo>
                  <a:pt x="2405" y="1162"/>
                  <a:pt x="2405" y="1162"/>
                  <a:pt x="2405" y="1162"/>
                </a:cubicBezTo>
                <a:cubicBezTo>
                  <a:pt x="2409" y="1160"/>
                  <a:pt x="2409" y="1160"/>
                  <a:pt x="2409" y="1160"/>
                </a:cubicBezTo>
                <a:cubicBezTo>
                  <a:pt x="2409" y="1160"/>
                  <a:pt x="2409" y="1160"/>
                  <a:pt x="2409" y="1160"/>
                </a:cubicBezTo>
                <a:cubicBezTo>
                  <a:pt x="2415" y="1150"/>
                  <a:pt x="2415" y="1150"/>
                  <a:pt x="2415" y="1150"/>
                </a:cubicBezTo>
                <a:cubicBezTo>
                  <a:pt x="2415" y="1150"/>
                  <a:pt x="2415" y="1149"/>
                  <a:pt x="2414" y="1149"/>
                </a:cubicBezTo>
                <a:cubicBezTo>
                  <a:pt x="2414" y="1149"/>
                  <a:pt x="2414" y="1149"/>
                  <a:pt x="2413" y="1149"/>
                </a:cubicBezTo>
                <a:cubicBezTo>
                  <a:pt x="2411" y="1151"/>
                  <a:pt x="2411" y="1151"/>
                  <a:pt x="2411" y="1151"/>
                </a:cubicBezTo>
                <a:cubicBezTo>
                  <a:pt x="2410" y="1151"/>
                  <a:pt x="2410" y="1151"/>
                  <a:pt x="2410" y="1151"/>
                </a:cubicBezTo>
                <a:cubicBezTo>
                  <a:pt x="2411" y="1150"/>
                  <a:pt x="2411" y="1150"/>
                  <a:pt x="2411" y="1150"/>
                </a:cubicBezTo>
                <a:cubicBezTo>
                  <a:pt x="2411" y="1150"/>
                  <a:pt x="2411" y="1150"/>
                  <a:pt x="2411" y="1149"/>
                </a:cubicBezTo>
                <a:cubicBezTo>
                  <a:pt x="2412" y="1149"/>
                  <a:pt x="2412" y="1149"/>
                  <a:pt x="2412" y="1149"/>
                </a:cubicBezTo>
                <a:cubicBezTo>
                  <a:pt x="2412" y="1149"/>
                  <a:pt x="2413" y="1149"/>
                  <a:pt x="2413" y="1149"/>
                </a:cubicBezTo>
                <a:cubicBezTo>
                  <a:pt x="2413" y="1149"/>
                  <a:pt x="2413" y="1149"/>
                  <a:pt x="2413" y="1149"/>
                </a:cubicBezTo>
                <a:cubicBezTo>
                  <a:pt x="2413" y="1147"/>
                  <a:pt x="2413" y="1147"/>
                  <a:pt x="2413" y="1147"/>
                </a:cubicBezTo>
                <a:cubicBezTo>
                  <a:pt x="2418" y="1145"/>
                  <a:pt x="2418" y="1145"/>
                  <a:pt x="2418" y="1145"/>
                </a:cubicBezTo>
                <a:cubicBezTo>
                  <a:pt x="2419" y="1145"/>
                  <a:pt x="2419" y="1145"/>
                  <a:pt x="2419" y="1145"/>
                </a:cubicBezTo>
                <a:cubicBezTo>
                  <a:pt x="2421" y="1142"/>
                  <a:pt x="2421" y="1142"/>
                  <a:pt x="2421" y="1142"/>
                </a:cubicBezTo>
                <a:cubicBezTo>
                  <a:pt x="2422" y="1142"/>
                  <a:pt x="2422" y="1142"/>
                  <a:pt x="2422" y="1142"/>
                </a:cubicBezTo>
                <a:cubicBezTo>
                  <a:pt x="2422" y="1141"/>
                  <a:pt x="2422" y="1141"/>
                  <a:pt x="2422" y="1141"/>
                </a:cubicBezTo>
                <a:cubicBezTo>
                  <a:pt x="2422" y="1138"/>
                  <a:pt x="2422" y="1138"/>
                  <a:pt x="2422" y="1138"/>
                </a:cubicBezTo>
                <a:cubicBezTo>
                  <a:pt x="2424" y="1138"/>
                  <a:pt x="2424" y="1138"/>
                  <a:pt x="2424" y="1138"/>
                </a:cubicBezTo>
                <a:cubicBezTo>
                  <a:pt x="2424" y="1137"/>
                  <a:pt x="2424" y="1137"/>
                  <a:pt x="2424" y="1137"/>
                </a:cubicBezTo>
                <a:cubicBezTo>
                  <a:pt x="2425" y="1134"/>
                  <a:pt x="2425" y="1134"/>
                  <a:pt x="2425" y="1134"/>
                </a:cubicBezTo>
                <a:cubicBezTo>
                  <a:pt x="2425" y="1129"/>
                  <a:pt x="2425" y="1129"/>
                  <a:pt x="2425" y="1129"/>
                </a:cubicBezTo>
                <a:cubicBezTo>
                  <a:pt x="2425" y="1128"/>
                  <a:pt x="2425" y="1128"/>
                  <a:pt x="2425" y="1128"/>
                </a:cubicBezTo>
                <a:cubicBezTo>
                  <a:pt x="2424" y="1128"/>
                  <a:pt x="2424" y="1128"/>
                  <a:pt x="2424" y="1129"/>
                </a:cubicBezTo>
                <a:cubicBezTo>
                  <a:pt x="2423" y="1130"/>
                  <a:pt x="2423" y="1130"/>
                  <a:pt x="2423" y="1130"/>
                </a:cubicBezTo>
                <a:cubicBezTo>
                  <a:pt x="2422" y="1130"/>
                  <a:pt x="2422" y="1130"/>
                  <a:pt x="2422" y="1130"/>
                </a:cubicBezTo>
                <a:cubicBezTo>
                  <a:pt x="2421" y="1127"/>
                  <a:pt x="2421" y="1127"/>
                  <a:pt x="2421" y="1127"/>
                </a:cubicBezTo>
                <a:cubicBezTo>
                  <a:pt x="2422" y="1125"/>
                  <a:pt x="2422" y="1125"/>
                  <a:pt x="2422" y="1125"/>
                </a:cubicBezTo>
                <a:cubicBezTo>
                  <a:pt x="2422" y="1125"/>
                  <a:pt x="2422" y="1125"/>
                  <a:pt x="2422" y="1125"/>
                </a:cubicBezTo>
                <a:cubicBezTo>
                  <a:pt x="2423" y="1121"/>
                  <a:pt x="2423" y="1121"/>
                  <a:pt x="2423" y="1121"/>
                </a:cubicBezTo>
                <a:cubicBezTo>
                  <a:pt x="2423" y="1121"/>
                  <a:pt x="2423" y="1121"/>
                  <a:pt x="2423" y="1121"/>
                </a:cubicBezTo>
                <a:cubicBezTo>
                  <a:pt x="2420" y="1113"/>
                  <a:pt x="2420" y="1113"/>
                  <a:pt x="2420" y="1113"/>
                </a:cubicBezTo>
                <a:cubicBezTo>
                  <a:pt x="2418" y="1112"/>
                  <a:pt x="2418" y="1112"/>
                  <a:pt x="2418" y="1112"/>
                </a:cubicBezTo>
                <a:cubicBezTo>
                  <a:pt x="2418" y="1111"/>
                  <a:pt x="2417" y="1111"/>
                  <a:pt x="2417" y="1111"/>
                </a:cubicBezTo>
                <a:cubicBezTo>
                  <a:pt x="2417" y="1112"/>
                  <a:pt x="2417" y="1112"/>
                  <a:pt x="2417" y="1112"/>
                </a:cubicBezTo>
                <a:cubicBezTo>
                  <a:pt x="2416" y="1115"/>
                  <a:pt x="2416" y="1115"/>
                  <a:pt x="2416" y="1115"/>
                </a:cubicBezTo>
                <a:cubicBezTo>
                  <a:pt x="2413" y="1114"/>
                  <a:pt x="2413" y="1114"/>
                  <a:pt x="2413" y="1114"/>
                </a:cubicBezTo>
                <a:cubicBezTo>
                  <a:pt x="2413" y="1112"/>
                  <a:pt x="2413" y="1112"/>
                  <a:pt x="2413" y="1112"/>
                </a:cubicBezTo>
                <a:cubicBezTo>
                  <a:pt x="2413" y="1110"/>
                  <a:pt x="2413" y="1110"/>
                  <a:pt x="2413" y="1110"/>
                </a:cubicBezTo>
                <a:cubicBezTo>
                  <a:pt x="2413" y="1110"/>
                  <a:pt x="2413" y="1109"/>
                  <a:pt x="2413" y="1109"/>
                </a:cubicBezTo>
                <a:cubicBezTo>
                  <a:pt x="2413" y="1109"/>
                  <a:pt x="2412" y="1109"/>
                  <a:pt x="2412" y="1109"/>
                </a:cubicBezTo>
                <a:cubicBezTo>
                  <a:pt x="2406" y="1110"/>
                  <a:pt x="2406" y="1110"/>
                  <a:pt x="2406" y="1110"/>
                </a:cubicBezTo>
                <a:cubicBezTo>
                  <a:pt x="2406" y="1108"/>
                  <a:pt x="2406" y="1108"/>
                  <a:pt x="2406" y="1108"/>
                </a:cubicBezTo>
                <a:cubicBezTo>
                  <a:pt x="2408" y="1103"/>
                  <a:pt x="2408" y="1103"/>
                  <a:pt x="2408" y="1103"/>
                </a:cubicBezTo>
                <a:cubicBezTo>
                  <a:pt x="2407" y="1097"/>
                  <a:pt x="2407" y="1097"/>
                  <a:pt x="2407" y="1097"/>
                </a:cubicBezTo>
                <a:cubicBezTo>
                  <a:pt x="2407" y="1097"/>
                  <a:pt x="2407" y="1097"/>
                  <a:pt x="2406" y="1097"/>
                </a:cubicBezTo>
                <a:cubicBezTo>
                  <a:pt x="2406" y="1097"/>
                  <a:pt x="2406" y="1097"/>
                  <a:pt x="2406" y="1097"/>
                </a:cubicBezTo>
                <a:cubicBezTo>
                  <a:pt x="2402" y="1099"/>
                  <a:pt x="2402" y="1099"/>
                  <a:pt x="2402" y="1099"/>
                </a:cubicBezTo>
                <a:cubicBezTo>
                  <a:pt x="2401" y="1098"/>
                  <a:pt x="2401" y="1098"/>
                  <a:pt x="2401" y="1098"/>
                </a:cubicBezTo>
                <a:cubicBezTo>
                  <a:pt x="2400" y="1096"/>
                  <a:pt x="2400" y="1096"/>
                  <a:pt x="2400" y="1096"/>
                </a:cubicBezTo>
                <a:cubicBezTo>
                  <a:pt x="2405" y="1089"/>
                  <a:pt x="2405" y="1089"/>
                  <a:pt x="2405" y="1089"/>
                </a:cubicBezTo>
                <a:cubicBezTo>
                  <a:pt x="2409" y="1087"/>
                  <a:pt x="2409" y="1087"/>
                  <a:pt x="2409" y="1087"/>
                </a:cubicBezTo>
                <a:cubicBezTo>
                  <a:pt x="2409" y="1087"/>
                  <a:pt x="2409" y="1087"/>
                  <a:pt x="2409" y="1086"/>
                </a:cubicBezTo>
                <a:cubicBezTo>
                  <a:pt x="2409" y="1086"/>
                  <a:pt x="2409" y="1086"/>
                  <a:pt x="2409" y="1086"/>
                </a:cubicBezTo>
                <a:cubicBezTo>
                  <a:pt x="2408" y="1084"/>
                  <a:pt x="2408" y="1084"/>
                  <a:pt x="2408" y="1084"/>
                </a:cubicBezTo>
                <a:cubicBezTo>
                  <a:pt x="2407" y="1084"/>
                  <a:pt x="2407" y="1084"/>
                  <a:pt x="2407" y="1084"/>
                </a:cubicBezTo>
                <a:cubicBezTo>
                  <a:pt x="2404" y="1085"/>
                  <a:pt x="2404" y="1085"/>
                  <a:pt x="2404" y="1085"/>
                </a:cubicBezTo>
                <a:cubicBezTo>
                  <a:pt x="2402" y="1086"/>
                  <a:pt x="2402" y="1086"/>
                  <a:pt x="2402" y="1086"/>
                </a:cubicBezTo>
                <a:cubicBezTo>
                  <a:pt x="2401" y="1086"/>
                  <a:pt x="2401" y="1086"/>
                  <a:pt x="2401" y="1086"/>
                </a:cubicBezTo>
                <a:cubicBezTo>
                  <a:pt x="2400" y="1089"/>
                  <a:pt x="2400" y="1089"/>
                  <a:pt x="2400" y="1089"/>
                </a:cubicBezTo>
                <a:cubicBezTo>
                  <a:pt x="2396" y="1089"/>
                  <a:pt x="2396" y="1089"/>
                  <a:pt x="2396" y="1089"/>
                </a:cubicBezTo>
                <a:cubicBezTo>
                  <a:pt x="2396" y="1089"/>
                  <a:pt x="2395" y="1089"/>
                  <a:pt x="2395" y="1090"/>
                </a:cubicBezTo>
                <a:cubicBezTo>
                  <a:pt x="2395" y="1090"/>
                  <a:pt x="2395" y="1090"/>
                  <a:pt x="2395" y="1090"/>
                </a:cubicBezTo>
                <a:cubicBezTo>
                  <a:pt x="2395" y="1092"/>
                  <a:pt x="2395" y="1092"/>
                  <a:pt x="2395" y="1092"/>
                </a:cubicBezTo>
                <a:cubicBezTo>
                  <a:pt x="2395" y="1093"/>
                  <a:pt x="2395" y="1093"/>
                  <a:pt x="2395" y="1093"/>
                </a:cubicBezTo>
                <a:cubicBezTo>
                  <a:pt x="2394" y="1093"/>
                  <a:pt x="2394" y="1093"/>
                  <a:pt x="2394" y="1093"/>
                </a:cubicBezTo>
                <a:cubicBezTo>
                  <a:pt x="2390" y="1090"/>
                  <a:pt x="2390" y="1090"/>
                  <a:pt x="2390" y="1090"/>
                </a:cubicBezTo>
                <a:cubicBezTo>
                  <a:pt x="2391" y="1089"/>
                  <a:pt x="2391" y="1089"/>
                  <a:pt x="2391" y="1089"/>
                </a:cubicBezTo>
                <a:cubicBezTo>
                  <a:pt x="2391" y="1085"/>
                  <a:pt x="2391" y="1085"/>
                  <a:pt x="2391" y="1085"/>
                </a:cubicBezTo>
                <a:cubicBezTo>
                  <a:pt x="2390" y="1084"/>
                  <a:pt x="2390" y="1084"/>
                  <a:pt x="2390" y="1084"/>
                </a:cubicBezTo>
                <a:cubicBezTo>
                  <a:pt x="2387" y="1083"/>
                  <a:pt x="2387" y="1083"/>
                  <a:pt x="2387" y="1083"/>
                </a:cubicBezTo>
                <a:cubicBezTo>
                  <a:pt x="2386" y="1080"/>
                  <a:pt x="2386" y="1080"/>
                  <a:pt x="2386" y="1080"/>
                </a:cubicBezTo>
                <a:cubicBezTo>
                  <a:pt x="2385" y="1079"/>
                  <a:pt x="2385" y="1079"/>
                  <a:pt x="2385" y="1079"/>
                </a:cubicBezTo>
                <a:cubicBezTo>
                  <a:pt x="2383" y="1079"/>
                  <a:pt x="2383" y="1079"/>
                  <a:pt x="2383" y="1079"/>
                </a:cubicBezTo>
                <a:cubicBezTo>
                  <a:pt x="2382" y="1079"/>
                  <a:pt x="2382" y="1079"/>
                  <a:pt x="2382" y="1079"/>
                </a:cubicBezTo>
                <a:cubicBezTo>
                  <a:pt x="2380" y="1081"/>
                  <a:pt x="2380" y="1081"/>
                  <a:pt x="2380" y="1081"/>
                </a:cubicBezTo>
                <a:cubicBezTo>
                  <a:pt x="2378" y="1081"/>
                  <a:pt x="2378" y="1081"/>
                  <a:pt x="2378" y="1081"/>
                </a:cubicBezTo>
                <a:cubicBezTo>
                  <a:pt x="2377" y="1081"/>
                  <a:pt x="2377" y="1081"/>
                  <a:pt x="2377" y="1081"/>
                </a:cubicBezTo>
                <a:cubicBezTo>
                  <a:pt x="2377" y="1081"/>
                  <a:pt x="2377" y="1082"/>
                  <a:pt x="2377" y="1082"/>
                </a:cubicBezTo>
                <a:cubicBezTo>
                  <a:pt x="2378" y="1084"/>
                  <a:pt x="2378" y="1084"/>
                  <a:pt x="2378" y="1084"/>
                </a:cubicBezTo>
                <a:cubicBezTo>
                  <a:pt x="2378" y="1093"/>
                  <a:pt x="2378" y="1093"/>
                  <a:pt x="2378" y="1093"/>
                </a:cubicBezTo>
                <a:cubicBezTo>
                  <a:pt x="2376" y="1094"/>
                  <a:pt x="2376" y="1094"/>
                  <a:pt x="2376" y="1094"/>
                </a:cubicBezTo>
                <a:cubicBezTo>
                  <a:pt x="2373" y="1095"/>
                  <a:pt x="2373" y="1095"/>
                  <a:pt x="2373" y="1095"/>
                </a:cubicBezTo>
                <a:cubicBezTo>
                  <a:pt x="2371" y="1095"/>
                  <a:pt x="2371" y="1095"/>
                  <a:pt x="2371" y="1095"/>
                </a:cubicBezTo>
                <a:cubicBezTo>
                  <a:pt x="2371" y="1093"/>
                  <a:pt x="2371" y="1093"/>
                  <a:pt x="2371" y="1093"/>
                </a:cubicBezTo>
                <a:cubicBezTo>
                  <a:pt x="2371" y="1092"/>
                  <a:pt x="2370" y="1092"/>
                  <a:pt x="2370" y="1092"/>
                </a:cubicBezTo>
                <a:cubicBezTo>
                  <a:pt x="2366" y="1093"/>
                  <a:pt x="2366" y="1093"/>
                  <a:pt x="2366" y="1093"/>
                </a:cubicBezTo>
                <a:cubicBezTo>
                  <a:pt x="2366" y="1093"/>
                  <a:pt x="2365" y="1093"/>
                  <a:pt x="2365" y="1093"/>
                </a:cubicBezTo>
                <a:cubicBezTo>
                  <a:pt x="2365" y="1095"/>
                  <a:pt x="2365" y="1095"/>
                  <a:pt x="2365" y="1095"/>
                </a:cubicBezTo>
                <a:cubicBezTo>
                  <a:pt x="2364" y="1098"/>
                  <a:pt x="2364" y="1098"/>
                  <a:pt x="2364" y="1098"/>
                </a:cubicBezTo>
                <a:cubicBezTo>
                  <a:pt x="2363" y="1099"/>
                  <a:pt x="2363" y="1099"/>
                  <a:pt x="2363" y="1099"/>
                </a:cubicBezTo>
                <a:cubicBezTo>
                  <a:pt x="2361" y="1099"/>
                  <a:pt x="2361" y="1099"/>
                  <a:pt x="2361" y="1099"/>
                </a:cubicBezTo>
                <a:cubicBezTo>
                  <a:pt x="2359" y="1096"/>
                  <a:pt x="2359" y="1096"/>
                  <a:pt x="2359" y="1096"/>
                </a:cubicBezTo>
                <a:cubicBezTo>
                  <a:pt x="2356" y="1093"/>
                  <a:pt x="2356" y="1093"/>
                  <a:pt x="2356" y="1093"/>
                </a:cubicBezTo>
                <a:cubicBezTo>
                  <a:pt x="2356" y="1093"/>
                  <a:pt x="2356" y="1093"/>
                  <a:pt x="2356" y="1093"/>
                </a:cubicBezTo>
                <a:cubicBezTo>
                  <a:pt x="2353" y="1092"/>
                  <a:pt x="2353" y="1092"/>
                  <a:pt x="2353" y="1092"/>
                </a:cubicBezTo>
                <a:cubicBezTo>
                  <a:pt x="2352" y="1092"/>
                  <a:pt x="2352" y="1092"/>
                  <a:pt x="2352" y="1092"/>
                </a:cubicBezTo>
                <a:cubicBezTo>
                  <a:pt x="2351" y="1093"/>
                  <a:pt x="2351" y="1093"/>
                  <a:pt x="2351" y="1093"/>
                </a:cubicBezTo>
                <a:cubicBezTo>
                  <a:pt x="2350" y="1094"/>
                  <a:pt x="2350" y="1094"/>
                  <a:pt x="2350" y="1094"/>
                </a:cubicBezTo>
                <a:cubicBezTo>
                  <a:pt x="2350" y="1097"/>
                  <a:pt x="2350" y="1097"/>
                  <a:pt x="2350" y="1097"/>
                </a:cubicBezTo>
                <a:cubicBezTo>
                  <a:pt x="2353" y="1105"/>
                  <a:pt x="2353" y="1105"/>
                  <a:pt x="2353" y="1105"/>
                </a:cubicBezTo>
                <a:cubicBezTo>
                  <a:pt x="2353" y="1109"/>
                  <a:pt x="2353" y="1109"/>
                  <a:pt x="2353" y="1109"/>
                </a:cubicBezTo>
                <a:cubicBezTo>
                  <a:pt x="2351" y="1103"/>
                  <a:pt x="2351" y="1103"/>
                  <a:pt x="2351" y="1103"/>
                </a:cubicBezTo>
                <a:cubicBezTo>
                  <a:pt x="2348" y="1101"/>
                  <a:pt x="2348" y="1101"/>
                  <a:pt x="2348" y="1101"/>
                </a:cubicBezTo>
                <a:cubicBezTo>
                  <a:pt x="2348" y="1097"/>
                  <a:pt x="2348" y="1097"/>
                  <a:pt x="2348" y="1097"/>
                </a:cubicBezTo>
                <a:cubicBezTo>
                  <a:pt x="2347" y="1097"/>
                  <a:pt x="2347" y="1097"/>
                  <a:pt x="2347" y="1097"/>
                </a:cubicBezTo>
                <a:cubicBezTo>
                  <a:pt x="2346" y="1096"/>
                  <a:pt x="2346" y="1096"/>
                  <a:pt x="2346" y="1096"/>
                </a:cubicBezTo>
                <a:cubicBezTo>
                  <a:pt x="2345" y="1095"/>
                  <a:pt x="2345" y="1095"/>
                  <a:pt x="2345" y="1095"/>
                </a:cubicBezTo>
                <a:cubicBezTo>
                  <a:pt x="2345" y="1095"/>
                  <a:pt x="2345" y="1094"/>
                  <a:pt x="2345" y="1094"/>
                </a:cubicBezTo>
                <a:cubicBezTo>
                  <a:pt x="2345" y="1093"/>
                  <a:pt x="2345" y="1093"/>
                  <a:pt x="2345" y="1093"/>
                </a:cubicBezTo>
                <a:cubicBezTo>
                  <a:pt x="2345" y="1092"/>
                  <a:pt x="2344" y="1092"/>
                  <a:pt x="2344" y="1092"/>
                </a:cubicBezTo>
                <a:cubicBezTo>
                  <a:pt x="2344" y="1092"/>
                  <a:pt x="2344" y="1092"/>
                  <a:pt x="2343" y="1092"/>
                </a:cubicBezTo>
                <a:cubicBezTo>
                  <a:pt x="2339" y="1094"/>
                  <a:pt x="2339" y="1094"/>
                  <a:pt x="2339" y="1094"/>
                </a:cubicBezTo>
                <a:cubicBezTo>
                  <a:pt x="2338" y="1097"/>
                  <a:pt x="2338" y="1097"/>
                  <a:pt x="2338" y="1097"/>
                </a:cubicBezTo>
                <a:cubicBezTo>
                  <a:pt x="2337" y="1096"/>
                  <a:pt x="2337" y="1096"/>
                  <a:pt x="2337" y="1096"/>
                </a:cubicBezTo>
                <a:cubicBezTo>
                  <a:pt x="2336" y="1096"/>
                  <a:pt x="2336" y="1096"/>
                  <a:pt x="2336" y="1096"/>
                </a:cubicBezTo>
                <a:cubicBezTo>
                  <a:pt x="2333" y="1098"/>
                  <a:pt x="2333" y="1098"/>
                  <a:pt x="2333" y="1098"/>
                </a:cubicBezTo>
                <a:cubicBezTo>
                  <a:pt x="2332" y="1098"/>
                  <a:pt x="2332" y="1098"/>
                  <a:pt x="2332" y="1099"/>
                </a:cubicBezTo>
                <a:cubicBezTo>
                  <a:pt x="2333" y="1101"/>
                  <a:pt x="2333" y="1101"/>
                  <a:pt x="2333" y="1101"/>
                </a:cubicBezTo>
                <a:cubicBezTo>
                  <a:pt x="2332" y="1109"/>
                  <a:pt x="2332" y="1109"/>
                  <a:pt x="2332" y="1109"/>
                </a:cubicBezTo>
                <a:cubicBezTo>
                  <a:pt x="2331" y="1109"/>
                  <a:pt x="2331" y="1109"/>
                  <a:pt x="2331" y="1109"/>
                </a:cubicBezTo>
                <a:cubicBezTo>
                  <a:pt x="2330" y="1109"/>
                  <a:pt x="2330" y="1109"/>
                  <a:pt x="2330" y="1109"/>
                </a:cubicBezTo>
                <a:cubicBezTo>
                  <a:pt x="2330" y="1106"/>
                  <a:pt x="2330" y="1106"/>
                  <a:pt x="2330" y="1106"/>
                </a:cubicBezTo>
                <a:cubicBezTo>
                  <a:pt x="2322" y="1096"/>
                  <a:pt x="2322" y="1096"/>
                  <a:pt x="2322" y="1096"/>
                </a:cubicBezTo>
                <a:cubicBezTo>
                  <a:pt x="2320" y="1095"/>
                  <a:pt x="2320" y="1095"/>
                  <a:pt x="2320" y="1095"/>
                </a:cubicBezTo>
                <a:cubicBezTo>
                  <a:pt x="2319" y="1095"/>
                  <a:pt x="2319" y="1095"/>
                  <a:pt x="2319" y="1095"/>
                </a:cubicBezTo>
                <a:cubicBezTo>
                  <a:pt x="2318" y="1096"/>
                  <a:pt x="2318" y="1096"/>
                  <a:pt x="2318" y="1096"/>
                </a:cubicBezTo>
                <a:cubicBezTo>
                  <a:pt x="2317" y="1096"/>
                  <a:pt x="2317" y="1096"/>
                  <a:pt x="2317" y="1096"/>
                </a:cubicBezTo>
                <a:cubicBezTo>
                  <a:pt x="2319" y="1107"/>
                  <a:pt x="2319" y="1107"/>
                  <a:pt x="2319" y="1107"/>
                </a:cubicBezTo>
                <a:cubicBezTo>
                  <a:pt x="2318" y="1116"/>
                  <a:pt x="2318" y="1116"/>
                  <a:pt x="2318" y="1116"/>
                </a:cubicBezTo>
                <a:cubicBezTo>
                  <a:pt x="2317" y="1117"/>
                  <a:pt x="2317" y="1117"/>
                  <a:pt x="2317" y="1117"/>
                </a:cubicBezTo>
                <a:cubicBezTo>
                  <a:pt x="2315" y="1113"/>
                  <a:pt x="2315" y="1113"/>
                  <a:pt x="2315" y="1113"/>
                </a:cubicBezTo>
                <a:cubicBezTo>
                  <a:pt x="2314" y="1112"/>
                  <a:pt x="2314" y="1112"/>
                  <a:pt x="2314" y="1112"/>
                </a:cubicBezTo>
                <a:cubicBezTo>
                  <a:pt x="2312" y="1112"/>
                  <a:pt x="2312" y="1112"/>
                  <a:pt x="2312" y="1112"/>
                </a:cubicBezTo>
                <a:cubicBezTo>
                  <a:pt x="2311" y="1112"/>
                  <a:pt x="2311" y="1112"/>
                  <a:pt x="2311" y="1112"/>
                </a:cubicBezTo>
                <a:cubicBezTo>
                  <a:pt x="2310" y="1116"/>
                  <a:pt x="2310" y="1116"/>
                  <a:pt x="2310" y="1116"/>
                </a:cubicBezTo>
                <a:cubicBezTo>
                  <a:pt x="2310" y="1122"/>
                  <a:pt x="2310" y="1122"/>
                  <a:pt x="2310" y="1122"/>
                </a:cubicBezTo>
                <a:cubicBezTo>
                  <a:pt x="2307" y="1122"/>
                  <a:pt x="2307" y="1122"/>
                  <a:pt x="2307" y="1122"/>
                </a:cubicBezTo>
                <a:cubicBezTo>
                  <a:pt x="2307" y="1122"/>
                  <a:pt x="2307" y="1122"/>
                  <a:pt x="2307" y="1123"/>
                </a:cubicBezTo>
                <a:cubicBezTo>
                  <a:pt x="2306" y="1126"/>
                  <a:pt x="2306" y="1126"/>
                  <a:pt x="2306" y="1126"/>
                </a:cubicBezTo>
                <a:cubicBezTo>
                  <a:pt x="2306" y="1127"/>
                  <a:pt x="2306" y="1127"/>
                  <a:pt x="2306" y="1127"/>
                </a:cubicBezTo>
                <a:cubicBezTo>
                  <a:pt x="2305" y="1122"/>
                  <a:pt x="2305" y="1122"/>
                  <a:pt x="2305" y="1122"/>
                </a:cubicBezTo>
                <a:cubicBezTo>
                  <a:pt x="2305" y="1121"/>
                  <a:pt x="2305" y="1121"/>
                  <a:pt x="2305" y="1121"/>
                </a:cubicBezTo>
                <a:cubicBezTo>
                  <a:pt x="2303" y="1121"/>
                  <a:pt x="2303" y="1121"/>
                  <a:pt x="2303" y="1121"/>
                </a:cubicBezTo>
                <a:cubicBezTo>
                  <a:pt x="2304" y="1120"/>
                  <a:pt x="2304" y="1120"/>
                  <a:pt x="2304" y="1120"/>
                </a:cubicBezTo>
                <a:cubicBezTo>
                  <a:pt x="2304" y="1119"/>
                  <a:pt x="2304" y="1119"/>
                  <a:pt x="2304" y="1119"/>
                </a:cubicBezTo>
                <a:cubicBezTo>
                  <a:pt x="2304" y="1115"/>
                  <a:pt x="2304" y="1115"/>
                  <a:pt x="2304" y="1115"/>
                </a:cubicBezTo>
                <a:cubicBezTo>
                  <a:pt x="2304" y="1115"/>
                  <a:pt x="2303" y="1115"/>
                  <a:pt x="2303" y="1115"/>
                </a:cubicBezTo>
                <a:cubicBezTo>
                  <a:pt x="2303" y="1115"/>
                  <a:pt x="2303" y="1115"/>
                  <a:pt x="2302" y="1115"/>
                </a:cubicBezTo>
                <a:cubicBezTo>
                  <a:pt x="2302" y="1115"/>
                  <a:pt x="2302" y="1115"/>
                  <a:pt x="2302" y="1115"/>
                </a:cubicBezTo>
                <a:cubicBezTo>
                  <a:pt x="2302" y="1115"/>
                  <a:pt x="2302" y="1115"/>
                  <a:pt x="2302" y="1115"/>
                </a:cubicBezTo>
                <a:cubicBezTo>
                  <a:pt x="2302" y="1114"/>
                  <a:pt x="2302" y="1114"/>
                  <a:pt x="2302" y="1114"/>
                </a:cubicBezTo>
                <a:cubicBezTo>
                  <a:pt x="2298" y="1113"/>
                  <a:pt x="2298" y="1113"/>
                  <a:pt x="2298" y="1113"/>
                </a:cubicBezTo>
                <a:cubicBezTo>
                  <a:pt x="2298" y="1111"/>
                  <a:pt x="2298" y="1111"/>
                  <a:pt x="2298" y="1111"/>
                </a:cubicBezTo>
                <a:cubicBezTo>
                  <a:pt x="2300" y="1112"/>
                  <a:pt x="2300" y="1112"/>
                  <a:pt x="2300" y="1112"/>
                </a:cubicBezTo>
                <a:cubicBezTo>
                  <a:pt x="2301" y="1112"/>
                  <a:pt x="2301" y="1112"/>
                  <a:pt x="2301" y="1112"/>
                </a:cubicBezTo>
                <a:cubicBezTo>
                  <a:pt x="2302" y="1111"/>
                  <a:pt x="2302" y="1111"/>
                  <a:pt x="2302" y="1111"/>
                </a:cubicBezTo>
                <a:cubicBezTo>
                  <a:pt x="2302" y="1111"/>
                  <a:pt x="2302" y="1111"/>
                  <a:pt x="2302" y="1111"/>
                </a:cubicBezTo>
                <a:cubicBezTo>
                  <a:pt x="2303" y="1109"/>
                  <a:pt x="2303" y="1109"/>
                  <a:pt x="2303" y="1109"/>
                </a:cubicBezTo>
                <a:cubicBezTo>
                  <a:pt x="2304" y="1109"/>
                  <a:pt x="2304" y="1109"/>
                  <a:pt x="2304" y="1109"/>
                </a:cubicBezTo>
                <a:cubicBezTo>
                  <a:pt x="2304" y="1108"/>
                  <a:pt x="2304" y="1108"/>
                  <a:pt x="2304" y="1108"/>
                </a:cubicBezTo>
                <a:cubicBezTo>
                  <a:pt x="2304" y="1104"/>
                  <a:pt x="2304" y="1104"/>
                  <a:pt x="2304" y="1104"/>
                </a:cubicBezTo>
                <a:cubicBezTo>
                  <a:pt x="2303" y="1103"/>
                  <a:pt x="2303" y="1103"/>
                  <a:pt x="2303" y="1103"/>
                </a:cubicBezTo>
                <a:cubicBezTo>
                  <a:pt x="2301" y="1102"/>
                  <a:pt x="2301" y="1102"/>
                  <a:pt x="2301" y="1102"/>
                </a:cubicBezTo>
                <a:cubicBezTo>
                  <a:pt x="2303" y="1100"/>
                  <a:pt x="2303" y="1100"/>
                  <a:pt x="2303" y="1100"/>
                </a:cubicBezTo>
                <a:cubicBezTo>
                  <a:pt x="2303" y="1100"/>
                  <a:pt x="2303" y="1100"/>
                  <a:pt x="2303" y="1100"/>
                </a:cubicBezTo>
                <a:cubicBezTo>
                  <a:pt x="2303" y="1099"/>
                  <a:pt x="2303" y="1099"/>
                  <a:pt x="2303" y="1099"/>
                </a:cubicBezTo>
                <a:cubicBezTo>
                  <a:pt x="2301" y="1097"/>
                  <a:pt x="2301" y="1097"/>
                  <a:pt x="2301" y="1097"/>
                </a:cubicBezTo>
                <a:cubicBezTo>
                  <a:pt x="2298" y="1096"/>
                  <a:pt x="2298" y="1096"/>
                  <a:pt x="2298" y="1096"/>
                </a:cubicBezTo>
                <a:cubicBezTo>
                  <a:pt x="2293" y="1090"/>
                  <a:pt x="2293" y="1090"/>
                  <a:pt x="2293" y="1090"/>
                </a:cubicBezTo>
                <a:cubicBezTo>
                  <a:pt x="2293" y="1089"/>
                  <a:pt x="2293" y="1089"/>
                  <a:pt x="2293" y="1089"/>
                </a:cubicBezTo>
                <a:cubicBezTo>
                  <a:pt x="2289" y="1088"/>
                  <a:pt x="2289" y="1088"/>
                  <a:pt x="2289" y="1088"/>
                </a:cubicBezTo>
                <a:cubicBezTo>
                  <a:pt x="2286" y="1083"/>
                  <a:pt x="2286" y="1083"/>
                  <a:pt x="2286" y="1083"/>
                </a:cubicBezTo>
                <a:cubicBezTo>
                  <a:pt x="2286" y="1083"/>
                  <a:pt x="2286" y="1083"/>
                  <a:pt x="2286" y="1083"/>
                </a:cubicBezTo>
                <a:cubicBezTo>
                  <a:pt x="2286" y="1083"/>
                  <a:pt x="2286" y="1083"/>
                  <a:pt x="2285" y="1083"/>
                </a:cubicBezTo>
                <a:cubicBezTo>
                  <a:pt x="2285" y="1084"/>
                  <a:pt x="2285" y="1084"/>
                  <a:pt x="2285" y="1084"/>
                </a:cubicBezTo>
                <a:cubicBezTo>
                  <a:pt x="2283" y="1083"/>
                  <a:pt x="2283" y="1083"/>
                  <a:pt x="2283" y="1083"/>
                </a:cubicBezTo>
                <a:cubicBezTo>
                  <a:pt x="2282" y="1083"/>
                  <a:pt x="2282" y="1083"/>
                  <a:pt x="2282" y="1083"/>
                </a:cubicBezTo>
                <a:cubicBezTo>
                  <a:pt x="2281" y="1083"/>
                  <a:pt x="2281" y="1083"/>
                  <a:pt x="2281" y="1083"/>
                </a:cubicBezTo>
                <a:cubicBezTo>
                  <a:pt x="2279" y="1081"/>
                  <a:pt x="2279" y="1081"/>
                  <a:pt x="2279" y="1081"/>
                </a:cubicBezTo>
                <a:cubicBezTo>
                  <a:pt x="2278" y="1081"/>
                  <a:pt x="2278" y="1081"/>
                  <a:pt x="2278" y="1081"/>
                </a:cubicBezTo>
                <a:cubicBezTo>
                  <a:pt x="2277" y="1081"/>
                  <a:pt x="2277" y="1081"/>
                  <a:pt x="2277" y="1081"/>
                </a:cubicBezTo>
                <a:cubicBezTo>
                  <a:pt x="2277" y="1082"/>
                  <a:pt x="2277" y="1082"/>
                  <a:pt x="2277" y="1082"/>
                </a:cubicBezTo>
                <a:cubicBezTo>
                  <a:pt x="2276" y="1081"/>
                  <a:pt x="2276" y="1081"/>
                  <a:pt x="2276" y="1081"/>
                </a:cubicBezTo>
                <a:cubicBezTo>
                  <a:pt x="2275" y="1081"/>
                  <a:pt x="2275" y="1082"/>
                  <a:pt x="2275" y="1082"/>
                </a:cubicBezTo>
                <a:cubicBezTo>
                  <a:pt x="2275" y="1082"/>
                  <a:pt x="2275" y="1082"/>
                  <a:pt x="2275" y="1082"/>
                </a:cubicBezTo>
                <a:cubicBezTo>
                  <a:pt x="2275" y="1085"/>
                  <a:pt x="2275" y="1085"/>
                  <a:pt x="2275" y="1085"/>
                </a:cubicBezTo>
                <a:cubicBezTo>
                  <a:pt x="2274" y="1086"/>
                  <a:pt x="2274" y="1086"/>
                  <a:pt x="2274" y="1086"/>
                </a:cubicBezTo>
                <a:cubicBezTo>
                  <a:pt x="2274" y="1087"/>
                  <a:pt x="2274" y="1087"/>
                  <a:pt x="2274" y="1087"/>
                </a:cubicBezTo>
                <a:cubicBezTo>
                  <a:pt x="2275" y="1088"/>
                  <a:pt x="2275" y="1088"/>
                  <a:pt x="2275" y="1088"/>
                </a:cubicBezTo>
                <a:cubicBezTo>
                  <a:pt x="2277" y="1089"/>
                  <a:pt x="2277" y="1089"/>
                  <a:pt x="2277" y="1089"/>
                </a:cubicBezTo>
                <a:cubicBezTo>
                  <a:pt x="2278" y="1089"/>
                  <a:pt x="2278" y="1089"/>
                  <a:pt x="2278" y="1089"/>
                </a:cubicBezTo>
                <a:cubicBezTo>
                  <a:pt x="2280" y="1087"/>
                  <a:pt x="2280" y="1087"/>
                  <a:pt x="2280" y="1087"/>
                </a:cubicBezTo>
                <a:cubicBezTo>
                  <a:pt x="2282" y="1087"/>
                  <a:pt x="2282" y="1087"/>
                  <a:pt x="2282" y="1087"/>
                </a:cubicBezTo>
                <a:cubicBezTo>
                  <a:pt x="2282" y="1088"/>
                  <a:pt x="2282" y="1088"/>
                  <a:pt x="2282" y="1088"/>
                </a:cubicBezTo>
                <a:cubicBezTo>
                  <a:pt x="2284" y="1090"/>
                  <a:pt x="2284" y="1090"/>
                  <a:pt x="2284" y="1090"/>
                </a:cubicBezTo>
                <a:cubicBezTo>
                  <a:pt x="2284" y="1090"/>
                  <a:pt x="2284" y="1090"/>
                  <a:pt x="2284" y="1090"/>
                </a:cubicBezTo>
                <a:cubicBezTo>
                  <a:pt x="2283" y="1090"/>
                  <a:pt x="2283" y="1090"/>
                  <a:pt x="2283" y="1090"/>
                </a:cubicBezTo>
                <a:cubicBezTo>
                  <a:pt x="2281" y="1088"/>
                  <a:pt x="2281" y="1088"/>
                  <a:pt x="2281" y="1088"/>
                </a:cubicBezTo>
                <a:cubicBezTo>
                  <a:pt x="2280" y="1088"/>
                  <a:pt x="2280" y="1088"/>
                  <a:pt x="2280" y="1088"/>
                </a:cubicBezTo>
                <a:cubicBezTo>
                  <a:pt x="2280" y="1088"/>
                  <a:pt x="2280" y="1088"/>
                  <a:pt x="2279" y="1089"/>
                </a:cubicBezTo>
                <a:cubicBezTo>
                  <a:pt x="2278" y="1092"/>
                  <a:pt x="2278" y="1092"/>
                  <a:pt x="2278" y="1092"/>
                </a:cubicBezTo>
                <a:cubicBezTo>
                  <a:pt x="2278" y="1092"/>
                  <a:pt x="2278" y="1092"/>
                  <a:pt x="2278" y="1093"/>
                </a:cubicBezTo>
                <a:cubicBezTo>
                  <a:pt x="2285" y="1097"/>
                  <a:pt x="2285" y="1097"/>
                  <a:pt x="2285" y="1097"/>
                </a:cubicBezTo>
                <a:cubicBezTo>
                  <a:pt x="2285" y="1098"/>
                  <a:pt x="2285" y="1098"/>
                  <a:pt x="2285" y="1098"/>
                </a:cubicBezTo>
                <a:cubicBezTo>
                  <a:pt x="2285" y="1099"/>
                  <a:pt x="2285" y="1099"/>
                  <a:pt x="2285" y="1099"/>
                </a:cubicBezTo>
                <a:cubicBezTo>
                  <a:pt x="2286" y="1102"/>
                  <a:pt x="2286" y="1102"/>
                  <a:pt x="2286" y="1102"/>
                </a:cubicBezTo>
                <a:cubicBezTo>
                  <a:pt x="2286" y="1104"/>
                  <a:pt x="2286" y="1104"/>
                  <a:pt x="2286" y="1104"/>
                </a:cubicBezTo>
                <a:cubicBezTo>
                  <a:pt x="2285" y="1102"/>
                  <a:pt x="2285" y="1102"/>
                  <a:pt x="2285" y="1102"/>
                </a:cubicBezTo>
                <a:cubicBezTo>
                  <a:pt x="2285" y="1102"/>
                  <a:pt x="2284" y="1102"/>
                  <a:pt x="2284" y="1102"/>
                </a:cubicBezTo>
                <a:cubicBezTo>
                  <a:pt x="2284" y="1102"/>
                  <a:pt x="2283" y="1102"/>
                  <a:pt x="2283" y="1102"/>
                </a:cubicBezTo>
                <a:cubicBezTo>
                  <a:pt x="2283" y="1103"/>
                  <a:pt x="2283" y="1103"/>
                  <a:pt x="2283" y="1103"/>
                </a:cubicBezTo>
                <a:cubicBezTo>
                  <a:pt x="2283" y="1102"/>
                  <a:pt x="2283" y="1102"/>
                  <a:pt x="2283" y="1102"/>
                </a:cubicBezTo>
                <a:cubicBezTo>
                  <a:pt x="2281" y="1099"/>
                  <a:pt x="2281" y="1099"/>
                  <a:pt x="2281" y="1099"/>
                </a:cubicBezTo>
                <a:cubicBezTo>
                  <a:pt x="2280" y="1099"/>
                  <a:pt x="2280" y="1098"/>
                  <a:pt x="2280" y="1098"/>
                </a:cubicBezTo>
                <a:cubicBezTo>
                  <a:pt x="2280" y="1098"/>
                  <a:pt x="2279" y="1099"/>
                  <a:pt x="2279" y="1099"/>
                </a:cubicBezTo>
                <a:cubicBezTo>
                  <a:pt x="2278" y="1101"/>
                  <a:pt x="2278" y="1101"/>
                  <a:pt x="2278" y="1101"/>
                </a:cubicBezTo>
                <a:cubicBezTo>
                  <a:pt x="2276" y="1100"/>
                  <a:pt x="2276" y="1100"/>
                  <a:pt x="2276" y="1100"/>
                </a:cubicBezTo>
                <a:cubicBezTo>
                  <a:pt x="2276" y="1100"/>
                  <a:pt x="2276" y="1100"/>
                  <a:pt x="2276" y="1100"/>
                </a:cubicBezTo>
                <a:cubicBezTo>
                  <a:pt x="2276" y="1096"/>
                  <a:pt x="2276" y="1096"/>
                  <a:pt x="2276" y="1096"/>
                </a:cubicBezTo>
                <a:cubicBezTo>
                  <a:pt x="2276" y="1095"/>
                  <a:pt x="2276" y="1095"/>
                  <a:pt x="2276" y="1095"/>
                </a:cubicBezTo>
                <a:cubicBezTo>
                  <a:pt x="2270" y="1092"/>
                  <a:pt x="2270" y="1092"/>
                  <a:pt x="2270" y="1092"/>
                </a:cubicBezTo>
                <a:cubicBezTo>
                  <a:pt x="2270" y="1092"/>
                  <a:pt x="2270" y="1092"/>
                  <a:pt x="2270" y="1092"/>
                </a:cubicBezTo>
                <a:cubicBezTo>
                  <a:pt x="2267" y="1093"/>
                  <a:pt x="2267" y="1093"/>
                  <a:pt x="2267" y="1093"/>
                </a:cubicBezTo>
                <a:cubicBezTo>
                  <a:pt x="2267" y="1093"/>
                  <a:pt x="2267" y="1094"/>
                  <a:pt x="2267" y="1094"/>
                </a:cubicBezTo>
                <a:cubicBezTo>
                  <a:pt x="2267" y="1094"/>
                  <a:pt x="2267" y="1094"/>
                  <a:pt x="2267" y="1094"/>
                </a:cubicBezTo>
                <a:cubicBezTo>
                  <a:pt x="2268" y="1096"/>
                  <a:pt x="2268" y="1096"/>
                  <a:pt x="2268" y="1096"/>
                </a:cubicBezTo>
                <a:cubicBezTo>
                  <a:pt x="2267" y="1096"/>
                  <a:pt x="2267" y="1096"/>
                  <a:pt x="2267" y="1096"/>
                </a:cubicBezTo>
                <a:cubicBezTo>
                  <a:pt x="2267" y="1095"/>
                  <a:pt x="2266" y="1095"/>
                  <a:pt x="2266" y="1096"/>
                </a:cubicBezTo>
                <a:cubicBezTo>
                  <a:pt x="2266" y="1096"/>
                  <a:pt x="2266" y="1096"/>
                  <a:pt x="2266" y="1097"/>
                </a:cubicBezTo>
                <a:cubicBezTo>
                  <a:pt x="2268" y="1100"/>
                  <a:pt x="2268" y="1100"/>
                  <a:pt x="2268" y="1100"/>
                </a:cubicBezTo>
                <a:cubicBezTo>
                  <a:pt x="2268" y="1100"/>
                  <a:pt x="2268" y="1100"/>
                  <a:pt x="2268" y="1100"/>
                </a:cubicBezTo>
                <a:cubicBezTo>
                  <a:pt x="2265" y="1098"/>
                  <a:pt x="2265" y="1098"/>
                  <a:pt x="2265" y="1098"/>
                </a:cubicBezTo>
                <a:cubicBezTo>
                  <a:pt x="2265" y="1098"/>
                  <a:pt x="2265" y="1098"/>
                  <a:pt x="2265" y="1098"/>
                </a:cubicBezTo>
                <a:cubicBezTo>
                  <a:pt x="2264" y="1097"/>
                  <a:pt x="2264" y="1097"/>
                  <a:pt x="2264" y="1097"/>
                </a:cubicBezTo>
                <a:cubicBezTo>
                  <a:pt x="2263" y="1097"/>
                  <a:pt x="2263" y="1098"/>
                  <a:pt x="2263" y="1098"/>
                </a:cubicBezTo>
                <a:cubicBezTo>
                  <a:pt x="2263" y="1099"/>
                  <a:pt x="2263" y="1099"/>
                  <a:pt x="2263" y="1099"/>
                </a:cubicBezTo>
                <a:cubicBezTo>
                  <a:pt x="2264" y="1100"/>
                  <a:pt x="2264" y="1100"/>
                  <a:pt x="2264" y="1100"/>
                </a:cubicBezTo>
                <a:cubicBezTo>
                  <a:pt x="2264" y="1100"/>
                  <a:pt x="2264" y="1100"/>
                  <a:pt x="2264" y="1100"/>
                </a:cubicBezTo>
                <a:cubicBezTo>
                  <a:pt x="2267" y="1104"/>
                  <a:pt x="2267" y="1104"/>
                  <a:pt x="2267" y="1104"/>
                </a:cubicBezTo>
                <a:cubicBezTo>
                  <a:pt x="2265" y="1104"/>
                  <a:pt x="2265" y="1104"/>
                  <a:pt x="2265" y="1104"/>
                </a:cubicBezTo>
                <a:cubicBezTo>
                  <a:pt x="2265" y="1105"/>
                  <a:pt x="2265" y="1105"/>
                  <a:pt x="2265" y="1105"/>
                </a:cubicBezTo>
                <a:cubicBezTo>
                  <a:pt x="2264" y="1106"/>
                  <a:pt x="2264" y="1106"/>
                  <a:pt x="2264" y="1106"/>
                </a:cubicBezTo>
                <a:cubicBezTo>
                  <a:pt x="2264" y="1106"/>
                  <a:pt x="2264" y="1106"/>
                  <a:pt x="2264" y="1106"/>
                </a:cubicBezTo>
                <a:cubicBezTo>
                  <a:pt x="2267" y="1109"/>
                  <a:pt x="2267" y="1109"/>
                  <a:pt x="2267" y="1109"/>
                </a:cubicBezTo>
                <a:cubicBezTo>
                  <a:pt x="2268" y="1110"/>
                  <a:pt x="2268" y="1110"/>
                  <a:pt x="2268" y="1110"/>
                </a:cubicBezTo>
                <a:cubicBezTo>
                  <a:pt x="2272" y="1109"/>
                  <a:pt x="2272" y="1109"/>
                  <a:pt x="2272" y="1109"/>
                </a:cubicBezTo>
                <a:cubicBezTo>
                  <a:pt x="2272" y="1110"/>
                  <a:pt x="2272" y="1110"/>
                  <a:pt x="2272" y="1110"/>
                </a:cubicBezTo>
                <a:cubicBezTo>
                  <a:pt x="2271" y="1111"/>
                  <a:pt x="2271" y="1111"/>
                  <a:pt x="2271" y="1111"/>
                </a:cubicBezTo>
                <a:cubicBezTo>
                  <a:pt x="2270" y="1111"/>
                  <a:pt x="2270" y="1111"/>
                  <a:pt x="2270" y="1111"/>
                </a:cubicBezTo>
                <a:cubicBezTo>
                  <a:pt x="2270" y="1111"/>
                  <a:pt x="2270" y="1112"/>
                  <a:pt x="2271" y="1112"/>
                </a:cubicBezTo>
                <a:cubicBezTo>
                  <a:pt x="2271" y="1112"/>
                  <a:pt x="2271" y="1112"/>
                  <a:pt x="2271" y="1112"/>
                </a:cubicBezTo>
                <a:cubicBezTo>
                  <a:pt x="2269" y="1113"/>
                  <a:pt x="2269" y="1113"/>
                  <a:pt x="2269" y="1113"/>
                </a:cubicBezTo>
                <a:cubicBezTo>
                  <a:pt x="2266" y="1110"/>
                  <a:pt x="2266" y="1110"/>
                  <a:pt x="2266" y="1110"/>
                </a:cubicBezTo>
                <a:cubicBezTo>
                  <a:pt x="2260" y="1106"/>
                  <a:pt x="2260" y="1106"/>
                  <a:pt x="2260" y="1106"/>
                </a:cubicBezTo>
                <a:cubicBezTo>
                  <a:pt x="2259" y="1106"/>
                  <a:pt x="2259" y="1106"/>
                  <a:pt x="2259" y="1106"/>
                </a:cubicBezTo>
                <a:cubicBezTo>
                  <a:pt x="2258" y="1107"/>
                  <a:pt x="2258" y="1107"/>
                  <a:pt x="2258" y="1107"/>
                </a:cubicBezTo>
                <a:cubicBezTo>
                  <a:pt x="2260" y="1111"/>
                  <a:pt x="2260" y="1111"/>
                  <a:pt x="2260" y="1111"/>
                </a:cubicBezTo>
                <a:cubicBezTo>
                  <a:pt x="2260" y="1112"/>
                  <a:pt x="2260" y="1112"/>
                  <a:pt x="2260" y="1112"/>
                </a:cubicBezTo>
                <a:cubicBezTo>
                  <a:pt x="2263" y="1113"/>
                  <a:pt x="2263" y="1113"/>
                  <a:pt x="2263" y="1113"/>
                </a:cubicBezTo>
                <a:cubicBezTo>
                  <a:pt x="2263" y="1114"/>
                  <a:pt x="2263" y="1114"/>
                  <a:pt x="2263" y="1114"/>
                </a:cubicBezTo>
                <a:cubicBezTo>
                  <a:pt x="2262" y="1114"/>
                  <a:pt x="2262" y="1114"/>
                  <a:pt x="2262" y="1114"/>
                </a:cubicBezTo>
                <a:cubicBezTo>
                  <a:pt x="2262" y="1114"/>
                  <a:pt x="2262" y="1115"/>
                  <a:pt x="2261" y="1115"/>
                </a:cubicBezTo>
                <a:cubicBezTo>
                  <a:pt x="2261" y="1115"/>
                  <a:pt x="2262" y="1116"/>
                  <a:pt x="2262" y="1116"/>
                </a:cubicBezTo>
                <a:cubicBezTo>
                  <a:pt x="2264" y="1117"/>
                  <a:pt x="2264" y="1117"/>
                  <a:pt x="2264" y="1117"/>
                </a:cubicBezTo>
                <a:cubicBezTo>
                  <a:pt x="2263" y="1117"/>
                  <a:pt x="2263" y="1117"/>
                  <a:pt x="2263" y="1117"/>
                </a:cubicBezTo>
                <a:cubicBezTo>
                  <a:pt x="2258" y="1115"/>
                  <a:pt x="2258" y="1115"/>
                  <a:pt x="2258" y="1115"/>
                </a:cubicBezTo>
                <a:cubicBezTo>
                  <a:pt x="2256" y="1114"/>
                  <a:pt x="2256" y="1114"/>
                  <a:pt x="2256" y="1114"/>
                </a:cubicBezTo>
                <a:cubicBezTo>
                  <a:pt x="2256" y="1114"/>
                  <a:pt x="2256" y="1113"/>
                  <a:pt x="2256" y="1114"/>
                </a:cubicBezTo>
                <a:cubicBezTo>
                  <a:pt x="2255" y="1114"/>
                  <a:pt x="2255" y="1114"/>
                  <a:pt x="2255" y="1114"/>
                </a:cubicBezTo>
                <a:cubicBezTo>
                  <a:pt x="2253" y="1120"/>
                  <a:pt x="2253" y="1120"/>
                  <a:pt x="2253" y="1120"/>
                </a:cubicBezTo>
                <a:cubicBezTo>
                  <a:pt x="2253" y="1120"/>
                  <a:pt x="2253" y="1121"/>
                  <a:pt x="2253" y="1121"/>
                </a:cubicBezTo>
                <a:cubicBezTo>
                  <a:pt x="2253" y="1121"/>
                  <a:pt x="2253" y="1121"/>
                  <a:pt x="2254" y="1121"/>
                </a:cubicBezTo>
                <a:cubicBezTo>
                  <a:pt x="2260" y="1119"/>
                  <a:pt x="2260" y="1119"/>
                  <a:pt x="2260" y="1119"/>
                </a:cubicBezTo>
                <a:cubicBezTo>
                  <a:pt x="2265" y="1122"/>
                  <a:pt x="2265" y="1122"/>
                  <a:pt x="2265" y="1122"/>
                </a:cubicBezTo>
                <a:cubicBezTo>
                  <a:pt x="2265" y="1122"/>
                  <a:pt x="2265" y="1122"/>
                  <a:pt x="2265" y="1122"/>
                </a:cubicBezTo>
                <a:cubicBezTo>
                  <a:pt x="2267" y="1122"/>
                  <a:pt x="2267" y="1122"/>
                  <a:pt x="2267" y="1122"/>
                </a:cubicBezTo>
                <a:cubicBezTo>
                  <a:pt x="2272" y="1120"/>
                  <a:pt x="2272" y="1120"/>
                  <a:pt x="2272" y="1120"/>
                </a:cubicBezTo>
                <a:cubicBezTo>
                  <a:pt x="2274" y="1120"/>
                  <a:pt x="2274" y="1120"/>
                  <a:pt x="2274" y="1120"/>
                </a:cubicBezTo>
                <a:cubicBezTo>
                  <a:pt x="2274" y="1120"/>
                  <a:pt x="2274" y="1120"/>
                  <a:pt x="2274" y="1120"/>
                </a:cubicBezTo>
                <a:cubicBezTo>
                  <a:pt x="2277" y="1116"/>
                  <a:pt x="2277" y="1116"/>
                  <a:pt x="2277" y="1116"/>
                </a:cubicBezTo>
                <a:cubicBezTo>
                  <a:pt x="2279" y="1115"/>
                  <a:pt x="2279" y="1115"/>
                  <a:pt x="2279" y="1115"/>
                </a:cubicBezTo>
                <a:cubicBezTo>
                  <a:pt x="2286" y="1116"/>
                  <a:pt x="2286" y="1116"/>
                  <a:pt x="2286" y="1116"/>
                </a:cubicBezTo>
                <a:cubicBezTo>
                  <a:pt x="2287" y="1118"/>
                  <a:pt x="2287" y="1118"/>
                  <a:pt x="2287" y="1118"/>
                </a:cubicBezTo>
                <a:cubicBezTo>
                  <a:pt x="2287" y="1119"/>
                  <a:pt x="2287" y="1119"/>
                  <a:pt x="2287" y="1119"/>
                </a:cubicBezTo>
                <a:cubicBezTo>
                  <a:pt x="2287" y="1119"/>
                  <a:pt x="2288" y="1119"/>
                  <a:pt x="2288" y="1119"/>
                </a:cubicBezTo>
                <a:cubicBezTo>
                  <a:pt x="2288" y="1119"/>
                  <a:pt x="2288" y="1119"/>
                  <a:pt x="2288" y="1119"/>
                </a:cubicBezTo>
                <a:cubicBezTo>
                  <a:pt x="2288" y="1120"/>
                  <a:pt x="2288" y="1120"/>
                  <a:pt x="2288" y="1120"/>
                </a:cubicBezTo>
                <a:cubicBezTo>
                  <a:pt x="2288" y="1121"/>
                  <a:pt x="2288" y="1121"/>
                  <a:pt x="2289" y="1121"/>
                </a:cubicBezTo>
                <a:cubicBezTo>
                  <a:pt x="2291" y="1121"/>
                  <a:pt x="2291" y="1121"/>
                  <a:pt x="2291" y="1121"/>
                </a:cubicBezTo>
                <a:cubicBezTo>
                  <a:pt x="2291" y="1121"/>
                  <a:pt x="2291" y="1121"/>
                  <a:pt x="2291" y="1121"/>
                </a:cubicBezTo>
                <a:cubicBezTo>
                  <a:pt x="2292" y="1120"/>
                  <a:pt x="2292" y="1120"/>
                  <a:pt x="2292" y="1120"/>
                </a:cubicBezTo>
                <a:cubicBezTo>
                  <a:pt x="2295" y="1121"/>
                  <a:pt x="2295" y="1121"/>
                  <a:pt x="2295" y="1121"/>
                </a:cubicBezTo>
                <a:cubicBezTo>
                  <a:pt x="2288" y="1126"/>
                  <a:pt x="2288" y="1126"/>
                  <a:pt x="2288" y="1126"/>
                </a:cubicBezTo>
                <a:cubicBezTo>
                  <a:pt x="2287" y="1126"/>
                  <a:pt x="2287" y="1126"/>
                  <a:pt x="2287" y="1126"/>
                </a:cubicBezTo>
                <a:cubicBezTo>
                  <a:pt x="2286" y="1127"/>
                  <a:pt x="2286" y="1127"/>
                  <a:pt x="2286" y="1127"/>
                </a:cubicBezTo>
                <a:cubicBezTo>
                  <a:pt x="2284" y="1129"/>
                  <a:pt x="2284" y="1129"/>
                  <a:pt x="2284" y="1129"/>
                </a:cubicBezTo>
                <a:cubicBezTo>
                  <a:pt x="2284" y="1130"/>
                  <a:pt x="2284" y="1130"/>
                  <a:pt x="2284" y="1130"/>
                </a:cubicBezTo>
                <a:cubicBezTo>
                  <a:pt x="2284" y="1132"/>
                  <a:pt x="2284" y="1132"/>
                  <a:pt x="2284" y="1132"/>
                </a:cubicBezTo>
                <a:cubicBezTo>
                  <a:pt x="2284" y="1132"/>
                  <a:pt x="2284" y="1132"/>
                  <a:pt x="2285" y="1132"/>
                </a:cubicBezTo>
                <a:cubicBezTo>
                  <a:pt x="2291" y="1133"/>
                  <a:pt x="2291" y="1133"/>
                  <a:pt x="2291" y="1133"/>
                </a:cubicBezTo>
                <a:cubicBezTo>
                  <a:pt x="2293" y="1134"/>
                  <a:pt x="2293" y="1134"/>
                  <a:pt x="2293" y="1134"/>
                </a:cubicBezTo>
                <a:cubicBezTo>
                  <a:pt x="2293" y="1135"/>
                  <a:pt x="2294" y="1135"/>
                  <a:pt x="2294" y="1134"/>
                </a:cubicBezTo>
                <a:cubicBezTo>
                  <a:pt x="2295" y="1131"/>
                  <a:pt x="2295" y="1131"/>
                  <a:pt x="2295" y="1131"/>
                </a:cubicBezTo>
                <a:cubicBezTo>
                  <a:pt x="2295" y="1131"/>
                  <a:pt x="2295" y="1131"/>
                  <a:pt x="2295" y="1131"/>
                </a:cubicBezTo>
                <a:cubicBezTo>
                  <a:pt x="2294" y="1136"/>
                  <a:pt x="2294" y="1136"/>
                  <a:pt x="2294" y="1136"/>
                </a:cubicBezTo>
                <a:cubicBezTo>
                  <a:pt x="2288" y="1136"/>
                  <a:pt x="2288" y="1136"/>
                  <a:pt x="2288" y="1136"/>
                </a:cubicBezTo>
                <a:cubicBezTo>
                  <a:pt x="2285" y="1135"/>
                  <a:pt x="2285" y="1135"/>
                  <a:pt x="2285" y="1135"/>
                </a:cubicBezTo>
                <a:cubicBezTo>
                  <a:pt x="2284" y="1135"/>
                  <a:pt x="2284" y="1135"/>
                  <a:pt x="2284" y="1135"/>
                </a:cubicBezTo>
                <a:cubicBezTo>
                  <a:pt x="2282" y="1137"/>
                  <a:pt x="2282" y="1137"/>
                  <a:pt x="2282" y="1137"/>
                </a:cubicBezTo>
                <a:cubicBezTo>
                  <a:pt x="2281" y="1135"/>
                  <a:pt x="2281" y="1135"/>
                  <a:pt x="2281" y="1135"/>
                </a:cubicBezTo>
                <a:cubicBezTo>
                  <a:pt x="2281" y="1135"/>
                  <a:pt x="2280" y="1135"/>
                  <a:pt x="2280" y="1135"/>
                </a:cubicBezTo>
                <a:cubicBezTo>
                  <a:pt x="2277" y="1138"/>
                  <a:pt x="2277" y="1138"/>
                  <a:pt x="2277" y="1138"/>
                </a:cubicBezTo>
                <a:cubicBezTo>
                  <a:pt x="2274" y="1138"/>
                  <a:pt x="2274" y="1138"/>
                  <a:pt x="2274" y="1138"/>
                </a:cubicBezTo>
                <a:cubicBezTo>
                  <a:pt x="2274" y="1138"/>
                  <a:pt x="2274" y="1138"/>
                  <a:pt x="2274" y="1138"/>
                </a:cubicBezTo>
                <a:cubicBezTo>
                  <a:pt x="2272" y="1139"/>
                  <a:pt x="2272" y="1139"/>
                  <a:pt x="2272" y="1139"/>
                </a:cubicBezTo>
                <a:cubicBezTo>
                  <a:pt x="2263" y="1141"/>
                  <a:pt x="2263" y="1141"/>
                  <a:pt x="2263" y="1141"/>
                </a:cubicBezTo>
                <a:cubicBezTo>
                  <a:pt x="2262" y="1142"/>
                  <a:pt x="2262" y="1142"/>
                  <a:pt x="2262" y="1142"/>
                </a:cubicBezTo>
                <a:cubicBezTo>
                  <a:pt x="2262" y="1146"/>
                  <a:pt x="2262" y="1146"/>
                  <a:pt x="2262" y="1146"/>
                </a:cubicBezTo>
                <a:cubicBezTo>
                  <a:pt x="2262" y="1146"/>
                  <a:pt x="2262" y="1146"/>
                  <a:pt x="2262" y="1146"/>
                </a:cubicBezTo>
                <a:cubicBezTo>
                  <a:pt x="2263" y="1148"/>
                  <a:pt x="2263" y="1148"/>
                  <a:pt x="2263" y="1148"/>
                </a:cubicBezTo>
                <a:cubicBezTo>
                  <a:pt x="2264" y="1148"/>
                  <a:pt x="2264" y="1148"/>
                  <a:pt x="2264" y="1148"/>
                </a:cubicBezTo>
                <a:cubicBezTo>
                  <a:pt x="2267" y="1147"/>
                  <a:pt x="2267" y="1147"/>
                  <a:pt x="2267" y="1147"/>
                </a:cubicBezTo>
                <a:cubicBezTo>
                  <a:pt x="2270" y="1145"/>
                  <a:pt x="2270" y="1145"/>
                  <a:pt x="2270" y="1145"/>
                </a:cubicBezTo>
                <a:cubicBezTo>
                  <a:pt x="2276" y="1144"/>
                  <a:pt x="2276" y="1144"/>
                  <a:pt x="2276" y="1144"/>
                </a:cubicBezTo>
                <a:cubicBezTo>
                  <a:pt x="2279" y="1145"/>
                  <a:pt x="2279" y="1145"/>
                  <a:pt x="2279" y="1145"/>
                </a:cubicBezTo>
                <a:cubicBezTo>
                  <a:pt x="2280" y="1146"/>
                  <a:pt x="2280" y="1146"/>
                  <a:pt x="2280" y="1146"/>
                </a:cubicBezTo>
                <a:cubicBezTo>
                  <a:pt x="2281" y="1146"/>
                  <a:pt x="2281" y="1146"/>
                  <a:pt x="2281" y="1146"/>
                </a:cubicBezTo>
                <a:cubicBezTo>
                  <a:pt x="2284" y="1145"/>
                  <a:pt x="2284" y="1145"/>
                  <a:pt x="2284" y="1145"/>
                </a:cubicBezTo>
                <a:cubicBezTo>
                  <a:pt x="2286" y="1145"/>
                  <a:pt x="2286" y="1145"/>
                  <a:pt x="2286" y="1145"/>
                </a:cubicBezTo>
                <a:cubicBezTo>
                  <a:pt x="2287" y="1153"/>
                  <a:pt x="2287" y="1153"/>
                  <a:pt x="2287" y="1153"/>
                </a:cubicBezTo>
                <a:cubicBezTo>
                  <a:pt x="2287" y="1154"/>
                  <a:pt x="2287" y="1154"/>
                  <a:pt x="2288" y="1154"/>
                </a:cubicBezTo>
                <a:cubicBezTo>
                  <a:pt x="2289" y="1154"/>
                  <a:pt x="2289" y="1154"/>
                  <a:pt x="2289" y="1154"/>
                </a:cubicBezTo>
                <a:cubicBezTo>
                  <a:pt x="2289" y="1155"/>
                  <a:pt x="2289" y="1155"/>
                  <a:pt x="2289" y="1155"/>
                </a:cubicBezTo>
                <a:cubicBezTo>
                  <a:pt x="2291" y="1157"/>
                  <a:pt x="2291" y="1157"/>
                  <a:pt x="2291" y="1157"/>
                </a:cubicBezTo>
                <a:cubicBezTo>
                  <a:pt x="2291" y="1157"/>
                  <a:pt x="2291" y="1157"/>
                  <a:pt x="2291" y="1157"/>
                </a:cubicBezTo>
                <a:cubicBezTo>
                  <a:pt x="2292" y="1157"/>
                  <a:pt x="2292" y="1157"/>
                  <a:pt x="2292" y="1157"/>
                </a:cubicBezTo>
                <a:cubicBezTo>
                  <a:pt x="2294" y="1154"/>
                  <a:pt x="2294" y="1154"/>
                  <a:pt x="2294" y="1154"/>
                </a:cubicBezTo>
                <a:cubicBezTo>
                  <a:pt x="2294" y="1154"/>
                  <a:pt x="2294" y="1154"/>
                  <a:pt x="2294" y="1154"/>
                </a:cubicBezTo>
                <a:cubicBezTo>
                  <a:pt x="2293" y="1156"/>
                  <a:pt x="2293" y="1156"/>
                  <a:pt x="2293" y="1156"/>
                </a:cubicBezTo>
                <a:cubicBezTo>
                  <a:pt x="2293" y="1156"/>
                  <a:pt x="2293" y="1156"/>
                  <a:pt x="2293" y="1156"/>
                </a:cubicBezTo>
                <a:cubicBezTo>
                  <a:pt x="2293" y="1159"/>
                  <a:pt x="2293" y="1159"/>
                  <a:pt x="2293" y="1159"/>
                </a:cubicBezTo>
                <a:cubicBezTo>
                  <a:pt x="2293" y="1160"/>
                  <a:pt x="2293" y="1160"/>
                  <a:pt x="2293" y="1160"/>
                </a:cubicBezTo>
                <a:cubicBezTo>
                  <a:pt x="2290" y="1162"/>
                  <a:pt x="2290" y="1162"/>
                  <a:pt x="2290" y="1162"/>
                </a:cubicBezTo>
                <a:cubicBezTo>
                  <a:pt x="2290" y="1163"/>
                  <a:pt x="2290" y="1163"/>
                  <a:pt x="2290" y="1163"/>
                </a:cubicBezTo>
                <a:cubicBezTo>
                  <a:pt x="2290" y="1164"/>
                  <a:pt x="2290" y="1164"/>
                  <a:pt x="2291" y="1164"/>
                </a:cubicBezTo>
                <a:cubicBezTo>
                  <a:pt x="2295" y="1163"/>
                  <a:pt x="2295" y="1163"/>
                  <a:pt x="2295" y="1163"/>
                </a:cubicBezTo>
                <a:cubicBezTo>
                  <a:pt x="2295" y="1167"/>
                  <a:pt x="2295" y="1167"/>
                  <a:pt x="2295" y="1167"/>
                </a:cubicBezTo>
                <a:cubicBezTo>
                  <a:pt x="2287" y="1171"/>
                  <a:pt x="2287" y="1171"/>
                  <a:pt x="2287" y="1171"/>
                </a:cubicBezTo>
                <a:cubicBezTo>
                  <a:pt x="2285" y="1173"/>
                  <a:pt x="2285" y="1173"/>
                  <a:pt x="2285" y="1173"/>
                </a:cubicBezTo>
                <a:cubicBezTo>
                  <a:pt x="2282" y="1171"/>
                  <a:pt x="2282" y="1171"/>
                  <a:pt x="2282" y="1171"/>
                </a:cubicBezTo>
                <a:cubicBezTo>
                  <a:pt x="2282" y="1171"/>
                  <a:pt x="2281" y="1171"/>
                  <a:pt x="2281" y="1171"/>
                </a:cubicBezTo>
                <a:cubicBezTo>
                  <a:pt x="2281" y="1171"/>
                  <a:pt x="2281" y="1171"/>
                  <a:pt x="2281" y="1172"/>
                </a:cubicBezTo>
                <a:cubicBezTo>
                  <a:pt x="2282" y="1176"/>
                  <a:pt x="2282" y="1176"/>
                  <a:pt x="2282" y="1176"/>
                </a:cubicBezTo>
                <a:cubicBezTo>
                  <a:pt x="2282" y="1180"/>
                  <a:pt x="2282" y="1180"/>
                  <a:pt x="2282" y="1180"/>
                </a:cubicBezTo>
                <a:cubicBezTo>
                  <a:pt x="2282" y="1181"/>
                  <a:pt x="2282" y="1181"/>
                  <a:pt x="2282" y="1181"/>
                </a:cubicBezTo>
                <a:cubicBezTo>
                  <a:pt x="2285" y="1182"/>
                  <a:pt x="2285" y="1182"/>
                  <a:pt x="2285" y="1182"/>
                </a:cubicBezTo>
                <a:cubicBezTo>
                  <a:pt x="2285" y="1181"/>
                  <a:pt x="2285" y="1181"/>
                  <a:pt x="2285" y="1181"/>
                </a:cubicBezTo>
                <a:cubicBezTo>
                  <a:pt x="2287" y="1180"/>
                  <a:pt x="2287" y="1180"/>
                  <a:pt x="2287" y="1180"/>
                </a:cubicBezTo>
                <a:cubicBezTo>
                  <a:pt x="2295" y="1180"/>
                  <a:pt x="2295" y="1180"/>
                  <a:pt x="2295" y="1180"/>
                </a:cubicBezTo>
                <a:cubicBezTo>
                  <a:pt x="2295" y="1180"/>
                  <a:pt x="2295" y="1180"/>
                  <a:pt x="2295" y="1180"/>
                </a:cubicBezTo>
                <a:cubicBezTo>
                  <a:pt x="2296" y="1179"/>
                  <a:pt x="2296" y="1179"/>
                  <a:pt x="2296" y="1179"/>
                </a:cubicBezTo>
                <a:cubicBezTo>
                  <a:pt x="2301" y="1181"/>
                  <a:pt x="2301" y="1181"/>
                  <a:pt x="2301" y="1181"/>
                </a:cubicBezTo>
                <a:cubicBezTo>
                  <a:pt x="2302" y="1181"/>
                  <a:pt x="2302" y="1181"/>
                  <a:pt x="2302" y="1181"/>
                </a:cubicBezTo>
                <a:cubicBezTo>
                  <a:pt x="2305" y="1179"/>
                  <a:pt x="2305" y="1179"/>
                  <a:pt x="2305" y="1179"/>
                </a:cubicBezTo>
                <a:cubicBezTo>
                  <a:pt x="2316" y="1185"/>
                  <a:pt x="2316" y="1185"/>
                  <a:pt x="2316" y="1185"/>
                </a:cubicBezTo>
                <a:cubicBezTo>
                  <a:pt x="2318" y="1188"/>
                  <a:pt x="2318" y="1188"/>
                  <a:pt x="2318" y="1188"/>
                </a:cubicBezTo>
                <a:cubicBezTo>
                  <a:pt x="2321" y="1189"/>
                  <a:pt x="2321" y="1189"/>
                  <a:pt x="2321" y="1189"/>
                </a:cubicBezTo>
                <a:cubicBezTo>
                  <a:pt x="2323" y="1191"/>
                  <a:pt x="2323" y="1191"/>
                  <a:pt x="2323" y="1191"/>
                </a:cubicBezTo>
                <a:cubicBezTo>
                  <a:pt x="2324" y="1191"/>
                  <a:pt x="2324" y="1191"/>
                  <a:pt x="2324" y="1191"/>
                </a:cubicBezTo>
                <a:cubicBezTo>
                  <a:pt x="2325" y="1191"/>
                  <a:pt x="2325" y="1191"/>
                  <a:pt x="2325" y="1191"/>
                </a:cubicBezTo>
                <a:cubicBezTo>
                  <a:pt x="2327" y="1190"/>
                  <a:pt x="2327" y="1190"/>
                  <a:pt x="2327" y="1190"/>
                </a:cubicBezTo>
                <a:cubicBezTo>
                  <a:pt x="2332" y="1193"/>
                  <a:pt x="2332" y="1193"/>
                  <a:pt x="2332" y="1193"/>
                </a:cubicBezTo>
                <a:cubicBezTo>
                  <a:pt x="2336" y="1194"/>
                  <a:pt x="2336" y="1194"/>
                  <a:pt x="2336" y="1194"/>
                </a:cubicBezTo>
                <a:cubicBezTo>
                  <a:pt x="2339" y="1196"/>
                  <a:pt x="2339" y="1196"/>
                  <a:pt x="2339" y="1196"/>
                </a:cubicBezTo>
                <a:cubicBezTo>
                  <a:pt x="2340" y="1196"/>
                  <a:pt x="2340" y="1196"/>
                  <a:pt x="2340" y="1196"/>
                </a:cubicBezTo>
                <a:cubicBezTo>
                  <a:pt x="2341" y="1195"/>
                  <a:pt x="2341" y="1195"/>
                  <a:pt x="2341" y="1195"/>
                </a:cubicBezTo>
                <a:cubicBezTo>
                  <a:pt x="2345" y="1196"/>
                  <a:pt x="2345" y="1196"/>
                  <a:pt x="2345" y="1196"/>
                </a:cubicBezTo>
                <a:cubicBezTo>
                  <a:pt x="2346" y="1196"/>
                  <a:pt x="2346" y="1196"/>
                  <a:pt x="2346" y="1196"/>
                </a:cubicBezTo>
                <a:cubicBezTo>
                  <a:pt x="2348" y="1194"/>
                  <a:pt x="2348" y="1194"/>
                  <a:pt x="2348" y="1194"/>
                </a:cubicBezTo>
                <a:cubicBezTo>
                  <a:pt x="2355" y="1192"/>
                  <a:pt x="2355" y="1192"/>
                  <a:pt x="2355" y="1192"/>
                </a:cubicBezTo>
                <a:cubicBezTo>
                  <a:pt x="2363" y="1184"/>
                  <a:pt x="2363" y="1184"/>
                  <a:pt x="2363" y="1184"/>
                </a:cubicBezTo>
                <a:lnTo>
                  <a:pt x="2367" y="1182"/>
                </a:lnTo>
                <a:close/>
                <a:moveTo>
                  <a:pt x="2817" y="1453"/>
                </a:moveTo>
                <a:cubicBezTo>
                  <a:pt x="2816" y="1453"/>
                  <a:pt x="2816" y="1453"/>
                  <a:pt x="2816" y="1453"/>
                </a:cubicBezTo>
                <a:cubicBezTo>
                  <a:pt x="2816" y="1453"/>
                  <a:pt x="2816" y="1453"/>
                  <a:pt x="2815" y="1453"/>
                </a:cubicBezTo>
                <a:cubicBezTo>
                  <a:pt x="2815" y="1453"/>
                  <a:pt x="2815" y="1454"/>
                  <a:pt x="2815" y="1454"/>
                </a:cubicBezTo>
                <a:cubicBezTo>
                  <a:pt x="2815" y="1454"/>
                  <a:pt x="2815" y="1454"/>
                  <a:pt x="2815" y="1454"/>
                </a:cubicBezTo>
                <a:cubicBezTo>
                  <a:pt x="2815" y="1454"/>
                  <a:pt x="2815" y="1454"/>
                  <a:pt x="2814" y="1454"/>
                </a:cubicBezTo>
                <a:cubicBezTo>
                  <a:pt x="2814" y="1454"/>
                  <a:pt x="2814" y="1454"/>
                  <a:pt x="2814" y="1454"/>
                </a:cubicBezTo>
                <a:cubicBezTo>
                  <a:pt x="2814" y="1453"/>
                  <a:pt x="2814" y="1453"/>
                  <a:pt x="2814" y="1453"/>
                </a:cubicBezTo>
                <a:cubicBezTo>
                  <a:pt x="2813" y="1453"/>
                  <a:pt x="2813" y="1453"/>
                  <a:pt x="2813" y="1453"/>
                </a:cubicBezTo>
                <a:cubicBezTo>
                  <a:pt x="2812" y="1453"/>
                  <a:pt x="2812" y="1453"/>
                  <a:pt x="2812" y="1453"/>
                </a:cubicBezTo>
                <a:cubicBezTo>
                  <a:pt x="2812" y="1452"/>
                  <a:pt x="2812" y="1452"/>
                  <a:pt x="2812" y="1452"/>
                </a:cubicBezTo>
                <a:cubicBezTo>
                  <a:pt x="2811" y="1451"/>
                  <a:pt x="2811" y="1451"/>
                  <a:pt x="2811" y="1451"/>
                </a:cubicBezTo>
                <a:cubicBezTo>
                  <a:pt x="2811" y="1451"/>
                  <a:pt x="2811" y="1451"/>
                  <a:pt x="2810" y="1451"/>
                </a:cubicBezTo>
                <a:cubicBezTo>
                  <a:pt x="2810" y="1452"/>
                  <a:pt x="2810" y="1452"/>
                  <a:pt x="2810" y="1452"/>
                </a:cubicBezTo>
                <a:cubicBezTo>
                  <a:pt x="2808" y="1452"/>
                  <a:pt x="2808" y="1452"/>
                  <a:pt x="2808" y="1452"/>
                </a:cubicBezTo>
                <a:cubicBezTo>
                  <a:pt x="2808" y="1452"/>
                  <a:pt x="2808" y="1452"/>
                  <a:pt x="2808" y="1452"/>
                </a:cubicBezTo>
                <a:cubicBezTo>
                  <a:pt x="2807" y="1453"/>
                  <a:pt x="2807" y="1453"/>
                  <a:pt x="2807" y="1453"/>
                </a:cubicBezTo>
                <a:cubicBezTo>
                  <a:pt x="2807" y="1453"/>
                  <a:pt x="2806" y="1453"/>
                  <a:pt x="2807" y="1453"/>
                </a:cubicBezTo>
                <a:cubicBezTo>
                  <a:pt x="2807" y="1455"/>
                  <a:pt x="2807" y="1455"/>
                  <a:pt x="2807" y="1455"/>
                </a:cubicBezTo>
                <a:cubicBezTo>
                  <a:pt x="2808" y="1455"/>
                  <a:pt x="2808" y="1455"/>
                  <a:pt x="2808" y="1455"/>
                </a:cubicBezTo>
                <a:cubicBezTo>
                  <a:pt x="2808" y="1455"/>
                  <a:pt x="2808" y="1455"/>
                  <a:pt x="2808" y="1455"/>
                </a:cubicBezTo>
                <a:cubicBezTo>
                  <a:pt x="2807" y="1455"/>
                  <a:pt x="2807" y="1455"/>
                  <a:pt x="2807" y="1455"/>
                </a:cubicBezTo>
                <a:cubicBezTo>
                  <a:pt x="2807" y="1455"/>
                  <a:pt x="2807" y="1455"/>
                  <a:pt x="2806" y="1455"/>
                </a:cubicBezTo>
                <a:cubicBezTo>
                  <a:pt x="2806" y="1456"/>
                  <a:pt x="2806" y="1456"/>
                  <a:pt x="2806" y="1456"/>
                </a:cubicBezTo>
                <a:cubicBezTo>
                  <a:pt x="2807" y="1458"/>
                  <a:pt x="2807" y="1458"/>
                  <a:pt x="2807" y="1458"/>
                </a:cubicBezTo>
                <a:cubicBezTo>
                  <a:pt x="2807" y="1458"/>
                  <a:pt x="2807" y="1458"/>
                  <a:pt x="2807" y="1458"/>
                </a:cubicBezTo>
                <a:cubicBezTo>
                  <a:pt x="2810" y="1459"/>
                  <a:pt x="2810" y="1459"/>
                  <a:pt x="2810" y="1459"/>
                </a:cubicBezTo>
                <a:cubicBezTo>
                  <a:pt x="2813" y="1461"/>
                  <a:pt x="2813" y="1461"/>
                  <a:pt x="2813" y="1461"/>
                </a:cubicBezTo>
                <a:cubicBezTo>
                  <a:pt x="2814" y="1462"/>
                  <a:pt x="2814" y="1462"/>
                  <a:pt x="2814" y="1462"/>
                </a:cubicBezTo>
                <a:cubicBezTo>
                  <a:pt x="2815" y="1461"/>
                  <a:pt x="2815" y="1461"/>
                  <a:pt x="2815" y="1461"/>
                </a:cubicBezTo>
                <a:cubicBezTo>
                  <a:pt x="2816" y="1461"/>
                  <a:pt x="2816" y="1461"/>
                  <a:pt x="2816" y="1461"/>
                </a:cubicBezTo>
                <a:cubicBezTo>
                  <a:pt x="2816" y="1460"/>
                  <a:pt x="2816" y="1460"/>
                  <a:pt x="2816" y="1460"/>
                </a:cubicBezTo>
                <a:cubicBezTo>
                  <a:pt x="2818" y="1461"/>
                  <a:pt x="2818" y="1461"/>
                  <a:pt x="2818" y="1461"/>
                </a:cubicBezTo>
                <a:cubicBezTo>
                  <a:pt x="2819" y="1461"/>
                  <a:pt x="2819" y="1461"/>
                  <a:pt x="2819" y="1461"/>
                </a:cubicBezTo>
                <a:cubicBezTo>
                  <a:pt x="2820" y="1460"/>
                  <a:pt x="2820" y="1460"/>
                  <a:pt x="2820" y="1460"/>
                </a:cubicBezTo>
                <a:cubicBezTo>
                  <a:pt x="2820" y="1460"/>
                  <a:pt x="2820" y="1460"/>
                  <a:pt x="2820" y="1459"/>
                </a:cubicBezTo>
                <a:cubicBezTo>
                  <a:pt x="2819" y="1456"/>
                  <a:pt x="2819" y="1456"/>
                  <a:pt x="2819" y="1456"/>
                </a:cubicBezTo>
                <a:cubicBezTo>
                  <a:pt x="2818" y="1454"/>
                  <a:pt x="2818" y="1454"/>
                  <a:pt x="2818" y="1454"/>
                </a:cubicBezTo>
                <a:cubicBezTo>
                  <a:pt x="2818" y="1454"/>
                  <a:pt x="2818" y="1454"/>
                  <a:pt x="2818" y="1454"/>
                </a:cubicBezTo>
                <a:cubicBezTo>
                  <a:pt x="2818" y="1453"/>
                  <a:pt x="2817" y="1453"/>
                  <a:pt x="2817" y="1453"/>
                </a:cubicBezTo>
                <a:close/>
                <a:moveTo>
                  <a:pt x="2821" y="1462"/>
                </a:moveTo>
                <a:cubicBezTo>
                  <a:pt x="2822" y="1463"/>
                  <a:pt x="2822" y="1463"/>
                  <a:pt x="2822" y="1463"/>
                </a:cubicBezTo>
                <a:cubicBezTo>
                  <a:pt x="2822" y="1463"/>
                  <a:pt x="2822" y="1463"/>
                  <a:pt x="2822" y="1463"/>
                </a:cubicBezTo>
                <a:cubicBezTo>
                  <a:pt x="2822" y="1463"/>
                  <a:pt x="2822" y="1463"/>
                  <a:pt x="2823" y="1463"/>
                </a:cubicBezTo>
                <a:cubicBezTo>
                  <a:pt x="2823" y="1463"/>
                  <a:pt x="2823" y="1463"/>
                  <a:pt x="2823" y="1462"/>
                </a:cubicBezTo>
                <a:cubicBezTo>
                  <a:pt x="2823" y="1458"/>
                  <a:pt x="2823" y="1458"/>
                  <a:pt x="2823" y="1458"/>
                </a:cubicBezTo>
                <a:cubicBezTo>
                  <a:pt x="2825" y="1457"/>
                  <a:pt x="2825" y="1457"/>
                  <a:pt x="2825" y="1457"/>
                </a:cubicBezTo>
                <a:cubicBezTo>
                  <a:pt x="2825" y="1456"/>
                  <a:pt x="2825" y="1456"/>
                  <a:pt x="2825" y="1456"/>
                </a:cubicBezTo>
                <a:cubicBezTo>
                  <a:pt x="2825" y="1455"/>
                  <a:pt x="2825" y="1455"/>
                  <a:pt x="2825" y="1455"/>
                </a:cubicBezTo>
                <a:cubicBezTo>
                  <a:pt x="2825" y="1454"/>
                  <a:pt x="2825" y="1454"/>
                  <a:pt x="2825" y="1454"/>
                </a:cubicBezTo>
                <a:cubicBezTo>
                  <a:pt x="2822" y="1453"/>
                  <a:pt x="2822" y="1453"/>
                  <a:pt x="2822" y="1453"/>
                </a:cubicBezTo>
                <a:cubicBezTo>
                  <a:pt x="2822" y="1452"/>
                  <a:pt x="2822" y="1452"/>
                  <a:pt x="2822" y="1452"/>
                </a:cubicBezTo>
                <a:cubicBezTo>
                  <a:pt x="2822" y="1452"/>
                  <a:pt x="2822" y="1452"/>
                  <a:pt x="2822" y="1452"/>
                </a:cubicBezTo>
                <a:cubicBezTo>
                  <a:pt x="2821" y="1451"/>
                  <a:pt x="2821" y="1451"/>
                  <a:pt x="2821" y="1451"/>
                </a:cubicBezTo>
                <a:cubicBezTo>
                  <a:pt x="2820" y="1451"/>
                  <a:pt x="2820" y="1451"/>
                  <a:pt x="2820" y="1451"/>
                </a:cubicBezTo>
                <a:cubicBezTo>
                  <a:pt x="2819" y="1451"/>
                  <a:pt x="2819" y="1451"/>
                  <a:pt x="2819" y="1451"/>
                </a:cubicBezTo>
                <a:cubicBezTo>
                  <a:pt x="2818" y="1451"/>
                  <a:pt x="2818" y="1451"/>
                  <a:pt x="2818" y="1451"/>
                </a:cubicBezTo>
                <a:cubicBezTo>
                  <a:pt x="2818" y="1451"/>
                  <a:pt x="2818" y="1451"/>
                  <a:pt x="2818" y="1452"/>
                </a:cubicBezTo>
                <a:cubicBezTo>
                  <a:pt x="2818" y="1452"/>
                  <a:pt x="2818" y="1452"/>
                  <a:pt x="2818" y="1452"/>
                </a:cubicBezTo>
                <a:cubicBezTo>
                  <a:pt x="2818" y="1453"/>
                  <a:pt x="2818" y="1453"/>
                  <a:pt x="2818" y="1453"/>
                </a:cubicBezTo>
                <a:cubicBezTo>
                  <a:pt x="2819" y="1455"/>
                  <a:pt x="2819" y="1455"/>
                  <a:pt x="2819" y="1455"/>
                </a:cubicBezTo>
                <a:cubicBezTo>
                  <a:pt x="2819" y="1455"/>
                  <a:pt x="2819" y="1455"/>
                  <a:pt x="2819" y="1455"/>
                </a:cubicBezTo>
                <a:cubicBezTo>
                  <a:pt x="2820" y="1457"/>
                  <a:pt x="2820" y="1457"/>
                  <a:pt x="2820" y="1457"/>
                </a:cubicBezTo>
                <a:cubicBezTo>
                  <a:pt x="2820" y="1458"/>
                  <a:pt x="2820" y="1458"/>
                  <a:pt x="2820" y="1458"/>
                </a:cubicBezTo>
                <a:cubicBezTo>
                  <a:pt x="2820" y="1461"/>
                  <a:pt x="2820" y="1461"/>
                  <a:pt x="2820" y="1461"/>
                </a:cubicBezTo>
                <a:lnTo>
                  <a:pt x="2821" y="1462"/>
                </a:lnTo>
                <a:close/>
                <a:moveTo>
                  <a:pt x="2805" y="1444"/>
                </a:moveTo>
                <a:cubicBezTo>
                  <a:pt x="2805" y="1444"/>
                  <a:pt x="2805" y="1444"/>
                  <a:pt x="2805" y="1444"/>
                </a:cubicBezTo>
                <a:cubicBezTo>
                  <a:pt x="2805" y="1444"/>
                  <a:pt x="2806" y="1444"/>
                  <a:pt x="2806" y="1443"/>
                </a:cubicBezTo>
                <a:cubicBezTo>
                  <a:pt x="2806" y="1443"/>
                  <a:pt x="2806" y="1443"/>
                  <a:pt x="2806" y="1443"/>
                </a:cubicBezTo>
                <a:cubicBezTo>
                  <a:pt x="2805" y="1442"/>
                  <a:pt x="2805" y="1442"/>
                  <a:pt x="2805" y="1442"/>
                </a:cubicBezTo>
                <a:cubicBezTo>
                  <a:pt x="2804" y="1442"/>
                  <a:pt x="2804" y="1442"/>
                  <a:pt x="2804" y="1442"/>
                </a:cubicBezTo>
                <a:cubicBezTo>
                  <a:pt x="2804" y="1441"/>
                  <a:pt x="2804" y="1441"/>
                  <a:pt x="2804" y="1441"/>
                </a:cubicBezTo>
                <a:cubicBezTo>
                  <a:pt x="2803" y="1440"/>
                  <a:pt x="2803" y="1440"/>
                  <a:pt x="2803" y="1440"/>
                </a:cubicBezTo>
                <a:cubicBezTo>
                  <a:pt x="2803" y="1438"/>
                  <a:pt x="2803" y="1438"/>
                  <a:pt x="2803" y="1438"/>
                </a:cubicBezTo>
                <a:cubicBezTo>
                  <a:pt x="2803" y="1437"/>
                  <a:pt x="2803" y="1437"/>
                  <a:pt x="2803" y="1437"/>
                </a:cubicBezTo>
                <a:cubicBezTo>
                  <a:pt x="2801" y="1434"/>
                  <a:pt x="2801" y="1434"/>
                  <a:pt x="2801" y="1434"/>
                </a:cubicBezTo>
                <a:cubicBezTo>
                  <a:pt x="2801" y="1433"/>
                  <a:pt x="2801" y="1433"/>
                  <a:pt x="2800" y="1433"/>
                </a:cubicBezTo>
                <a:cubicBezTo>
                  <a:pt x="2800" y="1433"/>
                  <a:pt x="2800" y="1433"/>
                  <a:pt x="2800" y="1433"/>
                </a:cubicBezTo>
                <a:cubicBezTo>
                  <a:pt x="2799" y="1434"/>
                  <a:pt x="2799" y="1434"/>
                  <a:pt x="2799" y="1434"/>
                </a:cubicBezTo>
                <a:cubicBezTo>
                  <a:pt x="2799" y="1435"/>
                  <a:pt x="2799" y="1435"/>
                  <a:pt x="2799" y="1435"/>
                </a:cubicBezTo>
                <a:cubicBezTo>
                  <a:pt x="2799" y="1436"/>
                  <a:pt x="2799" y="1436"/>
                  <a:pt x="2799" y="1436"/>
                </a:cubicBezTo>
                <a:cubicBezTo>
                  <a:pt x="2797" y="1434"/>
                  <a:pt x="2797" y="1434"/>
                  <a:pt x="2797" y="1434"/>
                </a:cubicBezTo>
                <a:cubicBezTo>
                  <a:pt x="2797" y="1434"/>
                  <a:pt x="2797" y="1434"/>
                  <a:pt x="2797" y="1434"/>
                </a:cubicBezTo>
                <a:cubicBezTo>
                  <a:pt x="2793" y="1435"/>
                  <a:pt x="2793" y="1435"/>
                  <a:pt x="2793" y="1435"/>
                </a:cubicBezTo>
                <a:cubicBezTo>
                  <a:pt x="2791" y="1436"/>
                  <a:pt x="2791" y="1436"/>
                  <a:pt x="2791" y="1436"/>
                </a:cubicBezTo>
                <a:cubicBezTo>
                  <a:pt x="2790" y="1437"/>
                  <a:pt x="2790" y="1437"/>
                  <a:pt x="2790" y="1437"/>
                </a:cubicBezTo>
                <a:cubicBezTo>
                  <a:pt x="2789" y="1436"/>
                  <a:pt x="2789" y="1436"/>
                  <a:pt x="2789" y="1436"/>
                </a:cubicBezTo>
                <a:cubicBezTo>
                  <a:pt x="2787" y="1436"/>
                  <a:pt x="2787" y="1436"/>
                  <a:pt x="2787" y="1436"/>
                </a:cubicBezTo>
                <a:cubicBezTo>
                  <a:pt x="2787" y="1436"/>
                  <a:pt x="2787" y="1436"/>
                  <a:pt x="2786" y="1436"/>
                </a:cubicBezTo>
                <a:cubicBezTo>
                  <a:pt x="2786" y="1436"/>
                  <a:pt x="2786" y="1437"/>
                  <a:pt x="2786" y="1437"/>
                </a:cubicBezTo>
                <a:cubicBezTo>
                  <a:pt x="2786" y="1438"/>
                  <a:pt x="2786" y="1438"/>
                  <a:pt x="2786" y="1438"/>
                </a:cubicBezTo>
                <a:cubicBezTo>
                  <a:pt x="2786" y="1438"/>
                  <a:pt x="2786" y="1438"/>
                  <a:pt x="2786" y="1438"/>
                </a:cubicBezTo>
                <a:cubicBezTo>
                  <a:pt x="2787" y="1439"/>
                  <a:pt x="2787" y="1439"/>
                  <a:pt x="2787" y="1439"/>
                </a:cubicBezTo>
                <a:cubicBezTo>
                  <a:pt x="2787" y="1439"/>
                  <a:pt x="2787" y="1439"/>
                  <a:pt x="2787" y="1439"/>
                </a:cubicBezTo>
                <a:cubicBezTo>
                  <a:pt x="2786" y="1439"/>
                  <a:pt x="2787" y="1440"/>
                  <a:pt x="2787" y="1440"/>
                </a:cubicBezTo>
                <a:cubicBezTo>
                  <a:pt x="2788" y="1441"/>
                  <a:pt x="2788" y="1441"/>
                  <a:pt x="2788" y="1441"/>
                </a:cubicBezTo>
                <a:cubicBezTo>
                  <a:pt x="2787" y="1442"/>
                  <a:pt x="2787" y="1442"/>
                  <a:pt x="2787" y="1442"/>
                </a:cubicBezTo>
                <a:cubicBezTo>
                  <a:pt x="2787" y="1442"/>
                  <a:pt x="2787" y="1442"/>
                  <a:pt x="2787" y="1442"/>
                </a:cubicBezTo>
                <a:cubicBezTo>
                  <a:pt x="2789" y="1443"/>
                  <a:pt x="2789" y="1443"/>
                  <a:pt x="2789" y="1443"/>
                </a:cubicBezTo>
                <a:cubicBezTo>
                  <a:pt x="2789" y="1445"/>
                  <a:pt x="2789" y="1445"/>
                  <a:pt x="2789" y="1445"/>
                </a:cubicBezTo>
                <a:cubicBezTo>
                  <a:pt x="2789" y="1446"/>
                  <a:pt x="2789" y="1446"/>
                  <a:pt x="2789" y="1446"/>
                </a:cubicBezTo>
                <a:cubicBezTo>
                  <a:pt x="2792" y="1447"/>
                  <a:pt x="2792" y="1447"/>
                  <a:pt x="2792" y="1447"/>
                </a:cubicBezTo>
                <a:cubicBezTo>
                  <a:pt x="2792" y="1447"/>
                  <a:pt x="2792" y="1447"/>
                  <a:pt x="2792" y="1447"/>
                </a:cubicBezTo>
                <a:cubicBezTo>
                  <a:pt x="2792" y="1448"/>
                  <a:pt x="2792" y="1448"/>
                  <a:pt x="2792" y="1448"/>
                </a:cubicBezTo>
                <a:cubicBezTo>
                  <a:pt x="2792" y="1449"/>
                  <a:pt x="2792" y="1449"/>
                  <a:pt x="2792" y="1449"/>
                </a:cubicBezTo>
                <a:cubicBezTo>
                  <a:pt x="2792" y="1449"/>
                  <a:pt x="2792" y="1449"/>
                  <a:pt x="2792" y="1450"/>
                </a:cubicBezTo>
                <a:cubicBezTo>
                  <a:pt x="2793" y="1450"/>
                  <a:pt x="2793" y="1450"/>
                  <a:pt x="2793" y="1450"/>
                </a:cubicBezTo>
                <a:cubicBezTo>
                  <a:pt x="2796" y="1449"/>
                  <a:pt x="2796" y="1449"/>
                  <a:pt x="2796" y="1449"/>
                </a:cubicBezTo>
                <a:cubicBezTo>
                  <a:pt x="2798" y="1450"/>
                  <a:pt x="2798" y="1450"/>
                  <a:pt x="2798" y="1450"/>
                </a:cubicBezTo>
                <a:cubicBezTo>
                  <a:pt x="2799" y="1451"/>
                  <a:pt x="2799" y="1451"/>
                  <a:pt x="2799" y="1451"/>
                </a:cubicBezTo>
                <a:cubicBezTo>
                  <a:pt x="2800" y="1451"/>
                  <a:pt x="2800" y="1451"/>
                  <a:pt x="2800" y="1451"/>
                </a:cubicBezTo>
                <a:cubicBezTo>
                  <a:pt x="2801" y="1450"/>
                  <a:pt x="2801" y="1450"/>
                  <a:pt x="2801" y="1450"/>
                </a:cubicBezTo>
                <a:cubicBezTo>
                  <a:pt x="2803" y="1450"/>
                  <a:pt x="2803" y="1450"/>
                  <a:pt x="2803" y="1450"/>
                </a:cubicBezTo>
                <a:cubicBezTo>
                  <a:pt x="2802" y="1451"/>
                  <a:pt x="2802" y="1451"/>
                  <a:pt x="2802" y="1451"/>
                </a:cubicBezTo>
                <a:cubicBezTo>
                  <a:pt x="2801" y="1454"/>
                  <a:pt x="2801" y="1454"/>
                  <a:pt x="2801" y="1454"/>
                </a:cubicBezTo>
                <a:cubicBezTo>
                  <a:pt x="2801" y="1454"/>
                  <a:pt x="2801" y="1454"/>
                  <a:pt x="2801" y="1454"/>
                </a:cubicBezTo>
                <a:cubicBezTo>
                  <a:pt x="2801" y="1454"/>
                  <a:pt x="2801" y="1454"/>
                  <a:pt x="2801" y="1455"/>
                </a:cubicBezTo>
                <a:cubicBezTo>
                  <a:pt x="2802" y="1457"/>
                  <a:pt x="2802" y="1457"/>
                  <a:pt x="2802" y="1457"/>
                </a:cubicBezTo>
                <a:cubicBezTo>
                  <a:pt x="2802" y="1459"/>
                  <a:pt x="2802" y="1459"/>
                  <a:pt x="2802" y="1459"/>
                </a:cubicBezTo>
                <a:cubicBezTo>
                  <a:pt x="2802" y="1459"/>
                  <a:pt x="2802" y="1459"/>
                  <a:pt x="2802" y="1459"/>
                </a:cubicBezTo>
                <a:cubicBezTo>
                  <a:pt x="2802" y="1459"/>
                  <a:pt x="2802" y="1459"/>
                  <a:pt x="2803" y="1459"/>
                </a:cubicBezTo>
                <a:cubicBezTo>
                  <a:pt x="2803" y="1459"/>
                  <a:pt x="2803" y="1459"/>
                  <a:pt x="2803" y="1459"/>
                </a:cubicBezTo>
                <a:cubicBezTo>
                  <a:pt x="2804" y="1459"/>
                  <a:pt x="2804" y="1459"/>
                  <a:pt x="2804" y="1459"/>
                </a:cubicBezTo>
                <a:cubicBezTo>
                  <a:pt x="2804" y="1458"/>
                  <a:pt x="2804" y="1458"/>
                  <a:pt x="2804" y="1458"/>
                </a:cubicBezTo>
                <a:cubicBezTo>
                  <a:pt x="2805" y="1456"/>
                  <a:pt x="2805" y="1456"/>
                  <a:pt x="2805" y="1456"/>
                </a:cubicBezTo>
                <a:cubicBezTo>
                  <a:pt x="2805" y="1455"/>
                  <a:pt x="2805" y="1455"/>
                  <a:pt x="2805" y="1455"/>
                </a:cubicBezTo>
                <a:cubicBezTo>
                  <a:pt x="2805" y="1455"/>
                  <a:pt x="2805" y="1455"/>
                  <a:pt x="2805" y="1455"/>
                </a:cubicBezTo>
                <a:cubicBezTo>
                  <a:pt x="2805" y="1453"/>
                  <a:pt x="2805" y="1453"/>
                  <a:pt x="2805" y="1453"/>
                </a:cubicBezTo>
                <a:cubicBezTo>
                  <a:pt x="2807" y="1451"/>
                  <a:pt x="2807" y="1451"/>
                  <a:pt x="2807" y="1451"/>
                </a:cubicBezTo>
                <a:cubicBezTo>
                  <a:pt x="2807" y="1450"/>
                  <a:pt x="2807" y="1450"/>
                  <a:pt x="2807" y="1450"/>
                </a:cubicBezTo>
                <a:cubicBezTo>
                  <a:pt x="2807" y="1446"/>
                  <a:pt x="2807" y="1446"/>
                  <a:pt x="2807" y="1446"/>
                </a:cubicBezTo>
                <a:cubicBezTo>
                  <a:pt x="2807" y="1446"/>
                  <a:pt x="2806" y="1446"/>
                  <a:pt x="2806" y="1446"/>
                </a:cubicBezTo>
                <a:cubicBezTo>
                  <a:pt x="2805" y="1446"/>
                  <a:pt x="2805" y="1446"/>
                  <a:pt x="2805" y="1446"/>
                </a:cubicBezTo>
                <a:cubicBezTo>
                  <a:pt x="2804" y="1446"/>
                  <a:pt x="2804" y="1446"/>
                  <a:pt x="2804" y="1446"/>
                </a:cubicBezTo>
                <a:cubicBezTo>
                  <a:pt x="2804" y="1446"/>
                  <a:pt x="2804" y="1446"/>
                  <a:pt x="2804" y="1446"/>
                </a:cubicBezTo>
                <a:cubicBezTo>
                  <a:pt x="2805" y="1444"/>
                  <a:pt x="2805" y="1444"/>
                  <a:pt x="2805" y="1444"/>
                </a:cubicBezTo>
                <a:close/>
                <a:moveTo>
                  <a:pt x="2773" y="1767"/>
                </a:moveTo>
                <a:cubicBezTo>
                  <a:pt x="2775" y="1769"/>
                  <a:pt x="2775" y="1769"/>
                  <a:pt x="2775" y="1769"/>
                </a:cubicBezTo>
                <a:cubicBezTo>
                  <a:pt x="2777" y="1769"/>
                  <a:pt x="2777" y="1769"/>
                  <a:pt x="2777" y="1769"/>
                </a:cubicBezTo>
                <a:cubicBezTo>
                  <a:pt x="2778" y="1771"/>
                  <a:pt x="2778" y="1771"/>
                  <a:pt x="2778" y="1771"/>
                </a:cubicBezTo>
                <a:cubicBezTo>
                  <a:pt x="2778" y="1771"/>
                  <a:pt x="2778" y="1771"/>
                  <a:pt x="2779" y="1771"/>
                </a:cubicBezTo>
                <a:cubicBezTo>
                  <a:pt x="2779" y="1771"/>
                  <a:pt x="2779" y="1771"/>
                  <a:pt x="2779" y="1771"/>
                </a:cubicBezTo>
                <a:cubicBezTo>
                  <a:pt x="2779" y="1771"/>
                  <a:pt x="2779" y="1771"/>
                  <a:pt x="2779" y="1771"/>
                </a:cubicBezTo>
                <a:cubicBezTo>
                  <a:pt x="2785" y="1753"/>
                  <a:pt x="2785" y="1753"/>
                  <a:pt x="2785" y="1753"/>
                </a:cubicBezTo>
                <a:cubicBezTo>
                  <a:pt x="2783" y="1737"/>
                  <a:pt x="2783" y="1737"/>
                  <a:pt x="2783" y="1737"/>
                </a:cubicBezTo>
                <a:cubicBezTo>
                  <a:pt x="2782" y="1736"/>
                  <a:pt x="2782" y="1736"/>
                  <a:pt x="2782" y="1736"/>
                </a:cubicBezTo>
                <a:cubicBezTo>
                  <a:pt x="2781" y="1736"/>
                  <a:pt x="2781" y="1736"/>
                  <a:pt x="2781" y="1736"/>
                </a:cubicBezTo>
                <a:cubicBezTo>
                  <a:pt x="2781" y="1735"/>
                  <a:pt x="2780" y="1735"/>
                  <a:pt x="2780" y="1736"/>
                </a:cubicBezTo>
                <a:cubicBezTo>
                  <a:pt x="2780" y="1736"/>
                  <a:pt x="2780" y="1736"/>
                  <a:pt x="2780" y="1736"/>
                </a:cubicBezTo>
                <a:cubicBezTo>
                  <a:pt x="2779" y="1740"/>
                  <a:pt x="2779" y="1740"/>
                  <a:pt x="2779" y="1740"/>
                </a:cubicBezTo>
                <a:cubicBezTo>
                  <a:pt x="2779" y="1741"/>
                  <a:pt x="2779" y="1741"/>
                  <a:pt x="2779" y="1741"/>
                </a:cubicBezTo>
                <a:cubicBezTo>
                  <a:pt x="2777" y="1742"/>
                  <a:pt x="2777" y="1742"/>
                  <a:pt x="2777" y="1742"/>
                </a:cubicBezTo>
                <a:cubicBezTo>
                  <a:pt x="2773" y="1744"/>
                  <a:pt x="2773" y="1744"/>
                  <a:pt x="2773" y="1744"/>
                </a:cubicBezTo>
                <a:cubicBezTo>
                  <a:pt x="2772" y="1745"/>
                  <a:pt x="2772" y="1745"/>
                  <a:pt x="2772" y="1745"/>
                </a:cubicBezTo>
                <a:cubicBezTo>
                  <a:pt x="2771" y="1744"/>
                  <a:pt x="2771" y="1744"/>
                  <a:pt x="2771" y="1744"/>
                </a:cubicBezTo>
                <a:cubicBezTo>
                  <a:pt x="2771" y="1744"/>
                  <a:pt x="2770" y="1744"/>
                  <a:pt x="2770" y="1745"/>
                </a:cubicBezTo>
                <a:cubicBezTo>
                  <a:pt x="2769" y="1748"/>
                  <a:pt x="2769" y="1748"/>
                  <a:pt x="2769" y="1748"/>
                </a:cubicBezTo>
                <a:cubicBezTo>
                  <a:pt x="2769" y="1753"/>
                  <a:pt x="2769" y="1753"/>
                  <a:pt x="2769" y="1753"/>
                </a:cubicBezTo>
                <a:cubicBezTo>
                  <a:pt x="2769" y="1754"/>
                  <a:pt x="2769" y="1754"/>
                  <a:pt x="2769" y="1754"/>
                </a:cubicBezTo>
                <a:cubicBezTo>
                  <a:pt x="2770" y="1755"/>
                  <a:pt x="2770" y="1755"/>
                  <a:pt x="2770" y="1755"/>
                </a:cubicBezTo>
                <a:cubicBezTo>
                  <a:pt x="2771" y="1763"/>
                  <a:pt x="2771" y="1763"/>
                  <a:pt x="2771" y="1763"/>
                </a:cubicBezTo>
                <a:cubicBezTo>
                  <a:pt x="2771" y="1763"/>
                  <a:pt x="2771" y="1763"/>
                  <a:pt x="2771" y="1763"/>
                </a:cubicBezTo>
                <a:cubicBezTo>
                  <a:pt x="2772" y="1764"/>
                  <a:pt x="2772" y="1764"/>
                  <a:pt x="2772" y="1764"/>
                </a:cubicBezTo>
                <a:cubicBezTo>
                  <a:pt x="2772" y="1766"/>
                  <a:pt x="2772" y="1766"/>
                  <a:pt x="2772" y="1766"/>
                </a:cubicBezTo>
                <a:lnTo>
                  <a:pt x="2773" y="1767"/>
                </a:lnTo>
                <a:close/>
                <a:moveTo>
                  <a:pt x="2546" y="1386"/>
                </a:moveTo>
                <a:cubicBezTo>
                  <a:pt x="2548" y="1386"/>
                  <a:pt x="2548" y="1386"/>
                  <a:pt x="2548" y="1386"/>
                </a:cubicBezTo>
                <a:cubicBezTo>
                  <a:pt x="2550" y="1386"/>
                  <a:pt x="2550" y="1386"/>
                  <a:pt x="2550" y="1386"/>
                </a:cubicBezTo>
                <a:cubicBezTo>
                  <a:pt x="2549" y="1386"/>
                  <a:pt x="2549" y="1386"/>
                  <a:pt x="2549" y="1386"/>
                </a:cubicBezTo>
                <a:cubicBezTo>
                  <a:pt x="2549" y="1387"/>
                  <a:pt x="2549" y="1387"/>
                  <a:pt x="2549" y="1387"/>
                </a:cubicBezTo>
                <a:cubicBezTo>
                  <a:pt x="2549" y="1387"/>
                  <a:pt x="2549" y="1388"/>
                  <a:pt x="2549" y="1388"/>
                </a:cubicBezTo>
                <a:cubicBezTo>
                  <a:pt x="2550" y="1388"/>
                  <a:pt x="2550" y="1388"/>
                  <a:pt x="2550" y="1388"/>
                </a:cubicBezTo>
                <a:cubicBezTo>
                  <a:pt x="2549" y="1391"/>
                  <a:pt x="2549" y="1391"/>
                  <a:pt x="2549" y="1391"/>
                </a:cubicBezTo>
                <a:cubicBezTo>
                  <a:pt x="2549" y="1391"/>
                  <a:pt x="2549" y="1391"/>
                  <a:pt x="2549" y="1391"/>
                </a:cubicBezTo>
                <a:cubicBezTo>
                  <a:pt x="2549" y="1392"/>
                  <a:pt x="2549" y="1392"/>
                  <a:pt x="2549" y="1392"/>
                </a:cubicBezTo>
                <a:cubicBezTo>
                  <a:pt x="2548" y="1393"/>
                  <a:pt x="2548" y="1393"/>
                  <a:pt x="2548" y="1393"/>
                </a:cubicBezTo>
                <a:cubicBezTo>
                  <a:pt x="2547" y="1394"/>
                  <a:pt x="2547" y="1394"/>
                  <a:pt x="2547" y="1394"/>
                </a:cubicBezTo>
                <a:cubicBezTo>
                  <a:pt x="2547" y="1395"/>
                  <a:pt x="2547" y="1395"/>
                  <a:pt x="2547" y="1395"/>
                </a:cubicBezTo>
                <a:cubicBezTo>
                  <a:pt x="2547" y="1395"/>
                  <a:pt x="2547" y="1395"/>
                  <a:pt x="2547" y="1395"/>
                </a:cubicBezTo>
                <a:cubicBezTo>
                  <a:pt x="2546" y="1396"/>
                  <a:pt x="2546" y="1396"/>
                  <a:pt x="2546" y="1396"/>
                </a:cubicBezTo>
                <a:cubicBezTo>
                  <a:pt x="2546" y="1398"/>
                  <a:pt x="2546" y="1398"/>
                  <a:pt x="2546" y="1398"/>
                </a:cubicBezTo>
                <a:cubicBezTo>
                  <a:pt x="2545" y="1402"/>
                  <a:pt x="2545" y="1402"/>
                  <a:pt x="2545" y="1402"/>
                </a:cubicBezTo>
                <a:cubicBezTo>
                  <a:pt x="2543" y="1403"/>
                  <a:pt x="2543" y="1403"/>
                  <a:pt x="2543" y="1403"/>
                </a:cubicBezTo>
                <a:cubicBezTo>
                  <a:pt x="2541" y="1404"/>
                  <a:pt x="2541" y="1404"/>
                  <a:pt x="2541" y="1404"/>
                </a:cubicBezTo>
                <a:cubicBezTo>
                  <a:pt x="2541" y="1405"/>
                  <a:pt x="2541" y="1405"/>
                  <a:pt x="2541" y="1405"/>
                </a:cubicBezTo>
                <a:cubicBezTo>
                  <a:pt x="2541" y="1405"/>
                  <a:pt x="2541" y="1405"/>
                  <a:pt x="2541" y="1405"/>
                </a:cubicBezTo>
                <a:cubicBezTo>
                  <a:pt x="2541" y="1406"/>
                  <a:pt x="2541" y="1406"/>
                  <a:pt x="2542" y="1406"/>
                </a:cubicBezTo>
                <a:cubicBezTo>
                  <a:pt x="2544" y="1406"/>
                  <a:pt x="2544" y="1406"/>
                  <a:pt x="2544" y="1406"/>
                </a:cubicBezTo>
                <a:cubicBezTo>
                  <a:pt x="2544" y="1408"/>
                  <a:pt x="2544" y="1408"/>
                  <a:pt x="2544" y="1408"/>
                </a:cubicBezTo>
                <a:cubicBezTo>
                  <a:pt x="2544" y="1409"/>
                  <a:pt x="2544" y="1409"/>
                  <a:pt x="2544" y="1409"/>
                </a:cubicBezTo>
                <a:cubicBezTo>
                  <a:pt x="2548" y="1412"/>
                  <a:pt x="2548" y="1412"/>
                  <a:pt x="2548" y="1412"/>
                </a:cubicBezTo>
                <a:cubicBezTo>
                  <a:pt x="2548" y="1412"/>
                  <a:pt x="2548" y="1412"/>
                  <a:pt x="2549" y="1412"/>
                </a:cubicBezTo>
                <a:cubicBezTo>
                  <a:pt x="2554" y="1408"/>
                  <a:pt x="2554" y="1408"/>
                  <a:pt x="2554" y="1408"/>
                </a:cubicBezTo>
                <a:cubicBezTo>
                  <a:pt x="2554" y="1408"/>
                  <a:pt x="2554" y="1408"/>
                  <a:pt x="2554" y="1408"/>
                </a:cubicBezTo>
                <a:cubicBezTo>
                  <a:pt x="2548" y="1426"/>
                  <a:pt x="2548" y="1426"/>
                  <a:pt x="2548" y="1426"/>
                </a:cubicBezTo>
                <a:cubicBezTo>
                  <a:pt x="2548" y="1429"/>
                  <a:pt x="2548" y="1429"/>
                  <a:pt x="2548" y="1429"/>
                </a:cubicBezTo>
                <a:cubicBezTo>
                  <a:pt x="2548" y="1429"/>
                  <a:pt x="2549" y="1429"/>
                  <a:pt x="2549" y="1429"/>
                </a:cubicBezTo>
                <a:cubicBezTo>
                  <a:pt x="2549" y="1430"/>
                  <a:pt x="2549" y="1430"/>
                  <a:pt x="2549" y="1430"/>
                </a:cubicBezTo>
                <a:cubicBezTo>
                  <a:pt x="2550" y="1429"/>
                  <a:pt x="2550" y="1429"/>
                  <a:pt x="2550" y="1429"/>
                </a:cubicBezTo>
                <a:cubicBezTo>
                  <a:pt x="2551" y="1430"/>
                  <a:pt x="2551" y="1430"/>
                  <a:pt x="2551" y="1430"/>
                </a:cubicBezTo>
                <a:cubicBezTo>
                  <a:pt x="2550" y="1431"/>
                  <a:pt x="2550" y="1431"/>
                  <a:pt x="2550" y="1431"/>
                </a:cubicBezTo>
                <a:cubicBezTo>
                  <a:pt x="2548" y="1435"/>
                  <a:pt x="2548" y="1435"/>
                  <a:pt x="2548" y="1435"/>
                </a:cubicBezTo>
                <a:cubicBezTo>
                  <a:pt x="2546" y="1443"/>
                  <a:pt x="2546" y="1443"/>
                  <a:pt x="2546" y="1443"/>
                </a:cubicBezTo>
                <a:cubicBezTo>
                  <a:pt x="2546" y="1443"/>
                  <a:pt x="2546" y="1443"/>
                  <a:pt x="2547" y="1444"/>
                </a:cubicBezTo>
                <a:cubicBezTo>
                  <a:pt x="2547" y="1444"/>
                  <a:pt x="2547" y="1444"/>
                  <a:pt x="2547" y="1444"/>
                </a:cubicBezTo>
                <a:cubicBezTo>
                  <a:pt x="2549" y="1444"/>
                  <a:pt x="2549" y="1444"/>
                  <a:pt x="2549" y="1444"/>
                </a:cubicBezTo>
                <a:cubicBezTo>
                  <a:pt x="2550" y="1444"/>
                  <a:pt x="2550" y="1444"/>
                  <a:pt x="2550" y="1444"/>
                </a:cubicBezTo>
                <a:cubicBezTo>
                  <a:pt x="2550" y="1442"/>
                  <a:pt x="2550" y="1442"/>
                  <a:pt x="2550" y="1442"/>
                </a:cubicBezTo>
                <a:cubicBezTo>
                  <a:pt x="2555" y="1431"/>
                  <a:pt x="2555" y="1431"/>
                  <a:pt x="2555" y="1431"/>
                </a:cubicBezTo>
                <a:cubicBezTo>
                  <a:pt x="2555" y="1431"/>
                  <a:pt x="2555" y="1431"/>
                  <a:pt x="2555" y="1431"/>
                </a:cubicBezTo>
                <a:cubicBezTo>
                  <a:pt x="2554" y="1429"/>
                  <a:pt x="2554" y="1429"/>
                  <a:pt x="2554" y="1429"/>
                </a:cubicBezTo>
                <a:cubicBezTo>
                  <a:pt x="2554" y="1429"/>
                  <a:pt x="2554" y="1429"/>
                  <a:pt x="2555" y="1429"/>
                </a:cubicBezTo>
                <a:cubicBezTo>
                  <a:pt x="2555" y="1429"/>
                  <a:pt x="2555" y="1429"/>
                  <a:pt x="2555" y="1429"/>
                </a:cubicBezTo>
                <a:cubicBezTo>
                  <a:pt x="2556" y="1428"/>
                  <a:pt x="2556" y="1428"/>
                  <a:pt x="2556" y="1428"/>
                </a:cubicBezTo>
                <a:cubicBezTo>
                  <a:pt x="2556" y="1428"/>
                  <a:pt x="2556" y="1428"/>
                  <a:pt x="2556" y="1428"/>
                </a:cubicBezTo>
                <a:cubicBezTo>
                  <a:pt x="2557" y="1427"/>
                  <a:pt x="2557" y="1427"/>
                  <a:pt x="2557" y="1427"/>
                </a:cubicBezTo>
                <a:cubicBezTo>
                  <a:pt x="2557" y="1426"/>
                  <a:pt x="2557" y="1426"/>
                  <a:pt x="2557" y="1426"/>
                </a:cubicBezTo>
                <a:cubicBezTo>
                  <a:pt x="2557" y="1426"/>
                  <a:pt x="2557" y="1426"/>
                  <a:pt x="2557" y="1426"/>
                </a:cubicBezTo>
                <a:cubicBezTo>
                  <a:pt x="2559" y="1427"/>
                  <a:pt x="2559" y="1427"/>
                  <a:pt x="2559" y="1427"/>
                </a:cubicBezTo>
                <a:cubicBezTo>
                  <a:pt x="2560" y="1427"/>
                  <a:pt x="2560" y="1427"/>
                  <a:pt x="2560" y="1427"/>
                </a:cubicBezTo>
                <a:cubicBezTo>
                  <a:pt x="2560" y="1427"/>
                  <a:pt x="2560" y="1427"/>
                  <a:pt x="2560" y="1427"/>
                </a:cubicBezTo>
                <a:cubicBezTo>
                  <a:pt x="2561" y="1426"/>
                  <a:pt x="2561" y="1426"/>
                  <a:pt x="2561" y="1426"/>
                </a:cubicBezTo>
                <a:cubicBezTo>
                  <a:pt x="2561" y="1424"/>
                  <a:pt x="2561" y="1424"/>
                  <a:pt x="2561" y="1424"/>
                </a:cubicBezTo>
                <a:cubicBezTo>
                  <a:pt x="2562" y="1425"/>
                  <a:pt x="2562" y="1425"/>
                  <a:pt x="2562" y="1425"/>
                </a:cubicBezTo>
                <a:cubicBezTo>
                  <a:pt x="2563" y="1425"/>
                  <a:pt x="2563" y="1425"/>
                  <a:pt x="2563" y="1425"/>
                </a:cubicBezTo>
                <a:cubicBezTo>
                  <a:pt x="2562" y="1425"/>
                  <a:pt x="2562" y="1425"/>
                  <a:pt x="2562" y="1425"/>
                </a:cubicBezTo>
                <a:cubicBezTo>
                  <a:pt x="2562" y="1426"/>
                  <a:pt x="2562" y="1426"/>
                  <a:pt x="2562" y="1426"/>
                </a:cubicBezTo>
                <a:cubicBezTo>
                  <a:pt x="2561" y="1429"/>
                  <a:pt x="2561" y="1429"/>
                  <a:pt x="2561" y="1429"/>
                </a:cubicBezTo>
                <a:cubicBezTo>
                  <a:pt x="2560" y="1433"/>
                  <a:pt x="2560" y="1433"/>
                  <a:pt x="2560" y="1433"/>
                </a:cubicBezTo>
                <a:cubicBezTo>
                  <a:pt x="2560" y="1433"/>
                  <a:pt x="2560" y="1433"/>
                  <a:pt x="2560" y="1433"/>
                </a:cubicBezTo>
                <a:cubicBezTo>
                  <a:pt x="2561" y="1435"/>
                  <a:pt x="2561" y="1435"/>
                  <a:pt x="2561" y="1435"/>
                </a:cubicBezTo>
                <a:cubicBezTo>
                  <a:pt x="2563" y="1436"/>
                  <a:pt x="2563" y="1436"/>
                  <a:pt x="2563" y="1436"/>
                </a:cubicBezTo>
                <a:cubicBezTo>
                  <a:pt x="2563" y="1439"/>
                  <a:pt x="2563" y="1439"/>
                  <a:pt x="2563" y="1439"/>
                </a:cubicBezTo>
                <a:cubicBezTo>
                  <a:pt x="2558" y="1451"/>
                  <a:pt x="2558" y="1451"/>
                  <a:pt x="2558" y="1451"/>
                </a:cubicBezTo>
                <a:cubicBezTo>
                  <a:pt x="2558" y="1452"/>
                  <a:pt x="2558" y="1452"/>
                  <a:pt x="2558" y="1452"/>
                </a:cubicBezTo>
                <a:cubicBezTo>
                  <a:pt x="2557" y="1452"/>
                  <a:pt x="2557" y="1452"/>
                  <a:pt x="2557" y="1452"/>
                </a:cubicBezTo>
                <a:cubicBezTo>
                  <a:pt x="2557" y="1452"/>
                  <a:pt x="2557" y="1451"/>
                  <a:pt x="2557" y="1452"/>
                </a:cubicBezTo>
                <a:cubicBezTo>
                  <a:pt x="2556" y="1452"/>
                  <a:pt x="2556" y="1452"/>
                  <a:pt x="2556" y="1452"/>
                </a:cubicBezTo>
                <a:cubicBezTo>
                  <a:pt x="2556" y="1454"/>
                  <a:pt x="2556" y="1454"/>
                  <a:pt x="2556" y="1454"/>
                </a:cubicBezTo>
                <a:cubicBezTo>
                  <a:pt x="2556" y="1454"/>
                  <a:pt x="2556" y="1454"/>
                  <a:pt x="2556" y="1454"/>
                </a:cubicBezTo>
                <a:cubicBezTo>
                  <a:pt x="2558" y="1461"/>
                  <a:pt x="2558" y="1461"/>
                  <a:pt x="2558" y="1461"/>
                </a:cubicBezTo>
                <a:cubicBezTo>
                  <a:pt x="2559" y="1462"/>
                  <a:pt x="2559" y="1462"/>
                  <a:pt x="2559" y="1462"/>
                </a:cubicBezTo>
                <a:cubicBezTo>
                  <a:pt x="2560" y="1462"/>
                  <a:pt x="2560" y="1462"/>
                  <a:pt x="2560" y="1462"/>
                </a:cubicBezTo>
                <a:cubicBezTo>
                  <a:pt x="2561" y="1462"/>
                  <a:pt x="2561" y="1462"/>
                  <a:pt x="2561" y="1462"/>
                </a:cubicBezTo>
                <a:cubicBezTo>
                  <a:pt x="2561" y="1461"/>
                  <a:pt x="2561" y="1461"/>
                  <a:pt x="2561" y="1461"/>
                </a:cubicBezTo>
                <a:cubicBezTo>
                  <a:pt x="2561" y="1457"/>
                  <a:pt x="2561" y="1457"/>
                  <a:pt x="2561" y="1457"/>
                </a:cubicBezTo>
                <a:cubicBezTo>
                  <a:pt x="2561" y="1457"/>
                  <a:pt x="2561" y="1457"/>
                  <a:pt x="2561" y="1457"/>
                </a:cubicBezTo>
                <a:cubicBezTo>
                  <a:pt x="2561" y="1457"/>
                  <a:pt x="2561" y="1457"/>
                  <a:pt x="2561" y="1457"/>
                </a:cubicBezTo>
                <a:cubicBezTo>
                  <a:pt x="2567" y="1461"/>
                  <a:pt x="2567" y="1461"/>
                  <a:pt x="2567" y="1461"/>
                </a:cubicBezTo>
                <a:cubicBezTo>
                  <a:pt x="2568" y="1461"/>
                  <a:pt x="2568" y="1461"/>
                  <a:pt x="2568" y="1461"/>
                </a:cubicBezTo>
                <a:cubicBezTo>
                  <a:pt x="2568" y="1461"/>
                  <a:pt x="2568" y="1461"/>
                  <a:pt x="2568" y="1461"/>
                </a:cubicBezTo>
                <a:cubicBezTo>
                  <a:pt x="2569" y="1459"/>
                  <a:pt x="2569" y="1459"/>
                  <a:pt x="2569" y="1459"/>
                </a:cubicBezTo>
                <a:cubicBezTo>
                  <a:pt x="2569" y="1457"/>
                  <a:pt x="2569" y="1457"/>
                  <a:pt x="2569" y="1457"/>
                </a:cubicBezTo>
                <a:cubicBezTo>
                  <a:pt x="2575" y="1458"/>
                  <a:pt x="2575" y="1458"/>
                  <a:pt x="2575" y="1458"/>
                </a:cubicBezTo>
                <a:cubicBezTo>
                  <a:pt x="2576" y="1458"/>
                  <a:pt x="2576" y="1458"/>
                  <a:pt x="2576" y="1458"/>
                </a:cubicBezTo>
                <a:cubicBezTo>
                  <a:pt x="2580" y="1455"/>
                  <a:pt x="2580" y="1455"/>
                  <a:pt x="2580" y="1455"/>
                </a:cubicBezTo>
                <a:cubicBezTo>
                  <a:pt x="2581" y="1454"/>
                  <a:pt x="2581" y="1454"/>
                  <a:pt x="2581" y="1454"/>
                </a:cubicBezTo>
                <a:cubicBezTo>
                  <a:pt x="2583" y="1453"/>
                  <a:pt x="2583" y="1453"/>
                  <a:pt x="2583" y="1453"/>
                </a:cubicBezTo>
                <a:cubicBezTo>
                  <a:pt x="2586" y="1454"/>
                  <a:pt x="2586" y="1454"/>
                  <a:pt x="2586" y="1454"/>
                </a:cubicBezTo>
                <a:cubicBezTo>
                  <a:pt x="2584" y="1456"/>
                  <a:pt x="2584" y="1456"/>
                  <a:pt x="2584" y="1456"/>
                </a:cubicBezTo>
                <a:cubicBezTo>
                  <a:pt x="2579" y="1466"/>
                  <a:pt x="2579" y="1466"/>
                  <a:pt x="2579" y="1466"/>
                </a:cubicBezTo>
                <a:cubicBezTo>
                  <a:pt x="2579" y="1466"/>
                  <a:pt x="2579" y="1466"/>
                  <a:pt x="2579" y="1466"/>
                </a:cubicBezTo>
                <a:cubicBezTo>
                  <a:pt x="2580" y="1468"/>
                  <a:pt x="2580" y="1468"/>
                  <a:pt x="2580" y="1468"/>
                </a:cubicBezTo>
                <a:cubicBezTo>
                  <a:pt x="2582" y="1471"/>
                  <a:pt x="2582" y="1471"/>
                  <a:pt x="2582" y="1471"/>
                </a:cubicBezTo>
                <a:cubicBezTo>
                  <a:pt x="2583" y="1473"/>
                  <a:pt x="2583" y="1473"/>
                  <a:pt x="2583" y="1473"/>
                </a:cubicBezTo>
                <a:cubicBezTo>
                  <a:pt x="2584" y="1474"/>
                  <a:pt x="2584" y="1474"/>
                  <a:pt x="2584" y="1474"/>
                </a:cubicBezTo>
                <a:cubicBezTo>
                  <a:pt x="2584" y="1474"/>
                  <a:pt x="2584" y="1474"/>
                  <a:pt x="2584" y="1474"/>
                </a:cubicBezTo>
                <a:cubicBezTo>
                  <a:pt x="2584" y="1474"/>
                  <a:pt x="2584" y="1474"/>
                  <a:pt x="2585" y="1474"/>
                </a:cubicBezTo>
                <a:cubicBezTo>
                  <a:pt x="2586" y="1476"/>
                  <a:pt x="2586" y="1476"/>
                  <a:pt x="2586" y="1476"/>
                </a:cubicBezTo>
                <a:cubicBezTo>
                  <a:pt x="2586" y="1477"/>
                  <a:pt x="2586" y="1477"/>
                  <a:pt x="2587" y="1477"/>
                </a:cubicBezTo>
                <a:cubicBezTo>
                  <a:pt x="2591" y="1475"/>
                  <a:pt x="2591" y="1475"/>
                  <a:pt x="2591" y="1475"/>
                </a:cubicBezTo>
                <a:cubicBezTo>
                  <a:pt x="2593" y="1474"/>
                  <a:pt x="2593" y="1474"/>
                  <a:pt x="2593" y="1474"/>
                </a:cubicBezTo>
                <a:cubicBezTo>
                  <a:pt x="2592" y="1474"/>
                  <a:pt x="2592" y="1474"/>
                  <a:pt x="2592" y="1474"/>
                </a:cubicBezTo>
                <a:cubicBezTo>
                  <a:pt x="2592" y="1479"/>
                  <a:pt x="2592" y="1479"/>
                  <a:pt x="2592" y="1479"/>
                </a:cubicBezTo>
                <a:cubicBezTo>
                  <a:pt x="2590" y="1480"/>
                  <a:pt x="2590" y="1480"/>
                  <a:pt x="2590" y="1480"/>
                </a:cubicBezTo>
                <a:cubicBezTo>
                  <a:pt x="2589" y="1484"/>
                  <a:pt x="2589" y="1484"/>
                  <a:pt x="2589" y="1484"/>
                </a:cubicBezTo>
                <a:cubicBezTo>
                  <a:pt x="2589" y="1484"/>
                  <a:pt x="2589" y="1485"/>
                  <a:pt x="2590" y="1485"/>
                </a:cubicBezTo>
                <a:cubicBezTo>
                  <a:pt x="2591" y="1485"/>
                  <a:pt x="2591" y="1485"/>
                  <a:pt x="2591" y="1485"/>
                </a:cubicBezTo>
                <a:cubicBezTo>
                  <a:pt x="2590" y="1487"/>
                  <a:pt x="2590" y="1487"/>
                  <a:pt x="2590" y="1487"/>
                </a:cubicBezTo>
                <a:cubicBezTo>
                  <a:pt x="2589" y="1491"/>
                  <a:pt x="2589" y="1491"/>
                  <a:pt x="2589" y="1491"/>
                </a:cubicBezTo>
                <a:cubicBezTo>
                  <a:pt x="2589" y="1492"/>
                  <a:pt x="2589" y="1492"/>
                  <a:pt x="2589" y="1492"/>
                </a:cubicBezTo>
                <a:cubicBezTo>
                  <a:pt x="2590" y="1494"/>
                  <a:pt x="2590" y="1494"/>
                  <a:pt x="2590" y="1494"/>
                </a:cubicBezTo>
                <a:cubicBezTo>
                  <a:pt x="2590" y="1494"/>
                  <a:pt x="2590" y="1494"/>
                  <a:pt x="2590" y="1494"/>
                </a:cubicBezTo>
                <a:cubicBezTo>
                  <a:pt x="2590" y="1494"/>
                  <a:pt x="2590" y="1494"/>
                  <a:pt x="2590" y="1494"/>
                </a:cubicBezTo>
                <a:cubicBezTo>
                  <a:pt x="2589" y="1496"/>
                  <a:pt x="2589" y="1496"/>
                  <a:pt x="2589" y="1496"/>
                </a:cubicBezTo>
                <a:cubicBezTo>
                  <a:pt x="2578" y="1496"/>
                  <a:pt x="2578" y="1496"/>
                  <a:pt x="2578" y="1496"/>
                </a:cubicBezTo>
                <a:cubicBezTo>
                  <a:pt x="2578" y="1496"/>
                  <a:pt x="2578" y="1496"/>
                  <a:pt x="2578" y="1496"/>
                </a:cubicBezTo>
                <a:cubicBezTo>
                  <a:pt x="2564" y="1508"/>
                  <a:pt x="2564" y="1508"/>
                  <a:pt x="2564" y="1508"/>
                </a:cubicBezTo>
                <a:cubicBezTo>
                  <a:pt x="2563" y="1508"/>
                  <a:pt x="2563" y="1508"/>
                  <a:pt x="2563" y="1509"/>
                </a:cubicBezTo>
                <a:cubicBezTo>
                  <a:pt x="2563" y="1509"/>
                  <a:pt x="2563" y="1509"/>
                  <a:pt x="2564" y="1509"/>
                </a:cubicBezTo>
                <a:cubicBezTo>
                  <a:pt x="2565" y="1510"/>
                  <a:pt x="2565" y="1510"/>
                  <a:pt x="2565" y="1510"/>
                </a:cubicBezTo>
                <a:cubicBezTo>
                  <a:pt x="2566" y="1510"/>
                  <a:pt x="2566" y="1510"/>
                  <a:pt x="2566" y="1510"/>
                </a:cubicBezTo>
                <a:cubicBezTo>
                  <a:pt x="2570" y="1507"/>
                  <a:pt x="2570" y="1507"/>
                  <a:pt x="2570" y="1507"/>
                </a:cubicBezTo>
                <a:cubicBezTo>
                  <a:pt x="2572" y="1507"/>
                  <a:pt x="2572" y="1507"/>
                  <a:pt x="2572" y="1507"/>
                </a:cubicBezTo>
                <a:cubicBezTo>
                  <a:pt x="2573" y="1516"/>
                  <a:pt x="2573" y="1516"/>
                  <a:pt x="2573" y="1516"/>
                </a:cubicBezTo>
                <a:cubicBezTo>
                  <a:pt x="2573" y="1516"/>
                  <a:pt x="2573" y="1516"/>
                  <a:pt x="2573" y="1516"/>
                </a:cubicBezTo>
                <a:cubicBezTo>
                  <a:pt x="2574" y="1517"/>
                  <a:pt x="2574" y="1517"/>
                  <a:pt x="2574" y="1517"/>
                </a:cubicBezTo>
                <a:cubicBezTo>
                  <a:pt x="2572" y="1523"/>
                  <a:pt x="2572" y="1523"/>
                  <a:pt x="2572" y="1523"/>
                </a:cubicBezTo>
                <a:cubicBezTo>
                  <a:pt x="2555" y="1533"/>
                  <a:pt x="2555" y="1533"/>
                  <a:pt x="2555" y="1533"/>
                </a:cubicBezTo>
                <a:cubicBezTo>
                  <a:pt x="2555" y="1533"/>
                  <a:pt x="2554" y="1533"/>
                  <a:pt x="2554" y="1533"/>
                </a:cubicBezTo>
                <a:cubicBezTo>
                  <a:pt x="2554" y="1533"/>
                  <a:pt x="2554" y="1534"/>
                  <a:pt x="2555" y="1534"/>
                </a:cubicBezTo>
                <a:cubicBezTo>
                  <a:pt x="2555" y="1535"/>
                  <a:pt x="2555" y="1535"/>
                  <a:pt x="2555" y="1535"/>
                </a:cubicBezTo>
                <a:cubicBezTo>
                  <a:pt x="2557" y="1539"/>
                  <a:pt x="2557" y="1539"/>
                  <a:pt x="2557" y="1539"/>
                </a:cubicBezTo>
                <a:cubicBezTo>
                  <a:pt x="2558" y="1540"/>
                  <a:pt x="2558" y="1540"/>
                  <a:pt x="2558" y="1540"/>
                </a:cubicBezTo>
                <a:cubicBezTo>
                  <a:pt x="2558" y="1540"/>
                  <a:pt x="2558" y="1540"/>
                  <a:pt x="2558" y="1540"/>
                </a:cubicBezTo>
                <a:cubicBezTo>
                  <a:pt x="2560" y="1541"/>
                  <a:pt x="2560" y="1541"/>
                  <a:pt x="2560" y="1541"/>
                </a:cubicBezTo>
                <a:cubicBezTo>
                  <a:pt x="2561" y="1541"/>
                  <a:pt x="2561" y="1541"/>
                  <a:pt x="2561" y="1541"/>
                </a:cubicBezTo>
                <a:cubicBezTo>
                  <a:pt x="2563" y="1540"/>
                  <a:pt x="2563" y="1540"/>
                  <a:pt x="2563" y="1540"/>
                </a:cubicBezTo>
                <a:cubicBezTo>
                  <a:pt x="2565" y="1537"/>
                  <a:pt x="2565" y="1537"/>
                  <a:pt x="2565" y="1537"/>
                </a:cubicBezTo>
                <a:cubicBezTo>
                  <a:pt x="2567" y="1536"/>
                  <a:pt x="2567" y="1536"/>
                  <a:pt x="2567" y="1536"/>
                </a:cubicBezTo>
                <a:cubicBezTo>
                  <a:pt x="2568" y="1536"/>
                  <a:pt x="2568" y="1536"/>
                  <a:pt x="2568" y="1536"/>
                </a:cubicBezTo>
                <a:cubicBezTo>
                  <a:pt x="2568" y="1540"/>
                  <a:pt x="2568" y="1540"/>
                  <a:pt x="2568" y="1540"/>
                </a:cubicBezTo>
                <a:cubicBezTo>
                  <a:pt x="2569" y="1540"/>
                  <a:pt x="2569" y="1540"/>
                  <a:pt x="2569" y="1540"/>
                </a:cubicBezTo>
                <a:cubicBezTo>
                  <a:pt x="2570" y="1541"/>
                  <a:pt x="2570" y="1541"/>
                  <a:pt x="2570" y="1541"/>
                </a:cubicBezTo>
                <a:cubicBezTo>
                  <a:pt x="2570" y="1541"/>
                  <a:pt x="2570" y="1541"/>
                  <a:pt x="2570" y="1541"/>
                </a:cubicBezTo>
                <a:cubicBezTo>
                  <a:pt x="2574" y="1541"/>
                  <a:pt x="2574" y="1541"/>
                  <a:pt x="2574" y="1541"/>
                </a:cubicBezTo>
                <a:cubicBezTo>
                  <a:pt x="2574" y="1541"/>
                  <a:pt x="2574" y="1541"/>
                  <a:pt x="2574" y="1541"/>
                </a:cubicBezTo>
                <a:cubicBezTo>
                  <a:pt x="2576" y="1540"/>
                  <a:pt x="2576" y="1540"/>
                  <a:pt x="2576" y="1540"/>
                </a:cubicBezTo>
                <a:cubicBezTo>
                  <a:pt x="2576" y="1539"/>
                  <a:pt x="2576" y="1539"/>
                  <a:pt x="2576" y="1539"/>
                </a:cubicBezTo>
                <a:cubicBezTo>
                  <a:pt x="2577" y="1540"/>
                  <a:pt x="2577" y="1540"/>
                  <a:pt x="2577" y="1540"/>
                </a:cubicBezTo>
                <a:cubicBezTo>
                  <a:pt x="2581" y="1545"/>
                  <a:pt x="2581" y="1545"/>
                  <a:pt x="2581" y="1545"/>
                </a:cubicBezTo>
                <a:cubicBezTo>
                  <a:pt x="2581" y="1545"/>
                  <a:pt x="2581" y="1545"/>
                  <a:pt x="2581" y="1545"/>
                </a:cubicBezTo>
                <a:cubicBezTo>
                  <a:pt x="2583" y="1546"/>
                  <a:pt x="2583" y="1546"/>
                  <a:pt x="2583" y="1546"/>
                </a:cubicBezTo>
                <a:cubicBezTo>
                  <a:pt x="2586" y="1546"/>
                  <a:pt x="2586" y="1546"/>
                  <a:pt x="2586" y="1546"/>
                </a:cubicBezTo>
                <a:cubicBezTo>
                  <a:pt x="2586" y="1546"/>
                  <a:pt x="2586" y="1546"/>
                  <a:pt x="2586" y="1546"/>
                </a:cubicBezTo>
                <a:cubicBezTo>
                  <a:pt x="2588" y="1545"/>
                  <a:pt x="2588" y="1545"/>
                  <a:pt x="2588" y="1545"/>
                </a:cubicBezTo>
                <a:cubicBezTo>
                  <a:pt x="2590" y="1542"/>
                  <a:pt x="2590" y="1542"/>
                  <a:pt x="2590" y="1542"/>
                </a:cubicBezTo>
                <a:cubicBezTo>
                  <a:pt x="2596" y="1538"/>
                  <a:pt x="2596" y="1538"/>
                  <a:pt x="2596" y="1538"/>
                </a:cubicBezTo>
                <a:cubicBezTo>
                  <a:pt x="2596" y="1538"/>
                  <a:pt x="2596" y="1538"/>
                  <a:pt x="2596" y="1538"/>
                </a:cubicBezTo>
                <a:cubicBezTo>
                  <a:pt x="2591" y="1546"/>
                  <a:pt x="2591" y="1546"/>
                  <a:pt x="2591" y="1546"/>
                </a:cubicBezTo>
                <a:cubicBezTo>
                  <a:pt x="2590" y="1548"/>
                  <a:pt x="2590" y="1548"/>
                  <a:pt x="2590" y="1548"/>
                </a:cubicBezTo>
                <a:cubicBezTo>
                  <a:pt x="2589" y="1549"/>
                  <a:pt x="2589" y="1549"/>
                  <a:pt x="2589" y="1549"/>
                </a:cubicBezTo>
                <a:cubicBezTo>
                  <a:pt x="2573" y="1550"/>
                  <a:pt x="2573" y="1550"/>
                  <a:pt x="2573" y="1550"/>
                </a:cubicBezTo>
                <a:cubicBezTo>
                  <a:pt x="2572" y="1551"/>
                  <a:pt x="2572" y="1551"/>
                  <a:pt x="2572" y="1551"/>
                </a:cubicBezTo>
                <a:cubicBezTo>
                  <a:pt x="2571" y="1554"/>
                  <a:pt x="2571" y="1554"/>
                  <a:pt x="2571" y="1554"/>
                </a:cubicBezTo>
                <a:cubicBezTo>
                  <a:pt x="2568" y="1555"/>
                  <a:pt x="2568" y="1555"/>
                  <a:pt x="2568" y="1555"/>
                </a:cubicBezTo>
                <a:cubicBezTo>
                  <a:pt x="2566" y="1559"/>
                  <a:pt x="2566" y="1559"/>
                  <a:pt x="2566" y="1559"/>
                </a:cubicBezTo>
                <a:cubicBezTo>
                  <a:pt x="2550" y="1575"/>
                  <a:pt x="2550" y="1575"/>
                  <a:pt x="2550" y="1575"/>
                </a:cubicBezTo>
                <a:cubicBezTo>
                  <a:pt x="2549" y="1578"/>
                  <a:pt x="2549" y="1578"/>
                  <a:pt x="2549" y="1578"/>
                </a:cubicBezTo>
                <a:cubicBezTo>
                  <a:pt x="2549" y="1579"/>
                  <a:pt x="2549" y="1579"/>
                  <a:pt x="2549" y="1579"/>
                </a:cubicBezTo>
                <a:cubicBezTo>
                  <a:pt x="2549" y="1579"/>
                  <a:pt x="2549" y="1580"/>
                  <a:pt x="2550" y="1580"/>
                </a:cubicBezTo>
                <a:cubicBezTo>
                  <a:pt x="2550" y="1580"/>
                  <a:pt x="2550" y="1580"/>
                  <a:pt x="2550" y="1579"/>
                </a:cubicBezTo>
                <a:cubicBezTo>
                  <a:pt x="2551" y="1577"/>
                  <a:pt x="2551" y="1577"/>
                  <a:pt x="2551" y="1577"/>
                </a:cubicBezTo>
                <a:cubicBezTo>
                  <a:pt x="2552" y="1577"/>
                  <a:pt x="2552" y="1577"/>
                  <a:pt x="2552" y="1577"/>
                </a:cubicBezTo>
                <a:cubicBezTo>
                  <a:pt x="2554" y="1579"/>
                  <a:pt x="2554" y="1579"/>
                  <a:pt x="2554" y="1579"/>
                </a:cubicBezTo>
                <a:cubicBezTo>
                  <a:pt x="2555" y="1579"/>
                  <a:pt x="2555" y="1579"/>
                  <a:pt x="2555" y="1579"/>
                </a:cubicBezTo>
                <a:cubicBezTo>
                  <a:pt x="2556" y="1579"/>
                  <a:pt x="2556" y="1579"/>
                  <a:pt x="2556" y="1579"/>
                </a:cubicBezTo>
                <a:cubicBezTo>
                  <a:pt x="2556" y="1580"/>
                  <a:pt x="2556" y="1580"/>
                  <a:pt x="2556" y="1580"/>
                </a:cubicBezTo>
                <a:cubicBezTo>
                  <a:pt x="2556" y="1580"/>
                  <a:pt x="2557" y="1580"/>
                  <a:pt x="2557" y="1580"/>
                </a:cubicBezTo>
                <a:cubicBezTo>
                  <a:pt x="2557" y="1580"/>
                  <a:pt x="2557" y="1580"/>
                  <a:pt x="2557" y="1580"/>
                </a:cubicBezTo>
                <a:cubicBezTo>
                  <a:pt x="2557" y="1580"/>
                  <a:pt x="2557" y="1580"/>
                  <a:pt x="2557" y="1580"/>
                </a:cubicBezTo>
                <a:cubicBezTo>
                  <a:pt x="2559" y="1578"/>
                  <a:pt x="2559" y="1578"/>
                  <a:pt x="2559" y="1578"/>
                </a:cubicBezTo>
                <a:cubicBezTo>
                  <a:pt x="2560" y="1576"/>
                  <a:pt x="2560" y="1576"/>
                  <a:pt x="2560" y="1576"/>
                </a:cubicBezTo>
                <a:cubicBezTo>
                  <a:pt x="2562" y="1575"/>
                  <a:pt x="2562" y="1575"/>
                  <a:pt x="2562" y="1575"/>
                </a:cubicBezTo>
                <a:cubicBezTo>
                  <a:pt x="2564" y="1572"/>
                  <a:pt x="2564" y="1572"/>
                  <a:pt x="2564" y="1572"/>
                </a:cubicBezTo>
                <a:cubicBezTo>
                  <a:pt x="2572" y="1571"/>
                  <a:pt x="2572" y="1571"/>
                  <a:pt x="2572" y="1571"/>
                </a:cubicBezTo>
                <a:cubicBezTo>
                  <a:pt x="2577" y="1573"/>
                  <a:pt x="2577" y="1573"/>
                  <a:pt x="2577" y="1573"/>
                </a:cubicBezTo>
                <a:cubicBezTo>
                  <a:pt x="2580" y="1574"/>
                  <a:pt x="2580" y="1574"/>
                  <a:pt x="2580" y="1574"/>
                </a:cubicBezTo>
                <a:cubicBezTo>
                  <a:pt x="2580" y="1573"/>
                  <a:pt x="2580" y="1573"/>
                  <a:pt x="2580" y="1573"/>
                </a:cubicBezTo>
                <a:cubicBezTo>
                  <a:pt x="2582" y="1571"/>
                  <a:pt x="2582" y="1571"/>
                  <a:pt x="2582" y="1571"/>
                </a:cubicBezTo>
                <a:cubicBezTo>
                  <a:pt x="2584" y="1565"/>
                  <a:pt x="2584" y="1565"/>
                  <a:pt x="2584" y="1565"/>
                </a:cubicBezTo>
                <a:cubicBezTo>
                  <a:pt x="2584" y="1564"/>
                  <a:pt x="2584" y="1564"/>
                  <a:pt x="2584" y="1564"/>
                </a:cubicBezTo>
                <a:cubicBezTo>
                  <a:pt x="2586" y="1565"/>
                  <a:pt x="2586" y="1565"/>
                  <a:pt x="2586" y="1565"/>
                </a:cubicBezTo>
                <a:cubicBezTo>
                  <a:pt x="2586" y="1565"/>
                  <a:pt x="2586" y="1565"/>
                  <a:pt x="2586" y="1565"/>
                </a:cubicBezTo>
                <a:cubicBezTo>
                  <a:pt x="2593" y="1562"/>
                  <a:pt x="2593" y="1562"/>
                  <a:pt x="2593" y="1562"/>
                </a:cubicBezTo>
                <a:cubicBezTo>
                  <a:pt x="2597" y="1567"/>
                  <a:pt x="2597" y="1567"/>
                  <a:pt x="2597" y="1567"/>
                </a:cubicBezTo>
                <a:cubicBezTo>
                  <a:pt x="2598" y="1567"/>
                  <a:pt x="2598" y="1567"/>
                  <a:pt x="2598" y="1567"/>
                </a:cubicBezTo>
                <a:cubicBezTo>
                  <a:pt x="2598" y="1567"/>
                  <a:pt x="2599" y="1567"/>
                  <a:pt x="2599" y="1567"/>
                </a:cubicBezTo>
                <a:cubicBezTo>
                  <a:pt x="2600" y="1566"/>
                  <a:pt x="2600" y="1566"/>
                  <a:pt x="2600" y="1566"/>
                </a:cubicBezTo>
                <a:cubicBezTo>
                  <a:pt x="2602" y="1565"/>
                  <a:pt x="2602" y="1565"/>
                  <a:pt x="2602" y="1565"/>
                </a:cubicBezTo>
                <a:cubicBezTo>
                  <a:pt x="2605" y="1566"/>
                  <a:pt x="2605" y="1566"/>
                  <a:pt x="2605" y="1566"/>
                </a:cubicBezTo>
                <a:cubicBezTo>
                  <a:pt x="2605" y="1566"/>
                  <a:pt x="2605" y="1566"/>
                  <a:pt x="2605" y="1566"/>
                </a:cubicBezTo>
                <a:cubicBezTo>
                  <a:pt x="2607" y="1565"/>
                  <a:pt x="2607" y="1565"/>
                  <a:pt x="2607" y="1565"/>
                </a:cubicBezTo>
                <a:cubicBezTo>
                  <a:pt x="2607" y="1565"/>
                  <a:pt x="2607" y="1565"/>
                  <a:pt x="2607" y="1565"/>
                </a:cubicBezTo>
                <a:cubicBezTo>
                  <a:pt x="2607" y="1564"/>
                  <a:pt x="2607" y="1564"/>
                  <a:pt x="2607" y="1564"/>
                </a:cubicBezTo>
                <a:cubicBezTo>
                  <a:pt x="2607" y="1563"/>
                  <a:pt x="2607" y="1563"/>
                  <a:pt x="2607" y="1563"/>
                </a:cubicBezTo>
                <a:cubicBezTo>
                  <a:pt x="2613" y="1563"/>
                  <a:pt x="2613" y="1563"/>
                  <a:pt x="2613" y="1563"/>
                </a:cubicBezTo>
                <a:cubicBezTo>
                  <a:pt x="2613" y="1563"/>
                  <a:pt x="2613" y="1563"/>
                  <a:pt x="2613" y="1563"/>
                </a:cubicBezTo>
                <a:cubicBezTo>
                  <a:pt x="2614" y="1562"/>
                  <a:pt x="2614" y="1562"/>
                  <a:pt x="2614" y="1562"/>
                </a:cubicBezTo>
                <a:cubicBezTo>
                  <a:pt x="2616" y="1561"/>
                  <a:pt x="2616" y="1561"/>
                  <a:pt x="2616" y="1561"/>
                </a:cubicBezTo>
                <a:cubicBezTo>
                  <a:pt x="2616" y="1560"/>
                  <a:pt x="2616" y="1560"/>
                  <a:pt x="2616" y="1560"/>
                </a:cubicBezTo>
                <a:cubicBezTo>
                  <a:pt x="2616" y="1559"/>
                  <a:pt x="2616" y="1559"/>
                  <a:pt x="2616" y="1559"/>
                </a:cubicBezTo>
                <a:cubicBezTo>
                  <a:pt x="2617" y="1559"/>
                  <a:pt x="2617" y="1559"/>
                  <a:pt x="2617" y="1559"/>
                </a:cubicBezTo>
                <a:cubicBezTo>
                  <a:pt x="2619" y="1560"/>
                  <a:pt x="2619" y="1560"/>
                  <a:pt x="2619" y="1560"/>
                </a:cubicBezTo>
                <a:cubicBezTo>
                  <a:pt x="2619" y="1560"/>
                  <a:pt x="2619" y="1560"/>
                  <a:pt x="2619" y="1560"/>
                </a:cubicBezTo>
                <a:cubicBezTo>
                  <a:pt x="2621" y="1560"/>
                  <a:pt x="2621" y="1560"/>
                  <a:pt x="2621" y="1560"/>
                </a:cubicBezTo>
                <a:cubicBezTo>
                  <a:pt x="2622" y="1560"/>
                  <a:pt x="2622" y="1560"/>
                  <a:pt x="2622" y="1560"/>
                </a:cubicBezTo>
                <a:cubicBezTo>
                  <a:pt x="2623" y="1562"/>
                  <a:pt x="2623" y="1562"/>
                  <a:pt x="2623" y="1562"/>
                </a:cubicBezTo>
                <a:cubicBezTo>
                  <a:pt x="2624" y="1562"/>
                  <a:pt x="2624" y="1562"/>
                  <a:pt x="2624" y="1562"/>
                </a:cubicBezTo>
                <a:cubicBezTo>
                  <a:pt x="2635" y="1560"/>
                  <a:pt x="2635" y="1560"/>
                  <a:pt x="2635" y="1560"/>
                </a:cubicBezTo>
                <a:cubicBezTo>
                  <a:pt x="2638" y="1561"/>
                  <a:pt x="2638" y="1561"/>
                  <a:pt x="2638" y="1561"/>
                </a:cubicBezTo>
                <a:cubicBezTo>
                  <a:pt x="2638" y="1561"/>
                  <a:pt x="2638" y="1561"/>
                  <a:pt x="2638" y="1561"/>
                </a:cubicBezTo>
                <a:cubicBezTo>
                  <a:pt x="2652" y="1557"/>
                  <a:pt x="2652" y="1557"/>
                  <a:pt x="2652" y="1557"/>
                </a:cubicBezTo>
                <a:cubicBezTo>
                  <a:pt x="2652" y="1557"/>
                  <a:pt x="2652" y="1557"/>
                  <a:pt x="2652" y="1557"/>
                </a:cubicBezTo>
                <a:cubicBezTo>
                  <a:pt x="2653" y="1556"/>
                  <a:pt x="2653" y="1556"/>
                  <a:pt x="2653" y="1556"/>
                </a:cubicBezTo>
                <a:cubicBezTo>
                  <a:pt x="2659" y="1551"/>
                  <a:pt x="2659" y="1551"/>
                  <a:pt x="2659" y="1551"/>
                </a:cubicBezTo>
                <a:cubicBezTo>
                  <a:pt x="2659" y="1551"/>
                  <a:pt x="2659" y="1551"/>
                  <a:pt x="2659" y="1551"/>
                </a:cubicBezTo>
                <a:cubicBezTo>
                  <a:pt x="2660" y="1548"/>
                  <a:pt x="2660" y="1548"/>
                  <a:pt x="2660" y="1548"/>
                </a:cubicBezTo>
                <a:cubicBezTo>
                  <a:pt x="2660" y="1547"/>
                  <a:pt x="2660" y="1547"/>
                  <a:pt x="2660" y="1547"/>
                </a:cubicBezTo>
                <a:cubicBezTo>
                  <a:pt x="2659" y="1546"/>
                  <a:pt x="2659" y="1546"/>
                  <a:pt x="2659" y="1546"/>
                </a:cubicBezTo>
                <a:cubicBezTo>
                  <a:pt x="2658" y="1546"/>
                  <a:pt x="2658" y="1546"/>
                  <a:pt x="2658" y="1546"/>
                </a:cubicBezTo>
                <a:cubicBezTo>
                  <a:pt x="2648" y="1546"/>
                  <a:pt x="2648" y="1546"/>
                  <a:pt x="2648" y="1546"/>
                </a:cubicBezTo>
                <a:cubicBezTo>
                  <a:pt x="2648" y="1544"/>
                  <a:pt x="2648" y="1544"/>
                  <a:pt x="2648" y="1544"/>
                </a:cubicBezTo>
                <a:cubicBezTo>
                  <a:pt x="2647" y="1542"/>
                  <a:pt x="2647" y="1542"/>
                  <a:pt x="2647" y="1542"/>
                </a:cubicBezTo>
                <a:cubicBezTo>
                  <a:pt x="2649" y="1542"/>
                  <a:pt x="2649" y="1542"/>
                  <a:pt x="2649" y="1542"/>
                </a:cubicBezTo>
                <a:cubicBezTo>
                  <a:pt x="2650" y="1541"/>
                  <a:pt x="2650" y="1541"/>
                  <a:pt x="2650" y="1541"/>
                </a:cubicBezTo>
                <a:cubicBezTo>
                  <a:pt x="2650" y="1540"/>
                  <a:pt x="2650" y="1540"/>
                  <a:pt x="2650" y="1540"/>
                </a:cubicBezTo>
                <a:cubicBezTo>
                  <a:pt x="2652" y="1538"/>
                  <a:pt x="2652" y="1538"/>
                  <a:pt x="2652" y="1538"/>
                </a:cubicBezTo>
                <a:cubicBezTo>
                  <a:pt x="2652" y="1538"/>
                  <a:pt x="2652" y="1538"/>
                  <a:pt x="2652" y="1537"/>
                </a:cubicBezTo>
                <a:cubicBezTo>
                  <a:pt x="2651" y="1537"/>
                  <a:pt x="2651" y="1537"/>
                  <a:pt x="2651" y="1537"/>
                </a:cubicBezTo>
                <a:cubicBezTo>
                  <a:pt x="2650" y="1536"/>
                  <a:pt x="2650" y="1536"/>
                  <a:pt x="2650" y="1536"/>
                </a:cubicBezTo>
                <a:cubicBezTo>
                  <a:pt x="2651" y="1536"/>
                  <a:pt x="2651" y="1536"/>
                  <a:pt x="2651" y="1536"/>
                </a:cubicBezTo>
                <a:cubicBezTo>
                  <a:pt x="2652" y="1535"/>
                  <a:pt x="2652" y="1535"/>
                  <a:pt x="2652" y="1535"/>
                </a:cubicBezTo>
                <a:cubicBezTo>
                  <a:pt x="2653" y="1536"/>
                  <a:pt x="2653" y="1536"/>
                  <a:pt x="2653" y="1536"/>
                </a:cubicBezTo>
                <a:cubicBezTo>
                  <a:pt x="2654" y="1536"/>
                  <a:pt x="2654" y="1536"/>
                  <a:pt x="2654" y="1536"/>
                </a:cubicBezTo>
                <a:cubicBezTo>
                  <a:pt x="2656" y="1535"/>
                  <a:pt x="2656" y="1535"/>
                  <a:pt x="2656" y="1535"/>
                </a:cubicBezTo>
                <a:cubicBezTo>
                  <a:pt x="2657" y="1535"/>
                  <a:pt x="2657" y="1535"/>
                  <a:pt x="2657" y="1535"/>
                </a:cubicBezTo>
                <a:cubicBezTo>
                  <a:pt x="2657" y="1533"/>
                  <a:pt x="2657" y="1533"/>
                  <a:pt x="2657" y="1533"/>
                </a:cubicBezTo>
                <a:cubicBezTo>
                  <a:pt x="2657" y="1531"/>
                  <a:pt x="2657" y="1531"/>
                  <a:pt x="2657" y="1531"/>
                </a:cubicBezTo>
                <a:cubicBezTo>
                  <a:pt x="2657" y="1531"/>
                  <a:pt x="2657" y="1531"/>
                  <a:pt x="2657" y="1531"/>
                </a:cubicBezTo>
                <a:cubicBezTo>
                  <a:pt x="2658" y="1531"/>
                  <a:pt x="2658" y="1531"/>
                  <a:pt x="2658" y="1531"/>
                </a:cubicBezTo>
                <a:cubicBezTo>
                  <a:pt x="2660" y="1530"/>
                  <a:pt x="2660" y="1530"/>
                  <a:pt x="2660" y="1530"/>
                </a:cubicBezTo>
                <a:cubicBezTo>
                  <a:pt x="2662" y="1527"/>
                  <a:pt x="2662" y="1527"/>
                  <a:pt x="2662" y="1527"/>
                </a:cubicBezTo>
                <a:cubicBezTo>
                  <a:pt x="2664" y="1517"/>
                  <a:pt x="2664" y="1517"/>
                  <a:pt x="2664" y="1517"/>
                </a:cubicBezTo>
                <a:cubicBezTo>
                  <a:pt x="2663" y="1512"/>
                  <a:pt x="2663" y="1512"/>
                  <a:pt x="2663" y="1512"/>
                </a:cubicBezTo>
                <a:cubicBezTo>
                  <a:pt x="2663" y="1512"/>
                  <a:pt x="2663" y="1512"/>
                  <a:pt x="2663" y="1512"/>
                </a:cubicBezTo>
                <a:cubicBezTo>
                  <a:pt x="2663" y="1512"/>
                  <a:pt x="2663" y="1512"/>
                  <a:pt x="2663" y="1512"/>
                </a:cubicBezTo>
                <a:cubicBezTo>
                  <a:pt x="2661" y="1508"/>
                  <a:pt x="2661" y="1508"/>
                  <a:pt x="2661" y="1508"/>
                </a:cubicBezTo>
                <a:cubicBezTo>
                  <a:pt x="2655" y="1505"/>
                  <a:pt x="2655" y="1505"/>
                  <a:pt x="2655" y="1505"/>
                </a:cubicBezTo>
                <a:cubicBezTo>
                  <a:pt x="2655" y="1505"/>
                  <a:pt x="2655" y="1505"/>
                  <a:pt x="2655" y="1505"/>
                </a:cubicBezTo>
                <a:cubicBezTo>
                  <a:pt x="2645" y="1506"/>
                  <a:pt x="2645" y="1506"/>
                  <a:pt x="2645" y="1506"/>
                </a:cubicBezTo>
                <a:cubicBezTo>
                  <a:pt x="2645" y="1506"/>
                  <a:pt x="2645" y="1506"/>
                  <a:pt x="2645" y="1506"/>
                </a:cubicBezTo>
                <a:cubicBezTo>
                  <a:pt x="2642" y="1509"/>
                  <a:pt x="2642" y="1509"/>
                  <a:pt x="2642" y="1509"/>
                </a:cubicBezTo>
                <a:cubicBezTo>
                  <a:pt x="2642" y="1509"/>
                  <a:pt x="2642" y="1509"/>
                  <a:pt x="2642" y="1509"/>
                </a:cubicBezTo>
                <a:cubicBezTo>
                  <a:pt x="2641" y="1509"/>
                  <a:pt x="2641" y="1509"/>
                  <a:pt x="2641" y="1509"/>
                </a:cubicBezTo>
                <a:cubicBezTo>
                  <a:pt x="2638" y="1508"/>
                  <a:pt x="2638" y="1508"/>
                  <a:pt x="2638" y="1508"/>
                </a:cubicBezTo>
                <a:cubicBezTo>
                  <a:pt x="2639" y="1506"/>
                  <a:pt x="2639" y="1506"/>
                  <a:pt x="2639" y="1506"/>
                </a:cubicBezTo>
                <a:cubicBezTo>
                  <a:pt x="2642" y="1502"/>
                  <a:pt x="2642" y="1502"/>
                  <a:pt x="2642" y="1502"/>
                </a:cubicBezTo>
                <a:cubicBezTo>
                  <a:pt x="2643" y="1500"/>
                  <a:pt x="2643" y="1500"/>
                  <a:pt x="2643" y="1500"/>
                </a:cubicBezTo>
                <a:cubicBezTo>
                  <a:pt x="2643" y="1497"/>
                  <a:pt x="2643" y="1497"/>
                  <a:pt x="2643" y="1497"/>
                </a:cubicBezTo>
                <a:cubicBezTo>
                  <a:pt x="2643" y="1497"/>
                  <a:pt x="2643" y="1497"/>
                  <a:pt x="2643" y="1497"/>
                </a:cubicBezTo>
                <a:cubicBezTo>
                  <a:pt x="2638" y="1490"/>
                  <a:pt x="2638" y="1490"/>
                  <a:pt x="2638" y="1490"/>
                </a:cubicBezTo>
                <a:cubicBezTo>
                  <a:pt x="2636" y="1489"/>
                  <a:pt x="2636" y="1489"/>
                  <a:pt x="2636" y="1489"/>
                </a:cubicBezTo>
                <a:cubicBezTo>
                  <a:pt x="2636" y="1489"/>
                  <a:pt x="2636" y="1489"/>
                  <a:pt x="2636" y="1489"/>
                </a:cubicBezTo>
                <a:cubicBezTo>
                  <a:pt x="2639" y="1489"/>
                  <a:pt x="2639" y="1489"/>
                  <a:pt x="2639" y="1489"/>
                </a:cubicBezTo>
                <a:cubicBezTo>
                  <a:pt x="2640" y="1489"/>
                  <a:pt x="2640" y="1489"/>
                  <a:pt x="2640" y="1489"/>
                </a:cubicBezTo>
                <a:cubicBezTo>
                  <a:pt x="2640" y="1489"/>
                  <a:pt x="2640" y="1489"/>
                  <a:pt x="2640" y="1489"/>
                </a:cubicBezTo>
                <a:cubicBezTo>
                  <a:pt x="2640" y="1488"/>
                  <a:pt x="2640" y="1488"/>
                  <a:pt x="2640" y="1488"/>
                </a:cubicBezTo>
                <a:cubicBezTo>
                  <a:pt x="2640" y="1484"/>
                  <a:pt x="2640" y="1484"/>
                  <a:pt x="2640" y="1484"/>
                </a:cubicBezTo>
                <a:cubicBezTo>
                  <a:pt x="2639" y="1483"/>
                  <a:pt x="2639" y="1483"/>
                  <a:pt x="2639" y="1483"/>
                </a:cubicBezTo>
                <a:cubicBezTo>
                  <a:pt x="2635" y="1478"/>
                  <a:pt x="2635" y="1478"/>
                  <a:pt x="2635" y="1478"/>
                </a:cubicBezTo>
                <a:cubicBezTo>
                  <a:pt x="2634" y="1474"/>
                  <a:pt x="2634" y="1474"/>
                  <a:pt x="2634" y="1474"/>
                </a:cubicBezTo>
                <a:cubicBezTo>
                  <a:pt x="2628" y="1464"/>
                  <a:pt x="2628" y="1464"/>
                  <a:pt x="2628" y="1464"/>
                </a:cubicBezTo>
                <a:cubicBezTo>
                  <a:pt x="2627" y="1464"/>
                  <a:pt x="2627" y="1464"/>
                  <a:pt x="2627" y="1464"/>
                </a:cubicBezTo>
                <a:cubicBezTo>
                  <a:pt x="2620" y="1462"/>
                  <a:pt x="2620" y="1462"/>
                  <a:pt x="2620" y="1462"/>
                </a:cubicBezTo>
                <a:cubicBezTo>
                  <a:pt x="2619" y="1461"/>
                  <a:pt x="2619" y="1461"/>
                  <a:pt x="2619" y="1461"/>
                </a:cubicBezTo>
                <a:cubicBezTo>
                  <a:pt x="2614" y="1447"/>
                  <a:pt x="2614" y="1447"/>
                  <a:pt x="2614" y="1447"/>
                </a:cubicBezTo>
                <a:cubicBezTo>
                  <a:pt x="2613" y="1437"/>
                  <a:pt x="2613" y="1437"/>
                  <a:pt x="2613" y="1437"/>
                </a:cubicBezTo>
                <a:cubicBezTo>
                  <a:pt x="2613" y="1436"/>
                  <a:pt x="2613" y="1436"/>
                  <a:pt x="2613" y="1436"/>
                </a:cubicBezTo>
                <a:cubicBezTo>
                  <a:pt x="2607" y="1431"/>
                  <a:pt x="2607" y="1431"/>
                  <a:pt x="2607" y="1431"/>
                </a:cubicBezTo>
                <a:cubicBezTo>
                  <a:pt x="2605" y="1428"/>
                  <a:pt x="2605" y="1428"/>
                  <a:pt x="2605" y="1428"/>
                </a:cubicBezTo>
                <a:cubicBezTo>
                  <a:pt x="2597" y="1423"/>
                  <a:pt x="2597" y="1423"/>
                  <a:pt x="2597" y="1423"/>
                </a:cubicBezTo>
                <a:cubicBezTo>
                  <a:pt x="2595" y="1423"/>
                  <a:pt x="2595" y="1423"/>
                  <a:pt x="2595" y="1423"/>
                </a:cubicBezTo>
                <a:cubicBezTo>
                  <a:pt x="2595" y="1423"/>
                  <a:pt x="2595" y="1423"/>
                  <a:pt x="2595" y="1423"/>
                </a:cubicBezTo>
                <a:cubicBezTo>
                  <a:pt x="2590" y="1425"/>
                  <a:pt x="2590" y="1425"/>
                  <a:pt x="2590" y="1425"/>
                </a:cubicBezTo>
                <a:cubicBezTo>
                  <a:pt x="2586" y="1424"/>
                  <a:pt x="2586" y="1424"/>
                  <a:pt x="2586" y="1424"/>
                </a:cubicBezTo>
                <a:cubicBezTo>
                  <a:pt x="2586" y="1424"/>
                  <a:pt x="2586" y="1424"/>
                  <a:pt x="2586" y="1424"/>
                </a:cubicBezTo>
                <a:cubicBezTo>
                  <a:pt x="2587" y="1422"/>
                  <a:pt x="2587" y="1422"/>
                  <a:pt x="2587" y="1422"/>
                </a:cubicBezTo>
                <a:cubicBezTo>
                  <a:pt x="2588" y="1421"/>
                  <a:pt x="2588" y="1421"/>
                  <a:pt x="2588" y="1421"/>
                </a:cubicBezTo>
                <a:cubicBezTo>
                  <a:pt x="2593" y="1420"/>
                  <a:pt x="2593" y="1420"/>
                  <a:pt x="2593" y="1420"/>
                </a:cubicBezTo>
                <a:cubicBezTo>
                  <a:pt x="2596" y="1418"/>
                  <a:pt x="2596" y="1418"/>
                  <a:pt x="2596" y="1418"/>
                </a:cubicBezTo>
                <a:cubicBezTo>
                  <a:pt x="2596" y="1418"/>
                  <a:pt x="2597" y="1418"/>
                  <a:pt x="2597" y="1418"/>
                </a:cubicBezTo>
                <a:cubicBezTo>
                  <a:pt x="2597" y="1418"/>
                  <a:pt x="2597" y="1417"/>
                  <a:pt x="2597" y="1417"/>
                </a:cubicBezTo>
                <a:cubicBezTo>
                  <a:pt x="2594" y="1413"/>
                  <a:pt x="2594" y="1413"/>
                  <a:pt x="2594" y="1413"/>
                </a:cubicBezTo>
                <a:cubicBezTo>
                  <a:pt x="2592" y="1412"/>
                  <a:pt x="2592" y="1412"/>
                  <a:pt x="2592" y="1412"/>
                </a:cubicBezTo>
                <a:cubicBezTo>
                  <a:pt x="2592" y="1412"/>
                  <a:pt x="2592" y="1412"/>
                  <a:pt x="2592" y="1412"/>
                </a:cubicBezTo>
                <a:cubicBezTo>
                  <a:pt x="2594" y="1412"/>
                  <a:pt x="2594" y="1412"/>
                  <a:pt x="2594" y="1412"/>
                </a:cubicBezTo>
                <a:cubicBezTo>
                  <a:pt x="2594" y="1412"/>
                  <a:pt x="2594" y="1412"/>
                  <a:pt x="2594" y="1412"/>
                </a:cubicBezTo>
                <a:cubicBezTo>
                  <a:pt x="2596" y="1411"/>
                  <a:pt x="2596" y="1411"/>
                  <a:pt x="2596" y="1411"/>
                </a:cubicBezTo>
                <a:cubicBezTo>
                  <a:pt x="2598" y="1408"/>
                  <a:pt x="2598" y="1408"/>
                  <a:pt x="2598" y="1408"/>
                </a:cubicBezTo>
                <a:cubicBezTo>
                  <a:pt x="2598" y="1406"/>
                  <a:pt x="2598" y="1406"/>
                  <a:pt x="2598" y="1406"/>
                </a:cubicBezTo>
                <a:cubicBezTo>
                  <a:pt x="2602" y="1401"/>
                  <a:pt x="2602" y="1401"/>
                  <a:pt x="2602" y="1401"/>
                </a:cubicBezTo>
                <a:cubicBezTo>
                  <a:pt x="2605" y="1390"/>
                  <a:pt x="2605" y="1390"/>
                  <a:pt x="2605" y="1390"/>
                </a:cubicBezTo>
                <a:cubicBezTo>
                  <a:pt x="2609" y="1385"/>
                  <a:pt x="2609" y="1385"/>
                  <a:pt x="2609" y="1385"/>
                </a:cubicBezTo>
                <a:cubicBezTo>
                  <a:pt x="2609" y="1385"/>
                  <a:pt x="2609" y="1385"/>
                  <a:pt x="2609" y="1385"/>
                </a:cubicBezTo>
                <a:cubicBezTo>
                  <a:pt x="2609" y="1379"/>
                  <a:pt x="2609" y="1379"/>
                  <a:pt x="2609" y="1379"/>
                </a:cubicBezTo>
                <a:cubicBezTo>
                  <a:pt x="2608" y="1377"/>
                  <a:pt x="2608" y="1377"/>
                  <a:pt x="2608" y="1377"/>
                </a:cubicBezTo>
                <a:cubicBezTo>
                  <a:pt x="2607" y="1376"/>
                  <a:pt x="2607" y="1376"/>
                  <a:pt x="2607" y="1376"/>
                </a:cubicBezTo>
                <a:cubicBezTo>
                  <a:pt x="2589" y="1376"/>
                  <a:pt x="2589" y="1376"/>
                  <a:pt x="2589" y="1376"/>
                </a:cubicBezTo>
                <a:cubicBezTo>
                  <a:pt x="2586" y="1375"/>
                  <a:pt x="2586" y="1375"/>
                  <a:pt x="2586" y="1375"/>
                </a:cubicBezTo>
                <a:cubicBezTo>
                  <a:pt x="2585" y="1375"/>
                  <a:pt x="2585" y="1375"/>
                  <a:pt x="2585" y="1375"/>
                </a:cubicBezTo>
                <a:cubicBezTo>
                  <a:pt x="2575" y="1379"/>
                  <a:pt x="2575" y="1379"/>
                  <a:pt x="2575" y="1379"/>
                </a:cubicBezTo>
                <a:cubicBezTo>
                  <a:pt x="2573" y="1380"/>
                  <a:pt x="2573" y="1380"/>
                  <a:pt x="2573" y="1380"/>
                </a:cubicBezTo>
                <a:cubicBezTo>
                  <a:pt x="2573" y="1380"/>
                  <a:pt x="2573" y="1380"/>
                  <a:pt x="2573" y="1380"/>
                </a:cubicBezTo>
                <a:cubicBezTo>
                  <a:pt x="2573" y="1378"/>
                  <a:pt x="2573" y="1378"/>
                  <a:pt x="2573" y="1378"/>
                </a:cubicBezTo>
                <a:cubicBezTo>
                  <a:pt x="2573" y="1377"/>
                  <a:pt x="2573" y="1377"/>
                  <a:pt x="2573" y="1377"/>
                </a:cubicBezTo>
                <a:cubicBezTo>
                  <a:pt x="2573" y="1377"/>
                  <a:pt x="2573" y="1377"/>
                  <a:pt x="2573" y="1377"/>
                </a:cubicBezTo>
                <a:cubicBezTo>
                  <a:pt x="2573" y="1377"/>
                  <a:pt x="2573" y="1377"/>
                  <a:pt x="2573" y="1377"/>
                </a:cubicBezTo>
                <a:cubicBezTo>
                  <a:pt x="2574" y="1376"/>
                  <a:pt x="2574" y="1376"/>
                  <a:pt x="2574" y="1376"/>
                </a:cubicBezTo>
                <a:cubicBezTo>
                  <a:pt x="2577" y="1373"/>
                  <a:pt x="2577" y="1373"/>
                  <a:pt x="2577" y="1373"/>
                </a:cubicBezTo>
                <a:cubicBezTo>
                  <a:pt x="2577" y="1373"/>
                  <a:pt x="2578" y="1373"/>
                  <a:pt x="2577" y="1373"/>
                </a:cubicBezTo>
                <a:cubicBezTo>
                  <a:pt x="2577" y="1372"/>
                  <a:pt x="2577" y="1372"/>
                  <a:pt x="2577" y="1372"/>
                </a:cubicBezTo>
                <a:cubicBezTo>
                  <a:pt x="2573" y="1372"/>
                  <a:pt x="2573" y="1372"/>
                  <a:pt x="2573" y="1372"/>
                </a:cubicBezTo>
                <a:cubicBezTo>
                  <a:pt x="2573" y="1371"/>
                  <a:pt x="2573" y="1371"/>
                  <a:pt x="2573" y="1371"/>
                </a:cubicBezTo>
                <a:cubicBezTo>
                  <a:pt x="2573" y="1371"/>
                  <a:pt x="2573" y="1371"/>
                  <a:pt x="2573" y="1371"/>
                </a:cubicBezTo>
                <a:cubicBezTo>
                  <a:pt x="2576" y="1367"/>
                  <a:pt x="2576" y="1367"/>
                  <a:pt x="2576" y="1367"/>
                </a:cubicBezTo>
                <a:cubicBezTo>
                  <a:pt x="2582" y="1364"/>
                  <a:pt x="2582" y="1364"/>
                  <a:pt x="2582" y="1364"/>
                </a:cubicBezTo>
                <a:cubicBezTo>
                  <a:pt x="2584" y="1360"/>
                  <a:pt x="2584" y="1360"/>
                  <a:pt x="2584" y="1360"/>
                </a:cubicBezTo>
                <a:cubicBezTo>
                  <a:pt x="2588" y="1358"/>
                  <a:pt x="2588" y="1358"/>
                  <a:pt x="2588" y="1358"/>
                </a:cubicBezTo>
                <a:cubicBezTo>
                  <a:pt x="2588" y="1357"/>
                  <a:pt x="2588" y="1357"/>
                  <a:pt x="2588" y="1357"/>
                </a:cubicBezTo>
                <a:cubicBezTo>
                  <a:pt x="2589" y="1350"/>
                  <a:pt x="2589" y="1350"/>
                  <a:pt x="2589" y="1350"/>
                </a:cubicBezTo>
                <a:cubicBezTo>
                  <a:pt x="2589" y="1349"/>
                  <a:pt x="2589" y="1349"/>
                  <a:pt x="2588" y="1349"/>
                </a:cubicBezTo>
                <a:cubicBezTo>
                  <a:pt x="2585" y="1348"/>
                  <a:pt x="2585" y="1348"/>
                  <a:pt x="2585" y="1348"/>
                </a:cubicBezTo>
                <a:cubicBezTo>
                  <a:pt x="2584" y="1348"/>
                  <a:pt x="2584" y="1348"/>
                  <a:pt x="2584" y="1348"/>
                </a:cubicBezTo>
                <a:cubicBezTo>
                  <a:pt x="2569" y="1351"/>
                  <a:pt x="2569" y="1351"/>
                  <a:pt x="2569" y="1351"/>
                </a:cubicBezTo>
                <a:cubicBezTo>
                  <a:pt x="2569" y="1351"/>
                  <a:pt x="2569" y="1351"/>
                  <a:pt x="2569" y="1351"/>
                </a:cubicBezTo>
                <a:cubicBezTo>
                  <a:pt x="2563" y="1349"/>
                  <a:pt x="2563" y="1349"/>
                  <a:pt x="2563" y="1349"/>
                </a:cubicBezTo>
                <a:cubicBezTo>
                  <a:pt x="2563" y="1349"/>
                  <a:pt x="2563" y="1349"/>
                  <a:pt x="2563" y="1349"/>
                </a:cubicBezTo>
                <a:cubicBezTo>
                  <a:pt x="2560" y="1350"/>
                  <a:pt x="2560" y="1350"/>
                  <a:pt x="2560" y="1350"/>
                </a:cubicBezTo>
                <a:cubicBezTo>
                  <a:pt x="2559" y="1350"/>
                  <a:pt x="2559" y="1350"/>
                  <a:pt x="2559" y="1350"/>
                </a:cubicBezTo>
                <a:cubicBezTo>
                  <a:pt x="2556" y="1355"/>
                  <a:pt x="2556" y="1355"/>
                  <a:pt x="2556" y="1355"/>
                </a:cubicBezTo>
                <a:cubicBezTo>
                  <a:pt x="2556" y="1360"/>
                  <a:pt x="2556" y="1360"/>
                  <a:pt x="2556" y="1360"/>
                </a:cubicBezTo>
                <a:cubicBezTo>
                  <a:pt x="2554" y="1360"/>
                  <a:pt x="2554" y="1360"/>
                  <a:pt x="2554" y="1360"/>
                </a:cubicBezTo>
                <a:cubicBezTo>
                  <a:pt x="2553" y="1360"/>
                  <a:pt x="2553" y="1360"/>
                  <a:pt x="2553" y="1360"/>
                </a:cubicBezTo>
                <a:cubicBezTo>
                  <a:pt x="2553" y="1364"/>
                  <a:pt x="2553" y="1364"/>
                  <a:pt x="2553" y="1364"/>
                </a:cubicBezTo>
                <a:cubicBezTo>
                  <a:pt x="2552" y="1365"/>
                  <a:pt x="2552" y="1365"/>
                  <a:pt x="2552" y="1365"/>
                </a:cubicBezTo>
                <a:cubicBezTo>
                  <a:pt x="2552" y="1365"/>
                  <a:pt x="2551" y="1365"/>
                  <a:pt x="2552" y="1366"/>
                </a:cubicBezTo>
                <a:cubicBezTo>
                  <a:pt x="2552" y="1367"/>
                  <a:pt x="2552" y="1367"/>
                  <a:pt x="2552" y="1367"/>
                </a:cubicBezTo>
                <a:cubicBezTo>
                  <a:pt x="2554" y="1369"/>
                  <a:pt x="2554" y="1369"/>
                  <a:pt x="2554" y="1369"/>
                </a:cubicBezTo>
                <a:cubicBezTo>
                  <a:pt x="2547" y="1373"/>
                  <a:pt x="2547" y="1373"/>
                  <a:pt x="2547" y="1373"/>
                </a:cubicBezTo>
                <a:cubicBezTo>
                  <a:pt x="2547" y="1373"/>
                  <a:pt x="2547" y="1373"/>
                  <a:pt x="2547" y="1373"/>
                </a:cubicBezTo>
                <a:cubicBezTo>
                  <a:pt x="2547" y="1379"/>
                  <a:pt x="2547" y="1379"/>
                  <a:pt x="2547" y="1379"/>
                </a:cubicBezTo>
                <a:cubicBezTo>
                  <a:pt x="2547" y="1380"/>
                  <a:pt x="2547" y="1380"/>
                  <a:pt x="2547" y="1380"/>
                </a:cubicBezTo>
                <a:cubicBezTo>
                  <a:pt x="2547" y="1380"/>
                  <a:pt x="2547" y="1380"/>
                  <a:pt x="2547" y="1380"/>
                </a:cubicBezTo>
                <a:cubicBezTo>
                  <a:pt x="2547" y="1380"/>
                  <a:pt x="2547" y="1380"/>
                  <a:pt x="2547" y="1380"/>
                </a:cubicBezTo>
                <a:cubicBezTo>
                  <a:pt x="2546" y="1380"/>
                  <a:pt x="2546" y="1380"/>
                  <a:pt x="2546" y="1380"/>
                </a:cubicBezTo>
                <a:cubicBezTo>
                  <a:pt x="2545" y="1381"/>
                  <a:pt x="2545" y="1381"/>
                  <a:pt x="2545" y="1381"/>
                </a:cubicBezTo>
                <a:cubicBezTo>
                  <a:pt x="2545" y="1385"/>
                  <a:pt x="2545" y="1385"/>
                  <a:pt x="2545" y="1385"/>
                </a:cubicBezTo>
                <a:cubicBezTo>
                  <a:pt x="2545" y="1386"/>
                  <a:pt x="2546" y="1386"/>
                  <a:pt x="2546" y="1386"/>
                </a:cubicBezTo>
                <a:close/>
                <a:moveTo>
                  <a:pt x="2554" y="1425"/>
                </a:moveTo>
                <a:cubicBezTo>
                  <a:pt x="2554" y="1428"/>
                  <a:pt x="2554" y="1428"/>
                  <a:pt x="2554" y="1428"/>
                </a:cubicBezTo>
                <a:cubicBezTo>
                  <a:pt x="2553" y="1424"/>
                  <a:pt x="2553" y="1424"/>
                  <a:pt x="2553" y="1424"/>
                </a:cubicBezTo>
                <a:cubicBezTo>
                  <a:pt x="2556" y="1421"/>
                  <a:pt x="2556" y="1421"/>
                  <a:pt x="2556" y="1421"/>
                </a:cubicBezTo>
                <a:lnTo>
                  <a:pt x="2554" y="1425"/>
                </a:lnTo>
                <a:close/>
                <a:moveTo>
                  <a:pt x="2541" y="1379"/>
                </a:moveTo>
                <a:cubicBezTo>
                  <a:pt x="2541" y="1378"/>
                  <a:pt x="2541" y="1378"/>
                  <a:pt x="2541" y="1378"/>
                </a:cubicBezTo>
                <a:cubicBezTo>
                  <a:pt x="2539" y="1376"/>
                  <a:pt x="2539" y="1376"/>
                  <a:pt x="2539" y="1376"/>
                </a:cubicBezTo>
                <a:cubicBezTo>
                  <a:pt x="2538" y="1376"/>
                  <a:pt x="2538" y="1376"/>
                  <a:pt x="2538" y="1376"/>
                </a:cubicBezTo>
                <a:cubicBezTo>
                  <a:pt x="2538" y="1375"/>
                  <a:pt x="2537" y="1375"/>
                  <a:pt x="2537" y="1376"/>
                </a:cubicBezTo>
                <a:cubicBezTo>
                  <a:pt x="2537" y="1376"/>
                  <a:pt x="2537" y="1376"/>
                  <a:pt x="2537" y="1376"/>
                </a:cubicBezTo>
                <a:cubicBezTo>
                  <a:pt x="2536" y="1381"/>
                  <a:pt x="2536" y="1381"/>
                  <a:pt x="2536" y="1381"/>
                </a:cubicBezTo>
                <a:cubicBezTo>
                  <a:pt x="2535" y="1380"/>
                  <a:pt x="2535" y="1380"/>
                  <a:pt x="2535" y="1380"/>
                </a:cubicBezTo>
                <a:cubicBezTo>
                  <a:pt x="2535" y="1379"/>
                  <a:pt x="2535" y="1379"/>
                  <a:pt x="2534" y="1379"/>
                </a:cubicBezTo>
                <a:cubicBezTo>
                  <a:pt x="2534" y="1379"/>
                  <a:pt x="2534" y="1379"/>
                  <a:pt x="2534" y="1380"/>
                </a:cubicBezTo>
                <a:cubicBezTo>
                  <a:pt x="2532" y="1382"/>
                  <a:pt x="2532" y="1382"/>
                  <a:pt x="2532" y="1382"/>
                </a:cubicBezTo>
                <a:cubicBezTo>
                  <a:pt x="2531" y="1385"/>
                  <a:pt x="2531" y="1385"/>
                  <a:pt x="2531" y="1385"/>
                </a:cubicBezTo>
                <a:cubicBezTo>
                  <a:pt x="2532" y="1386"/>
                  <a:pt x="2532" y="1386"/>
                  <a:pt x="2532" y="1386"/>
                </a:cubicBezTo>
                <a:cubicBezTo>
                  <a:pt x="2533" y="1386"/>
                  <a:pt x="2533" y="1386"/>
                  <a:pt x="2533" y="1386"/>
                </a:cubicBezTo>
                <a:cubicBezTo>
                  <a:pt x="2533" y="1386"/>
                  <a:pt x="2533" y="1386"/>
                  <a:pt x="2533" y="1386"/>
                </a:cubicBezTo>
                <a:cubicBezTo>
                  <a:pt x="2535" y="1386"/>
                  <a:pt x="2535" y="1386"/>
                  <a:pt x="2535" y="1386"/>
                </a:cubicBezTo>
                <a:cubicBezTo>
                  <a:pt x="2536" y="1389"/>
                  <a:pt x="2536" y="1389"/>
                  <a:pt x="2536" y="1389"/>
                </a:cubicBezTo>
                <a:cubicBezTo>
                  <a:pt x="2537" y="1391"/>
                  <a:pt x="2537" y="1391"/>
                  <a:pt x="2537" y="1391"/>
                </a:cubicBezTo>
                <a:cubicBezTo>
                  <a:pt x="2537" y="1392"/>
                  <a:pt x="2537" y="1392"/>
                  <a:pt x="2537" y="1392"/>
                </a:cubicBezTo>
                <a:cubicBezTo>
                  <a:pt x="2537" y="1392"/>
                  <a:pt x="2537" y="1393"/>
                  <a:pt x="2538" y="1393"/>
                </a:cubicBezTo>
                <a:cubicBezTo>
                  <a:pt x="2538" y="1393"/>
                  <a:pt x="2538" y="1393"/>
                  <a:pt x="2538" y="1393"/>
                </a:cubicBezTo>
                <a:cubicBezTo>
                  <a:pt x="2543" y="1392"/>
                  <a:pt x="2543" y="1392"/>
                  <a:pt x="2543" y="1392"/>
                </a:cubicBezTo>
                <a:cubicBezTo>
                  <a:pt x="2543" y="1395"/>
                  <a:pt x="2543" y="1395"/>
                  <a:pt x="2543" y="1395"/>
                </a:cubicBezTo>
                <a:cubicBezTo>
                  <a:pt x="2543" y="1395"/>
                  <a:pt x="2543" y="1395"/>
                  <a:pt x="2544" y="1395"/>
                </a:cubicBezTo>
                <a:cubicBezTo>
                  <a:pt x="2544" y="1395"/>
                  <a:pt x="2544" y="1395"/>
                  <a:pt x="2544" y="1395"/>
                </a:cubicBezTo>
                <a:cubicBezTo>
                  <a:pt x="2544" y="1395"/>
                  <a:pt x="2544" y="1395"/>
                  <a:pt x="2544" y="1395"/>
                </a:cubicBezTo>
                <a:cubicBezTo>
                  <a:pt x="2546" y="1394"/>
                  <a:pt x="2546" y="1394"/>
                  <a:pt x="2546" y="1394"/>
                </a:cubicBezTo>
                <a:cubicBezTo>
                  <a:pt x="2546" y="1394"/>
                  <a:pt x="2546" y="1394"/>
                  <a:pt x="2546" y="1394"/>
                </a:cubicBezTo>
                <a:cubicBezTo>
                  <a:pt x="2548" y="1390"/>
                  <a:pt x="2548" y="1390"/>
                  <a:pt x="2548" y="1390"/>
                </a:cubicBezTo>
                <a:cubicBezTo>
                  <a:pt x="2548" y="1390"/>
                  <a:pt x="2548" y="1389"/>
                  <a:pt x="2548" y="1389"/>
                </a:cubicBezTo>
                <a:cubicBezTo>
                  <a:pt x="2548" y="1389"/>
                  <a:pt x="2548" y="1389"/>
                  <a:pt x="2548" y="1389"/>
                </a:cubicBezTo>
                <a:cubicBezTo>
                  <a:pt x="2544" y="1388"/>
                  <a:pt x="2544" y="1388"/>
                  <a:pt x="2544" y="1388"/>
                </a:cubicBezTo>
                <a:cubicBezTo>
                  <a:pt x="2543" y="1388"/>
                  <a:pt x="2543" y="1388"/>
                  <a:pt x="2543" y="1388"/>
                </a:cubicBezTo>
                <a:cubicBezTo>
                  <a:pt x="2543" y="1385"/>
                  <a:pt x="2543" y="1385"/>
                  <a:pt x="2543" y="1385"/>
                </a:cubicBezTo>
                <a:cubicBezTo>
                  <a:pt x="2543" y="1385"/>
                  <a:pt x="2543" y="1385"/>
                  <a:pt x="2543" y="1385"/>
                </a:cubicBezTo>
                <a:cubicBezTo>
                  <a:pt x="2541" y="1382"/>
                  <a:pt x="2541" y="1382"/>
                  <a:pt x="2541" y="1382"/>
                </a:cubicBezTo>
                <a:lnTo>
                  <a:pt x="2541" y="1379"/>
                </a:lnTo>
                <a:close/>
                <a:moveTo>
                  <a:pt x="2540" y="1415"/>
                </a:moveTo>
                <a:cubicBezTo>
                  <a:pt x="2539" y="1415"/>
                  <a:pt x="2539" y="1415"/>
                  <a:pt x="2539" y="1415"/>
                </a:cubicBezTo>
                <a:cubicBezTo>
                  <a:pt x="2538" y="1415"/>
                  <a:pt x="2538" y="1415"/>
                  <a:pt x="2538" y="1415"/>
                </a:cubicBezTo>
                <a:cubicBezTo>
                  <a:pt x="2538" y="1414"/>
                  <a:pt x="2538" y="1414"/>
                  <a:pt x="2537" y="1414"/>
                </a:cubicBezTo>
                <a:cubicBezTo>
                  <a:pt x="2537" y="1415"/>
                  <a:pt x="2537" y="1415"/>
                  <a:pt x="2537" y="1415"/>
                </a:cubicBezTo>
                <a:cubicBezTo>
                  <a:pt x="2537" y="1416"/>
                  <a:pt x="2537" y="1416"/>
                  <a:pt x="2537" y="1416"/>
                </a:cubicBezTo>
                <a:cubicBezTo>
                  <a:pt x="2537" y="1417"/>
                  <a:pt x="2537" y="1417"/>
                  <a:pt x="2537" y="1417"/>
                </a:cubicBezTo>
                <a:cubicBezTo>
                  <a:pt x="2539" y="1418"/>
                  <a:pt x="2539" y="1418"/>
                  <a:pt x="2539" y="1418"/>
                </a:cubicBezTo>
                <a:cubicBezTo>
                  <a:pt x="2539" y="1418"/>
                  <a:pt x="2539" y="1418"/>
                  <a:pt x="2539" y="1418"/>
                </a:cubicBezTo>
                <a:cubicBezTo>
                  <a:pt x="2542" y="1418"/>
                  <a:pt x="2542" y="1418"/>
                  <a:pt x="2542" y="1418"/>
                </a:cubicBezTo>
                <a:cubicBezTo>
                  <a:pt x="2543" y="1418"/>
                  <a:pt x="2543" y="1418"/>
                  <a:pt x="2543" y="1418"/>
                </a:cubicBezTo>
                <a:cubicBezTo>
                  <a:pt x="2545" y="1416"/>
                  <a:pt x="2545" y="1416"/>
                  <a:pt x="2545" y="1416"/>
                </a:cubicBezTo>
                <a:cubicBezTo>
                  <a:pt x="2548" y="1415"/>
                  <a:pt x="2548" y="1415"/>
                  <a:pt x="2548" y="1415"/>
                </a:cubicBezTo>
                <a:cubicBezTo>
                  <a:pt x="2548" y="1415"/>
                  <a:pt x="2548" y="1415"/>
                  <a:pt x="2548" y="1415"/>
                </a:cubicBezTo>
                <a:cubicBezTo>
                  <a:pt x="2548" y="1415"/>
                  <a:pt x="2548" y="1415"/>
                  <a:pt x="2548" y="1414"/>
                </a:cubicBezTo>
                <a:cubicBezTo>
                  <a:pt x="2548" y="1413"/>
                  <a:pt x="2548" y="1413"/>
                  <a:pt x="2548" y="1413"/>
                </a:cubicBezTo>
                <a:cubicBezTo>
                  <a:pt x="2548" y="1412"/>
                  <a:pt x="2548" y="1412"/>
                  <a:pt x="2548" y="1412"/>
                </a:cubicBezTo>
                <a:cubicBezTo>
                  <a:pt x="2543" y="1408"/>
                  <a:pt x="2543" y="1408"/>
                  <a:pt x="2543" y="1408"/>
                </a:cubicBezTo>
                <a:cubicBezTo>
                  <a:pt x="2543" y="1407"/>
                  <a:pt x="2543" y="1407"/>
                  <a:pt x="2543" y="1407"/>
                </a:cubicBezTo>
                <a:cubicBezTo>
                  <a:pt x="2543" y="1406"/>
                  <a:pt x="2542" y="1406"/>
                  <a:pt x="2542" y="1406"/>
                </a:cubicBezTo>
                <a:cubicBezTo>
                  <a:pt x="2540" y="1407"/>
                  <a:pt x="2540" y="1407"/>
                  <a:pt x="2540" y="1407"/>
                </a:cubicBezTo>
                <a:cubicBezTo>
                  <a:pt x="2540" y="1407"/>
                  <a:pt x="2540" y="1407"/>
                  <a:pt x="2540" y="1407"/>
                </a:cubicBezTo>
                <a:cubicBezTo>
                  <a:pt x="2539" y="1408"/>
                  <a:pt x="2539" y="1408"/>
                  <a:pt x="2539" y="1408"/>
                </a:cubicBezTo>
                <a:cubicBezTo>
                  <a:pt x="2538" y="1409"/>
                  <a:pt x="2538" y="1409"/>
                  <a:pt x="2538" y="1409"/>
                </a:cubicBezTo>
                <a:cubicBezTo>
                  <a:pt x="2539" y="1410"/>
                  <a:pt x="2539" y="1410"/>
                  <a:pt x="2539" y="1410"/>
                </a:cubicBezTo>
                <a:cubicBezTo>
                  <a:pt x="2539" y="1411"/>
                  <a:pt x="2539" y="1411"/>
                  <a:pt x="2539" y="1411"/>
                </a:cubicBezTo>
                <a:cubicBezTo>
                  <a:pt x="2541" y="1412"/>
                  <a:pt x="2541" y="1412"/>
                  <a:pt x="2541" y="1412"/>
                </a:cubicBezTo>
                <a:cubicBezTo>
                  <a:pt x="2541" y="1414"/>
                  <a:pt x="2541" y="1414"/>
                  <a:pt x="2541" y="1414"/>
                </a:cubicBezTo>
                <a:cubicBezTo>
                  <a:pt x="2541" y="1414"/>
                  <a:pt x="2541" y="1414"/>
                  <a:pt x="2541" y="1414"/>
                </a:cubicBezTo>
                <a:cubicBezTo>
                  <a:pt x="2541" y="1415"/>
                  <a:pt x="2541" y="1415"/>
                  <a:pt x="2541" y="1415"/>
                </a:cubicBezTo>
                <a:lnTo>
                  <a:pt x="2540" y="1415"/>
                </a:lnTo>
                <a:close/>
                <a:moveTo>
                  <a:pt x="2528" y="1370"/>
                </a:moveTo>
                <a:cubicBezTo>
                  <a:pt x="2527" y="1371"/>
                  <a:pt x="2527" y="1371"/>
                  <a:pt x="2527" y="1371"/>
                </a:cubicBezTo>
                <a:cubicBezTo>
                  <a:pt x="2526" y="1372"/>
                  <a:pt x="2526" y="1372"/>
                  <a:pt x="2526" y="1372"/>
                </a:cubicBezTo>
                <a:cubicBezTo>
                  <a:pt x="2527" y="1374"/>
                  <a:pt x="2527" y="1374"/>
                  <a:pt x="2527" y="1374"/>
                </a:cubicBezTo>
                <a:cubicBezTo>
                  <a:pt x="2527" y="1375"/>
                  <a:pt x="2527" y="1375"/>
                  <a:pt x="2527" y="1375"/>
                </a:cubicBezTo>
                <a:cubicBezTo>
                  <a:pt x="2527" y="1375"/>
                  <a:pt x="2528" y="1375"/>
                  <a:pt x="2528" y="1375"/>
                </a:cubicBezTo>
                <a:cubicBezTo>
                  <a:pt x="2528" y="1375"/>
                  <a:pt x="2528" y="1375"/>
                  <a:pt x="2528" y="1375"/>
                </a:cubicBezTo>
                <a:cubicBezTo>
                  <a:pt x="2531" y="1373"/>
                  <a:pt x="2531" y="1373"/>
                  <a:pt x="2531" y="1373"/>
                </a:cubicBezTo>
                <a:cubicBezTo>
                  <a:pt x="2531" y="1373"/>
                  <a:pt x="2531" y="1373"/>
                  <a:pt x="2531" y="1373"/>
                </a:cubicBezTo>
                <a:cubicBezTo>
                  <a:pt x="2531" y="1372"/>
                  <a:pt x="2531" y="1372"/>
                  <a:pt x="2531" y="1372"/>
                </a:cubicBezTo>
                <a:cubicBezTo>
                  <a:pt x="2532" y="1371"/>
                  <a:pt x="2532" y="1371"/>
                  <a:pt x="2532" y="1371"/>
                </a:cubicBezTo>
                <a:cubicBezTo>
                  <a:pt x="2533" y="1370"/>
                  <a:pt x="2533" y="1370"/>
                  <a:pt x="2533" y="1370"/>
                </a:cubicBezTo>
                <a:cubicBezTo>
                  <a:pt x="2535" y="1370"/>
                  <a:pt x="2535" y="1370"/>
                  <a:pt x="2535" y="1370"/>
                </a:cubicBezTo>
                <a:cubicBezTo>
                  <a:pt x="2535" y="1370"/>
                  <a:pt x="2535" y="1370"/>
                  <a:pt x="2535" y="1370"/>
                </a:cubicBezTo>
                <a:cubicBezTo>
                  <a:pt x="2538" y="1368"/>
                  <a:pt x="2538" y="1368"/>
                  <a:pt x="2538" y="1368"/>
                </a:cubicBezTo>
                <a:cubicBezTo>
                  <a:pt x="2538" y="1367"/>
                  <a:pt x="2538" y="1367"/>
                  <a:pt x="2538" y="1367"/>
                </a:cubicBezTo>
                <a:cubicBezTo>
                  <a:pt x="2538" y="1365"/>
                  <a:pt x="2538" y="1365"/>
                  <a:pt x="2538" y="1365"/>
                </a:cubicBezTo>
                <a:cubicBezTo>
                  <a:pt x="2538" y="1365"/>
                  <a:pt x="2538" y="1365"/>
                  <a:pt x="2538" y="1365"/>
                </a:cubicBezTo>
                <a:cubicBezTo>
                  <a:pt x="2538" y="1365"/>
                  <a:pt x="2538" y="1364"/>
                  <a:pt x="2538" y="1364"/>
                </a:cubicBezTo>
                <a:cubicBezTo>
                  <a:pt x="2537" y="1364"/>
                  <a:pt x="2537" y="1364"/>
                  <a:pt x="2537" y="1364"/>
                </a:cubicBezTo>
                <a:cubicBezTo>
                  <a:pt x="2537" y="1363"/>
                  <a:pt x="2537" y="1363"/>
                  <a:pt x="2537" y="1363"/>
                </a:cubicBezTo>
                <a:cubicBezTo>
                  <a:pt x="2538" y="1362"/>
                  <a:pt x="2538" y="1362"/>
                  <a:pt x="2538" y="1362"/>
                </a:cubicBezTo>
                <a:cubicBezTo>
                  <a:pt x="2539" y="1362"/>
                  <a:pt x="2539" y="1362"/>
                  <a:pt x="2539" y="1362"/>
                </a:cubicBezTo>
                <a:cubicBezTo>
                  <a:pt x="2540" y="1362"/>
                  <a:pt x="2540" y="1362"/>
                  <a:pt x="2540" y="1362"/>
                </a:cubicBezTo>
                <a:cubicBezTo>
                  <a:pt x="2541" y="1361"/>
                  <a:pt x="2541" y="1361"/>
                  <a:pt x="2541" y="1361"/>
                </a:cubicBezTo>
                <a:cubicBezTo>
                  <a:pt x="2541" y="1361"/>
                  <a:pt x="2541" y="1360"/>
                  <a:pt x="2541" y="1360"/>
                </a:cubicBezTo>
                <a:cubicBezTo>
                  <a:pt x="2541" y="1360"/>
                  <a:pt x="2541" y="1360"/>
                  <a:pt x="2540" y="1360"/>
                </a:cubicBezTo>
                <a:cubicBezTo>
                  <a:pt x="2540" y="1360"/>
                  <a:pt x="2540" y="1360"/>
                  <a:pt x="2540" y="1360"/>
                </a:cubicBezTo>
                <a:cubicBezTo>
                  <a:pt x="2540" y="1359"/>
                  <a:pt x="2540" y="1359"/>
                  <a:pt x="2540" y="1359"/>
                </a:cubicBezTo>
                <a:cubicBezTo>
                  <a:pt x="2540" y="1354"/>
                  <a:pt x="2540" y="1354"/>
                  <a:pt x="2540" y="1354"/>
                </a:cubicBezTo>
                <a:cubicBezTo>
                  <a:pt x="2540" y="1353"/>
                  <a:pt x="2540" y="1353"/>
                  <a:pt x="2540" y="1353"/>
                </a:cubicBezTo>
                <a:cubicBezTo>
                  <a:pt x="2540" y="1353"/>
                  <a:pt x="2540" y="1353"/>
                  <a:pt x="2540" y="1353"/>
                </a:cubicBezTo>
                <a:cubicBezTo>
                  <a:pt x="2538" y="1353"/>
                  <a:pt x="2538" y="1353"/>
                  <a:pt x="2538" y="1353"/>
                </a:cubicBezTo>
                <a:cubicBezTo>
                  <a:pt x="2530" y="1358"/>
                  <a:pt x="2530" y="1358"/>
                  <a:pt x="2530" y="1358"/>
                </a:cubicBezTo>
                <a:cubicBezTo>
                  <a:pt x="2530" y="1359"/>
                  <a:pt x="2530" y="1359"/>
                  <a:pt x="2530" y="1359"/>
                </a:cubicBezTo>
                <a:cubicBezTo>
                  <a:pt x="2530" y="1360"/>
                  <a:pt x="2530" y="1360"/>
                  <a:pt x="2530" y="1360"/>
                </a:cubicBezTo>
                <a:cubicBezTo>
                  <a:pt x="2530" y="1361"/>
                  <a:pt x="2530" y="1361"/>
                  <a:pt x="2530" y="1361"/>
                </a:cubicBezTo>
                <a:cubicBezTo>
                  <a:pt x="2530" y="1361"/>
                  <a:pt x="2530" y="1361"/>
                  <a:pt x="2530" y="1361"/>
                </a:cubicBezTo>
                <a:cubicBezTo>
                  <a:pt x="2528" y="1360"/>
                  <a:pt x="2528" y="1360"/>
                  <a:pt x="2528" y="1360"/>
                </a:cubicBezTo>
                <a:cubicBezTo>
                  <a:pt x="2528" y="1360"/>
                  <a:pt x="2528" y="1360"/>
                  <a:pt x="2527" y="1360"/>
                </a:cubicBezTo>
                <a:cubicBezTo>
                  <a:pt x="2527" y="1360"/>
                  <a:pt x="2527" y="1360"/>
                  <a:pt x="2527" y="1361"/>
                </a:cubicBezTo>
                <a:cubicBezTo>
                  <a:pt x="2526" y="1363"/>
                  <a:pt x="2526" y="1363"/>
                  <a:pt x="2526" y="1363"/>
                </a:cubicBezTo>
                <a:cubicBezTo>
                  <a:pt x="2526" y="1367"/>
                  <a:pt x="2526" y="1367"/>
                  <a:pt x="2526" y="1367"/>
                </a:cubicBezTo>
                <a:cubicBezTo>
                  <a:pt x="2526" y="1368"/>
                  <a:pt x="2526" y="1368"/>
                  <a:pt x="2526" y="1368"/>
                </a:cubicBezTo>
                <a:lnTo>
                  <a:pt x="2528" y="1370"/>
                </a:lnTo>
                <a:close/>
                <a:moveTo>
                  <a:pt x="3464" y="878"/>
                </a:moveTo>
                <a:cubicBezTo>
                  <a:pt x="3463" y="878"/>
                  <a:pt x="3463" y="878"/>
                  <a:pt x="3463" y="878"/>
                </a:cubicBezTo>
                <a:cubicBezTo>
                  <a:pt x="3460" y="872"/>
                  <a:pt x="3460" y="872"/>
                  <a:pt x="3460" y="872"/>
                </a:cubicBezTo>
                <a:cubicBezTo>
                  <a:pt x="3460" y="872"/>
                  <a:pt x="3460" y="872"/>
                  <a:pt x="3459" y="872"/>
                </a:cubicBezTo>
                <a:cubicBezTo>
                  <a:pt x="3459" y="872"/>
                  <a:pt x="3459" y="872"/>
                  <a:pt x="3459" y="872"/>
                </a:cubicBezTo>
                <a:cubicBezTo>
                  <a:pt x="3458" y="873"/>
                  <a:pt x="3458" y="873"/>
                  <a:pt x="3458" y="873"/>
                </a:cubicBezTo>
                <a:cubicBezTo>
                  <a:pt x="3457" y="871"/>
                  <a:pt x="3457" y="871"/>
                  <a:pt x="3457" y="871"/>
                </a:cubicBezTo>
                <a:cubicBezTo>
                  <a:pt x="3454" y="869"/>
                  <a:pt x="3454" y="869"/>
                  <a:pt x="3454" y="869"/>
                </a:cubicBezTo>
                <a:cubicBezTo>
                  <a:pt x="3453" y="869"/>
                  <a:pt x="3453" y="869"/>
                  <a:pt x="3453" y="869"/>
                </a:cubicBezTo>
                <a:cubicBezTo>
                  <a:pt x="3449" y="872"/>
                  <a:pt x="3449" y="872"/>
                  <a:pt x="3449" y="872"/>
                </a:cubicBezTo>
                <a:cubicBezTo>
                  <a:pt x="3448" y="872"/>
                  <a:pt x="3448" y="872"/>
                  <a:pt x="3448" y="872"/>
                </a:cubicBezTo>
                <a:cubicBezTo>
                  <a:pt x="3448" y="873"/>
                  <a:pt x="3448" y="873"/>
                  <a:pt x="3448" y="873"/>
                </a:cubicBezTo>
                <a:cubicBezTo>
                  <a:pt x="3450" y="876"/>
                  <a:pt x="3450" y="876"/>
                  <a:pt x="3450" y="876"/>
                </a:cubicBezTo>
                <a:cubicBezTo>
                  <a:pt x="3450" y="876"/>
                  <a:pt x="3450" y="876"/>
                  <a:pt x="3450" y="876"/>
                </a:cubicBezTo>
                <a:cubicBezTo>
                  <a:pt x="3456" y="878"/>
                  <a:pt x="3456" y="878"/>
                  <a:pt x="3456" y="878"/>
                </a:cubicBezTo>
                <a:cubicBezTo>
                  <a:pt x="3461" y="893"/>
                  <a:pt x="3461" y="893"/>
                  <a:pt x="3461" y="893"/>
                </a:cubicBezTo>
                <a:cubicBezTo>
                  <a:pt x="3461" y="893"/>
                  <a:pt x="3462" y="894"/>
                  <a:pt x="3462" y="894"/>
                </a:cubicBezTo>
                <a:cubicBezTo>
                  <a:pt x="3462" y="894"/>
                  <a:pt x="3462" y="894"/>
                  <a:pt x="3462" y="894"/>
                </a:cubicBezTo>
                <a:cubicBezTo>
                  <a:pt x="3462" y="894"/>
                  <a:pt x="3462" y="894"/>
                  <a:pt x="3463" y="894"/>
                </a:cubicBezTo>
                <a:cubicBezTo>
                  <a:pt x="3464" y="893"/>
                  <a:pt x="3464" y="893"/>
                  <a:pt x="3464" y="893"/>
                </a:cubicBezTo>
                <a:cubicBezTo>
                  <a:pt x="3464" y="892"/>
                  <a:pt x="3464" y="892"/>
                  <a:pt x="3464" y="892"/>
                </a:cubicBezTo>
                <a:cubicBezTo>
                  <a:pt x="3463" y="886"/>
                  <a:pt x="3463" y="886"/>
                  <a:pt x="3463" y="886"/>
                </a:cubicBezTo>
                <a:cubicBezTo>
                  <a:pt x="3463" y="885"/>
                  <a:pt x="3463" y="885"/>
                  <a:pt x="3463" y="885"/>
                </a:cubicBezTo>
                <a:lnTo>
                  <a:pt x="3464" y="878"/>
                </a:lnTo>
                <a:close/>
                <a:moveTo>
                  <a:pt x="3440" y="864"/>
                </a:moveTo>
                <a:cubicBezTo>
                  <a:pt x="3442" y="864"/>
                  <a:pt x="3442" y="864"/>
                  <a:pt x="3442" y="864"/>
                </a:cubicBezTo>
                <a:cubicBezTo>
                  <a:pt x="3443" y="865"/>
                  <a:pt x="3443" y="865"/>
                  <a:pt x="3443" y="865"/>
                </a:cubicBezTo>
                <a:cubicBezTo>
                  <a:pt x="3444" y="866"/>
                  <a:pt x="3444" y="866"/>
                  <a:pt x="3444" y="866"/>
                </a:cubicBezTo>
                <a:cubicBezTo>
                  <a:pt x="3449" y="866"/>
                  <a:pt x="3449" y="866"/>
                  <a:pt x="3449" y="866"/>
                </a:cubicBezTo>
                <a:cubicBezTo>
                  <a:pt x="3449" y="866"/>
                  <a:pt x="3449" y="866"/>
                  <a:pt x="3449" y="865"/>
                </a:cubicBezTo>
                <a:cubicBezTo>
                  <a:pt x="3450" y="863"/>
                  <a:pt x="3450" y="863"/>
                  <a:pt x="3450" y="863"/>
                </a:cubicBezTo>
                <a:cubicBezTo>
                  <a:pt x="3450" y="862"/>
                  <a:pt x="3450" y="862"/>
                  <a:pt x="3450" y="862"/>
                </a:cubicBezTo>
                <a:cubicBezTo>
                  <a:pt x="3451" y="865"/>
                  <a:pt x="3451" y="865"/>
                  <a:pt x="3451" y="865"/>
                </a:cubicBezTo>
                <a:cubicBezTo>
                  <a:pt x="3451" y="865"/>
                  <a:pt x="3451" y="866"/>
                  <a:pt x="3452" y="866"/>
                </a:cubicBezTo>
                <a:cubicBezTo>
                  <a:pt x="3452" y="866"/>
                  <a:pt x="3452" y="865"/>
                  <a:pt x="3453" y="865"/>
                </a:cubicBezTo>
                <a:cubicBezTo>
                  <a:pt x="3453" y="862"/>
                  <a:pt x="3453" y="862"/>
                  <a:pt x="3453" y="862"/>
                </a:cubicBezTo>
                <a:cubicBezTo>
                  <a:pt x="3455" y="858"/>
                  <a:pt x="3455" y="858"/>
                  <a:pt x="3455" y="858"/>
                </a:cubicBezTo>
                <a:cubicBezTo>
                  <a:pt x="3456" y="859"/>
                  <a:pt x="3456" y="859"/>
                  <a:pt x="3456" y="859"/>
                </a:cubicBezTo>
                <a:cubicBezTo>
                  <a:pt x="3457" y="867"/>
                  <a:pt x="3457" y="867"/>
                  <a:pt x="3457" y="867"/>
                </a:cubicBezTo>
                <a:cubicBezTo>
                  <a:pt x="3457" y="867"/>
                  <a:pt x="3457" y="868"/>
                  <a:pt x="3457" y="868"/>
                </a:cubicBezTo>
                <a:cubicBezTo>
                  <a:pt x="3458" y="868"/>
                  <a:pt x="3458" y="868"/>
                  <a:pt x="3458" y="867"/>
                </a:cubicBezTo>
                <a:cubicBezTo>
                  <a:pt x="3459" y="866"/>
                  <a:pt x="3459" y="866"/>
                  <a:pt x="3459" y="866"/>
                </a:cubicBezTo>
                <a:cubicBezTo>
                  <a:pt x="3460" y="867"/>
                  <a:pt x="3460" y="867"/>
                  <a:pt x="3460" y="867"/>
                </a:cubicBezTo>
                <a:cubicBezTo>
                  <a:pt x="3460" y="867"/>
                  <a:pt x="3460" y="867"/>
                  <a:pt x="3461" y="867"/>
                </a:cubicBezTo>
                <a:cubicBezTo>
                  <a:pt x="3461" y="867"/>
                  <a:pt x="3461" y="867"/>
                  <a:pt x="3461" y="867"/>
                </a:cubicBezTo>
                <a:cubicBezTo>
                  <a:pt x="3462" y="865"/>
                  <a:pt x="3462" y="865"/>
                  <a:pt x="3462" y="865"/>
                </a:cubicBezTo>
                <a:cubicBezTo>
                  <a:pt x="3463" y="866"/>
                  <a:pt x="3463" y="866"/>
                  <a:pt x="3463" y="866"/>
                </a:cubicBezTo>
                <a:cubicBezTo>
                  <a:pt x="3463" y="866"/>
                  <a:pt x="3464" y="866"/>
                  <a:pt x="3464" y="866"/>
                </a:cubicBezTo>
                <a:cubicBezTo>
                  <a:pt x="3466" y="864"/>
                  <a:pt x="3466" y="864"/>
                  <a:pt x="3466" y="864"/>
                </a:cubicBezTo>
                <a:cubicBezTo>
                  <a:pt x="3466" y="868"/>
                  <a:pt x="3466" y="868"/>
                  <a:pt x="3466" y="868"/>
                </a:cubicBezTo>
                <a:cubicBezTo>
                  <a:pt x="3466" y="870"/>
                  <a:pt x="3466" y="870"/>
                  <a:pt x="3466" y="870"/>
                </a:cubicBezTo>
                <a:cubicBezTo>
                  <a:pt x="3466" y="875"/>
                  <a:pt x="3466" y="875"/>
                  <a:pt x="3466" y="875"/>
                </a:cubicBezTo>
                <a:cubicBezTo>
                  <a:pt x="3466" y="875"/>
                  <a:pt x="3467" y="875"/>
                  <a:pt x="3467" y="875"/>
                </a:cubicBezTo>
                <a:cubicBezTo>
                  <a:pt x="3467" y="875"/>
                  <a:pt x="3467" y="875"/>
                  <a:pt x="3468" y="875"/>
                </a:cubicBezTo>
                <a:cubicBezTo>
                  <a:pt x="3468" y="875"/>
                  <a:pt x="3468" y="875"/>
                  <a:pt x="3468" y="875"/>
                </a:cubicBezTo>
                <a:cubicBezTo>
                  <a:pt x="3468" y="875"/>
                  <a:pt x="3468" y="875"/>
                  <a:pt x="3468" y="875"/>
                </a:cubicBezTo>
                <a:cubicBezTo>
                  <a:pt x="3468" y="877"/>
                  <a:pt x="3468" y="877"/>
                  <a:pt x="3468" y="877"/>
                </a:cubicBezTo>
                <a:cubicBezTo>
                  <a:pt x="3468" y="877"/>
                  <a:pt x="3468" y="877"/>
                  <a:pt x="3468" y="877"/>
                </a:cubicBezTo>
                <a:cubicBezTo>
                  <a:pt x="3471" y="880"/>
                  <a:pt x="3471" y="880"/>
                  <a:pt x="3471" y="880"/>
                </a:cubicBezTo>
                <a:cubicBezTo>
                  <a:pt x="3471" y="880"/>
                  <a:pt x="3471" y="880"/>
                  <a:pt x="3471" y="880"/>
                </a:cubicBezTo>
                <a:cubicBezTo>
                  <a:pt x="3477" y="881"/>
                  <a:pt x="3477" y="881"/>
                  <a:pt x="3477" y="881"/>
                </a:cubicBezTo>
                <a:cubicBezTo>
                  <a:pt x="3477" y="881"/>
                  <a:pt x="3477" y="881"/>
                  <a:pt x="3477" y="881"/>
                </a:cubicBezTo>
                <a:cubicBezTo>
                  <a:pt x="3477" y="882"/>
                  <a:pt x="3477" y="882"/>
                  <a:pt x="3477" y="882"/>
                </a:cubicBezTo>
                <a:cubicBezTo>
                  <a:pt x="3476" y="882"/>
                  <a:pt x="3476" y="883"/>
                  <a:pt x="3476" y="883"/>
                </a:cubicBezTo>
                <a:cubicBezTo>
                  <a:pt x="3477" y="883"/>
                  <a:pt x="3477" y="883"/>
                  <a:pt x="3477" y="884"/>
                </a:cubicBezTo>
                <a:cubicBezTo>
                  <a:pt x="3479" y="884"/>
                  <a:pt x="3479" y="884"/>
                  <a:pt x="3479" y="884"/>
                </a:cubicBezTo>
                <a:cubicBezTo>
                  <a:pt x="3477" y="884"/>
                  <a:pt x="3477" y="884"/>
                  <a:pt x="3477" y="884"/>
                </a:cubicBezTo>
                <a:cubicBezTo>
                  <a:pt x="3475" y="883"/>
                  <a:pt x="3475" y="883"/>
                  <a:pt x="3475" y="883"/>
                </a:cubicBezTo>
                <a:cubicBezTo>
                  <a:pt x="3474" y="883"/>
                  <a:pt x="3474" y="883"/>
                  <a:pt x="3474" y="883"/>
                </a:cubicBezTo>
                <a:cubicBezTo>
                  <a:pt x="3474" y="884"/>
                  <a:pt x="3474" y="884"/>
                  <a:pt x="3474" y="884"/>
                </a:cubicBezTo>
                <a:cubicBezTo>
                  <a:pt x="3475" y="887"/>
                  <a:pt x="3475" y="887"/>
                  <a:pt x="3475" y="887"/>
                </a:cubicBezTo>
                <a:cubicBezTo>
                  <a:pt x="3474" y="887"/>
                  <a:pt x="3474" y="887"/>
                  <a:pt x="3474" y="887"/>
                </a:cubicBezTo>
                <a:cubicBezTo>
                  <a:pt x="3472" y="885"/>
                  <a:pt x="3472" y="885"/>
                  <a:pt x="3472" y="885"/>
                </a:cubicBezTo>
                <a:cubicBezTo>
                  <a:pt x="3471" y="885"/>
                  <a:pt x="3471" y="885"/>
                  <a:pt x="3471" y="885"/>
                </a:cubicBezTo>
                <a:cubicBezTo>
                  <a:pt x="3470" y="886"/>
                  <a:pt x="3470" y="886"/>
                  <a:pt x="3470" y="886"/>
                </a:cubicBezTo>
                <a:cubicBezTo>
                  <a:pt x="3470" y="887"/>
                  <a:pt x="3470" y="887"/>
                  <a:pt x="3470" y="887"/>
                </a:cubicBezTo>
                <a:cubicBezTo>
                  <a:pt x="3471" y="889"/>
                  <a:pt x="3471" y="889"/>
                  <a:pt x="3471" y="889"/>
                </a:cubicBezTo>
                <a:cubicBezTo>
                  <a:pt x="3471" y="896"/>
                  <a:pt x="3471" y="896"/>
                  <a:pt x="3471" y="896"/>
                </a:cubicBezTo>
                <a:cubicBezTo>
                  <a:pt x="3472" y="898"/>
                  <a:pt x="3472" y="898"/>
                  <a:pt x="3472" y="898"/>
                </a:cubicBezTo>
                <a:cubicBezTo>
                  <a:pt x="3472" y="898"/>
                  <a:pt x="3472" y="898"/>
                  <a:pt x="3472" y="898"/>
                </a:cubicBezTo>
                <a:cubicBezTo>
                  <a:pt x="3474" y="899"/>
                  <a:pt x="3474" y="899"/>
                  <a:pt x="3474" y="899"/>
                </a:cubicBezTo>
                <a:cubicBezTo>
                  <a:pt x="3474" y="900"/>
                  <a:pt x="3475" y="900"/>
                  <a:pt x="3475" y="899"/>
                </a:cubicBezTo>
                <a:cubicBezTo>
                  <a:pt x="3475" y="899"/>
                  <a:pt x="3475" y="899"/>
                  <a:pt x="3475" y="899"/>
                </a:cubicBezTo>
                <a:cubicBezTo>
                  <a:pt x="3476" y="901"/>
                  <a:pt x="3476" y="901"/>
                  <a:pt x="3476" y="901"/>
                </a:cubicBezTo>
                <a:cubicBezTo>
                  <a:pt x="3477" y="901"/>
                  <a:pt x="3477" y="901"/>
                  <a:pt x="3477" y="901"/>
                </a:cubicBezTo>
                <a:cubicBezTo>
                  <a:pt x="3479" y="901"/>
                  <a:pt x="3479" y="901"/>
                  <a:pt x="3479" y="901"/>
                </a:cubicBezTo>
                <a:cubicBezTo>
                  <a:pt x="3479" y="901"/>
                  <a:pt x="3479" y="901"/>
                  <a:pt x="3479" y="901"/>
                </a:cubicBezTo>
                <a:cubicBezTo>
                  <a:pt x="3485" y="899"/>
                  <a:pt x="3485" y="899"/>
                  <a:pt x="3485" y="899"/>
                </a:cubicBezTo>
                <a:cubicBezTo>
                  <a:pt x="3488" y="900"/>
                  <a:pt x="3488" y="900"/>
                  <a:pt x="3488" y="900"/>
                </a:cubicBezTo>
                <a:cubicBezTo>
                  <a:pt x="3487" y="900"/>
                  <a:pt x="3487" y="900"/>
                  <a:pt x="3487" y="900"/>
                </a:cubicBezTo>
                <a:cubicBezTo>
                  <a:pt x="3487" y="900"/>
                  <a:pt x="3486" y="900"/>
                  <a:pt x="3486" y="900"/>
                </a:cubicBezTo>
                <a:cubicBezTo>
                  <a:pt x="3486" y="900"/>
                  <a:pt x="3486" y="900"/>
                  <a:pt x="3486" y="901"/>
                </a:cubicBezTo>
                <a:cubicBezTo>
                  <a:pt x="3487" y="903"/>
                  <a:pt x="3487" y="903"/>
                  <a:pt x="3487" y="903"/>
                </a:cubicBezTo>
                <a:cubicBezTo>
                  <a:pt x="3493" y="909"/>
                  <a:pt x="3493" y="909"/>
                  <a:pt x="3493" y="909"/>
                </a:cubicBezTo>
                <a:cubicBezTo>
                  <a:pt x="3494" y="909"/>
                  <a:pt x="3494" y="909"/>
                  <a:pt x="3494" y="909"/>
                </a:cubicBezTo>
                <a:cubicBezTo>
                  <a:pt x="3496" y="909"/>
                  <a:pt x="3496" y="909"/>
                  <a:pt x="3496" y="909"/>
                </a:cubicBezTo>
                <a:cubicBezTo>
                  <a:pt x="3496" y="909"/>
                  <a:pt x="3496" y="909"/>
                  <a:pt x="3496" y="908"/>
                </a:cubicBezTo>
                <a:cubicBezTo>
                  <a:pt x="3496" y="905"/>
                  <a:pt x="3496" y="905"/>
                  <a:pt x="3496" y="905"/>
                </a:cubicBezTo>
                <a:cubicBezTo>
                  <a:pt x="3497" y="905"/>
                  <a:pt x="3497" y="905"/>
                  <a:pt x="3497" y="905"/>
                </a:cubicBezTo>
                <a:cubicBezTo>
                  <a:pt x="3497" y="905"/>
                  <a:pt x="3497" y="905"/>
                  <a:pt x="3497" y="905"/>
                </a:cubicBezTo>
                <a:cubicBezTo>
                  <a:pt x="3497" y="906"/>
                  <a:pt x="3498" y="906"/>
                  <a:pt x="3498" y="906"/>
                </a:cubicBezTo>
                <a:cubicBezTo>
                  <a:pt x="3498" y="905"/>
                  <a:pt x="3498" y="905"/>
                  <a:pt x="3498" y="905"/>
                </a:cubicBezTo>
                <a:cubicBezTo>
                  <a:pt x="3499" y="903"/>
                  <a:pt x="3499" y="903"/>
                  <a:pt x="3499" y="903"/>
                </a:cubicBezTo>
                <a:cubicBezTo>
                  <a:pt x="3500" y="904"/>
                  <a:pt x="3500" y="904"/>
                  <a:pt x="3500" y="904"/>
                </a:cubicBezTo>
                <a:cubicBezTo>
                  <a:pt x="3501" y="904"/>
                  <a:pt x="3501" y="904"/>
                  <a:pt x="3501" y="904"/>
                </a:cubicBezTo>
                <a:cubicBezTo>
                  <a:pt x="3503" y="904"/>
                  <a:pt x="3503" y="904"/>
                  <a:pt x="3503" y="904"/>
                </a:cubicBezTo>
                <a:cubicBezTo>
                  <a:pt x="3504" y="907"/>
                  <a:pt x="3504" y="907"/>
                  <a:pt x="3504" y="907"/>
                </a:cubicBezTo>
                <a:cubicBezTo>
                  <a:pt x="3506" y="909"/>
                  <a:pt x="3506" y="909"/>
                  <a:pt x="3506" y="909"/>
                </a:cubicBezTo>
                <a:cubicBezTo>
                  <a:pt x="3506" y="909"/>
                  <a:pt x="3507" y="909"/>
                  <a:pt x="3507" y="909"/>
                </a:cubicBezTo>
                <a:cubicBezTo>
                  <a:pt x="3507" y="909"/>
                  <a:pt x="3507" y="908"/>
                  <a:pt x="3507" y="908"/>
                </a:cubicBezTo>
                <a:cubicBezTo>
                  <a:pt x="3507" y="907"/>
                  <a:pt x="3507" y="907"/>
                  <a:pt x="3507" y="907"/>
                </a:cubicBezTo>
                <a:cubicBezTo>
                  <a:pt x="3507" y="907"/>
                  <a:pt x="3507" y="907"/>
                  <a:pt x="3507" y="907"/>
                </a:cubicBezTo>
                <a:cubicBezTo>
                  <a:pt x="3510" y="909"/>
                  <a:pt x="3510" y="909"/>
                  <a:pt x="3510" y="909"/>
                </a:cubicBezTo>
                <a:cubicBezTo>
                  <a:pt x="3510" y="909"/>
                  <a:pt x="3510" y="909"/>
                  <a:pt x="3510" y="909"/>
                </a:cubicBezTo>
                <a:cubicBezTo>
                  <a:pt x="3514" y="909"/>
                  <a:pt x="3514" y="909"/>
                  <a:pt x="3514" y="909"/>
                </a:cubicBezTo>
                <a:cubicBezTo>
                  <a:pt x="3514" y="909"/>
                  <a:pt x="3515" y="909"/>
                  <a:pt x="3515" y="908"/>
                </a:cubicBezTo>
                <a:cubicBezTo>
                  <a:pt x="3515" y="908"/>
                  <a:pt x="3515" y="908"/>
                  <a:pt x="3515" y="908"/>
                </a:cubicBezTo>
                <a:cubicBezTo>
                  <a:pt x="3514" y="905"/>
                  <a:pt x="3514" y="905"/>
                  <a:pt x="3514" y="905"/>
                </a:cubicBezTo>
                <a:cubicBezTo>
                  <a:pt x="3514" y="904"/>
                  <a:pt x="3514" y="904"/>
                  <a:pt x="3514" y="904"/>
                </a:cubicBezTo>
                <a:cubicBezTo>
                  <a:pt x="3514" y="904"/>
                  <a:pt x="3513" y="904"/>
                  <a:pt x="3513" y="904"/>
                </a:cubicBezTo>
                <a:cubicBezTo>
                  <a:pt x="3512" y="905"/>
                  <a:pt x="3512" y="905"/>
                  <a:pt x="3512" y="905"/>
                </a:cubicBezTo>
                <a:cubicBezTo>
                  <a:pt x="3511" y="905"/>
                  <a:pt x="3511" y="905"/>
                  <a:pt x="3511" y="905"/>
                </a:cubicBezTo>
                <a:cubicBezTo>
                  <a:pt x="3511" y="903"/>
                  <a:pt x="3511" y="903"/>
                  <a:pt x="3511" y="903"/>
                </a:cubicBezTo>
                <a:cubicBezTo>
                  <a:pt x="3512" y="902"/>
                  <a:pt x="3512" y="902"/>
                  <a:pt x="3512" y="902"/>
                </a:cubicBezTo>
                <a:cubicBezTo>
                  <a:pt x="3514" y="902"/>
                  <a:pt x="3514" y="902"/>
                  <a:pt x="3514" y="902"/>
                </a:cubicBezTo>
                <a:cubicBezTo>
                  <a:pt x="3514" y="902"/>
                  <a:pt x="3514" y="902"/>
                  <a:pt x="3514" y="902"/>
                </a:cubicBezTo>
                <a:cubicBezTo>
                  <a:pt x="3516" y="901"/>
                  <a:pt x="3516" y="901"/>
                  <a:pt x="3516" y="901"/>
                </a:cubicBezTo>
                <a:cubicBezTo>
                  <a:pt x="3515" y="903"/>
                  <a:pt x="3515" y="903"/>
                  <a:pt x="3515" y="903"/>
                </a:cubicBezTo>
                <a:cubicBezTo>
                  <a:pt x="3516" y="904"/>
                  <a:pt x="3516" y="904"/>
                  <a:pt x="3516" y="904"/>
                </a:cubicBezTo>
                <a:cubicBezTo>
                  <a:pt x="3517" y="905"/>
                  <a:pt x="3517" y="905"/>
                  <a:pt x="3517" y="905"/>
                </a:cubicBezTo>
                <a:cubicBezTo>
                  <a:pt x="3521" y="910"/>
                  <a:pt x="3521" y="910"/>
                  <a:pt x="3521" y="910"/>
                </a:cubicBezTo>
                <a:cubicBezTo>
                  <a:pt x="3523" y="911"/>
                  <a:pt x="3523" y="911"/>
                  <a:pt x="3523" y="911"/>
                </a:cubicBezTo>
                <a:cubicBezTo>
                  <a:pt x="3523" y="912"/>
                  <a:pt x="3524" y="912"/>
                  <a:pt x="3524" y="912"/>
                </a:cubicBezTo>
                <a:cubicBezTo>
                  <a:pt x="3524" y="912"/>
                  <a:pt x="3524" y="912"/>
                  <a:pt x="3524" y="912"/>
                </a:cubicBezTo>
                <a:cubicBezTo>
                  <a:pt x="3524" y="911"/>
                  <a:pt x="3524" y="911"/>
                  <a:pt x="3525" y="911"/>
                </a:cubicBezTo>
                <a:cubicBezTo>
                  <a:pt x="3525" y="909"/>
                  <a:pt x="3525" y="909"/>
                  <a:pt x="3525" y="909"/>
                </a:cubicBezTo>
                <a:cubicBezTo>
                  <a:pt x="3527" y="909"/>
                  <a:pt x="3527" y="909"/>
                  <a:pt x="3527" y="909"/>
                </a:cubicBezTo>
                <a:cubicBezTo>
                  <a:pt x="3527" y="909"/>
                  <a:pt x="3527" y="908"/>
                  <a:pt x="3527" y="908"/>
                </a:cubicBezTo>
                <a:cubicBezTo>
                  <a:pt x="3527" y="908"/>
                  <a:pt x="3527" y="907"/>
                  <a:pt x="3527" y="907"/>
                </a:cubicBezTo>
                <a:cubicBezTo>
                  <a:pt x="3522" y="906"/>
                  <a:pt x="3522" y="906"/>
                  <a:pt x="3522" y="906"/>
                </a:cubicBezTo>
                <a:cubicBezTo>
                  <a:pt x="3522" y="905"/>
                  <a:pt x="3522" y="905"/>
                  <a:pt x="3522" y="905"/>
                </a:cubicBezTo>
                <a:cubicBezTo>
                  <a:pt x="3527" y="906"/>
                  <a:pt x="3527" y="906"/>
                  <a:pt x="3527" y="906"/>
                </a:cubicBezTo>
                <a:cubicBezTo>
                  <a:pt x="3528" y="906"/>
                  <a:pt x="3528" y="906"/>
                  <a:pt x="3528" y="906"/>
                </a:cubicBezTo>
                <a:cubicBezTo>
                  <a:pt x="3531" y="905"/>
                  <a:pt x="3531" y="905"/>
                  <a:pt x="3531" y="905"/>
                </a:cubicBezTo>
                <a:cubicBezTo>
                  <a:pt x="3531" y="904"/>
                  <a:pt x="3531" y="904"/>
                  <a:pt x="3531" y="904"/>
                </a:cubicBezTo>
                <a:cubicBezTo>
                  <a:pt x="3531" y="902"/>
                  <a:pt x="3531" y="902"/>
                  <a:pt x="3531" y="902"/>
                </a:cubicBezTo>
                <a:cubicBezTo>
                  <a:pt x="3532" y="901"/>
                  <a:pt x="3532" y="901"/>
                  <a:pt x="3532" y="901"/>
                </a:cubicBezTo>
                <a:cubicBezTo>
                  <a:pt x="3533" y="901"/>
                  <a:pt x="3533" y="901"/>
                  <a:pt x="3533" y="901"/>
                </a:cubicBezTo>
                <a:cubicBezTo>
                  <a:pt x="3533" y="901"/>
                  <a:pt x="3533" y="900"/>
                  <a:pt x="3533" y="900"/>
                </a:cubicBezTo>
                <a:cubicBezTo>
                  <a:pt x="3529" y="897"/>
                  <a:pt x="3529" y="897"/>
                  <a:pt x="3529" y="897"/>
                </a:cubicBezTo>
                <a:cubicBezTo>
                  <a:pt x="3529" y="897"/>
                  <a:pt x="3529" y="897"/>
                  <a:pt x="3529" y="897"/>
                </a:cubicBezTo>
                <a:cubicBezTo>
                  <a:pt x="3528" y="897"/>
                  <a:pt x="3528" y="897"/>
                  <a:pt x="3528" y="897"/>
                </a:cubicBezTo>
                <a:cubicBezTo>
                  <a:pt x="3521" y="891"/>
                  <a:pt x="3521" y="891"/>
                  <a:pt x="3521" y="891"/>
                </a:cubicBezTo>
                <a:cubicBezTo>
                  <a:pt x="3518" y="890"/>
                  <a:pt x="3518" y="890"/>
                  <a:pt x="3518" y="890"/>
                </a:cubicBezTo>
                <a:cubicBezTo>
                  <a:pt x="3509" y="878"/>
                  <a:pt x="3509" y="878"/>
                  <a:pt x="3509" y="878"/>
                </a:cubicBezTo>
                <a:cubicBezTo>
                  <a:pt x="3508" y="872"/>
                  <a:pt x="3508" y="872"/>
                  <a:pt x="3508" y="872"/>
                </a:cubicBezTo>
                <a:cubicBezTo>
                  <a:pt x="3503" y="863"/>
                  <a:pt x="3503" y="863"/>
                  <a:pt x="3503" y="863"/>
                </a:cubicBezTo>
                <a:cubicBezTo>
                  <a:pt x="3500" y="844"/>
                  <a:pt x="3500" y="844"/>
                  <a:pt x="3500" y="844"/>
                </a:cubicBezTo>
                <a:cubicBezTo>
                  <a:pt x="3499" y="842"/>
                  <a:pt x="3499" y="842"/>
                  <a:pt x="3499" y="842"/>
                </a:cubicBezTo>
                <a:cubicBezTo>
                  <a:pt x="3498" y="839"/>
                  <a:pt x="3498" y="839"/>
                  <a:pt x="3498" y="839"/>
                </a:cubicBezTo>
                <a:cubicBezTo>
                  <a:pt x="3500" y="831"/>
                  <a:pt x="3500" y="831"/>
                  <a:pt x="3500" y="831"/>
                </a:cubicBezTo>
                <a:cubicBezTo>
                  <a:pt x="3500" y="830"/>
                  <a:pt x="3500" y="830"/>
                  <a:pt x="3500" y="830"/>
                </a:cubicBezTo>
                <a:cubicBezTo>
                  <a:pt x="3499" y="827"/>
                  <a:pt x="3499" y="827"/>
                  <a:pt x="3499" y="827"/>
                </a:cubicBezTo>
                <a:cubicBezTo>
                  <a:pt x="3499" y="818"/>
                  <a:pt x="3499" y="818"/>
                  <a:pt x="3499" y="818"/>
                </a:cubicBezTo>
                <a:cubicBezTo>
                  <a:pt x="3500" y="817"/>
                  <a:pt x="3500" y="817"/>
                  <a:pt x="3500" y="817"/>
                </a:cubicBezTo>
                <a:cubicBezTo>
                  <a:pt x="3501" y="817"/>
                  <a:pt x="3501" y="817"/>
                  <a:pt x="3501" y="817"/>
                </a:cubicBezTo>
                <a:cubicBezTo>
                  <a:pt x="3501" y="813"/>
                  <a:pt x="3501" y="813"/>
                  <a:pt x="3501" y="813"/>
                </a:cubicBezTo>
                <a:cubicBezTo>
                  <a:pt x="3501" y="813"/>
                  <a:pt x="3501" y="813"/>
                  <a:pt x="3501" y="813"/>
                </a:cubicBezTo>
                <a:cubicBezTo>
                  <a:pt x="3500" y="812"/>
                  <a:pt x="3500" y="812"/>
                  <a:pt x="3500" y="812"/>
                </a:cubicBezTo>
                <a:cubicBezTo>
                  <a:pt x="3500" y="812"/>
                  <a:pt x="3500" y="812"/>
                  <a:pt x="3500" y="812"/>
                </a:cubicBezTo>
                <a:cubicBezTo>
                  <a:pt x="3502" y="812"/>
                  <a:pt x="3502" y="812"/>
                  <a:pt x="3502" y="812"/>
                </a:cubicBezTo>
                <a:cubicBezTo>
                  <a:pt x="3502" y="812"/>
                  <a:pt x="3502" y="812"/>
                  <a:pt x="3502" y="812"/>
                </a:cubicBezTo>
                <a:cubicBezTo>
                  <a:pt x="3502" y="812"/>
                  <a:pt x="3503" y="812"/>
                  <a:pt x="3503" y="812"/>
                </a:cubicBezTo>
                <a:cubicBezTo>
                  <a:pt x="3503" y="807"/>
                  <a:pt x="3503" y="807"/>
                  <a:pt x="3503" y="807"/>
                </a:cubicBezTo>
                <a:cubicBezTo>
                  <a:pt x="3505" y="804"/>
                  <a:pt x="3505" y="804"/>
                  <a:pt x="3505" y="804"/>
                </a:cubicBezTo>
                <a:cubicBezTo>
                  <a:pt x="3506" y="804"/>
                  <a:pt x="3506" y="804"/>
                  <a:pt x="3506" y="804"/>
                </a:cubicBezTo>
                <a:cubicBezTo>
                  <a:pt x="3504" y="800"/>
                  <a:pt x="3504" y="800"/>
                  <a:pt x="3504" y="800"/>
                </a:cubicBezTo>
                <a:cubicBezTo>
                  <a:pt x="3504" y="800"/>
                  <a:pt x="3504" y="800"/>
                  <a:pt x="3504" y="800"/>
                </a:cubicBezTo>
                <a:cubicBezTo>
                  <a:pt x="3500" y="800"/>
                  <a:pt x="3500" y="800"/>
                  <a:pt x="3500" y="800"/>
                </a:cubicBezTo>
                <a:cubicBezTo>
                  <a:pt x="3501" y="799"/>
                  <a:pt x="3501" y="799"/>
                  <a:pt x="3501" y="799"/>
                </a:cubicBezTo>
                <a:cubicBezTo>
                  <a:pt x="3505" y="800"/>
                  <a:pt x="3505" y="800"/>
                  <a:pt x="3505" y="800"/>
                </a:cubicBezTo>
                <a:cubicBezTo>
                  <a:pt x="3508" y="799"/>
                  <a:pt x="3508" y="799"/>
                  <a:pt x="3508" y="799"/>
                </a:cubicBezTo>
                <a:cubicBezTo>
                  <a:pt x="3511" y="796"/>
                  <a:pt x="3511" y="796"/>
                  <a:pt x="3511" y="796"/>
                </a:cubicBezTo>
                <a:cubicBezTo>
                  <a:pt x="3512" y="794"/>
                  <a:pt x="3512" y="794"/>
                  <a:pt x="3512" y="794"/>
                </a:cubicBezTo>
                <a:cubicBezTo>
                  <a:pt x="3512" y="793"/>
                  <a:pt x="3512" y="793"/>
                  <a:pt x="3512" y="793"/>
                </a:cubicBezTo>
                <a:cubicBezTo>
                  <a:pt x="3512" y="790"/>
                  <a:pt x="3512" y="790"/>
                  <a:pt x="3512" y="790"/>
                </a:cubicBezTo>
                <a:cubicBezTo>
                  <a:pt x="3512" y="790"/>
                  <a:pt x="3512" y="789"/>
                  <a:pt x="3512" y="789"/>
                </a:cubicBezTo>
                <a:cubicBezTo>
                  <a:pt x="3512" y="789"/>
                  <a:pt x="3511" y="789"/>
                  <a:pt x="3511" y="789"/>
                </a:cubicBezTo>
                <a:cubicBezTo>
                  <a:pt x="3506" y="791"/>
                  <a:pt x="3506" y="791"/>
                  <a:pt x="3506" y="791"/>
                </a:cubicBezTo>
                <a:cubicBezTo>
                  <a:pt x="3505" y="791"/>
                  <a:pt x="3505" y="791"/>
                  <a:pt x="3505" y="791"/>
                </a:cubicBezTo>
                <a:cubicBezTo>
                  <a:pt x="3509" y="788"/>
                  <a:pt x="3509" y="788"/>
                  <a:pt x="3509" y="788"/>
                </a:cubicBezTo>
                <a:cubicBezTo>
                  <a:pt x="3512" y="789"/>
                  <a:pt x="3512" y="789"/>
                  <a:pt x="3512" y="789"/>
                </a:cubicBezTo>
                <a:cubicBezTo>
                  <a:pt x="3513" y="788"/>
                  <a:pt x="3513" y="788"/>
                  <a:pt x="3513" y="788"/>
                </a:cubicBezTo>
                <a:cubicBezTo>
                  <a:pt x="3514" y="786"/>
                  <a:pt x="3514" y="786"/>
                  <a:pt x="3514" y="786"/>
                </a:cubicBezTo>
                <a:cubicBezTo>
                  <a:pt x="3514" y="786"/>
                  <a:pt x="3514" y="786"/>
                  <a:pt x="3514" y="786"/>
                </a:cubicBezTo>
                <a:cubicBezTo>
                  <a:pt x="3514" y="785"/>
                  <a:pt x="3514" y="785"/>
                  <a:pt x="3513" y="785"/>
                </a:cubicBezTo>
                <a:cubicBezTo>
                  <a:pt x="3509" y="785"/>
                  <a:pt x="3509" y="785"/>
                  <a:pt x="3509" y="785"/>
                </a:cubicBezTo>
                <a:cubicBezTo>
                  <a:pt x="3515" y="783"/>
                  <a:pt x="3515" y="783"/>
                  <a:pt x="3515" y="783"/>
                </a:cubicBezTo>
                <a:cubicBezTo>
                  <a:pt x="3516" y="783"/>
                  <a:pt x="3516" y="783"/>
                  <a:pt x="3516" y="782"/>
                </a:cubicBezTo>
                <a:cubicBezTo>
                  <a:pt x="3516" y="782"/>
                  <a:pt x="3516" y="782"/>
                  <a:pt x="3516" y="782"/>
                </a:cubicBezTo>
                <a:cubicBezTo>
                  <a:pt x="3515" y="779"/>
                  <a:pt x="3515" y="779"/>
                  <a:pt x="3515" y="779"/>
                </a:cubicBezTo>
                <a:cubicBezTo>
                  <a:pt x="3513" y="776"/>
                  <a:pt x="3513" y="776"/>
                  <a:pt x="3513" y="776"/>
                </a:cubicBezTo>
                <a:cubicBezTo>
                  <a:pt x="3512" y="775"/>
                  <a:pt x="3512" y="775"/>
                  <a:pt x="3512" y="775"/>
                </a:cubicBezTo>
                <a:cubicBezTo>
                  <a:pt x="3509" y="775"/>
                  <a:pt x="3509" y="775"/>
                  <a:pt x="3509" y="775"/>
                </a:cubicBezTo>
                <a:cubicBezTo>
                  <a:pt x="3503" y="770"/>
                  <a:pt x="3503" y="770"/>
                  <a:pt x="3503" y="770"/>
                </a:cubicBezTo>
                <a:cubicBezTo>
                  <a:pt x="3502" y="770"/>
                  <a:pt x="3502" y="770"/>
                  <a:pt x="3502" y="770"/>
                </a:cubicBezTo>
                <a:cubicBezTo>
                  <a:pt x="3498" y="770"/>
                  <a:pt x="3498" y="770"/>
                  <a:pt x="3498" y="770"/>
                </a:cubicBezTo>
                <a:cubicBezTo>
                  <a:pt x="3496" y="769"/>
                  <a:pt x="3496" y="769"/>
                  <a:pt x="3496" y="769"/>
                </a:cubicBezTo>
                <a:cubicBezTo>
                  <a:pt x="3493" y="766"/>
                  <a:pt x="3493" y="766"/>
                  <a:pt x="3493" y="766"/>
                </a:cubicBezTo>
                <a:cubicBezTo>
                  <a:pt x="3493" y="766"/>
                  <a:pt x="3493" y="766"/>
                  <a:pt x="3493" y="766"/>
                </a:cubicBezTo>
                <a:cubicBezTo>
                  <a:pt x="3489" y="766"/>
                  <a:pt x="3489" y="766"/>
                  <a:pt x="3489" y="766"/>
                </a:cubicBezTo>
                <a:cubicBezTo>
                  <a:pt x="3489" y="766"/>
                  <a:pt x="3489" y="766"/>
                  <a:pt x="3489" y="766"/>
                </a:cubicBezTo>
                <a:cubicBezTo>
                  <a:pt x="3485" y="768"/>
                  <a:pt x="3485" y="768"/>
                  <a:pt x="3485" y="768"/>
                </a:cubicBezTo>
                <a:cubicBezTo>
                  <a:pt x="3488" y="766"/>
                  <a:pt x="3488" y="766"/>
                  <a:pt x="3488" y="766"/>
                </a:cubicBezTo>
                <a:cubicBezTo>
                  <a:pt x="3493" y="765"/>
                  <a:pt x="3493" y="765"/>
                  <a:pt x="3493" y="765"/>
                </a:cubicBezTo>
                <a:cubicBezTo>
                  <a:pt x="3497" y="769"/>
                  <a:pt x="3497" y="769"/>
                  <a:pt x="3497" y="769"/>
                </a:cubicBezTo>
                <a:cubicBezTo>
                  <a:pt x="3498" y="769"/>
                  <a:pt x="3498" y="769"/>
                  <a:pt x="3498" y="769"/>
                </a:cubicBezTo>
                <a:cubicBezTo>
                  <a:pt x="3503" y="770"/>
                  <a:pt x="3503" y="770"/>
                  <a:pt x="3503" y="770"/>
                </a:cubicBezTo>
                <a:cubicBezTo>
                  <a:pt x="3508" y="773"/>
                  <a:pt x="3508" y="773"/>
                  <a:pt x="3508" y="773"/>
                </a:cubicBezTo>
                <a:cubicBezTo>
                  <a:pt x="3508" y="773"/>
                  <a:pt x="3508" y="773"/>
                  <a:pt x="3508" y="773"/>
                </a:cubicBezTo>
                <a:cubicBezTo>
                  <a:pt x="3513" y="773"/>
                  <a:pt x="3513" y="773"/>
                  <a:pt x="3513" y="773"/>
                </a:cubicBezTo>
                <a:cubicBezTo>
                  <a:pt x="3515" y="775"/>
                  <a:pt x="3515" y="775"/>
                  <a:pt x="3515" y="775"/>
                </a:cubicBezTo>
                <a:cubicBezTo>
                  <a:pt x="3515" y="775"/>
                  <a:pt x="3515" y="775"/>
                  <a:pt x="3515" y="775"/>
                </a:cubicBezTo>
                <a:cubicBezTo>
                  <a:pt x="3518" y="775"/>
                  <a:pt x="3518" y="775"/>
                  <a:pt x="3518" y="775"/>
                </a:cubicBezTo>
                <a:cubicBezTo>
                  <a:pt x="3518" y="775"/>
                  <a:pt x="3518" y="775"/>
                  <a:pt x="3518" y="775"/>
                </a:cubicBezTo>
                <a:cubicBezTo>
                  <a:pt x="3520" y="771"/>
                  <a:pt x="3520" y="771"/>
                  <a:pt x="3520" y="771"/>
                </a:cubicBezTo>
                <a:cubicBezTo>
                  <a:pt x="3522" y="771"/>
                  <a:pt x="3522" y="771"/>
                  <a:pt x="3522" y="771"/>
                </a:cubicBezTo>
                <a:cubicBezTo>
                  <a:pt x="3522" y="770"/>
                  <a:pt x="3522" y="770"/>
                  <a:pt x="3522" y="770"/>
                </a:cubicBezTo>
                <a:cubicBezTo>
                  <a:pt x="3523" y="767"/>
                  <a:pt x="3523" y="767"/>
                  <a:pt x="3523" y="767"/>
                </a:cubicBezTo>
                <a:cubicBezTo>
                  <a:pt x="3526" y="764"/>
                  <a:pt x="3526" y="764"/>
                  <a:pt x="3526" y="764"/>
                </a:cubicBezTo>
                <a:cubicBezTo>
                  <a:pt x="3526" y="764"/>
                  <a:pt x="3526" y="764"/>
                  <a:pt x="3526" y="764"/>
                </a:cubicBezTo>
                <a:cubicBezTo>
                  <a:pt x="3525" y="761"/>
                  <a:pt x="3525" y="761"/>
                  <a:pt x="3525" y="761"/>
                </a:cubicBezTo>
                <a:cubicBezTo>
                  <a:pt x="3523" y="759"/>
                  <a:pt x="3523" y="759"/>
                  <a:pt x="3523" y="759"/>
                </a:cubicBezTo>
                <a:cubicBezTo>
                  <a:pt x="3521" y="752"/>
                  <a:pt x="3521" y="752"/>
                  <a:pt x="3521" y="752"/>
                </a:cubicBezTo>
                <a:cubicBezTo>
                  <a:pt x="3522" y="753"/>
                  <a:pt x="3522" y="753"/>
                  <a:pt x="3522" y="753"/>
                </a:cubicBezTo>
                <a:cubicBezTo>
                  <a:pt x="3523" y="756"/>
                  <a:pt x="3523" y="756"/>
                  <a:pt x="3523" y="756"/>
                </a:cubicBezTo>
                <a:cubicBezTo>
                  <a:pt x="3527" y="759"/>
                  <a:pt x="3527" y="759"/>
                  <a:pt x="3527" y="759"/>
                </a:cubicBezTo>
                <a:cubicBezTo>
                  <a:pt x="3527" y="759"/>
                  <a:pt x="3527" y="759"/>
                  <a:pt x="3528" y="759"/>
                </a:cubicBezTo>
                <a:cubicBezTo>
                  <a:pt x="3528" y="759"/>
                  <a:pt x="3528" y="759"/>
                  <a:pt x="3528" y="758"/>
                </a:cubicBezTo>
                <a:cubicBezTo>
                  <a:pt x="3528" y="757"/>
                  <a:pt x="3528" y="757"/>
                  <a:pt x="3528" y="757"/>
                </a:cubicBezTo>
                <a:cubicBezTo>
                  <a:pt x="3530" y="756"/>
                  <a:pt x="3530" y="756"/>
                  <a:pt x="3530" y="756"/>
                </a:cubicBezTo>
                <a:cubicBezTo>
                  <a:pt x="3530" y="756"/>
                  <a:pt x="3530" y="756"/>
                  <a:pt x="3530" y="756"/>
                </a:cubicBezTo>
                <a:cubicBezTo>
                  <a:pt x="3531" y="754"/>
                  <a:pt x="3531" y="754"/>
                  <a:pt x="3531" y="754"/>
                </a:cubicBezTo>
                <a:cubicBezTo>
                  <a:pt x="3531" y="754"/>
                  <a:pt x="3531" y="754"/>
                  <a:pt x="3531" y="754"/>
                </a:cubicBezTo>
                <a:cubicBezTo>
                  <a:pt x="3530" y="750"/>
                  <a:pt x="3530" y="750"/>
                  <a:pt x="3530" y="750"/>
                </a:cubicBezTo>
                <a:cubicBezTo>
                  <a:pt x="3526" y="744"/>
                  <a:pt x="3526" y="744"/>
                  <a:pt x="3526" y="744"/>
                </a:cubicBezTo>
                <a:cubicBezTo>
                  <a:pt x="3525" y="744"/>
                  <a:pt x="3525" y="744"/>
                  <a:pt x="3525" y="744"/>
                </a:cubicBezTo>
                <a:cubicBezTo>
                  <a:pt x="3522" y="743"/>
                  <a:pt x="3522" y="743"/>
                  <a:pt x="3522" y="743"/>
                </a:cubicBezTo>
                <a:cubicBezTo>
                  <a:pt x="3520" y="742"/>
                  <a:pt x="3520" y="742"/>
                  <a:pt x="3520" y="742"/>
                </a:cubicBezTo>
                <a:cubicBezTo>
                  <a:pt x="3521" y="742"/>
                  <a:pt x="3521" y="742"/>
                  <a:pt x="3521" y="742"/>
                </a:cubicBezTo>
                <a:cubicBezTo>
                  <a:pt x="3530" y="744"/>
                  <a:pt x="3530" y="744"/>
                  <a:pt x="3530" y="744"/>
                </a:cubicBezTo>
                <a:cubicBezTo>
                  <a:pt x="3531" y="748"/>
                  <a:pt x="3531" y="748"/>
                  <a:pt x="3531" y="748"/>
                </a:cubicBezTo>
                <a:cubicBezTo>
                  <a:pt x="3531" y="748"/>
                  <a:pt x="3532" y="748"/>
                  <a:pt x="3532" y="748"/>
                </a:cubicBezTo>
                <a:cubicBezTo>
                  <a:pt x="3535" y="748"/>
                  <a:pt x="3535" y="748"/>
                  <a:pt x="3535" y="748"/>
                </a:cubicBezTo>
                <a:cubicBezTo>
                  <a:pt x="3535" y="748"/>
                  <a:pt x="3535" y="747"/>
                  <a:pt x="3535" y="747"/>
                </a:cubicBezTo>
                <a:cubicBezTo>
                  <a:pt x="3536" y="741"/>
                  <a:pt x="3536" y="741"/>
                  <a:pt x="3536" y="741"/>
                </a:cubicBezTo>
                <a:cubicBezTo>
                  <a:pt x="3535" y="739"/>
                  <a:pt x="3535" y="739"/>
                  <a:pt x="3535" y="739"/>
                </a:cubicBezTo>
                <a:cubicBezTo>
                  <a:pt x="3536" y="738"/>
                  <a:pt x="3536" y="738"/>
                  <a:pt x="3536" y="738"/>
                </a:cubicBezTo>
                <a:cubicBezTo>
                  <a:pt x="3537" y="738"/>
                  <a:pt x="3537" y="738"/>
                  <a:pt x="3537" y="738"/>
                </a:cubicBezTo>
                <a:cubicBezTo>
                  <a:pt x="3537" y="738"/>
                  <a:pt x="3536" y="737"/>
                  <a:pt x="3536" y="737"/>
                </a:cubicBezTo>
                <a:cubicBezTo>
                  <a:pt x="3534" y="736"/>
                  <a:pt x="3534" y="736"/>
                  <a:pt x="3534" y="736"/>
                </a:cubicBezTo>
                <a:cubicBezTo>
                  <a:pt x="3534" y="733"/>
                  <a:pt x="3534" y="733"/>
                  <a:pt x="3534" y="733"/>
                </a:cubicBezTo>
                <a:cubicBezTo>
                  <a:pt x="3533" y="733"/>
                  <a:pt x="3533" y="733"/>
                  <a:pt x="3533" y="733"/>
                </a:cubicBezTo>
                <a:cubicBezTo>
                  <a:pt x="3532" y="731"/>
                  <a:pt x="3532" y="731"/>
                  <a:pt x="3532" y="731"/>
                </a:cubicBezTo>
                <a:cubicBezTo>
                  <a:pt x="3528" y="730"/>
                  <a:pt x="3528" y="730"/>
                  <a:pt x="3528" y="730"/>
                </a:cubicBezTo>
                <a:cubicBezTo>
                  <a:pt x="3530" y="729"/>
                  <a:pt x="3530" y="729"/>
                  <a:pt x="3530" y="729"/>
                </a:cubicBezTo>
                <a:cubicBezTo>
                  <a:pt x="3531" y="729"/>
                  <a:pt x="3531" y="728"/>
                  <a:pt x="3531" y="728"/>
                </a:cubicBezTo>
                <a:cubicBezTo>
                  <a:pt x="3530" y="725"/>
                  <a:pt x="3530" y="725"/>
                  <a:pt x="3530" y="725"/>
                </a:cubicBezTo>
                <a:cubicBezTo>
                  <a:pt x="3531" y="721"/>
                  <a:pt x="3531" y="721"/>
                  <a:pt x="3531" y="721"/>
                </a:cubicBezTo>
                <a:cubicBezTo>
                  <a:pt x="3536" y="731"/>
                  <a:pt x="3536" y="731"/>
                  <a:pt x="3536" y="731"/>
                </a:cubicBezTo>
                <a:cubicBezTo>
                  <a:pt x="3536" y="732"/>
                  <a:pt x="3536" y="732"/>
                  <a:pt x="3536" y="732"/>
                </a:cubicBezTo>
                <a:cubicBezTo>
                  <a:pt x="3538" y="732"/>
                  <a:pt x="3538" y="732"/>
                  <a:pt x="3538" y="732"/>
                </a:cubicBezTo>
                <a:cubicBezTo>
                  <a:pt x="3539" y="734"/>
                  <a:pt x="3539" y="734"/>
                  <a:pt x="3539" y="734"/>
                </a:cubicBezTo>
                <a:cubicBezTo>
                  <a:pt x="3539" y="734"/>
                  <a:pt x="3540" y="735"/>
                  <a:pt x="3540" y="734"/>
                </a:cubicBezTo>
                <a:cubicBezTo>
                  <a:pt x="3542" y="734"/>
                  <a:pt x="3542" y="734"/>
                  <a:pt x="3542" y="734"/>
                </a:cubicBezTo>
                <a:cubicBezTo>
                  <a:pt x="3542" y="734"/>
                  <a:pt x="3543" y="733"/>
                  <a:pt x="3543" y="733"/>
                </a:cubicBezTo>
                <a:cubicBezTo>
                  <a:pt x="3542" y="729"/>
                  <a:pt x="3542" y="729"/>
                  <a:pt x="3542" y="729"/>
                </a:cubicBezTo>
                <a:cubicBezTo>
                  <a:pt x="3542" y="727"/>
                  <a:pt x="3542" y="727"/>
                  <a:pt x="3542" y="727"/>
                </a:cubicBezTo>
                <a:cubicBezTo>
                  <a:pt x="3544" y="729"/>
                  <a:pt x="3544" y="729"/>
                  <a:pt x="3544" y="729"/>
                </a:cubicBezTo>
                <a:cubicBezTo>
                  <a:pt x="3544" y="729"/>
                  <a:pt x="3544" y="729"/>
                  <a:pt x="3544" y="729"/>
                </a:cubicBezTo>
                <a:cubicBezTo>
                  <a:pt x="3545" y="729"/>
                  <a:pt x="3545" y="729"/>
                  <a:pt x="3545" y="729"/>
                </a:cubicBezTo>
                <a:cubicBezTo>
                  <a:pt x="3546" y="727"/>
                  <a:pt x="3546" y="727"/>
                  <a:pt x="3546" y="727"/>
                </a:cubicBezTo>
                <a:cubicBezTo>
                  <a:pt x="3546" y="727"/>
                  <a:pt x="3546" y="727"/>
                  <a:pt x="3546" y="727"/>
                </a:cubicBezTo>
                <a:cubicBezTo>
                  <a:pt x="3545" y="725"/>
                  <a:pt x="3545" y="725"/>
                  <a:pt x="3545" y="725"/>
                </a:cubicBezTo>
                <a:cubicBezTo>
                  <a:pt x="3545" y="723"/>
                  <a:pt x="3545" y="723"/>
                  <a:pt x="3545" y="723"/>
                </a:cubicBezTo>
                <a:cubicBezTo>
                  <a:pt x="3546" y="725"/>
                  <a:pt x="3546" y="725"/>
                  <a:pt x="3546" y="725"/>
                </a:cubicBezTo>
                <a:cubicBezTo>
                  <a:pt x="3547" y="725"/>
                  <a:pt x="3547" y="725"/>
                  <a:pt x="3547" y="725"/>
                </a:cubicBezTo>
                <a:cubicBezTo>
                  <a:pt x="3547" y="725"/>
                  <a:pt x="3548" y="725"/>
                  <a:pt x="3548" y="725"/>
                </a:cubicBezTo>
                <a:cubicBezTo>
                  <a:pt x="3549" y="720"/>
                  <a:pt x="3549" y="720"/>
                  <a:pt x="3549" y="720"/>
                </a:cubicBezTo>
                <a:cubicBezTo>
                  <a:pt x="3549" y="721"/>
                  <a:pt x="3549" y="721"/>
                  <a:pt x="3549" y="721"/>
                </a:cubicBezTo>
                <a:cubicBezTo>
                  <a:pt x="3549" y="721"/>
                  <a:pt x="3550" y="721"/>
                  <a:pt x="3550" y="720"/>
                </a:cubicBezTo>
                <a:cubicBezTo>
                  <a:pt x="3550" y="720"/>
                  <a:pt x="3550" y="720"/>
                  <a:pt x="3550" y="720"/>
                </a:cubicBezTo>
                <a:cubicBezTo>
                  <a:pt x="3550" y="717"/>
                  <a:pt x="3550" y="717"/>
                  <a:pt x="3550" y="717"/>
                </a:cubicBezTo>
                <a:cubicBezTo>
                  <a:pt x="3546" y="707"/>
                  <a:pt x="3546" y="707"/>
                  <a:pt x="3546" y="707"/>
                </a:cubicBezTo>
                <a:cubicBezTo>
                  <a:pt x="3542" y="704"/>
                  <a:pt x="3542" y="704"/>
                  <a:pt x="3542" y="704"/>
                </a:cubicBezTo>
                <a:cubicBezTo>
                  <a:pt x="3542" y="702"/>
                  <a:pt x="3542" y="702"/>
                  <a:pt x="3542" y="702"/>
                </a:cubicBezTo>
                <a:cubicBezTo>
                  <a:pt x="3549" y="708"/>
                  <a:pt x="3549" y="708"/>
                  <a:pt x="3549" y="708"/>
                </a:cubicBezTo>
                <a:cubicBezTo>
                  <a:pt x="3550" y="711"/>
                  <a:pt x="3550" y="711"/>
                  <a:pt x="3550" y="711"/>
                </a:cubicBezTo>
                <a:cubicBezTo>
                  <a:pt x="3551" y="711"/>
                  <a:pt x="3551" y="711"/>
                  <a:pt x="3551" y="711"/>
                </a:cubicBezTo>
                <a:cubicBezTo>
                  <a:pt x="3554" y="711"/>
                  <a:pt x="3554" y="711"/>
                  <a:pt x="3554" y="711"/>
                </a:cubicBezTo>
                <a:cubicBezTo>
                  <a:pt x="3554" y="710"/>
                  <a:pt x="3554" y="710"/>
                  <a:pt x="3554" y="710"/>
                </a:cubicBezTo>
                <a:cubicBezTo>
                  <a:pt x="3555" y="708"/>
                  <a:pt x="3555" y="708"/>
                  <a:pt x="3555" y="708"/>
                </a:cubicBezTo>
                <a:cubicBezTo>
                  <a:pt x="3555" y="708"/>
                  <a:pt x="3555" y="708"/>
                  <a:pt x="3555" y="708"/>
                </a:cubicBezTo>
                <a:cubicBezTo>
                  <a:pt x="3554" y="704"/>
                  <a:pt x="3554" y="704"/>
                  <a:pt x="3554" y="704"/>
                </a:cubicBezTo>
                <a:cubicBezTo>
                  <a:pt x="3554" y="703"/>
                  <a:pt x="3554" y="703"/>
                  <a:pt x="3554" y="703"/>
                </a:cubicBezTo>
                <a:cubicBezTo>
                  <a:pt x="3556" y="705"/>
                  <a:pt x="3556" y="705"/>
                  <a:pt x="3556" y="705"/>
                </a:cubicBezTo>
                <a:cubicBezTo>
                  <a:pt x="3557" y="705"/>
                  <a:pt x="3557" y="705"/>
                  <a:pt x="3557" y="704"/>
                </a:cubicBezTo>
                <a:cubicBezTo>
                  <a:pt x="3557" y="704"/>
                  <a:pt x="3557" y="704"/>
                  <a:pt x="3557" y="703"/>
                </a:cubicBezTo>
                <a:cubicBezTo>
                  <a:pt x="3556" y="702"/>
                  <a:pt x="3556" y="702"/>
                  <a:pt x="3556" y="702"/>
                </a:cubicBezTo>
                <a:cubicBezTo>
                  <a:pt x="3555" y="699"/>
                  <a:pt x="3555" y="699"/>
                  <a:pt x="3555" y="699"/>
                </a:cubicBezTo>
                <a:cubicBezTo>
                  <a:pt x="3555" y="697"/>
                  <a:pt x="3555" y="697"/>
                  <a:pt x="3555" y="697"/>
                </a:cubicBezTo>
                <a:cubicBezTo>
                  <a:pt x="3555" y="696"/>
                  <a:pt x="3555" y="696"/>
                  <a:pt x="3555" y="696"/>
                </a:cubicBezTo>
                <a:cubicBezTo>
                  <a:pt x="3557" y="696"/>
                  <a:pt x="3557" y="696"/>
                  <a:pt x="3557" y="696"/>
                </a:cubicBezTo>
                <a:cubicBezTo>
                  <a:pt x="3567" y="703"/>
                  <a:pt x="3567" y="703"/>
                  <a:pt x="3567" y="703"/>
                </a:cubicBezTo>
                <a:cubicBezTo>
                  <a:pt x="3567" y="703"/>
                  <a:pt x="3567" y="703"/>
                  <a:pt x="3568" y="703"/>
                </a:cubicBezTo>
                <a:cubicBezTo>
                  <a:pt x="3568" y="703"/>
                  <a:pt x="3568" y="703"/>
                  <a:pt x="3568" y="702"/>
                </a:cubicBezTo>
                <a:cubicBezTo>
                  <a:pt x="3565" y="696"/>
                  <a:pt x="3565" y="696"/>
                  <a:pt x="3565" y="696"/>
                </a:cubicBezTo>
                <a:cubicBezTo>
                  <a:pt x="3561" y="691"/>
                  <a:pt x="3561" y="691"/>
                  <a:pt x="3561" y="691"/>
                </a:cubicBezTo>
                <a:cubicBezTo>
                  <a:pt x="3561" y="691"/>
                  <a:pt x="3561" y="691"/>
                  <a:pt x="3561" y="691"/>
                </a:cubicBezTo>
                <a:cubicBezTo>
                  <a:pt x="3564" y="692"/>
                  <a:pt x="3564" y="692"/>
                  <a:pt x="3564" y="692"/>
                </a:cubicBezTo>
                <a:cubicBezTo>
                  <a:pt x="3566" y="695"/>
                  <a:pt x="3566" y="695"/>
                  <a:pt x="3566" y="695"/>
                </a:cubicBezTo>
                <a:cubicBezTo>
                  <a:pt x="3567" y="695"/>
                  <a:pt x="3567" y="695"/>
                  <a:pt x="3567" y="695"/>
                </a:cubicBezTo>
                <a:cubicBezTo>
                  <a:pt x="3572" y="694"/>
                  <a:pt x="3572" y="694"/>
                  <a:pt x="3572" y="694"/>
                </a:cubicBezTo>
                <a:cubicBezTo>
                  <a:pt x="3573" y="694"/>
                  <a:pt x="3573" y="694"/>
                  <a:pt x="3573" y="694"/>
                </a:cubicBezTo>
                <a:cubicBezTo>
                  <a:pt x="3574" y="691"/>
                  <a:pt x="3574" y="691"/>
                  <a:pt x="3574" y="691"/>
                </a:cubicBezTo>
                <a:cubicBezTo>
                  <a:pt x="3574" y="690"/>
                  <a:pt x="3574" y="690"/>
                  <a:pt x="3574" y="690"/>
                </a:cubicBezTo>
                <a:cubicBezTo>
                  <a:pt x="3573" y="688"/>
                  <a:pt x="3573" y="688"/>
                  <a:pt x="3573" y="688"/>
                </a:cubicBezTo>
                <a:cubicBezTo>
                  <a:pt x="3580" y="681"/>
                  <a:pt x="3580" y="681"/>
                  <a:pt x="3580" y="681"/>
                </a:cubicBezTo>
                <a:cubicBezTo>
                  <a:pt x="3581" y="680"/>
                  <a:pt x="3581" y="680"/>
                  <a:pt x="3581" y="680"/>
                </a:cubicBezTo>
                <a:cubicBezTo>
                  <a:pt x="3580" y="677"/>
                  <a:pt x="3580" y="677"/>
                  <a:pt x="3580" y="677"/>
                </a:cubicBezTo>
                <a:cubicBezTo>
                  <a:pt x="3579" y="676"/>
                  <a:pt x="3579" y="676"/>
                  <a:pt x="3579" y="676"/>
                </a:cubicBezTo>
                <a:cubicBezTo>
                  <a:pt x="3577" y="676"/>
                  <a:pt x="3577" y="676"/>
                  <a:pt x="3577" y="676"/>
                </a:cubicBezTo>
                <a:cubicBezTo>
                  <a:pt x="3576" y="675"/>
                  <a:pt x="3576" y="675"/>
                  <a:pt x="3576" y="675"/>
                </a:cubicBezTo>
                <a:cubicBezTo>
                  <a:pt x="3577" y="672"/>
                  <a:pt x="3577" y="672"/>
                  <a:pt x="3577" y="672"/>
                </a:cubicBezTo>
                <a:cubicBezTo>
                  <a:pt x="3577" y="673"/>
                  <a:pt x="3577" y="673"/>
                  <a:pt x="3577" y="673"/>
                </a:cubicBezTo>
                <a:cubicBezTo>
                  <a:pt x="3578" y="673"/>
                  <a:pt x="3578" y="673"/>
                  <a:pt x="3578" y="673"/>
                </a:cubicBezTo>
                <a:cubicBezTo>
                  <a:pt x="3580" y="673"/>
                  <a:pt x="3580" y="673"/>
                  <a:pt x="3580" y="673"/>
                </a:cubicBezTo>
                <a:cubicBezTo>
                  <a:pt x="3581" y="674"/>
                  <a:pt x="3581" y="674"/>
                  <a:pt x="3581" y="674"/>
                </a:cubicBezTo>
                <a:cubicBezTo>
                  <a:pt x="3581" y="674"/>
                  <a:pt x="3581" y="674"/>
                  <a:pt x="3581" y="675"/>
                </a:cubicBezTo>
                <a:cubicBezTo>
                  <a:pt x="3582" y="675"/>
                  <a:pt x="3582" y="675"/>
                  <a:pt x="3582" y="674"/>
                </a:cubicBezTo>
                <a:cubicBezTo>
                  <a:pt x="3583" y="673"/>
                  <a:pt x="3583" y="673"/>
                  <a:pt x="3583" y="673"/>
                </a:cubicBezTo>
                <a:cubicBezTo>
                  <a:pt x="3590" y="671"/>
                  <a:pt x="3590" y="671"/>
                  <a:pt x="3590" y="671"/>
                </a:cubicBezTo>
                <a:cubicBezTo>
                  <a:pt x="3591" y="671"/>
                  <a:pt x="3591" y="671"/>
                  <a:pt x="3591" y="671"/>
                </a:cubicBezTo>
                <a:cubicBezTo>
                  <a:pt x="3603" y="653"/>
                  <a:pt x="3603" y="653"/>
                  <a:pt x="3603" y="653"/>
                </a:cubicBezTo>
                <a:cubicBezTo>
                  <a:pt x="3604" y="654"/>
                  <a:pt x="3604" y="654"/>
                  <a:pt x="3604" y="654"/>
                </a:cubicBezTo>
                <a:cubicBezTo>
                  <a:pt x="3604" y="655"/>
                  <a:pt x="3604" y="655"/>
                  <a:pt x="3605" y="655"/>
                </a:cubicBezTo>
                <a:cubicBezTo>
                  <a:pt x="3605" y="655"/>
                  <a:pt x="3605" y="655"/>
                  <a:pt x="3605" y="654"/>
                </a:cubicBezTo>
                <a:cubicBezTo>
                  <a:pt x="3607" y="650"/>
                  <a:pt x="3607" y="650"/>
                  <a:pt x="3607" y="650"/>
                </a:cubicBezTo>
                <a:cubicBezTo>
                  <a:pt x="3614" y="648"/>
                  <a:pt x="3614" y="648"/>
                  <a:pt x="3614" y="648"/>
                </a:cubicBezTo>
                <a:cubicBezTo>
                  <a:pt x="3614" y="648"/>
                  <a:pt x="3614" y="648"/>
                  <a:pt x="3614" y="648"/>
                </a:cubicBezTo>
                <a:cubicBezTo>
                  <a:pt x="3623" y="639"/>
                  <a:pt x="3623" y="639"/>
                  <a:pt x="3623" y="639"/>
                </a:cubicBezTo>
                <a:cubicBezTo>
                  <a:pt x="3624" y="636"/>
                  <a:pt x="3624" y="636"/>
                  <a:pt x="3624" y="636"/>
                </a:cubicBezTo>
                <a:cubicBezTo>
                  <a:pt x="3624" y="635"/>
                  <a:pt x="3624" y="635"/>
                  <a:pt x="3624" y="635"/>
                </a:cubicBezTo>
                <a:cubicBezTo>
                  <a:pt x="3625" y="635"/>
                  <a:pt x="3625" y="635"/>
                  <a:pt x="3625" y="635"/>
                </a:cubicBezTo>
                <a:cubicBezTo>
                  <a:pt x="3624" y="632"/>
                  <a:pt x="3624" y="632"/>
                  <a:pt x="3624" y="632"/>
                </a:cubicBezTo>
                <a:cubicBezTo>
                  <a:pt x="3625" y="632"/>
                  <a:pt x="3625" y="632"/>
                  <a:pt x="3625" y="632"/>
                </a:cubicBezTo>
                <a:cubicBezTo>
                  <a:pt x="3627" y="636"/>
                  <a:pt x="3627" y="636"/>
                  <a:pt x="3627" y="636"/>
                </a:cubicBezTo>
                <a:cubicBezTo>
                  <a:pt x="3627" y="637"/>
                  <a:pt x="3627" y="637"/>
                  <a:pt x="3627" y="637"/>
                </a:cubicBezTo>
                <a:cubicBezTo>
                  <a:pt x="3629" y="637"/>
                  <a:pt x="3629" y="637"/>
                  <a:pt x="3629" y="637"/>
                </a:cubicBezTo>
                <a:cubicBezTo>
                  <a:pt x="3629" y="637"/>
                  <a:pt x="3629" y="637"/>
                  <a:pt x="3629" y="637"/>
                </a:cubicBezTo>
                <a:cubicBezTo>
                  <a:pt x="3645" y="627"/>
                  <a:pt x="3645" y="627"/>
                  <a:pt x="3645" y="627"/>
                </a:cubicBezTo>
                <a:cubicBezTo>
                  <a:pt x="3647" y="624"/>
                  <a:pt x="3647" y="624"/>
                  <a:pt x="3647" y="624"/>
                </a:cubicBezTo>
                <a:cubicBezTo>
                  <a:pt x="3648" y="626"/>
                  <a:pt x="3648" y="626"/>
                  <a:pt x="3648" y="626"/>
                </a:cubicBezTo>
                <a:cubicBezTo>
                  <a:pt x="3648" y="626"/>
                  <a:pt x="3648" y="626"/>
                  <a:pt x="3648" y="626"/>
                </a:cubicBezTo>
                <a:cubicBezTo>
                  <a:pt x="3649" y="626"/>
                  <a:pt x="3649" y="626"/>
                  <a:pt x="3649" y="626"/>
                </a:cubicBezTo>
                <a:cubicBezTo>
                  <a:pt x="3652" y="623"/>
                  <a:pt x="3652" y="623"/>
                  <a:pt x="3652" y="623"/>
                </a:cubicBezTo>
                <a:cubicBezTo>
                  <a:pt x="3652" y="623"/>
                  <a:pt x="3652" y="623"/>
                  <a:pt x="3652" y="623"/>
                </a:cubicBezTo>
                <a:cubicBezTo>
                  <a:pt x="3653" y="620"/>
                  <a:pt x="3653" y="620"/>
                  <a:pt x="3653" y="620"/>
                </a:cubicBezTo>
                <a:cubicBezTo>
                  <a:pt x="3655" y="618"/>
                  <a:pt x="3655" y="618"/>
                  <a:pt x="3655" y="618"/>
                </a:cubicBezTo>
                <a:cubicBezTo>
                  <a:pt x="3660" y="617"/>
                  <a:pt x="3660" y="617"/>
                  <a:pt x="3660" y="617"/>
                </a:cubicBezTo>
                <a:cubicBezTo>
                  <a:pt x="3663" y="617"/>
                  <a:pt x="3663" y="617"/>
                  <a:pt x="3663" y="617"/>
                </a:cubicBezTo>
                <a:cubicBezTo>
                  <a:pt x="3664" y="617"/>
                  <a:pt x="3664" y="617"/>
                  <a:pt x="3664" y="617"/>
                </a:cubicBezTo>
                <a:cubicBezTo>
                  <a:pt x="3670" y="614"/>
                  <a:pt x="3670" y="614"/>
                  <a:pt x="3670" y="614"/>
                </a:cubicBezTo>
                <a:cubicBezTo>
                  <a:pt x="3672" y="614"/>
                  <a:pt x="3672" y="614"/>
                  <a:pt x="3672" y="614"/>
                </a:cubicBezTo>
                <a:cubicBezTo>
                  <a:pt x="3679" y="612"/>
                  <a:pt x="3679" y="612"/>
                  <a:pt x="3679" y="612"/>
                </a:cubicBezTo>
                <a:cubicBezTo>
                  <a:pt x="3690" y="601"/>
                  <a:pt x="3690" y="601"/>
                  <a:pt x="3690" y="601"/>
                </a:cubicBezTo>
                <a:cubicBezTo>
                  <a:pt x="3692" y="600"/>
                  <a:pt x="3692" y="600"/>
                  <a:pt x="3692" y="600"/>
                </a:cubicBezTo>
                <a:cubicBezTo>
                  <a:pt x="3694" y="600"/>
                  <a:pt x="3694" y="600"/>
                  <a:pt x="3694" y="600"/>
                </a:cubicBezTo>
                <a:cubicBezTo>
                  <a:pt x="3699" y="603"/>
                  <a:pt x="3699" y="603"/>
                  <a:pt x="3699" y="603"/>
                </a:cubicBezTo>
                <a:cubicBezTo>
                  <a:pt x="3699" y="603"/>
                  <a:pt x="3700" y="603"/>
                  <a:pt x="3700" y="602"/>
                </a:cubicBezTo>
                <a:cubicBezTo>
                  <a:pt x="3700" y="602"/>
                  <a:pt x="3700" y="602"/>
                  <a:pt x="3700" y="602"/>
                </a:cubicBezTo>
                <a:cubicBezTo>
                  <a:pt x="3698" y="598"/>
                  <a:pt x="3698" y="598"/>
                  <a:pt x="3698" y="598"/>
                </a:cubicBezTo>
                <a:cubicBezTo>
                  <a:pt x="3706" y="585"/>
                  <a:pt x="3706" y="585"/>
                  <a:pt x="3706" y="585"/>
                </a:cubicBezTo>
                <a:cubicBezTo>
                  <a:pt x="3709" y="583"/>
                  <a:pt x="3709" y="583"/>
                  <a:pt x="3709" y="583"/>
                </a:cubicBezTo>
                <a:cubicBezTo>
                  <a:pt x="3710" y="582"/>
                  <a:pt x="3710" y="582"/>
                  <a:pt x="3710" y="582"/>
                </a:cubicBezTo>
                <a:cubicBezTo>
                  <a:pt x="3710" y="580"/>
                  <a:pt x="3710" y="580"/>
                  <a:pt x="3710" y="580"/>
                </a:cubicBezTo>
                <a:cubicBezTo>
                  <a:pt x="3711" y="580"/>
                  <a:pt x="3710" y="580"/>
                  <a:pt x="3710" y="580"/>
                </a:cubicBezTo>
                <a:cubicBezTo>
                  <a:pt x="3710" y="580"/>
                  <a:pt x="3710" y="579"/>
                  <a:pt x="3710" y="579"/>
                </a:cubicBezTo>
                <a:cubicBezTo>
                  <a:pt x="3707" y="579"/>
                  <a:pt x="3707" y="579"/>
                  <a:pt x="3707" y="579"/>
                </a:cubicBezTo>
                <a:cubicBezTo>
                  <a:pt x="3708" y="575"/>
                  <a:pt x="3708" y="575"/>
                  <a:pt x="3708" y="575"/>
                </a:cubicBezTo>
                <a:cubicBezTo>
                  <a:pt x="3710" y="574"/>
                  <a:pt x="3710" y="574"/>
                  <a:pt x="3710" y="574"/>
                </a:cubicBezTo>
                <a:cubicBezTo>
                  <a:pt x="3710" y="573"/>
                  <a:pt x="3710" y="573"/>
                  <a:pt x="3710" y="573"/>
                </a:cubicBezTo>
                <a:cubicBezTo>
                  <a:pt x="3710" y="570"/>
                  <a:pt x="3710" y="570"/>
                  <a:pt x="3710" y="570"/>
                </a:cubicBezTo>
                <a:cubicBezTo>
                  <a:pt x="3707" y="561"/>
                  <a:pt x="3707" y="561"/>
                  <a:pt x="3707" y="561"/>
                </a:cubicBezTo>
                <a:cubicBezTo>
                  <a:pt x="3707" y="559"/>
                  <a:pt x="3707" y="559"/>
                  <a:pt x="3707" y="559"/>
                </a:cubicBezTo>
                <a:cubicBezTo>
                  <a:pt x="3707" y="558"/>
                  <a:pt x="3707" y="558"/>
                  <a:pt x="3707" y="558"/>
                </a:cubicBezTo>
                <a:cubicBezTo>
                  <a:pt x="3705" y="556"/>
                  <a:pt x="3705" y="556"/>
                  <a:pt x="3705" y="556"/>
                </a:cubicBezTo>
                <a:cubicBezTo>
                  <a:pt x="3704" y="554"/>
                  <a:pt x="3704" y="554"/>
                  <a:pt x="3704" y="554"/>
                </a:cubicBezTo>
                <a:cubicBezTo>
                  <a:pt x="3701" y="551"/>
                  <a:pt x="3701" y="551"/>
                  <a:pt x="3701" y="551"/>
                </a:cubicBezTo>
                <a:cubicBezTo>
                  <a:pt x="3693" y="548"/>
                  <a:pt x="3693" y="548"/>
                  <a:pt x="3693" y="548"/>
                </a:cubicBezTo>
                <a:cubicBezTo>
                  <a:pt x="3683" y="548"/>
                  <a:pt x="3683" y="548"/>
                  <a:pt x="3683" y="548"/>
                </a:cubicBezTo>
                <a:cubicBezTo>
                  <a:pt x="3683" y="548"/>
                  <a:pt x="3683" y="548"/>
                  <a:pt x="3683" y="548"/>
                </a:cubicBezTo>
                <a:cubicBezTo>
                  <a:pt x="3676" y="553"/>
                  <a:pt x="3676" y="553"/>
                  <a:pt x="3676" y="553"/>
                </a:cubicBezTo>
                <a:cubicBezTo>
                  <a:pt x="3673" y="552"/>
                  <a:pt x="3673" y="552"/>
                  <a:pt x="3673" y="552"/>
                </a:cubicBezTo>
                <a:cubicBezTo>
                  <a:pt x="3673" y="552"/>
                  <a:pt x="3673" y="552"/>
                  <a:pt x="3672" y="552"/>
                </a:cubicBezTo>
                <a:cubicBezTo>
                  <a:pt x="3672" y="552"/>
                  <a:pt x="3672" y="552"/>
                  <a:pt x="3672" y="552"/>
                </a:cubicBezTo>
                <a:cubicBezTo>
                  <a:pt x="3671" y="556"/>
                  <a:pt x="3671" y="556"/>
                  <a:pt x="3671" y="556"/>
                </a:cubicBezTo>
                <a:cubicBezTo>
                  <a:pt x="3668" y="559"/>
                  <a:pt x="3668" y="559"/>
                  <a:pt x="3668" y="559"/>
                </a:cubicBezTo>
                <a:cubicBezTo>
                  <a:pt x="3666" y="559"/>
                  <a:pt x="3666" y="559"/>
                  <a:pt x="3666" y="559"/>
                </a:cubicBezTo>
                <a:cubicBezTo>
                  <a:pt x="3665" y="559"/>
                  <a:pt x="3665" y="559"/>
                  <a:pt x="3665" y="559"/>
                </a:cubicBezTo>
                <a:cubicBezTo>
                  <a:pt x="3663" y="562"/>
                  <a:pt x="3663" y="562"/>
                  <a:pt x="3663" y="562"/>
                </a:cubicBezTo>
                <a:cubicBezTo>
                  <a:pt x="3660" y="564"/>
                  <a:pt x="3660" y="564"/>
                  <a:pt x="3660" y="564"/>
                </a:cubicBezTo>
                <a:cubicBezTo>
                  <a:pt x="3659" y="564"/>
                  <a:pt x="3659" y="564"/>
                  <a:pt x="3659" y="564"/>
                </a:cubicBezTo>
                <a:cubicBezTo>
                  <a:pt x="3658" y="568"/>
                  <a:pt x="3658" y="568"/>
                  <a:pt x="3658" y="568"/>
                </a:cubicBezTo>
                <a:cubicBezTo>
                  <a:pt x="3659" y="576"/>
                  <a:pt x="3659" y="576"/>
                  <a:pt x="3659" y="576"/>
                </a:cubicBezTo>
                <a:cubicBezTo>
                  <a:pt x="3657" y="578"/>
                  <a:pt x="3657" y="578"/>
                  <a:pt x="3657" y="578"/>
                </a:cubicBezTo>
                <a:cubicBezTo>
                  <a:pt x="3656" y="578"/>
                  <a:pt x="3656" y="578"/>
                  <a:pt x="3656" y="578"/>
                </a:cubicBezTo>
                <a:cubicBezTo>
                  <a:pt x="3654" y="577"/>
                  <a:pt x="3654" y="577"/>
                  <a:pt x="3654" y="577"/>
                </a:cubicBezTo>
                <a:cubicBezTo>
                  <a:pt x="3653" y="577"/>
                  <a:pt x="3653" y="576"/>
                  <a:pt x="3653" y="577"/>
                </a:cubicBezTo>
                <a:cubicBezTo>
                  <a:pt x="3653" y="577"/>
                  <a:pt x="3652" y="577"/>
                  <a:pt x="3652" y="577"/>
                </a:cubicBezTo>
                <a:cubicBezTo>
                  <a:pt x="3650" y="583"/>
                  <a:pt x="3650" y="583"/>
                  <a:pt x="3650" y="583"/>
                </a:cubicBezTo>
                <a:cubicBezTo>
                  <a:pt x="3645" y="583"/>
                  <a:pt x="3645" y="583"/>
                  <a:pt x="3645" y="583"/>
                </a:cubicBezTo>
                <a:cubicBezTo>
                  <a:pt x="3644" y="583"/>
                  <a:pt x="3644" y="583"/>
                  <a:pt x="3644" y="583"/>
                </a:cubicBezTo>
                <a:cubicBezTo>
                  <a:pt x="3639" y="589"/>
                  <a:pt x="3639" y="589"/>
                  <a:pt x="3639" y="589"/>
                </a:cubicBezTo>
                <a:cubicBezTo>
                  <a:pt x="3637" y="590"/>
                  <a:pt x="3637" y="590"/>
                  <a:pt x="3637" y="590"/>
                </a:cubicBezTo>
                <a:cubicBezTo>
                  <a:pt x="3636" y="590"/>
                  <a:pt x="3636" y="590"/>
                  <a:pt x="3636" y="590"/>
                </a:cubicBezTo>
                <a:cubicBezTo>
                  <a:pt x="3636" y="592"/>
                  <a:pt x="3636" y="592"/>
                  <a:pt x="3636" y="592"/>
                </a:cubicBezTo>
                <a:cubicBezTo>
                  <a:pt x="3634" y="591"/>
                  <a:pt x="3634" y="591"/>
                  <a:pt x="3634" y="591"/>
                </a:cubicBezTo>
                <a:cubicBezTo>
                  <a:pt x="3633" y="592"/>
                  <a:pt x="3633" y="592"/>
                  <a:pt x="3633" y="592"/>
                </a:cubicBezTo>
                <a:cubicBezTo>
                  <a:pt x="3632" y="593"/>
                  <a:pt x="3632" y="593"/>
                  <a:pt x="3632" y="593"/>
                </a:cubicBezTo>
                <a:cubicBezTo>
                  <a:pt x="3630" y="594"/>
                  <a:pt x="3630" y="594"/>
                  <a:pt x="3630" y="594"/>
                </a:cubicBezTo>
                <a:cubicBezTo>
                  <a:pt x="3630" y="593"/>
                  <a:pt x="3630" y="593"/>
                  <a:pt x="3630" y="593"/>
                </a:cubicBezTo>
                <a:cubicBezTo>
                  <a:pt x="3629" y="591"/>
                  <a:pt x="3629" y="591"/>
                  <a:pt x="3629" y="591"/>
                </a:cubicBezTo>
                <a:cubicBezTo>
                  <a:pt x="3629" y="591"/>
                  <a:pt x="3629" y="591"/>
                  <a:pt x="3629" y="591"/>
                </a:cubicBezTo>
                <a:cubicBezTo>
                  <a:pt x="3625" y="591"/>
                  <a:pt x="3625" y="591"/>
                  <a:pt x="3625" y="591"/>
                </a:cubicBezTo>
                <a:cubicBezTo>
                  <a:pt x="3625" y="591"/>
                  <a:pt x="3625" y="591"/>
                  <a:pt x="3625" y="591"/>
                </a:cubicBezTo>
                <a:cubicBezTo>
                  <a:pt x="3613" y="600"/>
                  <a:pt x="3613" y="600"/>
                  <a:pt x="3613" y="600"/>
                </a:cubicBezTo>
                <a:cubicBezTo>
                  <a:pt x="3609" y="598"/>
                  <a:pt x="3609" y="598"/>
                  <a:pt x="3609" y="598"/>
                </a:cubicBezTo>
                <a:cubicBezTo>
                  <a:pt x="3609" y="598"/>
                  <a:pt x="3609" y="598"/>
                  <a:pt x="3609" y="599"/>
                </a:cubicBezTo>
                <a:cubicBezTo>
                  <a:pt x="3607" y="601"/>
                  <a:pt x="3607" y="601"/>
                  <a:pt x="3607" y="601"/>
                </a:cubicBezTo>
                <a:cubicBezTo>
                  <a:pt x="3605" y="601"/>
                  <a:pt x="3605" y="601"/>
                  <a:pt x="3605" y="601"/>
                </a:cubicBezTo>
                <a:cubicBezTo>
                  <a:pt x="3605" y="595"/>
                  <a:pt x="3605" y="595"/>
                  <a:pt x="3605" y="595"/>
                </a:cubicBezTo>
                <a:cubicBezTo>
                  <a:pt x="3605" y="595"/>
                  <a:pt x="3604" y="595"/>
                  <a:pt x="3604" y="594"/>
                </a:cubicBezTo>
                <a:cubicBezTo>
                  <a:pt x="3592" y="593"/>
                  <a:pt x="3592" y="593"/>
                  <a:pt x="3592" y="593"/>
                </a:cubicBezTo>
                <a:cubicBezTo>
                  <a:pt x="3591" y="591"/>
                  <a:pt x="3591" y="591"/>
                  <a:pt x="3591" y="591"/>
                </a:cubicBezTo>
                <a:cubicBezTo>
                  <a:pt x="3591" y="591"/>
                  <a:pt x="3591" y="591"/>
                  <a:pt x="3591" y="591"/>
                </a:cubicBezTo>
                <a:cubicBezTo>
                  <a:pt x="3591" y="591"/>
                  <a:pt x="3591" y="591"/>
                  <a:pt x="3590" y="591"/>
                </a:cubicBezTo>
                <a:cubicBezTo>
                  <a:pt x="3585" y="592"/>
                  <a:pt x="3585" y="592"/>
                  <a:pt x="3585" y="592"/>
                </a:cubicBezTo>
                <a:cubicBezTo>
                  <a:pt x="3584" y="592"/>
                  <a:pt x="3584" y="593"/>
                  <a:pt x="3584" y="593"/>
                </a:cubicBezTo>
                <a:cubicBezTo>
                  <a:pt x="3584" y="593"/>
                  <a:pt x="3584" y="593"/>
                  <a:pt x="3584" y="593"/>
                </a:cubicBezTo>
                <a:cubicBezTo>
                  <a:pt x="3585" y="595"/>
                  <a:pt x="3585" y="595"/>
                  <a:pt x="3585" y="595"/>
                </a:cubicBezTo>
                <a:cubicBezTo>
                  <a:pt x="3585" y="596"/>
                  <a:pt x="3585" y="596"/>
                  <a:pt x="3585" y="596"/>
                </a:cubicBezTo>
                <a:cubicBezTo>
                  <a:pt x="3583" y="596"/>
                  <a:pt x="3583" y="596"/>
                  <a:pt x="3583" y="596"/>
                </a:cubicBezTo>
                <a:cubicBezTo>
                  <a:pt x="3583" y="596"/>
                  <a:pt x="3583" y="596"/>
                  <a:pt x="3583" y="596"/>
                </a:cubicBezTo>
                <a:cubicBezTo>
                  <a:pt x="3583" y="596"/>
                  <a:pt x="3582" y="596"/>
                  <a:pt x="3582" y="596"/>
                </a:cubicBezTo>
                <a:cubicBezTo>
                  <a:pt x="3582" y="601"/>
                  <a:pt x="3582" y="601"/>
                  <a:pt x="3582" y="601"/>
                </a:cubicBezTo>
                <a:cubicBezTo>
                  <a:pt x="3584" y="604"/>
                  <a:pt x="3584" y="604"/>
                  <a:pt x="3584" y="604"/>
                </a:cubicBezTo>
                <a:cubicBezTo>
                  <a:pt x="3585" y="606"/>
                  <a:pt x="3585" y="606"/>
                  <a:pt x="3585" y="606"/>
                </a:cubicBezTo>
                <a:cubicBezTo>
                  <a:pt x="3584" y="608"/>
                  <a:pt x="3584" y="608"/>
                  <a:pt x="3584" y="608"/>
                </a:cubicBezTo>
                <a:cubicBezTo>
                  <a:pt x="3579" y="610"/>
                  <a:pt x="3579" y="610"/>
                  <a:pt x="3579" y="610"/>
                </a:cubicBezTo>
                <a:cubicBezTo>
                  <a:pt x="3579" y="610"/>
                  <a:pt x="3579" y="610"/>
                  <a:pt x="3579" y="610"/>
                </a:cubicBezTo>
                <a:cubicBezTo>
                  <a:pt x="3578" y="613"/>
                  <a:pt x="3578" y="613"/>
                  <a:pt x="3578" y="613"/>
                </a:cubicBezTo>
                <a:cubicBezTo>
                  <a:pt x="3577" y="613"/>
                  <a:pt x="3577" y="613"/>
                  <a:pt x="3577" y="613"/>
                </a:cubicBezTo>
                <a:cubicBezTo>
                  <a:pt x="3580" y="606"/>
                  <a:pt x="3580" y="606"/>
                  <a:pt x="3580" y="606"/>
                </a:cubicBezTo>
                <a:cubicBezTo>
                  <a:pt x="3580" y="605"/>
                  <a:pt x="3580" y="605"/>
                  <a:pt x="3580" y="605"/>
                </a:cubicBezTo>
                <a:cubicBezTo>
                  <a:pt x="3580" y="605"/>
                  <a:pt x="3580" y="605"/>
                  <a:pt x="3579" y="605"/>
                </a:cubicBezTo>
                <a:cubicBezTo>
                  <a:pt x="3576" y="603"/>
                  <a:pt x="3576" y="603"/>
                  <a:pt x="3576" y="603"/>
                </a:cubicBezTo>
                <a:cubicBezTo>
                  <a:pt x="3575" y="603"/>
                  <a:pt x="3575" y="603"/>
                  <a:pt x="3575" y="603"/>
                </a:cubicBezTo>
                <a:cubicBezTo>
                  <a:pt x="3569" y="608"/>
                  <a:pt x="3569" y="608"/>
                  <a:pt x="3569" y="608"/>
                </a:cubicBezTo>
                <a:cubicBezTo>
                  <a:pt x="3568" y="608"/>
                  <a:pt x="3568" y="608"/>
                  <a:pt x="3568" y="608"/>
                </a:cubicBezTo>
                <a:cubicBezTo>
                  <a:pt x="3566" y="614"/>
                  <a:pt x="3566" y="614"/>
                  <a:pt x="3566" y="614"/>
                </a:cubicBezTo>
                <a:cubicBezTo>
                  <a:pt x="3564" y="616"/>
                  <a:pt x="3564" y="616"/>
                  <a:pt x="3564" y="616"/>
                </a:cubicBezTo>
                <a:cubicBezTo>
                  <a:pt x="3549" y="624"/>
                  <a:pt x="3549" y="624"/>
                  <a:pt x="3549" y="624"/>
                </a:cubicBezTo>
                <a:cubicBezTo>
                  <a:pt x="3547" y="627"/>
                  <a:pt x="3547" y="627"/>
                  <a:pt x="3547" y="627"/>
                </a:cubicBezTo>
                <a:cubicBezTo>
                  <a:pt x="3545" y="633"/>
                  <a:pt x="3545" y="633"/>
                  <a:pt x="3545" y="633"/>
                </a:cubicBezTo>
                <a:cubicBezTo>
                  <a:pt x="3545" y="633"/>
                  <a:pt x="3545" y="633"/>
                  <a:pt x="3545" y="633"/>
                </a:cubicBezTo>
                <a:cubicBezTo>
                  <a:pt x="3545" y="634"/>
                  <a:pt x="3545" y="634"/>
                  <a:pt x="3545" y="634"/>
                </a:cubicBezTo>
                <a:cubicBezTo>
                  <a:pt x="3544" y="636"/>
                  <a:pt x="3544" y="636"/>
                  <a:pt x="3544" y="636"/>
                </a:cubicBezTo>
                <a:cubicBezTo>
                  <a:pt x="3541" y="635"/>
                  <a:pt x="3541" y="635"/>
                  <a:pt x="3541" y="635"/>
                </a:cubicBezTo>
                <a:cubicBezTo>
                  <a:pt x="3541" y="635"/>
                  <a:pt x="3541" y="635"/>
                  <a:pt x="3541" y="635"/>
                </a:cubicBezTo>
                <a:cubicBezTo>
                  <a:pt x="3536" y="639"/>
                  <a:pt x="3536" y="639"/>
                  <a:pt x="3536" y="639"/>
                </a:cubicBezTo>
                <a:cubicBezTo>
                  <a:pt x="3536" y="640"/>
                  <a:pt x="3536" y="640"/>
                  <a:pt x="3536" y="640"/>
                </a:cubicBezTo>
                <a:cubicBezTo>
                  <a:pt x="3537" y="642"/>
                  <a:pt x="3537" y="642"/>
                  <a:pt x="3537" y="642"/>
                </a:cubicBezTo>
                <a:cubicBezTo>
                  <a:pt x="3534" y="644"/>
                  <a:pt x="3534" y="644"/>
                  <a:pt x="3534" y="644"/>
                </a:cubicBezTo>
                <a:cubicBezTo>
                  <a:pt x="3534" y="644"/>
                  <a:pt x="3534" y="645"/>
                  <a:pt x="3534" y="645"/>
                </a:cubicBezTo>
                <a:cubicBezTo>
                  <a:pt x="3535" y="648"/>
                  <a:pt x="3535" y="648"/>
                  <a:pt x="3535" y="648"/>
                </a:cubicBezTo>
                <a:cubicBezTo>
                  <a:pt x="3535" y="651"/>
                  <a:pt x="3535" y="651"/>
                  <a:pt x="3535" y="651"/>
                </a:cubicBezTo>
                <a:cubicBezTo>
                  <a:pt x="3529" y="656"/>
                  <a:pt x="3529" y="656"/>
                  <a:pt x="3529" y="656"/>
                </a:cubicBezTo>
                <a:cubicBezTo>
                  <a:pt x="3523" y="655"/>
                  <a:pt x="3523" y="655"/>
                  <a:pt x="3523" y="655"/>
                </a:cubicBezTo>
                <a:cubicBezTo>
                  <a:pt x="3522" y="655"/>
                  <a:pt x="3522" y="655"/>
                  <a:pt x="3522" y="655"/>
                </a:cubicBezTo>
                <a:cubicBezTo>
                  <a:pt x="3517" y="658"/>
                  <a:pt x="3517" y="658"/>
                  <a:pt x="3517" y="658"/>
                </a:cubicBezTo>
                <a:cubicBezTo>
                  <a:pt x="3517" y="658"/>
                  <a:pt x="3517" y="658"/>
                  <a:pt x="3517" y="658"/>
                </a:cubicBezTo>
                <a:cubicBezTo>
                  <a:pt x="3516" y="663"/>
                  <a:pt x="3516" y="663"/>
                  <a:pt x="3516" y="663"/>
                </a:cubicBezTo>
                <a:cubicBezTo>
                  <a:pt x="3513" y="667"/>
                  <a:pt x="3513" y="667"/>
                  <a:pt x="3513" y="667"/>
                </a:cubicBezTo>
                <a:cubicBezTo>
                  <a:pt x="3508" y="670"/>
                  <a:pt x="3508" y="670"/>
                  <a:pt x="3508" y="670"/>
                </a:cubicBezTo>
                <a:cubicBezTo>
                  <a:pt x="3506" y="669"/>
                  <a:pt x="3506" y="669"/>
                  <a:pt x="3506" y="669"/>
                </a:cubicBezTo>
                <a:cubicBezTo>
                  <a:pt x="3506" y="665"/>
                  <a:pt x="3506" y="665"/>
                  <a:pt x="3506" y="665"/>
                </a:cubicBezTo>
                <a:cubicBezTo>
                  <a:pt x="3506" y="664"/>
                  <a:pt x="3506" y="664"/>
                  <a:pt x="3505" y="664"/>
                </a:cubicBezTo>
                <a:cubicBezTo>
                  <a:pt x="3500" y="664"/>
                  <a:pt x="3500" y="664"/>
                  <a:pt x="3500" y="664"/>
                </a:cubicBezTo>
                <a:cubicBezTo>
                  <a:pt x="3500" y="664"/>
                  <a:pt x="3500" y="664"/>
                  <a:pt x="3500" y="664"/>
                </a:cubicBezTo>
                <a:cubicBezTo>
                  <a:pt x="3498" y="668"/>
                  <a:pt x="3498" y="668"/>
                  <a:pt x="3498" y="668"/>
                </a:cubicBezTo>
                <a:cubicBezTo>
                  <a:pt x="3498" y="668"/>
                  <a:pt x="3498" y="668"/>
                  <a:pt x="3498" y="668"/>
                </a:cubicBezTo>
                <a:cubicBezTo>
                  <a:pt x="3499" y="669"/>
                  <a:pt x="3499" y="669"/>
                  <a:pt x="3499" y="669"/>
                </a:cubicBezTo>
                <a:cubicBezTo>
                  <a:pt x="3497" y="672"/>
                  <a:pt x="3497" y="672"/>
                  <a:pt x="3497" y="672"/>
                </a:cubicBezTo>
                <a:cubicBezTo>
                  <a:pt x="3497" y="672"/>
                  <a:pt x="3497" y="673"/>
                  <a:pt x="3497" y="673"/>
                </a:cubicBezTo>
                <a:cubicBezTo>
                  <a:pt x="3499" y="674"/>
                  <a:pt x="3499" y="674"/>
                  <a:pt x="3499" y="674"/>
                </a:cubicBezTo>
                <a:cubicBezTo>
                  <a:pt x="3499" y="678"/>
                  <a:pt x="3499" y="678"/>
                  <a:pt x="3499" y="678"/>
                </a:cubicBezTo>
                <a:cubicBezTo>
                  <a:pt x="3499" y="678"/>
                  <a:pt x="3499" y="679"/>
                  <a:pt x="3499" y="679"/>
                </a:cubicBezTo>
                <a:cubicBezTo>
                  <a:pt x="3500" y="679"/>
                  <a:pt x="3500" y="679"/>
                  <a:pt x="3500" y="678"/>
                </a:cubicBezTo>
                <a:cubicBezTo>
                  <a:pt x="3502" y="676"/>
                  <a:pt x="3502" y="676"/>
                  <a:pt x="3502" y="676"/>
                </a:cubicBezTo>
                <a:cubicBezTo>
                  <a:pt x="3503" y="677"/>
                  <a:pt x="3503" y="677"/>
                  <a:pt x="3503" y="677"/>
                </a:cubicBezTo>
                <a:cubicBezTo>
                  <a:pt x="3503" y="678"/>
                  <a:pt x="3503" y="678"/>
                  <a:pt x="3503" y="678"/>
                </a:cubicBezTo>
                <a:cubicBezTo>
                  <a:pt x="3503" y="679"/>
                  <a:pt x="3503" y="679"/>
                  <a:pt x="3504" y="679"/>
                </a:cubicBezTo>
                <a:cubicBezTo>
                  <a:pt x="3504" y="679"/>
                  <a:pt x="3504" y="679"/>
                  <a:pt x="3504" y="679"/>
                </a:cubicBezTo>
                <a:cubicBezTo>
                  <a:pt x="3502" y="685"/>
                  <a:pt x="3502" y="685"/>
                  <a:pt x="3502" y="685"/>
                </a:cubicBezTo>
                <a:cubicBezTo>
                  <a:pt x="3500" y="687"/>
                  <a:pt x="3500" y="687"/>
                  <a:pt x="3500" y="687"/>
                </a:cubicBezTo>
                <a:cubicBezTo>
                  <a:pt x="3499" y="688"/>
                  <a:pt x="3499" y="688"/>
                  <a:pt x="3499" y="688"/>
                </a:cubicBezTo>
                <a:cubicBezTo>
                  <a:pt x="3500" y="690"/>
                  <a:pt x="3500" y="690"/>
                  <a:pt x="3500" y="690"/>
                </a:cubicBezTo>
                <a:cubicBezTo>
                  <a:pt x="3500" y="690"/>
                  <a:pt x="3501" y="691"/>
                  <a:pt x="3501" y="690"/>
                </a:cubicBezTo>
                <a:cubicBezTo>
                  <a:pt x="3507" y="689"/>
                  <a:pt x="3507" y="689"/>
                  <a:pt x="3507" y="689"/>
                </a:cubicBezTo>
                <a:cubicBezTo>
                  <a:pt x="3509" y="690"/>
                  <a:pt x="3509" y="690"/>
                  <a:pt x="3509" y="690"/>
                </a:cubicBezTo>
                <a:cubicBezTo>
                  <a:pt x="3511" y="693"/>
                  <a:pt x="3511" y="693"/>
                  <a:pt x="3511" y="693"/>
                </a:cubicBezTo>
                <a:cubicBezTo>
                  <a:pt x="3513" y="695"/>
                  <a:pt x="3513" y="695"/>
                  <a:pt x="3513" y="695"/>
                </a:cubicBezTo>
                <a:cubicBezTo>
                  <a:pt x="3513" y="695"/>
                  <a:pt x="3513" y="695"/>
                  <a:pt x="3513" y="695"/>
                </a:cubicBezTo>
                <a:cubicBezTo>
                  <a:pt x="3513" y="695"/>
                  <a:pt x="3513" y="695"/>
                  <a:pt x="3513" y="695"/>
                </a:cubicBezTo>
                <a:cubicBezTo>
                  <a:pt x="3507" y="693"/>
                  <a:pt x="3507" y="693"/>
                  <a:pt x="3507" y="693"/>
                </a:cubicBezTo>
                <a:cubicBezTo>
                  <a:pt x="3506" y="694"/>
                  <a:pt x="3506" y="694"/>
                  <a:pt x="3506" y="694"/>
                </a:cubicBezTo>
                <a:cubicBezTo>
                  <a:pt x="3501" y="697"/>
                  <a:pt x="3501" y="697"/>
                  <a:pt x="3501" y="697"/>
                </a:cubicBezTo>
                <a:cubicBezTo>
                  <a:pt x="3500" y="695"/>
                  <a:pt x="3500" y="695"/>
                  <a:pt x="3500" y="695"/>
                </a:cubicBezTo>
                <a:cubicBezTo>
                  <a:pt x="3499" y="695"/>
                  <a:pt x="3499" y="695"/>
                  <a:pt x="3499" y="695"/>
                </a:cubicBezTo>
                <a:cubicBezTo>
                  <a:pt x="3499" y="695"/>
                  <a:pt x="3499" y="695"/>
                  <a:pt x="3498" y="695"/>
                </a:cubicBezTo>
                <a:cubicBezTo>
                  <a:pt x="3498" y="696"/>
                  <a:pt x="3498" y="696"/>
                  <a:pt x="3498" y="696"/>
                </a:cubicBezTo>
                <a:cubicBezTo>
                  <a:pt x="3497" y="697"/>
                  <a:pt x="3497" y="697"/>
                  <a:pt x="3497" y="697"/>
                </a:cubicBezTo>
                <a:cubicBezTo>
                  <a:pt x="3498" y="701"/>
                  <a:pt x="3498" y="701"/>
                  <a:pt x="3498" y="701"/>
                </a:cubicBezTo>
                <a:cubicBezTo>
                  <a:pt x="3501" y="706"/>
                  <a:pt x="3501" y="706"/>
                  <a:pt x="3501" y="706"/>
                </a:cubicBezTo>
                <a:cubicBezTo>
                  <a:pt x="3501" y="706"/>
                  <a:pt x="3501" y="706"/>
                  <a:pt x="3501" y="706"/>
                </a:cubicBezTo>
                <a:cubicBezTo>
                  <a:pt x="3504" y="707"/>
                  <a:pt x="3504" y="707"/>
                  <a:pt x="3504" y="707"/>
                </a:cubicBezTo>
                <a:cubicBezTo>
                  <a:pt x="3505" y="709"/>
                  <a:pt x="3505" y="709"/>
                  <a:pt x="3505" y="709"/>
                </a:cubicBezTo>
                <a:cubicBezTo>
                  <a:pt x="3504" y="709"/>
                  <a:pt x="3504" y="709"/>
                  <a:pt x="3504" y="709"/>
                </a:cubicBezTo>
                <a:cubicBezTo>
                  <a:pt x="3494" y="710"/>
                  <a:pt x="3494" y="710"/>
                  <a:pt x="3494" y="710"/>
                </a:cubicBezTo>
                <a:cubicBezTo>
                  <a:pt x="3494" y="711"/>
                  <a:pt x="3494" y="711"/>
                  <a:pt x="3494" y="711"/>
                </a:cubicBezTo>
                <a:cubicBezTo>
                  <a:pt x="3493" y="712"/>
                  <a:pt x="3493" y="712"/>
                  <a:pt x="3493" y="712"/>
                </a:cubicBezTo>
                <a:cubicBezTo>
                  <a:pt x="3494" y="713"/>
                  <a:pt x="3494" y="713"/>
                  <a:pt x="3494" y="713"/>
                </a:cubicBezTo>
                <a:cubicBezTo>
                  <a:pt x="3500" y="717"/>
                  <a:pt x="3500" y="717"/>
                  <a:pt x="3500" y="717"/>
                </a:cubicBezTo>
                <a:cubicBezTo>
                  <a:pt x="3499" y="719"/>
                  <a:pt x="3499" y="719"/>
                  <a:pt x="3499" y="719"/>
                </a:cubicBezTo>
                <a:cubicBezTo>
                  <a:pt x="3495" y="720"/>
                  <a:pt x="3495" y="720"/>
                  <a:pt x="3495" y="720"/>
                </a:cubicBezTo>
                <a:cubicBezTo>
                  <a:pt x="3493" y="719"/>
                  <a:pt x="3493" y="719"/>
                  <a:pt x="3493" y="719"/>
                </a:cubicBezTo>
                <a:cubicBezTo>
                  <a:pt x="3492" y="719"/>
                  <a:pt x="3492" y="719"/>
                  <a:pt x="3492" y="719"/>
                </a:cubicBezTo>
                <a:cubicBezTo>
                  <a:pt x="3491" y="719"/>
                  <a:pt x="3491" y="720"/>
                  <a:pt x="3492" y="720"/>
                </a:cubicBezTo>
                <a:cubicBezTo>
                  <a:pt x="3494" y="724"/>
                  <a:pt x="3494" y="724"/>
                  <a:pt x="3494" y="724"/>
                </a:cubicBezTo>
                <a:cubicBezTo>
                  <a:pt x="3494" y="724"/>
                  <a:pt x="3494" y="724"/>
                  <a:pt x="3494" y="724"/>
                </a:cubicBezTo>
                <a:cubicBezTo>
                  <a:pt x="3505" y="728"/>
                  <a:pt x="3505" y="728"/>
                  <a:pt x="3505" y="728"/>
                </a:cubicBezTo>
                <a:cubicBezTo>
                  <a:pt x="3507" y="730"/>
                  <a:pt x="3507" y="730"/>
                  <a:pt x="3507" y="730"/>
                </a:cubicBezTo>
                <a:cubicBezTo>
                  <a:pt x="3503" y="729"/>
                  <a:pt x="3503" y="729"/>
                  <a:pt x="3503" y="729"/>
                </a:cubicBezTo>
                <a:cubicBezTo>
                  <a:pt x="3500" y="727"/>
                  <a:pt x="3500" y="727"/>
                  <a:pt x="3500" y="727"/>
                </a:cubicBezTo>
                <a:cubicBezTo>
                  <a:pt x="3496" y="726"/>
                  <a:pt x="3496" y="726"/>
                  <a:pt x="3496" y="726"/>
                </a:cubicBezTo>
                <a:cubicBezTo>
                  <a:pt x="3493" y="724"/>
                  <a:pt x="3493" y="724"/>
                  <a:pt x="3493" y="724"/>
                </a:cubicBezTo>
                <a:cubicBezTo>
                  <a:pt x="3492" y="724"/>
                  <a:pt x="3492" y="724"/>
                  <a:pt x="3492" y="724"/>
                </a:cubicBezTo>
                <a:cubicBezTo>
                  <a:pt x="3487" y="728"/>
                  <a:pt x="3487" y="728"/>
                  <a:pt x="3487" y="728"/>
                </a:cubicBezTo>
                <a:cubicBezTo>
                  <a:pt x="3485" y="734"/>
                  <a:pt x="3485" y="734"/>
                  <a:pt x="3485" y="734"/>
                </a:cubicBezTo>
                <a:cubicBezTo>
                  <a:pt x="3485" y="734"/>
                  <a:pt x="3485" y="734"/>
                  <a:pt x="3485" y="734"/>
                </a:cubicBezTo>
                <a:cubicBezTo>
                  <a:pt x="3486" y="735"/>
                  <a:pt x="3486" y="735"/>
                  <a:pt x="3486" y="735"/>
                </a:cubicBezTo>
                <a:cubicBezTo>
                  <a:pt x="3479" y="737"/>
                  <a:pt x="3479" y="737"/>
                  <a:pt x="3479" y="737"/>
                </a:cubicBezTo>
                <a:cubicBezTo>
                  <a:pt x="3479" y="738"/>
                  <a:pt x="3479" y="738"/>
                  <a:pt x="3479" y="738"/>
                </a:cubicBezTo>
                <a:cubicBezTo>
                  <a:pt x="3475" y="743"/>
                  <a:pt x="3475" y="743"/>
                  <a:pt x="3475" y="743"/>
                </a:cubicBezTo>
                <a:cubicBezTo>
                  <a:pt x="3472" y="744"/>
                  <a:pt x="3472" y="744"/>
                  <a:pt x="3472" y="744"/>
                </a:cubicBezTo>
                <a:cubicBezTo>
                  <a:pt x="3471" y="743"/>
                  <a:pt x="3471" y="743"/>
                  <a:pt x="3471" y="743"/>
                </a:cubicBezTo>
                <a:cubicBezTo>
                  <a:pt x="3471" y="743"/>
                  <a:pt x="3470" y="743"/>
                  <a:pt x="3470" y="743"/>
                </a:cubicBezTo>
                <a:cubicBezTo>
                  <a:pt x="3470" y="743"/>
                  <a:pt x="3469" y="743"/>
                  <a:pt x="3469" y="744"/>
                </a:cubicBezTo>
                <a:cubicBezTo>
                  <a:pt x="3469" y="745"/>
                  <a:pt x="3469" y="745"/>
                  <a:pt x="3469" y="745"/>
                </a:cubicBezTo>
                <a:cubicBezTo>
                  <a:pt x="3471" y="749"/>
                  <a:pt x="3471" y="749"/>
                  <a:pt x="3471" y="749"/>
                </a:cubicBezTo>
                <a:cubicBezTo>
                  <a:pt x="3474" y="752"/>
                  <a:pt x="3474" y="752"/>
                  <a:pt x="3474" y="752"/>
                </a:cubicBezTo>
                <a:cubicBezTo>
                  <a:pt x="3475" y="754"/>
                  <a:pt x="3475" y="754"/>
                  <a:pt x="3475" y="754"/>
                </a:cubicBezTo>
                <a:cubicBezTo>
                  <a:pt x="3476" y="755"/>
                  <a:pt x="3476" y="755"/>
                  <a:pt x="3476" y="755"/>
                </a:cubicBezTo>
                <a:cubicBezTo>
                  <a:pt x="3482" y="755"/>
                  <a:pt x="3482" y="755"/>
                  <a:pt x="3482" y="755"/>
                </a:cubicBezTo>
                <a:cubicBezTo>
                  <a:pt x="3483" y="755"/>
                  <a:pt x="3483" y="755"/>
                  <a:pt x="3483" y="755"/>
                </a:cubicBezTo>
                <a:cubicBezTo>
                  <a:pt x="3486" y="752"/>
                  <a:pt x="3486" y="752"/>
                  <a:pt x="3486" y="752"/>
                </a:cubicBezTo>
                <a:cubicBezTo>
                  <a:pt x="3489" y="751"/>
                  <a:pt x="3489" y="751"/>
                  <a:pt x="3489" y="751"/>
                </a:cubicBezTo>
                <a:cubicBezTo>
                  <a:pt x="3489" y="751"/>
                  <a:pt x="3489" y="751"/>
                  <a:pt x="3489" y="751"/>
                </a:cubicBezTo>
                <a:cubicBezTo>
                  <a:pt x="3490" y="749"/>
                  <a:pt x="3490" y="749"/>
                  <a:pt x="3490" y="749"/>
                </a:cubicBezTo>
                <a:cubicBezTo>
                  <a:pt x="3492" y="750"/>
                  <a:pt x="3492" y="750"/>
                  <a:pt x="3492" y="750"/>
                </a:cubicBezTo>
                <a:cubicBezTo>
                  <a:pt x="3492" y="751"/>
                  <a:pt x="3492" y="751"/>
                  <a:pt x="3492" y="751"/>
                </a:cubicBezTo>
                <a:cubicBezTo>
                  <a:pt x="3488" y="753"/>
                  <a:pt x="3488" y="753"/>
                  <a:pt x="3488" y="753"/>
                </a:cubicBezTo>
                <a:cubicBezTo>
                  <a:pt x="3487" y="753"/>
                  <a:pt x="3487" y="753"/>
                  <a:pt x="3487" y="753"/>
                </a:cubicBezTo>
                <a:cubicBezTo>
                  <a:pt x="3486" y="753"/>
                  <a:pt x="3486" y="753"/>
                  <a:pt x="3486" y="753"/>
                </a:cubicBezTo>
                <a:cubicBezTo>
                  <a:pt x="3481" y="757"/>
                  <a:pt x="3481" y="757"/>
                  <a:pt x="3481" y="757"/>
                </a:cubicBezTo>
                <a:cubicBezTo>
                  <a:pt x="3479" y="760"/>
                  <a:pt x="3479" y="760"/>
                  <a:pt x="3479" y="760"/>
                </a:cubicBezTo>
                <a:cubicBezTo>
                  <a:pt x="3479" y="763"/>
                  <a:pt x="3479" y="763"/>
                  <a:pt x="3479" y="763"/>
                </a:cubicBezTo>
                <a:cubicBezTo>
                  <a:pt x="3479" y="764"/>
                  <a:pt x="3479" y="764"/>
                  <a:pt x="3480" y="764"/>
                </a:cubicBezTo>
                <a:cubicBezTo>
                  <a:pt x="3480" y="764"/>
                  <a:pt x="3480" y="764"/>
                  <a:pt x="3480" y="764"/>
                </a:cubicBezTo>
                <a:cubicBezTo>
                  <a:pt x="3480" y="766"/>
                  <a:pt x="3480" y="766"/>
                  <a:pt x="3480" y="766"/>
                </a:cubicBezTo>
                <a:cubicBezTo>
                  <a:pt x="3477" y="768"/>
                  <a:pt x="3477" y="768"/>
                  <a:pt x="3477" y="768"/>
                </a:cubicBezTo>
                <a:cubicBezTo>
                  <a:pt x="3476" y="768"/>
                  <a:pt x="3476" y="769"/>
                  <a:pt x="3476" y="769"/>
                </a:cubicBezTo>
                <a:cubicBezTo>
                  <a:pt x="3477" y="769"/>
                  <a:pt x="3477" y="769"/>
                  <a:pt x="3477" y="769"/>
                </a:cubicBezTo>
                <a:cubicBezTo>
                  <a:pt x="3481" y="770"/>
                  <a:pt x="3481" y="770"/>
                  <a:pt x="3481" y="770"/>
                </a:cubicBezTo>
                <a:cubicBezTo>
                  <a:pt x="3479" y="772"/>
                  <a:pt x="3479" y="772"/>
                  <a:pt x="3479" y="772"/>
                </a:cubicBezTo>
                <a:cubicBezTo>
                  <a:pt x="3472" y="771"/>
                  <a:pt x="3472" y="771"/>
                  <a:pt x="3472" y="771"/>
                </a:cubicBezTo>
                <a:cubicBezTo>
                  <a:pt x="3472" y="771"/>
                  <a:pt x="3472" y="771"/>
                  <a:pt x="3472" y="771"/>
                </a:cubicBezTo>
                <a:cubicBezTo>
                  <a:pt x="3471" y="772"/>
                  <a:pt x="3471" y="772"/>
                  <a:pt x="3471" y="772"/>
                </a:cubicBezTo>
                <a:cubicBezTo>
                  <a:pt x="3467" y="775"/>
                  <a:pt x="3467" y="775"/>
                  <a:pt x="3467" y="775"/>
                </a:cubicBezTo>
                <a:cubicBezTo>
                  <a:pt x="3461" y="781"/>
                  <a:pt x="3461" y="781"/>
                  <a:pt x="3461" y="781"/>
                </a:cubicBezTo>
                <a:cubicBezTo>
                  <a:pt x="3461" y="782"/>
                  <a:pt x="3461" y="782"/>
                  <a:pt x="3461" y="782"/>
                </a:cubicBezTo>
                <a:cubicBezTo>
                  <a:pt x="3462" y="784"/>
                  <a:pt x="3462" y="784"/>
                  <a:pt x="3462" y="784"/>
                </a:cubicBezTo>
                <a:cubicBezTo>
                  <a:pt x="3462" y="784"/>
                  <a:pt x="3462" y="784"/>
                  <a:pt x="3462" y="784"/>
                </a:cubicBezTo>
                <a:cubicBezTo>
                  <a:pt x="3463" y="786"/>
                  <a:pt x="3463" y="786"/>
                  <a:pt x="3463" y="786"/>
                </a:cubicBezTo>
                <a:cubicBezTo>
                  <a:pt x="3463" y="787"/>
                  <a:pt x="3463" y="787"/>
                  <a:pt x="3463" y="787"/>
                </a:cubicBezTo>
                <a:cubicBezTo>
                  <a:pt x="3462" y="787"/>
                  <a:pt x="3462" y="787"/>
                  <a:pt x="3462" y="787"/>
                </a:cubicBezTo>
                <a:cubicBezTo>
                  <a:pt x="3462" y="787"/>
                  <a:pt x="3462" y="787"/>
                  <a:pt x="3462" y="787"/>
                </a:cubicBezTo>
                <a:cubicBezTo>
                  <a:pt x="3461" y="789"/>
                  <a:pt x="3461" y="789"/>
                  <a:pt x="3461" y="789"/>
                </a:cubicBezTo>
                <a:cubicBezTo>
                  <a:pt x="3461" y="790"/>
                  <a:pt x="3461" y="790"/>
                  <a:pt x="3461" y="790"/>
                </a:cubicBezTo>
                <a:cubicBezTo>
                  <a:pt x="3462" y="792"/>
                  <a:pt x="3462" y="792"/>
                  <a:pt x="3462" y="792"/>
                </a:cubicBezTo>
                <a:cubicBezTo>
                  <a:pt x="3463" y="792"/>
                  <a:pt x="3463" y="792"/>
                  <a:pt x="3463" y="792"/>
                </a:cubicBezTo>
                <a:cubicBezTo>
                  <a:pt x="3463" y="792"/>
                  <a:pt x="3463" y="792"/>
                  <a:pt x="3463" y="792"/>
                </a:cubicBezTo>
                <a:cubicBezTo>
                  <a:pt x="3462" y="793"/>
                  <a:pt x="3462" y="793"/>
                  <a:pt x="3462" y="793"/>
                </a:cubicBezTo>
                <a:cubicBezTo>
                  <a:pt x="3460" y="792"/>
                  <a:pt x="3460" y="792"/>
                  <a:pt x="3460" y="792"/>
                </a:cubicBezTo>
                <a:cubicBezTo>
                  <a:pt x="3460" y="792"/>
                  <a:pt x="3460" y="792"/>
                  <a:pt x="3460" y="792"/>
                </a:cubicBezTo>
                <a:cubicBezTo>
                  <a:pt x="3456" y="793"/>
                  <a:pt x="3456" y="793"/>
                  <a:pt x="3456" y="793"/>
                </a:cubicBezTo>
                <a:cubicBezTo>
                  <a:pt x="3451" y="798"/>
                  <a:pt x="3451" y="798"/>
                  <a:pt x="3451" y="798"/>
                </a:cubicBezTo>
                <a:cubicBezTo>
                  <a:pt x="3451" y="798"/>
                  <a:pt x="3451" y="798"/>
                  <a:pt x="3451" y="798"/>
                </a:cubicBezTo>
                <a:cubicBezTo>
                  <a:pt x="3450" y="802"/>
                  <a:pt x="3450" y="802"/>
                  <a:pt x="3450" y="802"/>
                </a:cubicBezTo>
                <a:cubicBezTo>
                  <a:pt x="3450" y="803"/>
                  <a:pt x="3450" y="803"/>
                  <a:pt x="3450" y="803"/>
                </a:cubicBezTo>
                <a:cubicBezTo>
                  <a:pt x="3455" y="807"/>
                  <a:pt x="3455" y="807"/>
                  <a:pt x="3455" y="807"/>
                </a:cubicBezTo>
                <a:cubicBezTo>
                  <a:pt x="3455" y="807"/>
                  <a:pt x="3455" y="807"/>
                  <a:pt x="3455" y="807"/>
                </a:cubicBezTo>
                <a:cubicBezTo>
                  <a:pt x="3457" y="807"/>
                  <a:pt x="3457" y="807"/>
                  <a:pt x="3457" y="807"/>
                </a:cubicBezTo>
                <a:cubicBezTo>
                  <a:pt x="3456" y="810"/>
                  <a:pt x="3456" y="810"/>
                  <a:pt x="3456" y="810"/>
                </a:cubicBezTo>
                <a:cubicBezTo>
                  <a:pt x="3456" y="810"/>
                  <a:pt x="3456" y="810"/>
                  <a:pt x="3456" y="810"/>
                </a:cubicBezTo>
                <a:cubicBezTo>
                  <a:pt x="3457" y="812"/>
                  <a:pt x="3457" y="812"/>
                  <a:pt x="3457" y="812"/>
                </a:cubicBezTo>
                <a:cubicBezTo>
                  <a:pt x="3457" y="812"/>
                  <a:pt x="3457" y="812"/>
                  <a:pt x="3457" y="812"/>
                </a:cubicBezTo>
                <a:cubicBezTo>
                  <a:pt x="3457" y="812"/>
                  <a:pt x="3458" y="812"/>
                  <a:pt x="3458" y="812"/>
                </a:cubicBezTo>
                <a:cubicBezTo>
                  <a:pt x="3457" y="815"/>
                  <a:pt x="3457" y="815"/>
                  <a:pt x="3457" y="815"/>
                </a:cubicBezTo>
                <a:cubicBezTo>
                  <a:pt x="3456" y="815"/>
                  <a:pt x="3456" y="815"/>
                  <a:pt x="3456" y="815"/>
                </a:cubicBezTo>
                <a:cubicBezTo>
                  <a:pt x="3455" y="816"/>
                  <a:pt x="3455" y="816"/>
                  <a:pt x="3455" y="816"/>
                </a:cubicBezTo>
                <a:cubicBezTo>
                  <a:pt x="3455" y="819"/>
                  <a:pt x="3455" y="819"/>
                  <a:pt x="3455" y="819"/>
                </a:cubicBezTo>
                <a:cubicBezTo>
                  <a:pt x="3453" y="819"/>
                  <a:pt x="3453" y="819"/>
                  <a:pt x="3453" y="819"/>
                </a:cubicBezTo>
                <a:cubicBezTo>
                  <a:pt x="3453" y="820"/>
                  <a:pt x="3453" y="820"/>
                  <a:pt x="3453" y="820"/>
                </a:cubicBezTo>
                <a:cubicBezTo>
                  <a:pt x="3453" y="820"/>
                  <a:pt x="3453" y="820"/>
                  <a:pt x="3453" y="820"/>
                </a:cubicBezTo>
                <a:cubicBezTo>
                  <a:pt x="3454" y="823"/>
                  <a:pt x="3454" y="823"/>
                  <a:pt x="3454" y="823"/>
                </a:cubicBezTo>
                <a:cubicBezTo>
                  <a:pt x="3454" y="824"/>
                  <a:pt x="3454" y="824"/>
                  <a:pt x="3454" y="824"/>
                </a:cubicBezTo>
                <a:cubicBezTo>
                  <a:pt x="3452" y="824"/>
                  <a:pt x="3452" y="824"/>
                  <a:pt x="3452" y="824"/>
                </a:cubicBezTo>
                <a:cubicBezTo>
                  <a:pt x="3452" y="824"/>
                  <a:pt x="3452" y="825"/>
                  <a:pt x="3452" y="825"/>
                </a:cubicBezTo>
                <a:cubicBezTo>
                  <a:pt x="3452" y="831"/>
                  <a:pt x="3452" y="831"/>
                  <a:pt x="3452" y="831"/>
                </a:cubicBezTo>
                <a:cubicBezTo>
                  <a:pt x="3451" y="831"/>
                  <a:pt x="3451" y="831"/>
                  <a:pt x="3451" y="831"/>
                </a:cubicBezTo>
                <a:cubicBezTo>
                  <a:pt x="3450" y="832"/>
                  <a:pt x="3450" y="832"/>
                  <a:pt x="3450" y="832"/>
                </a:cubicBezTo>
                <a:cubicBezTo>
                  <a:pt x="3449" y="836"/>
                  <a:pt x="3449" y="836"/>
                  <a:pt x="3449" y="836"/>
                </a:cubicBezTo>
                <a:cubicBezTo>
                  <a:pt x="3449" y="835"/>
                  <a:pt x="3449" y="835"/>
                  <a:pt x="3449" y="835"/>
                </a:cubicBezTo>
                <a:cubicBezTo>
                  <a:pt x="3449" y="833"/>
                  <a:pt x="3449" y="833"/>
                  <a:pt x="3449" y="833"/>
                </a:cubicBezTo>
                <a:cubicBezTo>
                  <a:pt x="3449" y="833"/>
                  <a:pt x="3449" y="833"/>
                  <a:pt x="3449" y="833"/>
                </a:cubicBezTo>
                <a:cubicBezTo>
                  <a:pt x="3449" y="832"/>
                  <a:pt x="3448" y="832"/>
                  <a:pt x="3448" y="832"/>
                </a:cubicBezTo>
                <a:cubicBezTo>
                  <a:pt x="3445" y="833"/>
                  <a:pt x="3445" y="833"/>
                  <a:pt x="3445" y="833"/>
                </a:cubicBezTo>
                <a:cubicBezTo>
                  <a:pt x="3445" y="833"/>
                  <a:pt x="3445" y="833"/>
                  <a:pt x="3445" y="833"/>
                </a:cubicBezTo>
                <a:cubicBezTo>
                  <a:pt x="3444" y="834"/>
                  <a:pt x="3444" y="834"/>
                  <a:pt x="3444" y="834"/>
                </a:cubicBezTo>
                <a:cubicBezTo>
                  <a:pt x="3443" y="833"/>
                  <a:pt x="3443" y="833"/>
                  <a:pt x="3443" y="833"/>
                </a:cubicBezTo>
                <a:cubicBezTo>
                  <a:pt x="3443" y="832"/>
                  <a:pt x="3442" y="832"/>
                  <a:pt x="3442" y="832"/>
                </a:cubicBezTo>
                <a:cubicBezTo>
                  <a:pt x="3442" y="832"/>
                  <a:pt x="3442" y="832"/>
                  <a:pt x="3442" y="832"/>
                </a:cubicBezTo>
                <a:cubicBezTo>
                  <a:pt x="3438" y="836"/>
                  <a:pt x="3438" y="836"/>
                  <a:pt x="3438" y="836"/>
                </a:cubicBezTo>
                <a:cubicBezTo>
                  <a:pt x="3436" y="839"/>
                  <a:pt x="3436" y="839"/>
                  <a:pt x="3436" y="839"/>
                </a:cubicBezTo>
                <a:cubicBezTo>
                  <a:pt x="3436" y="854"/>
                  <a:pt x="3436" y="854"/>
                  <a:pt x="3436" y="854"/>
                </a:cubicBezTo>
                <a:cubicBezTo>
                  <a:pt x="3440" y="863"/>
                  <a:pt x="3440" y="863"/>
                  <a:pt x="3440" y="863"/>
                </a:cubicBezTo>
                <a:lnTo>
                  <a:pt x="3440" y="864"/>
                </a:lnTo>
                <a:close/>
                <a:moveTo>
                  <a:pt x="3469" y="872"/>
                </a:moveTo>
                <a:cubicBezTo>
                  <a:pt x="3469" y="874"/>
                  <a:pt x="3469" y="874"/>
                  <a:pt x="3469" y="874"/>
                </a:cubicBezTo>
                <a:cubicBezTo>
                  <a:pt x="3469" y="874"/>
                  <a:pt x="3469" y="874"/>
                  <a:pt x="3469" y="874"/>
                </a:cubicBezTo>
                <a:cubicBezTo>
                  <a:pt x="3469" y="874"/>
                  <a:pt x="3469" y="874"/>
                  <a:pt x="3469" y="874"/>
                </a:cubicBezTo>
                <a:cubicBezTo>
                  <a:pt x="3469" y="874"/>
                  <a:pt x="3469" y="874"/>
                  <a:pt x="3468" y="874"/>
                </a:cubicBezTo>
                <a:lnTo>
                  <a:pt x="3469" y="872"/>
                </a:lnTo>
                <a:close/>
                <a:moveTo>
                  <a:pt x="2476" y="1529"/>
                </a:moveTo>
                <a:cubicBezTo>
                  <a:pt x="2482" y="1528"/>
                  <a:pt x="2482" y="1528"/>
                  <a:pt x="2482" y="1528"/>
                </a:cubicBezTo>
                <a:cubicBezTo>
                  <a:pt x="2482" y="1528"/>
                  <a:pt x="2482" y="1528"/>
                  <a:pt x="2482" y="1528"/>
                </a:cubicBezTo>
                <a:cubicBezTo>
                  <a:pt x="2479" y="1529"/>
                  <a:pt x="2479" y="1529"/>
                  <a:pt x="2479" y="1529"/>
                </a:cubicBezTo>
                <a:cubicBezTo>
                  <a:pt x="2477" y="1532"/>
                  <a:pt x="2477" y="1532"/>
                  <a:pt x="2477" y="1532"/>
                </a:cubicBezTo>
                <a:cubicBezTo>
                  <a:pt x="2476" y="1534"/>
                  <a:pt x="2476" y="1534"/>
                  <a:pt x="2476" y="1534"/>
                </a:cubicBezTo>
                <a:cubicBezTo>
                  <a:pt x="2476" y="1535"/>
                  <a:pt x="2476" y="1535"/>
                  <a:pt x="2476" y="1535"/>
                </a:cubicBezTo>
                <a:cubicBezTo>
                  <a:pt x="2477" y="1535"/>
                  <a:pt x="2477" y="1535"/>
                  <a:pt x="2477" y="1535"/>
                </a:cubicBezTo>
                <a:cubicBezTo>
                  <a:pt x="2478" y="1535"/>
                  <a:pt x="2478" y="1535"/>
                  <a:pt x="2478" y="1535"/>
                </a:cubicBezTo>
                <a:cubicBezTo>
                  <a:pt x="2479" y="1536"/>
                  <a:pt x="2479" y="1536"/>
                  <a:pt x="2479" y="1536"/>
                </a:cubicBezTo>
                <a:cubicBezTo>
                  <a:pt x="2480" y="1537"/>
                  <a:pt x="2480" y="1537"/>
                  <a:pt x="2480" y="1537"/>
                </a:cubicBezTo>
                <a:cubicBezTo>
                  <a:pt x="2480" y="1537"/>
                  <a:pt x="2480" y="1537"/>
                  <a:pt x="2480" y="1537"/>
                </a:cubicBezTo>
                <a:cubicBezTo>
                  <a:pt x="2486" y="1535"/>
                  <a:pt x="2486" y="1535"/>
                  <a:pt x="2486" y="1535"/>
                </a:cubicBezTo>
                <a:cubicBezTo>
                  <a:pt x="2486" y="1535"/>
                  <a:pt x="2486" y="1535"/>
                  <a:pt x="2486" y="1535"/>
                </a:cubicBezTo>
                <a:cubicBezTo>
                  <a:pt x="2480" y="1539"/>
                  <a:pt x="2480" y="1539"/>
                  <a:pt x="2480" y="1539"/>
                </a:cubicBezTo>
                <a:cubicBezTo>
                  <a:pt x="2480" y="1539"/>
                  <a:pt x="2480" y="1540"/>
                  <a:pt x="2480" y="1540"/>
                </a:cubicBezTo>
                <a:cubicBezTo>
                  <a:pt x="2480" y="1540"/>
                  <a:pt x="2480" y="1541"/>
                  <a:pt x="2480" y="1541"/>
                </a:cubicBezTo>
                <a:cubicBezTo>
                  <a:pt x="2481" y="1541"/>
                  <a:pt x="2481" y="1541"/>
                  <a:pt x="2481" y="1541"/>
                </a:cubicBezTo>
                <a:cubicBezTo>
                  <a:pt x="2488" y="1538"/>
                  <a:pt x="2488" y="1538"/>
                  <a:pt x="2488" y="1538"/>
                </a:cubicBezTo>
                <a:cubicBezTo>
                  <a:pt x="2488" y="1538"/>
                  <a:pt x="2488" y="1538"/>
                  <a:pt x="2488" y="1538"/>
                </a:cubicBezTo>
                <a:cubicBezTo>
                  <a:pt x="2488" y="1539"/>
                  <a:pt x="2488" y="1539"/>
                  <a:pt x="2488" y="1539"/>
                </a:cubicBezTo>
                <a:cubicBezTo>
                  <a:pt x="2487" y="1539"/>
                  <a:pt x="2487" y="1539"/>
                  <a:pt x="2487" y="1539"/>
                </a:cubicBezTo>
                <a:cubicBezTo>
                  <a:pt x="2485" y="1540"/>
                  <a:pt x="2485" y="1540"/>
                  <a:pt x="2485" y="1540"/>
                </a:cubicBezTo>
                <a:cubicBezTo>
                  <a:pt x="2485" y="1541"/>
                  <a:pt x="2484" y="1541"/>
                  <a:pt x="2484" y="1541"/>
                </a:cubicBezTo>
                <a:cubicBezTo>
                  <a:pt x="2484" y="1541"/>
                  <a:pt x="2484" y="1541"/>
                  <a:pt x="2485" y="1542"/>
                </a:cubicBezTo>
                <a:cubicBezTo>
                  <a:pt x="2485" y="1542"/>
                  <a:pt x="2485" y="1542"/>
                  <a:pt x="2485" y="1542"/>
                </a:cubicBezTo>
                <a:cubicBezTo>
                  <a:pt x="2485" y="1543"/>
                  <a:pt x="2485" y="1543"/>
                  <a:pt x="2485" y="1543"/>
                </a:cubicBezTo>
                <a:cubicBezTo>
                  <a:pt x="2485" y="1543"/>
                  <a:pt x="2485" y="1544"/>
                  <a:pt x="2485" y="1544"/>
                </a:cubicBezTo>
                <a:cubicBezTo>
                  <a:pt x="2485" y="1544"/>
                  <a:pt x="2486" y="1544"/>
                  <a:pt x="2486" y="1544"/>
                </a:cubicBezTo>
                <a:cubicBezTo>
                  <a:pt x="2486" y="1544"/>
                  <a:pt x="2486" y="1544"/>
                  <a:pt x="2486" y="1544"/>
                </a:cubicBezTo>
                <a:cubicBezTo>
                  <a:pt x="2489" y="1543"/>
                  <a:pt x="2489" y="1543"/>
                  <a:pt x="2489" y="1543"/>
                </a:cubicBezTo>
                <a:cubicBezTo>
                  <a:pt x="2490" y="1542"/>
                  <a:pt x="2490" y="1542"/>
                  <a:pt x="2490" y="1542"/>
                </a:cubicBezTo>
                <a:cubicBezTo>
                  <a:pt x="2491" y="1543"/>
                  <a:pt x="2491" y="1543"/>
                  <a:pt x="2491" y="1543"/>
                </a:cubicBezTo>
                <a:cubicBezTo>
                  <a:pt x="2493" y="1543"/>
                  <a:pt x="2493" y="1543"/>
                  <a:pt x="2493" y="1543"/>
                </a:cubicBezTo>
                <a:cubicBezTo>
                  <a:pt x="2493" y="1543"/>
                  <a:pt x="2493" y="1543"/>
                  <a:pt x="2493" y="1543"/>
                </a:cubicBezTo>
                <a:cubicBezTo>
                  <a:pt x="2495" y="1542"/>
                  <a:pt x="2495" y="1542"/>
                  <a:pt x="2495" y="1542"/>
                </a:cubicBezTo>
                <a:cubicBezTo>
                  <a:pt x="2496" y="1542"/>
                  <a:pt x="2496" y="1542"/>
                  <a:pt x="2496" y="1542"/>
                </a:cubicBezTo>
                <a:cubicBezTo>
                  <a:pt x="2505" y="1539"/>
                  <a:pt x="2505" y="1539"/>
                  <a:pt x="2505" y="1539"/>
                </a:cubicBezTo>
                <a:cubicBezTo>
                  <a:pt x="2507" y="1537"/>
                  <a:pt x="2507" y="1537"/>
                  <a:pt x="2507" y="1537"/>
                </a:cubicBezTo>
                <a:cubicBezTo>
                  <a:pt x="2508" y="1537"/>
                  <a:pt x="2508" y="1537"/>
                  <a:pt x="2508" y="1537"/>
                </a:cubicBezTo>
                <a:cubicBezTo>
                  <a:pt x="2508" y="1534"/>
                  <a:pt x="2508" y="1534"/>
                  <a:pt x="2508" y="1534"/>
                </a:cubicBezTo>
                <a:cubicBezTo>
                  <a:pt x="2508" y="1535"/>
                  <a:pt x="2508" y="1535"/>
                  <a:pt x="2508" y="1535"/>
                </a:cubicBezTo>
                <a:cubicBezTo>
                  <a:pt x="2508" y="1535"/>
                  <a:pt x="2508" y="1535"/>
                  <a:pt x="2508" y="1535"/>
                </a:cubicBezTo>
                <a:cubicBezTo>
                  <a:pt x="2509" y="1536"/>
                  <a:pt x="2509" y="1536"/>
                  <a:pt x="2509" y="1536"/>
                </a:cubicBezTo>
                <a:cubicBezTo>
                  <a:pt x="2510" y="1536"/>
                  <a:pt x="2510" y="1536"/>
                  <a:pt x="2510" y="1536"/>
                </a:cubicBezTo>
                <a:cubicBezTo>
                  <a:pt x="2514" y="1534"/>
                  <a:pt x="2514" y="1534"/>
                  <a:pt x="2514" y="1534"/>
                </a:cubicBezTo>
                <a:cubicBezTo>
                  <a:pt x="2514" y="1534"/>
                  <a:pt x="2514" y="1534"/>
                  <a:pt x="2514" y="1534"/>
                </a:cubicBezTo>
                <a:cubicBezTo>
                  <a:pt x="2515" y="1532"/>
                  <a:pt x="2515" y="1532"/>
                  <a:pt x="2515" y="1532"/>
                </a:cubicBezTo>
                <a:cubicBezTo>
                  <a:pt x="2517" y="1533"/>
                  <a:pt x="2517" y="1533"/>
                  <a:pt x="2517" y="1533"/>
                </a:cubicBezTo>
                <a:cubicBezTo>
                  <a:pt x="2517" y="1532"/>
                  <a:pt x="2517" y="1532"/>
                  <a:pt x="2517" y="1532"/>
                </a:cubicBezTo>
                <a:cubicBezTo>
                  <a:pt x="2518" y="1531"/>
                  <a:pt x="2518" y="1531"/>
                  <a:pt x="2518" y="1531"/>
                </a:cubicBezTo>
                <a:cubicBezTo>
                  <a:pt x="2519" y="1529"/>
                  <a:pt x="2519" y="1529"/>
                  <a:pt x="2519" y="1529"/>
                </a:cubicBezTo>
                <a:cubicBezTo>
                  <a:pt x="2520" y="1528"/>
                  <a:pt x="2520" y="1528"/>
                  <a:pt x="2520" y="1528"/>
                </a:cubicBezTo>
                <a:cubicBezTo>
                  <a:pt x="2533" y="1526"/>
                  <a:pt x="2533" y="1526"/>
                  <a:pt x="2533" y="1526"/>
                </a:cubicBezTo>
                <a:cubicBezTo>
                  <a:pt x="2535" y="1527"/>
                  <a:pt x="2535" y="1527"/>
                  <a:pt x="2535" y="1527"/>
                </a:cubicBezTo>
                <a:cubicBezTo>
                  <a:pt x="2537" y="1527"/>
                  <a:pt x="2537" y="1527"/>
                  <a:pt x="2537" y="1527"/>
                </a:cubicBezTo>
                <a:cubicBezTo>
                  <a:pt x="2538" y="1526"/>
                  <a:pt x="2538" y="1526"/>
                  <a:pt x="2538" y="1526"/>
                </a:cubicBezTo>
                <a:cubicBezTo>
                  <a:pt x="2539" y="1524"/>
                  <a:pt x="2539" y="1524"/>
                  <a:pt x="2539" y="1524"/>
                </a:cubicBezTo>
                <a:cubicBezTo>
                  <a:pt x="2539" y="1524"/>
                  <a:pt x="2539" y="1524"/>
                  <a:pt x="2539" y="1524"/>
                </a:cubicBezTo>
                <a:cubicBezTo>
                  <a:pt x="2538" y="1521"/>
                  <a:pt x="2538" y="1521"/>
                  <a:pt x="2538" y="1521"/>
                </a:cubicBezTo>
                <a:cubicBezTo>
                  <a:pt x="2543" y="1507"/>
                  <a:pt x="2543" y="1507"/>
                  <a:pt x="2543" y="1507"/>
                </a:cubicBezTo>
                <a:cubicBezTo>
                  <a:pt x="2541" y="1496"/>
                  <a:pt x="2541" y="1496"/>
                  <a:pt x="2541" y="1496"/>
                </a:cubicBezTo>
                <a:cubicBezTo>
                  <a:pt x="2542" y="1496"/>
                  <a:pt x="2542" y="1496"/>
                  <a:pt x="2542" y="1496"/>
                </a:cubicBezTo>
                <a:cubicBezTo>
                  <a:pt x="2542" y="1495"/>
                  <a:pt x="2542" y="1495"/>
                  <a:pt x="2542" y="1495"/>
                </a:cubicBezTo>
                <a:cubicBezTo>
                  <a:pt x="2543" y="1491"/>
                  <a:pt x="2543" y="1491"/>
                  <a:pt x="2543" y="1491"/>
                </a:cubicBezTo>
                <a:cubicBezTo>
                  <a:pt x="2539" y="1481"/>
                  <a:pt x="2539" y="1481"/>
                  <a:pt x="2539" y="1481"/>
                </a:cubicBezTo>
                <a:cubicBezTo>
                  <a:pt x="2539" y="1480"/>
                  <a:pt x="2539" y="1480"/>
                  <a:pt x="2539" y="1480"/>
                </a:cubicBezTo>
                <a:cubicBezTo>
                  <a:pt x="2540" y="1479"/>
                  <a:pt x="2540" y="1479"/>
                  <a:pt x="2540" y="1479"/>
                </a:cubicBezTo>
                <a:cubicBezTo>
                  <a:pt x="2541" y="1479"/>
                  <a:pt x="2541" y="1479"/>
                  <a:pt x="2541" y="1479"/>
                </a:cubicBezTo>
                <a:cubicBezTo>
                  <a:pt x="2541" y="1479"/>
                  <a:pt x="2541" y="1479"/>
                  <a:pt x="2541" y="1479"/>
                </a:cubicBezTo>
                <a:cubicBezTo>
                  <a:pt x="2545" y="1477"/>
                  <a:pt x="2545" y="1477"/>
                  <a:pt x="2545" y="1477"/>
                </a:cubicBezTo>
                <a:cubicBezTo>
                  <a:pt x="2545" y="1476"/>
                  <a:pt x="2545" y="1476"/>
                  <a:pt x="2545" y="1476"/>
                </a:cubicBezTo>
                <a:cubicBezTo>
                  <a:pt x="2546" y="1474"/>
                  <a:pt x="2546" y="1474"/>
                  <a:pt x="2546" y="1474"/>
                </a:cubicBezTo>
                <a:cubicBezTo>
                  <a:pt x="2549" y="1473"/>
                  <a:pt x="2549" y="1473"/>
                  <a:pt x="2549" y="1473"/>
                </a:cubicBezTo>
                <a:cubicBezTo>
                  <a:pt x="2549" y="1473"/>
                  <a:pt x="2549" y="1473"/>
                  <a:pt x="2549" y="1473"/>
                </a:cubicBezTo>
                <a:cubicBezTo>
                  <a:pt x="2551" y="1471"/>
                  <a:pt x="2551" y="1471"/>
                  <a:pt x="2551" y="1471"/>
                </a:cubicBezTo>
                <a:cubicBezTo>
                  <a:pt x="2551" y="1470"/>
                  <a:pt x="2551" y="1470"/>
                  <a:pt x="2551" y="1470"/>
                </a:cubicBezTo>
                <a:cubicBezTo>
                  <a:pt x="2551" y="1469"/>
                  <a:pt x="2551" y="1469"/>
                  <a:pt x="2551" y="1469"/>
                </a:cubicBezTo>
                <a:cubicBezTo>
                  <a:pt x="2551" y="1469"/>
                  <a:pt x="2551" y="1469"/>
                  <a:pt x="2551" y="1469"/>
                </a:cubicBezTo>
                <a:cubicBezTo>
                  <a:pt x="2551" y="1469"/>
                  <a:pt x="2551" y="1469"/>
                  <a:pt x="2551" y="1468"/>
                </a:cubicBezTo>
                <a:cubicBezTo>
                  <a:pt x="2552" y="1465"/>
                  <a:pt x="2552" y="1465"/>
                  <a:pt x="2552" y="1465"/>
                </a:cubicBezTo>
                <a:cubicBezTo>
                  <a:pt x="2552" y="1465"/>
                  <a:pt x="2552" y="1465"/>
                  <a:pt x="2552" y="1465"/>
                </a:cubicBezTo>
                <a:cubicBezTo>
                  <a:pt x="2550" y="1462"/>
                  <a:pt x="2550" y="1462"/>
                  <a:pt x="2550" y="1462"/>
                </a:cubicBezTo>
                <a:cubicBezTo>
                  <a:pt x="2549" y="1460"/>
                  <a:pt x="2549" y="1460"/>
                  <a:pt x="2549" y="1460"/>
                </a:cubicBezTo>
                <a:cubicBezTo>
                  <a:pt x="2548" y="1460"/>
                  <a:pt x="2548" y="1460"/>
                  <a:pt x="2548" y="1460"/>
                </a:cubicBezTo>
                <a:cubicBezTo>
                  <a:pt x="2546" y="1461"/>
                  <a:pt x="2546" y="1461"/>
                  <a:pt x="2546" y="1461"/>
                </a:cubicBezTo>
                <a:cubicBezTo>
                  <a:pt x="2547" y="1459"/>
                  <a:pt x="2547" y="1459"/>
                  <a:pt x="2547" y="1459"/>
                </a:cubicBezTo>
                <a:cubicBezTo>
                  <a:pt x="2547" y="1459"/>
                  <a:pt x="2547" y="1459"/>
                  <a:pt x="2547" y="1459"/>
                </a:cubicBezTo>
                <a:cubicBezTo>
                  <a:pt x="2546" y="1454"/>
                  <a:pt x="2546" y="1454"/>
                  <a:pt x="2546" y="1454"/>
                </a:cubicBezTo>
                <a:cubicBezTo>
                  <a:pt x="2546" y="1453"/>
                  <a:pt x="2546" y="1453"/>
                  <a:pt x="2546" y="1453"/>
                </a:cubicBezTo>
                <a:cubicBezTo>
                  <a:pt x="2542" y="1447"/>
                  <a:pt x="2542" y="1447"/>
                  <a:pt x="2542" y="1447"/>
                </a:cubicBezTo>
                <a:cubicBezTo>
                  <a:pt x="2541" y="1446"/>
                  <a:pt x="2541" y="1446"/>
                  <a:pt x="2541" y="1446"/>
                </a:cubicBezTo>
                <a:cubicBezTo>
                  <a:pt x="2537" y="1445"/>
                  <a:pt x="2537" y="1445"/>
                  <a:pt x="2537" y="1445"/>
                </a:cubicBezTo>
                <a:cubicBezTo>
                  <a:pt x="2536" y="1445"/>
                  <a:pt x="2536" y="1445"/>
                  <a:pt x="2536" y="1445"/>
                </a:cubicBezTo>
                <a:cubicBezTo>
                  <a:pt x="2529" y="1447"/>
                  <a:pt x="2529" y="1447"/>
                  <a:pt x="2529" y="1447"/>
                </a:cubicBezTo>
                <a:cubicBezTo>
                  <a:pt x="2527" y="1449"/>
                  <a:pt x="2527" y="1449"/>
                  <a:pt x="2527" y="1449"/>
                </a:cubicBezTo>
                <a:cubicBezTo>
                  <a:pt x="2526" y="1449"/>
                  <a:pt x="2526" y="1449"/>
                  <a:pt x="2526" y="1449"/>
                </a:cubicBezTo>
                <a:cubicBezTo>
                  <a:pt x="2529" y="1446"/>
                  <a:pt x="2529" y="1446"/>
                  <a:pt x="2529" y="1446"/>
                </a:cubicBezTo>
                <a:cubicBezTo>
                  <a:pt x="2529" y="1446"/>
                  <a:pt x="2529" y="1445"/>
                  <a:pt x="2529" y="1445"/>
                </a:cubicBezTo>
                <a:cubicBezTo>
                  <a:pt x="2528" y="1444"/>
                  <a:pt x="2528" y="1444"/>
                  <a:pt x="2528" y="1444"/>
                </a:cubicBezTo>
                <a:cubicBezTo>
                  <a:pt x="2526" y="1442"/>
                  <a:pt x="2526" y="1442"/>
                  <a:pt x="2526" y="1442"/>
                </a:cubicBezTo>
                <a:cubicBezTo>
                  <a:pt x="2523" y="1442"/>
                  <a:pt x="2523" y="1442"/>
                  <a:pt x="2523" y="1442"/>
                </a:cubicBezTo>
                <a:cubicBezTo>
                  <a:pt x="2522" y="1442"/>
                  <a:pt x="2522" y="1442"/>
                  <a:pt x="2522" y="1443"/>
                </a:cubicBezTo>
                <a:cubicBezTo>
                  <a:pt x="2521" y="1444"/>
                  <a:pt x="2521" y="1444"/>
                  <a:pt x="2521" y="1444"/>
                </a:cubicBezTo>
                <a:cubicBezTo>
                  <a:pt x="2521" y="1444"/>
                  <a:pt x="2521" y="1444"/>
                  <a:pt x="2521" y="1444"/>
                </a:cubicBezTo>
                <a:cubicBezTo>
                  <a:pt x="2520" y="1446"/>
                  <a:pt x="2520" y="1446"/>
                  <a:pt x="2520" y="1446"/>
                </a:cubicBezTo>
                <a:cubicBezTo>
                  <a:pt x="2520" y="1450"/>
                  <a:pt x="2520" y="1450"/>
                  <a:pt x="2520" y="1450"/>
                </a:cubicBezTo>
                <a:cubicBezTo>
                  <a:pt x="2520" y="1452"/>
                  <a:pt x="2520" y="1452"/>
                  <a:pt x="2520" y="1452"/>
                </a:cubicBezTo>
                <a:cubicBezTo>
                  <a:pt x="2520" y="1452"/>
                  <a:pt x="2520" y="1452"/>
                  <a:pt x="2520" y="1452"/>
                </a:cubicBezTo>
                <a:cubicBezTo>
                  <a:pt x="2520" y="1446"/>
                  <a:pt x="2520" y="1446"/>
                  <a:pt x="2520" y="1446"/>
                </a:cubicBezTo>
                <a:cubicBezTo>
                  <a:pt x="2519" y="1445"/>
                  <a:pt x="2519" y="1445"/>
                  <a:pt x="2519" y="1445"/>
                </a:cubicBezTo>
                <a:cubicBezTo>
                  <a:pt x="2519" y="1444"/>
                  <a:pt x="2519" y="1444"/>
                  <a:pt x="2519" y="1444"/>
                </a:cubicBezTo>
                <a:cubicBezTo>
                  <a:pt x="2517" y="1445"/>
                  <a:pt x="2517" y="1445"/>
                  <a:pt x="2517" y="1445"/>
                </a:cubicBezTo>
                <a:cubicBezTo>
                  <a:pt x="2514" y="1446"/>
                  <a:pt x="2514" y="1446"/>
                  <a:pt x="2514" y="1446"/>
                </a:cubicBezTo>
                <a:cubicBezTo>
                  <a:pt x="2514" y="1445"/>
                  <a:pt x="2514" y="1445"/>
                  <a:pt x="2514" y="1445"/>
                </a:cubicBezTo>
                <a:cubicBezTo>
                  <a:pt x="2513" y="1445"/>
                  <a:pt x="2513" y="1445"/>
                  <a:pt x="2513" y="1445"/>
                </a:cubicBezTo>
                <a:cubicBezTo>
                  <a:pt x="2508" y="1450"/>
                  <a:pt x="2508" y="1450"/>
                  <a:pt x="2508" y="1450"/>
                </a:cubicBezTo>
                <a:cubicBezTo>
                  <a:pt x="2506" y="1450"/>
                  <a:pt x="2506" y="1450"/>
                  <a:pt x="2506" y="1450"/>
                </a:cubicBezTo>
                <a:cubicBezTo>
                  <a:pt x="2506" y="1451"/>
                  <a:pt x="2506" y="1451"/>
                  <a:pt x="2506" y="1451"/>
                </a:cubicBezTo>
                <a:cubicBezTo>
                  <a:pt x="2505" y="1453"/>
                  <a:pt x="2505" y="1453"/>
                  <a:pt x="2505" y="1453"/>
                </a:cubicBezTo>
                <a:cubicBezTo>
                  <a:pt x="2505" y="1454"/>
                  <a:pt x="2505" y="1454"/>
                  <a:pt x="2505" y="1454"/>
                </a:cubicBezTo>
                <a:cubicBezTo>
                  <a:pt x="2506" y="1455"/>
                  <a:pt x="2506" y="1455"/>
                  <a:pt x="2506" y="1455"/>
                </a:cubicBezTo>
                <a:cubicBezTo>
                  <a:pt x="2505" y="1455"/>
                  <a:pt x="2505" y="1455"/>
                  <a:pt x="2505" y="1455"/>
                </a:cubicBezTo>
                <a:cubicBezTo>
                  <a:pt x="2500" y="1460"/>
                  <a:pt x="2500" y="1460"/>
                  <a:pt x="2500" y="1460"/>
                </a:cubicBezTo>
                <a:cubicBezTo>
                  <a:pt x="2500" y="1460"/>
                  <a:pt x="2500" y="1460"/>
                  <a:pt x="2500" y="1460"/>
                </a:cubicBezTo>
                <a:cubicBezTo>
                  <a:pt x="2501" y="1462"/>
                  <a:pt x="2501" y="1462"/>
                  <a:pt x="2501" y="1462"/>
                </a:cubicBezTo>
                <a:cubicBezTo>
                  <a:pt x="2502" y="1463"/>
                  <a:pt x="2502" y="1463"/>
                  <a:pt x="2502" y="1463"/>
                </a:cubicBezTo>
                <a:cubicBezTo>
                  <a:pt x="2504" y="1463"/>
                  <a:pt x="2504" y="1463"/>
                  <a:pt x="2504" y="1463"/>
                </a:cubicBezTo>
                <a:cubicBezTo>
                  <a:pt x="2505" y="1463"/>
                  <a:pt x="2505" y="1463"/>
                  <a:pt x="2505" y="1463"/>
                </a:cubicBezTo>
                <a:cubicBezTo>
                  <a:pt x="2506" y="1463"/>
                  <a:pt x="2506" y="1463"/>
                  <a:pt x="2506" y="1463"/>
                </a:cubicBezTo>
                <a:cubicBezTo>
                  <a:pt x="2507" y="1463"/>
                  <a:pt x="2507" y="1463"/>
                  <a:pt x="2507" y="1463"/>
                </a:cubicBezTo>
                <a:cubicBezTo>
                  <a:pt x="2509" y="1463"/>
                  <a:pt x="2509" y="1463"/>
                  <a:pt x="2509" y="1463"/>
                </a:cubicBezTo>
                <a:cubicBezTo>
                  <a:pt x="2509" y="1463"/>
                  <a:pt x="2509" y="1463"/>
                  <a:pt x="2509" y="1463"/>
                </a:cubicBezTo>
                <a:cubicBezTo>
                  <a:pt x="2508" y="1465"/>
                  <a:pt x="2508" y="1465"/>
                  <a:pt x="2508" y="1465"/>
                </a:cubicBezTo>
                <a:cubicBezTo>
                  <a:pt x="2503" y="1468"/>
                  <a:pt x="2503" y="1468"/>
                  <a:pt x="2503" y="1468"/>
                </a:cubicBezTo>
                <a:cubicBezTo>
                  <a:pt x="2503" y="1469"/>
                  <a:pt x="2503" y="1469"/>
                  <a:pt x="2503" y="1469"/>
                </a:cubicBezTo>
                <a:cubicBezTo>
                  <a:pt x="2503" y="1470"/>
                  <a:pt x="2503" y="1470"/>
                  <a:pt x="2503" y="1470"/>
                </a:cubicBezTo>
                <a:cubicBezTo>
                  <a:pt x="2503" y="1471"/>
                  <a:pt x="2503" y="1471"/>
                  <a:pt x="2503" y="1471"/>
                </a:cubicBezTo>
                <a:cubicBezTo>
                  <a:pt x="2495" y="1472"/>
                  <a:pt x="2495" y="1472"/>
                  <a:pt x="2495" y="1472"/>
                </a:cubicBezTo>
                <a:cubicBezTo>
                  <a:pt x="2494" y="1470"/>
                  <a:pt x="2494" y="1470"/>
                  <a:pt x="2494" y="1470"/>
                </a:cubicBezTo>
                <a:cubicBezTo>
                  <a:pt x="2493" y="1470"/>
                  <a:pt x="2493" y="1470"/>
                  <a:pt x="2493" y="1470"/>
                </a:cubicBezTo>
                <a:cubicBezTo>
                  <a:pt x="2486" y="1469"/>
                  <a:pt x="2486" y="1469"/>
                  <a:pt x="2486" y="1469"/>
                </a:cubicBezTo>
                <a:cubicBezTo>
                  <a:pt x="2485" y="1470"/>
                  <a:pt x="2485" y="1470"/>
                  <a:pt x="2485" y="1470"/>
                </a:cubicBezTo>
                <a:cubicBezTo>
                  <a:pt x="2482" y="1474"/>
                  <a:pt x="2482" y="1474"/>
                  <a:pt x="2482" y="1474"/>
                </a:cubicBezTo>
                <a:cubicBezTo>
                  <a:pt x="2482" y="1475"/>
                  <a:pt x="2482" y="1475"/>
                  <a:pt x="2482" y="1475"/>
                </a:cubicBezTo>
                <a:cubicBezTo>
                  <a:pt x="2483" y="1478"/>
                  <a:pt x="2483" y="1478"/>
                  <a:pt x="2483" y="1478"/>
                </a:cubicBezTo>
                <a:cubicBezTo>
                  <a:pt x="2483" y="1478"/>
                  <a:pt x="2483" y="1478"/>
                  <a:pt x="2483" y="1478"/>
                </a:cubicBezTo>
                <a:cubicBezTo>
                  <a:pt x="2482" y="1478"/>
                  <a:pt x="2482" y="1478"/>
                  <a:pt x="2482" y="1478"/>
                </a:cubicBezTo>
                <a:cubicBezTo>
                  <a:pt x="2480" y="1478"/>
                  <a:pt x="2480" y="1478"/>
                  <a:pt x="2480" y="1478"/>
                </a:cubicBezTo>
                <a:cubicBezTo>
                  <a:pt x="2479" y="1478"/>
                  <a:pt x="2479" y="1479"/>
                  <a:pt x="2479" y="1479"/>
                </a:cubicBezTo>
                <a:cubicBezTo>
                  <a:pt x="2479" y="1479"/>
                  <a:pt x="2479" y="1479"/>
                  <a:pt x="2479" y="1480"/>
                </a:cubicBezTo>
                <a:cubicBezTo>
                  <a:pt x="2481" y="1482"/>
                  <a:pt x="2481" y="1482"/>
                  <a:pt x="2481" y="1482"/>
                </a:cubicBezTo>
                <a:cubicBezTo>
                  <a:pt x="2482" y="1482"/>
                  <a:pt x="2482" y="1482"/>
                  <a:pt x="2482" y="1482"/>
                </a:cubicBezTo>
                <a:cubicBezTo>
                  <a:pt x="2487" y="1483"/>
                  <a:pt x="2487" y="1483"/>
                  <a:pt x="2487" y="1483"/>
                </a:cubicBezTo>
                <a:cubicBezTo>
                  <a:pt x="2487" y="1483"/>
                  <a:pt x="2487" y="1483"/>
                  <a:pt x="2487" y="1483"/>
                </a:cubicBezTo>
                <a:cubicBezTo>
                  <a:pt x="2484" y="1486"/>
                  <a:pt x="2484" y="1486"/>
                  <a:pt x="2484" y="1486"/>
                </a:cubicBezTo>
                <a:cubicBezTo>
                  <a:pt x="2482" y="1488"/>
                  <a:pt x="2482" y="1488"/>
                  <a:pt x="2482" y="1488"/>
                </a:cubicBezTo>
                <a:cubicBezTo>
                  <a:pt x="2480" y="1490"/>
                  <a:pt x="2480" y="1490"/>
                  <a:pt x="2480" y="1490"/>
                </a:cubicBezTo>
                <a:cubicBezTo>
                  <a:pt x="2480" y="1490"/>
                  <a:pt x="2480" y="1490"/>
                  <a:pt x="2480" y="1490"/>
                </a:cubicBezTo>
                <a:cubicBezTo>
                  <a:pt x="2480" y="1492"/>
                  <a:pt x="2480" y="1492"/>
                  <a:pt x="2480" y="1492"/>
                </a:cubicBezTo>
                <a:cubicBezTo>
                  <a:pt x="2480" y="1493"/>
                  <a:pt x="2480" y="1493"/>
                  <a:pt x="2480" y="1493"/>
                </a:cubicBezTo>
                <a:cubicBezTo>
                  <a:pt x="2482" y="1495"/>
                  <a:pt x="2482" y="1495"/>
                  <a:pt x="2482" y="1495"/>
                </a:cubicBezTo>
                <a:cubicBezTo>
                  <a:pt x="2482" y="1495"/>
                  <a:pt x="2482" y="1495"/>
                  <a:pt x="2482" y="1495"/>
                </a:cubicBezTo>
                <a:cubicBezTo>
                  <a:pt x="2483" y="1495"/>
                  <a:pt x="2483" y="1495"/>
                  <a:pt x="2483" y="1495"/>
                </a:cubicBezTo>
                <a:cubicBezTo>
                  <a:pt x="2483" y="1496"/>
                  <a:pt x="2483" y="1496"/>
                  <a:pt x="2483" y="1496"/>
                </a:cubicBezTo>
                <a:cubicBezTo>
                  <a:pt x="2483" y="1496"/>
                  <a:pt x="2483" y="1497"/>
                  <a:pt x="2483" y="1497"/>
                </a:cubicBezTo>
                <a:cubicBezTo>
                  <a:pt x="2483" y="1497"/>
                  <a:pt x="2484" y="1497"/>
                  <a:pt x="2484" y="1497"/>
                </a:cubicBezTo>
                <a:cubicBezTo>
                  <a:pt x="2487" y="1497"/>
                  <a:pt x="2487" y="1497"/>
                  <a:pt x="2487" y="1497"/>
                </a:cubicBezTo>
                <a:cubicBezTo>
                  <a:pt x="2487" y="1498"/>
                  <a:pt x="2487" y="1498"/>
                  <a:pt x="2487" y="1498"/>
                </a:cubicBezTo>
                <a:cubicBezTo>
                  <a:pt x="2488" y="1499"/>
                  <a:pt x="2488" y="1499"/>
                  <a:pt x="2488" y="1499"/>
                </a:cubicBezTo>
                <a:cubicBezTo>
                  <a:pt x="2497" y="1499"/>
                  <a:pt x="2497" y="1499"/>
                  <a:pt x="2497" y="1499"/>
                </a:cubicBezTo>
                <a:cubicBezTo>
                  <a:pt x="2497" y="1500"/>
                  <a:pt x="2497" y="1500"/>
                  <a:pt x="2497" y="1500"/>
                </a:cubicBezTo>
                <a:cubicBezTo>
                  <a:pt x="2496" y="1500"/>
                  <a:pt x="2496" y="1500"/>
                  <a:pt x="2496" y="1500"/>
                </a:cubicBezTo>
                <a:cubicBezTo>
                  <a:pt x="2493" y="1502"/>
                  <a:pt x="2493" y="1502"/>
                  <a:pt x="2493" y="1502"/>
                </a:cubicBezTo>
                <a:cubicBezTo>
                  <a:pt x="2491" y="1504"/>
                  <a:pt x="2491" y="1504"/>
                  <a:pt x="2491" y="1504"/>
                </a:cubicBezTo>
                <a:cubicBezTo>
                  <a:pt x="2490" y="1504"/>
                  <a:pt x="2490" y="1504"/>
                  <a:pt x="2490" y="1504"/>
                </a:cubicBezTo>
                <a:cubicBezTo>
                  <a:pt x="2490" y="1509"/>
                  <a:pt x="2490" y="1509"/>
                  <a:pt x="2490" y="1509"/>
                </a:cubicBezTo>
                <a:cubicBezTo>
                  <a:pt x="2489" y="1511"/>
                  <a:pt x="2489" y="1511"/>
                  <a:pt x="2489" y="1511"/>
                </a:cubicBezTo>
                <a:cubicBezTo>
                  <a:pt x="2484" y="1515"/>
                  <a:pt x="2484" y="1515"/>
                  <a:pt x="2484" y="1515"/>
                </a:cubicBezTo>
                <a:cubicBezTo>
                  <a:pt x="2484" y="1515"/>
                  <a:pt x="2484" y="1516"/>
                  <a:pt x="2484" y="1516"/>
                </a:cubicBezTo>
                <a:cubicBezTo>
                  <a:pt x="2484" y="1516"/>
                  <a:pt x="2485" y="1516"/>
                  <a:pt x="2485" y="1516"/>
                </a:cubicBezTo>
                <a:cubicBezTo>
                  <a:pt x="2487" y="1516"/>
                  <a:pt x="2487" y="1516"/>
                  <a:pt x="2487" y="1516"/>
                </a:cubicBezTo>
                <a:cubicBezTo>
                  <a:pt x="2484" y="1521"/>
                  <a:pt x="2484" y="1521"/>
                  <a:pt x="2484" y="1521"/>
                </a:cubicBezTo>
                <a:cubicBezTo>
                  <a:pt x="2484" y="1523"/>
                  <a:pt x="2484" y="1523"/>
                  <a:pt x="2484" y="1523"/>
                </a:cubicBezTo>
                <a:cubicBezTo>
                  <a:pt x="2483" y="1523"/>
                  <a:pt x="2483" y="1523"/>
                  <a:pt x="2483" y="1523"/>
                </a:cubicBezTo>
                <a:cubicBezTo>
                  <a:pt x="2482" y="1523"/>
                  <a:pt x="2482" y="1523"/>
                  <a:pt x="2482" y="1523"/>
                </a:cubicBezTo>
                <a:cubicBezTo>
                  <a:pt x="2481" y="1523"/>
                  <a:pt x="2481" y="1523"/>
                  <a:pt x="2481" y="1523"/>
                </a:cubicBezTo>
                <a:cubicBezTo>
                  <a:pt x="2480" y="1523"/>
                  <a:pt x="2480" y="1523"/>
                  <a:pt x="2480" y="1523"/>
                </a:cubicBezTo>
                <a:cubicBezTo>
                  <a:pt x="2478" y="1523"/>
                  <a:pt x="2478" y="1523"/>
                  <a:pt x="2478" y="1523"/>
                </a:cubicBezTo>
                <a:cubicBezTo>
                  <a:pt x="2478" y="1523"/>
                  <a:pt x="2478" y="1523"/>
                  <a:pt x="2478" y="1523"/>
                </a:cubicBezTo>
                <a:cubicBezTo>
                  <a:pt x="2476" y="1525"/>
                  <a:pt x="2476" y="1525"/>
                  <a:pt x="2476" y="1525"/>
                </a:cubicBezTo>
                <a:cubicBezTo>
                  <a:pt x="2475" y="1528"/>
                  <a:pt x="2475" y="1528"/>
                  <a:pt x="2475" y="1528"/>
                </a:cubicBezTo>
                <a:cubicBezTo>
                  <a:pt x="2475" y="1528"/>
                  <a:pt x="2475" y="1528"/>
                  <a:pt x="2475" y="1528"/>
                </a:cubicBezTo>
                <a:cubicBezTo>
                  <a:pt x="2475" y="1529"/>
                  <a:pt x="2476" y="1529"/>
                  <a:pt x="2476" y="1529"/>
                </a:cubicBezTo>
                <a:close/>
                <a:moveTo>
                  <a:pt x="2498" y="1511"/>
                </a:moveTo>
                <a:cubicBezTo>
                  <a:pt x="2498" y="1513"/>
                  <a:pt x="2498" y="1513"/>
                  <a:pt x="2498" y="1513"/>
                </a:cubicBezTo>
                <a:cubicBezTo>
                  <a:pt x="2498" y="1513"/>
                  <a:pt x="2498" y="1513"/>
                  <a:pt x="2498" y="1513"/>
                </a:cubicBezTo>
                <a:cubicBezTo>
                  <a:pt x="2495" y="1514"/>
                  <a:pt x="2495" y="1514"/>
                  <a:pt x="2495" y="1514"/>
                </a:cubicBezTo>
                <a:lnTo>
                  <a:pt x="2498" y="1511"/>
                </a:lnTo>
                <a:close/>
                <a:moveTo>
                  <a:pt x="3029" y="888"/>
                </a:moveTo>
                <a:cubicBezTo>
                  <a:pt x="3032" y="887"/>
                  <a:pt x="3032" y="887"/>
                  <a:pt x="3032" y="887"/>
                </a:cubicBezTo>
                <a:cubicBezTo>
                  <a:pt x="3032" y="887"/>
                  <a:pt x="3032" y="887"/>
                  <a:pt x="3032" y="887"/>
                </a:cubicBezTo>
                <a:cubicBezTo>
                  <a:pt x="3030" y="889"/>
                  <a:pt x="3030" y="889"/>
                  <a:pt x="3030" y="889"/>
                </a:cubicBezTo>
                <a:cubicBezTo>
                  <a:pt x="3030" y="889"/>
                  <a:pt x="3030" y="889"/>
                  <a:pt x="3030" y="890"/>
                </a:cubicBezTo>
                <a:cubicBezTo>
                  <a:pt x="3030" y="891"/>
                  <a:pt x="3030" y="891"/>
                  <a:pt x="3030" y="891"/>
                </a:cubicBezTo>
                <a:cubicBezTo>
                  <a:pt x="3030" y="891"/>
                  <a:pt x="3031" y="891"/>
                  <a:pt x="3031" y="891"/>
                </a:cubicBezTo>
                <a:cubicBezTo>
                  <a:pt x="3034" y="891"/>
                  <a:pt x="3034" y="891"/>
                  <a:pt x="3034" y="891"/>
                </a:cubicBezTo>
                <a:cubicBezTo>
                  <a:pt x="3035" y="892"/>
                  <a:pt x="3035" y="892"/>
                  <a:pt x="3035" y="892"/>
                </a:cubicBezTo>
                <a:cubicBezTo>
                  <a:pt x="3035" y="892"/>
                  <a:pt x="3035" y="892"/>
                  <a:pt x="3036" y="892"/>
                </a:cubicBezTo>
                <a:cubicBezTo>
                  <a:pt x="3036" y="892"/>
                  <a:pt x="3036" y="892"/>
                  <a:pt x="3036" y="892"/>
                </a:cubicBezTo>
                <a:cubicBezTo>
                  <a:pt x="3038" y="890"/>
                  <a:pt x="3038" y="890"/>
                  <a:pt x="3038" y="890"/>
                </a:cubicBezTo>
                <a:cubicBezTo>
                  <a:pt x="3040" y="891"/>
                  <a:pt x="3040" y="891"/>
                  <a:pt x="3040" y="891"/>
                </a:cubicBezTo>
                <a:cubicBezTo>
                  <a:pt x="3040" y="891"/>
                  <a:pt x="3040" y="891"/>
                  <a:pt x="3040" y="891"/>
                </a:cubicBezTo>
                <a:cubicBezTo>
                  <a:pt x="3041" y="890"/>
                  <a:pt x="3041" y="890"/>
                  <a:pt x="3041" y="890"/>
                </a:cubicBezTo>
                <a:cubicBezTo>
                  <a:pt x="3040" y="888"/>
                  <a:pt x="3040" y="888"/>
                  <a:pt x="3040" y="888"/>
                </a:cubicBezTo>
                <a:cubicBezTo>
                  <a:pt x="3038" y="884"/>
                  <a:pt x="3038" y="884"/>
                  <a:pt x="3038" y="884"/>
                </a:cubicBezTo>
                <a:cubicBezTo>
                  <a:pt x="3035" y="881"/>
                  <a:pt x="3035" y="881"/>
                  <a:pt x="3035" y="881"/>
                </a:cubicBezTo>
                <a:cubicBezTo>
                  <a:pt x="3034" y="881"/>
                  <a:pt x="3034" y="881"/>
                  <a:pt x="3034" y="881"/>
                </a:cubicBezTo>
                <a:cubicBezTo>
                  <a:pt x="3033" y="881"/>
                  <a:pt x="3033" y="882"/>
                  <a:pt x="3033" y="882"/>
                </a:cubicBezTo>
                <a:cubicBezTo>
                  <a:pt x="3034" y="883"/>
                  <a:pt x="3034" y="883"/>
                  <a:pt x="3034" y="883"/>
                </a:cubicBezTo>
                <a:cubicBezTo>
                  <a:pt x="3033" y="884"/>
                  <a:pt x="3033" y="884"/>
                  <a:pt x="3033" y="884"/>
                </a:cubicBezTo>
                <a:cubicBezTo>
                  <a:pt x="3032" y="884"/>
                  <a:pt x="3032" y="884"/>
                  <a:pt x="3032" y="884"/>
                </a:cubicBezTo>
                <a:cubicBezTo>
                  <a:pt x="3031" y="884"/>
                  <a:pt x="3031" y="884"/>
                  <a:pt x="3031" y="884"/>
                </a:cubicBezTo>
                <a:cubicBezTo>
                  <a:pt x="3029" y="884"/>
                  <a:pt x="3029" y="884"/>
                  <a:pt x="3029" y="884"/>
                </a:cubicBezTo>
                <a:cubicBezTo>
                  <a:pt x="3028" y="885"/>
                  <a:pt x="3028" y="885"/>
                  <a:pt x="3028" y="885"/>
                </a:cubicBezTo>
                <a:cubicBezTo>
                  <a:pt x="3028" y="887"/>
                  <a:pt x="3028" y="887"/>
                  <a:pt x="3028" y="887"/>
                </a:cubicBezTo>
                <a:cubicBezTo>
                  <a:pt x="3028" y="887"/>
                  <a:pt x="3028" y="887"/>
                  <a:pt x="3028" y="887"/>
                </a:cubicBezTo>
                <a:cubicBezTo>
                  <a:pt x="3028" y="888"/>
                  <a:pt x="3028" y="888"/>
                  <a:pt x="3029" y="888"/>
                </a:cubicBezTo>
                <a:close/>
                <a:moveTo>
                  <a:pt x="3032" y="888"/>
                </a:moveTo>
                <a:cubicBezTo>
                  <a:pt x="3032" y="888"/>
                  <a:pt x="3032" y="888"/>
                  <a:pt x="3032" y="888"/>
                </a:cubicBezTo>
                <a:cubicBezTo>
                  <a:pt x="3032" y="888"/>
                  <a:pt x="3032" y="888"/>
                  <a:pt x="3032" y="888"/>
                </a:cubicBezTo>
                <a:close/>
                <a:moveTo>
                  <a:pt x="2927" y="935"/>
                </a:moveTo>
                <a:cubicBezTo>
                  <a:pt x="2927" y="935"/>
                  <a:pt x="2928" y="935"/>
                  <a:pt x="2928" y="935"/>
                </a:cubicBezTo>
                <a:cubicBezTo>
                  <a:pt x="2929" y="934"/>
                  <a:pt x="2929" y="934"/>
                  <a:pt x="2929" y="934"/>
                </a:cubicBezTo>
                <a:cubicBezTo>
                  <a:pt x="2928" y="936"/>
                  <a:pt x="2928" y="936"/>
                  <a:pt x="2928" y="936"/>
                </a:cubicBezTo>
                <a:cubicBezTo>
                  <a:pt x="2928" y="935"/>
                  <a:pt x="2928" y="935"/>
                  <a:pt x="2928" y="935"/>
                </a:cubicBezTo>
                <a:cubicBezTo>
                  <a:pt x="2928" y="935"/>
                  <a:pt x="2928" y="935"/>
                  <a:pt x="2927" y="935"/>
                </a:cubicBezTo>
                <a:cubicBezTo>
                  <a:pt x="2927" y="936"/>
                  <a:pt x="2927" y="936"/>
                  <a:pt x="2927" y="936"/>
                </a:cubicBezTo>
                <a:cubicBezTo>
                  <a:pt x="2928" y="939"/>
                  <a:pt x="2928" y="939"/>
                  <a:pt x="2928" y="939"/>
                </a:cubicBezTo>
                <a:cubicBezTo>
                  <a:pt x="2934" y="943"/>
                  <a:pt x="2934" y="943"/>
                  <a:pt x="2934" y="943"/>
                </a:cubicBezTo>
                <a:cubicBezTo>
                  <a:pt x="2935" y="944"/>
                  <a:pt x="2935" y="944"/>
                  <a:pt x="2935" y="944"/>
                </a:cubicBezTo>
                <a:cubicBezTo>
                  <a:pt x="2937" y="942"/>
                  <a:pt x="2937" y="942"/>
                  <a:pt x="2937" y="942"/>
                </a:cubicBezTo>
                <a:cubicBezTo>
                  <a:pt x="2940" y="935"/>
                  <a:pt x="2940" y="935"/>
                  <a:pt x="2940" y="935"/>
                </a:cubicBezTo>
                <a:cubicBezTo>
                  <a:pt x="2941" y="935"/>
                  <a:pt x="2941" y="935"/>
                  <a:pt x="2940" y="935"/>
                </a:cubicBezTo>
                <a:cubicBezTo>
                  <a:pt x="2940" y="934"/>
                  <a:pt x="2940" y="934"/>
                  <a:pt x="2940" y="934"/>
                </a:cubicBezTo>
                <a:cubicBezTo>
                  <a:pt x="2937" y="933"/>
                  <a:pt x="2937" y="933"/>
                  <a:pt x="2937" y="933"/>
                </a:cubicBezTo>
                <a:cubicBezTo>
                  <a:pt x="2936" y="933"/>
                  <a:pt x="2936" y="933"/>
                  <a:pt x="2936" y="933"/>
                </a:cubicBezTo>
                <a:cubicBezTo>
                  <a:pt x="2934" y="934"/>
                  <a:pt x="2934" y="934"/>
                  <a:pt x="2934" y="934"/>
                </a:cubicBezTo>
                <a:cubicBezTo>
                  <a:pt x="2934" y="934"/>
                  <a:pt x="2934" y="934"/>
                  <a:pt x="2934" y="934"/>
                </a:cubicBezTo>
                <a:cubicBezTo>
                  <a:pt x="2934" y="932"/>
                  <a:pt x="2934" y="932"/>
                  <a:pt x="2934" y="932"/>
                </a:cubicBezTo>
                <a:cubicBezTo>
                  <a:pt x="2934" y="932"/>
                  <a:pt x="2934" y="932"/>
                  <a:pt x="2934" y="932"/>
                </a:cubicBezTo>
                <a:cubicBezTo>
                  <a:pt x="2933" y="931"/>
                  <a:pt x="2933" y="931"/>
                  <a:pt x="2933" y="931"/>
                </a:cubicBezTo>
                <a:cubicBezTo>
                  <a:pt x="2933" y="931"/>
                  <a:pt x="2933" y="931"/>
                  <a:pt x="2933" y="931"/>
                </a:cubicBezTo>
                <a:cubicBezTo>
                  <a:pt x="2932" y="930"/>
                  <a:pt x="2932" y="930"/>
                  <a:pt x="2932" y="930"/>
                </a:cubicBezTo>
                <a:cubicBezTo>
                  <a:pt x="2929" y="930"/>
                  <a:pt x="2929" y="930"/>
                  <a:pt x="2929" y="930"/>
                </a:cubicBezTo>
                <a:cubicBezTo>
                  <a:pt x="2927" y="929"/>
                  <a:pt x="2927" y="929"/>
                  <a:pt x="2927" y="929"/>
                </a:cubicBezTo>
                <a:cubicBezTo>
                  <a:pt x="2927" y="929"/>
                  <a:pt x="2926" y="929"/>
                  <a:pt x="2926" y="930"/>
                </a:cubicBezTo>
                <a:cubicBezTo>
                  <a:pt x="2925" y="931"/>
                  <a:pt x="2925" y="931"/>
                  <a:pt x="2925" y="931"/>
                </a:cubicBezTo>
                <a:cubicBezTo>
                  <a:pt x="2925" y="932"/>
                  <a:pt x="2925" y="932"/>
                  <a:pt x="2925" y="932"/>
                </a:cubicBezTo>
                <a:cubicBezTo>
                  <a:pt x="2926" y="934"/>
                  <a:pt x="2926" y="934"/>
                  <a:pt x="2926" y="934"/>
                </a:cubicBezTo>
                <a:lnTo>
                  <a:pt x="2927" y="935"/>
                </a:lnTo>
                <a:close/>
                <a:moveTo>
                  <a:pt x="2877" y="979"/>
                </a:moveTo>
                <a:cubicBezTo>
                  <a:pt x="2877" y="980"/>
                  <a:pt x="2877" y="980"/>
                  <a:pt x="2877" y="980"/>
                </a:cubicBezTo>
                <a:cubicBezTo>
                  <a:pt x="2879" y="980"/>
                  <a:pt x="2879" y="980"/>
                  <a:pt x="2879" y="980"/>
                </a:cubicBezTo>
                <a:cubicBezTo>
                  <a:pt x="2880" y="980"/>
                  <a:pt x="2880" y="980"/>
                  <a:pt x="2880" y="980"/>
                </a:cubicBezTo>
                <a:cubicBezTo>
                  <a:pt x="2884" y="977"/>
                  <a:pt x="2884" y="977"/>
                  <a:pt x="2884" y="977"/>
                </a:cubicBezTo>
                <a:cubicBezTo>
                  <a:pt x="2885" y="976"/>
                  <a:pt x="2885" y="976"/>
                  <a:pt x="2885" y="976"/>
                </a:cubicBezTo>
                <a:cubicBezTo>
                  <a:pt x="2888" y="967"/>
                  <a:pt x="2888" y="967"/>
                  <a:pt x="2888" y="967"/>
                </a:cubicBezTo>
                <a:cubicBezTo>
                  <a:pt x="2888" y="966"/>
                  <a:pt x="2888" y="966"/>
                  <a:pt x="2887" y="966"/>
                </a:cubicBezTo>
                <a:cubicBezTo>
                  <a:pt x="2885" y="964"/>
                  <a:pt x="2885" y="964"/>
                  <a:pt x="2885" y="964"/>
                </a:cubicBezTo>
                <a:cubicBezTo>
                  <a:pt x="2884" y="964"/>
                  <a:pt x="2884" y="964"/>
                  <a:pt x="2884" y="964"/>
                </a:cubicBezTo>
                <a:cubicBezTo>
                  <a:pt x="2883" y="964"/>
                  <a:pt x="2883" y="964"/>
                  <a:pt x="2883" y="964"/>
                </a:cubicBezTo>
                <a:cubicBezTo>
                  <a:pt x="2882" y="965"/>
                  <a:pt x="2882" y="965"/>
                  <a:pt x="2882" y="965"/>
                </a:cubicBezTo>
                <a:cubicBezTo>
                  <a:pt x="2881" y="969"/>
                  <a:pt x="2881" y="969"/>
                  <a:pt x="2881" y="969"/>
                </a:cubicBezTo>
                <a:cubicBezTo>
                  <a:pt x="2881" y="969"/>
                  <a:pt x="2881" y="969"/>
                  <a:pt x="2881" y="969"/>
                </a:cubicBezTo>
                <a:cubicBezTo>
                  <a:pt x="2880" y="969"/>
                  <a:pt x="2880" y="969"/>
                  <a:pt x="2880" y="970"/>
                </a:cubicBezTo>
                <a:cubicBezTo>
                  <a:pt x="2880" y="971"/>
                  <a:pt x="2880" y="971"/>
                  <a:pt x="2880" y="971"/>
                </a:cubicBezTo>
                <a:cubicBezTo>
                  <a:pt x="2877" y="973"/>
                  <a:pt x="2877" y="973"/>
                  <a:pt x="2877" y="973"/>
                </a:cubicBezTo>
                <a:cubicBezTo>
                  <a:pt x="2877" y="973"/>
                  <a:pt x="2877" y="973"/>
                  <a:pt x="2877" y="973"/>
                </a:cubicBezTo>
                <a:cubicBezTo>
                  <a:pt x="2876" y="977"/>
                  <a:pt x="2876" y="977"/>
                  <a:pt x="2876" y="977"/>
                </a:cubicBezTo>
                <a:cubicBezTo>
                  <a:pt x="2876" y="977"/>
                  <a:pt x="2876" y="977"/>
                  <a:pt x="2876" y="977"/>
                </a:cubicBezTo>
                <a:lnTo>
                  <a:pt x="2877" y="979"/>
                </a:lnTo>
                <a:close/>
                <a:moveTo>
                  <a:pt x="2860" y="996"/>
                </a:moveTo>
                <a:cubicBezTo>
                  <a:pt x="2860" y="997"/>
                  <a:pt x="2860" y="997"/>
                  <a:pt x="2861" y="997"/>
                </a:cubicBezTo>
                <a:cubicBezTo>
                  <a:pt x="2861" y="997"/>
                  <a:pt x="2861" y="997"/>
                  <a:pt x="2861" y="997"/>
                </a:cubicBezTo>
                <a:cubicBezTo>
                  <a:pt x="2866" y="993"/>
                  <a:pt x="2866" y="993"/>
                  <a:pt x="2866" y="993"/>
                </a:cubicBezTo>
                <a:cubicBezTo>
                  <a:pt x="2867" y="993"/>
                  <a:pt x="2867" y="993"/>
                  <a:pt x="2867" y="993"/>
                </a:cubicBezTo>
                <a:cubicBezTo>
                  <a:pt x="2866" y="994"/>
                  <a:pt x="2866" y="994"/>
                  <a:pt x="2866" y="994"/>
                </a:cubicBezTo>
                <a:cubicBezTo>
                  <a:pt x="2866" y="994"/>
                  <a:pt x="2866" y="994"/>
                  <a:pt x="2866" y="994"/>
                </a:cubicBezTo>
                <a:cubicBezTo>
                  <a:pt x="2867" y="997"/>
                  <a:pt x="2867" y="997"/>
                  <a:pt x="2867" y="997"/>
                </a:cubicBezTo>
                <a:cubicBezTo>
                  <a:pt x="2867" y="997"/>
                  <a:pt x="2867" y="997"/>
                  <a:pt x="2867" y="997"/>
                </a:cubicBezTo>
                <a:cubicBezTo>
                  <a:pt x="2867" y="997"/>
                  <a:pt x="2867" y="997"/>
                  <a:pt x="2867" y="997"/>
                </a:cubicBezTo>
                <a:cubicBezTo>
                  <a:pt x="2867" y="997"/>
                  <a:pt x="2867" y="997"/>
                  <a:pt x="2868" y="997"/>
                </a:cubicBezTo>
                <a:cubicBezTo>
                  <a:pt x="2870" y="997"/>
                  <a:pt x="2870" y="997"/>
                  <a:pt x="2870" y="997"/>
                </a:cubicBezTo>
                <a:cubicBezTo>
                  <a:pt x="2872" y="995"/>
                  <a:pt x="2872" y="995"/>
                  <a:pt x="2872" y="995"/>
                </a:cubicBezTo>
                <a:cubicBezTo>
                  <a:pt x="2874" y="995"/>
                  <a:pt x="2874" y="995"/>
                  <a:pt x="2874" y="995"/>
                </a:cubicBezTo>
                <a:cubicBezTo>
                  <a:pt x="2874" y="995"/>
                  <a:pt x="2874" y="994"/>
                  <a:pt x="2874" y="994"/>
                </a:cubicBezTo>
                <a:cubicBezTo>
                  <a:pt x="2874" y="986"/>
                  <a:pt x="2874" y="986"/>
                  <a:pt x="2874" y="986"/>
                </a:cubicBezTo>
                <a:cubicBezTo>
                  <a:pt x="2870" y="980"/>
                  <a:pt x="2870" y="980"/>
                  <a:pt x="2870" y="980"/>
                </a:cubicBezTo>
                <a:cubicBezTo>
                  <a:pt x="2870" y="979"/>
                  <a:pt x="2870" y="979"/>
                  <a:pt x="2869" y="979"/>
                </a:cubicBezTo>
                <a:cubicBezTo>
                  <a:pt x="2869" y="979"/>
                  <a:pt x="2869" y="980"/>
                  <a:pt x="2869" y="980"/>
                </a:cubicBezTo>
                <a:cubicBezTo>
                  <a:pt x="2869" y="985"/>
                  <a:pt x="2869" y="985"/>
                  <a:pt x="2869" y="985"/>
                </a:cubicBezTo>
                <a:cubicBezTo>
                  <a:pt x="2868" y="985"/>
                  <a:pt x="2868" y="985"/>
                  <a:pt x="2868" y="985"/>
                </a:cubicBezTo>
                <a:cubicBezTo>
                  <a:pt x="2867" y="983"/>
                  <a:pt x="2867" y="983"/>
                  <a:pt x="2867" y="983"/>
                </a:cubicBezTo>
                <a:cubicBezTo>
                  <a:pt x="2867" y="983"/>
                  <a:pt x="2866" y="983"/>
                  <a:pt x="2866" y="983"/>
                </a:cubicBezTo>
                <a:cubicBezTo>
                  <a:pt x="2866" y="983"/>
                  <a:pt x="2865" y="983"/>
                  <a:pt x="2865" y="983"/>
                </a:cubicBezTo>
                <a:cubicBezTo>
                  <a:pt x="2865" y="987"/>
                  <a:pt x="2865" y="987"/>
                  <a:pt x="2865" y="987"/>
                </a:cubicBezTo>
                <a:cubicBezTo>
                  <a:pt x="2864" y="988"/>
                  <a:pt x="2864" y="988"/>
                  <a:pt x="2864" y="988"/>
                </a:cubicBezTo>
                <a:cubicBezTo>
                  <a:pt x="2863" y="987"/>
                  <a:pt x="2863" y="987"/>
                  <a:pt x="2863" y="987"/>
                </a:cubicBezTo>
                <a:cubicBezTo>
                  <a:pt x="2863" y="987"/>
                  <a:pt x="2862" y="987"/>
                  <a:pt x="2862" y="988"/>
                </a:cubicBezTo>
                <a:cubicBezTo>
                  <a:pt x="2862" y="988"/>
                  <a:pt x="2862" y="988"/>
                  <a:pt x="2862" y="988"/>
                </a:cubicBezTo>
                <a:cubicBezTo>
                  <a:pt x="2861" y="988"/>
                  <a:pt x="2861" y="988"/>
                  <a:pt x="2861" y="988"/>
                </a:cubicBezTo>
                <a:cubicBezTo>
                  <a:pt x="2861" y="988"/>
                  <a:pt x="2861" y="988"/>
                  <a:pt x="2861" y="988"/>
                </a:cubicBezTo>
                <a:cubicBezTo>
                  <a:pt x="2860" y="988"/>
                  <a:pt x="2860" y="988"/>
                  <a:pt x="2860" y="988"/>
                </a:cubicBezTo>
                <a:cubicBezTo>
                  <a:pt x="2860" y="990"/>
                  <a:pt x="2860" y="990"/>
                  <a:pt x="2860" y="990"/>
                </a:cubicBezTo>
                <a:cubicBezTo>
                  <a:pt x="2860" y="991"/>
                  <a:pt x="2860" y="991"/>
                  <a:pt x="2860" y="991"/>
                </a:cubicBezTo>
                <a:cubicBezTo>
                  <a:pt x="2860" y="991"/>
                  <a:pt x="2860" y="991"/>
                  <a:pt x="2860" y="991"/>
                </a:cubicBezTo>
                <a:cubicBezTo>
                  <a:pt x="2859" y="992"/>
                  <a:pt x="2859" y="992"/>
                  <a:pt x="2859" y="992"/>
                </a:cubicBezTo>
                <a:cubicBezTo>
                  <a:pt x="2859" y="994"/>
                  <a:pt x="2859" y="994"/>
                  <a:pt x="2859" y="994"/>
                </a:cubicBezTo>
                <a:cubicBezTo>
                  <a:pt x="2859" y="995"/>
                  <a:pt x="2859" y="995"/>
                  <a:pt x="2859" y="995"/>
                </a:cubicBezTo>
                <a:lnTo>
                  <a:pt x="2860" y="996"/>
                </a:lnTo>
                <a:close/>
                <a:moveTo>
                  <a:pt x="2897" y="977"/>
                </a:moveTo>
                <a:cubicBezTo>
                  <a:pt x="2897" y="977"/>
                  <a:pt x="2897" y="977"/>
                  <a:pt x="2897" y="977"/>
                </a:cubicBezTo>
                <a:cubicBezTo>
                  <a:pt x="2898" y="977"/>
                  <a:pt x="2898" y="977"/>
                  <a:pt x="2898" y="977"/>
                </a:cubicBezTo>
                <a:cubicBezTo>
                  <a:pt x="2898" y="977"/>
                  <a:pt x="2898" y="977"/>
                  <a:pt x="2898" y="977"/>
                </a:cubicBezTo>
                <a:cubicBezTo>
                  <a:pt x="2900" y="976"/>
                  <a:pt x="2900" y="976"/>
                  <a:pt x="2900" y="976"/>
                </a:cubicBezTo>
                <a:cubicBezTo>
                  <a:pt x="2905" y="975"/>
                  <a:pt x="2905" y="975"/>
                  <a:pt x="2905" y="975"/>
                </a:cubicBezTo>
                <a:cubicBezTo>
                  <a:pt x="2905" y="975"/>
                  <a:pt x="2905" y="975"/>
                  <a:pt x="2905" y="975"/>
                </a:cubicBezTo>
                <a:cubicBezTo>
                  <a:pt x="2907" y="971"/>
                  <a:pt x="2907" y="971"/>
                  <a:pt x="2907" y="971"/>
                </a:cubicBezTo>
                <a:cubicBezTo>
                  <a:pt x="2908" y="971"/>
                  <a:pt x="2908" y="971"/>
                  <a:pt x="2908" y="971"/>
                </a:cubicBezTo>
                <a:cubicBezTo>
                  <a:pt x="2908" y="972"/>
                  <a:pt x="2908" y="972"/>
                  <a:pt x="2908" y="972"/>
                </a:cubicBezTo>
                <a:cubicBezTo>
                  <a:pt x="2908" y="972"/>
                  <a:pt x="2908" y="972"/>
                  <a:pt x="2908" y="972"/>
                </a:cubicBezTo>
                <a:cubicBezTo>
                  <a:pt x="2908" y="973"/>
                  <a:pt x="2908" y="973"/>
                  <a:pt x="2909" y="973"/>
                </a:cubicBezTo>
                <a:cubicBezTo>
                  <a:pt x="2914" y="972"/>
                  <a:pt x="2914" y="972"/>
                  <a:pt x="2914" y="972"/>
                </a:cubicBezTo>
                <a:cubicBezTo>
                  <a:pt x="2914" y="972"/>
                  <a:pt x="2914" y="972"/>
                  <a:pt x="2914" y="971"/>
                </a:cubicBezTo>
                <a:cubicBezTo>
                  <a:pt x="2914" y="966"/>
                  <a:pt x="2914" y="966"/>
                  <a:pt x="2914" y="966"/>
                </a:cubicBezTo>
                <a:cubicBezTo>
                  <a:pt x="2916" y="963"/>
                  <a:pt x="2916" y="963"/>
                  <a:pt x="2916" y="963"/>
                </a:cubicBezTo>
                <a:cubicBezTo>
                  <a:pt x="2916" y="962"/>
                  <a:pt x="2916" y="962"/>
                  <a:pt x="2916" y="962"/>
                </a:cubicBezTo>
                <a:cubicBezTo>
                  <a:pt x="2915" y="959"/>
                  <a:pt x="2915" y="959"/>
                  <a:pt x="2915" y="959"/>
                </a:cubicBezTo>
                <a:cubicBezTo>
                  <a:pt x="2913" y="957"/>
                  <a:pt x="2913" y="957"/>
                  <a:pt x="2913" y="957"/>
                </a:cubicBezTo>
                <a:cubicBezTo>
                  <a:pt x="2912" y="953"/>
                  <a:pt x="2912" y="953"/>
                  <a:pt x="2912" y="953"/>
                </a:cubicBezTo>
                <a:cubicBezTo>
                  <a:pt x="2911" y="953"/>
                  <a:pt x="2911" y="953"/>
                  <a:pt x="2911" y="953"/>
                </a:cubicBezTo>
                <a:cubicBezTo>
                  <a:pt x="2909" y="953"/>
                  <a:pt x="2909" y="953"/>
                  <a:pt x="2909" y="953"/>
                </a:cubicBezTo>
                <a:cubicBezTo>
                  <a:pt x="2909" y="953"/>
                  <a:pt x="2908" y="953"/>
                  <a:pt x="2908" y="953"/>
                </a:cubicBezTo>
                <a:cubicBezTo>
                  <a:pt x="2908" y="954"/>
                  <a:pt x="2908" y="954"/>
                  <a:pt x="2908" y="954"/>
                </a:cubicBezTo>
                <a:cubicBezTo>
                  <a:pt x="2907" y="953"/>
                  <a:pt x="2907" y="953"/>
                  <a:pt x="2907" y="953"/>
                </a:cubicBezTo>
                <a:cubicBezTo>
                  <a:pt x="2907" y="953"/>
                  <a:pt x="2907" y="952"/>
                  <a:pt x="2907" y="953"/>
                </a:cubicBezTo>
                <a:cubicBezTo>
                  <a:pt x="2906" y="953"/>
                  <a:pt x="2906" y="953"/>
                  <a:pt x="2906" y="954"/>
                </a:cubicBezTo>
                <a:cubicBezTo>
                  <a:pt x="2907" y="957"/>
                  <a:pt x="2907" y="957"/>
                  <a:pt x="2907" y="957"/>
                </a:cubicBezTo>
                <a:cubicBezTo>
                  <a:pt x="2907" y="957"/>
                  <a:pt x="2907" y="957"/>
                  <a:pt x="2907" y="957"/>
                </a:cubicBezTo>
                <a:cubicBezTo>
                  <a:pt x="2905" y="957"/>
                  <a:pt x="2905" y="957"/>
                  <a:pt x="2905" y="957"/>
                </a:cubicBezTo>
                <a:cubicBezTo>
                  <a:pt x="2904" y="957"/>
                  <a:pt x="2904" y="957"/>
                  <a:pt x="2904" y="957"/>
                </a:cubicBezTo>
                <a:cubicBezTo>
                  <a:pt x="2903" y="957"/>
                  <a:pt x="2903" y="957"/>
                  <a:pt x="2903" y="957"/>
                </a:cubicBezTo>
                <a:cubicBezTo>
                  <a:pt x="2903" y="958"/>
                  <a:pt x="2902" y="958"/>
                  <a:pt x="2902" y="958"/>
                </a:cubicBezTo>
                <a:cubicBezTo>
                  <a:pt x="2902" y="958"/>
                  <a:pt x="2902" y="958"/>
                  <a:pt x="2903" y="959"/>
                </a:cubicBezTo>
                <a:cubicBezTo>
                  <a:pt x="2904" y="960"/>
                  <a:pt x="2904" y="960"/>
                  <a:pt x="2904" y="960"/>
                </a:cubicBezTo>
                <a:cubicBezTo>
                  <a:pt x="2903" y="961"/>
                  <a:pt x="2903" y="961"/>
                  <a:pt x="2903" y="961"/>
                </a:cubicBezTo>
                <a:cubicBezTo>
                  <a:pt x="2901" y="960"/>
                  <a:pt x="2901" y="960"/>
                  <a:pt x="2901" y="960"/>
                </a:cubicBezTo>
                <a:cubicBezTo>
                  <a:pt x="2901" y="960"/>
                  <a:pt x="2901" y="960"/>
                  <a:pt x="2900" y="960"/>
                </a:cubicBezTo>
                <a:cubicBezTo>
                  <a:pt x="2898" y="962"/>
                  <a:pt x="2898" y="962"/>
                  <a:pt x="2898" y="962"/>
                </a:cubicBezTo>
                <a:cubicBezTo>
                  <a:pt x="2898" y="963"/>
                  <a:pt x="2898" y="963"/>
                  <a:pt x="2898" y="963"/>
                </a:cubicBezTo>
                <a:cubicBezTo>
                  <a:pt x="2899" y="964"/>
                  <a:pt x="2899" y="964"/>
                  <a:pt x="2899" y="964"/>
                </a:cubicBezTo>
                <a:cubicBezTo>
                  <a:pt x="2898" y="964"/>
                  <a:pt x="2898" y="964"/>
                  <a:pt x="2898" y="964"/>
                </a:cubicBezTo>
                <a:cubicBezTo>
                  <a:pt x="2898" y="964"/>
                  <a:pt x="2897" y="965"/>
                  <a:pt x="2897" y="965"/>
                </a:cubicBezTo>
                <a:cubicBezTo>
                  <a:pt x="2897" y="965"/>
                  <a:pt x="2897" y="966"/>
                  <a:pt x="2898" y="966"/>
                </a:cubicBezTo>
                <a:cubicBezTo>
                  <a:pt x="2899" y="966"/>
                  <a:pt x="2899" y="966"/>
                  <a:pt x="2899" y="966"/>
                </a:cubicBezTo>
                <a:cubicBezTo>
                  <a:pt x="2899" y="967"/>
                  <a:pt x="2899" y="967"/>
                  <a:pt x="2899" y="967"/>
                </a:cubicBezTo>
                <a:cubicBezTo>
                  <a:pt x="2898" y="968"/>
                  <a:pt x="2898" y="968"/>
                  <a:pt x="2898" y="968"/>
                </a:cubicBezTo>
                <a:cubicBezTo>
                  <a:pt x="2897" y="968"/>
                  <a:pt x="2897" y="968"/>
                  <a:pt x="2897" y="968"/>
                </a:cubicBezTo>
                <a:cubicBezTo>
                  <a:pt x="2897" y="968"/>
                  <a:pt x="2896" y="968"/>
                  <a:pt x="2896" y="968"/>
                </a:cubicBezTo>
                <a:cubicBezTo>
                  <a:pt x="2896" y="968"/>
                  <a:pt x="2896" y="969"/>
                  <a:pt x="2897" y="969"/>
                </a:cubicBezTo>
                <a:cubicBezTo>
                  <a:pt x="2898" y="970"/>
                  <a:pt x="2898" y="970"/>
                  <a:pt x="2898" y="970"/>
                </a:cubicBezTo>
                <a:cubicBezTo>
                  <a:pt x="2899" y="971"/>
                  <a:pt x="2899" y="971"/>
                  <a:pt x="2899" y="971"/>
                </a:cubicBezTo>
                <a:cubicBezTo>
                  <a:pt x="2899" y="972"/>
                  <a:pt x="2899" y="972"/>
                  <a:pt x="2899" y="972"/>
                </a:cubicBezTo>
                <a:cubicBezTo>
                  <a:pt x="2896" y="974"/>
                  <a:pt x="2896" y="974"/>
                  <a:pt x="2896" y="974"/>
                </a:cubicBezTo>
                <a:cubicBezTo>
                  <a:pt x="2896" y="974"/>
                  <a:pt x="2896" y="975"/>
                  <a:pt x="2896" y="975"/>
                </a:cubicBezTo>
                <a:lnTo>
                  <a:pt x="2897" y="977"/>
                </a:lnTo>
                <a:close/>
                <a:moveTo>
                  <a:pt x="2709" y="1276"/>
                </a:moveTo>
                <a:cubicBezTo>
                  <a:pt x="2709" y="1276"/>
                  <a:pt x="2709" y="1276"/>
                  <a:pt x="2710" y="1276"/>
                </a:cubicBezTo>
                <a:cubicBezTo>
                  <a:pt x="2710" y="1276"/>
                  <a:pt x="2710" y="1276"/>
                  <a:pt x="2710" y="1276"/>
                </a:cubicBezTo>
                <a:cubicBezTo>
                  <a:pt x="2712" y="1275"/>
                  <a:pt x="2712" y="1275"/>
                  <a:pt x="2712" y="1275"/>
                </a:cubicBezTo>
                <a:cubicBezTo>
                  <a:pt x="2712" y="1275"/>
                  <a:pt x="2712" y="1275"/>
                  <a:pt x="2712" y="1275"/>
                </a:cubicBezTo>
                <a:cubicBezTo>
                  <a:pt x="2713" y="1271"/>
                  <a:pt x="2713" y="1271"/>
                  <a:pt x="2713" y="1271"/>
                </a:cubicBezTo>
                <a:cubicBezTo>
                  <a:pt x="2713" y="1270"/>
                  <a:pt x="2713" y="1270"/>
                  <a:pt x="2713" y="1270"/>
                </a:cubicBezTo>
                <a:cubicBezTo>
                  <a:pt x="2713" y="1270"/>
                  <a:pt x="2713" y="1270"/>
                  <a:pt x="2713" y="1269"/>
                </a:cubicBezTo>
                <a:cubicBezTo>
                  <a:pt x="2712" y="1269"/>
                  <a:pt x="2712" y="1269"/>
                  <a:pt x="2712" y="1270"/>
                </a:cubicBezTo>
                <a:cubicBezTo>
                  <a:pt x="2709" y="1272"/>
                  <a:pt x="2709" y="1272"/>
                  <a:pt x="2709" y="1272"/>
                </a:cubicBezTo>
                <a:cubicBezTo>
                  <a:pt x="2709" y="1275"/>
                  <a:pt x="2709" y="1275"/>
                  <a:pt x="2709" y="1275"/>
                </a:cubicBezTo>
                <a:cubicBezTo>
                  <a:pt x="2709" y="1275"/>
                  <a:pt x="2709" y="1275"/>
                  <a:pt x="2709" y="1275"/>
                </a:cubicBezTo>
                <a:lnTo>
                  <a:pt x="2709" y="1276"/>
                </a:lnTo>
                <a:close/>
                <a:moveTo>
                  <a:pt x="3006" y="912"/>
                </a:moveTo>
                <a:cubicBezTo>
                  <a:pt x="3006" y="912"/>
                  <a:pt x="3006" y="912"/>
                  <a:pt x="3006" y="912"/>
                </a:cubicBezTo>
                <a:cubicBezTo>
                  <a:pt x="3007" y="912"/>
                  <a:pt x="3007" y="912"/>
                  <a:pt x="3007" y="912"/>
                </a:cubicBezTo>
                <a:cubicBezTo>
                  <a:pt x="3008" y="911"/>
                  <a:pt x="3008" y="911"/>
                  <a:pt x="3008" y="911"/>
                </a:cubicBezTo>
                <a:cubicBezTo>
                  <a:pt x="3010" y="910"/>
                  <a:pt x="3010" y="910"/>
                  <a:pt x="3010" y="910"/>
                </a:cubicBezTo>
                <a:cubicBezTo>
                  <a:pt x="3010" y="910"/>
                  <a:pt x="3010" y="910"/>
                  <a:pt x="3010" y="910"/>
                </a:cubicBezTo>
                <a:cubicBezTo>
                  <a:pt x="3010" y="907"/>
                  <a:pt x="3010" y="907"/>
                  <a:pt x="3010" y="907"/>
                </a:cubicBezTo>
                <a:cubicBezTo>
                  <a:pt x="3009" y="903"/>
                  <a:pt x="3009" y="903"/>
                  <a:pt x="3009" y="903"/>
                </a:cubicBezTo>
                <a:cubicBezTo>
                  <a:pt x="3007" y="901"/>
                  <a:pt x="3007" y="901"/>
                  <a:pt x="3007" y="901"/>
                </a:cubicBezTo>
                <a:cubicBezTo>
                  <a:pt x="3007" y="901"/>
                  <a:pt x="3007" y="901"/>
                  <a:pt x="3007" y="901"/>
                </a:cubicBezTo>
                <a:cubicBezTo>
                  <a:pt x="3006" y="901"/>
                  <a:pt x="3006" y="901"/>
                  <a:pt x="3006" y="901"/>
                </a:cubicBezTo>
                <a:cubicBezTo>
                  <a:pt x="3005" y="900"/>
                  <a:pt x="3005" y="900"/>
                  <a:pt x="3005" y="900"/>
                </a:cubicBezTo>
                <a:cubicBezTo>
                  <a:pt x="3005" y="899"/>
                  <a:pt x="3005" y="899"/>
                  <a:pt x="3005" y="899"/>
                </a:cubicBezTo>
                <a:cubicBezTo>
                  <a:pt x="3004" y="899"/>
                  <a:pt x="3004" y="899"/>
                  <a:pt x="3004" y="900"/>
                </a:cubicBezTo>
                <a:cubicBezTo>
                  <a:pt x="3003" y="901"/>
                  <a:pt x="3003" y="901"/>
                  <a:pt x="3003" y="901"/>
                </a:cubicBezTo>
                <a:cubicBezTo>
                  <a:pt x="3003" y="902"/>
                  <a:pt x="3003" y="902"/>
                  <a:pt x="3003" y="902"/>
                </a:cubicBezTo>
                <a:cubicBezTo>
                  <a:pt x="3006" y="911"/>
                  <a:pt x="3006" y="911"/>
                  <a:pt x="3006" y="911"/>
                </a:cubicBezTo>
                <a:cubicBezTo>
                  <a:pt x="3006" y="912"/>
                  <a:pt x="3006" y="912"/>
                  <a:pt x="3006" y="912"/>
                </a:cubicBezTo>
                <a:close/>
                <a:moveTo>
                  <a:pt x="2865" y="1030"/>
                </a:moveTo>
                <a:cubicBezTo>
                  <a:pt x="2864" y="1033"/>
                  <a:pt x="2864" y="1033"/>
                  <a:pt x="2864" y="1033"/>
                </a:cubicBezTo>
                <a:cubicBezTo>
                  <a:pt x="2863" y="1033"/>
                  <a:pt x="2863" y="1033"/>
                  <a:pt x="2864" y="1034"/>
                </a:cubicBezTo>
                <a:cubicBezTo>
                  <a:pt x="2865" y="1035"/>
                  <a:pt x="2865" y="1035"/>
                  <a:pt x="2865" y="1035"/>
                </a:cubicBezTo>
                <a:cubicBezTo>
                  <a:pt x="2866" y="1035"/>
                  <a:pt x="2866" y="1035"/>
                  <a:pt x="2866" y="1035"/>
                </a:cubicBezTo>
                <a:cubicBezTo>
                  <a:pt x="2867" y="1035"/>
                  <a:pt x="2867" y="1035"/>
                  <a:pt x="2867" y="1035"/>
                </a:cubicBezTo>
                <a:cubicBezTo>
                  <a:pt x="2870" y="1033"/>
                  <a:pt x="2870" y="1033"/>
                  <a:pt x="2870" y="1033"/>
                </a:cubicBezTo>
                <a:cubicBezTo>
                  <a:pt x="2872" y="1030"/>
                  <a:pt x="2872" y="1030"/>
                  <a:pt x="2872" y="1030"/>
                </a:cubicBezTo>
                <a:cubicBezTo>
                  <a:pt x="2874" y="1029"/>
                  <a:pt x="2874" y="1029"/>
                  <a:pt x="2874" y="1029"/>
                </a:cubicBezTo>
                <a:cubicBezTo>
                  <a:pt x="2874" y="1029"/>
                  <a:pt x="2874" y="1029"/>
                  <a:pt x="2874" y="1029"/>
                </a:cubicBezTo>
                <a:cubicBezTo>
                  <a:pt x="2874" y="1027"/>
                  <a:pt x="2874" y="1027"/>
                  <a:pt x="2874" y="1027"/>
                </a:cubicBezTo>
                <a:cubicBezTo>
                  <a:pt x="2874" y="1026"/>
                  <a:pt x="2874" y="1026"/>
                  <a:pt x="2874" y="1026"/>
                </a:cubicBezTo>
                <a:cubicBezTo>
                  <a:pt x="2874" y="1024"/>
                  <a:pt x="2874" y="1024"/>
                  <a:pt x="2874" y="1024"/>
                </a:cubicBezTo>
                <a:cubicBezTo>
                  <a:pt x="2874" y="1024"/>
                  <a:pt x="2873" y="1024"/>
                  <a:pt x="2873" y="1024"/>
                </a:cubicBezTo>
                <a:cubicBezTo>
                  <a:pt x="2873" y="1024"/>
                  <a:pt x="2873" y="1024"/>
                  <a:pt x="2872" y="1024"/>
                </a:cubicBezTo>
                <a:cubicBezTo>
                  <a:pt x="2870" y="1026"/>
                  <a:pt x="2870" y="1026"/>
                  <a:pt x="2870" y="1026"/>
                </a:cubicBezTo>
                <a:cubicBezTo>
                  <a:pt x="2868" y="1026"/>
                  <a:pt x="2868" y="1026"/>
                  <a:pt x="2868" y="1026"/>
                </a:cubicBezTo>
                <a:cubicBezTo>
                  <a:pt x="2866" y="1025"/>
                  <a:pt x="2866" y="1025"/>
                  <a:pt x="2866" y="1025"/>
                </a:cubicBezTo>
                <a:cubicBezTo>
                  <a:pt x="2866" y="1025"/>
                  <a:pt x="2866" y="1025"/>
                  <a:pt x="2865" y="1026"/>
                </a:cubicBezTo>
                <a:cubicBezTo>
                  <a:pt x="2865" y="1026"/>
                  <a:pt x="2865" y="1026"/>
                  <a:pt x="2865" y="1026"/>
                </a:cubicBezTo>
                <a:cubicBezTo>
                  <a:pt x="2866" y="1029"/>
                  <a:pt x="2866" y="1029"/>
                  <a:pt x="2866" y="1029"/>
                </a:cubicBezTo>
                <a:cubicBezTo>
                  <a:pt x="2867" y="1030"/>
                  <a:pt x="2867" y="1030"/>
                  <a:pt x="2867" y="1030"/>
                </a:cubicBezTo>
                <a:cubicBezTo>
                  <a:pt x="2866" y="1030"/>
                  <a:pt x="2866" y="1030"/>
                  <a:pt x="2866" y="1030"/>
                </a:cubicBezTo>
                <a:lnTo>
                  <a:pt x="2865" y="1030"/>
                </a:lnTo>
                <a:close/>
                <a:moveTo>
                  <a:pt x="2857" y="1014"/>
                </a:moveTo>
                <a:cubicBezTo>
                  <a:pt x="2857" y="1014"/>
                  <a:pt x="2858" y="1014"/>
                  <a:pt x="2858" y="1014"/>
                </a:cubicBezTo>
                <a:cubicBezTo>
                  <a:pt x="2858" y="1014"/>
                  <a:pt x="2858" y="1014"/>
                  <a:pt x="2858" y="1014"/>
                </a:cubicBezTo>
                <a:cubicBezTo>
                  <a:pt x="2863" y="1012"/>
                  <a:pt x="2863" y="1012"/>
                  <a:pt x="2863" y="1012"/>
                </a:cubicBezTo>
                <a:cubicBezTo>
                  <a:pt x="2863" y="1012"/>
                  <a:pt x="2863" y="1012"/>
                  <a:pt x="2863" y="1012"/>
                </a:cubicBezTo>
                <a:cubicBezTo>
                  <a:pt x="2865" y="1010"/>
                  <a:pt x="2865" y="1010"/>
                  <a:pt x="2865" y="1010"/>
                </a:cubicBezTo>
                <a:cubicBezTo>
                  <a:pt x="2865" y="1010"/>
                  <a:pt x="2865" y="1010"/>
                  <a:pt x="2865" y="1010"/>
                </a:cubicBezTo>
                <a:cubicBezTo>
                  <a:pt x="2865" y="1012"/>
                  <a:pt x="2865" y="1012"/>
                  <a:pt x="2865" y="1012"/>
                </a:cubicBezTo>
                <a:cubicBezTo>
                  <a:pt x="2865" y="1012"/>
                  <a:pt x="2865" y="1013"/>
                  <a:pt x="2866" y="1013"/>
                </a:cubicBezTo>
                <a:cubicBezTo>
                  <a:pt x="2866" y="1013"/>
                  <a:pt x="2866" y="1013"/>
                  <a:pt x="2866" y="1013"/>
                </a:cubicBezTo>
                <a:cubicBezTo>
                  <a:pt x="2872" y="1009"/>
                  <a:pt x="2872" y="1009"/>
                  <a:pt x="2872" y="1009"/>
                </a:cubicBezTo>
                <a:cubicBezTo>
                  <a:pt x="2876" y="1004"/>
                  <a:pt x="2876" y="1004"/>
                  <a:pt x="2876" y="1004"/>
                </a:cubicBezTo>
                <a:cubicBezTo>
                  <a:pt x="2876" y="1006"/>
                  <a:pt x="2876" y="1006"/>
                  <a:pt x="2876" y="1006"/>
                </a:cubicBezTo>
                <a:cubicBezTo>
                  <a:pt x="2877" y="1008"/>
                  <a:pt x="2877" y="1008"/>
                  <a:pt x="2877" y="1008"/>
                </a:cubicBezTo>
                <a:cubicBezTo>
                  <a:pt x="2877" y="1008"/>
                  <a:pt x="2878" y="1009"/>
                  <a:pt x="2878" y="1009"/>
                </a:cubicBezTo>
                <a:cubicBezTo>
                  <a:pt x="2878" y="1009"/>
                  <a:pt x="2878" y="1009"/>
                  <a:pt x="2879" y="1008"/>
                </a:cubicBezTo>
                <a:cubicBezTo>
                  <a:pt x="2880" y="1007"/>
                  <a:pt x="2880" y="1007"/>
                  <a:pt x="2880" y="1007"/>
                </a:cubicBezTo>
                <a:cubicBezTo>
                  <a:pt x="2880" y="1006"/>
                  <a:pt x="2880" y="1006"/>
                  <a:pt x="2880" y="1006"/>
                </a:cubicBezTo>
                <a:cubicBezTo>
                  <a:pt x="2880" y="1005"/>
                  <a:pt x="2880" y="1005"/>
                  <a:pt x="2880" y="1005"/>
                </a:cubicBezTo>
                <a:cubicBezTo>
                  <a:pt x="2883" y="1002"/>
                  <a:pt x="2883" y="1002"/>
                  <a:pt x="2883" y="1002"/>
                </a:cubicBezTo>
                <a:cubicBezTo>
                  <a:pt x="2884" y="1003"/>
                  <a:pt x="2884" y="1003"/>
                  <a:pt x="2884" y="1003"/>
                </a:cubicBezTo>
                <a:cubicBezTo>
                  <a:pt x="2884" y="1004"/>
                  <a:pt x="2884" y="1004"/>
                  <a:pt x="2884" y="1004"/>
                </a:cubicBezTo>
                <a:cubicBezTo>
                  <a:pt x="2885" y="1004"/>
                  <a:pt x="2885" y="1003"/>
                  <a:pt x="2885" y="1003"/>
                </a:cubicBezTo>
                <a:cubicBezTo>
                  <a:pt x="2886" y="1000"/>
                  <a:pt x="2886" y="1000"/>
                  <a:pt x="2886" y="1000"/>
                </a:cubicBezTo>
                <a:cubicBezTo>
                  <a:pt x="2888" y="998"/>
                  <a:pt x="2888" y="998"/>
                  <a:pt x="2888" y="998"/>
                </a:cubicBezTo>
                <a:cubicBezTo>
                  <a:pt x="2891" y="997"/>
                  <a:pt x="2891" y="997"/>
                  <a:pt x="2891" y="997"/>
                </a:cubicBezTo>
                <a:cubicBezTo>
                  <a:pt x="2891" y="997"/>
                  <a:pt x="2891" y="997"/>
                  <a:pt x="2891" y="997"/>
                </a:cubicBezTo>
                <a:cubicBezTo>
                  <a:pt x="2893" y="995"/>
                  <a:pt x="2893" y="995"/>
                  <a:pt x="2893" y="995"/>
                </a:cubicBezTo>
                <a:cubicBezTo>
                  <a:pt x="2893" y="992"/>
                  <a:pt x="2893" y="992"/>
                  <a:pt x="2893" y="992"/>
                </a:cubicBezTo>
                <a:cubicBezTo>
                  <a:pt x="2893" y="988"/>
                  <a:pt x="2893" y="988"/>
                  <a:pt x="2893" y="988"/>
                </a:cubicBezTo>
                <a:cubicBezTo>
                  <a:pt x="2893" y="988"/>
                  <a:pt x="2893" y="988"/>
                  <a:pt x="2893" y="988"/>
                </a:cubicBezTo>
                <a:cubicBezTo>
                  <a:pt x="2891" y="985"/>
                  <a:pt x="2891" y="985"/>
                  <a:pt x="2891" y="985"/>
                </a:cubicBezTo>
                <a:cubicBezTo>
                  <a:pt x="2888" y="983"/>
                  <a:pt x="2888" y="983"/>
                  <a:pt x="2888" y="983"/>
                </a:cubicBezTo>
                <a:cubicBezTo>
                  <a:pt x="2888" y="983"/>
                  <a:pt x="2887" y="983"/>
                  <a:pt x="2887" y="983"/>
                </a:cubicBezTo>
                <a:cubicBezTo>
                  <a:pt x="2887" y="983"/>
                  <a:pt x="2887" y="984"/>
                  <a:pt x="2887" y="984"/>
                </a:cubicBezTo>
                <a:cubicBezTo>
                  <a:pt x="2886" y="987"/>
                  <a:pt x="2886" y="987"/>
                  <a:pt x="2886" y="987"/>
                </a:cubicBezTo>
                <a:cubicBezTo>
                  <a:pt x="2886" y="987"/>
                  <a:pt x="2886" y="987"/>
                  <a:pt x="2886" y="987"/>
                </a:cubicBezTo>
                <a:cubicBezTo>
                  <a:pt x="2886" y="988"/>
                  <a:pt x="2886" y="988"/>
                  <a:pt x="2886" y="988"/>
                </a:cubicBezTo>
                <a:cubicBezTo>
                  <a:pt x="2884" y="989"/>
                  <a:pt x="2884" y="989"/>
                  <a:pt x="2884" y="989"/>
                </a:cubicBezTo>
                <a:cubicBezTo>
                  <a:pt x="2884" y="989"/>
                  <a:pt x="2884" y="989"/>
                  <a:pt x="2884" y="989"/>
                </a:cubicBezTo>
                <a:cubicBezTo>
                  <a:pt x="2883" y="990"/>
                  <a:pt x="2883" y="990"/>
                  <a:pt x="2883" y="990"/>
                </a:cubicBezTo>
                <a:cubicBezTo>
                  <a:pt x="2883" y="989"/>
                  <a:pt x="2883" y="989"/>
                  <a:pt x="2883" y="989"/>
                </a:cubicBezTo>
                <a:cubicBezTo>
                  <a:pt x="2883" y="987"/>
                  <a:pt x="2883" y="987"/>
                  <a:pt x="2883" y="987"/>
                </a:cubicBezTo>
                <a:cubicBezTo>
                  <a:pt x="2883" y="987"/>
                  <a:pt x="2883" y="987"/>
                  <a:pt x="2882" y="987"/>
                </a:cubicBezTo>
                <a:cubicBezTo>
                  <a:pt x="2883" y="986"/>
                  <a:pt x="2883" y="986"/>
                  <a:pt x="2883" y="986"/>
                </a:cubicBezTo>
                <a:cubicBezTo>
                  <a:pt x="2883" y="985"/>
                  <a:pt x="2883" y="985"/>
                  <a:pt x="2883" y="985"/>
                </a:cubicBezTo>
                <a:cubicBezTo>
                  <a:pt x="2881" y="980"/>
                  <a:pt x="2881" y="980"/>
                  <a:pt x="2881" y="980"/>
                </a:cubicBezTo>
                <a:cubicBezTo>
                  <a:pt x="2881" y="980"/>
                  <a:pt x="2881" y="980"/>
                  <a:pt x="2881" y="980"/>
                </a:cubicBezTo>
                <a:cubicBezTo>
                  <a:pt x="2881" y="980"/>
                  <a:pt x="2881" y="980"/>
                  <a:pt x="2880" y="980"/>
                </a:cubicBezTo>
                <a:cubicBezTo>
                  <a:pt x="2878" y="981"/>
                  <a:pt x="2878" y="981"/>
                  <a:pt x="2878" y="981"/>
                </a:cubicBezTo>
                <a:cubicBezTo>
                  <a:pt x="2878" y="981"/>
                  <a:pt x="2878" y="981"/>
                  <a:pt x="2878" y="981"/>
                </a:cubicBezTo>
                <a:cubicBezTo>
                  <a:pt x="2877" y="984"/>
                  <a:pt x="2877" y="984"/>
                  <a:pt x="2877" y="984"/>
                </a:cubicBezTo>
                <a:cubicBezTo>
                  <a:pt x="2876" y="990"/>
                  <a:pt x="2876" y="990"/>
                  <a:pt x="2876" y="990"/>
                </a:cubicBezTo>
                <a:cubicBezTo>
                  <a:pt x="2875" y="991"/>
                  <a:pt x="2875" y="991"/>
                  <a:pt x="2875" y="991"/>
                </a:cubicBezTo>
                <a:cubicBezTo>
                  <a:pt x="2875" y="991"/>
                  <a:pt x="2875" y="991"/>
                  <a:pt x="2875" y="991"/>
                </a:cubicBezTo>
                <a:cubicBezTo>
                  <a:pt x="2875" y="994"/>
                  <a:pt x="2875" y="994"/>
                  <a:pt x="2875" y="994"/>
                </a:cubicBezTo>
                <a:cubicBezTo>
                  <a:pt x="2871" y="998"/>
                  <a:pt x="2871" y="998"/>
                  <a:pt x="2871" y="998"/>
                </a:cubicBezTo>
                <a:cubicBezTo>
                  <a:pt x="2871" y="998"/>
                  <a:pt x="2871" y="998"/>
                  <a:pt x="2871" y="998"/>
                </a:cubicBezTo>
                <a:cubicBezTo>
                  <a:pt x="2872" y="1000"/>
                  <a:pt x="2872" y="1000"/>
                  <a:pt x="2872" y="1000"/>
                </a:cubicBezTo>
                <a:cubicBezTo>
                  <a:pt x="2867" y="1002"/>
                  <a:pt x="2867" y="1002"/>
                  <a:pt x="2867" y="1002"/>
                </a:cubicBezTo>
                <a:cubicBezTo>
                  <a:pt x="2865" y="1003"/>
                  <a:pt x="2865" y="1003"/>
                  <a:pt x="2865" y="1003"/>
                </a:cubicBezTo>
                <a:cubicBezTo>
                  <a:pt x="2864" y="1003"/>
                  <a:pt x="2864" y="1003"/>
                  <a:pt x="2864" y="1003"/>
                </a:cubicBezTo>
                <a:cubicBezTo>
                  <a:pt x="2864" y="1003"/>
                  <a:pt x="2864" y="1003"/>
                  <a:pt x="2864" y="1003"/>
                </a:cubicBezTo>
                <a:cubicBezTo>
                  <a:pt x="2862" y="1005"/>
                  <a:pt x="2862" y="1005"/>
                  <a:pt x="2862" y="1005"/>
                </a:cubicBezTo>
                <a:cubicBezTo>
                  <a:pt x="2860" y="1005"/>
                  <a:pt x="2860" y="1005"/>
                  <a:pt x="2860" y="1005"/>
                </a:cubicBezTo>
                <a:cubicBezTo>
                  <a:pt x="2859" y="1005"/>
                  <a:pt x="2859" y="1005"/>
                  <a:pt x="2859" y="1005"/>
                </a:cubicBezTo>
                <a:cubicBezTo>
                  <a:pt x="2858" y="1007"/>
                  <a:pt x="2858" y="1007"/>
                  <a:pt x="2858" y="1007"/>
                </a:cubicBezTo>
                <a:cubicBezTo>
                  <a:pt x="2857" y="1008"/>
                  <a:pt x="2857" y="1008"/>
                  <a:pt x="2857" y="1008"/>
                </a:cubicBezTo>
                <a:cubicBezTo>
                  <a:pt x="2857" y="1008"/>
                  <a:pt x="2857" y="1008"/>
                  <a:pt x="2857" y="1008"/>
                </a:cubicBezTo>
                <a:cubicBezTo>
                  <a:pt x="2856" y="1012"/>
                  <a:pt x="2856" y="1012"/>
                  <a:pt x="2856" y="1012"/>
                </a:cubicBezTo>
                <a:cubicBezTo>
                  <a:pt x="2857" y="1014"/>
                  <a:pt x="2857" y="1014"/>
                  <a:pt x="2857" y="1014"/>
                </a:cubicBezTo>
                <a:cubicBezTo>
                  <a:pt x="2857" y="1014"/>
                  <a:pt x="2857" y="1014"/>
                  <a:pt x="2857" y="1014"/>
                </a:cubicBezTo>
                <a:close/>
                <a:moveTo>
                  <a:pt x="2883" y="990"/>
                </a:moveTo>
                <a:cubicBezTo>
                  <a:pt x="2882" y="993"/>
                  <a:pt x="2882" y="993"/>
                  <a:pt x="2882" y="993"/>
                </a:cubicBezTo>
                <a:cubicBezTo>
                  <a:pt x="2882" y="993"/>
                  <a:pt x="2882" y="993"/>
                  <a:pt x="2882" y="993"/>
                </a:cubicBezTo>
                <a:lnTo>
                  <a:pt x="2883" y="990"/>
                </a:lnTo>
                <a:close/>
                <a:moveTo>
                  <a:pt x="2916" y="954"/>
                </a:moveTo>
                <a:cubicBezTo>
                  <a:pt x="2921" y="955"/>
                  <a:pt x="2921" y="955"/>
                  <a:pt x="2921" y="955"/>
                </a:cubicBezTo>
                <a:cubicBezTo>
                  <a:pt x="2921" y="955"/>
                  <a:pt x="2921" y="955"/>
                  <a:pt x="2921" y="955"/>
                </a:cubicBezTo>
                <a:cubicBezTo>
                  <a:pt x="2928" y="952"/>
                  <a:pt x="2928" y="952"/>
                  <a:pt x="2928" y="952"/>
                </a:cubicBezTo>
                <a:cubicBezTo>
                  <a:pt x="2929" y="952"/>
                  <a:pt x="2929" y="952"/>
                  <a:pt x="2929" y="952"/>
                </a:cubicBezTo>
                <a:cubicBezTo>
                  <a:pt x="2929" y="949"/>
                  <a:pt x="2929" y="949"/>
                  <a:pt x="2929" y="949"/>
                </a:cubicBezTo>
                <a:cubicBezTo>
                  <a:pt x="2931" y="945"/>
                  <a:pt x="2931" y="945"/>
                  <a:pt x="2931" y="945"/>
                </a:cubicBezTo>
                <a:cubicBezTo>
                  <a:pt x="2931" y="944"/>
                  <a:pt x="2931" y="944"/>
                  <a:pt x="2931" y="944"/>
                </a:cubicBezTo>
                <a:cubicBezTo>
                  <a:pt x="2930" y="942"/>
                  <a:pt x="2930" y="942"/>
                  <a:pt x="2930" y="942"/>
                </a:cubicBezTo>
                <a:cubicBezTo>
                  <a:pt x="2927" y="940"/>
                  <a:pt x="2927" y="940"/>
                  <a:pt x="2927" y="940"/>
                </a:cubicBezTo>
                <a:cubicBezTo>
                  <a:pt x="2927" y="940"/>
                  <a:pt x="2927" y="940"/>
                  <a:pt x="2927" y="940"/>
                </a:cubicBezTo>
                <a:cubicBezTo>
                  <a:pt x="2926" y="940"/>
                  <a:pt x="2926" y="940"/>
                  <a:pt x="2926" y="940"/>
                </a:cubicBezTo>
                <a:cubicBezTo>
                  <a:pt x="2926" y="943"/>
                  <a:pt x="2926" y="943"/>
                  <a:pt x="2926" y="943"/>
                </a:cubicBezTo>
                <a:cubicBezTo>
                  <a:pt x="2925" y="945"/>
                  <a:pt x="2925" y="945"/>
                  <a:pt x="2925" y="945"/>
                </a:cubicBezTo>
                <a:cubicBezTo>
                  <a:pt x="2924" y="943"/>
                  <a:pt x="2924" y="943"/>
                  <a:pt x="2924" y="943"/>
                </a:cubicBezTo>
                <a:cubicBezTo>
                  <a:pt x="2924" y="943"/>
                  <a:pt x="2924" y="943"/>
                  <a:pt x="2924" y="943"/>
                </a:cubicBezTo>
                <a:cubicBezTo>
                  <a:pt x="2923" y="943"/>
                  <a:pt x="2923" y="943"/>
                  <a:pt x="2923" y="943"/>
                </a:cubicBezTo>
                <a:cubicBezTo>
                  <a:pt x="2923" y="947"/>
                  <a:pt x="2923" y="947"/>
                  <a:pt x="2923" y="947"/>
                </a:cubicBezTo>
                <a:cubicBezTo>
                  <a:pt x="2922" y="947"/>
                  <a:pt x="2922" y="947"/>
                  <a:pt x="2922" y="947"/>
                </a:cubicBezTo>
                <a:cubicBezTo>
                  <a:pt x="2919" y="947"/>
                  <a:pt x="2919" y="947"/>
                  <a:pt x="2919" y="947"/>
                </a:cubicBezTo>
                <a:cubicBezTo>
                  <a:pt x="2919" y="947"/>
                  <a:pt x="2919" y="947"/>
                  <a:pt x="2919" y="947"/>
                </a:cubicBezTo>
                <a:cubicBezTo>
                  <a:pt x="2918" y="947"/>
                  <a:pt x="2918" y="947"/>
                  <a:pt x="2918" y="948"/>
                </a:cubicBezTo>
                <a:cubicBezTo>
                  <a:pt x="2919" y="951"/>
                  <a:pt x="2919" y="951"/>
                  <a:pt x="2919" y="951"/>
                </a:cubicBezTo>
                <a:cubicBezTo>
                  <a:pt x="2918" y="951"/>
                  <a:pt x="2918" y="951"/>
                  <a:pt x="2918" y="951"/>
                </a:cubicBezTo>
                <a:cubicBezTo>
                  <a:pt x="2917" y="951"/>
                  <a:pt x="2917" y="951"/>
                  <a:pt x="2917" y="951"/>
                </a:cubicBezTo>
                <a:cubicBezTo>
                  <a:pt x="2917" y="951"/>
                  <a:pt x="2916" y="951"/>
                  <a:pt x="2916" y="951"/>
                </a:cubicBezTo>
                <a:cubicBezTo>
                  <a:pt x="2916" y="951"/>
                  <a:pt x="2916" y="952"/>
                  <a:pt x="2916" y="952"/>
                </a:cubicBezTo>
                <a:cubicBezTo>
                  <a:pt x="2916" y="953"/>
                  <a:pt x="2916" y="953"/>
                  <a:pt x="2916" y="953"/>
                </a:cubicBezTo>
                <a:cubicBezTo>
                  <a:pt x="2916" y="954"/>
                  <a:pt x="2916" y="954"/>
                  <a:pt x="2916" y="954"/>
                </a:cubicBezTo>
                <a:close/>
                <a:moveTo>
                  <a:pt x="2980" y="908"/>
                </a:moveTo>
                <a:cubicBezTo>
                  <a:pt x="2981" y="913"/>
                  <a:pt x="2981" y="913"/>
                  <a:pt x="2981" y="913"/>
                </a:cubicBezTo>
                <a:cubicBezTo>
                  <a:pt x="2981" y="913"/>
                  <a:pt x="2981" y="914"/>
                  <a:pt x="2981" y="914"/>
                </a:cubicBezTo>
                <a:cubicBezTo>
                  <a:pt x="2981" y="914"/>
                  <a:pt x="2981" y="914"/>
                  <a:pt x="2981" y="914"/>
                </a:cubicBezTo>
                <a:cubicBezTo>
                  <a:pt x="2982" y="914"/>
                  <a:pt x="2982" y="913"/>
                  <a:pt x="2982" y="913"/>
                </a:cubicBezTo>
                <a:cubicBezTo>
                  <a:pt x="2983" y="912"/>
                  <a:pt x="2983" y="912"/>
                  <a:pt x="2983" y="912"/>
                </a:cubicBezTo>
                <a:cubicBezTo>
                  <a:pt x="2983" y="912"/>
                  <a:pt x="2983" y="912"/>
                  <a:pt x="2983" y="912"/>
                </a:cubicBezTo>
                <a:cubicBezTo>
                  <a:pt x="2983" y="912"/>
                  <a:pt x="2983" y="912"/>
                  <a:pt x="2983" y="912"/>
                </a:cubicBezTo>
                <a:cubicBezTo>
                  <a:pt x="2983" y="912"/>
                  <a:pt x="2983" y="912"/>
                  <a:pt x="2984" y="912"/>
                </a:cubicBezTo>
                <a:cubicBezTo>
                  <a:pt x="2985" y="911"/>
                  <a:pt x="2985" y="911"/>
                  <a:pt x="2985" y="911"/>
                </a:cubicBezTo>
                <a:cubicBezTo>
                  <a:pt x="2986" y="912"/>
                  <a:pt x="2986" y="912"/>
                  <a:pt x="2986" y="912"/>
                </a:cubicBezTo>
                <a:cubicBezTo>
                  <a:pt x="2987" y="912"/>
                  <a:pt x="2987" y="912"/>
                  <a:pt x="2987" y="912"/>
                </a:cubicBezTo>
                <a:cubicBezTo>
                  <a:pt x="2988" y="912"/>
                  <a:pt x="2988" y="912"/>
                  <a:pt x="2988" y="912"/>
                </a:cubicBezTo>
                <a:cubicBezTo>
                  <a:pt x="2989" y="912"/>
                  <a:pt x="2989" y="912"/>
                  <a:pt x="2989" y="912"/>
                </a:cubicBezTo>
                <a:cubicBezTo>
                  <a:pt x="2990" y="910"/>
                  <a:pt x="2990" y="910"/>
                  <a:pt x="2990" y="910"/>
                </a:cubicBezTo>
                <a:cubicBezTo>
                  <a:pt x="2991" y="911"/>
                  <a:pt x="2991" y="911"/>
                  <a:pt x="2991" y="911"/>
                </a:cubicBezTo>
                <a:cubicBezTo>
                  <a:pt x="2991" y="911"/>
                  <a:pt x="2992" y="911"/>
                  <a:pt x="2992" y="911"/>
                </a:cubicBezTo>
                <a:cubicBezTo>
                  <a:pt x="2993" y="910"/>
                  <a:pt x="2993" y="910"/>
                  <a:pt x="2993" y="910"/>
                </a:cubicBezTo>
                <a:cubicBezTo>
                  <a:pt x="2993" y="909"/>
                  <a:pt x="2993" y="909"/>
                  <a:pt x="2993" y="909"/>
                </a:cubicBezTo>
                <a:cubicBezTo>
                  <a:pt x="2994" y="908"/>
                  <a:pt x="2994" y="908"/>
                  <a:pt x="2994" y="908"/>
                </a:cubicBezTo>
                <a:cubicBezTo>
                  <a:pt x="2995" y="908"/>
                  <a:pt x="2995" y="908"/>
                  <a:pt x="2995" y="908"/>
                </a:cubicBezTo>
                <a:cubicBezTo>
                  <a:pt x="2995" y="908"/>
                  <a:pt x="2995" y="907"/>
                  <a:pt x="2995" y="907"/>
                </a:cubicBezTo>
                <a:cubicBezTo>
                  <a:pt x="2995" y="905"/>
                  <a:pt x="2995" y="905"/>
                  <a:pt x="2995" y="905"/>
                </a:cubicBezTo>
                <a:cubicBezTo>
                  <a:pt x="2995" y="905"/>
                  <a:pt x="2995" y="905"/>
                  <a:pt x="2995" y="905"/>
                </a:cubicBezTo>
                <a:cubicBezTo>
                  <a:pt x="2994" y="903"/>
                  <a:pt x="2994" y="903"/>
                  <a:pt x="2994" y="903"/>
                </a:cubicBezTo>
                <a:cubicBezTo>
                  <a:pt x="2994" y="903"/>
                  <a:pt x="2994" y="903"/>
                  <a:pt x="2994" y="903"/>
                </a:cubicBezTo>
                <a:cubicBezTo>
                  <a:pt x="2993" y="902"/>
                  <a:pt x="2993" y="902"/>
                  <a:pt x="2993" y="902"/>
                </a:cubicBezTo>
                <a:cubicBezTo>
                  <a:pt x="2992" y="901"/>
                  <a:pt x="2992" y="901"/>
                  <a:pt x="2992" y="901"/>
                </a:cubicBezTo>
                <a:cubicBezTo>
                  <a:pt x="2991" y="900"/>
                  <a:pt x="2991" y="900"/>
                  <a:pt x="2991" y="900"/>
                </a:cubicBezTo>
                <a:cubicBezTo>
                  <a:pt x="2989" y="900"/>
                  <a:pt x="2989" y="900"/>
                  <a:pt x="2989" y="900"/>
                </a:cubicBezTo>
                <a:cubicBezTo>
                  <a:pt x="2989" y="900"/>
                  <a:pt x="2989" y="900"/>
                  <a:pt x="2989" y="900"/>
                </a:cubicBezTo>
                <a:cubicBezTo>
                  <a:pt x="2989" y="900"/>
                  <a:pt x="2989" y="901"/>
                  <a:pt x="2989" y="901"/>
                </a:cubicBezTo>
                <a:cubicBezTo>
                  <a:pt x="2989" y="903"/>
                  <a:pt x="2989" y="903"/>
                  <a:pt x="2989" y="903"/>
                </a:cubicBezTo>
                <a:cubicBezTo>
                  <a:pt x="2987" y="904"/>
                  <a:pt x="2987" y="904"/>
                  <a:pt x="2987" y="904"/>
                </a:cubicBezTo>
                <a:cubicBezTo>
                  <a:pt x="2987" y="902"/>
                  <a:pt x="2987" y="902"/>
                  <a:pt x="2987" y="902"/>
                </a:cubicBezTo>
                <a:cubicBezTo>
                  <a:pt x="2987" y="901"/>
                  <a:pt x="2987" y="901"/>
                  <a:pt x="2987" y="901"/>
                </a:cubicBezTo>
                <a:cubicBezTo>
                  <a:pt x="2986" y="901"/>
                  <a:pt x="2986" y="901"/>
                  <a:pt x="2986" y="901"/>
                </a:cubicBezTo>
                <a:cubicBezTo>
                  <a:pt x="2986" y="901"/>
                  <a:pt x="2986" y="901"/>
                  <a:pt x="2986" y="901"/>
                </a:cubicBezTo>
                <a:cubicBezTo>
                  <a:pt x="2985" y="901"/>
                  <a:pt x="2985" y="901"/>
                  <a:pt x="2985" y="901"/>
                </a:cubicBezTo>
                <a:cubicBezTo>
                  <a:pt x="2985" y="902"/>
                  <a:pt x="2985" y="902"/>
                  <a:pt x="2985" y="902"/>
                </a:cubicBezTo>
                <a:cubicBezTo>
                  <a:pt x="2984" y="902"/>
                  <a:pt x="2984" y="902"/>
                  <a:pt x="2984" y="902"/>
                </a:cubicBezTo>
                <a:cubicBezTo>
                  <a:pt x="2984" y="902"/>
                  <a:pt x="2984" y="902"/>
                  <a:pt x="2984" y="902"/>
                </a:cubicBezTo>
                <a:cubicBezTo>
                  <a:pt x="2983" y="902"/>
                  <a:pt x="2983" y="902"/>
                  <a:pt x="2983" y="902"/>
                </a:cubicBezTo>
                <a:cubicBezTo>
                  <a:pt x="2983" y="903"/>
                  <a:pt x="2983" y="903"/>
                  <a:pt x="2983" y="903"/>
                </a:cubicBezTo>
                <a:cubicBezTo>
                  <a:pt x="2983" y="903"/>
                  <a:pt x="2983" y="903"/>
                  <a:pt x="2983" y="903"/>
                </a:cubicBezTo>
                <a:cubicBezTo>
                  <a:pt x="2982" y="904"/>
                  <a:pt x="2982" y="904"/>
                  <a:pt x="2982" y="904"/>
                </a:cubicBezTo>
                <a:cubicBezTo>
                  <a:pt x="2980" y="904"/>
                  <a:pt x="2980" y="904"/>
                  <a:pt x="2980" y="904"/>
                </a:cubicBezTo>
                <a:cubicBezTo>
                  <a:pt x="2980" y="904"/>
                  <a:pt x="2980" y="904"/>
                  <a:pt x="2980" y="904"/>
                </a:cubicBezTo>
                <a:cubicBezTo>
                  <a:pt x="2978" y="906"/>
                  <a:pt x="2978" y="906"/>
                  <a:pt x="2978" y="906"/>
                </a:cubicBezTo>
                <a:cubicBezTo>
                  <a:pt x="2978" y="906"/>
                  <a:pt x="2978" y="906"/>
                  <a:pt x="2978" y="907"/>
                </a:cubicBezTo>
                <a:cubicBezTo>
                  <a:pt x="2978" y="907"/>
                  <a:pt x="2978" y="907"/>
                  <a:pt x="2978" y="907"/>
                </a:cubicBezTo>
                <a:lnTo>
                  <a:pt x="2980" y="908"/>
                </a:lnTo>
                <a:close/>
                <a:moveTo>
                  <a:pt x="2991" y="918"/>
                </a:moveTo>
                <a:cubicBezTo>
                  <a:pt x="2991" y="918"/>
                  <a:pt x="2991" y="918"/>
                  <a:pt x="2991" y="918"/>
                </a:cubicBezTo>
                <a:cubicBezTo>
                  <a:pt x="2986" y="917"/>
                  <a:pt x="2986" y="917"/>
                  <a:pt x="2986" y="917"/>
                </a:cubicBezTo>
                <a:cubicBezTo>
                  <a:pt x="2985" y="917"/>
                  <a:pt x="2985" y="917"/>
                  <a:pt x="2985" y="917"/>
                </a:cubicBezTo>
                <a:cubicBezTo>
                  <a:pt x="2984" y="919"/>
                  <a:pt x="2984" y="919"/>
                  <a:pt x="2984" y="919"/>
                </a:cubicBezTo>
                <a:cubicBezTo>
                  <a:pt x="2984" y="919"/>
                  <a:pt x="2984" y="919"/>
                  <a:pt x="2984" y="919"/>
                </a:cubicBezTo>
                <a:cubicBezTo>
                  <a:pt x="2984" y="921"/>
                  <a:pt x="2984" y="921"/>
                  <a:pt x="2984" y="921"/>
                </a:cubicBezTo>
                <a:cubicBezTo>
                  <a:pt x="2984" y="921"/>
                  <a:pt x="2984" y="921"/>
                  <a:pt x="2984" y="921"/>
                </a:cubicBezTo>
                <a:cubicBezTo>
                  <a:pt x="2989" y="924"/>
                  <a:pt x="2989" y="924"/>
                  <a:pt x="2989" y="924"/>
                </a:cubicBezTo>
                <a:cubicBezTo>
                  <a:pt x="2989" y="924"/>
                  <a:pt x="2989" y="924"/>
                  <a:pt x="2989" y="924"/>
                </a:cubicBezTo>
                <a:cubicBezTo>
                  <a:pt x="2992" y="924"/>
                  <a:pt x="2992" y="924"/>
                  <a:pt x="2992" y="924"/>
                </a:cubicBezTo>
                <a:cubicBezTo>
                  <a:pt x="2993" y="924"/>
                  <a:pt x="2993" y="923"/>
                  <a:pt x="2993" y="923"/>
                </a:cubicBezTo>
                <a:cubicBezTo>
                  <a:pt x="2993" y="921"/>
                  <a:pt x="2993" y="921"/>
                  <a:pt x="2993" y="921"/>
                </a:cubicBezTo>
                <a:cubicBezTo>
                  <a:pt x="2992" y="920"/>
                  <a:pt x="2992" y="920"/>
                  <a:pt x="2992" y="920"/>
                </a:cubicBezTo>
                <a:lnTo>
                  <a:pt x="2991" y="918"/>
                </a:lnTo>
                <a:close/>
                <a:moveTo>
                  <a:pt x="2995" y="909"/>
                </a:moveTo>
                <a:cubicBezTo>
                  <a:pt x="2994" y="911"/>
                  <a:pt x="2994" y="911"/>
                  <a:pt x="2994" y="911"/>
                </a:cubicBezTo>
                <a:cubicBezTo>
                  <a:pt x="2994" y="911"/>
                  <a:pt x="2994" y="911"/>
                  <a:pt x="2994" y="911"/>
                </a:cubicBezTo>
                <a:cubicBezTo>
                  <a:pt x="2993" y="911"/>
                  <a:pt x="2993" y="911"/>
                  <a:pt x="2993" y="911"/>
                </a:cubicBezTo>
                <a:cubicBezTo>
                  <a:pt x="2991" y="913"/>
                  <a:pt x="2991" y="913"/>
                  <a:pt x="2991" y="913"/>
                </a:cubicBezTo>
                <a:cubicBezTo>
                  <a:pt x="2991" y="913"/>
                  <a:pt x="2991" y="913"/>
                  <a:pt x="2991" y="913"/>
                </a:cubicBezTo>
                <a:cubicBezTo>
                  <a:pt x="2992" y="916"/>
                  <a:pt x="2992" y="916"/>
                  <a:pt x="2992" y="916"/>
                </a:cubicBezTo>
                <a:cubicBezTo>
                  <a:pt x="2992" y="917"/>
                  <a:pt x="2992" y="917"/>
                  <a:pt x="2992" y="917"/>
                </a:cubicBezTo>
                <a:cubicBezTo>
                  <a:pt x="2992" y="919"/>
                  <a:pt x="2992" y="919"/>
                  <a:pt x="2992" y="919"/>
                </a:cubicBezTo>
                <a:cubicBezTo>
                  <a:pt x="2994" y="921"/>
                  <a:pt x="2994" y="921"/>
                  <a:pt x="2994" y="921"/>
                </a:cubicBezTo>
                <a:cubicBezTo>
                  <a:pt x="2994" y="921"/>
                  <a:pt x="2994" y="921"/>
                  <a:pt x="2994" y="921"/>
                </a:cubicBezTo>
                <a:cubicBezTo>
                  <a:pt x="2997" y="922"/>
                  <a:pt x="2997" y="922"/>
                  <a:pt x="2997" y="922"/>
                </a:cubicBezTo>
                <a:cubicBezTo>
                  <a:pt x="2997" y="921"/>
                  <a:pt x="2997" y="921"/>
                  <a:pt x="2997" y="921"/>
                </a:cubicBezTo>
                <a:cubicBezTo>
                  <a:pt x="2999" y="920"/>
                  <a:pt x="2999" y="920"/>
                  <a:pt x="2999" y="920"/>
                </a:cubicBezTo>
                <a:cubicBezTo>
                  <a:pt x="2999" y="920"/>
                  <a:pt x="2999" y="920"/>
                  <a:pt x="2999" y="920"/>
                </a:cubicBezTo>
                <a:cubicBezTo>
                  <a:pt x="2999" y="920"/>
                  <a:pt x="2999" y="920"/>
                  <a:pt x="2999" y="920"/>
                </a:cubicBezTo>
                <a:cubicBezTo>
                  <a:pt x="2999" y="920"/>
                  <a:pt x="2999" y="920"/>
                  <a:pt x="2999" y="920"/>
                </a:cubicBezTo>
                <a:cubicBezTo>
                  <a:pt x="3000" y="920"/>
                  <a:pt x="3000" y="919"/>
                  <a:pt x="3000" y="919"/>
                </a:cubicBezTo>
                <a:cubicBezTo>
                  <a:pt x="3003" y="913"/>
                  <a:pt x="3003" y="913"/>
                  <a:pt x="3003" y="913"/>
                </a:cubicBezTo>
                <a:cubicBezTo>
                  <a:pt x="3003" y="913"/>
                  <a:pt x="3003" y="913"/>
                  <a:pt x="3003" y="913"/>
                </a:cubicBezTo>
                <a:cubicBezTo>
                  <a:pt x="3003" y="911"/>
                  <a:pt x="3003" y="911"/>
                  <a:pt x="3003" y="911"/>
                </a:cubicBezTo>
                <a:cubicBezTo>
                  <a:pt x="3000" y="908"/>
                  <a:pt x="3000" y="908"/>
                  <a:pt x="3000" y="908"/>
                </a:cubicBezTo>
                <a:cubicBezTo>
                  <a:pt x="3000" y="907"/>
                  <a:pt x="3000" y="907"/>
                  <a:pt x="3000" y="907"/>
                </a:cubicBezTo>
                <a:cubicBezTo>
                  <a:pt x="2999" y="907"/>
                  <a:pt x="2999" y="907"/>
                  <a:pt x="2999" y="908"/>
                </a:cubicBezTo>
                <a:cubicBezTo>
                  <a:pt x="2998" y="909"/>
                  <a:pt x="2998" y="909"/>
                  <a:pt x="2998" y="909"/>
                </a:cubicBezTo>
                <a:cubicBezTo>
                  <a:pt x="2996" y="909"/>
                  <a:pt x="2996" y="909"/>
                  <a:pt x="2996" y="909"/>
                </a:cubicBezTo>
                <a:cubicBezTo>
                  <a:pt x="2996" y="909"/>
                  <a:pt x="2996" y="909"/>
                  <a:pt x="2995" y="909"/>
                </a:cubicBezTo>
                <a:cubicBezTo>
                  <a:pt x="2995" y="909"/>
                  <a:pt x="2995" y="909"/>
                  <a:pt x="2995" y="909"/>
                </a:cubicBezTo>
                <a:close/>
                <a:moveTo>
                  <a:pt x="2955" y="932"/>
                </a:moveTo>
                <a:cubicBezTo>
                  <a:pt x="2955" y="932"/>
                  <a:pt x="2955" y="932"/>
                  <a:pt x="2955" y="932"/>
                </a:cubicBezTo>
                <a:cubicBezTo>
                  <a:pt x="2955" y="932"/>
                  <a:pt x="2955" y="932"/>
                  <a:pt x="2956" y="932"/>
                </a:cubicBezTo>
                <a:cubicBezTo>
                  <a:pt x="2956" y="932"/>
                  <a:pt x="2956" y="932"/>
                  <a:pt x="2956" y="932"/>
                </a:cubicBezTo>
                <a:cubicBezTo>
                  <a:pt x="2956" y="933"/>
                  <a:pt x="2956" y="933"/>
                  <a:pt x="2956" y="933"/>
                </a:cubicBezTo>
                <a:cubicBezTo>
                  <a:pt x="2957" y="933"/>
                  <a:pt x="2957" y="933"/>
                  <a:pt x="2957" y="933"/>
                </a:cubicBezTo>
                <a:cubicBezTo>
                  <a:pt x="2957" y="933"/>
                  <a:pt x="2957" y="933"/>
                  <a:pt x="2957" y="933"/>
                </a:cubicBezTo>
                <a:cubicBezTo>
                  <a:pt x="2958" y="933"/>
                  <a:pt x="2958" y="933"/>
                  <a:pt x="2958" y="933"/>
                </a:cubicBezTo>
                <a:cubicBezTo>
                  <a:pt x="2959" y="932"/>
                  <a:pt x="2959" y="932"/>
                  <a:pt x="2959" y="932"/>
                </a:cubicBezTo>
                <a:cubicBezTo>
                  <a:pt x="2959" y="932"/>
                  <a:pt x="2959" y="932"/>
                  <a:pt x="2959" y="932"/>
                </a:cubicBezTo>
                <a:cubicBezTo>
                  <a:pt x="2960" y="926"/>
                  <a:pt x="2960" y="926"/>
                  <a:pt x="2960" y="926"/>
                </a:cubicBezTo>
                <a:cubicBezTo>
                  <a:pt x="2960" y="926"/>
                  <a:pt x="2960" y="926"/>
                  <a:pt x="2960" y="926"/>
                </a:cubicBezTo>
                <a:cubicBezTo>
                  <a:pt x="2959" y="924"/>
                  <a:pt x="2959" y="924"/>
                  <a:pt x="2959" y="924"/>
                </a:cubicBezTo>
                <a:cubicBezTo>
                  <a:pt x="2958" y="923"/>
                  <a:pt x="2958" y="923"/>
                  <a:pt x="2958" y="923"/>
                </a:cubicBezTo>
                <a:cubicBezTo>
                  <a:pt x="2957" y="923"/>
                  <a:pt x="2957" y="923"/>
                  <a:pt x="2957" y="923"/>
                </a:cubicBezTo>
                <a:cubicBezTo>
                  <a:pt x="2954" y="924"/>
                  <a:pt x="2954" y="924"/>
                  <a:pt x="2954" y="924"/>
                </a:cubicBezTo>
                <a:cubicBezTo>
                  <a:pt x="2954" y="925"/>
                  <a:pt x="2954" y="925"/>
                  <a:pt x="2954" y="925"/>
                </a:cubicBezTo>
                <a:cubicBezTo>
                  <a:pt x="2953" y="927"/>
                  <a:pt x="2953" y="927"/>
                  <a:pt x="2953" y="927"/>
                </a:cubicBezTo>
                <a:cubicBezTo>
                  <a:pt x="2953" y="930"/>
                  <a:pt x="2953" y="930"/>
                  <a:pt x="2953" y="930"/>
                </a:cubicBezTo>
                <a:cubicBezTo>
                  <a:pt x="2953" y="930"/>
                  <a:pt x="2953" y="930"/>
                  <a:pt x="2953" y="930"/>
                </a:cubicBezTo>
                <a:lnTo>
                  <a:pt x="2955" y="932"/>
                </a:lnTo>
                <a:close/>
                <a:moveTo>
                  <a:pt x="2942" y="932"/>
                </a:moveTo>
                <a:cubicBezTo>
                  <a:pt x="2946" y="934"/>
                  <a:pt x="2946" y="934"/>
                  <a:pt x="2946" y="934"/>
                </a:cubicBezTo>
                <a:cubicBezTo>
                  <a:pt x="2946" y="934"/>
                  <a:pt x="2946" y="934"/>
                  <a:pt x="2946" y="934"/>
                </a:cubicBezTo>
                <a:cubicBezTo>
                  <a:pt x="2946" y="934"/>
                  <a:pt x="2947" y="933"/>
                  <a:pt x="2947" y="933"/>
                </a:cubicBezTo>
                <a:cubicBezTo>
                  <a:pt x="2948" y="931"/>
                  <a:pt x="2948" y="931"/>
                  <a:pt x="2948" y="931"/>
                </a:cubicBezTo>
                <a:cubicBezTo>
                  <a:pt x="2948" y="930"/>
                  <a:pt x="2948" y="930"/>
                  <a:pt x="2948" y="930"/>
                </a:cubicBezTo>
                <a:cubicBezTo>
                  <a:pt x="2946" y="927"/>
                  <a:pt x="2946" y="927"/>
                  <a:pt x="2946" y="927"/>
                </a:cubicBezTo>
                <a:cubicBezTo>
                  <a:pt x="2946" y="927"/>
                  <a:pt x="2946" y="927"/>
                  <a:pt x="2946" y="927"/>
                </a:cubicBezTo>
                <a:cubicBezTo>
                  <a:pt x="2945" y="927"/>
                  <a:pt x="2945" y="927"/>
                  <a:pt x="2945" y="927"/>
                </a:cubicBezTo>
                <a:cubicBezTo>
                  <a:pt x="2945" y="926"/>
                  <a:pt x="2945" y="926"/>
                  <a:pt x="2945" y="926"/>
                </a:cubicBezTo>
                <a:cubicBezTo>
                  <a:pt x="2945" y="926"/>
                  <a:pt x="2945" y="926"/>
                  <a:pt x="2944" y="926"/>
                </a:cubicBezTo>
                <a:cubicBezTo>
                  <a:pt x="2944" y="925"/>
                  <a:pt x="2944" y="925"/>
                  <a:pt x="2944" y="926"/>
                </a:cubicBezTo>
                <a:cubicBezTo>
                  <a:pt x="2943" y="926"/>
                  <a:pt x="2943" y="926"/>
                  <a:pt x="2943" y="926"/>
                </a:cubicBezTo>
                <a:cubicBezTo>
                  <a:pt x="2943" y="926"/>
                  <a:pt x="2943" y="926"/>
                  <a:pt x="2943" y="926"/>
                </a:cubicBezTo>
                <a:cubicBezTo>
                  <a:pt x="2942" y="924"/>
                  <a:pt x="2942" y="924"/>
                  <a:pt x="2942" y="924"/>
                </a:cubicBezTo>
                <a:cubicBezTo>
                  <a:pt x="2942" y="923"/>
                  <a:pt x="2942" y="923"/>
                  <a:pt x="2942" y="923"/>
                </a:cubicBezTo>
                <a:cubicBezTo>
                  <a:pt x="2941" y="922"/>
                  <a:pt x="2941" y="922"/>
                  <a:pt x="2941" y="922"/>
                </a:cubicBezTo>
                <a:cubicBezTo>
                  <a:pt x="2940" y="922"/>
                  <a:pt x="2940" y="922"/>
                  <a:pt x="2940" y="922"/>
                </a:cubicBezTo>
                <a:cubicBezTo>
                  <a:pt x="2939" y="923"/>
                  <a:pt x="2939" y="923"/>
                  <a:pt x="2939" y="923"/>
                </a:cubicBezTo>
                <a:cubicBezTo>
                  <a:pt x="2939" y="923"/>
                  <a:pt x="2939" y="923"/>
                  <a:pt x="2939" y="923"/>
                </a:cubicBezTo>
                <a:cubicBezTo>
                  <a:pt x="2941" y="931"/>
                  <a:pt x="2941" y="931"/>
                  <a:pt x="2941" y="931"/>
                </a:cubicBezTo>
                <a:lnTo>
                  <a:pt x="2942" y="932"/>
                </a:lnTo>
                <a:close/>
                <a:moveTo>
                  <a:pt x="2388" y="2302"/>
                </a:moveTo>
                <a:cubicBezTo>
                  <a:pt x="2386" y="2302"/>
                  <a:pt x="2386" y="2302"/>
                  <a:pt x="2386" y="2302"/>
                </a:cubicBezTo>
                <a:cubicBezTo>
                  <a:pt x="2386" y="2302"/>
                  <a:pt x="2386" y="2302"/>
                  <a:pt x="2386" y="2302"/>
                </a:cubicBezTo>
                <a:cubicBezTo>
                  <a:pt x="2384" y="2303"/>
                  <a:pt x="2384" y="2303"/>
                  <a:pt x="2384" y="2303"/>
                </a:cubicBezTo>
                <a:cubicBezTo>
                  <a:pt x="2384" y="2303"/>
                  <a:pt x="2383" y="2303"/>
                  <a:pt x="2384" y="2304"/>
                </a:cubicBezTo>
                <a:cubicBezTo>
                  <a:pt x="2384" y="2305"/>
                  <a:pt x="2384" y="2305"/>
                  <a:pt x="2384" y="2305"/>
                </a:cubicBezTo>
                <a:cubicBezTo>
                  <a:pt x="2384" y="2306"/>
                  <a:pt x="2384" y="2306"/>
                  <a:pt x="2385" y="2306"/>
                </a:cubicBezTo>
                <a:cubicBezTo>
                  <a:pt x="2385" y="2306"/>
                  <a:pt x="2385" y="2306"/>
                  <a:pt x="2385" y="2306"/>
                </a:cubicBezTo>
                <a:cubicBezTo>
                  <a:pt x="2385" y="2306"/>
                  <a:pt x="2385" y="2306"/>
                  <a:pt x="2385" y="2306"/>
                </a:cubicBezTo>
                <a:cubicBezTo>
                  <a:pt x="2388" y="2305"/>
                  <a:pt x="2388" y="2305"/>
                  <a:pt x="2388" y="2305"/>
                </a:cubicBezTo>
                <a:cubicBezTo>
                  <a:pt x="2389" y="2303"/>
                  <a:pt x="2389" y="2303"/>
                  <a:pt x="2389" y="2303"/>
                </a:cubicBezTo>
                <a:cubicBezTo>
                  <a:pt x="2389" y="2303"/>
                  <a:pt x="2389" y="2303"/>
                  <a:pt x="2389" y="2303"/>
                </a:cubicBezTo>
                <a:cubicBezTo>
                  <a:pt x="2389" y="2302"/>
                  <a:pt x="2389" y="2302"/>
                  <a:pt x="2388" y="2302"/>
                </a:cubicBezTo>
                <a:cubicBezTo>
                  <a:pt x="2388" y="2302"/>
                  <a:pt x="2388" y="2302"/>
                  <a:pt x="2388" y="2302"/>
                </a:cubicBezTo>
                <a:close/>
                <a:moveTo>
                  <a:pt x="3399" y="2665"/>
                </a:moveTo>
                <a:cubicBezTo>
                  <a:pt x="3398" y="2664"/>
                  <a:pt x="3398" y="2664"/>
                  <a:pt x="3398" y="2664"/>
                </a:cubicBezTo>
                <a:cubicBezTo>
                  <a:pt x="3396" y="2666"/>
                  <a:pt x="3396" y="2666"/>
                  <a:pt x="3396" y="2666"/>
                </a:cubicBezTo>
                <a:cubicBezTo>
                  <a:pt x="3393" y="2669"/>
                  <a:pt x="3393" y="2669"/>
                  <a:pt x="3393" y="2669"/>
                </a:cubicBezTo>
                <a:cubicBezTo>
                  <a:pt x="3392" y="2669"/>
                  <a:pt x="3392" y="2669"/>
                  <a:pt x="3392" y="2669"/>
                </a:cubicBezTo>
                <a:cubicBezTo>
                  <a:pt x="3392" y="2669"/>
                  <a:pt x="3391" y="2669"/>
                  <a:pt x="3391" y="2669"/>
                </a:cubicBezTo>
                <a:cubicBezTo>
                  <a:pt x="3391" y="2669"/>
                  <a:pt x="3391" y="2670"/>
                  <a:pt x="3391" y="2670"/>
                </a:cubicBezTo>
                <a:cubicBezTo>
                  <a:pt x="3393" y="2672"/>
                  <a:pt x="3393" y="2672"/>
                  <a:pt x="3393" y="2672"/>
                </a:cubicBezTo>
                <a:cubicBezTo>
                  <a:pt x="3391" y="2682"/>
                  <a:pt x="3391" y="2682"/>
                  <a:pt x="3391" y="2682"/>
                </a:cubicBezTo>
                <a:cubicBezTo>
                  <a:pt x="3389" y="2683"/>
                  <a:pt x="3389" y="2683"/>
                  <a:pt x="3389" y="2683"/>
                </a:cubicBezTo>
                <a:cubicBezTo>
                  <a:pt x="3388" y="2682"/>
                  <a:pt x="3388" y="2682"/>
                  <a:pt x="3388" y="2682"/>
                </a:cubicBezTo>
                <a:cubicBezTo>
                  <a:pt x="3387" y="2682"/>
                  <a:pt x="3387" y="2682"/>
                  <a:pt x="3387" y="2682"/>
                </a:cubicBezTo>
                <a:cubicBezTo>
                  <a:pt x="3387" y="2682"/>
                  <a:pt x="3387" y="2682"/>
                  <a:pt x="3387" y="2683"/>
                </a:cubicBezTo>
                <a:cubicBezTo>
                  <a:pt x="3386" y="2686"/>
                  <a:pt x="3386" y="2686"/>
                  <a:pt x="3386" y="2686"/>
                </a:cubicBezTo>
                <a:cubicBezTo>
                  <a:pt x="3383" y="2690"/>
                  <a:pt x="3383" y="2690"/>
                  <a:pt x="3383" y="2690"/>
                </a:cubicBezTo>
                <a:cubicBezTo>
                  <a:pt x="3383" y="2688"/>
                  <a:pt x="3383" y="2688"/>
                  <a:pt x="3383" y="2688"/>
                </a:cubicBezTo>
                <a:cubicBezTo>
                  <a:pt x="3382" y="2687"/>
                  <a:pt x="3382" y="2687"/>
                  <a:pt x="3382" y="2687"/>
                </a:cubicBezTo>
                <a:cubicBezTo>
                  <a:pt x="3379" y="2686"/>
                  <a:pt x="3379" y="2686"/>
                  <a:pt x="3379" y="2686"/>
                </a:cubicBezTo>
                <a:cubicBezTo>
                  <a:pt x="3379" y="2686"/>
                  <a:pt x="3379" y="2686"/>
                  <a:pt x="3378" y="2687"/>
                </a:cubicBezTo>
                <a:cubicBezTo>
                  <a:pt x="3378" y="2688"/>
                  <a:pt x="3378" y="2688"/>
                  <a:pt x="3378" y="2688"/>
                </a:cubicBezTo>
                <a:cubicBezTo>
                  <a:pt x="3377" y="2688"/>
                  <a:pt x="3377" y="2688"/>
                  <a:pt x="3377" y="2688"/>
                </a:cubicBezTo>
                <a:cubicBezTo>
                  <a:pt x="3379" y="2694"/>
                  <a:pt x="3379" y="2694"/>
                  <a:pt x="3379" y="2694"/>
                </a:cubicBezTo>
                <a:cubicBezTo>
                  <a:pt x="3379" y="2695"/>
                  <a:pt x="3379" y="2695"/>
                  <a:pt x="3379" y="2695"/>
                </a:cubicBezTo>
                <a:cubicBezTo>
                  <a:pt x="3379" y="2695"/>
                  <a:pt x="3379" y="2695"/>
                  <a:pt x="3379" y="2695"/>
                </a:cubicBezTo>
                <a:cubicBezTo>
                  <a:pt x="3379" y="2695"/>
                  <a:pt x="3378" y="2695"/>
                  <a:pt x="3378" y="2695"/>
                </a:cubicBezTo>
                <a:cubicBezTo>
                  <a:pt x="3378" y="2695"/>
                  <a:pt x="3378" y="2695"/>
                  <a:pt x="3378" y="2695"/>
                </a:cubicBezTo>
                <a:cubicBezTo>
                  <a:pt x="3374" y="2700"/>
                  <a:pt x="3374" y="2700"/>
                  <a:pt x="3374" y="2700"/>
                </a:cubicBezTo>
                <a:cubicBezTo>
                  <a:pt x="3374" y="2701"/>
                  <a:pt x="3374" y="2701"/>
                  <a:pt x="3374" y="2701"/>
                </a:cubicBezTo>
                <a:cubicBezTo>
                  <a:pt x="3376" y="2703"/>
                  <a:pt x="3376" y="2703"/>
                  <a:pt x="3376" y="2703"/>
                </a:cubicBezTo>
                <a:cubicBezTo>
                  <a:pt x="3376" y="2703"/>
                  <a:pt x="3376" y="2703"/>
                  <a:pt x="3376" y="2703"/>
                </a:cubicBezTo>
                <a:cubicBezTo>
                  <a:pt x="3379" y="2704"/>
                  <a:pt x="3379" y="2704"/>
                  <a:pt x="3379" y="2704"/>
                </a:cubicBezTo>
                <a:cubicBezTo>
                  <a:pt x="3379" y="2704"/>
                  <a:pt x="3379" y="2704"/>
                  <a:pt x="3379" y="2704"/>
                </a:cubicBezTo>
                <a:cubicBezTo>
                  <a:pt x="3378" y="2704"/>
                  <a:pt x="3378" y="2704"/>
                  <a:pt x="3378" y="2704"/>
                </a:cubicBezTo>
                <a:cubicBezTo>
                  <a:pt x="3376" y="2704"/>
                  <a:pt x="3376" y="2704"/>
                  <a:pt x="3376" y="2704"/>
                </a:cubicBezTo>
                <a:cubicBezTo>
                  <a:pt x="3375" y="2704"/>
                  <a:pt x="3375" y="2704"/>
                  <a:pt x="3375" y="2704"/>
                </a:cubicBezTo>
                <a:cubicBezTo>
                  <a:pt x="3373" y="2707"/>
                  <a:pt x="3373" y="2707"/>
                  <a:pt x="3373" y="2707"/>
                </a:cubicBezTo>
                <a:cubicBezTo>
                  <a:pt x="3373" y="2707"/>
                  <a:pt x="3373" y="2707"/>
                  <a:pt x="3373" y="2707"/>
                </a:cubicBezTo>
                <a:cubicBezTo>
                  <a:pt x="3373" y="2707"/>
                  <a:pt x="3373" y="2707"/>
                  <a:pt x="3373" y="2707"/>
                </a:cubicBezTo>
                <a:cubicBezTo>
                  <a:pt x="3372" y="2705"/>
                  <a:pt x="3372" y="2705"/>
                  <a:pt x="3372" y="2705"/>
                </a:cubicBezTo>
                <a:cubicBezTo>
                  <a:pt x="3372" y="2705"/>
                  <a:pt x="3372" y="2704"/>
                  <a:pt x="3371" y="2704"/>
                </a:cubicBezTo>
                <a:cubicBezTo>
                  <a:pt x="3371" y="2704"/>
                  <a:pt x="3371" y="2704"/>
                  <a:pt x="3371" y="2704"/>
                </a:cubicBezTo>
                <a:cubicBezTo>
                  <a:pt x="3369" y="2707"/>
                  <a:pt x="3369" y="2707"/>
                  <a:pt x="3369" y="2707"/>
                </a:cubicBezTo>
                <a:cubicBezTo>
                  <a:pt x="3368" y="2707"/>
                  <a:pt x="3368" y="2707"/>
                  <a:pt x="3369" y="2708"/>
                </a:cubicBezTo>
                <a:cubicBezTo>
                  <a:pt x="3369" y="2708"/>
                  <a:pt x="3369" y="2708"/>
                  <a:pt x="3369" y="2708"/>
                </a:cubicBezTo>
                <a:cubicBezTo>
                  <a:pt x="3365" y="2712"/>
                  <a:pt x="3365" y="2712"/>
                  <a:pt x="3365" y="2712"/>
                </a:cubicBezTo>
                <a:cubicBezTo>
                  <a:pt x="3365" y="2713"/>
                  <a:pt x="3365" y="2713"/>
                  <a:pt x="3365" y="2713"/>
                </a:cubicBezTo>
                <a:cubicBezTo>
                  <a:pt x="3367" y="2718"/>
                  <a:pt x="3367" y="2718"/>
                  <a:pt x="3367" y="2718"/>
                </a:cubicBezTo>
                <a:cubicBezTo>
                  <a:pt x="3366" y="2718"/>
                  <a:pt x="3366" y="2718"/>
                  <a:pt x="3366" y="2718"/>
                </a:cubicBezTo>
                <a:cubicBezTo>
                  <a:pt x="3365" y="2718"/>
                  <a:pt x="3365" y="2718"/>
                  <a:pt x="3365" y="2718"/>
                </a:cubicBezTo>
                <a:cubicBezTo>
                  <a:pt x="3364" y="2715"/>
                  <a:pt x="3364" y="2715"/>
                  <a:pt x="3364" y="2715"/>
                </a:cubicBezTo>
                <a:cubicBezTo>
                  <a:pt x="3364" y="2714"/>
                  <a:pt x="3364" y="2714"/>
                  <a:pt x="3364" y="2714"/>
                </a:cubicBezTo>
                <a:cubicBezTo>
                  <a:pt x="3362" y="2713"/>
                  <a:pt x="3362" y="2713"/>
                  <a:pt x="3362" y="2713"/>
                </a:cubicBezTo>
                <a:cubicBezTo>
                  <a:pt x="3361" y="2713"/>
                  <a:pt x="3361" y="2713"/>
                  <a:pt x="3361" y="2713"/>
                </a:cubicBezTo>
                <a:cubicBezTo>
                  <a:pt x="3358" y="2715"/>
                  <a:pt x="3358" y="2715"/>
                  <a:pt x="3358" y="2715"/>
                </a:cubicBezTo>
                <a:cubicBezTo>
                  <a:pt x="3355" y="2719"/>
                  <a:pt x="3355" y="2719"/>
                  <a:pt x="3355" y="2719"/>
                </a:cubicBezTo>
                <a:cubicBezTo>
                  <a:pt x="3355" y="2719"/>
                  <a:pt x="3355" y="2719"/>
                  <a:pt x="3355" y="2719"/>
                </a:cubicBezTo>
                <a:cubicBezTo>
                  <a:pt x="3354" y="2722"/>
                  <a:pt x="3354" y="2722"/>
                  <a:pt x="3354" y="2722"/>
                </a:cubicBezTo>
                <a:cubicBezTo>
                  <a:pt x="3355" y="2723"/>
                  <a:pt x="3355" y="2723"/>
                  <a:pt x="3355" y="2723"/>
                </a:cubicBezTo>
                <a:cubicBezTo>
                  <a:pt x="3358" y="2725"/>
                  <a:pt x="3358" y="2725"/>
                  <a:pt x="3358" y="2725"/>
                </a:cubicBezTo>
                <a:cubicBezTo>
                  <a:pt x="3358" y="2727"/>
                  <a:pt x="3358" y="2727"/>
                  <a:pt x="3358" y="2727"/>
                </a:cubicBezTo>
                <a:cubicBezTo>
                  <a:pt x="3357" y="2727"/>
                  <a:pt x="3357" y="2727"/>
                  <a:pt x="3357" y="2727"/>
                </a:cubicBezTo>
                <a:cubicBezTo>
                  <a:pt x="3355" y="2726"/>
                  <a:pt x="3355" y="2726"/>
                  <a:pt x="3355" y="2726"/>
                </a:cubicBezTo>
                <a:cubicBezTo>
                  <a:pt x="3353" y="2725"/>
                  <a:pt x="3353" y="2725"/>
                  <a:pt x="3353" y="2725"/>
                </a:cubicBezTo>
                <a:cubicBezTo>
                  <a:pt x="3352" y="2722"/>
                  <a:pt x="3352" y="2722"/>
                  <a:pt x="3352" y="2722"/>
                </a:cubicBezTo>
                <a:cubicBezTo>
                  <a:pt x="3352" y="2721"/>
                  <a:pt x="3352" y="2721"/>
                  <a:pt x="3352" y="2721"/>
                </a:cubicBezTo>
                <a:cubicBezTo>
                  <a:pt x="3350" y="2721"/>
                  <a:pt x="3350" y="2721"/>
                  <a:pt x="3350" y="2721"/>
                </a:cubicBezTo>
                <a:cubicBezTo>
                  <a:pt x="3349" y="2721"/>
                  <a:pt x="3349" y="2721"/>
                  <a:pt x="3349" y="2721"/>
                </a:cubicBezTo>
                <a:cubicBezTo>
                  <a:pt x="3348" y="2722"/>
                  <a:pt x="3348" y="2722"/>
                  <a:pt x="3348" y="2722"/>
                </a:cubicBezTo>
                <a:cubicBezTo>
                  <a:pt x="3347" y="2722"/>
                  <a:pt x="3347" y="2722"/>
                  <a:pt x="3347" y="2722"/>
                </a:cubicBezTo>
                <a:cubicBezTo>
                  <a:pt x="3346" y="2722"/>
                  <a:pt x="3346" y="2722"/>
                  <a:pt x="3346" y="2722"/>
                </a:cubicBezTo>
                <a:cubicBezTo>
                  <a:pt x="3343" y="2722"/>
                  <a:pt x="3343" y="2722"/>
                  <a:pt x="3343" y="2722"/>
                </a:cubicBezTo>
                <a:cubicBezTo>
                  <a:pt x="3343" y="2723"/>
                  <a:pt x="3343" y="2723"/>
                  <a:pt x="3343" y="2723"/>
                </a:cubicBezTo>
                <a:cubicBezTo>
                  <a:pt x="3342" y="2725"/>
                  <a:pt x="3342" y="2725"/>
                  <a:pt x="3342" y="2725"/>
                </a:cubicBezTo>
                <a:cubicBezTo>
                  <a:pt x="3341" y="2726"/>
                  <a:pt x="3341" y="2726"/>
                  <a:pt x="3341" y="2726"/>
                </a:cubicBezTo>
                <a:cubicBezTo>
                  <a:pt x="3340" y="2725"/>
                  <a:pt x="3340" y="2725"/>
                  <a:pt x="3340" y="2725"/>
                </a:cubicBezTo>
                <a:cubicBezTo>
                  <a:pt x="3339" y="2726"/>
                  <a:pt x="3339" y="2726"/>
                  <a:pt x="3339" y="2726"/>
                </a:cubicBezTo>
                <a:cubicBezTo>
                  <a:pt x="3338" y="2727"/>
                  <a:pt x="3338" y="2727"/>
                  <a:pt x="3338" y="2727"/>
                </a:cubicBezTo>
                <a:cubicBezTo>
                  <a:pt x="3338" y="2727"/>
                  <a:pt x="3338" y="2727"/>
                  <a:pt x="3338" y="2727"/>
                </a:cubicBezTo>
                <a:cubicBezTo>
                  <a:pt x="3338" y="2726"/>
                  <a:pt x="3338" y="2726"/>
                  <a:pt x="3338" y="2726"/>
                </a:cubicBezTo>
                <a:cubicBezTo>
                  <a:pt x="3337" y="2725"/>
                  <a:pt x="3337" y="2725"/>
                  <a:pt x="3337" y="2725"/>
                </a:cubicBezTo>
                <a:cubicBezTo>
                  <a:pt x="3337" y="2725"/>
                  <a:pt x="3337" y="2725"/>
                  <a:pt x="3336" y="2725"/>
                </a:cubicBezTo>
                <a:cubicBezTo>
                  <a:pt x="3333" y="2727"/>
                  <a:pt x="3333" y="2727"/>
                  <a:pt x="3333" y="2727"/>
                </a:cubicBezTo>
                <a:cubicBezTo>
                  <a:pt x="3332" y="2728"/>
                  <a:pt x="3332" y="2728"/>
                  <a:pt x="3332" y="2728"/>
                </a:cubicBezTo>
                <a:cubicBezTo>
                  <a:pt x="3328" y="2729"/>
                  <a:pt x="3328" y="2729"/>
                  <a:pt x="3328" y="2729"/>
                </a:cubicBezTo>
                <a:cubicBezTo>
                  <a:pt x="3326" y="2728"/>
                  <a:pt x="3326" y="2728"/>
                  <a:pt x="3326" y="2728"/>
                </a:cubicBezTo>
                <a:cubicBezTo>
                  <a:pt x="3325" y="2728"/>
                  <a:pt x="3325" y="2728"/>
                  <a:pt x="3325" y="2728"/>
                </a:cubicBezTo>
                <a:cubicBezTo>
                  <a:pt x="3324" y="2730"/>
                  <a:pt x="3324" y="2730"/>
                  <a:pt x="3324" y="2730"/>
                </a:cubicBezTo>
                <a:cubicBezTo>
                  <a:pt x="3324" y="2730"/>
                  <a:pt x="3324" y="2730"/>
                  <a:pt x="3324" y="2730"/>
                </a:cubicBezTo>
                <a:cubicBezTo>
                  <a:pt x="3324" y="2735"/>
                  <a:pt x="3324" y="2735"/>
                  <a:pt x="3324" y="2735"/>
                </a:cubicBezTo>
                <a:cubicBezTo>
                  <a:pt x="3316" y="2750"/>
                  <a:pt x="3316" y="2750"/>
                  <a:pt x="3316" y="2750"/>
                </a:cubicBezTo>
                <a:cubicBezTo>
                  <a:pt x="3316" y="2751"/>
                  <a:pt x="3316" y="2751"/>
                  <a:pt x="3316" y="2751"/>
                </a:cubicBezTo>
                <a:cubicBezTo>
                  <a:pt x="3319" y="2756"/>
                  <a:pt x="3319" y="2756"/>
                  <a:pt x="3319" y="2756"/>
                </a:cubicBezTo>
                <a:cubicBezTo>
                  <a:pt x="3319" y="2764"/>
                  <a:pt x="3319" y="2764"/>
                  <a:pt x="3319" y="2764"/>
                </a:cubicBezTo>
                <a:cubicBezTo>
                  <a:pt x="3326" y="2784"/>
                  <a:pt x="3326" y="2784"/>
                  <a:pt x="3326" y="2784"/>
                </a:cubicBezTo>
                <a:cubicBezTo>
                  <a:pt x="3325" y="2785"/>
                  <a:pt x="3325" y="2785"/>
                  <a:pt x="3325" y="2785"/>
                </a:cubicBezTo>
                <a:cubicBezTo>
                  <a:pt x="3325" y="2786"/>
                  <a:pt x="3325" y="2786"/>
                  <a:pt x="3325" y="2786"/>
                </a:cubicBezTo>
                <a:cubicBezTo>
                  <a:pt x="3325" y="2788"/>
                  <a:pt x="3325" y="2788"/>
                  <a:pt x="3325" y="2788"/>
                </a:cubicBezTo>
                <a:cubicBezTo>
                  <a:pt x="3324" y="2791"/>
                  <a:pt x="3324" y="2791"/>
                  <a:pt x="3324" y="2791"/>
                </a:cubicBezTo>
                <a:cubicBezTo>
                  <a:pt x="3322" y="2794"/>
                  <a:pt x="3322" y="2794"/>
                  <a:pt x="3322" y="2794"/>
                </a:cubicBezTo>
                <a:cubicBezTo>
                  <a:pt x="3314" y="2811"/>
                  <a:pt x="3314" y="2811"/>
                  <a:pt x="3314" y="2811"/>
                </a:cubicBezTo>
                <a:cubicBezTo>
                  <a:pt x="3312" y="2812"/>
                  <a:pt x="3312" y="2812"/>
                  <a:pt x="3312" y="2812"/>
                </a:cubicBezTo>
                <a:cubicBezTo>
                  <a:pt x="3312" y="2812"/>
                  <a:pt x="3312" y="2812"/>
                  <a:pt x="3312" y="2812"/>
                </a:cubicBezTo>
                <a:cubicBezTo>
                  <a:pt x="3306" y="2822"/>
                  <a:pt x="3306" y="2822"/>
                  <a:pt x="3306" y="2822"/>
                </a:cubicBezTo>
                <a:cubicBezTo>
                  <a:pt x="3306" y="2823"/>
                  <a:pt x="3306" y="2823"/>
                  <a:pt x="3306" y="2823"/>
                </a:cubicBezTo>
                <a:cubicBezTo>
                  <a:pt x="3306" y="2835"/>
                  <a:pt x="3306" y="2835"/>
                  <a:pt x="3306" y="2835"/>
                </a:cubicBezTo>
                <a:cubicBezTo>
                  <a:pt x="3308" y="2840"/>
                  <a:pt x="3308" y="2840"/>
                  <a:pt x="3308" y="2840"/>
                </a:cubicBezTo>
                <a:cubicBezTo>
                  <a:pt x="3311" y="2843"/>
                  <a:pt x="3311" y="2843"/>
                  <a:pt x="3311" y="2843"/>
                </a:cubicBezTo>
                <a:cubicBezTo>
                  <a:pt x="3314" y="2851"/>
                  <a:pt x="3314" y="2851"/>
                  <a:pt x="3314" y="2851"/>
                </a:cubicBezTo>
                <a:cubicBezTo>
                  <a:pt x="3312" y="2853"/>
                  <a:pt x="3312" y="2853"/>
                  <a:pt x="3312" y="2853"/>
                </a:cubicBezTo>
                <a:cubicBezTo>
                  <a:pt x="3312" y="2853"/>
                  <a:pt x="3312" y="2853"/>
                  <a:pt x="3312" y="2853"/>
                </a:cubicBezTo>
                <a:cubicBezTo>
                  <a:pt x="3315" y="2868"/>
                  <a:pt x="3315" y="2868"/>
                  <a:pt x="3315" y="2868"/>
                </a:cubicBezTo>
                <a:cubicBezTo>
                  <a:pt x="3319" y="2874"/>
                  <a:pt x="3319" y="2874"/>
                  <a:pt x="3319" y="2874"/>
                </a:cubicBezTo>
                <a:cubicBezTo>
                  <a:pt x="3336" y="2886"/>
                  <a:pt x="3336" y="2886"/>
                  <a:pt x="3336" y="2886"/>
                </a:cubicBezTo>
                <a:cubicBezTo>
                  <a:pt x="3337" y="2886"/>
                  <a:pt x="3337" y="2886"/>
                  <a:pt x="3337" y="2886"/>
                </a:cubicBezTo>
                <a:cubicBezTo>
                  <a:pt x="3340" y="2885"/>
                  <a:pt x="3340" y="2885"/>
                  <a:pt x="3340" y="2885"/>
                </a:cubicBezTo>
                <a:cubicBezTo>
                  <a:pt x="3350" y="2880"/>
                  <a:pt x="3350" y="2880"/>
                  <a:pt x="3350" y="2880"/>
                </a:cubicBezTo>
                <a:cubicBezTo>
                  <a:pt x="3358" y="2878"/>
                  <a:pt x="3358" y="2878"/>
                  <a:pt x="3358" y="2878"/>
                </a:cubicBezTo>
                <a:cubicBezTo>
                  <a:pt x="3361" y="2878"/>
                  <a:pt x="3361" y="2878"/>
                  <a:pt x="3361" y="2878"/>
                </a:cubicBezTo>
                <a:cubicBezTo>
                  <a:pt x="3361" y="2878"/>
                  <a:pt x="3361" y="2878"/>
                  <a:pt x="3361" y="2878"/>
                </a:cubicBezTo>
                <a:cubicBezTo>
                  <a:pt x="3364" y="2877"/>
                  <a:pt x="3364" y="2877"/>
                  <a:pt x="3364" y="2877"/>
                </a:cubicBezTo>
                <a:cubicBezTo>
                  <a:pt x="3367" y="2874"/>
                  <a:pt x="3367" y="2874"/>
                  <a:pt x="3367" y="2874"/>
                </a:cubicBezTo>
                <a:cubicBezTo>
                  <a:pt x="3397" y="2778"/>
                  <a:pt x="3397" y="2778"/>
                  <a:pt x="3397" y="2778"/>
                </a:cubicBezTo>
                <a:cubicBezTo>
                  <a:pt x="3397" y="2778"/>
                  <a:pt x="3397" y="2778"/>
                  <a:pt x="3397" y="2778"/>
                </a:cubicBezTo>
                <a:cubicBezTo>
                  <a:pt x="3398" y="2778"/>
                  <a:pt x="3398" y="2778"/>
                  <a:pt x="3398" y="2778"/>
                </a:cubicBezTo>
                <a:cubicBezTo>
                  <a:pt x="3404" y="2745"/>
                  <a:pt x="3404" y="2745"/>
                  <a:pt x="3404" y="2745"/>
                </a:cubicBezTo>
                <a:cubicBezTo>
                  <a:pt x="3409" y="2737"/>
                  <a:pt x="3409" y="2737"/>
                  <a:pt x="3409" y="2737"/>
                </a:cubicBezTo>
                <a:cubicBezTo>
                  <a:pt x="3409" y="2732"/>
                  <a:pt x="3409" y="2732"/>
                  <a:pt x="3409" y="2732"/>
                </a:cubicBezTo>
                <a:cubicBezTo>
                  <a:pt x="3407" y="2728"/>
                  <a:pt x="3407" y="2728"/>
                  <a:pt x="3407" y="2728"/>
                </a:cubicBezTo>
                <a:cubicBezTo>
                  <a:pt x="3408" y="2718"/>
                  <a:pt x="3408" y="2718"/>
                  <a:pt x="3408" y="2718"/>
                </a:cubicBezTo>
                <a:cubicBezTo>
                  <a:pt x="3410" y="2718"/>
                  <a:pt x="3410" y="2718"/>
                  <a:pt x="3410" y="2718"/>
                </a:cubicBezTo>
                <a:cubicBezTo>
                  <a:pt x="3412" y="2725"/>
                  <a:pt x="3412" y="2725"/>
                  <a:pt x="3412" y="2725"/>
                </a:cubicBezTo>
                <a:cubicBezTo>
                  <a:pt x="3412" y="2726"/>
                  <a:pt x="3413" y="2726"/>
                  <a:pt x="3413" y="2726"/>
                </a:cubicBezTo>
                <a:cubicBezTo>
                  <a:pt x="3415" y="2725"/>
                  <a:pt x="3415" y="2725"/>
                  <a:pt x="3415" y="2725"/>
                </a:cubicBezTo>
                <a:cubicBezTo>
                  <a:pt x="3416" y="2725"/>
                  <a:pt x="3416" y="2725"/>
                  <a:pt x="3416" y="2725"/>
                </a:cubicBezTo>
                <a:cubicBezTo>
                  <a:pt x="3417" y="2721"/>
                  <a:pt x="3417" y="2721"/>
                  <a:pt x="3417" y="2721"/>
                </a:cubicBezTo>
                <a:cubicBezTo>
                  <a:pt x="3417" y="2721"/>
                  <a:pt x="3417" y="2721"/>
                  <a:pt x="3417" y="2721"/>
                </a:cubicBezTo>
                <a:cubicBezTo>
                  <a:pt x="3408" y="2674"/>
                  <a:pt x="3408" y="2674"/>
                  <a:pt x="3408" y="2674"/>
                </a:cubicBezTo>
                <a:lnTo>
                  <a:pt x="3399" y="2665"/>
                </a:lnTo>
                <a:close/>
                <a:moveTo>
                  <a:pt x="2194" y="257"/>
                </a:moveTo>
                <a:cubicBezTo>
                  <a:pt x="2193" y="257"/>
                  <a:pt x="2189" y="251"/>
                  <a:pt x="2184" y="251"/>
                </a:cubicBezTo>
                <a:cubicBezTo>
                  <a:pt x="2179" y="251"/>
                  <a:pt x="2178" y="256"/>
                  <a:pt x="2178" y="262"/>
                </a:cubicBezTo>
                <a:cubicBezTo>
                  <a:pt x="2178" y="263"/>
                  <a:pt x="2178" y="263"/>
                  <a:pt x="2176" y="264"/>
                </a:cubicBezTo>
                <a:cubicBezTo>
                  <a:pt x="2175" y="264"/>
                  <a:pt x="2173" y="265"/>
                  <a:pt x="2170" y="265"/>
                </a:cubicBezTo>
                <a:cubicBezTo>
                  <a:pt x="2163" y="265"/>
                  <a:pt x="2155" y="263"/>
                  <a:pt x="2150" y="263"/>
                </a:cubicBezTo>
                <a:cubicBezTo>
                  <a:pt x="2143" y="263"/>
                  <a:pt x="2133" y="267"/>
                  <a:pt x="2129" y="269"/>
                </a:cubicBezTo>
                <a:cubicBezTo>
                  <a:pt x="2130" y="267"/>
                  <a:pt x="2132" y="262"/>
                  <a:pt x="2133" y="261"/>
                </a:cubicBezTo>
                <a:cubicBezTo>
                  <a:pt x="2136" y="258"/>
                  <a:pt x="2141" y="257"/>
                  <a:pt x="2148" y="257"/>
                </a:cubicBezTo>
                <a:cubicBezTo>
                  <a:pt x="2152" y="257"/>
                  <a:pt x="2154" y="256"/>
                  <a:pt x="2155" y="255"/>
                </a:cubicBezTo>
                <a:cubicBezTo>
                  <a:pt x="2156" y="254"/>
                  <a:pt x="2156" y="253"/>
                  <a:pt x="2157" y="253"/>
                </a:cubicBezTo>
                <a:cubicBezTo>
                  <a:pt x="2160" y="253"/>
                  <a:pt x="2166" y="242"/>
                  <a:pt x="2169" y="240"/>
                </a:cubicBezTo>
                <a:cubicBezTo>
                  <a:pt x="2169" y="240"/>
                  <a:pt x="2169" y="239"/>
                  <a:pt x="2169" y="239"/>
                </a:cubicBezTo>
                <a:cubicBezTo>
                  <a:pt x="2169" y="239"/>
                  <a:pt x="2169" y="239"/>
                  <a:pt x="2168" y="239"/>
                </a:cubicBezTo>
                <a:cubicBezTo>
                  <a:pt x="2168" y="239"/>
                  <a:pt x="2159" y="235"/>
                  <a:pt x="2159" y="232"/>
                </a:cubicBezTo>
                <a:cubicBezTo>
                  <a:pt x="2159" y="229"/>
                  <a:pt x="2159" y="229"/>
                  <a:pt x="2159" y="229"/>
                </a:cubicBezTo>
                <a:cubicBezTo>
                  <a:pt x="2160" y="228"/>
                  <a:pt x="2166" y="223"/>
                  <a:pt x="2170" y="219"/>
                </a:cubicBezTo>
                <a:cubicBezTo>
                  <a:pt x="2171" y="218"/>
                  <a:pt x="2172" y="217"/>
                  <a:pt x="2172" y="216"/>
                </a:cubicBezTo>
                <a:cubicBezTo>
                  <a:pt x="2172" y="212"/>
                  <a:pt x="2166" y="209"/>
                  <a:pt x="2164" y="207"/>
                </a:cubicBezTo>
                <a:cubicBezTo>
                  <a:pt x="2163" y="206"/>
                  <a:pt x="2163" y="206"/>
                  <a:pt x="2163" y="205"/>
                </a:cubicBezTo>
                <a:cubicBezTo>
                  <a:pt x="2163" y="204"/>
                  <a:pt x="2164" y="202"/>
                  <a:pt x="2164" y="202"/>
                </a:cubicBezTo>
                <a:cubicBezTo>
                  <a:pt x="2164" y="202"/>
                  <a:pt x="2164" y="202"/>
                  <a:pt x="2164" y="202"/>
                </a:cubicBezTo>
                <a:cubicBezTo>
                  <a:pt x="2165" y="202"/>
                  <a:pt x="2164" y="196"/>
                  <a:pt x="2170" y="196"/>
                </a:cubicBezTo>
                <a:cubicBezTo>
                  <a:pt x="2171" y="196"/>
                  <a:pt x="2172" y="196"/>
                  <a:pt x="2173" y="196"/>
                </a:cubicBezTo>
                <a:cubicBezTo>
                  <a:pt x="2173" y="196"/>
                  <a:pt x="2174" y="196"/>
                  <a:pt x="2174" y="195"/>
                </a:cubicBezTo>
                <a:cubicBezTo>
                  <a:pt x="2174" y="194"/>
                  <a:pt x="2173" y="193"/>
                  <a:pt x="2173" y="190"/>
                </a:cubicBezTo>
                <a:cubicBezTo>
                  <a:pt x="2173" y="188"/>
                  <a:pt x="2173" y="186"/>
                  <a:pt x="2172" y="186"/>
                </a:cubicBezTo>
                <a:cubicBezTo>
                  <a:pt x="2170" y="186"/>
                  <a:pt x="2168" y="189"/>
                  <a:pt x="2167" y="189"/>
                </a:cubicBezTo>
                <a:cubicBezTo>
                  <a:pt x="2167" y="189"/>
                  <a:pt x="2167" y="189"/>
                  <a:pt x="2166" y="188"/>
                </a:cubicBezTo>
                <a:cubicBezTo>
                  <a:pt x="2166" y="186"/>
                  <a:pt x="2167" y="185"/>
                  <a:pt x="2167" y="184"/>
                </a:cubicBezTo>
                <a:cubicBezTo>
                  <a:pt x="2168" y="183"/>
                  <a:pt x="2169" y="182"/>
                  <a:pt x="2169" y="182"/>
                </a:cubicBezTo>
                <a:cubicBezTo>
                  <a:pt x="2172" y="182"/>
                  <a:pt x="2178" y="179"/>
                  <a:pt x="2178" y="179"/>
                </a:cubicBezTo>
                <a:cubicBezTo>
                  <a:pt x="2179" y="178"/>
                  <a:pt x="2183" y="170"/>
                  <a:pt x="2183" y="165"/>
                </a:cubicBezTo>
                <a:cubicBezTo>
                  <a:pt x="2183" y="162"/>
                  <a:pt x="2188" y="148"/>
                  <a:pt x="2188" y="140"/>
                </a:cubicBezTo>
                <a:cubicBezTo>
                  <a:pt x="2187" y="130"/>
                  <a:pt x="2163" y="126"/>
                  <a:pt x="2159" y="122"/>
                </a:cubicBezTo>
                <a:cubicBezTo>
                  <a:pt x="2157" y="120"/>
                  <a:pt x="2154" y="119"/>
                  <a:pt x="2151" y="119"/>
                </a:cubicBezTo>
                <a:cubicBezTo>
                  <a:pt x="2144" y="119"/>
                  <a:pt x="2135" y="121"/>
                  <a:pt x="2135" y="121"/>
                </a:cubicBezTo>
                <a:cubicBezTo>
                  <a:pt x="2135" y="122"/>
                  <a:pt x="2135" y="122"/>
                  <a:pt x="2135" y="122"/>
                </a:cubicBezTo>
                <a:cubicBezTo>
                  <a:pt x="2129" y="135"/>
                  <a:pt x="2129" y="135"/>
                  <a:pt x="2129" y="135"/>
                </a:cubicBezTo>
                <a:cubicBezTo>
                  <a:pt x="2129" y="135"/>
                  <a:pt x="2124" y="147"/>
                  <a:pt x="2124" y="150"/>
                </a:cubicBezTo>
                <a:cubicBezTo>
                  <a:pt x="2124" y="152"/>
                  <a:pt x="2120" y="158"/>
                  <a:pt x="2120" y="162"/>
                </a:cubicBezTo>
                <a:cubicBezTo>
                  <a:pt x="2120" y="163"/>
                  <a:pt x="2120" y="164"/>
                  <a:pt x="2121" y="165"/>
                </a:cubicBezTo>
                <a:cubicBezTo>
                  <a:pt x="2122" y="166"/>
                  <a:pt x="2122" y="168"/>
                  <a:pt x="2122" y="170"/>
                </a:cubicBezTo>
                <a:cubicBezTo>
                  <a:pt x="2122" y="173"/>
                  <a:pt x="2122" y="175"/>
                  <a:pt x="2122" y="175"/>
                </a:cubicBezTo>
                <a:cubicBezTo>
                  <a:pt x="2122" y="175"/>
                  <a:pt x="2122" y="178"/>
                  <a:pt x="2122" y="181"/>
                </a:cubicBezTo>
                <a:cubicBezTo>
                  <a:pt x="2122" y="185"/>
                  <a:pt x="2122" y="189"/>
                  <a:pt x="2119" y="191"/>
                </a:cubicBezTo>
                <a:cubicBezTo>
                  <a:pt x="2118" y="192"/>
                  <a:pt x="2117" y="193"/>
                  <a:pt x="2117" y="193"/>
                </a:cubicBezTo>
                <a:cubicBezTo>
                  <a:pt x="2116" y="193"/>
                  <a:pt x="2115" y="191"/>
                  <a:pt x="2115" y="190"/>
                </a:cubicBezTo>
                <a:cubicBezTo>
                  <a:pt x="2115" y="188"/>
                  <a:pt x="2115" y="186"/>
                  <a:pt x="2115" y="186"/>
                </a:cubicBezTo>
                <a:cubicBezTo>
                  <a:pt x="2115" y="186"/>
                  <a:pt x="2114" y="186"/>
                  <a:pt x="2114" y="186"/>
                </a:cubicBezTo>
                <a:cubicBezTo>
                  <a:pt x="2102" y="184"/>
                  <a:pt x="2102" y="184"/>
                  <a:pt x="2102" y="184"/>
                </a:cubicBezTo>
                <a:cubicBezTo>
                  <a:pt x="2101" y="185"/>
                  <a:pt x="2101" y="185"/>
                  <a:pt x="2101" y="185"/>
                </a:cubicBezTo>
                <a:cubicBezTo>
                  <a:pt x="2096" y="188"/>
                  <a:pt x="2096" y="188"/>
                  <a:pt x="2096" y="188"/>
                </a:cubicBezTo>
                <a:cubicBezTo>
                  <a:pt x="2093" y="191"/>
                  <a:pt x="2093" y="191"/>
                  <a:pt x="2093" y="191"/>
                </a:cubicBezTo>
                <a:cubicBezTo>
                  <a:pt x="2092" y="189"/>
                  <a:pt x="2089" y="182"/>
                  <a:pt x="2089" y="179"/>
                </a:cubicBezTo>
                <a:cubicBezTo>
                  <a:pt x="2089" y="175"/>
                  <a:pt x="2086" y="171"/>
                  <a:pt x="2084" y="169"/>
                </a:cubicBezTo>
                <a:cubicBezTo>
                  <a:pt x="2083" y="168"/>
                  <a:pt x="2076" y="159"/>
                  <a:pt x="2076" y="156"/>
                </a:cubicBezTo>
                <a:cubicBezTo>
                  <a:pt x="2076" y="155"/>
                  <a:pt x="2076" y="154"/>
                  <a:pt x="2075" y="154"/>
                </a:cubicBezTo>
                <a:cubicBezTo>
                  <a:pt x="2073" y="154"/>
                  <a:pt x="2071" y="159"/>
                  <a:pt x="2071" y="159"/>
                </a:cubicBezTo>
                <a:cubicBezTo>
                  <a:pt x="2071" y="160"/>
                  <a:pt x="2071" y="160"/>
                  <a:pt x="2071" y="160"/>
                </a:cubicBezTo>
                <a:cubicBezTo>
                  <a:pt x="2074" y="165"/>
                  <a:pt x="2074" y="165"/>
                  <a:pt x="2074" y="165"/>
                </a:cubicBezTo>
                <a:cubicBezTo>
                  <a:pt x="2074" y="165"/>
                  <a:pt x="2077" y="170"/>
                  <a:pt x="2077" y="173"/>
                </a:cubicBezTo>
                <a:cubicBezTo>
                  <a:pt x="2077" y="176"/>
                  <a:pt x="2074" y="193"/>
                  <a:pt x="2074" y="193"/>
                </a:cubicBezTo>
                <a:cubicBezTo>
                  <a:pt x="2066" y="205"/>
                  <a:pt x="2066" y="205"/>
                  <a:pt x="2066" y="205"/>
                </a:cubicBezTo>
                <a:cubicBezTo>
                  <a:pt x="2066" y="205"/>
                  <a:pt x="2061" y="211"/>
                  <a:pt x="2061" y="217"/>
                </a:cubicBezTo>
                <a:cubicBezTo>
                  <a:pt x="2061" y="222"/>
                  <a:pt x="2061" y="221"/>
                  <a:pt x="2061" y="225"/>
                </a:cubicBezTo>
                <a:cubicBezTo>
                  <a:pt x="2061" y="228"/>
                  <a:pt x="2056" y="242"/>
                  <a:pt x="2053" y="249"/>
                </a:cubicBezTo>
                <a:cubicBezTo>
                  <a:pt x="2053" y="246"/>
                  <a:pt x="2053" y="241"/>
                  <a:pt x="2053" y="240"/>
                </a:cubicBezTo>
                <a:cubicBezTo>
                  <a:pt x="2053" y="237"/>
                  <a:pt x="2052" y="220"/>
                  <a:pt x="2052" y="213"/>
                </a:cubicBezTo>
                <a:cubicBezTo>
                  <a:pt x="2052" y="206"/>
                  <a:pt x="2059" y="195"/>
                  <a:pt x="2059" y="190"/>
                </a:cubicBezTo>
                <a:cubicBezTo>
                  <a:pt x="2059" y="184"/>
                  <a:pt x="2057" y="177"/>
                  <a:pt x="2057" y="177"/>
                </a:cubicBezTo>
                <a:cubicBezTo>
                  <a:pt x="2051" y="164"/>
                  <a:pt x="2051" y="164"/>
                  <a:pt x="2051" y="164"/>
                </a:cubicBezTo>
                <a:cubicBezTo>
                  <a:pt x="2051" y="163"/>
                  <a:pt x="2052" y="158"/>
                  <a:pt x="2052" y="154"/>
                </a:cubicBezTo>
                <a:cubicBezTo>
                  <a:pt x="2052" y="152"/>
                  <a:pt x="2052" y="150"/>
                  <a:pt x="2051" y="148"/>
                </a:cubicBezTo>
                <a:cubicBezTo>
                  <a:pt x="2048" y="145"/>
                  <a:pt x="2047" y="140"/>
                  <a:pt x="2047" y="140"/>
                </a:cubicBezTo>
                <a:cubicBezTo>
                  <a:pt x="2047" y="139"/>
                  <a:pt x="2047" y="139"/>
                  <a:pt x="2046" y="139"/>
                </a:cubicBezTo>
                <a:cubicBezTo>
                  <a:pt x="2035" y="139"/>
                  <a:pt x="2035" y="139"/>
                  <a:pt x="2035" y="139"/>
                </a:cubicBezTo>
                <a:cubicBezTo>
                  <a:pt x="2034" y="139"/>
                  <a:pt x="2034" y="139"/>
                  <a:pt x="2034" y="140"/>
                </a:cubicBezTo>
                <a:cubicBezTo>
                  <a:pt x="2034" y="140"/>
                  <a:pt x="2033" y="142"/>
                  <a:pt x="2033" y="146"/>
                </a:cubicBezTo>
                <a:cubicBezTo>
                  <a:pt x="2033" y="149"/>
                  <a:pt x="2034" y="154"/>
                  <a:pt x="2036" y="156"/>
                </a:cubicBezTo>
                <a:cubicBezTo>
                  <a:pt x="2037" y="157"/>
                  <a:pt x="2038" y="158"/>
                  <a:pt x="2038" y="160"/>
                </a:cubicBezTo>
                <a:cubicBezTo>
                  <a:pt x="2038" y="162"/>
                  <a:pt x="2035" y="166"/>
                  <a:pt x="2033" y="172"/>
                </a:cubicBezTo>
                <a:cubicBezTo>
                  <a:pt x="2030" y="180"/>
                  <a:pt x="2031" y="181"/>
                  <a:pt x="2027" y="186"/>
                </a:cubicBezTo>
                <a:cubicBezTo>
                  <a:pt x="2023" y="190"/>
                  <a:pt x="2010" y="197"/>
                  <a:pt x="2007" y="197"/>
                </a:cubicBezTo>
                <a:cubicBezTo>
                  <a:pt x="2004" y="197"/>
                  <a:pt x="2000" y="198"/>
                  <a:pt x="1997" y="200"/>
                </a:cubicBezTo>
                <a:cubicBezTo>
                  <a:pt x="1998" y="197"/>
                  <a:pt x="1999" y="193"/>
                  <a:pt x="1999" y="191"/>
                </a:cubicBezTo>
                <a:cubicBezTo>
                  <a:pt x="1999" y="191"/>
                  <a:pt x="2000" y="191"/>
                  <a:pt x="2001" y="190"/>
                </a:cubicBezTo>
                <a:cubicBezTo>
                  <a:pt x="2005" y="188"/>
                  <a:pt x="2013" y="186"/>
                  <a:pt x="2016" y="183"/>
                </a:cubicBezTo>
                <a:cubicBezTo>
                  <a:pt x="2017" y="182"/>
                  <a:pt x="2018" y="181"/>
                  <a:pt x="2018" y="180"/>
                </a:cubicBezTo>
                <a:cubicBezTo>
                  <a:pt x="2018" y="179"/>
                  <a:pt x="2017" y="179"/>
                  <a:pt x="2017" y="179"/>
                </a:cubicBezTo>
                <a:cubicBezTo>
                  <a:pt x="2017" y="179"/>
                  <a:pt x="2017" y="179"/>
                  <a:pt x="2018" y="178"/>
                </a:cubicBezTo>
                <a:cubicBezTo>
                  <a:pt x="2019" y="177"/>
                  <a:pt x="2019" y="175"/>
                  <a:pt x="2019" y="174"/>
                </a:cubicBezTo>
                <a:cubicBezTo>
                  <a:pt x="2019" y="171"/>
                  <a:pt x="2019" y="167"/>
                  <a:pt x="2019" y="161"/>
                </a:cubicBezTo>
                <a:cubicBezTo>
                  <a:pt x="2019" y="156"/>
                  <a:pt x="2018" y="154"/>
                  <a:pt x="2017" y="154"/>
                </a:cubicBezTo>
                <a:cubicBezTo>
                  <a:pt x="2016" y="154"/>
                  <a:pt x="2016" y="154"/>
                  <a:pt x="2015" y="154"/>
                </a:cubicBezTo>
                <a:cubicBezTo>
                  <a:pt x="2013" y="154"/>
                  <a:pt x="2004" y="152"/>
                  <a:pt x="1999" y="152"/>
                </a:cubicBezTo>
                <a:cubicBezTo>
                  <a:pt x="1996" y="152"/>
                  <a:pt x="1992" y="151"/>
                  <a:pt x="1988" y="151"/>
                </a:cubicBezTo>
                <a:cubicBezTo>
                  <a:pt x="1985" y="151"/>
                  <a:pt x="1982" y="152"/>
                  <a:pt x="1979" y="154"/>
                </a:cubicBezTo>
                <a:cubicBezTo>
                  <a:pt x="1974" y="160"/>
                  <a:pt x="1971" y="168"/>
                  <a:pt x="1969" y="170"/>
                </a:cubicBezTo>
                <a:cubicBezTo>
                  <a:pt x="1968" y="171"/>
                  <a:pt x="1966" y="173"/>
                  <a:pt x="1966" y="173"/>
                </a:cubicBezTo>
                <a:cubicBezTo>
                  <a:pt x="1966" y="173"/>
                  <a:pt x="1957" y="176"/>
                  <a:pt x="1957" y="180"/>
                </a:cubicBezTo>
                <a:cubicBezTo>
                  <a:pt x="1957" y="182"/>
                  <a:pt x="1955" y="184"/>
                  <a:pt x="1954" y="185"/>
                </a:cubicBezTo>
                <a:cubicBezTo>
                  <a:pt x="1954" y="184"/>
                  <a:pt x="1954" y="183"/>
                  <a:pt x="1954" y="182"/>
                </a:cubicBezTo>
                <a:cubicBezTo>
                  <a:pt x="1954" y="179"/>
                  <a:pt x="1955" y="175"/>
                  <a:pt x="1958" y="172"/>
                </a:cubicBezTo>
                <a:cubicBezTo>
                  <a:pt x="1960" y="170"/>
                  <a:pt x="1960" y="170"/>
                  <a:pt x="1961" y="168"/>
                </a:cubicBezTo>
                <a:cubicBezTo>
                  <a:pt x="1961" y="168"/>
                  <a:pt x="1960" y="168"/>
                  <a:pt x="1960" y="168"/>
                </a:cubicBezTo>
                <a:cubicBezTo>
                  <a:pt x="1959" y="168"/>
                  <a:pt x="1959" y="168"/>
                  <a:pt x="1959" y="168"/>
                </a:cubicBezTo>
                <a:cubicBezTo>
                  <a:pt x="1959" y="168"/>
                  <a:pt x="1958" y="168"/>
                  <a:pt x="1958" y="168"/>
                </a:cubicBezTo>
                <a:cubicBezTo>
                  <a:pt x="1958" y="168"/>
                  <a:pt x="1958" y="168"/>
                  <a:pt x="1958" y="167"/>
                </a:cubicBezTo>
                <a:cubicBezTo>
                  <a:pt x="1958" y="164"/>
                  <a:pt x="1965" y="159"/>
                  <a:pt x="1968" y="156"/>
                </a:cubicBezTo>
                <a:cubicBezTo>
                  <a:pt x="1970" y="154"/>
                  <a:pt x="1971" y="152"/>
                  <a:pt x="1971" y="151"/>
                </a:cubicBezTo>
                <a:cubicBezTo>
                  <a:pt x="1971" y="149"/>
                  <a:pt x="1970" y="149"/>
                  <a:pt x="1970" y="149"/>
                </a:cubicBezTo>
                <a:cubicBezTo>
                  <a:pt x="1970" y="148"/>
                  <a:pt x="1966" y="144"/>
                  <a:pt x="1958" y="144"/>
                </a:cubicBezTo>
                <a:cubicBezTo>
                  <a:pt x="1950" y="144"/>
                  <a:pt x="1930" y="146"/>
                  <a:pt x="1925" y="146"/>
                </a:cubicBezTo>
                <a:cubicBezTo>
                  <a:pt x="1923" y="146"/>
                  <a:pt x="1919" y="143"/>
                  <a:pt x="1915" y="140"/>
                </a:cubicBezTo>
                <a:cubicBezTo>
                  <a:pt x="1914" y="139"/>
                  <a:pt x="1912" y="138"/>
                  <a:pt x="1911" y="137"/>
                </a:cubicBezTo>
                <a:cubicBezTo>
                  <a:pt x="1916" y="138"/>
                  <a:pt x="1924" y="140"/>
                  <a:pt x="1926" y="140"/>
                </a:cubicBezTo>
                <a:cubicBezTo>
                  <a:pt x="1929" y="140"/>
                  <a:pt x="1950" y="139"/>
                  <a:pt x="1958" y="135"/>
                </a:cubicBezTo>
                <a:cubicBezTo>
                  <a:pt x="1959" y="135"/>
                  <a:pt x="1960" y="134"/>
                  <a:pt x="1961" y="134"/>
                </a:cubicBezTo>
                <a:cubicBezTo>
                  <a:pt x="1963" y="134"/>
                  <a:pt x="1961" y="138"/>
                  <a:pt x="1966" y="139"/>
                </a:cubicBezTo>
                <a:cubicBezTo>
                  <a:pt x="1970" y="139"/>
                  <a:pt x="1966" y="139"/>
                  <a:pt x="1974" y="136"/>
                </a:cubicBezTo>
                <a:cubicBezTo>
                  <a:pt x="1982" y="133"/>
                  <a:pt x="1978" y="134"/>
                  <a:pt x="1987" y="131"/>
                </a:cubicBezTo>
                <a:cubicBezTo>
                  <a:pt x="1994" y="128"/>
                  <a:pt x="1996" y="126"/>
                  <a:pt x="1997" y="126"/>
                </a:cubicBezTo>
                <a:cubicBezTo>
                  <a:pt x="1997" y="126"/>
                  <a:pt x="1997" y="126"/>
                  <a:pt x="1997" y="127"/>
                </a:cubicBezTo>
                <a:cubicBezTo>
                  <a:pt x="1997" y="127"/>
                  <a:pt x="1998" y="127"/>
                  <a:pt x="1999" y="127"/>
                </a:cubicBezTo>
                <a:cubicBezTo>
                  <a:pt x="2003" y="127"/>
                  <a:pt x="2013" y="122"/>
                  <a:pt x="2013" y="122"/>
                </a:cubicBezTo>
                <a:cubicBezTo>
                  <a:pt x="2013" y="122"/>
                  <a:pt x="2019" y="119"/>
                  <a:pt x="2021" y="117"/>
                </a:cubicBezTo>
                <a:cubicBezTo>
                  <a:pt x="2024" y="114"/>
                  <a:pt x="2034" y="108"/>
                  <a:pt x="2034" y="104"/>
                </a:cubicBezTo>
                <a:cubicBezTo>
                  <a:pt x="2034" y="100"/>
                  <a:pt x="2025" y="95"/>
                  <a:pt x="2025" y="95"/>
                </a:cubicBezTo>
                <a:cubicBezTo>
                  <a:pt x="2025" y="95"/>
                  <a:pt x="2025" y="95"/>
                  <a:pt x="2025" y="95"/>
                </a:cubicBezTo>
                <a:cubicBezTo>
                  <a:pt x="2025" y="95"/>
                  <a:pt x="2022" y="95"/>
                  <a:pt x="2019" y="95"/>
                </a:cubicBezTo>
                <a:cubicBezTo>
                  <a:pt x="2016" y="95"/>
                  <a:pt x="2012" y="95"/>
                  <a:pt x="2010" y="95"/>
                </a:cubicBezTo>
                <a:cubicBezTo>
                  <a:pt x="2006" y="95"/>
                  <a:pt x="2005" y="97"/>
                  <a:pt x="2005" y="99"/>
                </a:cubicBezTo>
                <a:cubicBezTo>
                  <a:pt x="2002" y="99"/>
                  <a:pt x="2002" y="99"/>
                  <a:pt x="2002" y="99"/>
                </a:cubicBezTo>
                <a:cubicBezTo>
                  <a:pt x="2001" y="88"/>
                  <a:pt x="2001" y="88"/>
                  <a:pt x="2001" y="88"/>
                </a:cubicBezTo>
                <a:cubicBezTo>
                  <a:pt x="2001" y="87"/>
                  <a:pt x="2001" y="87"/>
                  <a:pt x="2001" y="87"/>
                </a:cubicBezTo>
                <a:cubicBezTo>
                  <a:pt x="2001" y="87"/>
                  <a:pt x="2000" y="87"/>
                  <a:pt x="2000" y="87"/>
                </a:cubicBezTo>
                <a:cubicBezTo>
                  <a:pt x="1992" y="96"/>
                  <a:pt x="1992" y="96"/>
                  <a:pt x="1992" y="96"/>
                </a:cubicBezTo>
                <a:cubicBezTo>
                  <a:pt x="1992" y="96"/>
                  <a:pt x="1991" y="96"/>
                  <a:pt x="1991" y="96"/>
                </a:cubicBezTo>
                <a:cubicBezTo>
                  <a:pt x="1988" y="96"/>
                  <a:pt x="1979" y="95"/>
                  <a:pt x="1978" y="94"/>
                </a:cubicBezTo>
                <a:cubicBezTo>
                  <a:pt x="1976" y="92"/>
                  <a:pt x="1970" y="92"/>
                  <a:pt x="1965" y="92"/>
                </a:cubicBezTo>
                <a:cubicBezTo>
                  <a:pt x="1962" y="92"/>
                  <a:pt x="1959" y="92"/>
                  <a:pt x="1959" y="92"/>
                </a:cubicBezTo>
                <a:cubicBezTo>
                  <a:pt x="1959" y="92"/>
                  <a:pt x="1938" y="97"/>
                  <a:pt x="1926" y="97"/>
                </a:cubicBezTo>
                <a:cubicBezTo>
                  <a:pt x="1916" y="97"/>
                  <a:pt x="1901" y="98"/>
                  <a:pt x="1896" y="98"/>
                </a:cubicBezTo>
                <a:cubicBezTo>
                  <a:pt x="1899" y="94"/>
                  <a:pt x="1899" y="94"/>
                  <a:pt x="1899" y="94"/>
                </a:cubicBezTo>
                <a:cubicBezTo>
                  <a:pt x="1910" y="90"/>
                  <a:pt x="1910" y="90"/>
                  <a:pt x="1910" y="90"/>
                </a:cubicBezTo>
                <a:cubicBezTo>
                  <a:pt x="1910" y="90"/>
                  <a:pt x="1924" y="89"/>
                  <a:pt x="1927" y="86"/>
                </a:cubicBezTo>
                <a:cubicBezTo>
                  <a:pt x="1930" y="84"/>
                  <a:pt x="1935" y="83"/>
                  <a:pt x="1938" y="83"/>
                </a:cubicBezTo>
                <a:cubicBezTo>
                  <a:pt x="1941" y="83"/>
                  <a:pt x="1943" y="87"/>
                  <a:pt x="1952" y="87"/>
                </a:cubicBezTo>
                <a:cubicBezTo>
                  <a:pt x="1956" y="87"/>
                  <a:pt x="1957" y="86"/>
                  <a:pt x="1958" y="85"/>
                </a:cubicBezTo>
                <a:cubicBezTo>
                  <a:pt x="1958" y="85"/>
                  <a:pt x="1958" y="85"/>
                  <a:pt x="1958" y="85"/>
                </a:cubicBezTo>
                <a:cubicBezTo>
                  <a:pt x="1958" y="85"/>
                  <a:pt x="1958" y="85"/>
                  <a:pt x="1958" y="85"/>
                </a:cubicBezTo>
                <a:cubicBezTo>
                  <a:pt x="1959" y="85"/>
                  <a:pt x="1959" y="85"/>
                  <a:pt x="1959" y="84"/>
                </a:cubicBezTo>
                <a:cubicBezTo>
                  <a:pt x="1959" y="83"/>
                  <a:pt x="1959" y="83"/>
                  <a:pt x="1958" y="83"/>
                </a:cubicBezTo>
                <a:cubicBezTo>
                  <a:pt x="1957" y="82"/>
                  <a:pt x="1955" y="81"/>
                  <a:pt x="1955" y="80"/>
                </a:cubicBezTo>
                <a:cubicBezTo>
                  <a:pt x="1955" y="76"/>
                  <a:pt x="1950" y="75"/>
                  <a:pt x="1950" y="75"/>
                </a:cubicBezTo>
                <a:cubicBezTo>
                  <a:pt x="1950" y="75"/>
                  <a:pt x="1932" y="75"/>
                  <a:pt x="1930" y="73"/>
                </a:cubicBezTo>
                <a:cubicBezTo>
                  <a:pt x="1928" y="70"/>
                  <a:pt x="1926" y="69"/>
                  <a:pt x="1922" y="69"/>
                </a:cubicBezTo>
                <a:cubicBezTo>
                  <a:pt x="1918" y="69"/>
                  <a:pt x="1898" y="67"/>
                  <a:pt x="1892" y="67"/>
                </a:cubicBezTo>
                <a:cubicBezTo>
                  <a:pt x="1887" y="67"/>
                  <a:pt x="1871" y="67"/>
                  <a:pt x="1871" y="67"/>
                </a:cubicBezTo>
                <a:cubicBezTo>
                  <a:pt x="1870" y="67"/>
                  <a:pt x="1870" y="68"/>
                  <a:pt x="1870" y="68"/>
                </a:cubicBezTo>
                <a:cubicBezTo>
                  <a:pt x="1870" y="68"/>
                  <a:pt x="1870" y="73"/>
                  <a:pt x="1870" y="81"/>
                </a:cubicBezTo>
                <a:cubicBezTo>
                  <a:pt x="1870" y="85"/>
                  <a:pt x="1870" y="87"/>
                  <a:pt x="1870" y="88"/>
                </a:cubicBezTo>
                <a:cubicBezTo>
                  <a:pt x="1862" y="89"/>
                  <a:pt x="1862" y="89"/>
                  <a:pt x="1862" y="89"/>
                </a:cubicBezTo>
                <a:cubicBezTo>
                  <a:pt x="1858" y="89"/>
                  <a:pt x="1858" y="89"/>
                  <a:pt x="1858" y="89"/>
                </a:cubicBezTo>
                <a:cubicBezTo>
                  <a:pt x="1854" y="84"/>
                  <a:pt x="1854" y="84"/>
                  <a:pt x="1854" y="84"/>
                </a:cubicBezTo>
                <a:cubicBezTo>
                  <a:pt x="1853" y="84"/>
                  <a:pt x="1853" y="84"/>
                  <a:pt x="1853" y="84"/>
                </a:cubicBezTo>
                <a:cubicBezTo>
                  <a:pt x="1853" y="84"/>
                  <a:pt x="1849" y="84"/>
                  <a:pt x="1843" y="84"/>
                </a:cubicBezTo>
                <a:cubicBezTo>
                  <a:pt x="1837" y="84"/>
                  <a:pt x="1837" y="84"/>
                  <a:pt x="1835" y="82"/>
                </a:cubicBezTo>
                <a:cubicBezTo>
                  <a:pt x="1833" y="80"/>
                  <a:pt x="1829" y="76"/>
                  <a:pt x="1829" y="76"/>
                </a:cubicBezTo>
                <a:cubicBezTo>
                  <a:pt x="1829" y="76"/>
                  <a:pt x="1829" y="76"/>
                  <a:pt x="1829" y="76"/>
                </a:cubicBezTo>
                <a:cubicBezTo>
                  <a:pt x="1818" y="77"/>
                  <a:pt x="1818" y="77"/>
                  <a:pt x="1818" y="77"/>
                </a:cubicBezTo>
                <a:cubicBezTo>
                  <a:pt x="1818" y="78"/>
                  <a:pt x="1818" y="78"/>
                  <a:pt x="1818" y="78"/>
                </a:cubicBezTo>
                <a:cubicBezTo>
                  <a:pt x="1813" y="84"/>
                  <a:pt x="1813" y="84"/>
                  <a:pt x="1813" y="84"/>
                </a:cubicBezTo>
                <a:cubicBezTo>
                  <a:pt x="1813" y="85"/>
                  <a:pt x="1813" y="85"/>
                  <a:pt x="1813" y="85"/>
                </a:cubicBezTo>
                <a:cubicBezTo>
                  <a:pt x="1815" y="90"/>
                  <a:pt x="1815" y="90"/>
                  <a:pt x="1815" y="90"/>
                </a:cubicBezTo>
                <a:cubicBezTo>
                  <a:pt x="1815" y="96"/>
                  <a:pt x="1815" y="96"/>
                  <a:pt x="1815" y="96"/>
                </a:cubicBezTo>
                <a:cubicBezTo>
                  <a:pt x="1815" y="97"/>
                  <a:pt x="1815" y="97"/>
                  <a:pt x="1815" y="97"/>
                </a:cubicBezTo>
                <a:cubicBezTo>
                  <a:pt x="1815" y="97"/>
                  <a:pt x="1815" y="97"/>
                  <a:pt x="1815" y="97"/>
                </a:cubicBezTo>
                <a:cubicBezTo>
                  <a:pt x="1822" y="97"/>
                  <a:pt x="1822" y="97"/>
                  <a:pt x="1822" y="97"/>
                </a:cubicBezTo>
                <a:cubicBezTo>
                  <a:pt x="1833" y="97"/>
                  <a:pt x="1833" y="97"/>
                  <a:pt x="1833" y="97"/>
                </a:cubicBezTo>
                <a:cubicBezTo>
                  <a:pt x="1833" y="96"/>
                  <a:pt x="1845" y="95"/>
                  <a:pt x="1849" y="95"/>
                </a:cubicBezTo>
                <a:cubicBezTo>
                  <a:pt x="1852" y="95"/>
                  <a:pt x="1854" y="101"/>
                  <a:pt x="1854" y="102"/>
                </a:cubicBezTo>
                <a:cubicBezTo>
                  <a:pt x="1854" y="104"/>
                  <a:pt x="1849" y="115"/>
                  <a:pt x="1849" y="123"/>
                </a:cubicBezTo>
                <a:cubicBezTo>
                  <a:pt x="1849" y="126"/>
                  <a:pt x="1849" y="126"/>
                  <a:pt x="1849" y="126"/>
                </a:cubicBezTo>
                <a:cubicBezTo>
                  <a:pt x="1848" y="123"/>
                  <a:pt x="1848" y="123"/>
                  <a:pt x="1848" y="123"/>
                </a:cubicBezTo>
                <a:cubicBezTo>
                  <a:pt x="1848" y="122"/>
                  <a:pt x="1845" y="117"/>
                  <a:pt x="1845" y="115"/>
                </a:cubicBezTo>
                <a:cubicBezTo>
                  <a:pt x="1845" y="112"/>
                  <a:pt x="1844" y="102"/>
                  <a:pt x="1844" y="102"/>
                </a:cubicBezTo>
                <a:cubicBezTo>
                  <a:pt x="1844" y="101"/>
                  <a:pt x="1844" y="101"/>
                  <a:pt x="1844" y="101"/>
                </a:cubicBezTo>
                <a:cubicBezTo>
                  <a:pt x="1843" y="101"/>
                  <a:pt x="1843" y="101"/>
                  <a:pt x="1843" y="102"/>
                </a:cubicBezTo>
                <a:cubicBezTo>
                  <a:pt x="1843" y="102"/>
                  <a:pt x="1838" y="115"/>
                  <a:pt x="1837" y="119"/>
                </a:cubicBezTo>
                <a:cubicBezTo>
                  <a:pt x="1836" y="118"/>
                  <a:pt x="1835" y="115"/>
                  <a:pt x="1835" y="115"/>
                </a:cubicBezTo>
                <a:cubicBezTo>
                  <a:pt x="1832" y="107"/>
                  <a:pt x="1832" y="107"/>
                  <a:pt x="1832" y="107"/>
                </a:cubicBezTo>
                <a:cubicBezTo>
                  <a:pt x="1832" y="107"/>
                  <a:pt x="1832" y="107"/>
                  <a:pt x="1832" y="107"/>
                </a:cubicBezTo>
                <a:cubicBezTo>
                  <a:pt x="1818" y="104"/>
                  <a:pt x="1818" y="104"/>
                  <a:pt x="1818" y="104"/>
                </a:cubicBezTo>
                <a:cubicBezTo>
                  <a:pt x="1818" y="104"/>
                  <a:pt x="1818" y="104"/>
                  <a:pt x="1818" y="104"/>
                </a:cubicBezTo>
                <a:cubicBezTo>
                  <a:pt x="1818" y="104"/>
                  <a:pt x="1817" y="104"/>
                  <a:pt x="1817" y="104"/>
                </a:cubicBezTo>
                <a:cubicBezTo>
                  <a:pt x="1816" y="110"/>
                  <a:pt x="1816" y="110"/>
                  <a:pt x="1816" y="110"/>
                </a:cubicBezTo>
                <a:cubicBezTo>
                  <a:pt x="1819" y="119"/>
                  <a:pt x="1819" y="119"/>
                  <a:pt x="1819" y="119"/>
                </a:cubicBezTo>
                <a:cubicBezTo>
                  <a:pt x="1819" y="119"/>
                  <a:pt x="1820" y="127"/>
                  <a:pt x="1824" y="131"/>
                </a:cubicBezTo>
                <a:cubicBezTo>
                  <a:pt x="1828" y="134"/>
                  <a:pt x="1828" y="138"/>
                  <a:pt x="1830" y="140"/>
                </a:cubicBezTo>
                <a:cubicBezTo>
                  <a:pt x="1831" y="140"/>
                  <a:pt x="1831" y="141"/>
                  <a:pt x="1831" y="142"/>
                </a:cubicBezTo>
                <a:cubicBezTo>
                  <a:pt x="1831" y="143"/>
                  <a:pt x="1831" y="143"/>
                  <a:pt x="1830" y="144"/>
                </a:cubicBezTo>
                <a:cubicBezTo>
                  <a:pt x="1825" y="143"/>
                  <a:pt x="1825" y="143"/>
                  <a:pt x="1825" y="143"/>
                </a:cubicBezTo>
                <a:cubicBezTo>
                  <a:pt x="1821" y="143"/>
                  <a:pt x="1821" y="143"/>
                  <a:pt x="1821" y="143"/>
                </a:cubicBezTo>
                <a:cubicBezTo>
                  <a:pt x="1818" y="137"/>
                  <a:pt x="1818" y="137"/>
                  <a:pt x="1818" y="137"/>
                </a:cubicBezTo>
                <a:cubicBezTo>
                  <a:pt x="1813" y="131"/>
                  <a:pt x="1813" y="131"/>
                  <a:pt x="1813" y="131"/>
                </a:cubicBezTo>
                <a:cubicBezTo>
                  <a:pt x="1813" y="131"/>
                  <a:pt x="1813" y="131"/>
                  <a:pt x="1813" y="130"/>
                </a:cubicBezTo>
                <a:cubicBezTo>
                  <a:pt x="1813" y="128"/>
                  <a:pt x="1813" y="124"/>
                  <a:pt x="1810" y="121"/>
                </a:cubicBezTo>
                <a:cubicBezTo>
                  <a:pt x="1806" y="118"/>
                  <a:pt x="1803" y="115"/>
                  <a:pt x="1803" y="115"/>
                </a:cubicBezTo>
                <a:cubicBezTo>
                  <a:pt x="1803" y="114"/>
                  <a:pt x="1803" y="114"/>
                  <a:pt x="1803" y="114"/>
                </a:cubicBezTo>
                <a:cubicBezTo>
                  <a:pt x="1802" y="114"/>
                  <a:pt x="1802" y="114"/>
                  <a:pt x="1802" y="115"/>
                </a:cubicBezTo>
                <a:cubicBezTo>
                  <a:pt x="1797" y="121"/>
                  <a:pt x="1797" y="121"/>
                  <a:pt x="1797" y="121"/>
                </a:cubicBezTo>
                <a:cubicBezTo>
                  <a:pt x="1797" y="122"/>
                  <a:pt x="1797" y="122"/>
                  <a:pt x="1797" y="122"/>
                </a:cubicBezTo>
                <a:cubicBezTo>
                  <a:pt x="1799" y="127"/>
                  <a:pt x="1799" y="127"/>
                  <a:pt x="1799" y="127"/>
                </a:cubicBezTo>
                <a:cubicBezTo>
                  <a:pt x="1799" y="130"/>
                  <a:pt x="1799" y="130"/>
                  <a:pt x="1799" y="130"/>
                </a:cubicBezTo>
                <a:cubicBezTo>
                  <a:pt x="1800" y="131"/>
                  <a:pt x="1800" y="131"/>
                  <a:pt x="1800" y="131"/>
                </a:cubicBezTo>
                <a:cubicBezTo>
                  <a:pt x="1805" y="133"/>
                  <a:pt x="1805" y="133"/>
                  <a:pt x="1805" y="133"/>
                </a:cubicBezTo>
                <a:cubicBezTo>
                  <a:pt x="1801" y="137"/>
                  <a:pt x="1801" y="137"/>
                  <a:pt x="1801" y="137"/>
                </a:cubicBezTo>
                <a:cubicBezTo>
                  <a:pt x="1801" y="137"/>
                  <a:pt x="1801" y="138"/>
                  <a:pt x="1801" y="138"/>
                </a:cubicBezTo>
                <a:cubicBezTo>
                  <a:pt x="1801" y="138"/>
                  <a:pt x="1801" y="138"/>
                  <a:pt x="1801" y="138"/>
                </a:cubicBezTo>
                <a:cubicBezTo>
                  <a:pt x="1812" y="145"/>
                  <a:pt x="1812" y="145"/>
                  <a:pt x="1812" y="145"/>
                </a:cubicBezTo>
                <a:cubicBezTo>
                  <a:pt x="1813" y="145"/>
                  <a:pt x="1813" y="145"/>
                  <a:pt x="1813" y="145"/>
                </a:cubicBezTo>
                <a:cubicBezTo>
                  <a:pt x="1817" y="145"/>
                  <a:pt x="1817" y="145"/>
                  <a:pt x="1817" y="145"/>
                </a:cubicBezTo>
                <a:cubicBezTo>
                  <a:pt x="1819" y="155"/>
                  <a:pt x="1819" y="155"/>
                  <a:pt x="1819" y="155"/>
                </a:cubicBezTo>
                <a:cubicBezTo>
                  <a:pt x="1819" y="156"/>
                  <a:pt x="1819" y="156"/>
                  <a:pt x="1820" y="156"/>
                </a:cubicBezTo>
                <a:cubicBezTo>
                  <a:pt x="1825" y="156"/>
                  <a:pt x="1825" y="156"/>
                  <a:pt x="1825" y="156"/>
                </a:cubicBezTo>
                <a:cubicBezTo>
                  <a:pt x="1826" y="174"/>
                  <a:pt x="1826" y="174"/>
                  <a:pt x="1826" y="174"/>
                </a:cubicBezTo>
                <a:cubicBezTo>
                  <a:pt x="1823" y="186"/>
                  <a:pt x="1823" y="186"/>
                  <a:pt x="1823" y="186"/>
                </a:cubicBezTo>
                <a:cubicBezTo>
                  <a:pt x="1821" y="182"/>
                  <a:pt x="1821" y="182"/>
                  <a:pt x="1821" y="182"/>
                </a:cubicBezTo>
                <a:cubicBezTo>
                  <a:pt x="1819" y="173"/>
                  <a:pt x="1819" y="173"/>
                  <a:pt x="1819" y="173"/>
                </a:cubicBezTo>
                <a:cubicBezTo>
                  <a:pt x="1819" y="173"/>
                  <a:pt x="1819" y="172"/>
                  <a:pt x="1818" y="172"/>
                </a:cubicBezTo>
                <a:cubicBezTo>
                  <a:pt x="1818" y="172"/>
                  <a:pt x="1816" y="172"/>
                  <a:pt x="1811" y="172"/>
                </a:cubicBezTo>
                <a:cubicBezTo>
                  <a:pt x="1811" y="171"/>
                  <a:pt x="1811" y="166"/>
                  <a:pt x="1809" y="164"/>
                </a:cubicBezTo>
                <a:cubicBezTo>
                  <a:pt x="1807" y="163"/>
                  <a:pt x="1805" y="154"/>
                  <a:pt x="1805" y="154"/>
                </a:cubicBezTo>
                <a:cubicBezTo>
                  <a:pt x="1804" y="153"/>
                  <a:pt x="1804" y="153"/>
                  <a:pt x="1804" y="153"/>
                </a:cubicBezTo>
                <a:cubicBezTo>
                  <a:pt x="1797" y="153"/>
                  <a:pt x="1797" y="153"/>
                  <a:pt x="1797" y="153"/>
                </a:cubicBezTo>
                <a:cubicBezTo>
                  <a:pt x="1794" y="150"/>
                  <a:pt x="1794" y="150"/>
                  <a:pt x="1794" y="150"/>
                </a:cubicBezTo>
                <a:cubicBezTo>
                  <a:pt x="1794" y="145"/>
                  <a:pt x="1794" y="145"/>
                  <a:pt x="1794" y="145"/>
                </a:cubicBezTo>
                <a:cubicBezTo>
                  <a:pt x="1794" y="136"/>
                  <a:pt x="1794" y="136"/>
                  <a:pt x="1794" y="136"/>
                </a:cubicBezTo>
                <a:cubicBezTo>
                  <a:pt x="1793" y="135"/>
                  <a:pt x="1793" y="135"/>
                  <a:pt x="1793" y="135"/>
                </a:cubicBezTo>
                <a:cubicBezTo>
                  <a:pt x="1786" y="130"/>
                  <a:pt x="1786" y="130"/>
                  <a:pt x="1786" y="130"/>
                </a:cubicBezTo>
                <a:cubicBezTo>
                  <a:pt x="1782" y="127"/>
                  <a:pt x="1782" y="127"/>
                  <a:pt x="1782" y="127"/>
                </a:cubicBezTo>
                <a:cubicBezTo>
                  <a:pt x="1782" y="126"/>
                  <a:pt x="1782" y="126"/>
                  <a:pt x="1782" y="126"/>
                </a:cubicBezTo>
                <a:cubicBezTo>
                  <a:pt x="1781" y="126"/>
                  <a:pt x="1781" y="127"/>
                  <a:pt x="1781" y="127"/>
                </a:cubicBezTo>
                <a:cubicBezTo>
                  <a:pt x="1776" y="136"/>
                  <a:pt x="1776" y="136"/>
                  <a:pt x="1776" y="136"/>
                </a:cubicBezTo>
                <a:cubicBezTo>
                  <a:pt x="1775" y="136"/>
                  <a:pt x="1775" y="136"/>
                  <a:pt x="1775" y="136"/>
                </a:cubicBezTo>
                <a:cubicBezTo>
                  <a:pt x="1775" y="143"/>
                  <a:pt x="1775" y="143"/>
                  <a:pt x="1775" y="143"/>
                </a:cubicBezTo>
                <a:cubicBezTo>
                  <a:pt x="1775" y="143"/>
                  <a:pt x="1776" y="144"/>
                  <a:pt x="1776" y="144"/>
                </a:cubicBezTo>
                <a:cubicBezTo>
                  <a:pt x="1776" y="144"/>
                  <a:pt x="1776" y="144"/>
                  <a:pt x="1776" y="144"/>
                </a:cubicBezTo>
                <a:cubicBezTo>
                  <a:pt x="1781" y="144"/>
                  <a:pt x="1781" y="144"/>
                  <a:pt x="1781" y="144"/>
                </a:cubicBezTo>
                <a:cubicBezTo>
                  <a:pt x="1778" y="146"/>
                  <a:pt x="1778" y="146"/>
                  <a:pt x="1778" y="146"/>
                </a:cubicBezTo>
                <a:cubicBezTo>
                  <a:pt x="1778" y="147"/>
                  <a:pt x="1778" y="147"/>
                  <a:pt x="1778" y="147"/>
                </a:cubicBezTo>
                <a:cubicBezTo>
                  <a:pt x="1779" y="152"/>
                  <a:pt x="1779" y="152"/>
                  <a:pt x="1779" y="152"/>
                </a:cubicBezTo>
                <a:cubicBezTo>
                  <a:pt x="1779" y="152"/>
                  <a:pt x="1779" y="152"/>
                  <a:pt x="1779" y="152"/>
                </a:cubicBezTo>
                <a:cubicBezTo>
                  <a:pt x="1786" y="159"/>
                  <a:pt x="1786" y="159"/>
                  <a:pt x="1786" y="159"/>
                </a:cubicBezTo>
                <a:cubicBezTo>
                  <a:pt x="1787" y="159"/>
                  <a:pt x="1787" y="159"/>
                  <a:pt x="1787" y="159"/>
                </a:cubicBezTo>
                <a:cubicBezTo>
                  <a:pt x="1798" y="159"/>
                  <a:pt x="1798" y="159"/>
                  <a:pt x="1798" y="159"/>
                </a:cubicBezTo>
                <a:cubicBezTo>
                  <a:pt x="1800" y="176"/>
                  <a:pt x="1800" y="176"/>
                  <a:pt x="1800" y="176"/>
                </a:cubicBezTo>
                <a:cubicBezTo>
                  <a:pt x="1800" y="186"/>
                  <a:pt x="1800" y="186"/>
                  <a:pt x="1800" y="186"/>
                </a:cubicBezTo>
                <a:cubicBezTo>
                  <a:pt x="1796" y="189"/>
                  <a:pt x="1796" y="189"/>
                  <a:pt x="1796" y="189"/>
                </a:cubicBezTo>
                <a:cubicBezTo>
                  <a:pt x="1796" y="182"/>
                  <a:pt x="1796" y="182"/>
                  <a:pt x="1796" y="182"/>
                </a:cubicBezTo>
                <a:cubicBezTo>
                  <a:pt x="1796" y="182"/>
                  <a:pt x="1796" y="182"/>
                  <a:pt x="1796" y="182"/>
                </a:cubicBezTo>
                <a:cubicBezTo>
                  <a:pt x="1786" y="172"/>
                  <a:pt x="1786" y="172"/>
                  <a:pt x="1786" y="172"/>
                </a:cubicBezTo>
                <a:cubicBezTo>
                  <a:pt x="1785" y="172"/>
                  <a:pt x="1785" y="172"/>
                  <a:pt x="1785" y="172"/>
                </a:cubicBezTo>
                <a:cubicBezTo>
                  <a:pt x="1764" y="172"/>
                  <a:pt x="1764" y="172"/>
                  <a:pt x="1764" y="172"/>
                </a:cubicBezTo>
                <a:cubicBezTo>
                  <a:pt x="1764" y="150"/>
                  <a:pt x="1764" y="150"/>
                  <a:pt x="1764" y="150"/>
                </a:cubicBezTo>
                <a:cubicBezTo>
                  <a:pt x="1763" y="150"/>
                  <a:pt x="1763" y="150"/>
                  <a:pt x="1763" y="150"/>
                </a:cubicBezTo>
                <a:cubicBezTo>
                  <a:pt x="1748" y="141"/>
                  <a:pt x="1748" y="141"/>
                  <a:pt x="1748" y="141"/>
                </a:cubicBezTo>
                <a:cubicBezTo>
                  <a:pt x="1748" y="124"/>
                  <a:pt x="1748" y="124"/>
                  <a:pt x="1748" y="124"/>
                </a:cubicBezTo>
                <a:cubicBezTo>
                  <a:pt x="1748" y="124"/>
                  <a:pt x="1748" y="123"/>
                  <a:pt x="1748" y="123"/>
                </a:cubicBezTo>
                <a:cubicBezTo>
                  <a:pt x="1748" y="123"/>
                  <a:pt x="1747" y="123"/>
                  <a:pt x="1747" y="123"/>
                </a:cubicBezTo>
                <a:cubicBezTo>
                  <a:pt x="1730" y="132"/>
                  <a:pt x="1730" y="132"/>
                  <a:pt x="1730" y="132"/>
                </a:cubicBezTo>
                <a:cubicBezTo>
                  <a:pt x="1729" y="132"/>
                  <a:pt x="1729" y="132"/>
                  <a:pt x="1729" y="133"/>
                </a:cubicBezTo>
                <a:cubicBezTo>
                  <a:pt x="1729" y="133"/>
                  <a:pt x="1729" y="133"/>
                  <a:pt x="1729" y="133"/>
                </a:cubicBezTo>
                <a:cubicBezTo>
                  <a:pt x="1743" y="145"/>
                  <a:pt x="1743" y="145"/>
                  <a:pt x="1743" y="145"/>
                </a:cubicBezTo>
                <a:cubicBezTo>
                  <a:pt x="1752" y="151"/>
                  <a:pt x="1752" y="151"/>
                  <a:pt x="1752" y="151"/>
                </a:cubicBezTo>
                <a:cubicBezTo>
                  <a:pt x="1752" y="153"/>
                  <a:pt x="1751" y="165"/>
                  <a:pt x="1751" y="171"/>
                </a:cubicBezTo>
                <a:cubicBezTo>
                  <a:pt x="1751" y="172"/>
                  <a:pt x="1750" y="173"/>
                  <a:pt x="1749" y="173"/>
                </a:cubicBezTo>
                <a:cubicBezTo>
                  <a:pt x="1747" y="173"/>
                  <a:pt x="1744" y="172"/>
                  <a:pt x="1742" y="171"/>
                </a:cubicBezTo>
                <a:cubicBezTo>
                  <a:pt x="1740" y="171"/>
                  <a:pt x="1739" y="170"/>
                  <a:pt x="1739" y="170"/>
                </a:cubicBezTo>
                <a:cubicBezTo>
                  <a:pt x="1729" y="170"/>
                  <a:pt x="1729" y="170"/>
                  <a:pt x="1729" y="170"/>
                </a:cubicBezTo>
                <a:cubicBezTo>
                  <a:pt x="1719" y="149"/>
                  <a:pt x="1719" y="149"/>
                  <a:pt x="1719" y="149"/>
                </a:cubicBezTo>
                <a:cubicBezTo>
                  <a:pt x="1710" y="143"/>
                  <a:pt x="1710" y="143"/>
                  <a:pt x="1710" y="143"/>
                </a:cubicBezTo>
                <a:cubicBezTo>
                  <a:pt x="1710" y="143"/>
                  <a:pt x="1710" y="143"/>
                  <a:pt x="1710" y="143"/>
                </a:cubicBezTo>
                <a:cubicBezTo>
                  <a:pt x="1709" y="143"/>
                  <a:pt x="1709" y="144"/>
                  <a:pt x="1709" y="144"/>
                </a:cubicBezTo>
                <a:cubicBezTo>
                  <a:pt x="1714" y="157"/>
                  <a:pt x="1714" y="157"/>
                  <a:pt x="1714" y="157"/>
                </a:cubicBezTo>
                <a:cubicBezTo>
                  <a:pt x="1713" y="172"/>
                  <a:pt x="1713" y="172"/>
                  <a:pt x="1713" y="172"/>
                </a:cubicBezTo>
                <a:cubicBezTo>
                  <a:pt x="1713" y="182"/>
                  <a:pt x="1713" y="182"/>
                  <a:pt x="1713" y="182"/>
                </a:cubicBezTo>
                <a:cubicBezTo>
                  <a:pt x="1703" y="172"/>
                  <a:pt x="1703" y="172"/>
                  <a:pt x="1703" y="172"/>
                </a:cubicBezTo>
                <a:cubicBezTo>
                  <a:pt x="1703" y="163"/>
                  <a:pt x="1703" y="163"/>
                  <a:pt x="1703" y="163"/>
                </a:cubicBezTo>
                <a:cubicBezTo>
                  <a:pt x="1703" y="162"/>
                  <a:pt x="1703" y="162"/>
                  <a:pt x="1703" y="162"/>
                </a:cubicBezTo>
                <a:cubicBezTo>
                  <a:pt x="1703" y="162"/>
                  <a:pt x="1702" y="162"/>
                  <a:pt x="1702" y="162"/>
                </a:cubicBezTo>
                <a:cubicBezTo>
                  <a:pt x="1695" y="162"/>
                  <a:pt x="1695" y="162"/>
                  <a:pt x="1695" y="162"/>
                </a:cubicBezTo>
                <a:cubicBezTo>
                  <a:pt x="1694" y="162"/>
                  <a:pt x="1694" y="162"/>
                  <a:pt x="1694" y="162"/>
                </a:cubicBezTo>
                <a:cubicBezTo>
                  <a:pt x="1694" y="162"/>
                  <a:pt x="1694" y="163"/>
                  <a:pt x="1694" y="163"/>
                </a:cubicBezTo>
                <a:cubicBezTo>
                  <a:pt x="1698" y="174"/>
                  <a:pt x="1698" y="174"/>
                  <a:pt x="1698" y="174"/>
                </a:cubicBezTo>
                <a:cubicBezTo>
                  <a:pt x="1693" y="192"/>
                  <a:pt x="1693" y="192"/>
                  <a:pt x="1693" y="192"/>
                </a:cubicBezTo>
                <a:cubicBezTo>
                  <a:pt x="1686" y="199"/>
                  <a:pt x="1686" y="199"/>
                  <a:pt x="1686" y="199"/>
                </a:cubicBezTo>
                <a:cubicBezTo>
                  <a:pt x="1690" y="174"/>
                  <a:pt x="1690" y="174"/>
                  <a:pt x="1690" y="174"/>
                </a:cubicBezTo>
                <a:cubicBezTo>
                  <a:pt x="1689" y="173"/>
                  <a:pt x="1689" y="173"/>
                  <a:pt x="1689" y="173"/>
                </a:cubicBezTo>
                <a:cubicBezTo>
                  <a:pt x="1689" y="173"/>
                  <a:pt x="1674" y="163"/>
                  <a:pt x="1666" y="163"/>
                </a:cubicBezTo>
                <a:cubicBezTo>
                  <a:pt x="1665" y="163"/>
                  <a:pt x="1664" y="163"/>
                  <a:pt x="1663" y="164"/>
                </a:cubicBezTo>
                <a:cubicBezTo>
                  <a:pt x="1662" y="166"/>
                  <a:pt x="1661" y="166"/>
                  <a:pt x="1661" y="167"/>
                </a:cubicBezTo>
                <a:cubicBezTo>
                  <a:pt x="1661" y="168"/>
                  <a:pt x="1662" y="168"/>
                  <a:pt x="1662" y="168"/>
                </a:cubicBezTo>
                <a:cubicBezTo>
                  <a:pt x="1662" y="168"/>
                  <a:pt x="1663" y="168"/>
                  <a:pt x="1663" y="170"/>
                </a:cubicBezTo>
                <a:cubicBezTo>
                  <a:pt x="1663" y="176"/>
                  <a:pt x="1667" y="187"/>
                  <a:pt x="1667" y="187"/>
                </a:cubicBezTo>
                <a:cubicBezTo>
                  <a:pt x="1667" y="187"/>
                  <a:pt x="1672" y="204"/>
                  <a:pt x="1672" y="212"/>
                </a:cubicBezTo>
                <a:cubicBezTo>
                  <a:pt x="1672" y="213"/>
                  <a:pt x="1672" y="213"/>
                  <a:pt x="1672" y="213"/>
                </a:cubicBezTo>
                <a:cubicBezTo>
                  <a:pt x="1671" y="213"/>
                  <a:pt x="1667" y="209"/>
                  <a:pt x="1665" y="204"/>
                </a:cubicBezTo>
                <a:cubicBezTo>
                  <a:pt x="1662" y="200"/>
                  <a:pt x="1660" y="195"/>
                  <a:pt x="1660" y="195"/>
                </a:cubicBezTo>
                <a:cubicBezTo>
                  <a:pt x="1655" y="181"/>
                  <a:pt x="1655" y="181"/>
                  <a:pt x="1655" y="181"/>
                </a:cubicBezTo>
                <a:cubicBezTo>
                  <a:pt x="1651" y="177"/>
                  <a:pt x="1651" y="177"/>
                  <a:pt x="1651" y="177"/>
                </a:cubicBezTo>
                <a:cubicBezTo>
                  <a:pt x="1651" y="176"/>
                  <a:pt x="1651" y="176"/>
                  <a:pt x="1651" y="176"/>
                </a:cubicBezTo>
                <a:cubicBezTo>
                  <a:pt x="1651" y="176"/>
                  <a:pt x="1651" y="176"/>
                  <a:pt x="1650" y="176"/>
                </a:cubicBezTo>
                <a:cubicBezTo>
                  <a:pt x="1650" y="176"/>
                  <a:pt x="1650" y="176"/>
                  <a:pt x="1650" y="176"/>
                </a:cubicBezTo>
                <a:cubicBezTo>
                  <a:pt x="1645" y="183"/>
                  <a:pt x="1645" y="183"/>
                  <a:pt x="1645" y="183"/>
                </a:cubicBezTo>
                <a:cubicBezTo>
                  <a:pt x="1644" y="194"/>
                  <a:pt x="1644" y="194"/>
                  <a:pt x="1644" y="194"/>
                </a:cubicBezTo>
                <a:cubicBezTo>
                  <a:pt x="1646" y="208"/>
                  <a:pt x="1646" y="208"/>
                  <a:pt x="1646" y="208"/>
                </a:cubicBezTo>
                <a:cubicBezTo>
                  <a:pt x="1646" y="221"/>
                  <a:pt x="1646" y="221"/>
                  <a:pt x="1646" y="221"/>
                </a:cubicBezTo>
                <a:cubicBezTo>
                  <a:pt x="1642" y="221"/>
                  <a:pt x="1642" y="221"/>
                  <a:pt x="1642" y="221"/>
                </a:cubicBezTo>
                <a:cubicBezTo>
                  <a:pt x="1641" y="222"/>
                  <a:pt x="1641" y="222"/>
                  <a:pt x="1641" y="222"/>
                </a:cubicBezTo>
                <a:cubicBezTo>
                  <a:pt x="1633" y="230"/>
                  <a:pt x="1633" y="230"/>
                  <a:pt x="1633" y="230"/>
                </a:cubicBezTo>
                <a:cubicBezTo>
                  <a:pt x="1628" y="225"/>
                  <a:pt x="1628" y="225"/>
                  <a:pt x="1628" y="225"/>
                </a:cubicBezTo>
                <a:cubicBezTo>
                  <a:pt x="1628" y="225"/>
                  <a:pt x="1627" y="225"/>
                  <a:pt x="1627" y="225"/>
                </a:cubicBezTo>
                <a:cubicBezTo>
                  <a:pt x="1627" y="225"/>
                  <a:pt x="1627" y="225"/>
                  <a:pt x="1627" y="225"/>
                </a:cubicBezTo>
                <a:cubicBezTo>
                  <a:pt x="1617" y="235"/>
                  <a:pt x="1617" y="235"/>
                  <a:pt x="1617" y="235"/>
                </a:cubicBezTo>
                <a:cubicBezTo>
                  <a:pt x="1617" y="236"/>
                  <a:pt x="1617" y="236"/>
                  <a:pt x="1617" y="236"/>
                </a:cubicBezTo>
                <a:cubicBezTo>
                  <a:pt x="1623" y="243"/>
                  <a:pt x="1623" y="243"/>
                  <a:pt x="1623" y="243"/>
                </a:cubicBezTo>
                <a:cubicBezTo>
                  <a:pt x="1612" y="254"/>
                  <a:pt x="1612" y="254"/>
                  <a:pt x="1612" y="254"/>
                </a:cubicBezTo>
                <a:cubicBezTo>
                  <a:pt x="1596" y="260"/>
                  <a:pt x="1596" y="260"/>
                  <a:pt x="1596" y="260"/>
                </a:cubicBezTo>
                <a:cubicBezTo>
                  <a:pt x="1596" y="260"/>
                  <a:pt x="1596" y="260"/>
                  <a:pt x="1596" y="260"/>
                </a:cubicBezTo>
                <a:cubicBezTo>
                  <a:pt x="1589" y="269"/>
                  <a:pt x="1589" y="269"/>
                  <a:pt x="1589" y="269"/>
                </a:cubicBezTo>
                <a:cubicBezTo>
                  <a:pt x="1578" y="269"/>
                  <a:pt x="1578" y="269"/>
                  <a:pt x="1578" y="269"/>
                </a:cubicBezTo>
                <a:cubicBezTo>
                  <a:pt x="1577" y="269"/>
                  <a:pt x="1577" y="269"/>
                  <a:pt x="1577" y="269"/>
                </a:cubicBezTo>
                <a:cubicBezTo>
                  <a:pt x="1577" y="269"/>
                  <a:pt x="1577" y="269"/>
                  <a:pt x="1577" y="270"/>
                </a:cubicBezTo>
                <a:cubicBezTo>
                  <a:pt x="1577" y="286"/>
                  <a:pt x="1577" y="286"/>
                  <a:pt x="1577" y="286"/>
                </a:cubicBezTo>
                <a:cubicBezTo>
                  <a:pt x="1577" y="287"/>
                  <a:pt x="1577" y="287"/>
                  <a:pt x="1577" y="287"/>
                </a:cubicBezTo>
                <a:cubicBezTo>
                  <a:pt x="1580" y="290"/>
                  <a:pt x="1580" y="290"/>
                  <a:pt x="1580" y="290"/>
                </a:cubicBezTo>
                <a:cubicBezTo>
                  <a:pt x="1581" y="290"/>
                  <a:pt x="1581" y="290"/>
                  <a:pt x="1581" y="290"/>
                </a:cubicBezTo>
                <a:cubicBezTo>
                  <a:pt x="1588" y="292"/>
                  <a:pt x="1588" y="292"/>
                  <a:pt x="1588" y="292"/>
                </a:cubicBezTo>
                <a:cubicBezTo>
                  <a:pt x="1595" y="299"/>
                  <a:pt x="1595" y="299"/>
                  <a:pt x="1595" y="299"/>
                </a:cubicBezTo>
                <a:cubicBezTo>
                  <a:pt x="1595" y="299"/>
                  <a:pt x="1595" y="299"/>
                  <a:pt x="1596" y="299"/>
                </a:cubicBezTo>
                <a:cubicBezTo>
                  <a:pt x="1596" y="299"/>
                  <a:pt x="1602" y="295"/>
                  <a:pt x="1607" y="289"/>
                </a:cubicBezTo>
                <a:cubicBezTo>
                  <a:pt x="1608" y="289"/>
                  <a:pt x="1609" y="288"/>
                  <a:pt x="1609" y="288"/>
                </a:cubicBezTo>
                <a:cubicBezTo>
                  <a:pt x="1610" y="288"/>
                  <a:pt x="1610" y="289"/>
                  <a:pt x="1611" y="291"/>
                </a:cubicBezTo>
                <a:cubicBezTo>
                  <a:pt x="1611" y="292"/>
                  <a:pt x="1611" y="294"/>
                  <a:pt x="1611" y="294"/>
                </a:cubicBezTo>
                <a:cubicBezTo>
                  <a:pt x="1611" y="303"/>
                  <a:pt x="1611" y="303"/>
                  <a:pt x="1611" y="303"/>
                </a:cubicBezTo>
                <a:cubicBezTo>
                  <a:pt x="1602" y="303"/>
                  <a:pt x="1602" y="303"/>
                  <a:pt x="1602" y="303"/>
                </a:cubicBezTo>
                <a:cubicBezTo>
                  <a:pt x="1602" y="303"/>
                  <a:pt x="1602" y="303"/>
                  <a:pt x="1602" y="303"/>
                </a:cubicBezTo>
                <a:cubicBezTo>
                  <a:pt x="1601" y="303"/>
                  <a:pt x="1601" y="304"/>
                  <a:pt x="1601" y="304"/>
                </a:cubicBezTo>
                <a:cubicBezTo>
                  <a:pt x="1601" y="312"/>
                  <a:pt x="1601" y="312"/>
                  <a:pt x="1601" y="312"/>
                </a:cubicBezTo>
                <a:cubicBezTo>
                  <a:pt x="1597" y="316"/>
                  <a:pt x="1597" y="316"/>
                  <a:pt x="1597" y="316"/>
                </a:cubicBezTo>
                <a:cubicBezTo>
                  <a:pt x="1597" y="316"/>
                  <a:pt x="1597" y="316"/>
                  <a:pt x="1597" y="316"/>
                </a:cubicBezTo>
                <a:cubicBezTo>
                  <a:pt x="1597" y="317"/>
                  <a:pt x="1597" y="317"/>
                  <a:pt x="1597" y="317"/>
                </a:cubicBezTo>
                <a:cubicBezTo>
                  <a:pt x="1600" y="319"/>
                  <a:pt x="1600" y="319"/>
                  <a:pt x="1600" y="319"/>
                </a:cubicBezTo>
                <a:cubicBezTo>
                  <a:pt x="1601" y="319"/>
                  <a:pt x="1601" y="319"/>
                  <a:pt x="1601" y="319"/>
                </a:cubicBezTo>
                <a:cubicBezTo>
                  <a:pt x="1603" y="319"/>
                  <a:pt x="1603" y="319"/>
                  <a:pt x="1603" y="319"/>
                </a:cubicBezTo>
                <a:cubicBezTo>
                  <a:pt x="1605" y="323"/>
                  <a:pt x="1605" y="323"/>
                  <a:pt x="1605" y="323"/>
                </a:cubicBezTo>
                <a:cubicBezTo>
                  <a:pt x="1603" y="326"/>
                  <a:pt x="1603" y="326"/>
                  <a:pt x="1603" y="326"/>
                </a:cubicBezTo>
                <a:cubicBezTo>
                  <a:pt x="1600" y="327"/>
                  <a:pt x="1600" y="327"/>
                  <a:pt x="1600" y="327"/>
                </a:cubicBezTo>
                <a:cubicBezTo>
                  <a:pt x="1597" y="325"/>
                  <a:pt x="1597" y="325"/>
                  <a:pt x="1597" y="325"/>
                </a:cubicBezTo>
                <a:cubicBezTo>
                  <a:pt x="1597" y="325"/>
                  <a:pt x="1597" y="325"/>
                  <a:pt x="1597" y="326"/>
                </a:cubicBezTo>
                <a:cubicBezTo>
                  <a:pt x="1596" y="326"/>
                  <a:pt x="1596" y="326"/>
                  <a:pt x="1596" y="326"/>
                </a:cubicBezTo>
                <a:cubicBezTo>
                  <a:pt x="1595" y="333"/>
                  <a:pt x="1595" y="333"/>
                  <a:pt x="1595" y="333"/>
                </a:cubicBezTo>
                <a:cubicBezTo>
                  <a:pt x="1595" y="334"/>
                  <a:pt x="1595" y="334"/>
                  <a:pt x="1595" y="334"/>
                </a:cubicBezTo>
                <a:cubicBezTo>
                  <a:pt x="1597" y="336"/>
                  <a:pt x="1597" y="336"/>
                  <a:pt x="1597" y="336"/>
                </a:cubicBezTo>
                <a:cubicBezTo>
                  <a:pt x="1600" y="342"/>
                  <a:pt x="1600" y="342"/>
                  <a:pt x="1600" y="342"/>
                </a:cubicBezTo>
                <a:cubicBezTo>
                  <a:pt x="1600" y="347"/>
                  <a:pt x="1600" y="347"/>
                  <a:pt x="1600" y="347"/>
                </a:cubicBezTo>
                <a:cubicBezTo>
                  <a:pt x="1596" y="353"/>
                  <a:pt x="1596" y="353"/>
                  <a:pt x="1596" y="353"/>
                </a:cubicBezTo>
                <a:cubicBezTo>
                  <a:pt x="1594" y="358"/>
                  <a:pt x="1594" y="358"/>
                  <a:pt x="1594" y="358"/>
                </a:cubicBezTo>
                <a:cubicBezTo>
                  <a:pt x="1592" y="360"/>
                  <a:pt x="1592" y="360"/>
                  <a:pt x="1592" y="360"/>
                </a:cubicBezTo>
                <a:cubicBezTo>
                  <a:pt x="1585" y="374"/>
                  <a:pt x="1585" y="374"/>
                  <a:pt x="1585" y="374"/>
                </a:cubicBezTo>
                <a:cubicBezTo>
                  <a:pt x="1584" y="375"/>
                  <a:pt x="1584" y="375"/>
                  <a:pt x="1584" y="375"/>
                </a:cubicBezTo>
                <a:cubicBezTo>
                  <a:pt x="1583" y="374"/>
                  <a:pt x="1583" y="374"/>
                  <a:pt x="1583" y="374"/>
                </a:cubicBezTo>
                <a:cubicBezTo>
                  <a:pt x="1583" y="374"/>
                  <a:pt x="1583" y="374"/>
                  <a:pt x="1583" y="374"/>
                </a:cubicBezTo>
                <a:cubicBezTo>
                  <a:pt x="1580" y="374"/>
                  <a:pt x="1580" y="374"/>
                  <a:pt x="1580" y="374"/>
                </a:cubicBezTo>
                <a:cubicBezTo>
                  <a:pt x="1576" y="372"/>
                  <a:pt x="1576" y="372"/>
                  <a:pt x="1576" y="372"/>
                </a:cubicBezTo>
                <a:cubicBezTo>
                  <a:pt x="1576" y="372"/>
                  <a:pt x="1576" y="372"/>
                  <a:pt x="1576" y="372"/>
                </a:cubicBezTo>
                <a:cubicBezTo>
                  <a:pt x="1573" y="374"/>
                  <a:pt x="1573" y="374"/>
                  <a:pt x="1573" y="374"/>
                </a:cubicBezTo>
                <a:cubicBezTo>
                  <a:pt x="1571" y="370"/>
                  <a:pt x="1571" y="370"/>
                  <a:pt x="1571" y="370"/>
                </a:cubicBezTo>
                <a:cubicBezTo>
                  <a:pt x="1571" y="370"/>
                  <a:pt x="1571" y="370"/>
                  <a:pt x="1570" y="370"/>
                </a:cubicBezTo>
                <a:cubicBezTo>
                  <a:pt x="1562" y="373"/>
                  <a:pt x="1562" y="373"/>
                  <a:pt x="1562" y="373"/>
                </a:cubicBezTo>
                <a:cubicBezTo>
                  <a:pt x="1562" y="374"/>
                  <a:pt x="1562" y="374"/>
                  <a:pt x="1562" y="374"/>
                </a:cubicBezTo>
                <a:cubicBezTo>
                  <a:pt x="1562" y="375"/>
                  <a:pt x="1562" y="375"/>
                  <a:pt x="1562" y="375"/>
                </a:cubicBezTo>
                <a:cubicBezTo>
                  <a:pt x="1560" y="374"/>
                  <a:pt x="1560" y="374"/>
                  <a:pt x="1560" y="374"/>
                </a:cubicBezTo>
                <a:cubicBezTo>
                  <a:pt x="1560" y="374"/>
                  <a:pt x="1560" y="374"/>
                  <a:pt x="1560" y="374"/>
                </a:cubicBezTo>
                <a:cubicBezTo>
                  <a:pt x="1552" y="376"/>
                  <a:pt x="1552" y="376"/>
                  <a:pt x="1552" y="376"/>
                </a:cubicBezTo>
                <a:cubicBezTo>
                  <a:pt x="1552" y="376"/>
                  <a:pt x="1552" y="376"/>
                  <a:pt x="1552" y="376"/>
                </a:cubicBezTo>
                <a:cubicBezTo>
                  <a:pt x="1544" y="383"/>
                  <a:pt x="1544" y="383"/>
                  <a:pt x="1544" y="383"/>
                </a:cubicBezTo>
                <a:cubicBezTo>
                  <a:pt x="1544" y="383"/>
                  <a:pt x="1544" y="383"/>
                  <a:pt x="1544" y="384"/>
                </a:cubicBezTo>
                <a:cubicBezTo>
                  <a:pt x="1546" y="386"/>
                  <a:pt x="1546" y="386"/>
                  <a:pt x="1546" y="386"/>
                </a:cubicBezTo>
                <a:cubicBezTo>
                  <a:pt x="1546" y="386"/>
                  <a:pt x="1546" y="386"/>
                  <a:pt x="1546" y="386"/>
                </a:cubicBezTo>
                <a:cubicBezTo>
                  <a:pt x="1549" y="387"/>
                  <a:pt x="1549" y="387"/>
                  <a:pt x="1549" y="387"/>
                </a:cubicBezTo>
                <a:cubicBezTo>
                  <a:pt x="1549" y="389"/>
                  <a:pt x="1549" y="389"/>
                  <a:pt x="1549" y="389"/>
                </a:cubicBezTo>
                <a:cubicBezTo>
                  <a:pt x="1546" y="387"/>
                  <a:pt x="1546" y="387"/>
                  <a:pt x="1546" y="387"/>
                </a:cubicBezTo>
                <a:cubicBezTo>
                  <a:pt x="1545" y="388"/>
                  <a:pt x="1545" y="388"/>
                  <a:pt x="1545" y="388"/>
                </a:cubicBezTo>
                <a:cubicBezTo>
                  <a:pt x="1543" y="389"/>
                  <a:pt x="1543" y="389"/>
                  <a:pt x="1543" y="389"/>
                </a:cubicBezTo>
                <a:cubicBezTo>
                  <a:pt x="1543" y="389"/>
                  <a:pt x="1543" y="389"/>
                  <a:pt x="1543" y="389"/>
                </a:cubicBezTo>
                <a:cubicBezTo>
                  <a:pt x="1542" y="391"/>
                  <a:pt x="1542" y="391"/>
                  <a:pt x="1542" y="391"/>
                </a:cubicBezTo>
                <a:cubicBezTo>
                  <a:pt x="1542" y="392"/>
                  <a:pt x="1542" y="392"/>
                  <a:pt x="1542" y="392"/>
                </a:cubicBezTo>
                <a:cubicBezTo>
                  <a:pt x="1535" y="392"/>
                  <a:pt x="1535" y="392"/>
                  <a:pt x="1535" y="392"/>
                </a:cubicBezTo>
                <a:cubicBezTo>
                  <a:pt x="1535" y="392"/>
                  <a:pt x="1535" y="392"/>
                  <a:pt x="1535" y="392"/>
                </a:cubicBezTo>
                <a:cubicBezTo>
                  <a:pt x="1532" y="395"/>
                  <a:pt x="1532" y="395"/>
                  <a:pt x="1532" y="395"/>
                </a:cubicBezTo>
                <a:cubicBezTo>
                  <a:pt x="1526" y="397"/>
                  <a:pt x="1526" y="397"/>
                  <a:pt x="1526" y="397"/>
                </a:cubicBezTo>
                <a:cubicBezTo>
                  <a:pt x="1526" y="397"/>
                  <a:pt x="1526" y="397"/>
                  <a:pt x="1526" y="397"/>
                </a:cubicBezTo>
                <a:cubicBezTo>
                  <a:pt x="1524" y="404"/>
                  <a:pt x="1524" y="404"/>
                  <a:pt x="1524" y="404"/>
                </a:cubicBezTo>
                <a:cubicBezTo>
                  <a:pt x="1521" y="402"/>
                  <a:pt x="1521" y="402"/>
                  <a:pt x="1521" y="402"/>
                </a:cubicBezTo>
                <a:cubicBezTo>
                  <a:pt x="1520" y="402"/>
                  <a:pt x="1520" y="402"/>
                  <a:pt x="1520" y="402"/>
                </a:cubicBezTo>
                <a:cubicBezTo>
                  <a:pt x="1515" y="404"/>
                  <a:pt x="1515" y="404"/>
                  <a:pt x="1515" y="404"/>
                </a:cubicBezTo>
                <a:cubicBezTo>
                  <a:pt x="1515" y="404"/>
                  <a:pt x="1515" y="404"/>
                  <a:pt x="1515" y="404"/>
                </a:cubicBezTo>
                <a:cubicBezTo>
                  <a:pt x="1513" y="407"/>
                  <a:pt x="1513" y="407"/>
                  <a:pt x="1513" y="407"/>
                </a:cubicBezTo>
                <a:cubicBezTo>
                  <a:pt x="1507" y="409"/>
                  <a:pt x="1507" y="409"/>
                  <a:pt x="1507" y="409"/>
                </a:cubicBezTo>
                <a:cubicBezTo>
                  <a:pt x="1504" y="412"/>
                  <a:pt x="1504" y="412"/>
                  <a:pt x="1504" y="412"/>
                </a:cubicBezTo>
                <a:cubicBezTo>
                  <a:pt x="1504" y="412"/>
                  <a:pt x="1504" y="412"/>
                  <a:pt x="1504" y="412"/>
                </a:cubicBezTo>
                <a:cubicBezTo>
                  <a:pt x="1503" y="415"/>
                  <a:pt x="1503" y="415"/>
                  <a:pt x="1503" y="415"/>
                </a:cubicBezTo>
                <a:cubicBezTo>
                  <a:pt x="1503" y="417"/>
                  <a:pt x="1503" y="417"/>
                  <a:pt x="1503" y="417"/>
                </a:cubicBezTo>
                <a:cubicBezTo>
                  <a:pt x="1501" y="421"/>
                  <a:pt x="1501" y="421"/>
                  <a:pt x="1501" y="421"/>
                </a:cubicBezTo>
                <a:cubicBezTo>
                  <a:pt x="1501" y="422"/>
                  <a:pt x="1501" y="422"/>
                  <a:pt x="1501" y="422"/>
                </a:cubicBezTo>
                <a:cubicBezTo>
                  <a:pt x="1501" y="424"/>
                  <a:pt x="1501" y="424"/>
                  <a:pt x="1501" y="424"/>
                </a:cubicBezTo>
                <a:cubicBezTo>
                  <a:pt x="1502" y="424"/>
                  <a:pt x="1502" y="424"/>
                  <a:pt x="1502" y="424"/>
                </a:cubicBezTo>
                <a:cubicBezTo>
                  <a:pt x="1504" y="425"/>
                  <a:pt x="1504" y="425"/>
                  <a:pt x="1504" y="425"/>
                </a:cubicBezTo>
                <a:cubicBezTo>
                  <a:pt x="1503" y="425"/>
                  <a:pt x="1503" y="425"/>
                  <a:pt x="1503" y="425"/>
                </a:cubicBezTo>
                <a:cubicBezTo>
                  <a:pt x="1503" y="426"/>
                  <a:pt x="1503" y="426"/>
                  <a:pt x="1503" y="426"/>
                </a:cubicBezTo>
                <a:cubicBezTo>
                  <a:pt x="1502" y="430"/>
                  <a:pt x="1502" y="430"/>
                  <a:pt x="1502" y="430"/>
                </a:cubicBezTo>
                <a:cubicBezTo>
                  <a:pt x="1500" y="431"/>
                  <a:pt x="1500" y="431"/>
                  <a:pt x="1500" y="431"/>
                </a:cubicBezTo>
                <a:cubicBezTo>
                  <a:pt x="1500" y="431"/>
                  <a:pt x="1500" y="431"/>
                  <a:pt x="1500" y="431"/>
                </a:cubicBezTo>
                <a:cubicBezTo>
                  <a:pt x="1500" y="432"/>
                  <a:pt x="1500" y="432"/>
                  <a:pt x="1500" y="432"/>
                </a:cubicBezTo>
                <a:cubicBezTo>
                  <a:pt x="1501" y="434"/>
                  <a:pt x="1501" y="434"/>
                  <a:pt x="1501" y="434"/>
                </a:cubicBezTo>
                <a:cubicBezTo>
                  <a:pt x="1504" y="438"/>
                  <a:pt x="1504" y="438"/>
                  <a:pt x="1504" y="438"/>
                </a:cubicBezTo>
                <a:cubicBezTo>
                  <a:pt x="1507" y="440"/>
                  <a:pt x="1507" y="440"/>
                  <a:pt x="1507" y="440"/>
                </a:cubicBezTo>
                <a:cubicBezTo>
                  <a:pt x="1508" y="442"/>
                  <a:pt x="1508" y="442"/>
                  <a:pt x="1508" y="442"/>
                </a:cubicBezTo>
                <a:cubicBezTo>
                  <a:pt x="1508" y="444"/>
                  <a:pt x="1508" y="444"/>
                  <a:pt x="1508" y="444"/>
                </a:cubicBezTo>
                <a:cubicBezTo>
                  <a:pt x="1508" y="445"/>
                  <a:pt x="1508" y="445"/>
                  <a:pt x="1508" y="445"/>
                </a:cubicBezTo>
                <a:cubicBezTo>
                  <a:pt x="1509" y="446"/>
                  <a:pt x="1509" y="446"/>
                  <a:pt x="1509" y="446"/>
                </a:cubicBezTo>
                <a:cubicBezTo>
                  <a:pt x="1509" y="446"/>
                  <a:pt x="1509" y="446"/>
                  <a:pt x="1509" y="446"/>
                </a:cubicBezTo>
                <a:cubicBezTo>
                  <a:pt x="1513" y="448"/>
                  <a:pt x="1513" y="448"/>
                  <a:pt x="1513" y="448"/>
                </a:cubicBezTo>
                <a:cubicBezTo>
                  <a:pt x="1514" y="448"/>
                  <a:pt x="1514" y="448"/>
                  <a:pt x="1514" y="448"/>
                </a:cubicBezTo>
                <a:cubicBezTo>
                  <a:pt x="1515" y="448"/>
                  <a:pt x="1515" y="448"/>
                  <a:pt x="1515" y="448"/>
                </a:cubicBezTo>
                <a:cubicBezTo>
                  <a:pt x="1517" y="450"/>
                  <a:pt x="1517" y="450"/>
                  <a:pt x="1517" y="450"/>
                </a:cubicBezTo>
                <a:cubicBezTo>
                  <a:pt x="1518" y="450"/>
                  <a:pt x="1518" y="450"/>
                  <a:pt x="1518" y="450"/>
                </a:cubicBezTo>
                <a:cubicBezTo>
                  <a:pt x="1520" y="450"/>
                  <a:pt x="1520" y="450"/>
                  <a:pt x="1520" y="450"/>
                </a:cubicBezTo>
                <a:cubicBezTo>
                  <a:pt x="1520" y="452"/>
                  <a:pt x="1520" y="452"/>
                  <a:pt x="1520" y="452"/>
                </a:cubicBezTo>
                <a:cubicBezTo>
                  <a:pt x="1520" y="452"/>
                  <a:pt x="1520" y="452"/>
                  <a:pt x="1520" y="452"/>
                </a:cubicBezTo>
                <a:cubicBezTo>
                  <a:pt x="1521" y="455"/>
                  <a:pt x="1521" y="455"/>
                  <a:pt x="1521" y="455"/>
                </a:cubicBezTo>
                <a:cubicBezTo>
                  <a:pt x="1521" y="456"/>
                  <a:pt x="1521" y="456"/>
                  <a:pt x="1522" y="456"/>
                </a:cubicBezTo>
                <a:cubicBezTo>
                  <a:pt x="1533" y="452"/>
                  <a:pt x="1533" y="452"/>
                  <a:pt x="1533" y="452"/>
                </a:cubicBezTo>
                <a:cubicBezTo>
                  <a:pt x="1530" y="456"/>
                  <a:pt x="1530" y="456"/>
                  <a:pt x="1530" y="456"/>
                </a:cubicBezTo>
                <a:cubicBezTo>
                  <a:pt x="1529" y="461"/>
                  <a:pt x="1529" y="461"/>
                  <a:pt x="1529" y="461"/>
                </a:cubicBezTo>
                <a:cubicBezTo>
                  <a:pt x="1529" y="461"/>
                  <a:pt x="1529" y="461"/>
                  <a:pt x="1529" y="461"/>
                </a:cubicBezTo>
                <a:cubicBezTo>
                  <a:pt x="1529" y="462"/>
                  <a:pt x="1529" y="462"/>
                  <a:pt x="1530" y="462"/>
                </a:cubicBezTo>
                <a:cubicBezTo>
                  <a:pt x="1537" y="462"/>
                  <a:pt x="1537" y="462"/>
                  <a:pt x="1537" y="462"/>
                </a:cubicBezTo>
                <a:cubicBezTo>
                  <a:pt x="1537" y="462"/>
                  <a:pt x="1537" y="462"/>
                  <a:pt x="1537" y="462"/>
                </a:cubicBezTo>
                <a:cubicBezTo>
                  <a:pt x="1541" y="460"/>
                  <a:pt x="1541" y="460"/>
                  <a:pt x="1541" y="460"/>
                </a:cubicBezTo>
                <a:cubicBezTo>
                  <a:pt x="1541" y="460"/>
                  <a:pt x="1541" y="460"/>
                  <a:pt x="1541" y="460"/>
                </a:cubicBezTo>
                <a:cubicBezTo>
                  <a:pt x="1535" y="464"/>
                  <a:pt x="1535" y="464"/>
                  <a:pt x="1535" y="464"/>
                </a:cubicBezTo>
                <a:cubicBezTo>
                  <a:pt x="1535" y="465"/>
                  <a:pt x="1535" y="465"/>
                  <a:pt x="1535" y="465"/>
                </a:cubicBezTo>
                <a:cubicBezTo>
                  <a:pt x="1536" y="469"/>
                  <a:pt x="1536" y="469"/>
                  <a:pt x="1536" y="469"/>
                </a:cubicBezTo>
                <a:cubicBezTo>
                  <a:pt x="1536" y="469"/>
                  <a:pt x="1536" y="469"/>
                  <a:pt x="1536" y="469"/>
                </a:cubicBezTo>
                <a:cubicBezTo>
                  <a:pt x="1548" y="473"/>
                  <a:pt x="1548" y="473"/>
                  <a:pt x="1548" y="473"/>
                </a:cubicBezTo>
                <a:cubicBezTo>
                  <a:pt x="1549" y="473"/>
                  <a:pt x="1549" y="473"/>
                  <a:pt x="1549" y="473"/>
                </a:cubicBezTo>
                <a:cubicBezTo>
                  <a:pt x="1554" y="471"/>
                  <a:pt x="1554" y="471"/>
                  <a:pt x="1554" y="471"/>
                </a:cubicBezTo>
                <a:cubicBezTo>
                  <a:pt x="1555" y="470"/>
                  <a:pt x="1555" y="470"/>
                  <a:pt x="1555" y="470"/>
                </a:cubicBezTo>
                <a:cubicBezTo>
                  <a:pt x="1555" y="467"/>
                  <a:pt x="1555" y="467"/>
                  <a:pt x="1555" y="467"/>
                </a:cubicBezTo>
                <a:cubicBezTo>
                  <a:pt x="1553" y="462"/>
                  <a:pt x="1553" y="462"/>
                  <a:pt x="1553" y="462"/>
                </a:cubicBezTo>
                <a:cubicBezTo>
                  <a:pt x="1554" y="462"/>
                  <a:pt x="1554" y="462"/>
                  <a:pt x="1554" y="462"/>
                </a:cubicBezTo>
                <a:cubicBezTo>
                  <a:pt x="1557" y="466"/>
                  <a:pt x="1557" y="466"/>
                  <a:pt x="1557" y="466"/>
                </a:cubicBezTo>
                <a:cubicBezTo>
                  <a:pt x="1558" y="469"/>
                  <a:pt x="1558" y="469"/>
                  <a:pt x="1558" y="469"/>
                </a:cubicBezTo>
                <a:cubicBezTo>
                  <a:pt x="1558" y="469"/>
                  <a:pt x="1558" y="470"/>
                  <a:pt x="1559" y="470"/>
                </a:cubicBezTo>
                <a:cubicBezTo>
                  <a:pt x="1572" y="468"/>
                  <a:pt x="1572" y="468"/>
                  <a:pt x="1572" y="468"/>
                </a:cubicBezTo>
                <a:cubicBezTo>
                  <a:pt x="1572" y="468"/>
                  <a:pt x="1572" y="468"/>
                  <a:pt x="1572" y="468"/>
                </a:cubicBezTo>
                <a:cubicBezTo>
                  <a:pt x="1575" y="462"/>
                  <a:pt x="1575" y="462"/>
                  <a:pt x="1575" y="462"/>
                </a:cubicBezTo>
                <a:cubicBezTo>
                  <a:pt x="1579" y="459"/>
                  <a:pt x="1579" y="459"/>
                  <a:pt x="1579" y="459"/>
                </a:cubicBezTo>
                <a:cubicBezTo>
                  <a:pt x="1580" y="459"/>
                  <a:pt x="1580" y="459"/>
                  <a:pt x="1580" y="459"/>
                </a:cubicBezTo>
                <a:cubicBezTo>
                  <a:pt x="1580" y="460"/>
                  <a:pt x="1580" y="460"/>
                  <a:pt x="1580" y="460"/>
                </a:cubicBezTo>
                <a:cubicBezTo>
                  <a:pt x="1577" y="462"/>
                  <a:pt x="1577" y="462"/>
                  <a:pt x="1577" y="462"/>
                </a:cubicBezTo>
                <a:cubicBezTo>
                  <a:pt x="1577" y="462"/>
                  <a:pt x="1577" y="462"/>
                  <a:pt x="1577" y="462"/>
                </a:cubicBezTo>
                <a:cubicBezTo>
                  <a:pt x="1576" y="462"/>
                  <a:pt x="1577" y="463"/>
                  <a:pt x="1577" y="463"/>
                </a:cubicBezTo>
                <a:cubicBezTo>
                  <a:pt x="1578" y="465"/>
                  <a:pt x="1578" y="465"/>
                  <a:pt x="1578" y="465"/>
                </a:cubicBezTo>
                <a:cubicBezTo>
                  <a:pt x="1579" y="465"/>
                  <a:pt x="1579" y="465"/>
                  <a:pt x="1579" y="465"/>
                </a:cubicBezTo>
                <a:cubicBezTo>
                  <a:pt x="1580" y="464"/>
                  <a:pt x="1580" y="464"/>
                  <a:pt x="1580" y="464"/>
                </a:cubicBezTo>
                <a:cubicBezTo>
                  <a:pt x="1581" y="464"/>
                  <a:pt x="1581" y="464"/>
                  <a:pt x="1581" y="464"/>
                </a:cubicBezTo>
                <a:cubicBezTo>
                  <a:pt x="1582" y="461"/>
                  <a:pt x="1582" y="461"/>
                  <a:pt x="1582" y="461"/>
                </a:cubicBezTo>
                <a:cubicBezTo>
                  <a:pt x="1585" y="461"/>
                  <a:pt x="1585" y="461"/>
                  <a:pt x="1585" y="461"/>
                </a:cubicBezTo>
                <a:cubicBezTo>
                  <a:pt x="1585" y="462"/>
                  <a:pt x="1585" y="462"/>
                  <a:pt x="1585" y="462"/>
                </a:cubicBezTo>
                <a:cubicBezTo>
                  <a:pt x="1586" y="465"/>
                  <a:pt x="1586" y="465"/>
                  <a:pt x="1586" y="465"/>
                </a:cubicBezTo>
                <a:cubicBezTo>
                  <a:pt x="1586" y="466"/>
                  <a:pt x="1586" y="466"/>
                  <a:pt x="1586" y="466"/>
                </a:cubicBezTo>
                <a:cubicBezTo>
                  <a:pt x="1588" y="468"/>
                  <a:pt x="1588" y="468"/>
                  <a:pt x="1588" y="468"/>
                </a:cubicBezTo>
                <a:cubicBezTo>
                  <a:pt x="1588" y="471"/>
                  <a:pt x="1588" y="471"/>
                  <a:pt x="1588" y="471"/>
                </a:cubicBezTo>
                <a:cubicBezTo>
                  <a:pt x="1586" y="473"/>
                  <a:pt x="1586" y="473"/>
                  <a:pt x="1586" y="473"/>
                </a:cubicBezTo>
                <a:cubicBezTo>
                  <a:pt x="1583" y="472"/>
                  <a:pt x="1583" y="472"/>
                  <a:pt x="1583" y="472"/>
                </a:cubicBezTo>
                <a:cubicBezTo>
                  <a:pt x="1582" y="473"/>
                  <a:pt x="1582" y="473"/>
                  <a:pt x="1582" y="473"/>
                </a:cubicBezTo>
                <a:cubicBezTo>
                  <a:pt x="1580" y="475"/>
                  <a:pt x="1580" y="475"/>
                  <a:pt x="1580" y="475"/>
                </a:cubicBezTo>
                <a:cubicBezTo>
                  <a:pt x="1580" y="476"/>
                  <a:pt x="1580" y="476"/>
                  <a:pt x="1580" y="476"/>
                </a:cubicBezTo>
                <a:cubicBezTo>
                  <a:pt x="1581" y="478"/>
                  <a:pt x="1581" y="478"/>
                  <a:pt x="1581" y="478"/>
                </a:cubicBezTo>
                <a:cubicBezTo>
                  <a:pt x="1582" y="481"/>
                  <a:pt x="1582" y="481"/>
                  <a:pt x="1582" y="481"/>
                </a:cubicBezTo>
                <a:cubicBezTo>
                  <a:pt x="1589" y="485"/>
                  <a:pt x="1589" y="485"/>
                  <a:pt x="1589" y="485"/>
                </a:cubicBezTo>
                <a:cubicBezTo>
                  <a:pt x="1590" y="486"/>
                  <a:pt x="1590" y="486"/>
                  <a:pt x="1590" y="486"/>
                </a:cubicBezTo>
                <a:cubicBezTo>
                  <a:pt x="1589" y="487"/>
                  <a:pt x="1589" y="487"/>
                  <a:pt x="1589" y="487"/>
                </a:cubicBezTo>
                <a:cubicBezTo>
                  <a:pt x="1588" y="488"/>
                  <a:pt x="1588" y="488"/>
                  <a:pt x="1588" y="488"/>
                </a:cubicBezTo>
                <a:cubicBezTo>
                  <a:pt x="1584" y="490"/>
                  <a:pt x="1584" y="490"/>
                  <a:pt x="1584" y="490"/>
                </a:cubicBezTo>
                <a:cubicBezTo>
                  <a:pt x="1584" y="490"/>
                  <a:pt x="1584" y="490"/>
                  <a:pt x="1584" y="490"/>
                </a:cubicBezTo>
                <a:cubicBezTo>
                  <a:pt x="1583" y="492"/>
                  <a:pt x="1583" y="492"/>
                  <a:pt x="1583" y="492"/>
                </a:cubicBezTo>
                <a:cubicBezTo>
                  <a:pt x="1582" y="493"/>
                  <a:pt x="1582" y="493"/>
                  <a:pt x="1582" y="493"/>
                </a:cubicBezTo>
                <a:cubicBezTo>
                  <a:pt x="1566" y="488"/>
                  <a:pt x="1566" y="488"/>
                  <a:pt x="1566" y="488"/>
                </a:cubicBezTo>
                <a:cubicBezTo>
                  <a:pt x="1565" y="488"/>
                  <a:pt x="1565" y="488"/>
                  <a:pt x="1565" y="488"/>
                </a:cubicBezTo>
                <a:cubicBezTo>
                  <a:pt x="1558" y="489"/>
                  <a:pt x="1558" y="489"/>
                  <a:pt x="1558" y="489"/>
                </a:cubicBezTo>
                <a:cubicBezTo>
                  <a:pt x="1534" y="486"/>
                  <a:pt x="1534" y="486"/>
                  <a:pt x="1534" y="486"/>
                </a:cubicBezTo>
                <a:cubicBezTo>
                  <a:pt x="1533" y="486"/>
                  <a:pt x="1533" y="486"/>
                  <a:pt x="1533" y="486"/>
                </a:cubicBezTo>
                <a:cubicBezTo>
                  <a:pt x="1527" y="489"/>
                  <a:pt x="1527" y="489"/>
                  <a:pt x="1527" y="489"/>
                </a:cubicBezTo>
                <a:cubicBezTo>
                  <a:pt x="1526" y="489"/>
                  <a:pt x="1526" y="489"/>
                  <a:pt x="1526" y="490"/>
                </a:cubicBezTo>
                <a:cubicBezTo>
                  <a:pt x="1527" y="491"/>
                  <a:pt x="1527" y="491"/>
                  <a:pt x="1527" y="491"/>
                </a:cubicBezTo>
                <a:cubicBezTo>
                  <a:pt x="1524" y="492"/>
                  <a:pt x="1524" y="492"/>
                  <a:pt x="1524" y="492"/>
                </a:cubicBezTo>
                <a:cubicBezTo>
                  <a:pt x="1524" y="492"/>
                  <a:pt x="1524" y="492"/>
                  <a:pt x="1524" y="492"/>
                </a:cubicBezTo>
                <a:cubicBezTo>
                  <a:pt x="1518" y="501"/>
                  <a:pt x="1518" y="501"/>
                  <a:pt x="1518" y="501"/>
                </a:cubicBezTo>
                <a:cubicBezTo>
                  <a:pt x="1518" y="501"/>
                  <a:pt x="1518" y="502"/>
                  <a:pt x="1518" y="502"/>
                </a:cubicBezTo>
                <a:cubicBezTo>
                  <a:pt x="1519" y="502"/>
                  <a:pt x="1519" y="502"/>
                  <a:pt x="1519" y="502"/>
                </a:cubicBezTo>
                <a:cubicBezTo>
                  <a:pt x="1520" y="502"/>
                  <a:pt x="1520" y="502"/>
                  <a:pt x="1520" y="502"/>
                </a:cubicBezTo>
                <a:cubicBezTo>
                  <a:pt x="1525" y="505"/>
                  <a:pt x="1525" y="505"/>
                  <a:pt x="1525" y="505"/>
                </a:cubicBezTo>
                <a:cubicBezTo>
                  <a:pt x="1526" y="506"/>
                  <a:pt x="1526" y="506"/>
                  <a:pt x="1526" y="506"/>
                </a:cubicBezTo>
                <a:cubicBezTo>
                  <a:pt x="1525" y="509"/>
                  <a:pt x="1525" y="509"/>
                  <a:pt x="1525" y="509"/>
                </a:cubicBezTo>
                <a:cubicBezTo>
                  <a:pt x="1526" y="510"/>
                  <a:pt x="1526" y="510"/>
                  <a:pt x="1526" y="510"/>
                </a:cubicBezTo>
                <a:cubicBezTo>
                  <a:pt x="1529" y="512"/>
                  <a:pt x="1529" y="512"/>
                  <a:pt x="1529" y="512"/>
                </a:cubicBezTo>
                <a:cubicBezTo>
                  <a:pt x="1530" y="512"/>
                  <a:pt x="1530" y="512"/>
                  <a:pt x="1530" y="512"/>
                </a:cubicBezTo>
                <a:cubicBezTo>
                  <a:pt x="1534" y="511"/>
                  <a:pt x="1534" y="511"/>
                  <a:pt x="1534" y="511"/>
                </a:cubicBezTo>
                <a:cubicBezTo>
                  <a:pt x="1535" y="511"/>
                  <a:pt x="1535" y="511"/>
                  <a:pt x="1535" y="511"/>
                </a:cubicBezTo>
                <a:cubicBezTo>
                  <a:pt x="1536" y="509"/>
                  <a:pt x="1536" y="509"/>
                  <a:pt x="1536" y="509"/>
                </a:cubicBezTo>
                <a:cubicBezTo>
                  <a:pt x="1537" y="514"/>
                  <a:pt x="1537" y="514"/>
                  <a:pt x="1537" y="514"/>
                </a:cubicBezTo>
                <a:cubicBezTo>
                  <a:pt x="1538" y="515"/>
                  <a:pt x="1538" y="515"/>
                  <a:pt x="1538" y="515"/>
                </a:cubicBezTo>
                <a:cubicBezTo>
                  <a:pt x="1553" y="519"/>
                  <a:pt x="1553" y="519"/>
                  <a:pt x="1553" y="519"/>
                </a:cubicBezTo>
                <a:cubicBezTo>
                  <a:pt x="1554" y="519"/>
                  <a:pt x="1554" y="519"/>
                  <a:pt x="1554" y="519"/>
                </a:cubicBezTo>
                <a:cubicBezTo>
                  <a:pt x="1559" y="518"/>
                  <a:pt x="1559" y="518"/>
                  <a:pt x="1559" y="518"/>
                </a:cubicBezTo>
                <a:cubicBezTo>
                  <a:pt x="1559" y="520"/>
                  <a:pt x="1559" y="520"/>
                  <a:pt x="1559" y="520"/>
                </a:cubicBezTo>
                <a:cubicBezTo>
                  <a:pt x="1555" y="523"/>
                  <a:pt x="1555" y="523"/>
                  <a:pt x="1555" y="523"/>
                </a:cubicBezTo>
                <a:cubicBezTo>
                  <a:pt x="1551" y="523"/>
                  <a:pt x="1551" y="523"/>
                  <a:pt x="1551" y="523"/>
                </a:cubicBezTo>
                <a:cubicBezTo>
                  <a:pt x="1550" y="523"/>
                  <a:pt x="1550" y="523"/>
                  <a:pt x="1550" y="523"/>
                </a:cubicBezTo>
                <a:cubicBezTo>
                  <a:pt x="1542" y="532"/>
                  <a:pt x="1542" y="532"/>
                  <a:pt x="1542" y="532"/>
                </a:cubicBezTo>
                <a:cubicBezTo>
                  <a:pt x="1542" y="532"/>
                  <a:pt x="1542" y="533"/>
                  <a:pt x="1542" y="533"/>
                </a:cubicBezTo>
                <a:cubicBezTo>
                  <a:pt x="1559" y="552"/>
                  <a:pt x="1559" y="552"/>
                  <a:pt x="1559" y="552"/>
                </a:cubicBezTo>
                <a:cubicBezTo>
                  <a:pt x="1582" y="561"/>
                  <a:pt x="1582" y="561"/>
                  <a:pt x="1582" y="561"/>
                </a:cubicBezTo>
                <a:cubicBezTo>
                  <a:pt x="1582" y="561"/>
                  <a:pt x="1583" y="561"/>
                  <a:pt x="1583" y="560"/>
                </a:cubicBezTo>
                <a:cubicBezTo>
                  <a:pt x="1583" y="560"/>
                  <a:pt x="1583" y="560"/>
                  <a:pt x="1583" y="560"/>
                </a:cubicBezTo>
                <a:cubicBezTo>
                  <a:pt x="1576" y="548"/>
                  <a:pt x="1576" y="548"/>
                  <a:pt x="1576" y="548"/>
                </a:cubicBezTo>
                <a:cubicBezTo>
                  <a:pt x="1572" y="546"/>
                  <a:pt x="1572" y="546"/>
                  <a:pt x="1572" y="546"/>
                </a:cubicBezTo>
                <a:cubicBezTo>
                  <a:pt x="1575" y="542"/>
                  <a:pt x="1575" y="542"/>
                  <a:pt x="1575" y="542"/>
                </a:cubicBezTo>
                <a:cubicBezTo>
                  <a:pt x="1577" y="542"/>
                  <a:pt x="1577" y="542"/>
                  <a:pt x="1577" y="542"/>
                </a:cubicBezTo>
                <a:cubicBezTo>
                  <a:pt x="1581" y="548"/>
                  <a:pt x="1581" y="548"/>
                  <a:pt x="1581" y="548"/>
                </a:cubicBezTo>
                <a:cubicBezTo>
                  <a:pt x="1581" y="548"/>
                  <a:pt x="1581" y="548"/>
                  <a:pt x="1581" y="548"/>
                </a:cubicBezTo>
                <a:cubicBezTo>
                  <a:pt x="1584" y="548"/>
                  <a:pt x="1584" y="548"/>
                  <a:pt x="1584" y="548"/>
                </a:cubicBezTo>
                <a:cubicBezTo>
                  <a:pt x="1584" y="549"/>
                  <a:pt x="1584" y="548"/>
                  <a:pt x="1584" y="548"/>
                </a:cubicBezTo>
                <a:cubicBezTo>
                  <a:pt x="1585" y="543"/>
                  <a:pt x="1585" y="543"/>
                  <a:pt x="1585" y="543"/>
                </a:cubicBezTo>
                <a:cubicBezTo>
                  <a:pt x="1587" y="540"/>
                  <a:pt x="1587" y="540"/>
                  <a:pt x="1587" y="540"/>
                </a:cubicBezTo>
                <a:cubicBezTo>
                  <a:pt x="1592" y="541"/>
                  <a:pt x="1592" y="541"/>
                  <a:pt x="1592" y="541"/>
                </a:cubicBezTo>
                <a:cubicBezTo>
                  <a:pt x="1591" y="544"/>
                  <a:pt x="1591" y="544"/>
                  <a:pt x="1591" y="544"/>
                </a:cubicBezTo>
                <a:cubicBezTo>
                  <a:pt x="1591" y="550"/>
                  <a:pt x="1591" y="550"/>
                  <a:pt x="1591" y="550"/>
                </a:cubicBezTo>
                <a:cubicBezTo>
                  <a:pt x="1591" y="551"/>
                  <a:pt x="1591" y="551"/>
                  <a:pt x="1591" y="551"/>
                </a:cubicBezTo>
                <a:cubicBezTo>
                  <a:pt x="1595" y="554"/>
                  <a:pt x="1595" y="554"/>
                  <a:pt x="1595" y="554"/>
                </a:cubicBezTo>
                <a:cubicBezTo>
                  <a:pt x="1595" y="554"/>
                  <a:pt x="1595" y="554"/>
                  <a:pt x="1595" y="554"/>
                </a:cubicBezTo>
                <a:cubicBezTo>
                  <a:pt x="1598" y="553"/>
                  <a:pt x="1598" y="553"/>
                  <a:pt x="1598" y="553"/>
                </a:cubicBezTo>
                <a:cubicBezTo>
                  <a:pt x="1600" y="548"/>
                  <a:pt x="1600" y="548"/>
                  <a:pt x="1600" y="548"/>
                </a:cubicBezTo>
                <a:cubicBezTo>
                  <a:pt x="1603" y="546"/>
                  <a:pt x="1603" y="546"/>
                  <a:pt x="1603" y="546"/>
                </a:cubicBezTo>
                <a:cubicBezTo>
                  <a:pt x="1604" y="547"/>
                  <a:pt x="1604" y="547"/>
                  <a:pt x="1604" y="547"/>
                </a:cubicBezTo>
                <a:cubicBezTo>
                  <a:pt x="1605" y="547"/>
                  <a:pt x="1605" y="547"/>
                  <a:pt x="1605" y="547"/>
                </a:cubicBezTo>
                <a:cubicBezTo>
                  <a:pt x="1605" y="547"/>
                  <a:pt x="1605" y="547"/>
                  <a:pt x="1605" y="547"/>
                </a:cubicBezTo>
                <a:cubicBezTo>
                  <a:pt x="1606" y="543"/>
                  <a:pt x="1606" y="543"/>
                  <a:pt x="1606" y="543"/>
                </a:cubicBezTo>
                <a:cubicBezTo>
                  <a:pt x="1609" y="540"/>
                  <a:pt x="1609" y="540"/>
                  <a:pt x="1609" y="540"/>
                </a:cubicBezTo>
                <a:cubicBezTo>
                  <a:pt x="1611" y="539"/>
                  <a:pt x="1611" y="539"/>
                  <a:pt x="1611" y="539"/>
                </a:cubicBezTo>
                <a:cubicBezTo>
                  <a:pt x="1611" y="542"/>
                  <a:pt x="1611" y="542"/>
                  <a:pt x="1611" y="542"/>
                </a:cubicBezTo>
                <a:cubicBezTo>
                  <a:pt x="1611" y="543"/>
                  <a:pt x="1611" y="543"/>
                  <a:pt x="1611" y="543"/>
                </a:cubicBezTo>
                <a:cubicBezTo>
                  <a:pt x="1613" y="547"/>
                  <a:pt x="1613" y="547"/>
                  <a:pt x="1613" y="547"/>
                </a:cubicBezTo>
                <a:cubicBezTo>
                  <a:pt x="1614" y="547"/>
                  <a:pt x="1614" y="547"/>
                  <a:pt x="1614" y="547"/>
                </a:cubicBezTo>
                <a:cubicBezTo>
                  <a:pt x="1614" y="547"/>
                  <a:pt x="1614" y="547"/>
                  <a:pt x="1615" y="547"/>
                </a:cubicBezTo>
                <a:cubicBezTo>
                  <a:pt x="1619" y="543"/>
                  <a:pt x="1619" y="543"/>
                  <a:pt x="1619" y="543"/>
                </a:cubicBezTo>
                <a:cubicBezTo>
                  <a:pt x="1621" y="537"/>
                  <a:pt x="1621" y="537"/>
                  <a:pt x="1621" y="537"/>
                </a:cubicBezTo>
                <a:cubicBezTo>
                  <a:pt x="1625" y="538"/>
                  <a:pt x="1625" y="538"/>
                  <a:pt x="1625" y="538"/>
                </a:cubicBezTo>
                <a:cubicBezTo>
                  <a:pt x="1627" y="542"/>
                  <a:pt x="1627" y="542"/>
                  <a:pt x="1627" y="542"/>
                </a:cubicBezTo>
                <a:cubicBezTo>
                  <a:pt x="1627" y="543"/>
                  <a:pt x="1627" y="543"/>
                  <a:pt x="1627" y="543"/>
                </a:cubicBezTo>
                <a:cubicBezTo>
                  <a:pt x="1630" y="544"/>
                  <a:pt x="1630" y="544"/>
                  <a:pt x="1630" y="544"/>
                </a:cubicBezTo>
                <a:cubicBezTo>
                  <a:pt x="1631" y="544"/>
                  <a:pt x="1631" y="544"/>
                  <a:pt x="1631" y="544"/>
                </a:cubicBezTo>
                <a:cubicBezTo>
                  <a:pt x="1632" y="543"/>
                  <a:pt x="1632" y="543"/>
                  <a:pt x="1632" y="543"/>
                </a:cubicBezTo>
                <a:cubicBezTo>
                  <a:pt x="1648" y="547"/>
                  <a:pt x="1648" y="547"/>
                  <a:pt x="1648" y="547"/>
                </a:cubicBezTo>
                <a:cubicBezTo>
                  <a:pt x="1650" y="551"/>
                  <a:pt x="1650" y="551"/>
                  <a:pt x="1650" y="551"/>
                </a:cubicBezTo>
                <a:cubicBezTo>
                  <a:pt x="1650" y="552"/>
                  <a:pt x="1650" y="552"/>
                  <a:pt x="1650" y="552"/>
                </a:cubicBezTo>
                <a:cubicBezTo>
                  <a:pt x="1651" y="553"/>
                  <a:pt x="1651" y="553"/>
                  <a:pt x="1651" y="553"/>
                </a:cubicBezTo>
                <a:cubicBezTo>
                  <a:pt x="1651" y="555"/>
                  <a:pt x="1651" y="555"/>
                  <a:pt x="1651" y="555"/>
                </a:cubicBezTo>
                <a:cubicBezTo>
                  <a:pt x="1651" y="555"/>
                  <a:pt x="1652" y="555"/>
                  <a:pt x="1652" y="555"/>
                </a:cubicBezTo>
                <a:cubicBezTo>
                  <a:pt x="1653" y="555"/>
                  <a:pt x="1653" y="555"/>
                  <a:pt x="1653" y="554"/>
                </a:cubicBezTo>
                <a:cubicBezTo>
                  <a:pt x="1653" y="554"/>
                  <a:pt x="1653" y="554"/>
                  <a:pt x="1653" y="554"/>
                </a:cubicBezTo>
                <a:cubicBezTo>
                  <a:pt x="1653" y="551"/>
                  <a:pt x="1653" y="551"/>
                  <a:pt x="1653" y="551"/>
                </a:cubicBezTo>
                <a:cubicBezTo>
                  <a:pt x="1661" y="557"/>
                  <a:pt x="1661" y="557"/>
                  <a:pt x="1661" y="557"/>
                </a:cubicBezTo>
                <a:cubicBezTo>
                  <a:pt x="1662" y="557"/>
                  <a:pt x="1662" y="557"/>
                  <a:pt x="1662" y="557"/>
                </a:cubicBezTo>
                <a:cubicBezTo>
                  <a:pt x="1663" y="557"/>
                  <a:pt x="1663" y="557"/>
                  <a:pt x="1663" y="557"/>
                </a:cubicBezTo>
                <a:cubicBezTo>
                  <a:pt x="1664" y="559"/>
                  <a:pt x="1664" y="559"/>
                  <a:pt x="1664" y="559"/>
                </a:cubicBezTo>
                <a:cubicBezTo>
                  <a:pt x="1663" y="564"/>
                  <a:pt x="1663" y="564"/>
                  <a:pt x="1663" y="564"/>
                </a:cubicBezTo>
                <a:cubicBezTo>
                  <a:pt x="1663" y="564"/>
                  <a:pt x="1663" y="565"/>
                  <a:pt x="1663" y="565"/>
                </a:cubicBezTo>
                <a:cubicBezTo>
                  <a:pt x="1664" y="565"/>
                  <a:pt x="1664" y="565"/>
                  <a:pt x="1664" y="565"/>
                </a:cubicBezTo>
                <a:cubicBezTo>
                  <a:pt x="1667" y="564"/>
                  <a:pt x="1667" y="564"/>
                  <a:pt x="1667" y="564"/>
                </a:cubicBezTo>
                <a:cubicBezTo>
                  <a:pt x="1668" y="564"/>
                  <a:pt x="1668" y="564"/>
                  <a:pt x="1668" y="564"/>
                </a:cubicBezTo>
                <a:cubicBezTo>
                  <a:pt x="1670" y="562"/>
                  <a:pt x="1670" y="562"/>
                  <a:pt x="1670" y="562"/>
                </a:cubicBezTo>
                <a:cubicBezTo>
                  <a:pt x="1671" y="565"/>
                  <a:pt x="1671" y="565"/>
                  <a:pt x="1671" y="565"/>
                </a:cubicBezTo>
                <a:cubicBezTo>
                  <a:pt x="1671" y="566"/>
                  <a:pt x="1671" y="566"/>
                  <a:pt x="1671" y="566"/>
                </a:cubicBezTo>
                <a:cubicBezTo>
                  <a:pt x="1672" y="566"/>
                  <a:pt x="1672" y="566"/>
                  <a:pt x="1672" y="566"/>
                </a:cubicBezTo>
                <a:cubicBezTo>
                  <a:pt x="1674" y="568"/>
                  <a:pt x="1674" y="568"/>
                  <a:pt x="1674" y="568"/>
                </a:cubicBezTo>
                <a:cubicBezTo>
                  <a:pt x="1675" y="568"/>
                  <a:pt x="1675" y="568"/>
                  <a:pt x="1675" y="568"/>
                </a:cubicBezTo>
                <a:cubicBezTo>
                  <a:pt x="1678" y="567"/>
                  <a:pt x="1678" y="567"/>
                  <a:pt x="1678" y="567"/>
                </a:cubicBezTo>
                <a:cubicBezTo>
                  <a:pt x="1680" y="573"/>
                  <a:pt x="1680" y="573"/>
                  <a:pt x="1680" y="573"/>
                </a:cubicBezTo>
                <a:cubicBezTo>
                  <a:pt x="1680" y="575"/>
                  <a:pt x="1680" y="575"/>
                  <a:pt x="1680" y="575"/>
                </a:cubicBezTo>
                <a:cubicBezTo>
                  <a:pt x="1680" y="576"/>
                  <a:pt x="1680" y="576"/>
                  <a:pt x="1680" y="576"/>
                </a:cubicBezTo>
                <a:cubicBezTo>
                  <a:pt x="1681" y="576"/>
                  <a:pt x="1681" y="576"/>
                  <a:pt x="1681" y="576"/>
                </a:cubicBezTo>
                <a:cubicBezTo>
                  <a:pt x="1681" y="578"/>
                  <a:pt x="1681" y="578"/>
                  <a:pt x="1681" y="578"/>
                </a:cubicBezTo>
                <a:cubicBezTo>
                  <a:pt x="1678" y="585"/>
                  <a:pt x="1678" y="585"/>
                  <a:pt x="1678" y="585"/>
                </a:cubicBezTo>
                <a:cubicBezTo>
                  <a:pt x="1678" y="586"/>
                  <a:pt x="1678" y="586"/>
                  <a:pt x="1678" y="586"/>
                </a:cubicBezTo>
                <a:cubicBezTo>
                  <a:pt x="1678" y="587"/>
                  <a:pt x="1679" y="586"/>
                  <a:pt x="1679" y="586"/>
                </a:cubicBezTo>
                <a:cubicBezTo>
                  <a:pt x="1680" y="585"/>
                  <a:pt x="1680" y="585"/>
                  <a:pt x="1680" y="585"/>
                </a:cubicBezTo>
                <a:cubicBezTo>
                  <a:pt x="1681" y="586"/>
                  <a:pt x="1681" y="586"/>
                  <a:pt x="1681" y="586"/>
                </a:cubicBezTo>
                <a:cubicBezTo>
                  <a:pt x="1680" y="587"/>
                  <a:pt x="1680" y="587"/>
                  <a:pt x="1680" y="587"/>
                </a:cubicBezTo>
                <a:cubicBezTo>
                  <a:pt x="1681" y="588"/>
                  <a:pt x="1681" y="588"/>
                  <a:pt x="1681" y="588"/>
                </a:cubicBezTo>
                <a:cubicBezTo>
                  <a:pt x="1683" y="592"/>
                  <a:pt x="1683" y="592"/>
                  <a:pt x="1683" y="592"/>
                </a:cubicBezTo>
                <a:cubicBezTo>
                  <a:pt x="1684" y="597"/>
                  <a:pt x="1684" y="597"/>
                  <a:pt x="1684" y="597"/>
                </a:cubicBezTo>
                <a:cubicBezTo>
                  <a:pt x="1686" y="600"/>
                  <a:pt x="1686" y="600"/>
                  <a:pt x="1686" y="600"/>
                </a:cubicBezTo>
                <a:cubicBezTo>
                  <a:pt x="1698" y="609"/>
                  <a:pt x="1698" y="609"/>
                  <a:pt x="1698" y="609"/>
                </a:cubicBezTo>
                <a:cubicBezTo>
                  <a:pt x="1698" y="610"/>
                  <a:pt x="1698" y="610"/>
                  <a:pt x="1698" y="610"/>
                </a:cubicBezTo>
                <a:cubicBezTo>
                  <a:pt x="1696" y="611"/>
                  <a:pt x="1696" y="611"/>
                  <a:pt x="1696" y="611"/>
                </a:cubicBezTo>
                <a:cubicBezTo>
                  <a:pt x="1695" y="613"/>
                  <a:pt x="1695" y="613"/>
                  <a:pt x="1695" y="613"/>
                </a:cubicBezTo>
                <a:cubicBezTo>
                  <a:pt x="1695" y="614"/>
                  <a:pt x="1695" y="614"/>
                  <a:pt x="1695" y="614"/>
                </a:cubicBezTo>
                <a:cubicBezTo>
                  <a:pt x="1696" y="617"/>
                  <a:pt x="1696" y="617"/>
                  <a:pt x="1696" y="617"/>
                </a:cubicBezTo>
                <a:cubicBezTo>
                  <a:pt x="1697" y="617"/>
                  <a:pt x="1697" y="617"/>
                  <a:pt x="1697" y="617"/>
                </a:cubicBezTo>
                <a:cubicBezTo>
                  <a:pt x="1700" y="618"/>
                  <a:pt x="1700" y="618"/>
                  <a:pt x="1700" y="618"/>
                </a:cubicBezTo>
                <a:cubicBezTo>
                  <a:pt x="1706" y="626"/>
                  <a:pt x="1706" y="626"/>
                  <a:pt x="1706" y="626"/>
                </a:cubicBezTo>
                <a:cubicBezTo>
                  <a:pt x="1705" y="627"/>
                  <a:pt x="1705" y="627"/>
                  <a:pt x="1705" y="627"/>
                </a:cubicBezTo>
                <a:cubicBezTo>
                  <a:pt x="1699" y="628"/>
                  <a:pt x="1699" y="628"/>
                  <a:pt x="1699" y="628"/>
                </a:cubicBezTo>
                <a:cubicBezTo>
                  <a:pt x="1699" y="628"/>
                  <a:pt x="1699" y="628"/>
                  <a:pt x="1699" y="629"/>
                </a:cubicBezTo>
                <a:cubicBezTo>
                  <a:pt x="1699" y="629"/>
                  <a:pt x="1699" y="629"/>
                  <a:pt x="1699" y="629"/>
                </a:cubicBezTo>
                <a:cubicBezTo>
                  <a:pt x="1704" y="631"/>
                  <a:pt x="1704" y="631"/>
                  <a:pt x="1704" y="631"/>
                </a:cubicBezTo>
                <a:cubicBezTo>
                  <a:pt x="1704" y="631"/>
                  <a:pt x="1704" y="631"/>
                  <a:pt x="1704" y="631"/>
                </a:cubicBezTo>
                <a:cubicBezTo>
                  <a:pt x="1706" y="630"/>
                  <a:pt x="1706" y="630"/>
                  <a:pt x="1706" y="630"/>
                </a:cubicBezTo>
                <a:cubicBezTo>
                  <a:pt x="1706" y="632"/>
                  <a:pt x="1706" y="632"/>
                  <a:pt x="1706" y="632"/>
                </a:cubicBezTo>
                <a:cubicBezTo>
                  <a:pt x="1702" y="632"/>
                  <a:pt x="1702" y="632"/>
                  <a:pt x="1702" y="632"/>
                </a:cubicBezTo>
                <a:cubicBezTo>
                  <a:pt x="1701" y="632"/>
                  <a:pt x="1701" y="632"/>
                  <a:pt x="1701" y="633"/>
                </a:cubicBezTo>
                <a:cubicBezTo>
                  <a:pt x="1701" y="633"/>
                  <a:pt x="1701" y="633"/>
                  <a:pt x="1701" y="634"/>
                </a:cubicBezTo>
                <a:cubicBezTo>
                  <a:pt x="1706" y="636"/>
                  <a:pt x="1706" y="636"/>
                  <a:pt x="1706" y="636"/>
                </a:cubicBezTo>
                <a:cubicBezTo>
                  <a:pt x="1707" y="637"/>
                  <a:pt x="1707" y="637"/>
                  <a:pt x="1707" y="637"/>
                </a:cubicBezTo>
                <a:cubicBezTo>
                  <a:pt x="1705" y="646"/>
                  <a:pt x="1705" y="646"/>
                  <a:pt x="1705" y="646"/>
                </a:cubicBezTo>
                <a:cubicBezTo>
                  <a:pt x="1705" y="647"/>
                  <a:pt x="1705" y="647"/>
                  <a:pt x="1706" y="647"/>
                </a:cubicBezTo>
                <a:cubicBezTo>
                  <a:pt x="1706" y="647"/>
                  <a:pt x="1706" y="647"/>
                  <a:pt x="1706" y="647"/>
                </a:cubicBezTo>
                <a:cubicBezTo>
                  <a:pt x="1708" y="647"/>
                  <a:pt x="1708" y="647"/>
                  <a:pt x="1708" y="647"/>
                </a:cubicBezTo>
                <a:cubicBezTo>
                  <a:pt x="1709" y="648"/>
                  <a:pt x="1709" y="648"/>
                  <a:pt x="1709" y="648"/>
                </a:cubicBezTo>
                <a:cubicBezTo>
                  <a:pt x="1708" y="650"/>
                  <a:pt x="1708" y="650"/>
                  <a:pt x="1708" y="650"/>
                </a:cubicBezTo>
                <a:cubicBezTo>
                  <a:pt x="1708" y="650"/>
                  <a:pt x="1708" y="651"/>
                  <a:pt x="1708" y="651"/>
                </a:cubicBezTo>
                <a:cubicBezTo>
                  <a:pt x="1712" y="655"/>
                  <a:pt x="1712" y="655"/>
                  <a:pt x="1712" y="655"/>
                </a:cubicBezTo>
                <a:cubicBezTo>
                  <a:pt x="1711" y="660"/>
                  <a:pt x="1711" y="660"/>
                  <a:pt x="1711" y="660"/>
                </a:cubicBezTo>
                <a:cubicBezTo>
                  <a:pt x="1711" y="660"/>
                  <a:pt x="1711" y="660"/>
                  <a:pt x="1711" y="660"/>
                </a:cubicBezTo>
                <a:cubicBezTo>
                  <a:pt x="1710" y="660"/>
                  <a:pt x="1710" y="660"/>
                  <a:pt x="1710" y="660"/>
                </a:cubicBezTo>
                <a:cubicBezTo>
                  <a:pt x="1710" y="660"/>
                  <a:pt x="1710" y="660"/>
                  <a:pt x="1710" y="660"/>
                </a:cubicBezTo>
                <a:cubicBezTo>
                  <a:pt x="1710" y="660"/>
                  <a:pt x="1709" y="660"/>
                  <a:pt x="1709" y="660"/>
                </a:cubicBezTo>
                <a:cubicBezTo>
                  <a:pt x="1709" y="665"/>
                  <a:pt x="1709" y="665"/>
                  <a:pt x="1709" y="665"/>
                </a:cubicBezTo>
                <a:cubicBezTo>
                  <a:pt x="1709" y="665"/>
                  <a:pt x="1709" y="665"/>
                  <a:pt x="1709" y="665"/>
                </a:cubicBezTo>
                <a:cubicBezTo>
                  <a:pt x="1715" y="669"/>
                  <a:pt x="1715" y="669"/>
                  <a:pt x="1715" y="669"/>
                </a:cubicBezTo>
                <a:cubicBezTo>
                  <a:pt x="1715" y="672"/>
                  <a:pt x="1715" y="672"/>
                  <a:pt x="1715" y="672"/>
                </a:cubicBezTo>
                <a:cubicBezTo>
                  <a:pt x="1714" y="677"/>
                  <a:pt x="1714" y="677"/>
                  <a:pt x="1714" y="677"/>
                </a:cubicBezTo>
                <a:cubicBezTo>
                  <a:pt x="1714" y="677"/>
                  <a:pt x="1714" y="677"/>
                  <a:pt x="1714" y="678"/>
                </a:cubicBezTo>
                <a:cubicBezTo>
                  <a:pt x="1714" y="678"/>
                  <a:pt x="1715" y="678"/>
                  <a:pt x="1715" y="678"/>
                </a:cubicBezTo>
                <a:cubicBezTo>
                  <a:pt x="1717" y="678"/>
                  <a:pt x="1717" y="678"/>
                  <a:pt x="1717" y="678"/>
                </a:cubicBezTo>
                <a:cubicBezTo>
                  <a:pt x="1718" y="677"/>
                  <a:pt x="1718" y="677"/>
                  <a:pt x="1718" y="677"/>
                </a:cubicBezTo>
                <a:cubicBezTo>
                  <a:pt x="1717" y="681"/>
                  <a:pt x="1717" y="681"/>
                  <a:pt x="1717" y="681"/>
                </a:cubicBezTo>
                <a:cubicBezTo>
                  <a:pt x="1717" y="682"/>
                  <a:pt x="1717" y="682"/>
                  <a:pt x="1717" y="682"/>
                </a:cubicBezTo>
                <a:cubicBezTo>
                  <a:pt x="1718" y="683"/>
                  <a:pt x="1718" y="683"/>
                  <a:pt x="1718" y="683"/>
                </a:cubicBezTo>
                <a:cubicBezTo>
                  <a:pt x="1717" y="684"/>
                  <a:pt x="1717" y="684"/>
                  <a:pt x="1717" y="684"/>
                </a:cubicBezTo>
                <a:cubicBezTo>
                  <a:pt x="1716" y="688"/>
                  <a:pt x="1716" y="688"/>
                  <a:pt x="1716" y="688"/>
                </a:cubicBezTo>
                <a:cubicBezTo>
                  <a:pt x="1714" y="689"/>
                  <a:pt x="1714" y="689"/>
                  <a:pt x="1714" y="689"/>
                </a:cubicBezTo>
                <a:cubicBezTo>
                  <a:pt x="1713" y="689"/>
                  <a:pt x="1713" y="689"/>
                  <a:pt x="1713" y="690"/>
                </a:cubicBezTo>
                <a:cubicBezTo>
                  <a:pt x="1713" y="690"/>
                  <a:pt x="1714" y="690"/>
                  <a:pt x="1714" y="690"/>
                </a:cubicBezTo>
                <a:cubicBezTo>
                  <a:pt x="1725" y="695"/>
                  <a:pt x="1725" y="695"/>
                  <a:pt x="1725" y="695"/>
                </a:cubicBezTo>
                <a:cubicBezTo>
                  <a:pt x="1727" y="698"/>
                  <a:pt x="1727" y="698"/>
                  <a:pt x="1727" y="698"/>
                </a:cubicBezTo>
                <a:cubicBezTo>
                  <a:pt x="1727" y="702"/>
                  <a:pt x="1727" y="702"/>
                  <a:pt x="1727" y="702"/>
                </a:cubicBezTo>
                <a:cubicBezTo>
                  <a:pt x="1725" y="703"/>
                  <a:pt x="1725" y="703"/>
                  <a:pt x="1725" y="703"/>
                </a:cubicBezTo>
                <a:cubicBezTo>
                  <a:pt x="1725" y="703"/>
                  <a:pt x="1725" y="703"/>
                  <a:pt x="1725" y="703"/>
                </a:cubicBezTo>
                <a:cubicBezTo>
                  <a:pt x="1726" y="713"/>
                  <a:pt x="1726" y="713"/>
                  <a:pt x="1726" y="713"/>
                </a:cubicBezTo>
                <a:cubicBezTo>
                  <a:pt x="1724" y="714"/>
                  <a:pt x="1724" y="714"/>
                  <a:pt x="1724" y="714"/>
                </a:cubicBezTo>
                <a:cubicBezTo>
                  <a:pt x="1724" y="714"/>
                  <a:pt x="1723" y="714"/>
                  <a:pt x="1724" y="715"/>
                </a:cubicBezTo>
                <a:cubicBezTo>
                  <a:pt x="1724" y="718"/>
                  <a:pt x="1724" y="718"/>
                  <a:pt x="1724" y="718"/>
                </a:cubicBezTo>
                <a:cubicBezTo>
                  <a:pt x="1723" y="719"/>
                  <a:pt x="1723" y="719"/>
                  <a:pt x="1723" y="719"/>
                </a:cubicBezTo>
                <a:cubicBezTo>
                  <a:pt x="1722" y="724"/>
                  <a:pt x="1722" y="724"/>
                  <a:pt x="1722" y="724"/>
                </a:cubicBezTo>
                <a:cubicBezTo>
                  <a:pt x="1718" y="730"/>
                  <a:pt x="1718" y="730"/>
                  <a:pt x="1718" y="730"/>
                </a:cubicBezTo>
                <a:cubicBezTo>
                  <a:pt x="1715" y="731"/>
                  <a:pt x="1715" y="731"/>
                  <a:pt x="1715" y="731"/>
                </a:cubicBezTo>
                <a:cubicBezTo>
                  <a:pt x="1715" y="731"/>
                  <a:pt x="1715" y="731"/>
                  <a:pt x="1715" y="731"/>
                </a:cubicBezTo>
                <a:cubicBezTo>
                  <a:pt x="1715" y="732"/>
                  <a:pt x="1715" y="732"/>
                  <a:pt x="1715" y="732"/>
                </a:cubicBezTo>
                <a:cubicBezTo>
                  <a:pt x="1719" y="736"/>
                  <a:pt x="1719" y="736"/>
                  <a:pt x="1719" y="736"/>
                </a:cubicBezTo>
                <a:cubicBezTo>
                  <a:pt x="1720" y="736"/>
                  <a:pt x="1720" y="736"/>
                  <a:pt x="1720" y="736"/>
                </a:cubicBezTo>
                <a:cubicBezTo>
                  <a:pt x="1722" y="735"/>
                  <a:pt x="1722" y="735"/>
                  <a:pt x="1722" y="735"/>
                </a:cubicBezTo>
                <a:cubicBezTo>
                  <a:pt x="1718" y="740"/>
                  <a:pt x="1718" y="740"/>
                  <a:pt x="1718" y="740"/>
                </a:cubicBezTo>
                <a:cubicBezTo>
                  <a:pt x="1715" y="741"/>
                  <a:pt x="1715" y="741"/>
                  <a:pt x="1715" y="741"/>
                </a:cubicBezTo>
                <a:cubicBezTo>
                  <a:pt x="1712" y="745"/>
                  <a:pt x="1712" y="745"/>
                  <a:pt x="1712" y="745"/>
                </a:cubicBezTo>
                <a:cubicBezTo>
                  <a:pt x="1712" y="746"/>
                  <a:pt x="1712" y="746"/>
                  <a:pt x="1712" y="746"/>
                </a:cubicBezTo>
                <a:cubicBezTo>
                  <a:pt x="1717" y="756"/>
                  <a:pt x="1717" y="756"/>
                  <a:pt x="1717" y="756"/>
                </a:cubicBezTo>
                <a:cubicBezTo>
                  <a:pt x="1717" y="757"/>
                  <a:pt x="1717" y="757"/>
                  <a:pt x="1718" y="757"/>
                </a:cubicBezTo>
                <a:cubicBezTo>
                  <a:pt x="1718" y="757"/>
                  <a:pt x="1718" y="757"/>
                  <a:pt x="1718" y="756"/>
                </a:cubicBezTo>
                <a:cubicBezTo>
                  <a:pt x="1720" y="754"/>
                  <a:pt x="1720" y="754"/>
                  <a:pt x="1720" y="754"/>
                </a:cubicBezTo>
                <a:cubicBezTo>
                  <a:pt x="1723" y="757"/>
                  <a:pt x="1723" y="757"/>
                  <a:pt x="1723" y="757"/>
                </a:cubicBezTo>
                <a:cubicBezTo>
                  <a:pt x="1728" y="759"/>
                  <a:pt x="1728" y="759"/>
                  <a:pt x="1728" y="759"/>
                </a:cubicBezTo>
                <a:cubicBezTo>
                  <a:pt x="1728" y="759"/>
                  <a:pt x="1728" y="759"/>
                  <a:pt x="1728" y="759"/>
                </a:cubicBezTo>
                <a:cubicBezTo>
                  <a:pt x="1735" y="755"/>
                  <a:pt x="1735" y="755"/>
                  <a:pt x="1735" y="755"/>
                </a:cubicBezTo>
                <a:cubicBezTo>
                  <a:pt x="1735" y="754"/>
                  <a:pt x="1735" y="754"/>
                  <a:pt x="1735" y="754"/>
                </a:cubicBezTo>
                <a:cubicBezTo>
                  <a:pt x="1735" y="750"/>
                  <a:pt x="1735" y="750"/>
                  <a:pt x="1735" y="750"/>
                </a:cubicBezTo>
                <a:cubicBezTo>
                  <a:pt x="1735" y="750"/>
                  <a:pt x="1735" y="750"/>
                  <a:pt x="1735" y="750"/>
                </a:cubicBezTo>
                <a:cubicBezTo>
                  <a:pt x="1733" y="747"/>
                  <a:pt x="1733" y="747"/>
                  <a:pt x="1733" y="747"/>
                </a:cubicBezTo>
                <a:cubicBezTo>
                  <a:pt x="1734" y="746"/>
                  <a:pt x="1734" y="746"/>
                  <a:pt x="1734" y="746"/>
                </a:cubicBezTo>
                <a:cubicBezTo>
                  <a:pt x="1735" y="747"/>
                  <a:pt x="1735" y="747"/>
                  <a:pt x="1735" y="747"/>
                </a:cubicBezTo>
                <a:cubicBezTo>
                  <a:pt x="1735" y="747"/>
                  <a:pt x="1735" y="747"/>
                  <a:pt x="1735" y="747"/>
                </a:cubicBezTo>
                <a:cubicBezTo>
                  <a:pt x="1735" y="747"/>
                  <a:pt x="1736" y="747"/>
                  <a:pt x="1736" y="747"/>
                </a:cubicBezTo>
                <a:cubicBezTo>
                  <a:pt x="1737" y="745"/>
                  <a:pt x="1737" y="745"/>
                  <a:pt x="1737" y="745"/>
                </a:cubicBezTo>
                <a:cubicBezTo>
                  <a:pt x="1737" y="744"/>
                  <a:pt x="1737" y="744"/>
                  <a:pt x="1737" y="744"/>
                </a:cubicBezTo>
                <a:cubicBezTo>
                  <a:pt x="1737" y="743"/>
                  <a:pt x="1737" y="743"/>
                  <a:pt x="1737" y="743"/>
                </a:cubicBezTo>
                <a:cubicBezTo>
                  <a:pt x="1740" y="740"/>
                  <a:pt x="1740" y="740"/>
                  <a:pt x="1740" y="740"/>
                </a:cubicBezTo>
                <a:cubicBezTo>
                  <a:pt x="1741" y="740"/>
                  <a:pt x="1741" y="740"/>
                  <a:pt x="1741" y="740"/>
                </a:cubicBezTo>
                <a:cubicBezTo>
                  <a:pt x="1741" y="736"/>
                  <a:pt x="1741" y="736"/>
                  <a:pt x="1741" y="736"/>
                </a:cubicBezTo>
                <a:cubicBezTo>
                  <a:pt x="1743" y="741"/>
                  <a:pt x="1743" y="741"/>
                  <a:pt x="1743" y="741"/>
                </a:cubicBezTo>
                <a:cubicBezTo>
                  <a:pt x="1743" y="741"/>
                  <a:pt x="1744" y="741"/>
                  <a:pt x="1744" y="741"/>
                </a:cubicBezTo>
                <a:cubicBezTo>
                  <a:pt x="1744" y="741"/>
                  <a:pt x="1744" y="741"/>
                  <a:pt x="1745" y="741"/>
                </a:cubicBezTo>
                <a:cubicBezTo>
                  <a:pt x="1745" y="740"/>
                  <a:pt x="1745" y="740"/>
                  <a:pt x="1745" y="740"/>
                </a:cubicBezTo>
                <a:cubicBezTo>
                  <a:pt x="1745" y="741"/>
                  <a:pt x="1745" y="741"/>
                  <a:pt x="1745" y="741"/>
                </a:cubicBezTo>
                <a:cubicBezTo>
                  <a:pt x="1745" y="745"/>
                  <a:pt x="1745" y="745"/>
                  <a:pt x="1745" y="745"/>
                </a:cubicBezTo>
                <a:cubicBezTo>
                  <a:pt x="1745" y="745"/>
                  <a:pt x="1745" y="745"/>
                  <a:pt x="1745" y="745"/>
                </a:cubicBezTo>
                <a:cubicBezTo>
                  <a:pt x="1749" y="747"/>
                  <a:pt x="1749" y="747"/>
                  <a:pt x="1749" y="747"/>
                </a:cubicBezTo>
                <a:cubicBezTo>
                  <a:pt x="1749" y="747"/>
                  <a:pt x="1749" y="747"/>
                  <a:pt x="1749" y="747"/>
                </a:cubicBezTo>
                <a:cubicBezTo>
                  <a:pt x="1749" y="747"/>
                  <a:pt x="1749" y="748"/>
                  <a:pt x="1749" y="748"/>
                </a:cubicBezTo>
                <a:cubicBezTo>
                  <a:pt x="1749" y="748"/>
                  <a:pt x="1749" y="748"/>
                  <a:pt x="1750" y="748"/>
                </a:cubicBezTo>
                <a:cubicBezTo>
                  <a:pt x="1752" y="748"/>
                  <a:pt x="1752" y="748"/>
                  <a:pt x="1752" y="748"/>
                </a:cubicBezTo>
                <a:cubicBezTo>
                  <a:pt x="1759" y="747"/>
                  <a:pt x="1759" y="747"/>
                  <a:pt x="1759" y="747"/>
                </a:cubicBezTo>
                <a:cubicBezTo>
                  <a:pt x="1757" y="749"/>
                  <a:pt x="1757" y="749"/>
                  <a:pt x="1757" y="749"/>
                </a:cubicBezTo>
                <a:cubicBezTo>
                  <a:pt x="1749" y="752"/>
                  <a:pt x="1749" y="752"/>
                  <a:pt x="1749" y="752"/>
                </a:cubicBezTo>
                <a:cubicBezTo>
                  <a:pt x="1749" y="752"/>
                  <a:pt x="1749" y="752"/>
                  <a:pt x="1749" y="752"/>
                </a:cubicBezTo>
                <a:cubicBezTo>
                  <a:pt x="1746" y="756"/>
                  <a:pt x="1746" y="756"/>
                  <a:pt x="1746" y="756"/>
                </a:cubicBezTo>
                <a:cubicBezTo>
                  <a:pt x="1746" y="756"/>
                  <a:pt x="1746" y="756"/>
                  <a:pt x="1746" y="756"/>
                </a:cubicBezTo>
                <a:cubicBezTo>
                  <a:pt x="1746" y="757"/>
                  <a:pt x="1747" y="757"/>
                  <a:pt x="1747" y="757"/>
                </a:cubicBezTo>
                <a:cubicBezTo>
                  <a:pt x="1753" y="758"/>
                  <a:pt x="1753" y="758"/>
                  <a:pt x="1753" y="758"/>
                </a:cubicBezTo>
                <a:cubicBezTo>
                  <a:pt x="1753" y="758"/>
                  <a:pt x="1753" y="758"/>
                  <a:pt x="1753" y="758"/>
                </a:cubicBezTo>
                <a:cubicBezTo>
                  <a:pt x="1755" y="757"/>
                  <a:pt x="1755" y="757"/>
                  <a:pt x="1755" y="757"/>
                </a:cubicBezTo>
                <a:cubicBezTo>
                  <a:pt x="1755" y="757"/>
                  <a:pt x="1755" y="757"/>
                  <a:pt x="1755" y="757"/>
                </a:cubicBezTo>
                <a:cubicBezTo>
                  <a:pt x="1754" y="762"/>
                  <a:pt x="1754" y="762"/>
                  <a:pt x="1754" y="762"/>
                </a:cubicBezTo>
                <a:cubicBezTo>
                  <a:pt x="1752" y="765"/>
                  <a:pt x="1752" y="765"/>
                  <a:pt x="1752" y="765"/>
                </a:cubicBezTo>
                <a:cubicBezTo>
                  <a:pt x="1752" y="766"/>
                  <a:pt x="1752" y="766"/>
                  <a:pt x="1752" y="766"/>
                </a:cubicBezTo>
                <a:cubicBezTo>
                  <a:pt x="1752" y="766"/>
                  <a:pt x="1753" y="766"/>
                  <a:pt x="1753" y="766"/>
                </a:cubicBezTo>
                <a:cubicBezTo>
                  <a:pt x="1760" y="762"/>
                  <a:pt x="1760" y="762"/>
                  <a:pt x="1760" y="762"/>
                </a:cubicBezTo>
                <a:cubicBezTo>
                  <a:pt x="1756" y="767"/>
                  <a:pt x="1756" y="767"/>
                  <a:pt x="1756" y="767"/>
                </a:cubicBezTo>
                <a:cubicBezTo>
                  <a:pt x="1756" y="767"/>
                  <a:pt x="1756" y="767"/>
                  <a:pt x="1756" y="767"/>
                </a:cubicBezTo>
                <a:cubicBezTo>
                  <a:pt x="1756" y="768"/>
                  <a:pt x="1757" y="768"/>
                  <a:pt x="1757" y="768"/>
                </a:cubicBezTo>
                <a:cubicBezTo>
                  <a:pt x="1766" y="767"/>
                  <a:pt x="1766" y="767"/>
                  <a:pt x="1766" y="767"/>
                </a:cubicBezTo>
                <a:cubicBezTo>
                  <a:pt x="1765" y="769"/>
                  <a:pt x="1765" y="769"/>
                  <a:pt x="1765" y="769"/>
                </a:cubicBezTo>
                <a:cubicBezTo>
                  <a:pt x="1765" y="769"/>
                  <a:pt x="1765" y="769"/>
                  <a:pt x="1765" y="769"/>
                </a:cubicBezTo>
                <a:cubicBezTo>
                  <a:pt x="1767" y="771"/>
                  <a:pt x="1767" y="771"/>
                  <a:pt x="1767" y="771"/>
                </a:cubicBezTo>
                <a:cubicBezTo>
                  <a:pt x="1766" y="771"/>
                  <a:pt x="1766" y="771"/>
                  <a:pt x="1766" y="771"/>
                </a:cubicBezTo>
                <a:cubicBezTo>
                  <a:pt x="1761" y="769"/>
                  <a:pt x="1761" y="769"/>
                  <a:pt x="1761" y="769"/>
                </a:cubicBezTo>
                <a:cubicBezTo>
                  <a:pt x="1760" y="769"/>
                  <a:pt x="1760" y="769"/>
                  <a:pt x="1760" y="769"/>
                </a:cubicBezTo>
                <a:cubicBezTo>
                  <a:pt x="1760" y="769"/>
                  <a:pt x="1760" y="770"/>
                  <a:pt x="1760" y="770"/>
                </a:cubicBezTo>
                <a:cubicBezTo>
                  <a:pt x="1763" y="774"/>
                  <a:pt x="1763" y="774"/>
                  <a:pt x="1763" y="774"/>
                </a:cubicBezTo>
                <a:cubicBezTo>
                  <a:pt x="1771" y="777"/>
                  <a:pt x="1771" y="777"/>
                  <a:pt x="1771" y="777"/>
                </a:cubicBezTo>
                <a:cubicBezTo>
                  <a:pt x="1773" y="781"/>
                  <a:pt x="1773" y="781"/>
                  <a:pt x="1773" y="781"/>
                </a:cubicBezTo>
                <a:cubicBezTo>
                  <a:pt x="1774" y="782"/>
                  <a:pt x="1774" y="782"/>
                  <a:pt x="1774" y="782"/>
                </a:cubicBezTo>
                <a:cubicBezTo>
                  <a:pt x="1771" y="781"/>
                  <a:pt x="1771" y="781"/>
                  <a:pt x="1771" y="781"/>
                </a:cubicBezTo>
                <a:cubicBezTo>
                  <a:pt x="1770" y="781"/>
                  <a:pt x="1770" y="781"/>
                  <a:pt x="1770" y="781"/>
                </a:cubicBezTo>
                <a:cubicBezTo>
                  <a:pt x="1770" y="782"/>
                  <a:pt x="1770" y="782"/>
                  <a:pt x="1770" y="782"/>
                </a:cubicBezTo>
                <a:cubicBezTo>
                  <a:pt x="1773" y="784"/>
                  <a:pt x="1773" y="784"/>
                  <a:pt x="1773" y="784"/>
                </a:cubicBezTo>
                <a:cubicBezTo>
                  <a:pt x="1773" y="785"/>
                  <a:pt x="1773" y="785"/>
                  <a:pt x="1773" y="785"/>
                </a:cubicBezTo>
                <a:cubicBezTo>
                  <a:pt x="1771" y="786"/>
                  <a:pt x="1771" y="786"/>
                  <a:pt x="1771" y="786"/>
                </a:cubicBezTo>
                <a:cubicBezTo>
                  <a:pt x="1771" y="786"/>
                  <a:pt x="1771" y="786"/>
                  <a:pt x="1771" y="786"/>
                </a:cubicBezTo>
                <a:cubicBezTo>
                  <a:pt x="1770" y="786"/>
                  <a:pt x="1770" y="786"/>
                  <a:pt x="1771" y="787"/>
                </a:cubicBezTo>
                <a:cubicBezTo>
                  <a:pt x="1771" y="787"/>
                  <a:pt x="1771" y="787"/>
                  <a:pt x="1771" y="787"/>
                </a:cubicBezTo>
                <a:cubicBezTo>
                  <a:pt x="1769" y="786"/>
                  <a:pt x="1769" y="786"/>
                  <a:pt x="1769" y="786"/>
                </a:cubicBezTo>
                <a:cubicBezTo>
                  <a:pt x="1768" y="786"/>
                  <a:pt x="1768" y="786"/>
                  <a:pt x="1768" y="786"/>
                </a:cubicBezTo>
                <a:cubicBezTo>
                  <a:pt x="1768" y="786"/>
                  <a:pt x="1768" y="787"/>
                  <a:pt x="1768" y="787"/>
                </a:cubicBezTo>
                <a:cubicBezTo>
                  <a:pt x="1768" y="791"/>
                  <a:pt x="1768" y="791"/>
                  <a:pt x="1768" y="791"/>
                </a:cubicBezTo>
                <a:cubicBezTo>
                  <a:pt x="1771" y="793"/>
                  <a:pt x="1771" y="793"/>
                  <a:pt x="1771" y="793"/>
                </a:cubicBezTo>
                <a:cubicBezTo>
                  <a:pt x="1771" y="794"/>
                  <a:pt x="1771" y="794"/>
                  <a:pt x="1771" y="794"/>
                </a:cubicBezTo>
                <a:cubicBezTo>
                  <a:pt x="1775" y="792"/>
                  <a:pt x="1775" y="792"/>
                  <a:pt x="1775" y="792"/>
                </a:cubicBezTo>
                <a:cubicBezTo>
                  <a:pt x="1776" y="794"/>
                  <a:pt x="1776" y="794"/>
                  <a:pt x="1776" y="794"/>
                </a:cubicBezTo>
                <a:cubicBezTo>
                  <a:pt x="1775" y="796"/>
                  <a:pt x="1775" y="796"/>
                  <a:pt x="1775" y="796"/>
                </a:cubicBezTo>
                <a:cubicBezTo>
                  <a:pt x="1764" y="792"/>
                  <a:pt x="1764" y="792"/>
                  <a:pt x="1764" y="792"/>
                </a:cubicBezTo>
                <a:cubicBezTo>
                  <a:pt x="1750" y="780"/>
                  <a:pt x="1750" y="780"/>
                  <a:pt x="1750" y="780"/>
                </a:cubicBezTo>
                <a:cubicBezTo>
                  <a:pt x="1749" y="780"/>
                  <a:pt x="1749" y="780"/>
                  <a:pt x="1749" y="780"/>
                </a:cubicBezTo>
                <a:cubicBezTo>
                  <a:pt x="1735" y="778"/>
                  <a:pt x="1735" y="778"/>
                  <a:pt x="1735" y="778"/>
                </a:cubicBezTo>
                <a:cubicBezTo>
                  <a:pt x="1731" y="779"/>
                  <a:pt x="1731" y="779"/>
                  <a:pt x="1731" y="779"/>
                </a:cubicBezTo>
                <a:cubicBezTo>
                  <a:pt x="1731" y="779"/>
                  <a:pt x="1731" y="779"/>
                  <a:pt x="1731" y="779"/>
                </a:cubicBezTo>
                <a:cubicBezTo>
                  <a:pt x="1728" y="783"/>
                  <a:pt x="1728" y="783"/>
                  <a:pt x="1728" y="783"/>
                </a:cubicBezTo>
                <a:cubicBezTo>
                  <a:pt x="1728" y="784"/>
                  <a:pt x="1728" y="784"/>
                  <a:pt x="1728" y="784"/>
                </a:cubicBezTo>
                <a:cubicBezTo>
                  <a:pt x="1735" y="795"/>
                  <a:pt x="1735" y="795"/>
                  <a:pt x="1735" y="795"/>
                </a:cubicBezTo>
                <a:cubicBezTo>
                  <a:pt x="1735" y="795"/>
                  <a:pt x="1735" y="795"/>
                  <a:pt x="1735" y="795"/>
                </a:cubicBezTo>
                <a:cubicBezTo>
                  <a:pt x="1749" y="800"/>
                  <a:pt x="1749" y="800"/>
                  <a:pt x="1749" y="800"/>
                </a:cubicBezTo>
                <a:cubicBezTo>
                  <a:pt x="1754" y="807"/>
                  <a:pt x="1754" y="807"/>
                  <a:pt x="1754" y="807"/>
                </a:cubicBezTo>
                <a:cubicBezTo>
                  <a:pt x="1754" y="807"/>
                  <a:pt x="1754" y="807"/>
                  <a:pt x="1754" y="807"/>
                </a:cubicBezTo>
                <a:cubicBezTo>
                  <a:pt x="1765" y="809"/>
                  <a:pt x="1765" y="809"/>
                  <a:pt x="1765" y="809"/>
                </a:cubicBezTo>
                <a:cubicBezTo>
                  <a:pt x="1766" y="809"/>
                  <a:pt x="1766" y="809"/>
                  <a:pt x="1766" y="809"/>
                </a:cubicBezTo>
                <a:cubicBezTo>
                  <a:pt x="1768" y="808"/>
                  <a:pt x="1768" y="808"/>
                  <a:pt x="1768" y="808"/>
                </a:cubicBezTo>
                <a:cubicBezTo>
                  <a:pt x="1770" y="808"/>
                  <a:pt x="1770" y="808"/>
                  <a:pt x="1770" y="808"/>
                </a:cubicBezTo>
                <a:cubicBezTo>
                  <a:pt x="1771" y="809"/>
                  <a:pt x="1771" y="809"/>
                  <a:pt x="1771" y="809"/>
                </a:cubicBezTo>
                <a:cubicBezTo>
                  <a:pt x="1772" y="810"/>
                  <a:pt x="1772" y="810"/>
                  <a:pt x="1772" y="810"/>
                </a:cubicBezTo>
                <a:cubicBezTo>
                  <a:pt x="1778" y="809"/>
                  <a:pt x="1778" y="809"/>
                  <a:pt x="1778" y="809"/>
                </a:cubicBezTo>
                <a:cubicBezTo>
                  <a:pt x="1778" y="812"/>
                  <a:pt x="1778" y="812"/>
                  <a:pt x="1778" y="812"/>
                </a:cubicBezTo>
                <a:cubicBezTo>
                  <a:pt x="1779" y="815"/>
                  <a:pt x="1779" y="815"/>
                  <a:pt x="1779" y="815"/>
                </a:cubicBezTo>
                <a:cubicBezTo>
                  <a:pt x="1776" y="816"/>
                  <a:pt x="1776" y="816"/>
                  <a:pt x="1776" y="816"/>
                </a:cubicBezTo>
                <a:cubicBezTo>
                  <a:pt x="1775" y="816"/>
                  <a:pt x="1775" y="817"/>
                  <a:pt x="1775" y="817"/>
                </a:cubicBezTo>
                <a:cubicBezTo>
                  <a:pt x="1776" y="820"/>
                  <a:pt x="1776" y="820"/>
                  <a:pt x="1776" y="820"/>
                </a:cubicBezTo>
                <a:cubicBezTo>
                  <a:pt x="1773" y="821"/>
                  <a:pt x="1773" y="821"/>
                  <a:pt x="1773" y="821"/>
                </a:cubicBezTo>
                <a:cubicBezTo>
                  <a:pt x="1773" y="822"/>
                  <a:pt x="1773" y="822"/>
                  <a:pt x="1773" y="822"/>
                </a:cubicBezTo>
                <a:cubicBezTo>
                  <a:pt x="1774" y="826"/>
                  <a:pt x="1774" y="826"/>
                  <a:pt x="1774" y="826"/>
                </a:cubicBezTo>
                <a:cubicBezTo>
                  <a:pt x="1774" y="826"/>
                  <a:pt x="1774" y="826"/>
                  <a:pt x="1774" y="826"/>
                </a:cubicBezTo>
                <a:cubicBezTo>
                  <a:pt x="1772" y="827"/>
                  <a:pt x="1772" y="827"/>
                  <a:pt x="1772" y="827"/>
                </a:cubicBezTo>
                <a:cubicBezTo>
                  <a:pt x="1771" y="828"/>
                  <a:pt x="1771" y="828"/>
                  <a:pt x="1771" y="828"/>
                </a:cubicBezTo>
                <a:cubicBezTo>
                  <a:pt x="1771" y="834"/>
                  <a:pt x="1771" y="834"/>
                  <a:pt x="1771" y="834"/>
                </a:cubicBezTo>
                <a:cubicBezTo>
                  <a:pt x="1771" y="834"/>
                  <a:pt x="1771" y="834"/>
                  <a:pt x="1771" y="834"/>
                </a:cubicBezTo>
                <a:cubicBezTo>
                  <a:pt x="1775" y="837"/>
                  <a:pt x="1775" y="837"/>
                  <a:pt x="1775" y="837"/>
                </a:cubicBezTo>
                <a:cubicBezTo>
                  <a:pt x="1775" y="837"/>
                  <a:pt x="1775" y="837"/>
                  <a:pt x="1776" y="837"/>
                </a:cubicBezTo>
                <a:cubicBezTo>
                  <a:pt x="1779" y="834"/>
                  <a:pt x="1779" y="834"/>
                  <a:pt x="1779" y="834"/>
                </a:cubicBezTo>
                <a:cubicBezTo>
                  <a:pt x="1780" y="837"/>
                  <a:pt x="1780" y="837"/>
                  <a:pt x="1780" y="837"/>
                </a:cubicBezTo>
                <a:cubicBezTo>
                  <a:pt x="1777" y="839"/>
                  <a:pt x="1777" y="839"/>
                  <a:pt x="1777" y="839"/>
                </a:cubicBezTo>
                <a:cubicBezTo>
                  <a:pt x="1776" y="839"/>
                  <a:pt x="1776" y="839"/>
                  <a:pt x="1776" y="839"/>
                </a:cubicBezTo>
                <a:cubicBezTo>
                  <a:pt x="1776" y="839"/>
                  <a:pt x="1776" y="840"/>
                  <a:pt x="1776" y="840"/>
                </a:cubicBezTo>
                <a:cubicBezTo>
                  <a:pt x="1777" y="841"/>
                  <a:pt x="1777" y="841"/>
                  <a:pt x="1777" y="841"/>
                </a:cubicBezTo>
                <a:cubicBezTo>
                  <a:pt x="1776" y="841"/>
                  <a:pt x="1776" y="841"/>
                  <a:pt x="1776" y="841"/>
                </a:cubicBezTo>
                <a:cubicBezTo>
                  <a:pt x="1775" y="839"/>
                  <a:pt x="1775" y="839"/>
                  <a:pt x="1775" y="839"/>
                </a:cubicBezTo>
                <a:cubicBezTo>
                  <a:pt x="1775" y="838"/>
                  <a:pt x="1775" y="838"/>
                  <a:pt x="1775" y="838"/>
                </a:cubicBezTo>
                <a:cubicBezTo>
                  <a:pt x="1772" y="838"/>
                  <a:pt x="1772" y="838"/>
                  <a:pt x="1772" y="838"/>
                </a:cubicBezTo>
                <a:cubicBezTo>
                  <a:pt x="1771" y="838"/>
                  <a:pt x="1771" y="838"/>
                  <a:pt x="1771" y="838"/>
                </a:cubicBezTo>
                <a:cubicBezTo>
                  <a:pt x="1769" y="840"/>
                  <a:pt x="1769" y="840"/>
                  <a:pt x="1769" y="840"/>
                </a:cubicBezTo>
                <a:cubicBezTo>
                  <a:pt x="1769" y="840"/>
                  <a:pt x="1769" y="840"/>
                  <a:pt x="1769" y="840"/>
                </a:cubicBezTo>
                <a:cubicBezTo>
                  <a:pt x="1769" y="847"/>
                  <a:pt x="1769" y="847"/>
                  <a:pt x="1769" y="847"/>
                </a:cubicBezTo>
                <a:cubicBezTo>
                  <a:pt x="1769" y="847"/>
                  <a:pt x="1769" y="847"/>
                  <a:pt x="1769" y="847"/>
                </a:cubicBezTo>
                <a:cubicBezTo>
                  <a:pt x="1770" y="849"/>
                  <a:pt x="1770" y="849"/>
                  <a:pt x="1770" y="849"/>
                </a:cubicBezTo>
                <a:cubicBezTo>
                  <a:pt x="1768" y="851"/>
                  <a:pt x="1768" y="851"/>
                  <a:pt x="1768" y="851"/>
                </a:cubicBezTo>
                <a:cubicBezTo>
                  <a:pt x="1768" y="851"/>
                  <a:pt x="1768" y="852"/>
                  <a:pt x="1768" y="852"/>
                </a:cubicBezTo>
                <a:cubicBezTo>
                  <a:pt x="1769" y="853"/>
                  <a:pt x="1769" y="853"/>
                  <a:pt x="1769" y="853"/>
                </a:cubicBezTo>
                <a:cubicBezTo>
                  <a:pt x="1769" y="853"/>
                  <a:pt x="1769" y="853"/>
                  <a:pt x="1769" y="853"/>
                </a:cubicBezTo>
                <a:cubicBezTo>
                  <a:pt x="1771" y="853"/>
                  <a:pt x="1771" y="853"/>
                  <a:pt x="1771" y="853"/>
                </a:cubicBezTo>
                <a:cubicBezTo>
                  <a:pt x="1770" y="854"/>
                  <a:pt x="1770" y="854"/>
                  <a:pt x="1770" y="854"/>
                </a:cubicBezTo>
                <a:cubicBezTo>
                  <a:pt x="1769" y="858"/>
                  <a:pt x="1769" y="858"/>
                  <a:pt x="1769" y="858"/>
                </a:cubicBezTo>
                <a:cubicBezTo>
                  <a:pt x="1765" y="859"/>
                  <a:pt x="1765" y="859"/>
                  <a:pt x="1765" y="859"/>
                </a:cubicBezTo>
                <a:cubicBezTo>
                  <a:pt x="1761" y="858"/>
                  <a:pt x="1761" y="858"/>
                  <a:pt x="1761" y="858"/>
                </a:cubicBezTo>
                <a:cubicBezTo>
                  <a:pt x="1758" y="857"/>
                  <a:pt x="1758" y="857"/>
                  <a:pt x="1758" y="857"/>
                </a:cubicBezTo>
                <a:cubicBezTo>
                  <a:pt x="1752" y="859"/>
                  <a:pt x="1752" y="859"/>
                  <a:pt x="1752" y="859"/>
                </a:cubicBezTo>
                <a:cubicBezTo>
                  <a:pt x="1752" y="859"/>
                  <a:pt x="1752" y="859"/>
                  <a:pt x="1752" y="859"/>
                </a:cubicBezTo>
                <a:cubicBezTo>
                  <a:pt x="1751" y="861"/>
                  <a:pt x="1751" y="861"/>
                  <a:pt x="1751" y="861"/>
                </a:cubicBezTo>
                <a:cubicBezTo>
                  <a:pt x="1748" y="864"/>
                  <a:pt x="1748" y="864"/>
                  <a:pt x="1748" y="864"/>
                </a:cubicBezTo>
                <a:cubicBezTo>
                  <a:pt x="1747" y="865"/>
                  <a:pt x="1747" y="865"/>
                  <a:pt x="1747" y="865"/>
                </a:cubicBezTo>
                <a:cubicBezTo>
                  <a:pt x="1748" y="867"/>
                  <a:pt x="1748" y="867"/>
                  <a:pt x="1748" y="867"/>
                </a:cubicBezTo>
                <a:cubicBezTo>
                  <a:pt x="1748" y="867"/>
                  <a:pt x="1748" y="867"/>
                  <a:pt x="1748" y="868"/>
                </a:cubicBezTo>
                <a:cubicBezTo>
                  <a:pt x="1749" y="870"/>
                  <a:pt x="1749" y="870"/>
                  <a:pt x="1749" y="870"/>
                </a:cubicBezTo>
                <a:cubicBezTo>
                  <a:pt x="1749" y="871"/>
                  <a:pt x="1749" y="871"/>
                  <a:pt x="1749" y="871"/>
                </a:cubicBezTo>
                <a:cubicBezTo>
                  <a:pt x="1749" y="871"/>
                  <a:pt x="1749" y="871"/>
                  <a:pt x="1750" y="871"/>
                </a:cubicBezTo>
                <a:cubicBezTo>
                  <a:pt x="1752" y="869"/>
                  <a:pt x="1752" y="869"/>
                  <a:pt x="1752" y="869"/>
                </a:cubicBezTo>
                <a:cubicBezTo>
                  <a:pt x="1754" y="871"/>
                  <a:pt x="1754" y="871"/>
                  <a:pt x="1754" y="871"/>
                </a:cubicBezTo>
                <a:cubicBezTo>
                  <a:pt x="1755" y="871"/>
                  <a:pt x="1755" y="871"/>
                  <a:pt x="1755" y="871"/>
                </a:cubicBezTo>
                <a:cubicBezTo>
                  <a:pt x="1765" y="868"/>
                  <a:pt x="1765" y="868"/>
                  <a:pt x="1765" y="868"/>
                </a:cubicBezTo>
                <a:cubicBezTo>
                  <a:pt x="1765" y="868"/>
                  <a:pt x="1765" y="868"/>
                  <a:pt x="1765" y="868"/>
                </a:cubicBezTo>
                <a:cubicBezTo>
                  <a:pt x="1765" y="869"/>
                  <a:pt x="1765" y="869"/>
                  <a:pt x="1765" y="869"/>
                </a:cubicBezTo>
                <a:cubicBezTo>
                  <a:pt x="1767" y="870"/>
                  <a:pt x="1767" y="870"/>
                  <a:pt x="1767" y="870"/>
                </a:cubicBezTo>
                <a:cubicBezTo>
                  <a:pt x="1767" y="870"/>
                  <a:pt x="1767" y="871"/>
                  <a:pt x="1767" y="871"/>
                </a:cubicBezTo>
                <a:cubicBezTo>
                  <a:pt x="1768" y="873"/>
                  <a:pt x="1768" y="873"/>
                  <a:pt x="1768" y="873"/>
                </a:cubicBezTo>
                <a:cubicBezTo>
                  <a:pt x="1768" y="873"/>
                  <a:pt x="1768" y="873"/>
                  <a:pt x="1768" y="873"/>
                </a:cubicBezTo>
                <a:cubicBezTo>
                  <a:pt x="1771" y="875"/>
                  <a:pt x="1771" y="875"/>
                  <a:pt x="1771" y="875"/>
                </a:cubicBezTo>
                <a:cubicBezTo>
                  <a:pt x="1771" y="875"/>
                  <a:pt x="1771" y="875"/>
                  <a:pt x="1771" y="875"/>
                </a:cubicBezTo>
                <a:cubicBezTo>
                  <a:pt x="1769" y="874"/>
                  <a:pt x="1769" y="874"/>
                  <a:pt x="1769" y="874"/>
                </a:cubicBezTo>
                <a:cubicBezTo>
                  <a:pt x="1768" y="874"/>
                  <a:pt x="1768" y="874"/>
                  <a:pt x="1768" y="874"/>
                </a:cubicBezTo>
                <a:cubicBezTo>
                  <a:pt x="1764" y="875"/>
                  <a:pt x="1764" y="875"/>
                  <a:pt x="1764" y="875"/>
                </a:cubicBezTo>
                <a:cubicBezTo>
                  <a:pt x="1761" y="876"/>
                  <a:pt x="1761" y="876"/>
                  <a:pt x="1761" y="876"/>
                </a:cubicBezTo>
                <a:cubicBezTo>
                  <a:pt x="1752" y="871"/>
                  <a:pt x="1752" y="871"/>
                  <a:pt x="1752" y="871"/>
                </a:cubicBezTo>
                <a:cubicBezTo>
                  <a:pt x="1751" y="871"/>
                  <a:pt x="1751" y="871"/>
                  <a:pt x="1751" y="871"/>
                </a:cubicBezTo>
                <a:cubicBezTo>
                  <a:pt x="1748" y="872"/>
                  <a:pt x="1748" y="872"/>
                  <a:pt x="1748" y="872"/>
                </a:cubicBezTo>
                <a:cubicBezTo>
                  <a:pt x="1748" y="873"/>
                  <a:pt x="1748" y="873"/>
                  <a:pt x="1748" y="873"/>
                </a:cubicBezTo>
                <a:cubicBezTo>
                  <a:pt x="1744" y="872"/>
                  <a:pt x="1744" y="872"/>
                  <a:pt x="1744" y="872"/>
                </a:cubicBezTo>
                <a:cubicBezTo>
                  <a:pt x="1743" y="872"/>
                  <a:pt x="1743" y="872"/>
                  <a:pt x="1743" y="872"/>
                </a:cubicBezTo>
                <a:cubicBezTo>
                  <a:pt x="1742" y="873"/>
                  <a:pt x="1742" y="873"/>
                  <a:pt x="1742" y="873"/>
                </a:cubicBezTo>
                <a:cubicBezTo>
                  <a:pt x="1741" y="874"/>
                  <a:pt x="1741" y="874"/>
                  <a:pt x="1741" y="874"/>
                </a:cubicBezTo>
                <a:cubicBezTo>
                  <a:pt x="1741" y="874"/>
                  <a:pt x="1742" y="875"/>
                  <a:pt x="1742" y="875"/>
                </a:cubicBezTo>
                <a:cubicBezTo>
                  <a:pt x="1746" y="875"/>
                  <a:pt x="1746" y="875"/>
                  <a:pt x="1746" y="875"/>
                </a:cubicBezTo>
                <a:cubicBezTo>
                  <a:pt x="1748" y="878"/>
                  <a:pt x="1748" y="878"/>
                  <a:pt x="1748" y="878"/>
                </a:cubicBezTo>
                <a:cubicBezTo>
                  <a:pt x="1748" y="878"/>
                  <a:pt x="1748" y="878"/>
                  <a:pt x="1748" y="878"/>
                </a:cubicBezTo>
                <a:cubicBezTo>
                  <a:pt x="1745" y="876"/>
                  <a:pt x="1745" y="876"/>
                  <a:pt x="1745" y="876"/>
                </a:cubicBezTo>
                <a:cubicBezTo>
                  <a:pt x="1745" y="876"/>
                  <a:pt x="1744" y="876"/>
                  <a:pt x="1744" y="876"/>
                </a:cubicBezTo>
                <a:cubicBezTo>
                  <a:pt x="1744" y="877"/>
                  <a:pt x="1744" y="877"/>
                  <a:pt x="1744" y="877"/>
                </a:cubicBezTo>
                <a:cubicBezTo>
                  <a:pt x="1745" y="879"/>
                  <a:pt x="1745" y="879"/>
                  <a:pt x="1745" y="879"/>
                </a:cubicBezTo>
                <a:cubicBezTo>
                  <a:pt x="1744" y="879"/>
                  <a:pt x="1744" y="879"/>
                  <a:pt x="1744" y="879"/>
                </a:cubicBezTo>
                <a:cubicBezTo>
                  <a:pt x="1743" y="879"/>
                  <a:pt x="1743" y="879"/>
                  <a:pt x="1743" y="879"/>
                </a:cubicBezTo>
                <a:cubicBezTo>
                  <a:pt x="1740" y="881"/>
                  <a:pt x="1740" y="881"/>
                  <a:pt x="1740" y="881"/>
                </a:cubicBezTo>
                <a:cubicBezTo>
                  <a:pt x="1740" y="882"/>
                  <a:pt x="1740" y="882"/>
                  <a:pt x="1740" y="882"/>
                </a:cubicBezTo>
                <a:cubicBezTo>
                  <a:pt x="1740" y="888"/>
                  <a:pt x="1740" y="888"/>
                  <a:pt x="1740" y="888"/>
                </a:cubicBezTo>
                <a:cubicBezTo>
                  <a:pt x="1740" y="889"/>
                  <a:pt x="1740" y="889"/>
                  <a:pt x="1740" y="889"/>
                </a:cubicBezTo>
                <a:cubicBezTo>
                  <a:pt x="1738" y="891"/>
                  <a:pt x="1738" y="891"/>
                  <a:pt x="1738" y="891"/>
                </a:cubicBezTo>
                <a:cubicBezTo>
                  <a:pt x="1738" y="892"/>
                  <a:pt x="1738" y="892"/>
                  <a:pt x="1738" y="892"/>
                </a:cubicBezTo>
                <a:cubicBezTo>
                  <a:pt x="1740" y="894"/>
                  <a:pt x="1740" y="894"/>
                  <a:pt x="1740" y="894"/>
                </a:cubicBezTo>
                <a:cubicBezTo>
                  <a:pt x="1737" y="896"/>
                  <a:pt x="1737" y="896"/>
                  <a:pt x="1737" y="896"/>
                </a:cubicBezTo>
                <a:cubicBezTo>
                  <a:pt x="1737" y="897"/>
                  <a:pt x="1737" y="897"/>
                  <a:pt x="1737" y="897"/>
                </a:cubicBezTo>
                <a:cubicBezTo>
                  <a:pt x="1738" y="898"/>
                  <a:pt x="1738" y="898"/>
                  <a:pt x="1738" y="898"/>
                </a:cubicBezTo>
                <a:cubicBezTo>
                  <a:pt x="1737" y="899"/>
                  <a:pt x="1737" y="899"/>
                  <a:pt x="1737" y="899"/>
                </a:cubicBezTo>
                <a:cubicBezTo>
                  <a:pt x="1735" y="902"/>
                  <a:pt x="1735" y="902"/>
                  <a:pt x="1735" y="902"/>
                </a:cubicBezTo>
                <a:cubicBezTo>
                  <a:pt x="1735" y="907"/>
                  <a:pt x="1735" y="907"/>
                  <a:pt x="1735" y="907"/>
                </a:cubicBezTo>
                <a:cubicBezTo>
                  <a:pt x="1735" y="908"/>
                  <a:pt x="1735" y="908"/>
                  <a:pt x="1735" y="908"/>
                </a:cubicBezTo>
                <a:cubicBezTo>
                  <a:pt x="1739" y="911"/>
                  <a:pt x="1739" y="911"/>
                  <a:pt x="1739" y="911"/>
                </a:cubicBezTo>
                <a:cubicBezTo>
                  <a:pt x="1739" y="913"/>
                  <a:pt x="1739" y="913"/>
                  <a:pt x="1739" y="913"/>
                </a:cubicBezTo>
                <a:cubicBezTo>
                  <a:pt x="1739" y="914"/>
                  <a:pt x="1739" y="914"/>
                  <a:pt x="1739" y="914"/>
                </a:cubicBezTo>
                <a:cubicBezTo>
                  <a:pt x="1739" y="914"/>
                  <a:pt x="1739" y="914"/>
                  <a:pt x="1740" y="914"/>
                </a:cubicBezTo>
                <a:cubicBezTo>
                  <a:pt x="1743" y="914"/>
                  <a:pt x="1743" y="914"/>
                  <a:pt x="1743" y="914"/>
                </a:cubicBezTo>
                <a:cubicBezTo>
                  <a:pt x="1746" y="914"/>
                  <a:pt x="1746" y="914"/>
                  <a:pt x="1746" y="914"/>
                </a:cubicBezTo>
                <a:cubicBezTo>
                  <a:pt x="1746" y="917"/>
                  <a:pt x="1746" y="917"/>
                  <a:pt x="1746" y="917"/>
                </a:cubicBezTo>
                <a:cubicBezTo>
                  <a:pt x="1744" y="918"/>
                  <a:pt x="1744" y="918"/>
                  <a:pt x="1744" y="918"/>
                </a:cubicBezTo>
                <a:cubicBezTo>
                  <a:pt x="1741" y="922"/>
                  <a:pt x="1741" y="922"/>
                  <a:pt x="1741" y="922"/>
                </a:cubicBezTo>
                <a:cubicBezTo>
                  <a:pt x="1741" y="922"/>
                  <a:pt x="1741" y="922"/>
                  <a:pt x="1741" y="922"/>
                </a:cubicBezTo>
                <a:cubicBezTo>
                  <a:pt x="1743" y="924"/>
                  <a:pt x="1743" y="924"/>
                  <a:pt x="1743" y="924"/>
                </a:cubicBezTo>
                <a:cubicBezTo>
                  <a:pt x="1741" y="924"/>
                  <a:pt x="1741" y="924"/>
                  <a:pt x="1741" y="924"/>
                </a:cubicBezTo>
                <a:cubicBezTo>
                  <a:pt x="1741" y="924"/>
                  <a:pt x="1740" y="924"/>
                  <a:pt x="1740" y="924"/>
                </a:cubicBezTo>
                <a:cubicBezTo>
                  <a:pt x="1739" y="927"/>
                  <a:pt x="1739" y="927"/>
                  <a:pt x="1739" y="927"/>
                </a:cubicBezTo>
                <a:cubicBezTo>
                  <a:pt x="1739" y="927"/>
                  <a:pt x="1739" y="927"/>
                  <a:pt x="1739" y="927"/>
                </a:cubicBezTo>
                <a:cubicBezTo>
                  <a:pt x="1740" y="933"/>
                  <a:pt x="1740" y="933"/>
                  <a:pt x="1740" y="933"/>
                </a:cubicBezTo>
                <a:cubicBezTo>
                  <a:pt x="1740" y="933"/>
                  <a:pt x="1740" y="933"/>
                  <a:pt x="1740" y="933"/>
                </a:cubicBezTo>
                <a:cubicBezTo>
                  <a:pt x="1742" y="933"/>
                  <a:pt x="1742" y="933"/>
                  <a:pt x="1742" y="933"/>
                </a:cubicBezTo>
                <a:cubicBezTo>
                  <a:pt x="1740" y="935"/>
                  <a:pt x="1740" y="935"/>
                  <a:pt x="1740" y="935"/>
                </a:cubicBezTo>
                <a:cubicBezTo>
                  <a:pt x="1740" y="935"/>
                  <a:pt x="1740" y="935"/>
                  <a:pt x="1740" y="936"/>
                </a:cubicBezTo>
                <a:cubicBezTo>
                  <a:pt x="1740" y="936"/>
                  <a:pt x="1740" y="936"/>
                  <a:pt x="1740" y="936"/>
                </a:cubicBezTo>
                <a:cubicBezTo>
                  <a:pt x="1742" y="937"/>
                  <a:pt x="1742" y="937"/>
                  <a:pt x="1742" y="937"/>
                </a:cubicBezTo>
                <a:cubicBezTo>
                  <a:pt x="1743" y="937"/>
                  <a:pt x="1743" y="937"/>
                  <a:pt x="1743" y="937"/>
                </a:cubicBezTo>
                <a:cubicBezTo>
                  <a:pt x="1745" y="937"/>
                  <a:pt x="1745" y="937"/>
                  <a:pt x="1745" y="937"/>
                </a:cubicBezTo>
                <a:cubicBezTo>
                  <a:pt x="1742" y="940"/>
                  <a:pt x="1742" y="940"/>
                  <a:pt x="1742" y="940"/>
                </a:cubicBezTo>
                <a:cubicBezTo>
                  <a:pt x="1741" y="941"/>
                  <a:pt x="1741" y="941"/>
                  <a:pt x="1741" y="941"/>
                </a:cubicBezTo>
                <a:cubicBezTo>
                  <a:pt x="1741" y="943"/>
                  <a:pt x="1741" y="943"/>
                  <a:pt x="1741" y="943"/>
                </a:cubicBezTo>
                <a:cubicBezTo>
                  <a:pt x="1742" y="943"/>
                  <a:pt x="1742" y="943"/>
                  <a:pt x="1742" y="943"/>
                </a:cubicBezTo>
                <a:cubicBezTo>
                  <a:pt x="1744" y="945"/>
                  <a:pt x="1744" y="945"/>
                  <a:pt x="1744" y="945"/>
                </a:cubicBezTo>
                <a:cubicBezTo>
                  <a:pt x="1745" y="946"/>
                  <a:pt x="1745" y="946"/>
                  <a:pt x="1745" y="946"/>
                </a:cubicBezTo>
                <a:cubicBezTo>
                  <a:pt x="1745" y="946"/>
                  <a:pt x="1745" y="946"/>
                  <a:pt x="1745" y="946"/>
                </a:cubicBezTo>
                <a:cubicBezTo>
                  <a:pt x="1745" y="947"/>
                  <a:pt x="1746" y="947"/>
                  <a:pt x="1746" y="946"/>
                </a:cubicBezTo>
                <a:cubicBezTo>
                  <a:pt x="1746" y="946"/>
                  <a:pt x="1746" y="946"/>
                  <a:pt x="1746" y="946"/>
                </a:cubicBezTo>
                <a:cubicBezTo>
                  <a:pt x="1746" y="947"/>
                  <a:pt x="1746" y="947"/>
                  <a:pt x="1746" y="947"/>
                </a:cubicBezTo>
                <a:cubicBezTo>
                  <a:pt x="1746" y="947"/>
                  <a:pt x="1746" y="947"/>
                  <a:pt x="1746" y="947"/>
                </a:cubicBezTo>
                <a:cubicBezTo>
                  <a:pt x="1746" y="948"/>
                  <a:pt x="1746" y="948"/>
                  <a:pt x="1746" y="948"/>
                </a:cubicBezTo>
                <a:cubicBezTo>
                  <a:pt x="1745" y="951"/>
                  <a:pt x="1745" y="951"/>
                  <a:pt x="1745" y="951"/>
                </a:cubicBezTo>
                <a:cubicBezTo>
                  <a:pt x="1745" y="951"/>
                  <a:pt x="1745" y="951"/>
                  <a:pt x="1745" y="952"/>
                </a:cubicBezTo>
                <a:cubicBezTo>
                  <a:pt x="1745" y="952"/>
                  <a:pt x="1745" y="952"/>
                  <a:pt x="1746" y="952"/>
                </a:cubicBezTo>
                <a:cubicBezTo>
                  <a:pt x="1749" y="951"/>
                  <a:pt x="1749" y="951"/>
                  <a:pt x="1749" y="951"/>
                </a:cubicBezTo>
                <a:cubicBezTo>
                  <a:pt x="1750" y="950"/>
                  <a:pt x="1750" y="950"/>
                  <a:pt x="1750" y="950"/>
                </a:cubicBezTo>
                <a:cubicBezTo>
                  <a:pt x="1750" y="956"/>
                  <a:pt x="1750" y="956"/>
                  <a:pt x="1750" y="956"/>
                </a:cubicBezTo>
                <a:cubicBezTo>
                  <a:pt x="1750" y="956"/>
                  <a:pt x="1750" y="957"/>
                  <a:pt x="1751" y="957"/>
                </a:cubicBezTo>
                <a:cubicBezTo>
                  <a:pt x="1754" y="957"/>
                  <a:pt x="1754" y="957"/>
                  <a:pt x="1754" y="957"/>
                </a:cubicBezTo>
                <a:cubicBezTo>
                  <a:pt x="1754" y="958"/>
                  <a:pt x="1754" y="958"/>
                  <a:pt x="1754" y="958"/>
                </a:cubicBezTo>
                <a:cubicBezTo>
                  <a:pt x="1754" y="959"/>
                  <a:pt x="1754" y="959"/>
                  <a:pt x="1754" y="959"/>
                </a:cubicBezTo>
                <a:cubicBezTo>
                  <a:pt x="1755" y="959"/>
                  <a:pt x="1755" y="959"/>
                  <a:pt x="1755" y="959"/>
                </a:cubicBezTo>
                <a:cubicBezTo>
                  <a:pt x="1753" y="961"/>
                  <a:pt x="1753" y="961"/>
                  <a:pt x="1753" y="961"/>
                </a:cubicBezTo>
                <a:cubicBezTo>
                  <a:pt x="1752" y="962"/>
                  <a:pt x="1752" y="962"/>
                  <a:pt x="1752" y="962"/>
                </a:cubicBezTo>
                <a:cubicBezTo>
                  <a:pt x="1754" y="965"/>
                  <a:pt x="1754" y="965"/>
                  <a:pt x="1754" y="965"/>
                </a:cubicBezTo>
                <a:cubicBezTo>
                  <a:pt x="1754" y="966"/>
                  <a:pt x="1754" y="966"/>
                  <a:pt x="1754" y="966"/>
                </a:cubicBezTo>
                <a:cubicBezTo>
                  <a:pt x="1754" y="966"/>
                  <a:pt x="1755" y="966"/>
                  <a:pt x="1755" y="965"/>
                </a:cubicBezTo>
                <a:cubicBezTo>
                  <a:pt x="1756" y="964"/>
                  <a:pt x="1756" y="964"/>
                  <a:pt x="1756" y="964"/>
                </a:cubicBezTo>
                <a:cubicBezTo>
                  <a:pt x="1756" y="965"/>
                  <a:pt x="1756" y="965"/>
                  <a:pt x="1756" y="965"/>
                </a:cubicBezTo>
                <a:cubicBezTo>
                  <a:pt x="1756" y="966"/>
                  <a:pt x="1756" y="966"/>
                  <a:pt x="1756" y="966"/>
                </a:cubicBezTo>
                <a:cubicBezTo>
                  <a:pt x="1755" y="970"/>
                  <a:pt x="1755" y="970"/>
                  <a:pt x="1755" y="970"/>
                </a:cubicBezTo>
                <a:cubicBezTo>
                  <a:pt x="1755" y="970"/>
                  <a:pt x="1755" y="970"/>
                  <a:pt x="1755" y="970"/>
                </a:cubicBezTo>
                <a:cubicBezTo>
                  <a:pt x="1757" y="971"/>
                  <a:pt x="1757" y="971"/>
                  <a:pt x="1757" y="971"/>
                </a:cubicBezTo>
                <a:cubicBezTo>
                  <a:pt x="1757" y="972"/>
                  <a:pt x="1757" y="972"/>
                  <a:pt x="1757" y="972"/>
                </a:cubicBezTo>
                <a:cubicBezTo>
                  <a:pt x="1758" y="976"/>
                  <a:pt x="1758" y="976"/>
                  <a:pt x="1758" y="976"/>
                </a:cubicBezTo>
                <a:cubicBezTo>
                  <a:pt x="1758" y="977"/>
                  <a:pt x="1758" y="977"/>
                  <a:pt x="1758" y="977"/>
                </a:cubicBezTo>
                <a:cubicBezTo>
                  <a:pt x="1759" y="977"/>
                  <a:pt x="1759" y="977"/>
                  <a:pt x="1759" y="977"/>
                </a:cubicBezTo>
                <a:cubicBezTo>
                  <a:pt x="1760" y="976"/>
                  <a:pt x="1760" y="976"/>
                  <a:pt x="1760" y="976"/>
                </a:cubicBezTo>
                <a:cubicBezTo>
                  <a:pt x="1760" y="976"/>
                  <a:pt x="1760" y="976"/>
                  <a:pt x="1760" y="976"/>
                </a:cubicBezTo>
                <a:cubicBezTo>
                  <a:pt x="1758" y="978"/>
                  <a:pt x="1758" y="978"/>
                  <a:pt x="1758" y="978"/>
                </a:cubicBezTo>
                <a:cubicBezTo>
                  <a:pt x="1758" y="979"/>
                  <a:pt x="1758" y="979"/>
                  <a:pt x="1758" y="979"/>
                </a:cubicBezTo>
                <a:cubicBezTo>
                  <a:pt x="1758" y="992"/>
                  <a:pt x="1758" y="992"/>
                  <a:pt x="1758" y="992"/>
                </a:cubicBezTo>
                <a:cubicBezTo>
                  <a:pt x="1758" y="993"/>
                  <a:pt x="1758" y="993"/>
                  <a:pt x="1758" y="993"/>
                </a:cubicBezTo>
                <a:cubicBezTo>
                  <a:pt x="1759" y="993"/>
                  <a:pt x="1759" y="993"/>
                  <a:pt x="1759" y="993"/>
                </a:cubicBezTo>
                <a:cubicBezTo>
                  <a:pt x="1760" y="992"/>
                  <a:pt x="1760" y="992"/>
                  <a:pt x="1760" y="992"/>
                </a:cubicBezTo>
                <a:cubicBezTo>
                  <a:pt x="1763" y="992"/>
                  <a:pt x="1763" y="992"/>
                  <a:pt x="1763" y="992"/>
                </a:cubicBezTo>
                <a:cubicBezTo>
                  <a:pt x="1764" y="992"/>
                  <a:pt x="1764" y="992"/>
                  <a:pt x="1764" y="992"/>
                </a:cubicBezTo>
                <a:cubicBezTo>
                  <a:pt x="1769" y="981"/>
                  <a:pt x="1769" y="981"/>
                  <a:pt x="1769" y="981"/>
                </a:cubicBezTo>
                <a:cubicBezTo>
                  <a:pt x="1770" y="981"/>
                  <a:pt x="1770" y="981"/>
                  <a:pt x="1770" y="981"/>
                </a:cubicBezTo>
                <a:cubicBezTo>
                  <a:pt x="1771" y="981"/>
                  <a:pt x="1771" y="981"/>
                  <a:pt x="1771" y="981"/>
                </a:cubicBezTo>
                <a:cubicBezTo>
                  <a:pt x="1774" y="980"/>
                  <a:pt x="1774" y="980"/>
                  <a:pt x="1774" y="980"/>
                </a:cubicBezTo>
                <a:cubicBezTo>
                  <a:pt x="1774" y="980"/>
                  <a:pt x="1774" y="980"/>
                  <a:pt x="1774" y="980"/>
                </a:cubicBezTo>
                <a:cubicBezTo>
                  <a:pt x="1776" y="977"/>
                  <a:pt x="1776" y="977"/>
                  <a:pt x="1776" y="977"/>
                </a:cubicBezTo>
                <a:cubicBezTo>
                  <a:pt x="1779" y="979"/>
                  <a:pt x="1779" y="979"/>
                  <a:pt x="1779" y="979"/>
                </a:cubicBezTo>
                <a:cubicBezTo>
                  <a:pt x="1780" y="979"/>
                  <a:pt x="1780" y="979"/>
                  <a:pt x="1780" y="979"/>
                </a:cubicBezTo>
                <a:cubicBezTo>
                  <a:pt x="1782" y="979"/>
                  <a:pt x="1782" y="979"/>
                  <a:pt x="1782" y="979"/>
                </a:cubicBezTo>
                <a:cubicBezTo>
                  <a:pt x="1782" y="980"/>
                  <a:pt x="1782" y="980"/>
                  <a:pt x="1782" y="980"/>
                </a:cubicBezTo>
                <a:cubicBezTo>
                  <a:pt x="1777" y="979"/>
                  <a:pt x="1777" y="979"/>
                  <a:pt x="1777" y="979"/>
                </a:cubicBezTo>
                <a:cubicBezTo>
                  <a:pt x="1776" y="979"/>
                  <a:pt x="1776" y="979"/>
                  <a:pt x="1776" y="979"/>
                </a:cubicBezTo>
                <a:cubicBezTo>
                  <a:pt x="1774" y="981"/>
                  <a:pt x="1774" y="981"/>
                  <a:pt x="1774" y="981"/>
                </a:cubicBezTo>
                <a:cubicBezTo>
                  <a:pt x="1774" y="982"/>
                  <a:pt x="1774" y="982"/>
                  <a:pt x="1774" y="982"/>
                </a:cubicBezTo>
                <a:cubicBezTo>
                  <a:pt x="1774" y="984"/>
                  <a:pt x="1774" y="984"/>
                  <a:pt x="1774" y="984"/>
                </a:cubicBezTo>
                <a:cubicBezTo>
                  <a:pt x="1774" y="984"/>
                  <a:pt x="1774" y="984"/>
                  <a:pt x="1774" y="984"/>
                </a:cubicBezTo>
                <a:cubicBezTo>
                  <a:pt x="1777" y="987"/>
                  <a:pt x="1777" y="987"/>
                  <a:pt x="1777" y="987"/>
                </a:cubicBezTo>
                <a:cubicBezTo>
                  <a:pt x="1777" y="987"/>
                  <a:pt x="1777" y="987"/>
                  <a:pt x="1777" y="987"/>
                </a:cubicBezTo>
                <a:cubicBezTo>
                  <a:pt x="1772" y="989"/>
                  <a:pt x="1772" y="989"/>
                  <a:pt x="1772" y="989"/>
                </a:cubicBezTo>
                <a:cubicBezTo>
                  <a:pt x="1772" y="989"/>
                  <a:pt x="1772" y="989"/>
                  <a:pt x="1772" y="989"/>
                </a:cubicBezTo>
                <a:cubicBezTo>
                  <a:pt x="1771" y="992"/>
                  <a:pt x="1771" y="992"/>
                  <a:pt x="1771" y="992"/>
                </a:cubicBezTo>
                <a:cubicBezTo>
                  <a:pt x="1769" y="994"/>
                  <a:pt x="1769" y="994"/>
                  <a:pt x="1769" y="994"/>
                </a:cubicBezTo>
                <a:cubicBezTo>
                  <a:pt x="1766" y="994"/>
                  <a:pt x="1766" y="994"/>
                  <a:pt x="1766" y="994"/>
                </a:cubicBezTo>
                <a:cubicBezTo>
                  <a:pt x="1765" y="994"/>
                  <a:pt x="1765" y="994"/>
                  <a:pt x="1765" y="994"/>
                </a:cubicBezTo>
                <a:cubicBezTo>
                  <a:pt x="1764" y="997"/>
                  <a:pt x="1764" y="997"/>
                  <a:pt x="1764" y="997"/>
                </a:cubicBezTo>
                <a:cubicBezTo>
                  <a:pt x="1764" y="997"/>
                  <a:pt x="1764" y="997"/>
                  <a:pt x="1764" y="997"/>
                </a:cubicBezTo>
                <a:cubicBezTo>
                  <a:pt x="1766" y="1002"/>
                  <a:pt x="1766" y="1002"/>
                  <a:pt x="1766" y="1002"/>
                </a:cubicBezTo>
                <a:cubicBezTo>
                  <a:pt x="1765" y="1007"/>
                  <a:pt x="1765" y="1007"/>
                  <a:pt x="1765" y="1007"/>
                </a:cubicBezTo>
                <a:cubicBezTo>
                  <a:pt x="1765" y="1007"/>
                  <a:pt x="1765" y="1008"/>
                  <a:pt x="1765" y="1008"/>
                </a:cubicBezTo>
                <a:cubicBezTo>
                  <a:pt x="1766" y="1008"/>
                  <a:pt x="1766" y="1008"/>
                  <a:pt x="1766" y="1008"/>
                </a:cubicBezTo>
                <a:cubicBezTo>
                  <a:pt x="1766" y="1008"/>
                  <a:pt x="1766" y="1008"/>
                  <a:pt x="1766" y="1008"/>
                </a:cubicBezTo>
                <a:cubicBezTo>
                  <a:pt x="1765" y="1009"/>
                  <a:pt x="1765" y="1009"/>
                  <a:pt x="1765" y="1009"/>
                </a:cubicBezTo>
                <a:cubicBezTo>
                  <a:pt x="1765" y="1010"/>
                  <a:pt x="1765" y="1010"/>
                  <a:pt x="1765" y="1010"/>
                </a:cubicBezTo>
                <a:cubicBezTo>
                  <a:pt x="1768" y="1016"/>
                  <a:pt x="1768" y="1016"/>
                  <a:pt x="1768" y="1016"/>
                </a:cubicBezTo>
                <a:cubicBezTo>
                  <a:pt x="1768" y="1016"/>
                  <a:pt x="1769" y="1016"/>
                  <a:pt x="1769" y="1016"/>
                </a:cubicBezTo>
                <a:cubicBezTo>
                  <a:pt x="1769" y="1016"/>
                  <a:pt x="1769" y="1016"/>
                  <a:pt x="1769" y="1016"/>
                </a:cubicBezTo>
                <a:cubicBezTo>
                  <a:pt x="1770" y="1019"/>
                  <a:pt x="1770" y="1019"/>
                  <a:pt x="1770" y="1019"/>
                </a:cubicBezTo>
                <a:cubicBezTo>
                  <a:pt x="1773" y="1025"/>
                  <a:pt x="1773" y="1025"/>
                  <a:pt x="1773" y="1025"/>
                </a:cubicBezTo>
                <a:cubicBezTo>
                  <a:pt x="1774" y="1026"/>
                  <a:pt x="1774" y="1026"/>
                  <a:pt x="1774" y="1026"/>
                </a:cubicBezTo>
                <a:cubicBezTo>
                  <a:pt x="1774" y="1026"/>
                  <a:pt x="1774" y="1026"/>
                  <a:pt x="1774" y="1026"/>
                </a:cubicBezTo>
                <a:cubicBezTo>
                  <a:pt x="1774" y="1026"/>
                  <a:pt x="1774" y="1026"/>
                  <a:pt x="1774" y="1026"/>
                </a:cubicBezTo>
                <a:cubicBezTo>
                  <a:pt x="1775" y="1027"/>
                  <a:pt x="1775" y="1027"/>
                  <a:pt x="1775" y="1027"/>
                </a:cubicBezTo>
                <a:cubicBezTo>
                  <a:pt x="1775" y="1028"/>
                  <a:pt x="1775" y="1028"/>
                  <a:pt x="1775" y="1028"/>
                </a:cubicBezTo>
                <a:cubicBezTo>
                  <a:pt x="1778" y="1028"/>
                  <a:pt x="1778" y="1028"/>
                  <a:pt x="1778" y="1028"/>
                </a:cubicBezTo>
                <a:cubicBezTo>
                  <a:pt x="1778" y="1031"/>
                  <a:pt x="1778" y="1031"/>
                  <a:pt x="1778" y="1031"/>
                </a:cubicBezTo>
                <a:cubicBezTo>
                  <a:pt x="1780" y="1033"/>
                  <a:pt x="1780" y="1033"/>
                  <a:pt x="1780" y="1033"/>
                </a:cubicBezTo>
                <a:cubicBezTo>
                  <a:pt x="1780" y="1035"/>
                  <a:pt x="1780" y="1035"/>
                  <a:pt x="1780" y="1035"/>
                </a:cubicBezTo>
                <a:cubicBezTo>
                  <a:pt x="1780" y="1035"/>
                  <a:pt x="1780" y="1035"/>
                  <a:pt x="1781" y="1035"/>
                </a:cubicBezTo>
                <a:cubicBezTo>
                  <a:pt x="1781" y="1035"/>
                  <a:pt x="1781" y="1035"/>
                  <a:pt x="1781" y="1035"/>
                </a:cubicBezTo>
                <a:cubicBezTo>
                  <a:pt x="1782" y="1034"/>
                  <a:pt x="1782" y="1034"/>
                  <a:pt x="1782" y="1034"/>
                </a:cubicBezTo>
                <a:cubicBezTo>
                  <a:pt x="1781" y="1036"/>
                  <a:pt x="1781" y="1036"/>
                  <a:pt x="1781" y="1036"/>
                </a:cubicBezTo>
                <a:cubicBezTo>
                  <a:pt x="1781" y="1039"/>
                  <a:pt x="1781" y="1039"/>
                  <a:pt x="1781" y="1039"/>
                </a:cubicBezTo>
                <a:cubicBezTo>
                  <a:pt x="1781" y="1040"/>
                  <a:pt x="1781" y="1040"/>
                  <a:pt x="1781" y="1040"/>
                </a:cubicBezTo>
                <a:cubicBezTo>
                  <a:pt x="1782" y="1041"/>
                  <a:pt x="1782" y="1041"/>
                  <a:pt x="1782" y="1041"/>
                </a:cubicBezTo>
                <a:cubicBezTo>
                  <a:pt x="1782" y="1042"/>
                  <a:pt x="1782" y="1042"/>
                  <a:pt x="1782" y="1042"/>
                </a:cubicBezTo>
                <a:cubicBezTo>
                  <a:pt x="1785" y="1042"/>
                  <a:pt x="1785" y="1042"/>
                  <a:pt x="1785" y="1042"/>
                </a:cubicBezTo>
                <a:cubicBezTo>
                  <a:pt x="1786" y="1043"/>
                  <a:pt x="1786" y="1043"/>
                  <a:pt x="1786" y="1043"/>
                </a:cubicBezTo>
                <a:cubicBezTo>
                  <a:pt x="1785" y="1044"/>
                  <a:pt x="1785" y="1044"/>
                  <a:pt x="1785" y="1044"/>
                </a:cubicBezTo>
                <a:cubicBezTo>
                  <a:pt x="1785" y="1046"/>
                  <a:pt x="1785" y="1046"/>
                  <a:pt x="1785" y="1046"/>
                </a:cubicBezTo>
                <a:cubicBezTo>
                  <a:pt x="1786" y="1047"/>
                  <a:pt x="1786" y="1047"/>
                  <a:pt x="1786" y="1047"/>
                </a:cubicBezTo>
                <a:cubicBezTo>
                  <a:pt x="1788" y="1048"/>
                  <a:pt x="1788" y="1048"/>
                  <a:pt x="1788" y="1048"/>
                </a:cubicBezTo>
                <a:cubicBezTo>
                  <a:pt x="1788" y="1048"/>
                  <a:pt x="1787" y="1048"/>
                  <a:pt x="1788" y="1049"/>
                </a:cubicBezTo>
                <a:cubicBezTo>
                  <a:pt x="1788" y="1050"/>
                  <a:pt x="1788" y="1050"/>
                  <a:pt x="1788" y="1050"/>
                </a:cubicBezTo>
                <a:cubicBezTo>
                  <a:pt x="1788" y="1050"/>
                  <a:pt x="1788" y="1050"/>
                  <a:pt x="1788" y="1050"/>
                </a:cubicBezTo>
                <a:cubicBezTo>
                  <a:pt x="1787" y="1050"/>
                  <a:pt x="1787" y="1051"/>
                  <a:pt x="1787" y="1051"/>
                </a:cubicBezTo>
                <a:cubicBezTo>
                  <a:pt x="1787" y="1051"/>
                  <a:pt x="1787" y="1051"/>
                  <a:pt x="1787" y="1052"/>
                </a:cubicBezTo>
                <a:cubicBezTo>
                  <a:pt x="1788" y="1053"/>
                  <a:pt x="1788" y="1053"/>
                  <a:pt x="1788" y="1053"/>
                </a:cubicBezTo>
                <a:cubicBezTo>
                  <a:pt x="1788" y="1054"/>
                  <a:pt x="1788" y="1054"/>
                  <a:pt x="1788" y="1054"/>
                </a:cubicBezTo>
                <a:cubicBezTo>
                  <a:pt x="1788" y="1054"/>
                  <a:pt x="1788" y="1054"/>
                  <a:pt x="1788" y="1054"/>
                </a:cubicBezTo>
                <a:cubicBezTo>
                  <a:pt x="1789" y="1054"/>
                  <a:pt x="1789" y="1054"/>
                  <a:pt x="1789" y="1054"/>
                </a:cubicBezTo>
                <a:cubicBezTo>
                  <a:pt x="1792" y="1054"/>
                  <a:pt x="1792" y="1054"/>
                  <a:pt x="1792" y="1054"/>
                </a:cubicBezTo>
                <a:cubicBezTo>
                  <a:pt x="1796" y="1051"/>
                  <a:pt x="1796" y="1051"/>
                  <a:pt x="1796" y="1051"/>
                </a:cubicBezTo>
                <a:cubicBezTo>
                  <a:pt x="1796" y="1051"/>
                  <a:pt x="1796" y="1051"/>
                  <a:pt x="1796" y="1051"/>
                </a:cubicBezTo>
                <a:cubicBezTo>
                  <a:pt x="1796" y="1052"/>
                  <a:pt x="1796" y="1052"/>
                  <a:pt x="1796" y="1052"/>
                </a:cubicBezTo>
                <a:cubicBezTo>
                  <a:pt x="1791" y="1055"/>
                  <a:pt x="1791" y="1055"/>
                  <a:pt x="1791" y="1055"/>
                </a:cubicBezTo>
                <a:cubicBezTo>
                  <a:pt x="1791" y="1056"/>
                  <a:pt x="1791" y="1056"/>
                  <a:pt x="1791" y="1056"/>
                </a:cubicBezTo>
                <a:cubicBezTo>
                  <a:pt x="1791" y="1057"/>
                  <a:pt x="1791" y="1057"/>
                  <a:pt x="1791" y="1057"/>
                </a:cubicBezTo>
                <a:cubicBezTo>
                  <a:pt x="1793" y="1060"/>
                  <a:pt x="1793" y="1060"/>
                  <a:pt x="1793" y="1060"/>
                </a:cubicBezTo>
                <a:cubicBezTo>
                  <a:pt x="1795" y="1061"/>
                  <a:pt x="1795" y="1061"/>
                  <a:pt x="1795" y="1061"/>
                </a:cubicBezTo>
                <a:cubicBezTo>
                  <a:pt x="1795" y="1061"/>
                  <a:pt x="1795" y="1061"/>
                  <a:pt x="1795" y="1061"/>
                </a:cubicBezTo>
                <a:cubicBezTo>
                  <a:pt x="1795" y="1062"/>
                  <a:pt x="1795" y="1062"/>
                  <a:pt x="1795" y="1062"/>
                </a:cubicBezTo>
                <a:cubicBezTo>
                  <a:pt x="1796" y="1062"/>
                  <a:pt x="1796" y="1062"/>
                  <a:pt x="1796" y="1062"/>
                </a:cubicBezTo>
                <a:cubicBezTo>
                  <a:pt x="1796" y="1063"/>
                  <a:pt x="1796" y="1063"/>
                  <a:pt x="1796" y="1063"/>
                </a:cubicBezTo>
                <a:cubicBezTo>
                  <a:pt x="1793" y="1064"/>
                  <a:pt x="1793" y="1064"/>
                  <a:pt x="1793" y="1064"/>
                </a:cubicBezTo>
                <a:cubicBezTo>
                  <a:pt x="1792" y="1065"/>
                  <a:pt x="1792" y="1065"/>
                  <a:pt x="1792" y="1065"/>
                </a:cubicBezTo>
                <a:cubicBezTo>
                  <a:pt x="1792" y="1065"/>
                  <a:pt x="1792" y="1065"/>
                  <a:pt x="1792" y="1066"/>
                </a:cubicBezTo>
                <a:cubicBezTo>
                  <a:pt x="1793" y="1066"/>
                  <a:pt x="1793" y="1066"/>
                  <a:pt x="1793" y="1066"/>
                </a:cubicBezTo>
                <a:cubicBezTo>
                  <a:pt x="1796" y="1068"/>
                  <a:pt x="1796" y="1068"/>
                  <a:pt x="1796" y="1068"/>
                </a:cubicBezTo>
                <a:cubicBezTo>
                  <a:pt x="1797" y="1068"/>
                  <a:pt x="1797" y="1068"/>
                  <a:pt x="1797" y="1068"/>
                </a:cubicBezTo>
                <a:cubicBezTo>
                  <a:pt x="1802" y="1065"/>
                  <a:pt x="1802" y="1065"/>
                  <a:pt x="1802" y="1065"/>
                </a:cubicBezTo>
                <a:cubicBezTo>
                  <a:pt x="1804" y="1065"/>
                  <a:pt x="1804" y="1065"/>
                  <a:pt x="1804" y="1065"/>
                </a:cubicBezTo>
                <a:cubicBezTo>
                  <a:pt x="1804" y="1066"/>
                  <a:pt x="1804" y="1066"/>
                  <a:pt x="1804" y="1066"/>
                </a:cubicBezTo>
                <a:cubicBezTo>
                  <a:pt x="1796" y="1069"/>
                  <a:pt x="1796" y="1069"/>
                  <a:pt x="1796" y="1069"/>
                </a:cubicBezTo>
                <a:cubicBezTo>
                  <a:pt x="1796" y="1069"/>
                  <a:pt x="1796" y="1069"/>
                  <a:pt x="1795" y="1069"/>
                </a:cubicBezTo>
                <a:cubicBezTo>
                  <a:pt x="1795" y="1069"/>
                  <a:pt x="1796" y="1070"/>
                  <a:pt x="1796" y="1070"/>
                </a:cubicBezTo>
                <a:cubicBezTo>
                  <a:pt x="1797" y="1071"/>
                  <a:pt x="1797" y="1071"/>
                  <a:pt x="1797" y="1071"/>
                </a:cubicBezTo>
                <a:cubicBezTo>
                  <a:pt x="1797" y="1071"/>
                  <a:pt x="1797" y="1071"/>
                  <a:pt x="1797" y="1071"/>
                </a:cubicBezTo>
                <a:cubicBezTo>
                  <a:pt x="1799" y="1070"/>
                  <a:pt x="1799" y="1070"/>
                  <a:pt x="1799" y="1070"/>
                </a:cubicBezTo>
                <a:cubicBezTo>
                  <a:pt x="1801" y="1070"/>
                  <a:pt x="1801" y="1070"/>
                  <a:pt x="1801" y="1070"/>
                </a:cubicBezTo>
                <a:cubicBezTo>
                  <a:pt x="1801" y="1070"/>
                  <a:pt x="1801" y="1070"/>
                  <a:pt x="1801" y="1070"/>
                </a:cubicBezTo>
                <a:cubicBezTo>
                  <a:pt x="1801" y="1073"/>
                  <a:pt x="1801" y="1073"/>
                  <a:pt x="1801" y="1073"/>
                </a:cubicBezTo>
                <a:cubicBezTo>
                  <a:pt x="1801" y="1073"/>
                  <a:pt x="1801" y="1073"/>
                  <a:pt x="1801" y="1073"/>
                </a:cubicBezTo>
                <a:cubicBezTo>
                  <a:pt x="1802" y="1075"/>
                  <a:pt x="1802" y="1075"/>
                  <a:pt x="1802" y="1075"/>
                </a:cubicBezTo>
                <a:cubicBezTo>
                  <a:pt x="1804" y="1075"/>
                  <a:pt x="1804" y="1075"/>
                  <a:pt x="1804" y="1075"/>
                </a:cubicBezTo>
                <a:cubicBezTo>
                  <a:pt x="1804" y="1075"/>
                  <a:pt x="1804" y="1075"/>
                  <a:pt x="1804" y="1075"/>
                </a:cubicBezTo>
                <a:cubicBezTo>
                  <a:pt x="1806" y="1074"/>
                  <a:pt x="1806" y="1074"/>
                  <a:pt x="1806" y="1074"/>
                </a:cubicBezTo>
                <a:cubicBezTo>
                  <a:pt x="1807" y="1075"/>
                  <a:pt x="1807" y="1075"/>
                  <a:pt x="1807" y="1075"/>
                </a:cubicBezTo>
                <a:cubicBezTo>
                  <a:pt x="1807" y="1076"/>
                  <a:pt x="1807" y="1076"/>
                  <a:pt x="1807" y="1076"/>
                </a:cubicBezTo>
                <a:cubicBezTo>
                  <a:pt x="1807" y="1076"/>
                  <a:pt x="1807" y="1076"/>
                  <a:pt x="1807" y="1076"/>
                </a:cubicBezTo>
                <a:cubicBezTo>
                  <a:pt x="1808" y="1077"/>
                  <a:pt x="1808" y="1077"/>
                  <a:pt x="1808" y="1077"/>
                </a:cubicBezTo>
                <a:cubicBezTo>
                  <a:pt x="1810" y="1077"/>
                  <a:pt x="1810" y="1077"/>
                  <a:pt x="1810" y="1077"/>
                </a:cubicBezTo>
                <a:cubicBezTo>
                  <a:pt x="1812" y="1078"/>
                  <a:pt x="1812" y="1078"/>
                  <a:pt x="1812" y="1078"/>
                </a:cubicBezTo>
                <a:cubicBezTo>
                  <a:pt x="1813" y="1078"/>
                  <a:pt x="1813" y="1078"/>
                  <a:pt x="1813" y="1078"/>
                </a:cubicBezTo>
                <a:cubicBezTo>
                  <a:pt x="1813" y="1078"/>
                  <a:pt x="1813" y="1078"/>
                  <a:pt x="1813" y="1078"/>
                </a:cubicBezTo>
                <a:cubicBezTo>
                  <a:pt x="1813" y="1078"/>
                  <a:pt x="1813" y="1078"/>
                  <a:pt x="1813" y="1078"/>
                </a:cubicBezTo>
                <a:cubicBezTo>
                  <a:pt x="1813" y="1078"/>
                  <a:pt x="1813" y="1078"/>
                  <a:pt x="1813" y="1078"/>
                </a:cubicBezTo>
                <a:cubicBezTo>
                  <a:pt x="1808" y="1082"/>
                  <a:pt x="1808" y="1082"/>
                  <a:pt x="1808" y="1082"/>
                </a:cubicBezTo>
                <a:cubicBezTo>
                  <a:pt x="1806" y="1083"/>
                  <a:pt x="1806" y="1083"/>
                  <a:pt x="1806" y="1083"/>
                </a:cubicBezTo>
                <a:cubicBezTo>
                  <a:pt x="1806" y="1084"/>
                  <a:pt x="1806" y="1084"/>
                  <a:pt x="1806" y="1084"/>
                </a:cubicBezTo>
                <a:cubicBezTo>
                  <a:pt x="1807" y="1085"/>
                  <a:pt x="1807" y="1085"/>
                  <a:pt x="1807" y="1085"/>
                </a:cubicBezTo>
                <a:cubicBezTo>
                  <a:pt x="1809" y="1084"/>
                  <a:pt x="1809" y="1084"/>
                  <a:pt x="1809" y="1084"/>
                </a:cubicBezTo>
                <a:cubicBezTo>
                  <a:pt x="1811" y="1084"/>
                  <a:pt x="1811" y="1084"/>
                  <a:pt x="1811" y="1084"/>
                </a:cubicBezTo>
                <a:cubicBezTo>
                  <a:pt x="1816" y="1084"/>
                  <a:pt x="1816" y="1084"/>
                  <a:pt x="1816" y="1084"/>
                </a:cubicBezTo>
                <a:cubicBezTo>
                  <a:pt x="1817" y="1084"/>
                  <a:pt x="1817" y="1084"/>
                  <a:pt x="1817" y="1084"/>
                </a:cubicBezTo>
                <a:cubicBezTo>
                  <a:pt x="1817" y="1083"/>
                  <a:pt x="1817" y="1083"/>
                  <a:pt x="1817" y="1083"/>
                </a:cubicBezTo>
                <a:cubicBezTo>
                  <a:pt x="1816" y="1081"/>
                  <a:pt x="1816" y="1081"/>
                  <a:pt x="1816" y="1081"/>
                </a:cubicBezTo>
                <a:cubicBezTo>
                  <a:pt x="1818" y="1082"/>
                  <a:pt x="1818" y="1082"/>
                  <a:pt x="1818" y="1082"/>
                </a:cubicBezTo>
                <a:cubicBezTo>
                  <a:pt x="1819" y="1082"/>
                  <a:pt x="1819" y="1082"/>
                  <a:pt x="1819" y="1082"/>
                </a:cubicBezTo>
                <a:cubicBezTo>
                  <a:pt x="1821" y="1081"/>
                  <a:pt x="1821" y="1081"/>
                  <a:pt x="1821" y="1081"/>
                </a:cubicBezTo>
                <a:cubicBezTo>
                  <a:pt x="1826" y="1082"/>
                  <a:pt x="1826" y="1082"/>
                  <a:pt x="1826" y="1082"/>
                </a:cubicBezTo>
                <a:cubicBezTo>
                  <a:pt x="1826" y="1082"/>
                  <a:pt x="1826" y="1082"/>
                  <a:pt x="1826" y="1082"/>
                </a:cubicBezTo>
                <a:cubicBezTo>
                  <a:pt x="1830" y="1079"/>
                  <a:pt x="1830" y="1079"/>
                  <a:pt x="1830" y="1079"/>
                </a:cubicBezTo>
                <a:cubicBezTo>
                  <a:pt x="1830" y="1080"/>
                  <a:pt x="1830" y="1080"/>
                  <a:pt x="1830" y="1080"/>
                </a:cubicBezTo>
                <a:cubicBezTo>
                  <a:pt x="1830" y="1080"/>
                  <a:pt x="1831" y="1080"/>
                  <a:pt x="1831" y="1080"/>
                </a:cubicBezTo>
                <a:cubicBezTo>
                  <a:pt x="1833" y="1079"/>
                  <a:pt x="1833" y="1079"/>
                  <a:pt x="1833" y="1079"/>
                </a:cubicBezTo>
                <a:cubicBezTo>
                  <a:pt x="1833" y="1080"/>
                  <a:pt x="1833" y="1080"/>
                  <a:pt x="1833" y="1080"/>
                </a:cubicBezTo>
                <a:cubicBezTo>
                  <a:pt x="1833" y="1081"/>
                  <a:pt x="1833" y="1081"/>
                  <a:pt x="1833" y="1081"/>
                </a:cubicBezTo>
                <a:cubicBezTo>
                  <a:pt x="1835" y="1082"/>
                  <a:pt x="1835" y="1082"/>
                  <a:pt x="1835" y="1082"/>
                </a:cubicBezTo>
                <a:cubicBezTo>
                  <a:pt x="1835" y="1082"/>
                  <a:pt x="1835" y="1082"/>
                  <a:pt x="1835" y="1082"/>
                </a:cubicBezTo>
                <a:cubicBezTo>
                  <a:pt x="1832" y="1083"/>
                  <a:pt x="1832" y="1083"/>
                  <a:pt x="1832" y="1083"/>
                </a:cubicBezTo>
                <a:cubicBezTo>
                  <a:pt x="1831" y="1083"/>
                  <a:pt x="1831" y="1084"/>
                  <a:pt x="1831" y="1084"/>
                </a:cubicBezTo>
                <a:cubicBezTo>
                  <a:pt x="1831" y="1084"/>
                  <a:pt x="1832" y="1084"/>
                  <a:pt x="1832" y="1084"/>
                </a:cubicBezTo>
                <a:cubicBezTo>
                  <a:pt x="1831" y="1085"/>
                  <a:pt x="1831" y="1085"/>
                  <a:pt x="1831" y="1085"/>
                </a:cubicBezTo>
                <a:cubicBezTo>
                  <a:pt x="1830" y="1085"/>
                  <a:pt x="1830" y="1086"/>
                  <a:pt x="1830" y="1086"/>
                </a:cubicBezTo>
                <a:cubicBezTo>
                  <a:pt x="1830" y="1086"/>
                  <a:pt x="1831" y="1086"/>
                  <a:pt x="1831" y="1086"/>
                </a:cubicBezTo>
                <a:cubicBezTo>
                  <a:pt x="1832" y="1087"/>
                  <a:pt x="1832" y="1087"/>
                  <a:pt x="1832" y="1087"/>
                </a:cubicBezTo>
                <a:cubicBezTo>
                  <a:pt x="1832" y="1087"/>
                  <a:pt x="1832" y="1087"/>
                  <a:pt x="1832" y="1087"/>
                </a:cubicBezTo>
                <a:cubicBezTo>
                  <a:pt x="1833" y="1087"/>
                  <a:pt x="1833" y="1087"/>
                  <a:pt x="1833" y="1087"/>
                </a:cubicBezTo>
                <a:cubicBezTo>
                  <a:pt x="1835" y="1085"/>
                  <a:pt x="1835" y="1085"/>
                  <a:pt x="1835" y="1085"/>
                </a:cubicBezTo>
                <a:cubicBezTo>
                  <a:pt x="1837" y="1086"/>
                  <a:pt x="1837" y="1086"/>
                  <a:pt x="1837" y="1086"/>
                </a:cubicBezTo>
                <a:cubicBezTo>
                  <a:pt x="1837" y="1086"/>
                  <a:pt x="1837" y="1086"/>
                  <a:pt x="1837" y="1086"/>
                </a:cubicBezTo>
                <a:cubicBezTo>
                  <a:pt x="1836" y="1087"/>
                  <a:pt x="1836" y="1087"/>
                  <a:pt x="1836" y="1087"/>
                </a:cubicBezTo>
                <a:cubicBezTo>
                  <a:pt x="1836" y="1087"/>
                  <a:pt x="1836" y="1087"/>
                  <a:pt x="1836" y="1088"/>
                </a:cubicBezTo>
                <a:cubicBezTo>
                  <a:pt x="1837" y="1089"/>
                  <a:pt x="1837" y="1089"/>
                  <a:pt x="1837" y="1089"/>
                </a:cubicBezTo>
                <a:cubicBezTo>
                  <a:pt x="1837" y="1090"/>
                  <a:pt x="1837" y="1090"/>
                  <a:pt x="1837" y="1090"/>
                </a:cubicBezTo>
                <a:cubicBezTo>
                  <a:pt x="1838" y="1092"/>
                  <a:pt x="1838" y="1092"/>
                  <a:pt x="1838" y="1092"/>
                </a:cubicBezTo>
                <a:cubicBezTo>
                  <a:pt x="1839" y="1093"/>
                  <a:pt x="1839" y="1093"/>
                  <a:pt x="1839" y="1093"/>
                </a:cubicBezTo>
                <a:cubicBezTo>
                  <a:pt x="1839" y="1093"/>
                  <a:pt x="1839" y="1093"/>
                  <a:pt x="1839" y="1093"/>
                </a:cubicBezTo>
                <a:cubicBezTo>
                  <a:pt x="1840" y="1093"/>
                  <a:pt x="1840" y="1093"/>
                  <a:pt x="1840" y="1093"/>
                </a:cubicBezTo>
                <a:cubicBezTo>
                  <a:pt x="1842" y="1089"/>
                  <a:pt x="1842" y="1089"/>
                  <a:pt x="1842" y="1089"/>
                </a:cubicBezTo>
                <a:cubicBezTo>
                  <a:pt x="1842" y="1089"/>
                  <a:pt x="1842" y="1089"/>
                  <a:pt x="1842" y="1089"/>
                </a:cubicBezTo>
                <a:cubicBezTo>
                  <a:pt x="1842" y="1093"/>
                  <a:pt x="1842" y="1093"/>
                  <a:pt x="1842" y="1093"/>
                </a:cubicBezTo>
                <a:cubicBezTo>
                  <a:pt x="1842" y="1093"/>
                  <a:pt x="1842" y="1093"/>
                  <a:pt x="1842" y="1093"/>
                </a:cubicBezTo>
                <a:cubicBezTo>
                  <a:pt x="1842" y="1094"/>
                  <a:pt x="1842" y="1094"/>
                  <a:pt x="1842" y="1094"/>
                </a:cubicBezTo>
                <a:cubicBezTo>
                  <a:pt x="1842" y="1094"/>
                  <a:pt x="1843" y="1094"/>
                  <a:pt x="1843" y="1094"/>
                </a:cubicBezTo>
                <a:cubicBezTo>
                  <a:pt x="1846" y="1093"/>
                  <a:pt x="1846" y="1093"/>
                  <a:pt x="1846" y="1093"/>
                </a:cubicBezTo>
                <a:cubicBezTo>
                  <a:pt x="1846" y="1093"/>
                  <a:pt x="1846" y="1093"/>
                  <a:pt x="1846" y="1093"/>
                </a:cubicBezTo>
                <a:cubicBezTo>
                  <a:pt x="1846" y="1095"/>
                  <a:pt x="1846" y="1095"/>
                  <a:pt x="1846" y="1095"/>
                </a:cubicBezTo>
                <a:cubicBezTo>
                  <a:pt x="1843" y="1098"/>
                  <a:pt x="1843" y="1098"/>
                  <a:pt x="1843" y="1098"/>
                </a:cubicBezTo>
                <a:cubicBezTo>
                  <a:pt x="1843" y="1099"/>
                  <a:pt x="1843" y="1099"/>
                  <a:pt x="1843" y="1099"/>
                </a:cubicBezTo>
                <a:cubicBezTo>
                  <a:pt x="1843" y="1100"/>
                  <a:pt x="1843" y="1100"/>
                  <a:pt x="1843" y="1100"/>
                </a:cubicBezTo>
                <a:cubicBezTo>
                  <a:pt x="1843" y="1100"/>
                  <a:pt x="1843" y="1100"/>
                  <a:pt x="1843" y="1101"/>
                </a:cubicBezTo>
                <a:cubicBezTo>
                  <a:pt x="1843" y="1101"/>
                  <a:pt x="1844" y="1101"/>
                  <a:pt x="1844" y="1101"/>
                </a:cubicBezTo>
                <a:cubicBezTo>
                  <a:pt x="1844" y="1102"/>
                  <a:pt x="1844" y="1102"/>
                  <a:pt x="1844" y="1102"/>
                </a:cubicBezTo>
                <a:cubicBezTo>
                  <a:pt x="1845" y="1102"/>
                  <a:pt x="1845" y="1102"/>
                  <a:pt x="1845" y="1102"/>
                </a:cubicBezTo>
                <a:cubicBezTo>
                  <a:pt x="1845" y="1102"/>
                  <a:pt x="1845" y="1102"/>
                  <a:pt x="1845" y="1102"/>
                </a:cubicBezTo>
                <a:cubicBezTo>
                  <a:pt x="1846" y="1103"/>
                  <a:pt x="1846" y="1103"/>
                  <a:pt x="1846" y="1103"/>
                </a:cubicBezTo>
                <a:cubicBezTo>
                  <a:pt x="1848" y="1102"/>
                  <a:pt x="1848" y="1102"/>
                  <a:pt x="1848" y="1102"/>
                </a:cubicBezTo>
                <a:cubicBezTo>
                  <a:pt x="1850" y="1104"/>
                  <a:pt x="1850" y="1104"/>
                  <a:pt x="1850" y="1104"/>
                </a:cubicBezTo>
                <a:cubicBezTo>
                  <a:pt x="1850" y="1104"/>
                  <a:pt x="1850" y="1104"/>
                  <a:pt x="1850" y="1104"/>
                </a:cubicBezTo>
                <a:cubicBezTo>
                  <a:pt x="1853" y="1104"/>
                  <a:pt x="1853" y="1104"/>
                  <a:pt x="1853" y="1104"/>
                </a:cubicBezTo>
                <a:cubicBezTo>
                  <a:pt x="1854" y="1103"/>
                  <a:pt x="1854" y="1103"/>
                  <a:pt x="1854" y="1103"/>
                </a:cubicBezTo>
                <a:cubicBezTo>
                  <a:pt x="1857" y="1099"/>
                  <a:pt x="1857" y="1099"/>
                  <a:pt x="1857" y="1099"/>
                </a:cubicBezTo>
                <a:cubicBezTo>
                  <a:pt x="1857" y="1101"/>
                  <a:pt x="1857" y="1101"/>
                  <a:pt x="1857" y="1101"/>
                </a:cubicBezTo>
                <a:cubicBezTo>
                  <a:pt x="1857" y="1101"/>
                  <a:pt x="1858" y="1101"/>
                  <a:pt x="1858" y="1101"/>
                </a:cubicBezTo>
                <a:cubicBezTo>
                  <a:pt x="1870" y="1102"/>
                  <a:pt x="1870" y="1102"/>
                  <a:pt x="1870" y="1102"/>
                </a:cubicBezTo>
                <a:cubicBezTo>
                  <a:pt x="1870" y="1102"/>
                  <a:pt x="1870" y="1102"/>
                  <a:pt x="1870" y="1102"/>
                </a:cubicBezTo>
                <a:cubicBezTo>
                  <a:pt x="1870" y="1102"/>
                  <a:pt x="1870" y="1101"/>
                  <a:pt x="1870" y="1101"/>
                </a:cubicBezTo>
                <a:cubicBezTo>
                  <a:pt x="1870" y="1101"/>
                  <a:pt x="1870" y="1101"/>
                  <a:pt x="1870" y="1101"/>
                </a:cubicBezTo>
                <a:cubicBezTo>
                  <a:pt x="1870" y="1099"/>
                  <a:pt x="1870" y="1099"/>
                  <a:pt x="1870" y="1099"/>
                </a:cubicBezTo>
                <a:cubicBezTo>
                  <a:pt x="1870" y="1098"/>
                  <a:pt x="1870" y="1098"/>
                  <a:pt x="1870" y="1098"/>
                </a:cubicBezTo>
                <a:cubicBezTo>
                  <a:pt x="1870" y="1098"/>
                  <a:pt x="1870" y="1098"/>
                  <a:pt x="1870" y="1098"/>
                </a:cubicBezTo>
                <a:cubicBezTo>
                  <a:pt x="1869" y="1094"/>
                  <a:pt x="1869" y="1094"/>
                  <a:pt x="1869" y="1094"/>
                </a:cubicBezTo>
                <a:cubicBezTo>
                  <a:pt x="1868" y="1093"/>
                  <a:pt x="1868" y="1093"/>
                  <a:pt x="1868" y="1093"/>
                </a:cubicBezTo>
                <a:cubicBezTo>
                  <a:pt x="1867" y="1093"/>
                  <a:pt x="1867" y="1093"/>
                  <a:pt x="1867" y="1093"/>
                </a:cubicBezTo>
                <a:cubicBezTo>
                  <a:pt x="1866" y="1092"/>
                  <a:pt x="1866" y="1092"/>
                  <a:pt x="1866" y="1092"/>
                </a:cubicBezTo>
                <a:cubicBezTo>
                  <a:pt x="1867" y="1093"/>
                  <a:pt x="1867" y="1093"/>
                  <a:pt x="1867" y="1093"/>
                </a:cubicBezTo>
                <a:cubicBezTo>
                  <a:pt x="1869" y="1092"/>
                  <a:pt x="1869" y="1092"/>
                  <a:pt x="1869" y="1092"/>
                </a:cubicBezTo>
                <a:cubicBezTo>
                  <a:pt x="1869" y="1092"/>
                  <a:pt x="1869" y="1092"/>
                  <a:pt x="1869" y="1092"/>
                </a:cubicBezTo>
                <a:cubicBezTo>
                  <a:pt x="1870" y="1092"/>
                  <a:pt x="1870" y="1092"/>
                  <a:pt x="1870" y="1092"/>
                </a:cubicBezTo>
                <a:cubicBezTo>
                  <a:pt x="1871" y="1092"/>
                  <a:pt x="1871" y="1092"/>
                  <a:pt x="1871" y="1092"/>
                </a:cubicBezTo>
                <a:cubicBezTo>
                  <a:pt x="1872" y="1091"/>
                  <a:pt x="1872" y="1091"/>
                  <a:pt x="1872" y="1091"/>
                </a:cubicBezTo>
                <a:cubicBezTo>
                  <a:pt x="1873" y="1090"/>
                  <a:pt x="1873" y="1090"/>
                  <a:pt x="1873" y="1090"/>
                </a:cubicBezTo>
                <a:cubicBezTo>
                  <a:pt x="1873" y="1090"/>
                  <a:pt x="1873" y="1090"/>
                  <a:pt x="1873" y="1090"/>
                </a:cubicBezTo>
                <a:cubicBezTo>
                  <a:pt x="1874" y="1082"/>
                  <a:pt x="1874" y="1082"/>
                  <a:pt x="1874" y="1082"/>
                </a:cubicBezTo>
                <a:cubicBezTo>
                  <a:pt x="1874" y="1080"/>
                  <a:pt x="1874" y="1080"/>
                  <a:pt x="1874" y="1080"/>
                </a:cubicBezTo>
                <a:cubicBezTo>
                  <a:pt x="1876" y="1073"/>
                  <a:pt x="1876" y="1073"/>
                  <a:pt x="1876" y="1073"/>
                </a:cubicBezTo>
                <a:cubicBezTo>
                  <a:pt x="1876" y="1072"/>
                  <a:pt x="1876" y="1072"/>
                  <a:pt x="1876" y="1072"/>
                </a:cubicBezTo>
                <a:cubicBezTo>
                  <a:pt x="1876" y="1072"/>
                  <a:pt x="1876" y="1072"/>
                  <a:pt x="1876" y="1072"/>
                </a:cubicBezTo>
                <a:cubicBezTo>
                  <a:pt x="1876" y="1072"/>
                  <a:pt x="1876" y="1072"/>
                  <a:pt x="1876" y="1072"/>
                </a:cubicBezTo>
                <a:cubicBezTo>
                  <a:pt x="1878" y="1070"/>
                  <a:pt x="1878" y="1070"/>
                  <a:pt x="1878" y="1070"/>
                </a:cubicBezTo>
                <a:cubicBezTo>
                  <a:pt x="1879" y="1068"/>
                  <a:pt x="1879" y="1068"/>
                  <a:pt x="1879" y="1068"/>
                </a:cubicBezTo>
                <a:cubicBezTo>
                  <a:pt x="1879" y="1067"/>
                  <a:pt x="1879" y="1067"/>
                  <a:pt x="1879" y="1067"/>
                </a:cubicBezTo>
                <a:cubicBezTo>
                  <a:pt x="1879" y="1067"/>
                  <a:pt x="1878" y="1066"/>
                  <a:pt x="1878" y="1066"/>
                </a:cubicBezTo>
                <a:cubicBezTo>
                  <a:pt x="1881" y="1061"/>
                  <a:pt x="1881" y="1061"/>
                  <a:pt x="1881" y="1061"/>
                </a:cubicBezTo>
                <a:cubicBezTo>
                  <a:pt x="1882" y="1059"/>
                  <a:pt x="1882" y="1059"/>
                  <a:pt x="1882" y="1059"/>
                </a:cubicBezTo>
                <a:cubicBezTo>
                  <a:pt x="1882" y="1058"/>
                  <a:pt x="1882" y="1058"/>
                  <a:pt x="1882" y="1058"/>
                </a:cubicBezTo>
                <a:cubicBezTo>
                  <a:pt x="1882" y="1058"/>
                  <a:pt x="1882" y="1058"/>
                  <a:pt x="1882" y="1058"/>
                </a:cubicBezTo>
                <a:cubicBezTo>
                  <a:pt x="1882" y="1055"/>
                  <a:pt x="1882" y="1055"/>
                  <a:pt x="1882" y="1055"/>
                </a:cubicBezTo>
                <a:cubicBezTo>
                  <a:pt x="1883" y="1055"/>
                  <a:pt x="1883" y="1055"/>
                  <a:pt x="1883" y="1055"/>
                </a:cubicBezTo>
                <a:cubicBezTo>
                  <a:pt x="1882" y="1053"/>
                  <a:pt x="1882" y="1053"/>
                  <a:pt x="1882" y="1053"/>
                </a:cubicBezTo>
                <a:cubicBezTo>
                  <a:pt x="1882" y="1053"/>
                  <a:pt x="1882" y="1053"/>
                  <a:pt x="1882" y="1053"/>
                </a:cubicBezTo>
                <a:cubicBezTo>
                  <a:pt x="1881" y="1052"/>
                  <a:pt x="1881" y="1052"/>
                  <a:pt x="1881" y="1052"/>
                </a:cubicBezTo>
                <a:cubicBezTo>
                  <a:pt x="1880" y="1043"/>
                  <a:pt x="1880" y="1043"/>
                  <a:pt x="1880" y="1043"/>
                </a:cubicBezTo>
                <a:cubicBezTo>
                  <a:pt x="1880" y="1042"/>
                  <a:pt x="1880" y="1042"/>
                  <a:pt x="1880" y="1042"/>
                </a:cubicBezTo>
                <a:cubicBezTo>
                  <a:pt x="1879" y="1041"/>
                  <a:pt x="1879" y="1041"/>
                  <a:pt x="1879" y="1041"/>
                </a:cubicBezTo>
                <a:cubicBezTo>
                  <a:pt x="1879" y="1041"/>
                  <a:pt x="1879" y="1041"/>
                  <a:pt x="1879" y="1041"/>
                </a:cubicBezTo>
                <a:cubicBezTo>
                  <a:pt x="1879" y="1041"/>
                  <a:pt x="1879" y="1041"/>
                  <a:pt x="1879" y="1041"/>
                </a:cubicBezTo>
                <a:cubicBezTo>
                  <a:pt x="1878" y="1037"/>
                  <a:pt x="1878" y="1037"/>
                  <a:pt x="1878" y="1037"/>
                </a:cubicBezTo>
                <a:cubicBezTo>
                  <a:pt x="1877" y="1037"/>
                  <a:pt x="1877" y="1037"/>
                  <a:pt x="1877" y="1037"/>
                </a:cubicBezTo>
                <a:cubicBezTo>
                  <a:pt x="1875" y="1036"/>
                  <a:pt x="1875" y="1036"/>
                  <a:pt x="1875" y="1036"/>
                </a:cubicBezTo>
                <a:cubicBezTo>
                  <a:pt x="1877" y="1035"/>
                  <a:pt x="1877" y="1035"/>
                  <a:pt x="1877" y="1035"/>
                </a:cubicBezTo>
                <a:cubicBezTo>
                  <a:pt x="1877" y="1035"/>
                  <a:pt x="1877" y="1035"/>
                  <a:pt x="1877" y="1035"/>
                </a:cubicBezTo>
                <a:cubicBezTo>
                  <a:pt x="1878" y="1034"/>
                  <a:pt x="1878" y="1034"/>
                  <a:pt x="1878" y="1034"/>
                </a:cubicBezTo>
                <a:cubicBezTo>
                  <a:pt x="1878" y="1033"/>
                  <a:pt x="1878" y="1033"/>
                  <a:pt x="1878" y="1033"/>
                </a:cubicBezTo>
                <a:cubicBezTo>
                  <a:pt x="1878" y="1032"/>
                  <a:pt x="1878" y="1032"/>
                  <a:pt x="1878" y="1032"/>
                </a:cubicBezTo>
                <a:cubicBezTo>
                  <a:pt x="1879" y="1032"/>
                  <a:pt x="1879" y="1032"/>
                  <a:pt x="1879" y="1032"/>
                </a:cubicBezTo>
                <a:cubicBezTo>
                  <a:pt x="1880" y="1033"/>
                  <a:pt x="1880" y="1033"/>
                  <a:pt x="1880" y="1033"/>
                </a:cubicBezTo>
                <a:cubicBezTo>
                  <a:pt x="1880" y="1033"/>
                  <a:pt x="1880" y="1033"/>
                  <a:pt x="1880" y="1033"/>
                </a:cubicBezTo>
                <a:cubicBezTo>
                  <a:pt x="1887" y="1032"/>
                  <a:pt x="1887" y="1032"/>
                  <a:pt x="1887" y="1032"/>
                </a:cubicBezTo>
                <a:cubicBezTo>
                  <a:pt x="1887" y="1031"/>
                  <a:pt x="1887" y="1031"/>
                  <a:pt x="1887" y="1031"/>
                </a:cubicBezTo>
                <a:cubicBezTo>
                  <a:pt x="1888" y="1030"/>
                  <a:pt x="1888" y="1030"/>
                  <a:pt x="1888" y="1030"/>
                </a:cubicBezTo>
                <a:cubicBezTo>
                  <a:pt x="1889" y="1030"/>
                  <a:pt x="1889" y="1030"/>
                  <a:pt x="1889" y="1030"/>
                </a:cubicBezTo>
                <a:cubicBezTo>
                  <a:pt x="1890" y="1030"/>
                  <a:pt x="1890" y="1030"/>
                  <a:pt x="1890" y="1029"/>
                </a:cubicBezTo>
                <a:cubicBezTo>
                  <a:pt x="1890" y="1027"/>
                  <a:pt x="1890" y="1027"/>
                  <a:pt x="1890" y="1027"/>
                </a:cubicBezTo>
                <a:cubicBezTo>
                  <a:pt x="1890" y="1026"/>
                  <a:pt x="1890" y="1026"/>
                  <a:pt x="1890" y="1026"/>
                </a:cubicBezTo>
                <a:cubicBezTo>
                  <a:pt x="1890" y="1026"/>
                  <a:pt x="1889" y="1026"/>
                  <a:pt x="1889" y="1026"/>
                </a:cubicBezTo>
                <a:cubicBezTo>
                  <a:pt x="1887" y="1026"/>
                  <a:pt x="1887" y="1026"/>
                  <a:pt x="1887" y="1026"/>
                </a:cubicBezTo>
                <a:cubicBezTo>
                  <a:pt x="1887" y="1026"/>
                  <a:pt x="1887" y="1026"/>
                  <a:pt x="1887" y="1026"/>
                </a:cubicBezTo>
                <a:cubicBezTo>
                  <a:pt x="1890" y="1026"/>
                  <a:pt x="1890" y="1026"/>
                  <a:pt x="1890" y="1026"/>
                </a:cubicBezTo>
                <a:cubicBezTo>
                  <a:pt x="1891" y="1026"/>
                  <a:pt x="1891" y="1026"/>
                  <a:pt x="1891" y="1026"/>
                </a:cubicBezTo>
                <a:cubicBezTo>
                  <a:pt x="1891" y="1026"/>
                  <a:pt x="1891" y="1025"/>
                  <a:pt x="1891" y="1025"/>
                </a:cubicBezTo>
                <a:cubicBezTo>
                  <a:pt x="1891" y="1024"/>
                  <a:pt x="1891" y="1024"/>
                  <a:pt x="1891" y="1024"/>
                </a:cubicBezTo>
                <a:cubicBezTo>
                  <a:pt x="1891" y="1023"/>
                  <a:pt x="1891" y="1023"/>
                  <a:pt x="1891" y="1023"/>
                </a:cubicBezTo>
                <a:cubicBezTo>
                  <a:pt x="1888" y="1023"/>
                  <a:pt x="1888" y="1023"/>
                  <a:pt x="1888" y="1023"/>
                </a:cubicBezTo>
                <a:cubicBezTo>
                  <a:pt x="1888" y="1022"/>
                  <a:pt x="1888" y="1022"/>
                  <a:pt x="1888" y="1022"/>
                </a:cubicBezTo>
                <a:cubicBezTo>
                  <a:pt x="1889" y="1022"/>
                  <a:pt x="1889" y="1022"/>
                  <a:pt x="1889" y="1022"/>
                </a:cubicBezTo>
                <a:cubicBezTo>
                  <a:pt x="1889" y="1022"/>
                  <a:pt x="1889" y="1022"/>
                  <a:pt x="1889" y="1022"/>
                </a:cubicBezTo>
                <a:cubicBezTo>
                  <a:pt x="1890" y="1021"/>
                  <a:pt x="1890" y="1021"/>
                  <a:pt x="1890" y="1021"/>
                </a:cubicBezTo>
                <a:cubicBezTo>
                  <a:pt x="1890" y="1021"/>
                  <a:pt x="1890" y="1020"/>
                  <a:pt x="1890" y="1020"/>
                </a:cubicBezTo>
                <a:cubicBezTo>
                  <a:pt x="1890" y="1021"/>
                  <a:pt x="1890" y="1021"/>
                  <a:pt x="1890" y="1021"/>
                </a:cubicBezTo>
                <a:cubicBezTo>
                  <a:pt x="1893" y="1021"/>
                  <a:pt x="1893" y="1021"/>
                  <a:pt x="1893" y="1021"/>
                </a:cubicBezTo>
                <a:cubicBezTo>
                  <a:pt x="1893" y="1021"/>
                  <a:pt x="1893" y="1021"/>
                  <a:pt x="1893" y="1021"/>
                </a:cubicBezTo>
                <a:cubicBezTo>
                  <a:pt x="1893" y="1021"/>
                  <a:pt x="1894" y="1020"/>
                  <a:pt x="1893" y="1020"/>
                </a:cubicBezTo>
                <a:cubicBezTo>
                  <a:pt x="1893" y="1019"/>
                  <a:pt x="1893" y="1019"/>
                  <a:pt x="1893" y="1019"/>
                </a:cubicBezTo>
                <a:cubicBezTo>
                  <a:pt x="1894" y="1019"/>
                  <a:pt x="1894" y="1019"/>
                  <a:pt x="1894" y="1019"/>
                </a:cubicBezTo>
                <a:cubicBezTo>
                  <a:pt x="1895" y="1019"/>
                  <a:pt x="1895" y="1019"/>
                  <a:pt x="1895" y="1018"/>
                </a:cubicBezTo>
                <a:cubicBezTo>
                  <a:pt x="1895" y="1018"/>
                  <a:pt x="1895" y="1018"/>
                  <a:pt x="1895" y="1018"/>
                </a:cubicBezTo>
                <a:cubicBezTo>
                  <a:pt x="1894" y="1017"/>
                  <a:pt x="1894" y="1017"/>
                  <a:pt x="1894" y="1017"/>
                </a:cubicBezTo>
                <a:cubicBezTo>
                  <a:pt x="1894" y="1017"/>
                  <a:pt x="1894" y="1017"/>
                  <a:pt x="1894" y="1017"/>
                </a:cubicBezTo>
                <a:cubicBezTo>
                  <a:pt x="1895" y="1017"/>
                  <a:pt x="1895" y="1017"/>
                  <a:pt x="1895" y="1017"/>
                </a:cubicBezTo>
                <a:cubicBezTo>
                  <a:pt x="1897" y="1016"/>
                  <a:pt x="1897" y="1016"/>
                  <a:pt x="1897" y="1016"/>
                </a:cubicBezTo>
                <a:cubicBezTo>
                  <a:pt x="1897" y="1016"/>
                  <a:pt x="1897" y="1016"/>
                  <a:pt x="1897" y="1016"/>
                </a:cubicBezTo>
                <a:cubicBezTo>
                  <a:pt x="1897" y="1015"/>
                  <a:pt x="1897" y="1015"/>
                  <a:pt x="1897" y="1015"/>
                </a:cubicBezTo>
                <a:cubicBezTo>
                  <a:pt x="1898" y="1013"/>
                  <a:pt x="1898" y="1013"/>
                  <a:pt x="1898" y="1013"/>
                </a:cubicBezTo>
                <a:cubicBezTo>
                  <a:pt x="1898" y="1012"/>
                  <a:pt x="1898" y="1012"/>
                  <a:pt x="1898" y="1012"/>
                </a:cubicBezTo>
                <a:cubicBezTo>
                  <a:pt x="1899" y="1012"/>
                  <a:pt x="1899" y="1012"/>
                  <a:pt x="1899" y="1012"/>
                </a:cubicBezTo>
                <a:cubicBezTo>
                  <a:pt x="1899" y="1009"/>
                  <a:pt x="1899" y="1009"/>
                  <a:pt x="1899" y="1009"/>
                </a:cubicBezTo>
                <a:cubicBezTo>
                  <a:pt x="1899" y="1009"/>
                  <a:pt x="1899" y="1009"/>
                  <a:pt x="1899" y="1009"/>
                </a:cubicBezTo>
                <a:cubicBezTo>
                  <a:pt x="1898" y="1007"/>
                  <a:pt x="1898" y="1007"/>
                  <a:pt x="1898" y="1007"/>
                </a:cubicBezTo>
                <a:cubicBezTo>
                  <a:pt x="1898" y="1007"/>
                  <a:pt x="1898" y="1007"/>
                  <a:pt x="1898" y="1007"/>
                </a:cubicBezTo>
                <a:cubicBezTo>
                  <a:pt x="1901" y="1007"/>
                  <a:pt x="1901" y="1007"/>
                  <a:pt x="1901" y="1007"/>
                </a:cubicBezTo>
                <a:cubicBezTo>
                  <a:pt x="1901" y="1007"/>
                  <a:pt x="1901" y="1007"/>
                  <a:pt x="1901" y="1006"/>
                </a:cubicBezTo>
                <a:cubicBezTo>
                  <a:pt x="1901" y="1006"/>
                  <a:pt x="1901" y="1006"/>
                  <a:pt x="1901" y="1006"/>
                </a:cubicBezTo>
                <a:cubicBezTo>
                  <a:pt x="1899" y="999"/>
                  <a:pt x="1899" y="999"/>
                  <a:pt x="1899" y="999"/>
                </a:cubicBezTo>
                <a:cubicBezTo>
                  <a:pt x="1900" y="998"/>
                  <a:pt x="1900" y="998"/>
                  <a:pt x="1900" y="998"/>
                </a:cubicBezTo>
                <a:cubicBezTo>
                  <a:pt x="1900" y="997"/>
                  <a:pt x="1900" y="997"/>
                  <a:pt x="1900" y="997"/>
                </a:cubicBezTo>
                <a:cubicBezTo>
                  <a:pt x="1900" y="996"/>
                  <a:pt x="1900" y="996"/>
                  <a:pt x="1900" y="996"/>
                </a:cubicBezTo>
                <a:cubicBezTo>
                  <a:pt x="1899" y="994"/>
                  <a:pt x="1899" y="994"/>
                  <a:pt x="1899" y="994"/>
                </a:cubicBezTo>
                <a:cubicBezTo>
                  <a:pt x="1899" y="994"/>
                  <a:pt x="1899" y="994"/>
                  <a:pt x="1899" y="994"/>
                </a:cubicBezTo>
                <a:cubicBezTo>
                  <a:pt x="1890" y="993"/>
                  <a:pt x="1890" y="993"/>
                  <a:pt x="1890" y="993"/>
                </a:cubicBezTo>
                <a:cubicBezTo>
                  <a:pt x="1890" y="992"/>
                  <a:pt x="1890" y="992"/>
                  <a:pt x="1890" y="992"/>
                </a:cubicBezTo>
                <a:cubicBezTo>
                  <a:pt x="1891" y="992"/>
                  <a:pt x="1891" y="992"/>
                  <a:pt x="1891" y="992"/>
                </a:cubicBezTo>
                <a:cubicBezTo>
                  <a:pt x="1891" y="992"/>
                  <a:pt x="1891" y="992"/>
                  <a:pt x="1891" y="992"/>
                </a:cubicBezTo>
                <a:cubicBezTo>
                  <a:pt x="1897" y="989"/>
                  <a:pt x="1897" y="989"/>
                  <a:pt x="1897" y="989"/>
                </a:cubicBezTo>
                <a:cubicBezTo>
                  <a:pt x="1900" y="989"/>
                  <a:pt x="1900" y="989"/>
                  <a:pt x="1900" y="989"/>
                </a:cubicBezTo>
                <a:cubicBezTo>
                  <a:pt x="1902" y="990"/>
                  <a:pt x="1902" y="990"/>
                  <a:pt x="1902" y="990"/>
                </a:cubicBezTo>
                <a:cubicBezTo>
                  <a:pt x="1903" y="990"/>
                  <a:pt x="1903" y="990"/>
                  <a:pt x="1903" y="990"/>
                </a:cubicBezTo>
                <a:cubicBezTo>
                  <a:pt x="1904" y="989"/>
                  <a:pt x="1904" y="989"/>
                  <a:pt x="1904" y="989"/>
                </a:cubicBezTo>
                <a:cubicBezTo>
                  <a:pt x="1904" y="988"/>
                  <a:pt x="1904" y="988"/>
                  <a:pt x="1904" y="988"/>
                </a:cubicBezTo>
                <a:cubicBezTo>
                  <a:pt x="1904" y="988"/>
                  <a:pt x="1904" y="988"/>
                  <a:pt x="1904" y="987"/>
                </a:cubicBezTo>
                <a:cubicBezTo>
                  <a:pt x="1902" y="987"/>
                  <a:pt x="1902" y="987"/>
                  <a:pt x="1902" y="987"/>
                </a:cubicBezTo>
                <a:cubicBezTo>
                  <a:pt x="1900" y="985"/>
                  <a:pt x="1900" y="985"/>
                  <a:pt x="1900" y="985"/>
                </a:cubicBezTo>
                <a:cubicBezTo>
                  <a:pt x="1900" y="981"/>
                  <a:pt x="1900" y="981"/>
                  <a:pt x="1900" y="981"/>
                </a:cubicBezTo>
                <a:cubicBezTo>
                  <a:pt x="1899" y="981"/>
                  <a:pt x="1899" y="981"/>
                  <a:pt x="1899" y="981"/>
                </a:cubicBezTo>
                <a:cubicBezTo>
                  <a:pt x="1898" y="979"/>
                  <a:pt x="1898" y="979"/>
                  <a:pt x="1898" y="979"/>
                </a:cubicBezTo>
                <a:cubicBezTo>
                  <a:pt x="1897" y="976"/>
                  <a:pt x="1897" y="976"/>
                  <a:pt x="1897" y="976"/>
                </a:cubicBezTo>
                <a:cubicBezTo>
                  <a:pt x="1895" y="974"/>
                  <a:pt x="1895" y="974"/>
                  <a:pt x="1895" y="974"/>
                </a:cubicBezTo>
                <a:cubicBezTo>
                  <a:pt x="1895" y="972"/>
                  <a:pt x="1895" y="972"/>
                  <a:pt x="1895" y="972"/>
                </a:cubicBezTo>
                <a:cubicBezTo>
                  <a:pt x="1895" y="972"/>
                  <a:pt x="1895" y="972"/>
                  <a:pt x="1894" y="972"/>
                </a:cubicBezTo>
                <a:cubicBezTo>
                  <a:pt x="1894" y="972"/>
                  <a:pt x="1894" y="972"/>
                  <a:pt x="1894" y="972"/>
                </a:cubicBezTo>
                <a:cubicBezTo>
                  <a:pt x="1893" y="972"/>
                  <a:pt x="1893" y="972"/>
                  <a:pt x="1893" y="972"/>
                </a:cubicBezTo>
                <a:cubicBezTo>
                  <a:pt x="1894" y="969"/>
                  <a:pt x="1894" y="969"/>
                  <a:pt x="1894" y="969"/>
                </a:cubicBezTo>
                <a:cubicBezTo>
                  <a:pt x="1895" y="970"/>
                  <a:pt x="1895" y="970"/>
                  <a:pt x="1895" y="970"/>
                </a:cubicBezTo>
                <a:cubicBezTo>
                  <a:pt x="1895" y="970"/>
                  <a:pt x="1895" y="970"/>
                  <a:pt x="1895" y="970"/>
                </a:cubicBezTo>
                <a:cubicBezTo>
                  <a:pt x="1897" y="969"/>
                  <a:pt x="1897" y="969"/>
                  <a:pt x="1897" y="969"/>
                </a:cubicBezTo>
                <a:cubicBezTo>
                  <a:pt x="1899" y="970"/>
                  <a:pt x="1899" y="970"/>
                  <a:pt x="1899" y="970"/>
                </a:cubicBezTo>
                <a:cubicBezTo>
                  <a:pt x="1899" y="971"/>
                  <a:pt x="1899" y="971"/>
                  <a:pt x="1899" y="970"/>
                </a:cubicBezTo>
                <a:cubicBezTo>
                  <a:pt x="1900" y="970"/>
                  <a:pt x="1900" y="970"/>
                  <a:pt x="1900" y="970"/>
                </a:cubicBezTo>
                <a:cubicBezTo>
                  <a:pt x="1900" y="968"/>
                  <a:pt x="1900" y="968"/>
                  <a:pt x="1900" y="968"/>
                </a:cubicBezTo>
                <a:cubicBezTo>
                  <a:pt x="1901" y="969"/>
                  <a:pt x="1901" y="969"/>
                  <a:pt x="1901" y="969"/>
                </a:cubicBezTo>
                <a:cubicBezTo>
                  <a:pt x="1902" y="970"/>
                  <a:pt x="1902" y="970"/>
                  <a:pt x="1902" y="970"/>
                </a:cubicBezTo>
                <a:cubicBezTo>
                  <a:pt x="1902" y="970"/>
                  <a:pt x="1902" y="970"/>
                  <a:pt x="1902" y="970"/>
                </a:cubicBezTo>
                <a:cubicBezTo>
                  <a:pt x="1903" y="970"/>
                  <a:pt x="1903" y="970"/>
                  <a:pt x="1903" y="970"/>
                </a:cubicBezTo>
                <a:cubicBezTo>
                  <a:pt x="1903" y="969"/>
                  <a:pt x="1903" y="969"/>
                  <a:pt x="1903" y="969"/>
                </a:cubicBezTo>
                <a:cubicBezTo>
                  <a:pt x="1905" y="970"/>
                  <a:pt x="1905" y="970"/>
                  <a:pt x="1905" y="970"/>
                </a:cubicBezTo>
                <a:cubicBezTo>
                  <a:pt x="1905" y="971"/>
                  <a:pt x="1905" y="971"/>
                  <a:pt x="1905" y="971"/>
                </a:cubicBezTo>
                <a:cubicBezTo>
                  <a:pt x="1905" y="971"/>
                  <a:pt x="1906" y="971"/>
                  <a:pt x="1906" y="970"/>
                </a:cubicBezTo>
                <a:cubicBezTo>
                  <a:pt x="1907" y="969"/>
                  <a:pt x="1907" y="969"/>
                  <a:pt x="1907" y="969"/>
                </a:cubicBezTo>
                <a:cubicBezTo>
                  <a:pt x="1907" y="968"/>
                  <a:pt x="1907" y="968"/>
                  <a:pt x="1907" y="968"/>
                </a:cubicBezTo>
                <a:cubicBezTo>
                  <a:pt x="1907" y="967"/>
                  <a:pt x="1907" y="967"/>
                  <a:pt x="1907" y="967"/>
                </a:cubicBezTo>
                <a:cubicBezTo>
                  <a:pt x="1910" y="963"/>
                  <a:pt x="1910" y="963"/>
                  <a:pt x="1910" y="963"/>
                </a:cubicBezTo>
                <a:cubicBezTo>
                  <a:pt x="1910" y="962"/>
                  <a:pt x="1910" y="962"/>
                  <a:pt x="1910" y="962"/>
                </a:cubicBezTo>
                <a:cubicBezTo>
                  <a:pt x="1909" y="961"/>
                  <a:pt x="1909" y="961"/>
                  <a:pt x="1909" y="961"/>
                </a:cubicBezTo>
                <a:cubicBezTo>
                  <a:pt x="1909" y="960"/>
                  <a:pt x="1909" y="960"/>
                  <a:pt x="1909" y="960"/>
                </a:cubicBezTo>
                <a:cubicBezTo>
                  <a:pt x="1909" y="958"/>
                  <a:pt x="1909" y="958"/>
                  <a:pt x="1909" y="958"/>
                </a:cubicBezTo>
                <a:cubicBezTo>
                  <a:pt x="1908" y="957"/>
                  <a:pt x="1908" y="957"/>
                  <a:pt x="1908" y="957"/>
                </a:cubicBezTo>
                <a:cubicBezTo>
                  <a:pt x="1907" y="956"/>
                  <a:pt x="1907" y="956"/>
                  <a:pt x="1907" y="956"/>
                </a:cubicBezTo>
                <a:cubicBezTo>
                  <a:pt x="1907" y="956"/>
                  <a:pt x="1907" y="956"/>
                  <a:pt x="1907" y="956"/>
                </a:cubicBezTo>
                <a:cubicBezTo>
                  <a:pt x="1907" y="956"/>
                  <a:pt x="1907" y="956"/>
                  <a:pt x="1907" y="956"/>
                </a:cubicBezTo>
                <a:cubicBezTo>
                  <a:pt x="1908" y="955"/>
                  <a:pt x="1908" y="955"/>
                  <a:pt x="1908" y="955"/>
                </a:cubicBezTo>
                <a:cubicBezTo>
                  <a:pt x="1909" y="956"/>
                  <a:pt x="1909" y="956"/>
                  <a:pt x="1909" y="956"/>
                </a:cubicBezTo>
                <a:cubicBezTo>
                  <a:pt x="1909" y="956"/>
                  <a:pt x="1909" y="956"/>
                  <a:pt x="1909" y="956"/>
                </a:cubicBezTo>
                <a:cubicBezTo>
                  <a:pt x="1910" y="956"/>
                  <a:pt x="1910" y="956"/>
                  <a:pt x="1910" y="956"/>
                </a:cubicBezTo>
                <a:cubicBezTo>
                  <a:pt x="1911" y="952"/>
                  <a:pt x="1911" y="952"/>
                  <a:pt x="1911" y="952"/>
                </a:cubicBezTo>
                <a:cubicBezTo>
                  <a:pt x="1912" y="952"/>
                  <a:pt x="1912" y="952"/>
                  <a:pt x="1912" y="952"/>
                </a:cubicBezTo>
                <a:cubicBezTo>
                  <a:pt x="1912" y="954"/>
                  <a:pt x="1912" y="954"/>
                  <a:pt x="1912" y="954"/>
                </a:cubicBezTo>
                <a:cubicBezTo>
                  <a:pt x="1913" y="954"/>
                  <a:pt x="1913" y="954"/>
                  <a:pt x="1913" y="954"/>
                </a:cubicBezTo>
                <a:cubicBezTo>
                  <a:pt x="1915" y="955"/>
                  <a:pt x="1915" y="955"/>
                  <a:pt x="1915" y="955"/>
                </a:cubicBezTo>
                <a:cubicBezTo>
                  <a:pt x="1915" y="955"/>
                  <a:pt x="1915" y="954"/>
                  <a:pt x="1915" y="954"/>
                </a:cubicBezTo>
                <a:cubicBezTo>
                  <a:pt x="1916" y="952"/>
                  <a:pt x="1916" y="952"/>
                  <a:pt x="1916" y="952"/>
                </a:cubicBezTo>
                <a:cubicBezTo>
                  <a:pt x="1918" y="953"/>
                  <a:pt x="1918" y="953"/>
                  <a:pt x="1918" y="953"/>
                </a:cubicBezTo>
                <a:cubicBezTo>
                  <a:pt x="1918" y="954"/>
                  <a:pt x="1918" y="954"/>
                  <a:pt x="1918" y="954"/>
                </a:cubicBezTo>
                <a:cubicBezTo>
                  <a:pt x="1918" y="954"/>
                  <a:pt x="1918" y="955"/>
                  <a:pt x="1919" y="954"/>
                </a:cubicBezTo>
                <a:cubicBezTo>
                  <a:pt x="1924" y="954"/>
                  <a:pt x="1924" y="954"/>
                  <a:pt x="1924" y="954"/>
                </a:cubicBezTo>
                <a:cubicBezTo>
                  <a:pt x="1924" y="954"/>
                  <a:pt x="1925" y="953"/>
                  <a:pt x="1925" y="953"/>
                </a:cubicBezTo>
                <a:cubicBezTo>
                  <a:pt x="1925" y="953"/>
                  <a:pt x="1925" y="953"/>
                  <a:pt x="1925" y="952"/>
                </a:cubicBezTo>
                <a:cubicBezTo>
                  <a:pt x="1924" y="951"/>
                  <a:pt x="1924" y="951"/>
                  <a:pt x="1924" y="951"/>
                </a:cubicBezTo>
                <a:cubicBezTo>
                  <a:pt x="1926" y="951"/>
                  <a:pt x="1926" y="951"/>
                  <a:pt x="1926" y="951"/>
                </a:cubicBezTo>
                <a:cubicBezTo>
                  <a:pt x="1928" y="953"/>
                  <a:pt x="1928" y="953"/>
                  <a:pt x="1928" y="953"/>
                </a:cubicBezTo>
                <a:cubicBezTo>
                  <a:pt x="1928" y="953"/>
                  <a:pt x="1929" y="953"/>
                  <a:pt x="1929" y="953"/>
                </a:cubicBezTo>
                <a:cubicBezTo>
                  <a:pt x="1929" y="952"/>
                  <a:pt x="1929" y="952"/>
                  <a:pt x="1929" y="952"/>
                </a:cubicBezTo>
                <a:cubicBezTo>
                  <a:pt x="1929" y="951"/>
                  <a:pt x="1929" y="951"/>
                  <a:pt x="1929" y="951"/>
                </a:cubicBezTo>
                <a:cubicBezTo>
                  <a:pt x="1930" y="951"/>
                  <a:pt x="1930" y="951"/>
                  <a:pt x="1930" y="951"/>
                </a:cubicBezTo>
                <a:cubicBezTo>
                  <a:pt x="1930" y="951"/>
                  <a:pt x="1930" y="950"/>
                  <a:pt x="1931" y="950"/>
                </a:cubicBezTo>
                <a:cubicBezTo>
                  <a:pt x="1931" y="950"/>
                  <a:pt x="1931" y="950"/>
                  <a:pt x="1931" y="950"/>
                </a:cubicBezTo>
                <a:cubicBezTo>
                  <a:pt x="1930" y="948"/>
                  <a:pt x="1930" y="948"/>
                  <a:pt x="1930" y="948"/>
                </a:cubicBezTo>
                <a:cubicBezTo>
                  <a:pt x="1931" y="947"/>
                  <a:pt x="1931" y="947"/>
                  <a:pt x="1931" y="947"/>
                </a:cubicBezTo>
                <a:cubicBezTo>
                  <a:pt x="1931" y="947"/>
                  <a:pt x="1931" y="947"/>
                  <a:pt x="1930" y="946"/>
                </a:cubicBezTo>
                <a:cubicBezTo>
                  <a:pt x="1929" y="946"/>
                  <a:pt x="1929" y="946"/>
                  <a:pt x="1929" y="946"/>
                </a:cubicBezTo>
                <a:cubicBezTo>
                  <a:pt x="1929" y="945"/>
                  <a:pt x="1929" y="945"/>
                  <a:pt x="1929" y="945"/>
                </a:cubicBezTo>
                <a:cubicBezTo>
                  <a:pt x="1928" y="945"/>
                  <a:pt x="1928" y="945"/>
                  <a:pt x="1928" y="945"/>
                </a:cubicBezTo>
                <a:cubicBezTo>
                  <a:pt x="1927" y="944"/>
                  <a:pt x="1927" y="944"/>
                  <a:pt x="1927" y="944"/>
                </a:cubicBezTo>
                <a:cubicBezTo>
                  <a:pt x="1927" y="943"/>
                  <a:pt x="1927" y="943"/>
                  <a:pt x="1927" y="943"/>
                </a:cubicBezTo>
                <a:cubicBezTo>
                  <a:pt x="1929" y="944"/>
                  <a:pt x="1929" y="944"/>
                  <a:pt x="1929" y="944"/>
                </a:cubicBezTo>
                <a:cubicBezTo>
                  <a:pt x="1929" y="944"/>
                  <a:pt x="1929" y="944"/>
                  <a:pt x="1929" y="944"/>
                </a:cubicBezTo>
                <a:cubicBezTo>
                  <a:pt x="1930" y="944"/>
                  <a:pt x="1930" y="944"/>
                  <a:pt x="1930" y="944"/>
                </a:cubicBezTo>
                <a:cubicBezTo>
                  <a:pt x="1930" y="943"/>
                  <a:pt x="1930" y="943"/>
                  <a:pt x="1930" y="943"/>
                </a:cubicBezTo>
                <a:cubicBezTo>
                  <a:pt x="1930" y="943"/>
                  <a:pt x="1930" y="943"/>
                  <a:pt x="1930" y="943"/>
                </a:cubicBezTo>
                <a:cubicBezTo>
                  <a:pt x="1932" y="943"/>
                  <a:pt x="1932" y="943"/>
                  <a:pt x="1932" y="943"/>
                </a:cubicBezTo>
                <a:cubicBezTo>
                  <a:pt x="1932" y="943"/>
                  <a:pt x="1932" y="943"/>
                  <a:pt x="1932" y="943"/>
                </a:cubicBezTo>
                <a:cubicBezTo>
                  <a:pt x="1933" y="940"/>
                  <a:pt x="1933" y="940"/>
                  <a:pt x="1933" y="940"/>
                </a:cubicBezTo>
                <a:cubicBezTo>
                  <a:pt x="1933" y="939"/>
                  <a:pt x="1933" y="939"/>
                  <a:pt x="1933" y="939"/>
                </a:cubicBezTo>
                <a:cubicBezTo>
                  <a:pt x="1931" y="938"/>
                  <a:pt x="1931" y="938"/>
                  <a:pt x="1931" y="938"/>
                </a:cubicBezTo>
                <a:cubicBezTo>
                  <a:pt x="1933" y="937"/>
                  <a:pt x="1933" y="937"/>
                  <a:pt x="1933" y="937"/>
                </a:cubicBezTo>
                <a:cubicBezTo>
                  <a:pt x="1933" y="937"/>
                  <a:pt x="1934" y="936"/>
                  <a:pt x="1933" y="936"/>
                </a:cubicBezTo>
                <a:cubicBezTo>
                  <a:pt x="1933" y="935"/>
                  <a:pt x="1933" y="935"/>
                  <a:pt x="1933" y="935"/>
                </a:cubicBezTo>
                <a:cubicBezTo>
                  <a:pt x="1933" y="934"/>
                  <a:pt x="1933" y="934"/>
                  <a:pt x="1933" y="934"/>
                </a:cubicBezTo>
                <a:cubicBezTo>
                  <a:pt x="1934" y="934"/>
                  <a:pt x="1934" y="934"/>
                  <a:pt x="1934" y="934"/>
                </a:cubicBezTo>
                <a:cubicBezTo>
                  <a:pt x="1935" y="934"/>
                  <a:pt x="1935" y="934"/>
                  <a:pt x="1935" y="934"/>
                </a:cubicBezTo>
                <a:cubicBezTo>
                  <a:pt x="1935" y="934"/>
                  <a:pt x="1935" y="933"/>
                  <a:pt x="1935" y="933"/>
                </a:cubicBezTo>
                <a:cubicBezTo>
                  <a:pt x="1933" y="932"/>
                  <a:pt x="1933" y="932"/>
                  <a:pt x="1933" y="932"/>
                </a:cubicBezTo>
                <a:cubicBezTo>
                  <a:pt x="1933" y="932"/>
                  <a:pt x="1933" y="932"/>
                  <a:pt x="1933" y="932"/>
                </a:cubicBezTo>
                <a:cubicBezTo>
                  <a:pt x="1934" y="931"/>
                  <a:pt x="1934" y="931"/>
                  <a:pt x="1934" y="931"/>
                </a:cubicBezTo>
                <a:cubicBezTo>
                  <a:pt x="1934" y="930"/>
                  <a:pt x="1934" y="930"/>
                  <a:pt x="1934" y="930"/>
                </a:cubicBezTo>
                <a:cubicBezTo>
                  <a:pt x="1936" y="932"/>
                  <a:pt x="1936" y="932"/>
                  <a:pt x="1936" y="932"/>
                </a:cubicBezTo>
                <a:cubicBezTo>
                  <a:pt x="1936" y="932"/>
                  <a:pt x="1937" y="932"/>
                  <a:pt x="1937" y="932"/>
                </a:cubicBezTo>
                <a:cubicBezTo>
                  <a:pt x="1938" y="932"/>
                  <a:pt x="1938" y="932"/>
                  <a:pt x="1938" y="932"/>
                </a:cubicBezTo>
                <a:cubicBezTo>
                  <a:pt x="1939" y="932"/>
                  <a:pt x="1939" y="932"/>
                  <a:pt x="1939" y="932"/>
                </a:cubicBezTo>
                <a:cubicBezTo>
                  <a:pt x="1940" y="932"/>
                  <a:pt x="1940" y="932"/>
                  <a:pt x="1940" y="932"/>
                </a:cubicBezTo>
                <a:cubicBezTo>
                  <a:pt x="1940" y="932"/>
                  <a:pt x="1940" y="932"/>
                  <a:pt x="1940" y="932"/>
                </a:cubicBezTo>
                <a:cubicBezTo>
                  <a:pt x="1937" y="935"/>
                  <a:pt x="1937" y="935"/>
                  <a:pt x="1937" y="935"/>
                </a:cubicBezTo>
                <a:cubicBezTo>
                  <a:pt x="1936" y="936"/>
                  <a:pt x="1936" y="936"/>
                  <a:pt x="1936" y="936"/>
                </a:cubicBezTo>
                <a:cubicBezTo>
                  <a:pt x="1936" y="938"/>
                  <a:pt x="1936" y="938"/>
                  <a:pt x="1936" y="938"/>
                </a:cubicBezTo>
                <a:cubicBezTo>
                  <a:pt x="1934" y="940"/>
                  <a:pt x="1934" y="940"/>
                  <a:pt x="1934" y="940"/>
                </a:cubicBezTo>
                <a:cubicBezTo>
                  <a:pt x="1934" y="941"/>
                  <a:pt x="1934" y="941"/>
                  <a:pt x="1934" y="941"/>
                </a:cubicBezTo>
                <a:cubicBezTo>
                  <a:pt x="1935" y="942"/>
                  <a:pt x="1935" y="942"/>
                  <a:pt x="1935" y="942"/>
                </a:cubicBezTo>
                <a:cubicBezTo>
                  <a:pt x="1934" y="943"/>
                  <a:pt x="1934" y="943"/>
                  <a:pt x="1934" y="943"/>
                </a:cubicBezTo>
                <a:cubicBezTo>
                  <a:pt x="1935" y="943"/>
                  <a:pt x="1935" y="943"/>
                  <a:pt x="1935" y="943"/>
                </a:cubicBezTo>
                <a:cubicBezTo>
                  <a:pt x="1935" y="944"/>
                  <a:pt x="1935" y="944"/>
                  <a:pt x="1935" y="944"/>
                </a:cubicBezTo>
                <a:cubicBezTo>
                  <a:pt x="1936" y="944"/>
                  <a:pt x="1936" y="944"/>
                  <a:pt x="1936" y="944"/>
                </a:cubicBezTo>
                <a:cubicBezTo>
                  <a:pt x="1937" y="944"/>
                  <a:pt x="1937" y="944"/>
                  <a:pt x="1937" y="944"/>
                </a:cubicBezTo>
                <a:cubicBezTo>
                  <a:pt x="1941" y="947"/>
                  <a:pt x="1941" y="947"/>
                  <a:pt x="1941" y="947"/>
                </a:cubicBezTo>
                <a:cubicBezTo>
                  <a:pt x="1941" y="947"/>
                  <a:pt x="1941" y="947"/>
                  <a:pt x="1942" y="947"/>
                </a:cubicBezTo>
                <a:cubicBezTo>
                  <a:pt x="1942" y="947"/>
                  <a:pt x="1942" y="947"/>
                  <a:pt x="1942" y="946"/>
                </a:cubicBezTo>
                <a:cubicBezTo>
                  <a:pt x="1942" y="945"/>
                  <a:pt x="1942" y="945"/>
                  <a:pt x="1942" y="945"/>
                </a:cubicBezTo>
                <a:cubicBezTo>
                  <a:pt x="1942" y="944"/>
                  <a:pt x="1942" y="944"/>
                  <a:pt x="1942" y="944"/>
                </a:cubicBezTo>
                <a:cubicBezTo>
                  <a:pt x="1942" y="944"/>
                  <a:pt x="1942" y="944"/>
                  <a:pt x="1942" y="944"/>
                </a:cubicBezTo>
                <a:cubicBezTo>
                  <a:pt x="1943" y="940"/>
                  <a:pt x="1943" y="940"/>
                  <a:pt x="1943" y="940"/>
                </a:cubicBezTo>
                <a:cubicBezTo>
                  <a:pt x="1943" y="941"/>
                  <a:pt x="1943" y="941"/>
                  <a:pt x="1943" y="941"/>
                </a:cubicBezTo>
                <a:cubicBezTo>
                  <a:pt x="1945" y="944"/>
                  <a:pt x="1945" y="944"/>
                  <a:pt x="1945" y="944"/>
                </a:cubicBezTo>
                <a:cubicBezTo>
                  <a:pt x="1945" y="945"/>
                  <a:pt x="1945" y="945"/>
                  <a:pt x="1946" y="945"/>
                </a:cubicBezTo>
                <a:cubicBezTo>
                  <a:pt x="1947" y="944"/>
                  <a:pt x="1947" y="944"/>
                  <a:pt x="1947" y="944"/>
                </a:cubicBezTo>
                <a:cubicBezTo>
                  <a:pt x="1948" y="946"/>
                  <a:pt x="1948" y="946"/>
                  <a:pt x="1948" y="946"/>
                </a:cubicBezTo>
                <a:cubicBezTo>
                  <a:pt x="1948" y="947"/>
                  <a:pt x="1948" y="947"/>
                  <a:pt x="1949" y="947"/>
                </a:cubicBezTo>
                <a:cubicBezTo>
                  <a:pt x="1949" y="947"/>
                  <a:pt x="1949" y="946"/>
                  <a:pt x="1949" y="946"/>
                </a:cubicBezTo>
                <a:cubicBezTo>
                  <a:pt x="1951" y="940"/>
                  <a:pt x="1951" y="940"/>
                  <a:pt x="1951" y="940"/>
                </a:cubicBezTo>
                <a:cubicBezTo>
                  <a:pt x="1952" y="940"/>
                  <a:pt x="1952" y="940"/>
                  <a:pt x="1952" y="940"/>
                </a:cubicBezTo>
                <a:cubicBezTo>
                  <a:pt x="1951" y="943"/>
                  <a:pt x="1951" y="943"/>
                  <a:pt x="1951" y="943"/>
                </a:cubicBezTo>
                <a:cubicBezTo>
                  <a:pt x="1951" y="943"/>
                  <a:pt x="1951" y="943"/>
                  <a:pt x="1952" y="943"/>
                </a:cubicBezTo>
                <a:cubicBezTo>
                  <a:pt x="1952" y="944"/>
                  <a:pt x="1952" y="944"/>
                  <a:pt x="1952" y="943"/>
                </a:cubicBezTo>
                <a:cubicBezTo>
                  <a:pt x="1953" y="943"/>
                  <a:pt x="1953" y="943"/>
                  <a:pt x="1953" y="943"/>
                </a:cubicBezTo>
                <a:cubicBezTo>
                  <a:pt x="1954" y="943"/>
                  <a:pt x="1954" y="943"/>
                  <a:pt x="1954" y="943"/>
                </a:cubicBezTo>
                <a:cubicBezTo>
                  <a:pt x="1954" y="944"/>
                  <a:pt x="1954" y="944"/>
                  <a:pt x="1955" y="943"/>
                </a:cubicBezTo>
                <a:cubicBezTo>
                  <a:pt x="1955" y="943"/>
                  <a:pt x="1955" y="943"/>
                  <a:pt x="1955" y="943"/>
                </a:cubicBezTo>
                <a:cubicBezTo>
                  <a:pt x="1956" y="944"/>
                  <a:pt x="1956" y="944"/>
                  <a:pt x="1956" y="944"/>
                </a:cubicBezTo>
                <a:cubicBezTo>
                  <a:pt x="1956" y="944"/>
                  <a:pt x="1956" y="944"/>
                  <a:pt x="1957" y="944"/>
                </a:cubicBezTo>
                <a:cubicBezTo>
                  <a:pt x="1957" y="944"/>
                  <a:pt x="1957" y="944"/>
                  <a:pt x="1957" y="944"/>
                </a:cubicBezTo>
                <a:cubicBezTo>
                  <a:pt x="1959" y="939"/>
                  <a:pt x="1959" y="939"/>
                  <a:pt x="1959" y="939"/>
                </a:cubicBezTo>
                <a:cubicBezTo>
                  <a:pt x="1960" y="939"/>
                  <a:pt x="1960" y="939"/>
                  <a:pt x="1960" y="939"/>
                </a:cubicBezTo>
                <a:cubicBezTo>
                  <a:pt x="1960" y="939"/>
                  <a:pt x="1960" y="939"/>
                  <a:pt x="1960" y="939"/>
                </a:cubicBezTo>
                <a:cubicBezTo>
                  <a:pt x="1961" y="939"/>
                  <a:pt x="1961" y="939"/>
                  <a:pt x="1961" y="939"/>
                </a:cubicBezTo>
                <a:cubicBezTo>
                  <a:pt x="1961" y="936"/>
                  <a:pt x="1961" y="936"/>
                  <a:pt x="1961" y="936"/>
                </a:cubicBezTo>
                <a:cubicBezTo>
                  <a:pt x="1962" y="934"/>
                  <a:pt x="1962" y="934"/>
                  <a:pt x="1962" y="934"/>
                </a:cubicBezTo>
                <a:cubicBezTo>
                  <a:pt x="1962" y="933"/>
                  <a:pt x="1962" y="933"/>
                  <a:pt x="1962" y="933"/>
                </a:cubicBezTo>
                <a:cubicBezTo>
                  <a:pt x="1959" y="930"/>
                  <a:pt x="1959" y="930"/>
                  <a:pt x="1959" y="930"/>
                </a:cubicBezTo>
                <a:cubicBezTo>
                  <a:pt x="1959" y="929"/>
                  <a:pt x="1959" y="929"/>
                  <a:pt x="1959" y="929"/>
                </a:cubicBezTo>
                <a:cubicBezTo>
                  <a:pt x="1961" y="931"/>
                  <a:pt x="1961" y="931"/>
                  <a:pt x="1961" y="931"/>
                </a:cubicBezTo>
                <a:cubicBezTo>
                  <a:pt x="1966" y="934"/>
                  <a:pt x="1966" y="934"/>
                  <a:pt x="1966" y="934"/>
                </a:cubicBezTo>
                <a:cubicBezTo>
                  <a:pt x="1968" y="934"/>
                  <a:pt x="1968" y="934"/>
                  <a:pt x="1968" y="934"/>
                </a:cubicBezTo>
                <a:cubicBezTo>
                  <a:pt x="1968" y="934"/>
                  <a:pt x="1968" y="934"/>
                  <a:pt x="1969" y="933"/>
                </a:cubicBezTo>
                <a:cubicBezTo>
                  <a:pt x="1969" y="933"/>
                  <a:pt x="1969" y="933"/>
                  <a:pt x="1969" y="933"/>
                </a:cubicBezTo>
                <a:cubicBezTo>
                  <a:pt x="1967" y="930"/>
                  <a:pt x="1967" y="930"/>
                  <a:pt x="1967" y="930"/>
                </a:cubicBezTo>
                <a:cubicBezTo>
                  <a:pt x="1968" y="929"/>
                  <a:pt x="1968" y="929"/>
                  <a:pt x="1968" y="929"/>
                </a:cubicBezTo>
                <a:cubicBezTo>
                  <a:pt x="1968" y="930"/>
                  <a:pt x="1968" y="930"/>
                  <a:pt x="1968" y="930"/>
                </a:cubicBezTo>
                <a:cubicBezTo>
                  <a:pt x="1968" y="931"/>
                  <a:pt x="1968" y="931"/>
                  <a:pt x="1968" y="931"/>
                </a:cubicBezTo>
                <a:cubicBezTo>
                  <a:pt x="1969" y="931"/>
                  <a:pt x="1969" y="931"/>
                  <a:pt x="1969" y="931"/>
                </a:cubicBezTo>
                <a:cubicBezTo>
                  <a:pt x="1970" y="931"/>
                  <a:pt x="1970" y="931"/>
                  <a:pt x="1970" y="931"/>
                </a:cubicBezTo>
                <a:cubicBezTo>
                  <a:pt x="1971" y="931"/>
                  <a:pt x="1971" y="931"/>
                  <a:pt x="1971" y="931"/>
                </a:cubicBezTo>
                <a:cubicBezTo>
                  <a:pt x="1973" y="931"/>
                  <a:pt x="1973" y="931"/>
                  <a:pt x="1973" y="931"/>
                </a:cubicBezTo>
                <a:cubicBezTo>
                  <a:pt x="1973" y="930"/>
                  <a:pt x="1973" y="930"/>
                  <a:pt x="1973" y="930"/>
                </a:cubicBezTo>
                <a:cubicBezTo>
                  <a:pt x="1974" y="929"/>
                  <a:pt x="1974" y="929"/>
                  <a:pt x="1974" y="929"/>
                </a:cubicBezTo>
                <a:cubicBezTo>
                  <a:pt x="1974" y="929"/>
                  <a:pt x="1974" y="929"/>
                  <a:pt x="1974" y="929"/>
                </a:cubicBezTo>
                <a:cubicBezTo>
                  <a:pt x="1974" y="927"/>
                  <a:pt x="1974" y="927"/>
                  <a:pt x="1974" y="927"/>
                </a:cubicBezTo>
                <a:cubicBezTo>
                  <a:pt x="1975" y="925"/>
                  <a:pt x="1975" y="925"/>
                  <a:pt x="1975" y="925"/>
                </a:cubicBezTo>
                <a:cubicBezTo>
                  <a:pt x="1976" y="921"/>
                  <a:pt x="1976" y="921"/>
                  <a:pt x="1976" y="921"/>
                </a:cubicBezTo>
                <a:cubicBezTo>
                  <a:pt x="1976" y="921"/>
                  <a:pt x="1976" y="921"/>
                  <a:pt x="1976" y="921"/>
                </a:cubicBezTo>
                <a:cubicBezTo>
                  <a:pt x="1977" y="921"/>
                  <a:pt x="1977" y="922"/>
                  <a:pt x="1977" y="922"/>
                </a:cubicBezTo>
                <a:cubicBezTo>
                  <a:pt x="1977" y="922"/>
                  <a:pt x="1978" y="922"/>
                  <a:pt x="1978" y="921"/>
                </a:cubicBezTo>
                <a:cubicBezTo>
                  <a:pt x="1978" y="922"/>
                  <a:pt x="1978" y="922"/>
                  <a:pt x="1978" y="922"/>
                </a:cubicBezTo>
                <a:cubicBezTo>
                  <a:pt x="1978" y="922"/>
                  <a:pt x="1978" y="922"/>
                  <a:pt x="1979" y="922"/>
                </a:cubicBezTo>
                <a:cubicBezTo>
                  <a:pt x="1979" y="922"/>
                  <a:pt x="1979" y="922"/>
                  <a:pt x="1979" y="922"/>
                </a:cubicBezTo>
                <a:cubicBezTo>
                  <a:pt x="1981" y="917"/>
                  <a:pt x="1981" y="917"/>
                  <a:pt x="1981" y="917"/>
                </a:cubicBezTo>
                <a:cubicBezTo>
                  <a:pt x="1981" y="917"/>
                  <a:pt x="1981" y="917"/>
                  <a:pt x="1981" y="917"/>
                </a:cubicBezTo>
                <a:cubicBezTo>
                  <a:pt x="1981" y="917"/>
                  <a:pt x="1981" y="917"/>
                  <a:pt x="1981" y="917"/>
                </a:cubicBezTo>
                <a:cubicBezTo>
                  <a:pt x="1981" y="917"/>
                  <a:pt x="1981" y="917"/>
                  <a:pt x="1982" y="917"/>
                </a:cubicBezTo>
                <a:cubicBezTo>
                  <a:pt x="1982" y="917"/>
                  <a:pt x="1982" y="917"/>
                  <a:pt x="1982" y="916"/>
                </a:cubicBezTo>
                <a:cubicBezTo>
                  <a:pt x="1982" y="917"/>
                  <a:pt x="1982" y="917"/>
                  <a:pt x="1982" y="917"/>
                </a:cubicBezTo>
                <a:cubicBezTo>
                  <a:pt x="1982" y="917"/>
                  <a:pt x="1983" y="917"/>
                  <a:pt x="1983" y="917"/>
                </a:cubicBezTo>
                <a:cubicBezTo>
                  <a:pt x="1983" y="916"/>
                  <a:pt x="1983" y="916"/>
                  <a:pt x="1983" y="916"/>
                </a:cubicBezTo>
                <a:cubicBezTo>
                  <a:pt x="1982" y="913"/>
                  <a:pt x="1982" y="913"/>
                  <a:pt x="1982" y="913"/>
                </a:cubicBezTo>
                <a:cubicBezTo>
                  <a:pt x="1982" y="913"/>
                  <a:pt x="1982" y="913"/>
                  <a:pt x="1982" y="913"/>
                </a:cubicBezTo>
                <a:cubicBezTo>
                  <a:pt x="1984" y="912"/>
                  <a:pt x="1984" y="912"/>
                  <a:pt x="1984" y="912"/>
                </a:cubicBezTo>
                <a:cubicBezTo>
                  <a:pt x="1985" y="910"/>
                  <a:pt x="1985" y="910"/>
                  <a:pt x="1985" y="910"/>
                </a:cubicBezTo>
                <a:cubicBezTo>
                  <a:pt x="1987" y="908"/>
                  <a:pt x="1987" y="908"/>
                  <a:pt x="1987" y="908"/>
                </a:cubicBezTo>
                <a:cubicBezTo>
                  <a:pt x="1987" y="908"/>
                  <a:pt x="1987" y="908"/>
                  <a:pt x="1987" y="908"/>
                </a:cubicBezTo>
                <a:cubicBezTo>
                  <a:pt x="1988" y="903"/>
                  <a:pt x="1988" y="903"/>
                  <a:pt x="1988" y="903"/>
                </a:cubicBezTo>
                <a:cubicBezTo>
                  <a:pt x="1988" y="902"/>
                  <a:pt x="1988" y="902"/>
                  <a:pt x="1988" y="902"/>
                </a:cubicBezTo>
                <a:cubicBezTo>
                  <a:pt x="1988" y="902"/>
                  <a:pt x="1988" y="902"/>
                  <a:pt x="1988" y="902"/>
                </a:cubicBezTo>
                <a:cubicBezTo>
                  <a:pt x="1988" y="899"/>
                  <a:pt x="1988" y="899"/>
                  <a:pt x="1988" y="899"/>
                </a:cubicBezTo>
                <a:cubicBezTo>
                  <a:pt x="1988" y="899"/>
                  <a:pt x="1988" y="899"/>
                  <a:pt x="1988" y="899"/>
                </a:cubicBezTo>
                <a:cubicBezTo>
                  <a:pt x="1988" y="899"/>
                  <a:pt x="1988" y="899"/>
                  <a:pt x="1988" y="899"/>
                </a:cubicBezTo>
                <a:cubicBezTo>
                  <a:pt x="1989" y="899"/>
                  <a:pt x="1989" y="899"/>
                  <a:pt x="1989" y="899"/>
                </a:cubicBezTo>
                <a:cubicBezTo>
                  <a:pt x="1989" y="899"/>
                  <a:pt x="1989" y="899"/>
                  <a:pt x="1989" y="898"/>
                </a:cubicBezTo>
                <a:cubicBezTo>
                  <a:pt x="1989" y="896"/>
                  <a:pt x="1989" y="896"/>
                  <a:pt x="1989" y="896"/>
                </a:cubicBezTo>
                <a:cubicBezTo>
                  <a:pt x="1990" y="893"/>
                  <a:pt x="1990" y="893"/>
                  <a:pt x="1990" y="893"/>
                </a:cubicBezTo>
                <a:cubicBezTo>
                  <a:pt x="1991" y="893"/>
                  <a:pt x="1991" y="893"/>
                  <a:pt x="1991" y="893"/>
                </a:cubicBezTo>
                <a:cubicBezTo>
                  <a:pt x="1992" y="893"/>
                  <a:pt x="1992" y="892"/>
                  <a:pt x="1992" y="892"/>
                </a:cubicBezTo>
                <a:cubicBezTo>
                  <a:pt x="1992" y="890"/>
                  <a:pt x="1992" y="890"/>
                  <a:pt x="1992" y="890"/>
                </a:cubicBezTo>
                <a:cubicBezTo>
                  <a:pt x="1992" y="889"/>
                  <a:pt x="1992" y="889"/>
                  <a:pt x="1992" y="889"/>
                </a:cubicBezTo>
                <a:cubicBezTo>
                  <a:pt x="1993" y="889"/>
                  <a:pt x="1993" y="889"/>
                  <a:pt x="1993" y="889"/>
                </a:cubicBezTo>
                <a:cubicBezTo>
                  <a:pt x="1994" y="889"/>
                  <a:pt x="1994" y="889"/>
                  <a:pt x="1994" y="889"/>
                </a:cubicBezTo>
                <a:cubicBezTo>
                  <a:pt x="1996" y="887"/>
                  <a:pt x="1996" y="887"/>
                  <a:pt x="1996" y="887"/>
                </a:cubicBezTo>
                <a:cubicBezTo>
                  <a:pt x="1999" y="884"/>
                  <a:pt x="1999" y="884"/>
                  <a:pt x="1999" y="884"/>
                </a:cubicBezTo>
                <a:cubicBezTo>
                  <a:pt x="1999" y="883"/>
                  <a:pt x="1999" y="883"/>
                  <a:pt x="1999" y="883"/>
                </a:cubicBezTo>
                <a:cubicBezTo>
                  <a:pt x="1999" y="882"/>
                  <a:pt x="1999" y="882"/>
                  <a:pt x="1999" y="882"/>
                </a:cubicBezTo>
                <a:cubicBezTo>
                  <a:pt x="2000" y="882"/>
                  <a:pt x="2000" y="882"/>
                  <a:pt x="2000" y="882"/>
                </a:cubicBezTo>
                <a:cubicBezTo>
                  <a:pt x="2000" y="883"/>
                  <a:pt x="2000" y="883"/>
                  <a:pt x="2000" y="883"/>
                </a:cubicBezTo>
                <a:cubicBezTo>
                  <a:pt x="2001" y="883"/>
                  <a:pt x="2001" y="883"/>
                  <a:pt x="2001" y="883"/>
                </a:cubicBezTo>
                <a:cubicBezTo>
                  <a:pt x="2001" y="883"/>
                  <a:pt x="2001" y="883"/>
                  <a:pt x="2002" y="883"/>
                </a:cubicBezTo>
                <a:cubicBezTo>
                  <a:pt x="2002" y="882"/>
                  <a:pt x="2002" y="882"/>
                  <a:pt x="2002" y="882"/>
                </a:cubicBezTo>
                <a:cubicBezTo>
                  <a:pt x="2003" y="882"/>
                  <a:pt x="2003" y="882"/>
                  <a:pt x="2003" y="882"/>
                </a:cubicBezTo>
                <a:cubicBezTo>
                  <a:pt x="2003" y="882"/>
                  <a:pt x="2003" y="883"/>
                  <a:pt x="2003" y="882"/>
                </a:cubicBezTo>
                <a:cubicBezTo>
                  <a:pt x="2004" y="882"/>
                  <a:pt x="2004" y="882"/>
                  <a:pt x="2004" y="882"/>
                </a:cubicBezTo>
                <a:cubicBezTo>
                  <a:pt x="2004" y="880"/>
                  <a:pt x="2004" y="880"/>
                  <a:pt x="2004" y="880"/>
                </a:cubicBezTo>
                <a:cubicBezTo>
                  <a:pt x="2005" y="880"/>
                  <a:pt x="2005" y="880"/>
                  <a:pt x="2005" y="880"/>
                </a:cubicBezTo>
                <a:cubicBezTo>
                  <a:pt x="2005" y="879"/>
                  <a:pt x="2005" y="879"/>
                  <a:pt x="2005" y="879"/>
                </a:cubicBezTo>
                <a:cubicBezTo>
                  <a:pt x="2005" y="877"/>
                  <a:pt x="2005" y="877"/>
                  <a:pt x="2005" y="877"/>
                </a:cubicBezTo>
                <a:cubicBezTo>
                  <a:pt x="2006" y="876"/>
                  <a:pt x="2006" y="876"/>
                  <a:pt x="2006" y="876"/>
                </a:cubicBezTo>
                <a:cubicBezTo>
                  <a:pt x="2006" y="876"/>
                  <a:pt x="2007" y="876"/>
                  <a:pt x="2007" y="876"/>
                </a:cubicBezTo>
                <a:cubicBezTo>
                  <a:pt x="2007" y="876"/>
                  <a:pt x="2007" y="875"/>
                  <a:pt x="2007" y="875"/>
                </a:cubicBezTo>
                <a:cubicBezTo>
                  <a:pt x="2006" y="873"/>
                  <a:pt x="2006" y="873"/>
                  <a:pt x="2006" y="873"/>
                </a:cubicBezTo>
                <a:cubicBezTo>
                  <a:pt x="2002" y="871"/>
                  <a:pt x="2002" y="871"/>
                  <a:pt x="2002" y="871"/>
                </a:cubicBezTo>
                <a:cubicBezTo>
                  <a:pt x="2002" y="871"/>
                  <a:pt x="2002" y="871"/>
                  <a:pt x="2002" y="871"/>
                </a:cubicBezTo>
                <a:cubicBezTo>
                  <a:pt x="2003" y="871"/>
                  <a:pt x="2003" y="871"/>
                  <a:pt x="2003" y="871"/>
                </a:cubicBezTo>
                <a:cubicBezTo>
                  <a:pt x="2003" y="870"/>
                  <a:pt x="2003" y="870"/>
                  <a:pt x="2003" y="870"/>
                </a:cubicBezTo>
                <a:cubicBezTo>
                  <a:pt x="1998" y="861"/>
                  <a:pt x="1998" y="861"/>
                  <a:pt x="1998" y="861"/>
                </a:cubicBezTo>
                <a:cubicBezTo>
                  <a:pt x="1998" y="861"/>
                  <a:pt x="1998" y="861"/>
                  <a:pt x="1998" y="861"/>
                </a:cubicBezTo>
                <a:cubicBezTo>
                  <a:pt x="2000" y="860"/>
                  <a:pt x="2000" y="860"/>
                  <a:pt x="2000" y="860"/>
                </a:cubicBezTo>
                <a:cubicBezTo>
                  <a:pt x="2000" y="860"/>
                  <a:pt x="2000" y="860"/>
                  <a:pt x="2000" y="860"/>
                </a:cubicBezTo>
                <a:cubicBezTo>
                  <a:pt x="2000" y="860"/>
                  <a:pt x="2001" y="859"/>
                  <a:pt x="2000" y="859"/>
                </a:cubicBezTo>
                <a:cubicBezTo>
                  <a:pt x="2001" y="859"/>
                  <a:pt x="2001" y="859"/>
                  <a:pt x="2001" y="859"/>
                </a:cubicBezTo>
                <a:cubicBezTo>
                  <a:pt x="2001" y="864"/>
                  <a:pt x="2001" y="864"/>
                  <a:pt x="2001" y="864"/>
                </a:cubicBezTo>
                <a:cubicBezTo>
                  <a:pt x="2001" y="865"/>
                  <a:pt x="2001" y="865"/>
                  <a:pt x="2002" y="865"/>
                </a:cubicBezTo>
                <a:cubicBezTo>
                  <a:pt x="2002" y="865"/>
                  <a:pt x="2002" y="865"/>
                  <a:pt x="2003" y="865"/>
                </a:cubicBezTo>
                <a:cubicBezTo>
                  <a:pt x="2003" y="863"/>
                  <a:pt x="2003" y="863"/>
                  <a:pt x="2003" y="863"/>
                </a:cubicBezTo>
                <a:cubicBezTo>
                  <a:pt x="2003" y="865"/>
                  <a:pt x="2003" y="865"/>
                  <a:pt x="2003" y="865"/>
                </a:cubicBezTo>
                <a:cubicBezTo>
                  <a:pt x="2005" y="867"/>
                  <a:pt x="2005" y="867"/>
                  <a:pt x="2005" y="867"/>
                </a:cubicBezTo>
                <a:cubicBezTo>
                  <a:pt x="2005" y="868"/>
                  <a:pt x="2005" y="868"/>
                  <a:pt x="2005" y="868"/>
                </a:cubicBezTo>
                <a:cubicBezTo>
                  <a:pt x="2005" y="869"/>
                  <a:pt x="2005" y="869"/>
                  <a:pt x="2005" y="869"/>
                </a:cubicBezTo>
                <a:cubicBezTo>
                  <a:pt x="2009" y="870"/>
                  <a:pt x="2009" y="870"/>
                  <a:pt x="2009" y="870"/>
                </a:cubicBezTo>
                <a:cubicBezTo>
                  <a:pt x="2009" y="870"/>
                  <a:pt x="2009" y="870"/>
                  <a:pt x="2009" y="870"/>
                </a:cubicBezTo>
                <a:cubicBezTo>
                  <a:pt x="2008" y="870"/>
                  <a:pt x="2008" y="870"/>
                  <a:pt x="2008" y="870"/>
                </a:cubicBezTo>
                <a:cubicBezTo>
                  <a:pt x="2008" y="870"/>
                  <a:pt x="2007" y="870"/>
                  <a:pt x="2007" y="870"/>
                </a:cubicBezTo>
                <a:cubicBezTo>
                  <a:pt x="2007" y="870"/>
                  <a:pt x="2007" y="871"/>
                  <a:pt x="2007" y="871"/>
                </a:cubicBezTo>
                <a:cubicBezTo>
                  <a:pt x="2007" y="873"/>
                  <a:pt x="2007" y="873"/>
                  <a:pt x="2007" y="873"/>
                </a:cubicBezTo>
                <a:cubicBezTo>
                  <a:pt x="2008" y="874"/>
                  <a:pt x="2008" y="874"/>
                  <a:pt x="2008" y="874"/>
                </a:cubicBezTo>
                <a:cubicBezTo>
                  <a:pt x="2010" y="875"/>
                  <a:pt x="2010" y="875"/>
                  <a:pt x="2010" y="875"/>
                </a:cubicBezTo>
                <a:cubicBezTo>
                  <a:pt x="2010" y="876"/>
                  <a:pt x="2010" y="876"/>
                  <a:pt x="2010" y="876"/>
                </a:cubicBezTo>
                <a:cubicBezTo>
                  <a:pt x="2010" y="876"/>
                  <a:pt x="2010" y="877"/>
                  <a:pt x="2010" y="877"/>
                </a:cubicBezTo>
                <a:cubicBezTo>
                  <a:pt x="2010" y="877"/>
                  <a:pt x="2011" y="877"/>
                  <a:pt x="2011" y="877"/>
                </a:cubicBezTo>
                <a:cubicBezTo>
                  <a:pt x="2013" y="875"/>
                  <a:pt x="2013" y="875"/>
                  <a:pt x="2013" y="875"/>
                </a:cubicBezTo>
                <a:cubicBezTo>
                  <a:pt x="2015" y="875"/>
                  <a:pt x="2015" y="875"/>
                  <a:pt x="2015" y="875"/>
                </a:cubicBezTo>
                <a:cubicBezTo>
                  <a:pt x="2018" y="877"/>
                  <a:pt x="2018" y="877"/>
                  <a:pt x="2018" y="877"/>
                </a:cubicBezTo>
                <a:cubicBezTo>
                  <a:pt x="2018" y="877"/>
                  <a:pt x="2019" y="877"/>
                  <a:pt x="2019" y="877"/>
                </a:cubicBezTo>
                <a:cubicBezTo>
                  <a:pt x="2019" y="876"/>
                  <a:pt x="2019" y="876"/>
                  <a:pt x="2019" y="876"/>
                </a:cubicBezTo>
                <a:cubicBezTo>
                  <a:pt x="2017" y="874"/>
                  <a:pt x="2017" y="874"/>
                  <a:pt x="2017" y="874"/>
                </a:cubicBezTo>
                <a:cubicBezTo>
                  <a:pt x="2018" y="873"/>
                  <a:pt x="2018" y="873"/>
                  <a:pt x="2018" y="873"/>
                </a:cubicBezTo>
                <a:cubicBezTo>
                  <a:pt x="2018" y="873"/>
                  <a:pt x="2018" y="873"/>
                  <a:pt x="2018" y="873"/>
                </a:cubicBezTo>
                <a:cubicBezTo>
                  <a:pt x="2018" y="873"/>
                  <a:pt x="2018" y="873"/>
                  <a:pt x="2018" y="873"/>
                </a:cubicBezTo>
                <a:cubicBezTo>
                  <a:pt x="2022" y="876"/>
                  <a:pt x="2022" y="876"/>
                  <a:pt x="2022" y="876"/>
                </a:cubicBezTo>
                <a:cubicBezTo>
                  <a:pt x="2022" y="876"/>
                  <a:pt x="2022" y="876"/>
                  <a:pt x="2022" y="876"/>
                </a:cubicBezTo>
                <a:cubicBezTo>
                  <a:pt x="2025" y="876"/>
                  <a:pt x="2025" y="876"/>
                  <a:pt x="2025" y="876"/>
                </a:cubicBezTo>
                <a:cubicBezTo>
                  <a:pt x="2025" y="876"/>
                  <a:pt x="2025" y="876"/>
                  <a:pt x="2025" y="876"/>
                </a:cubicBezTo>
                <a:cubicBezTo>
                  <a:pt x="2025" y="876"/>
                  <a:pt x="2025" y="875"/>
                  <a:pt x="2025" y="875"/>
                </a:cubicBezTo>
                <a:cubicBezTo>
                  <a:pt x="2025" y="873"/>
                  <a:pt x="2025" y="873"/>
                  <a:pt x="2025" y="873"/>
                </a:cubicBezTo>
                <a:cubicBezTo>
                  <a:pt x="2024" y="872"/>
                  <a:pt x="2024" y="872"/>
                  <a:pt x="2024" y="872"/>
                </a:cubicBezTo>
                <a:cubicBezTo>
                  <a:pt x="2022" y="871"/>
                  <a:pt x="2022" y="871"/>
                  <a:pt x="2022" y="871"/>
                </a:cubicBezTo>
                <a:cubicBezTo>
                  <a:pt x="2022" y="870"/>
                  <a:pt x="2022" y="870"/>
                  <a:pt x="2022" y="870"/>
                </a:cubicBezTo>
                <a:cubicBezTo>
                  <a:pt x="2023" y="870"/>
                  <a:pt x="2023" y="870"/>
                  <a:pt x="2023" y="870"/>
                </a:cubicBezTo>
                <a:cubicBezTo>
                  <a:pt x="2025" y="871"/>
                  <a:pt x="2025" y="871"/>
                  <a:pt x="2025" y="871"/>
                </a:cubicBezTo>
                <a:cubicBezTo>
                  <a:pt x="2025" y="872"/>
                  <a:pt x="2025" y="872"/>
                  <a:pt x="2025" y="872"/>
                </a:cubicBezTo>
                <a:cubicBezTo>
                  <a:pt x="2025" y="873"/>
                  <a:pt x="2025" y="873"/>
                  <a:pt x="2025" y="873"/>
                </a:cubicBezTo>
                <a:cubicBezTo>
                  <a:pt x="2027" y="875"/>
                  <a:pt x="2027" y="875"/>
                  <a:pt x="2027" y="875"/>
                </a:cubicBezTo>
                <a:cubicBezTo>
                  <a:pt x="2027" y="875"/>
                  <a:pt x="2028" y="875"/>
                  <a:pt x="2028" y="875"/>
                </a:cubicBezTo>
                <a:cubicBezTo>
                  <a:pt x="2028" y="875"/>
                  <a:pt x="2028" y="875"/>
                  <a:pt x="2029" y="875"/>
                </a:cubicBezTo>
                <a:cubicBezTo>
                  <a:pt x="2030" y="873"/>
                  <a:pt x="2030" y="873"/>
                  <a:pt x="2030" y="873"/>
                </a:cubicBezTo>
                <a:cubicBezTo>
                  <a:pt x="2030" y="872"/>
                  <a:pt x="2030" y="872"/>
                  <a:pt x="2030" y="872"/>
                </a:cubicBezTo>
                <a:cubicBezTo>
                  <a:pt x="2029" y="870"/>
                  <a:pt x="2029" y="870"/>
                  <a:pt x="2029" y="870"/>
                </a:cubicBezTo>
                <a:cubicBezTo>
                  <a:pt x="2029" y="870"/>
                  <a:pt x="2029" y="870"/>
                  <a:pt x="2029" y="870"/>
                </a:cubicBezTo>
                <a:cubicBezTo>
                  <a:pt x="2030" y="871"/>
                  <a:pt x="2030" y="871"/>
                  <a:pt x="2030" y="871"/>
                </a:cubicBezTo>
                <a:cubicBezTo>
                  <a:pt x="2031" y="871"/>
                  <a:pt x="2031" y="871"/>
                  <a:pt x="2031" y="871"/>
                </a:cubicBezTo>
                <a:cubicBezTo>
                  <a:pt x="2031" y="871"/>
                  <a:pt x="2032" y="870"/>
                  <a:pt x="2032" y="870"/>
                </a:cubicBezTo>
                <a:cubicBezTo>
                  <a:pt x="2031" y="867"/>
                  <a:pt x="2031" y="867"/>
                  <a:pt x="2031" y="867"/>
                </a:cubicBezTo>
                <a:cubicBezTo>
                  <a:pt x="2031" y="866"/>
                  <a:pt x="2031" y="866"/>
                  <a:pt x="2031" y="866"/>
                </a:cubicBezTo>
                <a:cubicBezTo>
                  <a:pt x="2032" y="865"/>
                  <a:pt x="2032" y="865"/>
                  <a:pt x="2032" y="865"/>
                </a:cubicBezTo>
                <a:cubicBezTo>
                  <a:pt x="2033" y="867"/>
                  <a:pt x="2033" y="867"/>
                  <a:pt x="2033" y="867"/>
                </a:cubicBezTo>
                <a:cubicBezTo>
                  <a:pt x="2036" y="870"/>
                  <a:pt x="2036" y="870"/>
                  <a:pt x="2036" y="870"/>
                </a:cubicBezTo>
                <a:cubicBezTo>
                  <a:pt x="2037" y="870"/>
                  <a:pt x="2037" y="870"/>
                  <a:pt x="2037" y="870"/>
                </a:cubicBezTo>
                <a:cubicBezTo>
                  <a:pt x="2038" y="870"/>
                  <a:pt x="2038" y="870"/>
                  <a:pt x="2038" y="870"/>
                </a:cubicBezTo>
                <a:cubicBezTo>
                  <a:pt x="2039" y="869"/>
                  <a:pt x="2039" y="869"/>
                  <a:pt x="2039" y="869"/>
                </a:cubicBezTo>
                <a:cubicBezTo>
                  <a:pt x="2039" y="868"/>
                  <a:pt x="2039" y="868"/>
                  <a:pt x="2039" y="868"/>
                </a:cubicBezTo>
                <a:cubicBezTo>
                  <a:pt x="2040" y="869"/>
                  <a:pt x="2040" y="869"/>
                  <a:pt x="2040" y="869"/>
                </a:cubicBezTo>
                <a:cubicBezTo>
                  <a:pt x="2041" y="869"/>
                  <a:pt x="2041" y="869"/>
                  <a:pt x="2041" y="869"/>
                </a:cubicBezTo>
                <a:cubicBezTo>
                  <a:pt x="2041" y="869"/>
                  <a:pt x="2041" y="869"/>
                  <a:pt x="2041" y="868"/>
                </a:cubicBezTo>
                <a:cubicBezTo>
                  <a:pt x="2042" y="866"/>
                  <a:pt x="2042" y="866"/>
                  <a:pt x="2042" y="866"/>
                </a:cubicBezTo>
                <a:cubicBezTo>
                  <a:pt x="2047" y="866"/>
                  <a:pt x="2047" y="866"/>
                  <a:pt x="2047" y="866"/>
                </a:cubicBezTo>
                <a:cubicBezTo>
                  <a:pt x="2048" y="865"/>
                  <a:pt x="2048" y="865"/>
                  <a:pt x="2048" y="865"/>
                </a:cubicBezTo>
                <a:cubicBezTo>
                  <a:pt x="2050" y="864"/>
                  <a:pt x="2050" y="864"/>
                  <a:pt x="2050" y="864"/>
                </a:cubicBezTo>
                <a:cubicBezTo>
                  <a:pt x="2051" y="864"/>
                  <a:pt x="2051" y="864"/>
                  <a:pt x="2051" y="864"/>
                </a:cubicBezTo>
                <a:cubicBezTo>
                  <a:pt x="2051" y="865"/>
                  <a:pt x="2051" y="865"/>
                  <a:pt x="2052" y="864"/>
                </a:cubicBezTo>
                <a:cubicBezTo>
                  <a:pt x="2052" y="864"/>
                  <a:pt x="2052" y="864"/>
                  <a:pt x="2052" y="864"/>
                </a:cubicBezTo>
                <a:cubicBezTo>
                  <a:pt x="2052" y="863"/>
                  <a:pt x="2052" y="863"/>
                  <a:pt x="2052" y="863"/>
                </a:cubicBezTo>
                <a:cubicBezTo>
                  <a:pt x="2053" y="863"/>
                  <a:pt x="2053" y="863"/>
                  <a:pt x="2053" y="863"/>
                </a:cubicBezTo>
                <a:cubicBezTo>
                  <a:pt x="2054" y="863"/>
                  <a:pt x="2054" y="863"/>
                  <a:pt x="2054" y="863"/>
                </a:cubicBezTo>
                <a:cubicBezTo>
                  <a:pt x="2055" y="863"/>
                  <a:pt x="2055" y="863"/>
                  <a:pt x="2055" y="863"/>
                </a:cubicBezTo>
                <a:cubicBezTo>
                  <a:pt x="2056" y="862"/>
                  <a:pt x="2056" y="862"/>
                  <a:pt x="2056" y="862"/>
                </a:cubicBezTo>
                <a:cubicBezTo>
                  <a:pt x="2056" y="860"/>
                  <a:pt x="2056" y="860"/>
                  <a:pt x="2056" y="860"/>
                </a:cubicBezTo>
                <a:cubicBezTo>
                  <a:pt x="2057" y="861"/>
                  <a:pt x="2057" y="861"/>
                  <a:pt x="2057" y="861"/>
                </a:cubicBezTo>
                <a:cubicBezTo>
                  <a:pt x="2057" y="862"/>
                  <a:pt x="2057" y="862"/>
                  <a:pt x="2057" y="862"/>
                </a:cubicBezTo>
                <a:cubicBezTo>
                  <a:pt x="2057" y="863"/>
                  <a:pt x="2058" y="863"/>
                  <a:pt x="2058" y="863"/>
                </a:cubicBezTo>
                <a:cubicBezTo>
                  <a:pt x="2059" y="863"/>
                  <a:pt x="2059" y="863"/>
                  <a:pt x="2059" y="863"/>
                </a:cubicBezTo>
                <a:cubicBezTo>
                  <a:pt x="2060" y="863"/>
                  <a:pt x="2060" y="862"/>
                  <a:pt x="2060" y="862"/>
                </a:cubicBezTo>
                <a:cubicBezTo>
                  <a:pt x="2060" y="860"/>
                  <a:pt x="2060" y="860"/>
                  <a:pt x="2060" y="860"/>
                </a:cubicBezTo>
                <a:cubicBezTo>
                  <a:pt x="2061" y="860"/>
                  <a:pt x="2061" y="860"/>
                  <a:pt x="2061" y="860"/>
                </a:cubicBezTo>
                <a:cubicBezTo>
                  <a:pt x="2062" y="861"/>
                  <a:pt x="2062" y="861"/>
                  <a:pt x="2062" y="861"/>
                </a:cubicBezTo>
                <a:cubicBezTo>
                  <a:pt x="2062" y="861"/>
                  <a:pt x="2063" y="861"/>
                  <a:pt x="2063" y="861"/>
                </a:cubicBezTo>
                <a:cubicBezTo>
                  <a:pt x="2064" y="861"/>
                  <a:pt x="2064" y="861"/>
                  <a:pt x="2064" y="861"/>
                </a:cubicBezTo>
                <a:cubicBezTo>
                  <a:pt x="2065" y="860"/>
                  <a:pt x="2065" y="860"/>
                  <a:pt x="2065" y="860"/>
                </a:cubicBezTo>
                <a:cubicBezTo>
                  <a:pt x="2065" y="859"/>
                  <a:pt x="2065" y="859"/>
                  <a:pt x="2065" y="859"/>
                </a:cubicBezTo>
                <a:cubicBezTo>
                  <a:pt x="2065" y="858"/>
                  <a:pt x="2065" y="858"/>
                  <a:pt x="2065" y="858"/>
                </a:cubicBezTo>
                <a:cubicBezTo>
                  <a:pt x="2066" y="858"/>
                  <a:pt x="2066" y="858"/>
                  <a:pt x="2066" y="858"/>
                </a:cubicBezTo>
                <a:cubicBezTo>
                  <a:pt x="2067" y="859"/>
                  <a:pt x="2067" y="859"/>
                  <a:pt x="2067" y="859"/>
                </a:cubicBezTo>
                <a:cubicBezTo>
                  <a:pt x="2067" y="859"/>
                  <a:pt x="2068" y="859"/>
                  <a:pt x="2068" y="859"/>
                </a:cubicBezTo>
                <a:cubicBezTo>
                  <a:pt x="2068" y="859"/>
                  <a:pt x="2068" y="859"/>
                  <a:pt x="2068" y="859"/>
                </a:cubicBezTo>
                <a:cubicBezTo>
                  <a:pt x="2069" y="856"/>
                  <a:pt x="2069" y="856"/>
                  <a:pt x="2069" y="856"/>
                </a:cubicBezTo>
                <a:cubicBezTo>
                  <a:pt x="2069" y="856"/>
                  <a:pt x="2069" y="856"/>
                  <a:pt x="2069" y="856"/>
                </a:cubicBezTo>
                <a:cubicBezTo>
                  <a:pt x="2071" y="855"/>
                  <a:pt x="2071" y="855"/>
                  <a:pt x="2071" y="855"/>
                </a:cubicBezTo>
                <a:cubicBezTo>
                  <a:pt x="2072" y="856"/>
                  <a:pt x="2072" y="856"/>
                  <a:pt x="2072" y="856"/>
                </a:cubicBezTo>
                <a:cubicBezTo>
                  <a:pt x="2072" y="856"/>
                  <a:pt x="2072" y="857"/>
                  <a:pt x="2073" y="857"/>
                </a:cubicBezTo>
                <a:cubicBezTo>
                  <a:pt x="2073" y="857"/>
                  <a:pt x="2073" y="856"/>
                  <a:pt x="2073" y="856"/>
                </a:cubicBezTo>
                <a:cubicBezTo>
                  <a:pt x="2074" y="855"/>
                  <a:pt x="2074" y="855"/>
                  <a:pt x="2074" y="855"/>
                </a:cubicBezTo>
                <a:cubicBezTo>
                  <a:pt x="2076" y="855"/>
                  <a:pt x="2076" y="855"/>
                  <a:pt x="2076" y="855"/>
                </a:cubicBezTo>
                <a:cubicBezTo>
                  <a:pt x="2077" y="855"/>
                  <a:pt x="2077" y="855"/>
                  <a:pt x="2077" y="855"/>
                </a:cubicBezTo>
                <a:cubicBezTo>
                  <a:pt x="2077" y="855"/>
                  <a:pt x="2077" y="855"/>
                  <a:pt x="2077" y="854"/>
                </a:cubicBezTo>
                <a:cubicBezTo>
                  <a:pt x="2077" y="853"/>
                  <a:pt x="2077" y="853"/>
                  <a:pt x="2077" y="853"/>
                </a:cubicBezTo>
                <a:cubicBezTo>
                  <a:pt x="2077" y="853"/>
                  <a:pt x="2077" y="853"/>
                  <a:pt x="2077" y="853"/>
                </a:cubicBezTo>
                <a:cubicBezTo>
                  <a:pt x="2081" y="852"/>
                  <a:pt x="2081" y="852"/>
                  <a:pt x="2081" y="852"/>
                </a:cubicBezTo>
                <a:cubicBezTo>
                  <a:pt x="2082" y="851"/>
                  <a:pt x="2082" y="851"/>
                  <a:pt x="2082" y="851"/>
                </a:cubicBezTo>
                <a:cubicBezTo>
                  <a:pt x="2082" y="850"/>
                  <a:pt x="2082" y="850"/>
                  <a:pt x="2082" y="850"/>
                </a:cubicBezTo>
                <a:cubicBezTo>
                  <a:pt x="2082" y="849"/>
                  <a:pt x="2082" y="849"/>
                  <a:pt x="2082" y="849"/>
                </a:cubicBezTo>
                <a:cubicBezTo>
                  <a:pt x="2084" y="849"/>
                  <a:pt x="2084" y="849"/>
                  <a:pt x="2084" y="849"/>
                </a:cubicBezTo>
                <a:cubicBezTo>
                  <a:pt x="2084" y="849"/>
                  <a:pt x="2084" y="849"/>
                  <a:pt x="2084" y="849"/>
                </a:cubicBezTo>
                <a:cubicBezTo>
                  <a:pt x="2085" y="846"/>
                  <a:pt x="2085" y="846"/>
                  <a:pt x="2085" y="846"/>
                </a:cubicBezTo>
                <a:cubicBezTo>
                  <a:pt x="2087" y="846"/>
                  <a:pt x="2087" y="846"/>
                  <a:pt x="2087" y="846"/>
                </a:cubicBezTo>
                <a:cubicBezTo>
                  <a:pt x="2087" y="846"/>
                  <a:pt x="2087" y="846"/>
                  <a:pt x="2088" y="845"/>
                </a:cubicBezTo>
                <a:cubicBezTo>
                  <a:pt x="2088" y="845"/>
                  <a:pt x="2088" y="845"/>
                  <a:pt x="2087" y="845"/>
                </a:cubicBezTo>
                <a:cubicBezTo>
                  <a:pt x="2086" y="844"/>
                  <a:pt x="2086" y="844"/>
                  <a:pt x="2086" y="844"/>
                </a:cubicBezTo>
                <a:cubicBezTo>
                  <a:pt x="2085" y="843"/>
                  <a:pt x="2085" y="843"/>
                  <a:pt x="2085" y="843"/>
                </a:cubicBezTo>
                <a:cubicBezTo>
                  <a:pt x="2085" y="842"/>
                  <a:pt x="2085" y="842"/>
                  <a:pt x="2085" y="842"/>
                </a:cubicBezTo>
                <a:cubicBezTo>
                  <a:pt x="2088" y="844"/>
                  <a:pt x="2088" y="844"/>
                  <a:pt x="2088" y="844"/>
                </a:cubicBezTo>
                <a:cubicBezTo>
                  <a:pt x="2089" y="844"/>
                  <a:pt x="2089" y="844"/>
                  <a:pt x="2089" y="844"/>
                </a:cubicBezTo>
                <a:cubicBezTo>
                  <a:pt x="2089" y="843"/>
                  <a:pt x="2090" y="843"/>
                  <a:pt x="2089" y="843"/>
                </a:cubicBezTo>
                <a:cubicBezTo>
                  <a:pt x="2089" y="841"/>
                  <a:pt x="2089" y="841"/>
                  <a:pt x="2089" y="841"/>
                </a:cubicBezTo>
                <a:cubicBezTo>
                  <a:pt x="2090" y="841"/>
                  <a:pt x="2090" y="841"/>
                  <a:pt x="2090" y="841"/>
                </a:cubicBezTo>
                <a:cubicBezTo>
                  <a:pt x="2092" y="842"/>
                  <a:pt x="2092" y="842"/>
                  <a:pt x="2092" y="842"/>
                </a:cubicBezTo>
                <a:cubicBezTo>
                  <a:pt x="2092" y="842"/>
                  <a:pt x="2092" y="842"/>
                  <a:pt x="2092" y="842"/>
                </a:cubicBezTo>
                <a:cubicBezTo>
                  <a:pt x="2093" y="841"/>
                  <a:pt x="2093" y="841"/>
                  <a:pt x="2093" y="841"/>
                </a:cubicBezTo>
                <a:cubicBezTo>
                  <a:pt x="2092" y="839"/>
                  <a:pt x="2092" y="839"/>
                  <a:pt x="2092" y="839"/>
                </a:cubicBezTo>
                <a:cubicBezTo>
                  <a:pt x="2093" y="839"/>
                  <a:pt x="2093" y="839"/>
                  <a:pt x="2093" y="839"/>
                </a:cubicBezTo>
                <a:cubicBezTo>
                  <a:pt x="2093" y="837"/>
                  <a:pt x="2093" y="837"/>
                  <a:pt x="2093" y="837"/>
                </a:cubicBezTo>
                <a:cubicBezTo>
                  <a:pt x="2092" y="837"/>
                  <a:pt x="2092" y="837"/>
                  <a:pt x="2092" y="837"/>
                </a:cubicBezTo>
                <a:cubicBezTo>
                  <a:pt x="2090" y="836"/>
                  <a:pt x="2090" y="836"/>
                  <a:pt x="2090" y="836"/>
                </a:cubicBezTo>
                <a:cubicBezTo>
                  <a:pt x="2091" y="835"/>
                  <a:pt x="2091" y="835"/>
                  <a:pt x="2091" y="835"/>
                </a:cubicBezTo>
                <a:cubicBezTo>
                  <a:pt x="2093" y="835"/>
                  <a:pt x="2093" y="835"/>
                  <a:pt x="2093" y="835"/>
                </a:cubicBezTo>
                <a:cubicBezTo>
                  <a:pt x="2094" y="837"/>
                  <a:pt x="2094" y="837"/>
                  <a:pt x="2094" y="837"/>
                </a:cubicBezTo>
                <a:cubicBezTo>
                  <a:pt x="2094" y="837"/>
                  <a:pt x="2095" y="837"/>
                  <a:pt x="2095" y="837"/>
                </a:cubicBezTo>
                <a:cubicBezTo>
                  <a:pt x="2096" y="836"/>
                  <a:pt x="2096" y="836"/>
                  <a:pt x="2096" y="836"/>
                </a:cubicBezTo>
                <a:cubicBezTo>
                  <a:pt x="2096" y="836"/>
                  <a:pt x="2096" y="835"/>
                  <a:pt x="2096" y="835"/>
                </a:cubicBezTo>
                <a:cubicBezTo>
                  <a:pt x="2096" y="835"/>
                  <a:pt x="2096" y="835"/>
                  <a:pt x="2096" y="835"/>
                </a:cubicBezTo>
                <a:cubicBezTo>
                  <a:pt x="2096" y="835"/>
                  <a:pt x="2096" y="835"/>
                  <a:pt x="2096" y="835"/>
                </a:cubicBezTo>
                <a:cubicBezTo>
                  <a:pt x="2097" y="834"/>
                  <a:pt x="2097" y="834"/>
                  <a:pt x="2097" y="834"/>
                </a:cubicBezTo>
                <a:cubicBezTo>
                  <a:pt x="2098" y="833"/>
                  <a:pt x="2098" y="833"/>
                  <a:pt x="2098" y="833"/>
                </a:cubicBezTo>
                <a:cubicBezTo>
                  <a:pt x="2098" y="831"/>
                  <a:pt x="2098" y="831"/>
                  <a:pt x="2098" y="831"/>
                </a:cubicBezTo>
                <a:cubicBezTo>
                  <a:pt x="2101" y="830"/>
                  <a:pt x="2101" y="830"/>
                  <a:pt x="2101" y="830"/>
                </a:cubicBezTo>
                <a:cubicBezTo>
                  <a:pt x="2101" y="830"/>
                  <a:pt x="2101" y="830"/>
                  <a:pt x="2101" y="830"/>
                </a:cubicBezTo>
                <a:cubicBezTo>
                  <a:pt x="2101" y="829"/>
                  <a:pt x="2101" y="829"/>
                  <a:pt x="2101" y="829"/>
                </a:cubicBezTo>
                <a:cubicBezTo>
                  <a:pt x="2103" y="830"/>
                  <a:pt x="2103" y="830"/>
                  <a:pt x="2103" y="830"/>
                </a:cubicBezTo>
                <a:cubicBezTo>
                  <a:pt x="2103" y="830"/>
                  <a:pt x="2104" y="830"/>
                  <a:pt x="2104" y="830"/>
                </a:cubicBezTo>
                <a:cubicBezTo>
                  <a:pt x="2104" y="830"/>
                  <a:pt x="2104" y="830"/>
                  <a:pt x="2104" y="829"/>
                </a:cubicBezTo>
                <a:cubicBezTo>
                  <a:pt x="2103" y="828"/>
                  <a:pt x="2103" y="828"/>
                  <a:pt x="2103" y="828"/>
                </a:cubicBezTo>
                <a:cubicBezTo>
                  <a:pt x="2104" y="828"/>
                  <a:pt x="2104" y="828"/>
                  <a:pt x="2104" y="828"/>
                </a:cubicBezTo>
                <a:cubicBezTo>
                  <a:pt x="2104" y="828"/>
                  <a:pt x="2104" y="827"/>
                  <a:pt x="2104" y="827"/>
                </a:cubicBezTo>
                <a:cubicBezTo>
                  <a:pt x="2103" y="825"/>
                  <a:pt x="2103" y="825"/>
                  <a:pt x="2103" y="825"/>
                </a:cubicBezTo>
                <a:cubicBezTo>
                  <a:pt x="2103" y="825"/>
                  <a:pt x="2103" y="825"/>
                  <a:pt x="2103" y="825"/>
                </a:cubicBezTo>
                <a:cubicBezTo>
                  <a:pt x="2102" y="824"/>
                  <a:pt x="2102" y="824"/>
                  <a:pt x="2102" y="824"/>
                </a:cubicBezTo>
                <a:cubicBezTo>
                  <a:pt x="2102" y="824"/>
                  <a:pt x="2102" y="824"/>
                  <a:pt x="2102" y="824"/>
                </a:cubicBezTo>
                <a:cubicBezTo>
                  <a:pt x="2104" y="824"/>
                  <a:pt x="2104" y="824"/>
                  <a:pt x="2104" y="824"/>
                </a:cubicBezTo>
                <a:cubicBezTo>
                  <a:pt x="2104" y="824"/>
                  <a:pt x="2104" y="824"/>
                  <a:pt x="2104" y="824"/>
                </a:cubicBezTo>
                <a:cubicBezTo>
                  <a:pt x="2105" y="824"/>
                  <a:pt x="2105" y="824"/>
                  <a:pt x="2105" y="824"/>
                </a:cubicBezTo>
                <a:cubicBezTo>
                  <a:pt x="2105" y="825"/>
                  <a:pt x="2105" y="825"/>
                  <a:pt x="2105" y="825"/>
                </a:cubicBezTo>
                <a:cubicBezTo>
                  <a:pt x="2107" y="826"/>
                  <a:pt x="2107" y="826"/>
                  <a:pt x="2107" y="826"/>
                </a:cubicBezTo>
                <a:cubicBezTo>
                  <a:pt x="2108" y="826"/>
                  <a:pt x="2108" y="826"/>
                  <a:pt x="2108" y="826"/>
                </a:cubicBezTo>
                <a:cubicBezTo>
                  <a:pt x="2108" y="826"/>
                  <a:pt x="2108" y="826"/>
                  <a:pt x="2109" y="826"/>
                </a:cubicBezTo>
                <a:cubicBezTo>
                  <a:pt x="2109" y="823"/>
                  <a:pt x="2109" y="823"/>
                  <a:pt x="2109" y="823"/>
                </a:cubicBezTo>
                <a:cubicBezTo>
                  <a:pt x="2109" y="823"/>
                  <a:pt x="2109" y="823"/>
                  <a:pt x="2109" y="823"/>
                </a:cubicBezTo>
                <a:cubicBezTo>
                  <a:pt x="2109" y="822"/>
                  <a:pt x="2109" y="822"/>
                  <a:pt x="2109" y="822"/>
                </a:cubicBezTo>
                <a:cubicBezTo>
                  <a:pt x="2109" y="822"/>
                  <a:pt x="2109" y="822"/>
                  <a:pt x="2109" y="822"/>
                </a:cubicBezTo>
                <a:cubicBezTo>
                  <a:pt x="2109" y="822"/>
                  <a:pt x="2110" y="822"/>
                  <a:pt x="2110" y="822"/>
                </a:cubicBezTo>
                <a:cubicBezTo>
                  <a:pt x="2110" y="821"/>
                  <a:pt x="2110" y="821"/>
                  <a:pt x="2110" y="821"/>
                </a:cubicBezTo>
                <a:cubicBezTo>
                  <a:pt x="2108" y="819"/>
                  <a:pt x="2108" y="819"/>
                  <a:pt x="2108" y="819"/>
                </a:cubicBezTo>
                <a:cubicBezTo>
                  <a:pt x="2109" y="818"/>
                  <a:pt x="2109" y="818"/>
                  <a:pt x="2109" y="818"/>
                </a:cubicBezTo>
                <a:cubicBezTo>
                  <a:pt x="2113" y="817"/>
                  <a:pt x="2113" y="817"/>
                  <a:pt x="2113" y="817"/>
                </a:cubicBezTo>
                <a:cubicBezTo>
                  <a:pt x="2114" y="816"/>
                  <a:pt x="2114" y="816"/>
                  <a:pt x="2114" y="816"/>
                </a:cubicBezTo>
                <a:cubicBezTo>
                  <a:pt x="2114" y="815"/>
                  <a:pt x="2114" y="815"/>
                  <a:pt x="2114" y="815"/>
                </a:cubicBezTo>
                <a:cubicBezTo>
                  <a:pt x="2117" y="817"/>
                  <a:pt x="2117" y="817"/>
                  <a:pt x="2117" y="817"/>
                </a:cubicBezTo>
                <a:cubicBezTo>
                  <a:pt x="2117" y="817"/>
                  <a:pt x="2118" y="817"/>
                  <a:pt x="2118" y="817"/>
                </a:cubicBezTo>
                <a:cubicBezTo>
                  <a:pt x="2118" y="817"/>
                  <a:pt x="2118" y="816"/>
                  <a:pt x="2118" y="816"/>
                </a:cubicBezTo>
                <a:cubicBezTo>
                  <a:pt x="2117" y="815"/>
                  <a:pt x="2117" y="815"/>
                  <a:pt x="2117" y="815"/>
                </a:cubicBezTo>
                <a:cubicBezTo>
                  <a:pt x="2117" y="814"/>
                  <a:pt x="2117" y="814"/>
                  <a:pt x="2117" y="814"/>
                </a:cubicBezTo>
                <a:cubicBezTo>
                  <a:pt x="2116" y="814"/>
                  <a:pt x="2116" y="814"/>
                  <a:pt x="2116" y="814"/>
                </a:cubicBezTo>
                <a:cubicBezTo>
                  <a:pt x="2116" y="814"/>
                  <a:pt x="2116" y="814"/>
                  <a:pt x="2116" y="814"/>
                </a:cubicBezTo>
                <a:cubicBezTo>
                  <a:pt x="2116" y="814"/>
                  <a:pt x="2116" y="814"/>
                  <a:pt x="2116" y="814"/>
                </a:cubicBezTo>
                <a:cubicBezTo>
                  <a:pt x="2117" y="813"/>
                  <a:pt x="2117" y="813"/>
                  <a:pt x="2117" y="813"/>
                </a:cubicBezTo>
                <a:cubicBezTo>
                  <a:pt x="2117" y="812"/>
                  <a:pt x="2117" y="812"/>
                  <a:pt x="2117" y="812"/>
                </a:cubicBezTo>
                <a:cubicBezTo>
                  <a:pt x="2118" y="813"/>
                  <a:pt x="2118" y="813"/>
                  <a:pt x="2118" y="813"/>
                </a:cubicBezTo>
                <a:cubicBezTo>
                  <a:pt x="2118" y="813"/>
                  <a:pt x="2118" y="813"/>
                  <a:pt x="2119" y="812"/>
                </a:cubicBezTo>
                <a:cubicBezTo>
                  <a:pt x="2119" y="811"/>
                  <a:pt x="2119" y="811"/>
                  <a:pt x="2119" y="811"/>
                </a:cubicBezTo>
                <a:cubicBezTo>
                  <a:pt x="2120" y="812"/>
                  <a:pt x="2120" y="812"/>
                  <a:pt x="2120" y="812"/>
                </a:cubicBezTo>
                <a:cubicBezTo>
                  <a:pt x="2121" y="812"/>
                  <a:pt x="2121" y="812"/>
                  <a:pt x="2121" y="812"/>
                </a:cubicBezTo>
                <a:cubicBezTo>
                  <a:pt x="2123" y="812"/>
                  <a:pt x="2123" y="812"/>
                  <a:pt x="2123" y="812"/>
                </a:cubicBezTo>
                <a:cubicBezTo>
                  <a:pt x="2123" y="811"/>
                  <a:pt x="2123" y="811"/>
                  <a:pt x="2123" y="811"/>
                </a:cubicBezTo>
                <a:cubicBezTo>
                  <a:pt x="2124" y="811"/>
                  <a:pt x="2124" y="811"/>
                  <a:pt x="2124" y="811"/>
                </a:cubicBezTo>
                <a:cubicBezTo>
                  <a:pt x="2124" y="812"/>
                  <a:pt x="2124" y="812"/>
                  <a:pt x="2124" y="812"/>
                </a:cubicBezTo>
                <a:cubicBezTo>
                  <a:pt x="2124" y="812"/>
                  <a:pt x="2125" y="812"/>
                  <a:pt x="2125" y="812"/>
                </a:cubicBezTo>
                <a:cubicBezTo>
                  <a:pt x="2125" y="812"/>
                  <a:pt x="2125" y="812"/>
                  <a:pt x="2126" y="811"/>
                </a:cubicBezTo>
                <a:cubicBezTo>
                  <a:pt x="2128" y="807"/>
                  <a:pt x="2128" y="807"/>
                  <a:pt x="2128" y="807"/>
                </a:cubicBezTo>
                <a:cubicBezTo>
                  <a:pt x="2130" y="804"/>
                  <a:pt x="2130" y="804"/>
                  <a:pt x="2130" y="804"/>
                </a:cubicBezTo>
                <a:cubicBezTo>
                  <a:pt x="2130" y="803"/>
                  <a:pt x="2130" y="803"/>
                  <a:pt x="2129" y="803"/>
                </a:cubicBezTo>
                <a:cubicBezTo>
                  <a:pt x="2129" y="803"/>
                  <a:pt x="2129" y="803"/>
                  <a:pt x="2129" y="803"/>
                </a:cubicBezTo>
                <a:cubicBezTo>
                  <a:pt x="2128" y="803"/>
                  <a:pt x="2128" y="803"/>
                  <a:pt x="2128" y="803"/>
                </a:cubicBezTo>
                <a:cubicBezTo>
                  <a:pt x="2128" y="803"/>
                  <a:pt x="2128" y="803"/>
                  <a:pt x="2128" y="803"/>
                </a:cubicBezTo>
                <a:cubicBezTo>
                  <a:pt x="2123" y="805"/>
                  <a:pt x="2123" y="805"/>
                  <a:pt x="2123" y="805"/>
                </a:cubicBezTo>
                <a:cubicBezTo>
                  <a:pt x="2108" y="804"/>
                  <a:pt x="2108" y="804"/>
                  <a:pt x="2108" y="804"/>
                </a:cubicBezTo>
                <a:cubicBezTo>
                  <a:pt x="2095" y="797"/>
                  <a:pt x="2095" y="797"/>
                  <a:pt x="2095" y="797"/>
                </a:cubicBezTo>
                <a:cubicBezTo>
                  <a:pt x="2094" y="797"/>
                  <a:pt x="2094" y="797"/>
                  <a:pt x="2094" y="797"/>
                </a:cubicBezTo>
                <a:cubicBezTo>
                  <a:pt x="2094" y="798"/>
                  <a:pt x="2094" y="798"/>
                  <a:pt x="2094" y="798"/>
                </a:cubicBezTo>
                <a:cubicBezTo>
                  <a:pt x="2094" y="796"/>
                  <a:pt x="2094" y="796"/>
                  <a:pt x="2094" y="796"/>
                </a:cubicBezTo>
                <a:cubicBezTo>
                  <a:pt x="2094" y="796"/>
                  <a:pt x="2094" y="795"/>
                  <a:pt x="2094" y="795"/>
                </a:cubicBezTo>
                <a:cubicBezTo>
                  <a:pt x="2093" y="795"/>
                  <a:pt x="2093" y="795"/>
                  <a:pt x="2093" y="795"/>
                </a:cubicBezTo>
                <a:cubicBezTo>
                  <a:pt x="2091" y="796"/>
                  <a:pt x="2091" y="796"/>
                  <a:pt x="2091" y="796"/>
                </a:cubicBezTo>
                <a:cubicBezTo>
                  <a:pt x="2089" y="797"/>
                  <a:pt x="2089" y="797"/>
                  <a:pt x="2089" y="797"/>
                </a:cubicBezTo>
                <a:cubicBezTo>
                  <a:pt x="2088" y="795"/>
                  <a:pt x="2088" y="795"/>
                  <a:pt x="2088" y="795"/>
                </a:cubicBezTo>
                <a:cubicBezTo>
                  <a:pt x="2088" y="795"/>
                  <a:pt x="2087" y="794"/>
                  <a:pt x="2087" y="794"/>
                </a:cubicBezTo>
                <a:cubicBezTo>
                  <a:pt x="2087" y="794"/>
                  <a:pt x="2087" y="794"/>
                  <a:pt x="2087" y="794"/>
                </a:cubicBezTo>
                <a:cubicBezTo>
                  <a:pt x="2075" y="801"/>
                  <a:pt x="2075" y="801"/>
                  <a:pt x="2075" y="801"/>
                </a:cubicBezTo>
                <a:cubicBezTo>
                  <a:pt x="2071" y="800"/>
                  <a:pt x="2071" y="800"/>
                  <a:pt x="2071" y="800"/>
                </a:cubicBezTo>
                <a:cubicBezTo>
                  <a:pt x="2071" y="800"/>
                  <a:pt x="2071" y="800"/>
                  <a:pt x="2071" y="800"/>
                </a:cubicBezTo>
                <a:cubicBezTo>
                  <a:pt x="2066" y="802"/>
                  <a:pt x="2066" y="802"/>
                  <a:pt x="2066" y="802"/>
                </a:cubicBezTo>
                <a:cubicBezTo>
                  <a:pt x="2065" y="802"/>
                  <a:pt x="2065" y="802"/>
                  <a:pt x="2065" y="802"/>
                </a:cubicBezTo>
                <a:cubicBezTo>
                  <a:pt x="2063" y="808"/>
                  <a:pt x="2063" y="808"/>
                  <a:pt x="2063" y="808"/>
                </a:cubicBezTo>
                <a:cubicBezTo>
                  <a:pt x="2050" y="806"/>
                  <a:pt x="2050" y="806"/>
                  <a:pt x="2050" y="806"/>
                </a:cubicBezTo>
                <a:cubicBezTo>
                  <a:pt x="2052" y="804"/>
                  <a:pt x="2052" y="804"/>
                  <a:pt x="2052" y="804"/>
                </a:cubicBezTo>
                <a:cubicBezTo>
                  <a:pt x="2056" y="806"/>
                  <a:pt x="2056" y="806"/>
                  <a:pt x="2056" y="806"/>
                </a:cubicBezTo>
                <a:cubicBezTo>
                  <a:pt x="2056" y="806"/>
                  <a:pt x="2056" y="806"/>
                  <a:pt x="2056" y="806"/>
                </a:cubicBezTo>
                <a:cubicBezTo>
                  <a:pt x="2066" y="799"/>
                  <a:pt x="2066" y="799"/>
                  <a:pt x="2066" y="799"/>
                </a:cubicBezTo>
                <a:cubicBezTo>
                  <a:pt x="2071" y="799"/>
                  <a:pt x="2071" y="799"/>
                  <a:pt x="2071" y="799"/>
                </a:cubicBezTo>
                <a:cubicBezTo>
                  <a:pt x="2074" y="797"/>
                  <a:pt x="2074" y="797"/>
                  <a:pt x="2074" y="797"/>
                </a:cubicBezTo>
                <a:cubicBezTo>
                  <a:pt x="2074" y="797"/>
                  <a:pt x="2074" y="797"/>
                  <a:pt x="2074" y="797"/>
                </a:cubicBezTo>
                <a:cubicBezTo>
                  <a:pt x="2074" y="796"/>
                  <a:pt x="2074" y="796"/>
                  <a:pt x="2074" y="796"/>
                </a:cubicBezTo>
                <a:cubicBezTo>
                  <a:pt x="2073" y="793"/>
                  <a:pt x="2073" y="793"/>
                  <a:pt x="2073" y="793"/>
                </a:cubicBezTo>
                <a:cubicBezTo>
                  <a:pt x="2072" y="793"/>
                  <a:pt x="2072" y="793"/>
                  <a:pt x="2072" y="793"/>
                </a:cubicBezTo>
                <a:cubicBezTo>
                  <a:pt x="2050" y="794"/>
                  <a:pt x="2050" y="794"/>
                  <a:pt x="2050" y="794"/>
                </a:cubicBezTo>
                <a:cubicBezTo>
                  <a:pt x="2048" y="791"/>
                  <a:pt x="2048" y="791"/>
                  <a:pt x="2048" y="791"/>
                </a:cubicBezTo>
                <a:cubicBezTo>
                  <a:pt x="2047" y="791"/>
                  <a:pt x="2047" y="791"/>
                  <a:pt x="2047" y="791"/>
                </a:cubicBezTo>
                <a:cubicBezTo>
                  <a:pt x="2047" y="791"/>
                  <a:pt x="2047" y="791"/>
                  <a:pt x="2047" y="791"/>
                </a:cubicBezTo>
                <a:cubicBezTo>
                  <a:pt x="2051" y="789"/>
                  <a:pt x="2051" y="789"/>
                  <a:pt x="2051" y="789"/>
                </a:cubicBezTo>
                <a:cubicBezTo>
                  <a:pt x="2054" y="786"/>
                  <a:pt x="2054" y="786"/>
                  <a:pt x="2054" y="786"/>
                </a:cubicBezTo>
                <a:cubicBezTo>
                  <a:pt x="2056" y="780"/>
                  <a:pt x="2056" y="780"/>
                  <a:pt x="2056" y="780"/>
                </a:cubicBezTo>
                <a:cubicBezTo>
                  <a:pt x="2055" y="779"/>
                  <a:pt x="2055" y="779"/>
                  <a:pt x="2055" y="779"/>
                </a:cubicBezTo>
                <a:cubicBezTo>
                  <a:pt x="2053" y="775"/>
                  <a:pt x="2053" y="775"/>
                  <a:pt x="2053" y="775"/>
                </a:cubicBezTo>
                <a:cubicBezTo>
                  <a:pt x="2053" y="774"/>
                  <a:pt x="2053" y="774"/>
                  <a:pt x="2053" y="774"/>
                </a:cubicBezTo>
                <a:cubicBezTo>
                  <a:pt x="2056" y="774"/>
                  <a:pt x="2056" y="774"/>
                  <a:pt x="2056" y="774"/>
                </a:cubicBezTo>
                <a:cubicBezTo>
                  <a:pt x="2059" y="775"/>
                  <a:pt x="2059" y="775"/>
                  <a:pt x="2059" y="775"/>
                </a:cubicBezTo>
                <a:cubicBezTo>
                  <a:pt x="2059" y="775"/>
                  <a:pt x="2059" y="775"/>
                  <a:pt x="2059" y="775"/>
                </a:cubicBezTo>
                <a:cubicBezTo>
                  <a:pt x="2060" y="775"/>
                  <a:pt x="2060" y="775"/>
                  <a:pt x="2060" y="774"/>
                </a:cubicBezTo>
                <a:cubicBezTo>
                  <a:pt x="2060" y="772"/>
                  <a:pt x="2060" y="772"/>
                  <a:pt x="2060" y="772"/>
                </a:cubicBezTo>
                <a:cubicBezTo>
                  <a:pt x="2062" y="774"/>
                  <a:pt x="2062" y="774"/>
                  <a:pt x="2062" y="774"/>
                </a:cubicBezTo>
                <a:cubicBezTo>
                  <a:pt x="2063" y="774"/>
                  <a:pt x="2063" y="774"/>
                  <a:pt x="2063" y="774"/>
                </a:cubicBezTo>
                <a:cubicBezTo>
                  <a:pt x="2072" y="774"/>
                  <a:pt x="2072" y="774"/>
                  <a:pt x="2072" y="774"/>
                </a:cubicBezTo>
                <a:cubicBezTo>
                  <a:pt x="2073" y="774"/>
                  <a:pt x="2073" y="774"/>
                  <a:pt x="2073" y="774"/>
                </a:cubicBezTo>
                <a:cubicBezTo>
                  <a:pt x="2081" y="769"/>
                  <a:pt x="2081" y="769"/>
                  <a:pt x="2081" y="769"/>
                </a:cubicBezTo>
                <a:cubicBezTo>
                  <a:pt x="2084" y="766"/>
                  <a:pt x="2084" y="766"/>
                  <a:pt x="2084" y="766"/>
                </a:cubicBezTo>
                <a:cubicBezTo>
                  <a:pt x="2084" y="765"/>
                  <a:pt x="2084" y="765"/>
                  <a:pt x="2084" y="765"/>
                </a:cubicBezTo>
                <a:cubicBezTo>
                  <a:pt x="2083" y="763"/>
                  <a:pt x="2083" y="763"/>
                  <a:pt x="2083" y="763"/>
                </a:cubicBezTo>
                <a:cubicBezTo>
                  <a:pt x="2085" y="764"/>
                  <a:pt x="2085" y="764"/>
                  <a:pt x="2085" y="764"/>
                </a:cubicBezTo>
                <a:cubicBezTo>
                  <a:pt x="2085" y="764"/>
                  <a:pt x="2086" y="764"/>
                  <a:pt x="2086" y="764"/>
                </a:cubicBezTo>
                <a:cubicBezTo>
                  <a:pt x="2086" y="764"/>
                  <a:pt x="2086" y="764"/>
                  <a:pt x="2086" y="763"/>
                </a:cubicBezTo>
                <a:cubicBezTo>
                  <a:pt x="2086" y="758"/>
                  <a:pt x="2086" y="758"/>
                  <a:pt x="2086" y="758"/>
                </a:cubicBezTo>
                <a:cubicBezTo>
                  <a:pt x="2086" y="757"/>
                  <a:pt x="2086" y="757"/>
                  <a:pt x="2086" y="757"/>
                </a:cubicBezTo>
                <a:cubicBezTo>
                  <a:pt x="2082" y="753"/>
                  <a:pt x="2082" y="753"/>
                  <a:pt x="2082" y="753"/>
                </a:cubicBezTo>
                <a:cubicBezTo>
                  <a:pt x="2082" y="753"/>
                  <a:pt x="2082" y="753"/>
                  <a:pt x="2082" y="753"/>
                </a:cubicBezTo>
                <a:cubicBezTo>
                  <a:pt x="2076" y="752"/>
                  <a:pt x="2076" y="752"/>
                  <a:pt x="2076" y="752"/>
                </a:cubicBezTo>
                <a:cubicBezTo>
                  <a:pt x="2072" y="753"/>
                  <a:pt x="2072" y="753"/>
                  <a:pt x="2072" y="753"/>
                </a:cubicBezTo>
                <a:cubicBezTo>
                  <a:pt x="2068" y="751"/>
                  <a:pt x="2068" y="751"/>
                  <a:pt x="2068" y="751"/>
                </a:cubicBezTo>
                <a:cubicBezTo>
                  <a:pt x="2068" y="751"/>
                  <a:pt x="2068" y="751"/>
                  <a:pt x="2068" y="751"/>
                </a:cubicBezTo>
                <a:cubicBezTo>
                  <a:pt x="2065" y="752"/>
                  <a:pt x="2065" y="752"/>
                  <a:pt x="2065" y="752"/>
                </a:cubicBezTo>
                <a:cubicBezTo>
                  <a:pt x="2065" y="751"/>
                  <a:pt x="2065" y="751"/>
                  <a:pt x="2065" y="751"/>
                </a:cubicBezTo>
                <a:cubicBezTo>
                  <a:pt x="2065" y="751"/>
                  <a:pt x="2065" y="750"/>
                  <a:pt x="2065" y="750"/>
                </a:cubicBezTo>
                <a:cubicBezTo>
                  <a:pt x="2060" y="748"/>
                  <a:pt x="2060" y="748"/>
                  <a:pt x="2060" y="748"/>
                </a:cubicBezTo>
                <a:cubicBezTo>
                  <a:pt x="2062" y="747"/>
                  <a:pt x="2062" y="747"/>
                  <a:pt x="2062" y="747"/>
                </a:cubicBezTo>
                <a:cubicBezTo>
                  <a:pt x="2062" y="747"/>
                  <a:pt x="2062" y="747"/>
                  <a:pt x="2062" y="747"/>
                </a:cubicBezTo>
                <a:cubicBezTo>
                  <a:pt x="2061" y="742"/>
                  <a:pt x="2061" y="742"/>
                  <a:pt x="2061" y="742"/>
                </a:cubicBezTo>
                <a:cubicBezTo>
                  <a:pt x="2065" y="745"/>
                  <a:pt x="2065" y="745"/>
                  <a:pt x="2065" y="745"/>
                </a:cubicBezTo>
                <a:cubicBezTo>
                  <a:pt x="2068" y="750"/>
                  <a:pt x="2068" y="750"/>
                  <a:pt x="2068" y="750"/>
                </a:cubicBezTo>
                <a:cubicBezTo>
                  <a:pt x="2069" y="750"/>
                  <a:pt x="2069" y="750"/>
                  <a:pt x="2069" y="750"/>
                </a:cubicBezTo>
                <a:cubicBezTo>
                  <a:pt x="2073" y="751"/>
                  <a:pt x="2073" y="751"/>
                  <a:pt x="2073" y="751"/>
                </a:cubicBezTo>
                <a:cubicBezTo>
                  <a:pt x="2073" y="751"/>
                  <a:pt x="2073" y="751"/>
                  <a:pt x="2073" y="751"/>
                </a:cubicBezTo>
                <a:cubicBezTo>
                  <a:pt x="2076" y="749"/>
                  <a:pt x="2076" y="749"/>
                  <a:pt x="2076" y="749"/>
                </a:cubicBezTo>
                <a:cubicBezTo>
                  <a:pt x="2078" y="751"/>
                  <a:pt x="2078" y="751"/>
                  <a:pt x="2078" y="751"/>
                </a:cubicBezTo>
                <a:cubicBezTo>
                  <a:pt x="2083" y="751"/>
                  <a:pt x="2083" y="751"/>
                  <a:pt x="2083" y="751"/>
                </a:cubicBezTo>
                <a:cubicBezTo>
                  <a:pt x="2091" y="760"/>
                  <a:pt x="2091" y="760"/>
                  <a:pt x="2091" y="760"/>
                </a:cubicBezTo>
                <a:cubicBezTo>
                  <a:pt x="2091" y="760"/>
                  <a:pt x="2091" y="760"/>
                  <a:pt x="2091" y="760"/>
                </a:cubicBezTo>
                <a:cubicBezTo>
                  <a:pt x="2095" y="760"/>
                  <a:pt x="2095" y="760"/>
                  <a:pt x="2095" y="760"/>
                </a:cubicBezTo>
                <a:cubicBezTo>
                  <a:pt x="2097" y="761"/>
                  <a:pt x="2097" y="761"/>
                  <a:pt x="2097" y="761"/>
                </a:cubicBezTo>
                <a:cubicBezTo>
                  <a:pt x="2098" y="765"/>
                  <a:pt x="2098" y="765"/>
                  <a:pt x="2098" y="765"/>
                </a:cubicBezTo>
                <a:cubicBezTo>
                  <a:pt x="2101" y="769"/>
                  <a:pt x="2101" y="769"/>
                  <a:pt x="2101" y="769"/>
                </a:cubicBezTo>
                <a:cubicBezTo>
                  <a:pt x="2103" y="782"/>
                  <a:pt x="2103" y="782"/>
                  <a:pt x="2103" y="782"/>
                </a:cubicBezTo>
                <a:cubicBezTo>
                  <a:pt x="2106" y="788"/>
                  <a:pt x="2106" y="788"/>
                  <a:pt x="2106" y="788"/>
                </a:cubicBezTo>
                <a:cubicBezTo>
                  <a:pt x="2111" y="792"/>
                  <a:pt x="2111" y="792"/>
                  <a:pt x="2111" y="792"/>
                </a:cubicBezTo>
                <a:cubicBezTo>
                  <a:pt x="2117" y="794"/>
                  <a:pt x="2117" y="794"/>
                  <a:pt x="2117" y="794"/>
                </a:cubicBezTo>
                <a:cubicBezTo>
                  <a:pt x="2117" y="794"/>
                  <a:pt x="2117" y="794"/>
                  <a:pt x="2117" y="794"/>
                </a:cubicBezTo>
                <a:cubicBezTo>
                  <a:pt x="2122" y="793"/>
                  <a:pt x="2122" y="793"/>
                  <a:pt x="2122" y="793"/>
                </a:cubicBezTo>
                <a:cubicBezTo>
                  <a:pt x="2122" y="793"/>
                  <a:pt x="2123" y="793"/>
                  <a:pt x="2123" y="792"/>
                </a:cubicBezTo>
                <a:cubicBezTo>
                  <a:pt x="2123" y="780"/>
                  <a:pt x="2123" y="780"/>
                  <a:pt x="2123" y="780"/>
                </a:cubicBezTo>
                <a:cubicBezTo>
                  <a:pt x="2124" y="780"/>
                  <a:pt x="2124" y="780"/>
                  <a:pt x="2124" y="780"/>
                </a:cubicBezTo>
                <a:cubicBezTo>
                  <a:pt x="2125" y="791"/>
                  <a:pt x="2125" y="791"/>
                  <a:pt x="2125" y="791"/>
                </a:cubicBezTo>
                <a:cubicBezTo>
                  <a:pt x="2125" y="791"/>
                  <a:pt x="2125" y="791"/>
                  <a:pt x="2125" y="792"/>
                </a:cubicBezTo>
                <a:cubicBezTo>
                  <a:pt x="2125" y="792"/>
                  <a:pt x="2126" y="792"/>
                  <a:pt x="2126" y="792"/>
                </a:cubicBezTo>
                <a:cubicBezTo>
                  <a:pt x="2129" y="791"/>
                  <a:pt x="2129" y="791"/>
                  <a:pt x="2129" y="791"/>
                </a:cubicBezTo>
                <a:cubicBezTo>
                  <a:pt x="2130" y="793"/>
                  <a:pt x="2130" y="793"/>
                  <a:pt x="2130" y="793"/>
                </a:cubicBezTo>
                <a:cubicBezTo>
                  <a:pt x="2131" y="794"/>
                  <a:pt x="2131" y="794"/>
                  <a:pt x="2131" y="794"/>
                </a:cubicBezTo>
                <a:cubicBezTo>
                  <a:pt x="2135" y="792"/>
                  <a:pt x="2135" y="792"/>
                  <a:pt x="2135" y="792"/>
                </a:cubicBezTo>
                <a:cubicBezTo>
                  <a:pt x="2135" y="792"/>
                  <a:pt x="2135" y="792"/>
                  <a:pt x="2135" y="792"/>
                </a:cubicBezTo>
                <a:cubicBezTo>
                  <a:pt x="2135" y="788"/>
                  <a:pt x="2135" y="788"/>
                  <a:pt x="2135" y="788"/>
                </a:cubicBezTo>
                <a:cubicBezTo>
                  <a:pt x="2135" y="787"/>
                  <a:pt x="2135" y="787"/>
                  <a:pt x="2135" y="787"/>
                </a:cubicBezTo>
                <a:cubicBezTo>
                  <a:pt x="2133" y="786"/>
                  <a:pt x="2133" y="786"/>
                  <a:pt x="2133" y="786"/>
                </a:cubicBezTo>
                <a:cubicBezTo>
                  <a:pt x="2134" y="783"/>
                  <a:pt x="2134" y="783"/>
                  <a:pt x="2134" y="783"/>
                </a:cubicBezTo>
                <a:cubicBezTo>
                  <a:pt x="2132" y="779"/>
                  <a:pt x="2132" y="779"/>
                  <a:pt x="2132" y="779"/>
                </a:cubicBezTo>
                <a:cubicBezTo>
                  <a:pt x="2133" y="778"/>
                  <a:pt x="2133" y="778"/>
                  <a:pt x="2133" y="778"/>
                </a:cubicBezTo>
                <a:cubicBezTo>
                  <a:pt x="2133" y="777"/>
                  <a:pt x="2133" y="777"/>
                  <a:pt x="2133" y="777"/>
                </a:cubicBezTo>
                <a:cubicBezTo>
                  <a:pt x="2133" y="773"/>
                  <a:pt x="2133" y="773"/>
                  <a:pt x="2133" y="773"/>
                </a:cubicBezTo>
                <a:cubicBezTo>
                  <a:pt x="2133" y="772"/>
                  <a:pt x="2133" y="772"/>
                  <a:pt x="2133" y="772"/>
                </a:cubicBezTo>
                <a:cubicBezTo>
                  <a:pt x="2133" y="771"/>
                  <a:pt x="2133" y="771"/>
                  <a:pt x="2133" y="771"/>
                </a:cubicBezTo>
                <a:cubicBezTo>
                  <a:pt x="2132" y="769"/>
                  <a:pt x="2132" y="769"/>
                  <a:pt x="2132" y="769"/>
                </a:cubicBezTo>
                <a:cubicBezTo>
                  <a:pt x="2131" y="769"/>
                  <a:pt x="2131" y="769"/>
                  <a:pt x="2131" y="769"/>
                </a:cubicBezTo>
                <a:cubicBezTo>
                  <a:pt x="2132" y="768"/>
                  <a:pt x="2132" y="768"/>
                  <a:pt x="2132" y="768"/>
                </a:cubicBezTo>
                <a:cubicBezTo>
                  <a:pt x="2132" y="768"/>
                  <a:pt x="2132" y="768"/>
                  <a:pt x="2132" y="768"/>
                </a:cubicBezTo>
                <a:cubicBezTo>
                  <a:pt x="2133" y="764"/>
                  <a:pt x="2133" y="764"/>
                  <a:pt x="2133" y="764"/>
                </a:cubicBezTo>
                <a:cubicBezTo>
                  <a:pt x="2132" y="761"/>
                  <a:pt x="2132" y="761"/>
                  <a:pt x="2132" y="761"/>
                </a:cubicBezTo>
                <a:cubicBezTo>
                  <a:pt x="2133" y="760"/>
                  <a:pt x="2133" y="760"/>
                  <a:pt x="2133" y="760"/>
                </a:cubicBezTo>
                <a:cubicBezTo>
                  <a:pt x="2133" y="760"/>
                  <a:pt x="2133" y="760"/>
                  <a:pt x="2133" y="760"/>
                </a:cubicBezTo>
                <a:cubicBezTo>
                  <a:pt x="2133" y="753"/>
                  <a:pt x="2133" y="753"/>
                  <a:pt x="2133" y="753"/>
                </a:cubicBezTo>
                <a:cubicBezTo>
                  <a:pt x="2133" y="752"/>
                  <a:pt x="2133" y="752"/>
                  <a:pt x="2133" y="752"/>
                </a:cubicBezTo>
                <a:cubicBezTo>
                  <a:pt x="2131" y="752"/>
                  <a:pt x="2131" y="752"/>
                  <a:pt x="2131" y="752"/>
                </a:cubicBezTo>
                <a:cubicBezTo>
                  <a:pt x="2130" y="752"/>
                  <a:pt x="2130" y="752"/>
                  <a:pt x="2130" y="752"/>
                </a:cubicBezTo>
                <a:cubicBezTo>
                  <a:pt x="2127" y="755"/>
                  <a:pt x="2127" y="755"/>
                  <a:pt x="2127" y="755"/>
                </a:cubicBezTo>
                <a:cubicBezTo>
                  <a:pt x="2126" y="754"/>
                  <a:pt x="2126" y="754"/>
                  <a:pt x="2126" y="754"/>
                </a:cubicBezTo>
                <a:cubicBezTo>
                  <a:pt x="2126" y="754"/>
                  <a:pt x="2126" y="754"/>
                  <a:pt x="2126" y="754"/>
                </a:cubicBezTo>
                <a:cubicBezTo>
                  <a:pt x="2125" y="754"/>
                  <a:pt x="2125" y="754"/>
                  <a:pt x="2125" y="755"/>
                </a:cubicBezTo>
                <a:cubicBezTo>
                  <a:pt x="2124" y="760"/>
                  <a:pt x="2124" y="760"/>
                  <a:pt x="2124" y="760"/>
                </a:cubicBezTo>
                <a:cubicBezTo>
                  <a:pt x="2123" y="760"/>
                  <a:pt x="2123" y="760"/>
                  <a:pt x="2123" y="760"/>
                </a:cubicBezTo>
                <a:cubicBezTo>
                  <a:pt x="2123" y="755"/>
                  <a:pt x="2123" y="755"/>
                  <a:pt x="2123" y="755"/>
                </a:cubicBezTo>
                <a:cubicBezTo>
                  <a:pt x="2128" y="748"/>
                  <a:pt x="2128" y="748"/>
                  <a:pt x="2128" y="748"/>
                </a:cubicBezTo>
                <a:cubicBezTo>
                  <a:pt x="2130" y="744"/>
                  <a:pt x="2130" y="744"/>
                  <a:pt x="2130" y="744"/>
                </a:cubicBezTo>
                <a:cubicBezTo>
                  <a:pt x="2130" y="744"/>
                  <a:pt x="2130" y="744"/>
                  <a:pt x="2129" y="744"/>
                </a:cubicBezTo>
                <a:cubicBezTo>
                  <a:pt x="2129" y="743"/>
                  <a:pt x="2129" y="743"/>
                  <a:pt x="2129" y="743"/>
                </a:cubicBezTo>
                <a:cubicBezTo>
                  <a:pt x="2127" y="743"/>
                  <a:pt x="2127" y="743"/>
                  <a:pt x="2127" y="743"/>
                </a:cubicBezTo>
                <a:cubicBezTo>
                  <a:pt x="2126" y="744"/>
                  <a:pt x="2126" y="744"/>
                  <a:pt x="2126" y="744"/>
                </a:cubicBezTo>
                <a:cubicBezTo>
                  <a:pt x="2124" y="747"/>
                  <a:pt x="2124" y="747"/>
                  <a:pt x="2124" y="747"/>
                </a:cubicBezTo>
                <a:cubicBezTo>
                  <a:pt x="2124" y="745"/>
                  <a:pt x="2124" y="745"/>
                  <a:pt x="2124" y="745"/>
                </a:cubicBezTo>
                <a:cubicBezTo>
                  <a:pt x="2124" y="742"/>
                  <a:pt x="2124" y="742"/>
                  <a:pt x="2124" y="742"/>
                </a:cubicBezTo>
                <a:cubicBezTo>
                  <a:pt x="2124" y="742"/>
                  <a:pt x="2124" y="741"/>
                  <a:pt x="2124" y="741"/>
                </a:cubicBezTo>
                <a:cubicBezTo>
                  <a:pt x="2124" y="741"/>
                  <a:pt x="2123" y="741"/>
                  <a:pt x="2123" y="741"/>
                </a:cubicBezTo>
                <a:cubicBezTo>
                  <a:pt x="2118" y="744"/>
                  <a:pt x="2118" y="744"/>
                  <a:pt x="2118" y="744"/>
                </a:cubicBezTo>
                <a:cubicBezTo>
                  <a:pt x="2117" y="747"/>
                  <a:pt x="2117" y="747"/>
                  <a:pt x="2117" y="747"/>
                </a:cubicBezTo>
                <a:cubicBezTo>
                  <a:pt x="2118" y="745"/>
                  <a:pt x="2118" y="745"/>
                  <a:pt x="2118" y="745"/>
                </a:cubicBezTo>
                <a:cubicBezTo>
                  <a:pt x="2120" y="742"/>
                  <a:pt x="2120" y="742"/>
                  <a:pt x="2120" y="742"/>
                </a:cubicBezTo>
                <a:cubicBezTo>
                  <a:pt x="2121" y="740"/>
                  <a:pt x="2121" y="740"/>
                  <a:pt x="2121" y="740"/>
                </a:cubicBezTo>
                <a:cubicBezTo>
                  <a:pt x="2123" y="737"/>
                  <a:pt x="2123" y="737"/>
                  <a:pt x="2123" y="737"/>
                </a:cubicBezTo>
                <a:cubicBezTo>
                  <a:pt x="2123" y="737"/>
                  <a:pt x="2123" y="736"/>
                  <a:pt x="2123" y="736"/>
                </a:cubicBezTo>
                <a:cubicBezTo>
                  <a:pt x="2123" y="736"/>
                  <a:pt x="2123" y="736"/>
                  <a:pt x="2123" y="736"/>
                </a:cubicBezTo>
                <a:cubicBezTo>
                  <a:pt x="2115" y="733"/>
                  <a:pt x="2115" y="733"/>
                  <a:pt x="2115" y="733"/>
                </a:cubicBezTo>
                <a:cubicBezTo>
                  <a:pt x="2115" y="730"/>
                  <a:pt x="2115" y="730"/>
                  <a:pt x="2115" y="730"/>
                </a:cubicBezTo>
                <a:cubicBezTo>
                  <a:pt x="2114" y="730"/>
                  <a:pt x="2114" y="730"/>
                  <a:pt x="2114" y="730"/>
                </a:cubicBezTo>
                <a:cubicBezTo>
                  <a:pt x="2108" y="727"/>
                  <a:pt x="2108" y="727"/>
                  <a:pt x="2108" y="727"/>
                </a:cubicBezTo>
                <a:cubicBezTo>
                  <a:pt x="2108" y="725"/>
                  <a:pt x="2108" y="725"/>
                  <a:pt x="2108" y="725"/>
                </a:cubicBezTo>
                <a:cubicBezTo>
                  <a:pt x="2107" y="725"/>
                  <a:pt x="2107" y="725"/>
                  <a:pt x="2107" y="725"/>
                </a:cubicBezTo>
                <a:cubicBezTo>
                  <a:pt x="2097" y="716"/>
                  <a:pt x="2097" y="716"/>
                  <a:pt x="2097" y="716"/>
                </a:cubicBezTo>
                <a:cubicBezTo>
                  <a:pt x="2097" y="715"/>
                  <a:pt x="2097" y="715"/>
                  <a:pt x="2097" y="715"/>
                </a:cubicBezTo>
                <a:cubicBezTo>
                  <a:pt x="2094" y="715"/>
                  <a:pt x="2094" y="715"/>
                  <a:pt x="2094" y="715"/>
                </a:cubicBezTo>
                <a:cubicBezTo>
                  <a:pt x="2094" y="715"/>
                  <a:pt x="2094" y="715"/>
                  <a:pt x="2094" y="715"/>
                </a:cubicBezTo>
                <a:cubicBezTo>
                  <a:pt x="2090" y="717"/>
                  <a:pt x="2090" y="717"/>
                  <a:pt x="2090" y="717"/>
                </a:cubicBezTo>
                <a:cubicBezTo>
                  <a:pt x="2088" y="721"/>
                  <a:pt x="2088" y="721"/>
                  <a:pt x="2088" y="721"/>
                </a:cubicBezTo>
                <a:cubicBezTo>
                  <a:pt x="2089" y="718"/>
                  <a:pt x="2089" y="718"/>
                  <a:pt x="2089" y="718"/>
                </a:cubicBezTo>
                <a:cubicBezTo>
                  <a:pt x="2089" y="718"/>
                  <a:pt x="2089" y="718"/>
                  <a:pt x="2088" y="718"/>
                </a:cubicBezTo>
                <a:cubicBezTo>
                  <a:pt x="2086" y="717"/>
                  <a:pt x="2086" y="717"/>
                  <a:pt x="2086" y="717"/>
                </a:cubicBezTo>
                <a:cubicBezTo>
                  <a:pt x="2086" y="716"/>
                  <a:pt x="2086" y="716"/>
                  <a:pt x="2086" y="716"/>
                </a:cubicBezTo>
                <a:cubicBezTo>
                  <a:pt x="2095" y="714"/>
                  <a:pt x="2095" y="714"/>
                  <a:pt x="2095" y="714"/>
                </a:cubicBezTo>
                <a:cubicBezTo>
                  <a:pt x="2096" y="714"/>
                  <a:pt x="2096" y="714"/>
                  <a:pt x="2096" y="713"/>
                </a:cubicBezTo>
                <a:cubicBezTo>
                  <a:pt x="2095" y="705"/>
                  <a:pt x="2095" y="705"/>
                  <a:pt x="2095" y="705"/>
                </a:cubicBezTo>
                <a:cubicBezTo>
                  <a:pt x="2095" y="705"/>
                  <a:pt x="2095" y="705"/>
                  <a:pt x="2095" y="705"/>
                </a:cubicBezTo>
                <a:cubicBezTo>
                  <a:pt x="2087" y="700"/>
                  <a:pt x="2087" y="700"/>
                  <a:pt x="2087" y="700"/>
                </a:cubicBezTo>
                <a:cubicBezTo>
                  <a:pt x="2086" y="700"/>
                  <a:pt x="2086" y="700"/>
                  <a:pt x="2086" y="700"/>
                </a:cubicBezTo>
                <a:cubicBezTo>
                  <a:pt x="2083" y="700"/>
                  <a:pt x="2083" y="700"/>
                  <a:pt x="2083" y="700"/>
                </a:cubicBezTo>
                <a:cubicBezTo>
                  <a:pt x="2083" y="700"/>
                  <a:pt x="2083" y="700"/>
                  <a:pt x="2083" y="700"/>
                </a:cubicBezTo>
                <a:cubicBezTo>
                  <a:pt x="2076" y="707"/>
                  <a:pt x="2076" y="707"/>
                  <a:pt x="2076" y="707"/>
                </a:cubicBezTo>
                <a:cubicBezTo>
                  <a:pt x="2076" y="704"/>
                  <a:pt x="2076" y="704"/>
                  <a:pt x="2076" y="704"/>
                </a:cubicBezTo>
                <a:cubicBezTo>
                  <a:pt x="2076" y="703"/>
                  <a:pt x="2075" y="703"/>
                  <a:pt x="2075" y="703"/>
                </a:cubicBezTo>
                <a:cubicBezTo>
                  <a:pt x="2075" y="703"/>
                  <a:pt x="2075" y="703"/>
                  <a:pt x="2075" y="703"/>
                </a:cubicBezTo>
                <a:cubicBezTo>
                  <a:pt x="2072" y="703"/>
                  <a:pt x="2072" y="703"/>
                  <a:pt x="2072" y="703"/>
                </a:cubicBezTo>
                <a:cubicBezTo>
                  <a:pt x="2072" y="703"/>
                  <a:pt x="2072" y="703"/>
                  <a:pt x="2072" y="703"/>
                </a:cubicBezTo>
                <a:cubicBezTo>
                  <a:pt x="2074" y="703"/>
                  <a:pt x="2074" y="703"/>
                  <a:pt x="2074" y="703"/>
                </a:cubicBezTo>
                <a:cubicBezTo>
                  <a:pt x="2074" y="703"/>
                  <a:pt x="2074" y="702"/>
                  <a:pt x="2074" y="702"/>
                </a:cubicBezTo>
                <a:cubicBezTo>
                  <a:pt x="2074" y="702"/>
                  <a:pt x="2074" y="702"/>
                  <a:pt x="2074" y="702"/>
                </a:cubicBezTo>
                <a:cubicBezTo>
                  <a:pt x="2073" y="701"/>
                  <a:pt x="2073" y="701"/>
                  <a:pt x="2073" y="701"/>
                </a:cubicBezTo>
                <a:cubicBezTo>
                  <a:pt x="2078" y="702"/>
                  <a:pt x="2078" y="702"/>
                  <a:pt x="2078" y="702"/>
                </a:cubicBezTo>
                <a:cubicBezTo>
                  <a:pt x="2078" y="701"/>
                  <a:pt x="2078" y="701"/>
                  <a:pt x="2078" y="701"/>
                </a:cubicBezTo>
                <a:cubicBezTo>
                  <a:pt x="2082" y="700"/>
                  <a:pt x="2082" y="700"/>
                  <a:pt x="2082" y="700"/>
                </a:cubicBezTo>
                <a:cubicBezTo>
                  <a:pt x="2086" y="698"/>
                  <a:pt x="2086" y="698"/>
                  <a:pt x="2086" y="698"/>
                </a:cubicBezTo>
                <a:cubicBezTo>
                  <a:pt x="2090" y="697"/>
                  <a:pt x="2090" y="697"/>
                  <a:pt x="2090" y="697"/>
                </a:cubicBezTo>
                <a:cubicBezTo>
                  <a:pt x="2090" y="696"/>
                  <a:pt x="2090" y="696"/>
                  <a:pt x="2090" y="696"/>
                </a:cubicBezTo>
                <a:cubicBezTo>
                  <a:pt x="2093" y="691"/>
                  <a:pt x="2093" y="691"/>
                  <a:pt x="2093" y="691"/>
                </a:cubicBezTo>
                <a:cubicBezTo>
                  <a:pt x="2093" y="691"/>
                  <a:pt x="2093" y="690"/>
                  <a:pt x="2093" y="690"/>
                </a:cubicBezTo>
                <a:cubicBezTo>
                  <a:pt x="2090" y="689"/>
                  <a:pt x="2090" y="689"/>
                  <a:pt x="2090" y="689"/>
                </a:cubicBezTo>
                <a:cubicBezTo>
                  <a:pt x="2085" y="688"/>
                  <a:pt x="2085" y="688"/>
                  <a:pt x="2085" y="688"/>
                </a:cubicBezTo>
                <a:cubicBezTo>
                  <a:pt x="2083" y="685"/>
                  <a:pt x="2083" y="685"/>
                  <a:pt x="2083" y="685"/>
                </a:cubicBezTo>
                <a:cubicBezTo>
                  <a:pt x="2079" y="683"/>
                  <a:pt x="2079" y="683"/>
                  <a:pt x="2079" y="683"/>
                </a:cubicBezTo>
                <a:cubicBezTo>
                  <a:pt x="2078" y="683"/>
                  <a:pt x="2078" y="683"/>
                  <a:pt x="2078" y="683"/>
                </a:cubicBezTo>
                <a:cubicBezTo>
                  <a:pt x="2073" y="684"/>
                  <a:pt x="2073" y="684"/>
                  <a:pt x="2073" y="684"/>
                </a:cubicBezTo>
                <a:cubicBezTo>
                  <a:pt x="2070" y="687"/>
                  <a:pt x="2070" y="687"/>
                  <a:pt x="2070" y="687"/>
                </a:cubicBezTo>
                <a:cubicBezTo>
                  <a:pt x="2069" y="686"/>
                  <a:pt x="2069" y="686"/>
                  <a:pt x="2069" y="686"/>
                </a:cubicBezTo>
                <a:cubicBezTo>
                  <a:pt x="2072" y="685"/>
                  <a:pt x="2072" y="685"/>
                  <a:pt x="2072" y="685"/>
                </a:cubicBezTo>
                <a:cubicBezTo>
                  <a:pt x="2075" y="682"/>
                  <a:pt x="2075" y="682"/>
                  <a:pt x="2075" y="682"/>
                </a:cubicBezTo>
                <a:cubicBezTo>
                  <a:pt x="2075" y="682"/>
                  <a:pt x="2075" y="682"/>
                  <a:pt x="2075" y="681"/>
                </a:cubicBezTo>
                <a:cubicBezTo>
                  <a:pt x="2075" y="681"/>
                  <a:pt x="2075" y="681"/>
                  <a:pt x="2074" y="681"/>
                </a:cubicBezTo>
                <a:cubicBezTo>
                  <a:pt x="2071" y="680"/>
                  <a:pt x="2071" y="680"/>
                  <a:pt x="2071" y="680"/>
                </a:cubicBezTo>
                <a:cubicBezTo>
                  <a:pt x="2074" y="679"/>
                  <a:pt x="2074" y="679"/>
                  <a:pt x="2074" y="679"/>
                </a:cubicBezTo>
                <a:cubicBezTo>
                  <a:pt x="2077" y="682"/>
                  <a:pt x="2077" y="682"/>
                  <a:pt x="2077" y="682"/>
                </a:cubicBezTo>
                <a:cubicBezTo>
                  <a:pt x="2077" y="682"/>
                  <a:pt x="2077" y="682"/>
                  <a:pt x="2077" y="682"/>
                </a:cubicBezTo>
                <a:cubicBezTo>
                  <a:pt x="2082" y="683"/>
                  <a:pt x="2082" y="683"/>
                  <a:pt x="2082" y="683"/>
                </a:cubicBezTo>
                <a:cubicBezTo>
                  <a:pt x="2082" y="682"/>
                  <a:pt x="2082" y="682"/>
                  <a:pt x="2082" y="682"/>
                </a:cubicBezTo>
                <a:cubicBezTo>
                  <a:pt x="2087" y="678"/>
                  <a:pt x="2087" y="678"/>
                  <a:pt x="2087" y="678"/>
                </a:cubicBezTo>
                <a:cubicBezTo>
                  <a:pt x="2089" y="675"/>
                  <a:pt x="2089" y="675"/>
                  <a:pt x="2089" y="675"/>
                </a:cubicBezTo>
                <a:cubicBezTo>
                  <a:pt x="2095" y="672"/>
                  <a:pt x="2095" y="672"/>
                  <a:pt x="2095" y="672"/>
                </a:cubicBezTo>
                <a:cubicBezTo>
                  <a:pt x="2095" y="672"/>
                  <a:pt x="2095" y="671"/>
                  <a:pt x="2095" y="671"/>
                </a:cubicBezTo>
                <a:cubicBezTo>
                  <a:pt x="2094" y="666"/>
                  <a:pt x="2094" y="666"/>
                  <a:pt x="2094" y="666"/>
                </a:cubicBezTo>
                <a:cubicBezTo>
                  <a:pt x="2096" y="668"/>
                  <a:pt x="2096" y="668"/>
                  <a:pt x="2096" y="668"/>
                </a:cubicBezTo>
                <a:cubicBezTo>
                  <a:pt x="2099" y="669"/>
                  <a:pt x="2099" y="669"/>
                  <a:pt x="2099" y="669"/>
                </a:cubicBezTo>
                <a:cubicBezTo>
                  <a:pt x="2099" y="669"/>
                  <a:pt x="2099" y="669"/>
                  <a:pt x="2100" y="668"/>
                </a:cubicBezTo>
                <a:cubicBezTo>
                  <a:pt x="2100" y="668"/>
                  <a:pt x="2100" y="668"/>
                  <a:pt x="2100" y="668"/>
                </a:cubicBezTo>
                <a:cubicBezTo>
                  <a:pt x="2101" y="660"/>
                  <a:pt x="2101" y="660"/>
                  <a:pt x="2101" y="660"/>
                </a:cubicBezTo>
                <a:cubicBezTo>
                  <a:pt x="2102" y="659"/>
                  <a:pt x="2102" y="659"/>
                  <a:pt x="2102" y="659"/>
                </a:cubicBezTo>
                <a:cubicBezTo>
                  <a:pt x="2103" y="659"/>
                  <a:pt x="2103" y="659"/>
                  <a:pt x="2103" y="659"/>
                </a:cubicBezTo>
                <a:cubicBezTo>
                  <a:pt x="2104" y="665"/>
                  <a:pt x="2104" y="665"/>
                  <a:pt x="2104" y="665"/>
                </a:cubicBezTo>
                <a:cubicBezTo>
                  <a:pt x="2104" y="665"/>
                  <a:pt x="2104" y="665"/>
                  <a:pt x="2104" y="665"/>
                </a:cubicBezTo>
                <a:cubicBezTo>
                  <a:pt x="2116" y="678"/>
                  <a:pt x="2116" y="678"/>
                  <a:pt x="2116" y="678"/>
                </a:cubicBezTo>
                <a:cubicBezTo>
                  <a:pt x="2124" y="682"/>
                  <a:pt x="2124" y="682"/>
                  <a:pt x="2124" y="682"/>
                </a:cubicBezTo>
                <a:cubicBezTo>
                  <a:pt x="2124" y="682"/>
                  <a:pt x="2124" y="682"/>
                  <a:pt x="2124" y="682"/>
                </a:cubicBezTo>
                <a:cubicBezTo>
                  <a:pt x="2128" y="682"/>
                  <a:pt x="2128" y="682"/>
                  <a:pt x="2128" y="682"/>
                </a:cubicBezTo>
                <a:cubicBezTo>
                  <a:pt x="2128" y="681"/>
                  <a:pt x="2128" y="681"/>
                  <a:pt x="2128" y="681"/>
                </a:cubicBezTo>
                <a:cubicBezTo>
                  <a:pt x="2129" y="678"/>
                  <a:pt x="2129" y="678"/>
                  <a:pt x="2129" y="678"/>
                </a:cubicBezTo>
                <a:cubicBezTo>
                  <a:pt x="2133" y="676"/>
                  <a:pt x="2133" y="676"/>
                  <a:pt x="2133" y="676"/>
                </a:cubicBezTo>
                <a:cubicBezTo>
                  <a:pt x="2137" y="672"/>
                  <a:pt x="2137" y="672"/>
                  <a:pt x="2137" y="672"/>
                </a:cubicBezTo>
                <a:cubicBezTo>
                  <a:pt x="2141" y="673"/>
                  <a:pt x="2141" y="673"/>
                  <a:pt x="2141" y="673"/>
                </a:cubicBezTo>
                <a:cubicBezTo>
                  <a:pt x="2146" y="673"/>
                  <a:pt x="2146" y="673"/>
                  <a:pt x="2146" y="673"/>
                </a:cubicBezTo>
                <a:cubicBezTo>
                  <a:pt x="2147" y="673"/>
                  <a:pt x="2147" y="673"/>
                  <a:pt x="2147" y="673"/>
                </a:cubicBezTo>
                <a:cubicBezTo>
                  <a:pt x="2149" y="671"/>
                  <a:pt x="2149" y="671"/>
                  <a:pt x="2149" y="671"/>
                </a:cubicBezTo>
                <a:cubicBezTo>
                  <a:pt x="2149" y="670"/>
                  <a:pt x="2149" y="670"/>
                  <a:pt x="2149" y="670"/>
                </a:cubicBezTo>
                <a:cubicBezTo>
                  <a:pt x="2148" y="668"/>
                  <a:pt x="2148" y="668"/>
                  <a:pt x="2148" y="668"/>
                </a:cubicBezTo>
                <a:cubicBezTo>
                  <a:pt x="2149" y="661"/>
                  <a:pt x="2149" y="661"/>
                  <a:pt x="2149" y="661"/>
                </a:cubicBezTo>
                <a:cubicBezTo>
                  <a:pt x="2150" y="658"/>
                  <a:pt x="2150" y="658"/>
                  <a:pt x="2150" y="658"/>
                </a:cubicBezTo>
                <a:cubicBezTo>
                  <a:pt x="2151" y="655"/>
                  <a:pt x="2151" y="655"/>
                  <a:pt x="2151" y="655"/>
                </a:cubicBezTo>
                <a:cubicBezTo>
                  <a:pt x="2150" y="655"/>
                  <a:pt x="2150" y="655"/>
                  <a:pt x="2150" y="655"/>
                </a:cubicBezTo>
                <a:cubicBezTo>
                  <a:pt x="2136" y="649"/>
                  <a:pt x="2136" y="649"/>
                  <a:pt x="2136" y="649"/>
                </a:cubicBezTo>
                <a:cubicBezTo>
                  <a:pt x="2134" y="646"/>
                  <a:pt x="2134" y="646"/>
                  <a:pt x="2134" y="646"/>
                </a:cubicBezTo>
                <a:cubicBezTo>
                  <a:pt x="2134" y="646"/>
                  <a:pt x="2134" y="646"/>
                  <a:pt x="2134" y="646"/>
                </a:cubicBezTo>
                <a:cubicBezTo>
                  <a:pt x="2129" y="647"/>
                  <a:pt x="2129" y="647"/>
                  <a:pt x="2129" y="647"/>
                </a:cubicBezTo>
                <a:cubicBezTo>
                  <a:pt x="2125" y="646"/>
                  <a:pt x="2125" y="646"/>
                  <a:pt x="2125" y="646"/>
                </a:cubicBezTo>
                <a:cubicBezTo>
                  <a:pt x="2125" y="646"/>
                  <a:pt x="2125" y="646"/>
                  <a:pt x="2125" y="646"/>
                </a:cubicBezTo>
                <a:cubicBezTo>
                  <a:pt x="2126" y="645"/>
                  <a:pt x="2126" y="645"/>
                  <a:pt x="2126" y="645"/>
                </a:cubicBezTo>
                <a:cubicBezTo>
                  <a:pt x="2127" y="645"/>
                  <a:pt x="2127" y="645"/>
                  <a:pt x="2127" y="644"/>
                </a:cubicBezTo>
                <a:cubicBezTo>
                  <a:pt x="2126" y="642"/>
                  <a:pt x="2126" y="642"/>
                  <a:pt x="2126" y="642"/>
                </a:cubicBezTo>
                <a:cubicBezTo>
                  <a:pt x="2129" y="639"/>
                  <a:pt x="2129" y="639"/>
                  <a:pt x="2129" y="639"/>
                </a:cubicBezTo>
                <a:cubicBezTo>
                  <a:pt x="2129" y="639"/>
                  <a:pt x="2129" y="639"/>
                  <a:pt x="2129" y="639"/>
                </a:cubicBezTo>
                <a:cubicBezTo>
                  <a:pt x="2129" y="636"/>
                  <a:pt x="2129" y="636"/>
                  <a:pt x="2129" y="636"/>
                </a:cubicBezTo>
                <a:cubicBezTo>
                  <a:pt x="2128" y="636"/>
                  <a:pt x="2128" y="635"/>
                  <a:pt x="2128" y="635"/>
                </a:cubicBezTo>
                <a:cubicBezTo>
                  <a:pt x="2126" y="635"/>
                  <a:pt x="2126" y="635"/>
                  <a:pt x="2126" y="635"/>
                </a:cubicBezTo>
                <a:cubicBezTo>
                  <a:pt x="2130" y="633"/>
                  <a:pt x="2130" y="633"/>
                  <a:pt x="2130" y="633"/>
                </a:cubicBezTo>
                <a:cubicBezTo>
                  <a:pt x="2131" y="633"/>
                  <a:pt x="2131" y="633"/>
                  <a:pt x="2131" y="632"/>
                </a:cubicBezTo>
                <a:cubicBezTo>
                  <a:pt x="2130" y="625"/>
                  <a:pt x="2130" y="625"/>
                  <a:pt x="2130" y="625"/>
                </a:cubicBezTo>
                <a:cubicBezTo>
                  <a:pt x="2131" y="626"/>
                  <a:pt x="2131" y="626"/>
                  <a:pt x="2131" y="626"/>
                </a:cubicBezTo>
                <a:cubicBezTo>
                  <a:pt x="2133" y="628"/>
                  <a:pt x="2133" y="628"/>
                  <a:pt x="2133" y="628"/>
                </a:cubicBezTo>
                <a:cubicBezTo>
                  <a:pt x="2133" y="628"/>
                  <a:pt x="2133" y="628"/>
                  <a:pt x="2133" y="628"/>
                </a:cubicBezTo>
                <a:cubicBezTo>
                  <a:pt x="2139" y="628"/>
                  <a:pt x="2139" y="628"/>
                  <a:pt x="2139" y="628"/>
                </a:cubicBezTo>
                <a:cubicBezTo>
                  <a:pt x="2144" y="629"/>
                  <a:pt x="2144" y="629"/>
                  <a:pt x="2144" y="629"/>
                </a:cubicBezTo>
                <a:cubicBezTo>
                  <a:pt x="2147" y="628"/>
                  <a:pt x="2147" y="628"/>
                  <a:pt x="2147" y="628"/>
                </a:cubicBezTo>
                <a:cubicBezTo>
                  <a:pt x="2149" y="630"/>
                  <a:pt x="2149" y="630"/>
                  <a:pt x="2149" y="630"/>
                </a:cubicBezTo>
                <a:cubicBezTo>
                  <a:pt x="2153" y="637"/>
                  <a:pt x="2153" y="637"/>
                  <a:pt x="2153" y="637"/>
                </a:cubicBezTo>
                <a:cubicBezTo>
                  <a:pt x="2153" y="638"/>
                  <a:pt x="2153" y="638"/>
                  <a:pt x="2153" y="638"/>
                </a:cubicBezTo>
                <a:cubicBezTo>
                  <a:pt x="2159" y="639"/>
                  <a:pt x="2159" y="639"/>
                  <a:pt x="2159" y="639"/>
                </a:cubicBezTo>
                <a:cubicBezTo>
                  <a:pt x="2160" y="639"/>
                  <a:pt x="2160" y="639"/>
                  <a:pt x="2160" y="639"/>
                </a:cubicBezTo>
                <a:cubicBezTo>
                  <a:pt x="2166" y="630"/>
                  <a:pt x="2166" y="630"/>
                  <a:pt x="2166" y="630"/>
                </a:cubicBezTo>
                <a:cubicBezTo>
                  <a:pt x="2166" y="629"/>
                  <a:pt x="2166" y="629"/>
                  <a:pt x="2166" y="629"/>
                </a:cubicBezTo>
                <a:cubicBezTo>
                  <a:pt x="2166" y="626"/>
                  <a:pt x="2166" y="626"/>
                  <a:pt x="2166" y="626"/>
                </a:cubicBezTo>
                <a:cubicBezTo>
                  <a:pt x="2163" y="623"/>
                  <a:pt x="2163" y="623"/>
                  <a:pt x="2163" y="623"/>
                </a:cubicBezTo>
                <a:cubicBezTo>
                  <a:pt x="2162" y="618"/>
                  <a:pt x="2162" y="618"/>
                  <a:pt x="2162" y="618"/>
                </a:cubicBezTo>
                <a:cubicBezTo>
                  <a:pt x="2161" y="618"/>
                  <a:pt x="2161" y="618"/>
                  <a:pt x="2161" y="618"/>
                </a:cubicBezTo>
                <a:cubicBezTo>
                  <a:pt x="2161" y="618"/>
                  <a:pt x="2161" y="618"/>
                  <a:pt x="2160" y="618"/>
                </a:cubicBezTo>
                <a:cubicBezTo>
                  <a:pt x="2156" y="621"/>
                  <a:pt x="2156" y="621"/>
                  <a:pt x="2156" y="621"/>
                </a:cubicBezTo>
                <a:cubicBezTo>
                  <a:pt x="2153" y="619"/>
                  <a:pt x="2153" y="619"/>
                  <a:pt x="2153" y="619"/>
                </a:cubicBezTo>
                <a:cubicBezTo>
                  <a:pt x="2146" y="617"/>
                  <a:pt x="2146" y="617"/>
                  <a:pt x="2146" y="617"/>
                </a:cubicBezTo>
                <a:cubicBezTo>
                  <a:pt x="2144" y="618"/>
                  <a:pt x="2144" y="618"/>
                  <a:pt x="2144" y="618"/>
                </a:cubicBezTo>
                <a:cubicBezTo>
                  <a:pt x="2145" y="617"/>
                  <a:pt x="2145" y="617"/>
                  <a:pt x="2145" y="617"/>
                </a:cubicBezTo>
                <a:cubicBezTo>
                  <a:pt x="2145" y="617"/>
                  <a:pt x="2145" y="617"/>
                  <a:pt x="2145" y="617"/>
                </a:cubicBezTo>
                <a:cubicBezTo>
                  <a:pt x="2146" y="602"/>
                  <a:pt x="2146" y="602"/>
                  <a:pt x="2146" y="602"/>
                </a:cubicBezTo>
                <a:cubicBezTo>
                  <a:pt x="2146" y="601"/>
                  <a:pt x="2146" y="601"/>
                  <a:pt x="2146" y="601"/>
                </a:cubicBezTo>
                <a:cubicBezTo>
                  <a:pt x="2144" y="599"/>
                  <a:pt x="2144" y="599"/>
                  <a:pt x="2144" y="599"/>
                </a:cubicBezTo>
                <a:cubicBezTo>
                  <a:pt x="2144" y="599"/>
                  <a:pt x="2144" y="599"/>
                  <a:pt x="2144" y="599"/>
                </a:cubicBezTo>
                <a:cubicBezTo>
                  <a:pt x="2141" y="599"/>
                  <a:pt x="2141" y="599"/>
                  <a:pt x="2141" y="599"/>
                </a:cubicBezTo>
                <a:cubicBezTo>
                  <a:pt x="2140" y="599"/>
                  <a:pt x="2140" y="599"/>
                  <a:pt x="2140" y="599"/>
                </a:cubicBezTo>
                <a:cubicBezTo>
                  <a:pt x="2137" y="601"/>
                  <a:pt x="2137" y="601"/>
                  <a:pt x="2137" y="601"/>
                </a:cubicBezTo>
                <a:cubicBezTo>
                  <a:pt x="2136" y="602"/>
                  <a:pt x="2136" y="602"/>
                  <a:pt x="2136" y="602"/>
                </a:cubicBezTo>
                <a:cubicBezTo>
                  <a:pt x="2138" y="599"/>
                  <a:pt x="2138" y="599"/>
                  <a:pt x="2138" y="599"/>
                </a:cubicBezTo>
                <a:cubicBezTo>
                  <a:pt x="2144" y="597"/>
                  <a:pt x="2144" y="597"/>
                  <a:pt x="2144" y="597"/>
                </a:cubicBezTo>
                <a:cubicBezTo>
                  <a:pt x="2147" y="597"/>
                  <a:pt x="2147" y="597"/>
                  <a:pt x="2147" y="597"/>
                </a:cubicBezTo>
                <a:cubicBezTo>
                  <a:pt x="2147" y="597"/>
                  <a:pt x="2147" y="597"/>
                  <a:pt x="2147" y="597"/>
                </a:cubicBezTo>
                <a:cubicBezTo>
                  <a:pt x="2147" y="597"/>
                  <a:pt x="2148" y="596"/>
                  <a:pt x="2147" y="596"/>
                </a:cubicBezTo>
                <a:cubicBezTo>
                  <a:pt x="2147" y="592"/>
                  <a:pt x="2147" y="592"/>
                  <a:pt x="2147" y="592"/>
                </a:cubicBezTo>
                <a:cubicBezTo>
                  <a:pt x="2147" y="592"/>
                  <a:pt x="2147" y="592"/>
                  <a:pt x="2147" y="592"/>
                </a:cubicBezTo>
                <a:cubicBezTo>
                  <a:pt x="2137" y="582"/>
                  <a:pt x="2137" y="582"/>
                  <a:pt x="2137" y="582"/>
                </a:cubicBezTo>
                <a:cubicBezTo>
                  <a:pt x="2136" y="581"/>
                  <a:pt x="2136" y="581"/>
                  <a:pt x="2136" y="581"/>
                </a:cubicBezTo>
                <a:cubicBezTo>
                  <a:pt x="2131" y="581"/>
                  <a:pt x="2131" y="581"/>
                  <a:pt x="2131" y="581"/>
                </a:cubicBezTo>
                <a:cubicBezTo>
                  <a:pt x="2130" y="580"/>
                  <a:pt x="2130" y="580"/>
                  <a:pt x="2130" y="580"/>
                </a:cubicBezTo>
                <a:cubicBezTo>
                  <a:pt x="2136" y="580"/>
                  <a:pt x="2136" y="580"/>
                  <a:pt x="2136" y="580"/>
                </a:cubicBezTo>
                <a:cubicBezTo>
                  <a:pt x="2136" y="580"/>
                  <a:pt x="2136" y="580"/>
                  <a:pt x="2136" y="580"/>
                </a:cubicBezTo>
                <a:cubicBezTo>
                  <a:pt x="2136" y="580"/>
                  <a:pt x="2136" y="579"/>
                  <a:pt x="2136" y="579"/>
                </a:cubicBezTo>
                <a:cubicBezTo>
                  <a:pt x="2135" y="578"/>
                  <a:pt x="2135" y="578"/>
                  <a:pt x="2135" y="578"/>
                </a:cubicBezTo>
                <a:cubicBezTo>
                  <a:pt x="2152" y="587"/>
                  <a:pt x="2152" y="587"/>
                  <a:pt x="2152" y="587"/>
                </a:cubicBezTo>
                <a:cubicBezTo>
                  <a:pt x="2153" y="590"/>
                  <a:pt x="2153" y="590"/>
                  <a:pt x="2153" y="590"/>
                </a:cubicBezTo>
                <a:cubicBezTo>
                  <a:pt x="2154" y="595"/>
                  <a:pt x="2154" y="595"/>
                  <a:pt x="2154" y="595"/>
                </a:cubicBezTo>
                <a:cubicBezTo>
                  <a:pt x="2154" y="595"/>
                  <a:pt x="2154" y="595"/>
                  <a:pt x="2154" y="595"/>
                </a:cubicBezTo>
                <a:cubicBezTo>
                  <a:pt x="2157" y="597"/>
                  <a:pt x="2157" y="597"/>
                  <a:pt x="2157" y="597"/>
                </a:cubicBezTo>
                <a:cubicBezTo>
                  <a:pt x="2158" y="597"/>
                  <a:pt x="2158" y="597"/>
                  <a:pt x="2158" y="597"/>
                </a:cubicBezTo>
                <a:cubicBezTo>
                  <a:pt x="2160" y="596"/>
                  <a:pt x="2160" y="596"/>
                  <a:pt x="2160" y="596"/>
                </a:cubicBezTo>
                <a:cubicBezTo>
                  <a:pt x="2160" y="595"/>
                  <a:pt x="2160" y="595"/>
                  <a:pt x="2160" y="595"/>
                </a:cubicBezTo>
                <a:cubicBezTo>
                  <a:pt x="2161" y="567"/>
                  <a:pt x="2161" y="567"/>
                  <a:pt x="2161" y="567"/>
                </a:cubicBezTo>
                <a:cubicBezTo>
                  <a:pt x="2161" y="567"/>
                  <a:pt x="2161" y="567"/>
                  <a:pt x="2161" y="567"/>
                </a:cubicBezTo>
                <a:cubicBezTo>
                  <a:pt x="2154" y="558"/>
                  <a:pt x="2154" y="558"/>
                  <a:pt x="2154" y="558"/>
                </a:cubicBezTo>
                <a:cubicBezTo>
                  <a:pt x="2154" y="557"/>
                  <a:pt x="2154" y="557"/>
                  <a:pt x="2154" y="557"/>
                </a:cubicBezTo>
                <a:cubicBezTo>
                  <a:pt x="2151" y="558"/>
                  <a:pt x="2151" y="558"/>
                  <a:pt x="2151" y="558"/>
                </a:cubicBezTo>
                <a:cubicBezTo>
                  <a:pt x="2149" y="557"/>
                  <a:pt x="2149" y="557"/>
                  <a:pt x="2149" y="557"/>
                </a:cubicBezTo>
                <a:cubicBezTo>
                  <a:pt x="2146" y="555"/>
                  <a:pt x="2146" y="555"/>
                  <a:pt x="2146" y="555"/>
                </a:cubicBezTo>
                <a:cubicBezTo>
                  <a:pt x="2146" y="555"/>
                  <a:pt x="2146" y="555"/>
                  <a:pt x="2146" y="555"/>
                </a:cubicBezTo>
                <a:cubicBezTo>
                  <a:pt x="2142" y="555"/>
                  <a:pt x="2142" y="555"/>
                  <a:pt x="2142" y="555"/>
                </a:cubicBezTo>
                <a:cubicBezTo>
                  <a:pt x="2142" y="554"/>
                  <a:pt x="2142" y="554"/>
                  <a:pt x="2142" y="554"/>
                </a:cubicBezTo>
                <a:cubicBezTo>
                  <a:pt x="2151" y="553"/>
                  <a:pt x="2151" y="553"/>
                  <a:pt x="2151" y="553"/>
                </a:cubicBezTo>
                <a:cubicBezTo>
                  <a:pt x="2152" y="553"/>
                  <a:pt x="2152" y="553"/>
                  <a:pt x="2152" y="553"/>
                </a:cubicBezTo>
                <a:cubicBezTo>
                  <a:pt x="2154" y="552"/>
                  <a:pt x="2154" y="552"/>
                  <a:pt x="2154" y="552"/>
                </a:cubicBezTo>
                <a:cubicBezTo>
                  <a:pt x="2157" y="551"/>
                  <a:pt x="2157" y="551"/>
                  <a:pt x="2157" y="551"/>
                </a:cubicBezTo>
                <a:cubicBezTo>
                  <a:pt x="2158" y="551"/>
                  <a:pt x="2158" y="551"/>
                  <a:pt x="2158" y="550"/>
                </a:cubicBezTo>
                <a:cubicBezTo>
                  <a:pt x="2158" y="548"/>
                  <a:pt x="2158" y="548"/>
                  <a:pt x="2158" y="548"/>
                </a:cubicBezTo>
                <a:cubicBezTo>
                  <a:pt x="2156" y="542"/>
                  <a:pt x="2156" y="542"/>
                  <a:pt x="2156" y="542"/>
                </a:cubicBezTo>
                <a:cubicBezTo>
                  <a:pt x="2156" y="541"/>
                  <a:pt x="2156" y="541"/>
                  <a:pt x="2156" y="541"/>
                </a:cubicBezTo>
                <a:cubicBezTo>
                  <a:pt x="2152" y="541"/>
                  <a:pt x="2152" y="541"/>
                  <a:pt x="2152" y="541"/>
                </a:cubicBezTo>
                <a:cubicBezTo>
                  <a:pt x="2152" y="541"/>
                  <a:pt x="2152" y="541"/>
                  <a:pt x="2152" y="541"/>
                </a:cubicBezTo>
                <a:cubicBezTo>
                  <a:pt x="2148" y="542"/>
                  <a:pt x="2148" y="542"/>
                  <a:pt x="2148" y="542"/>
                </a:cubicBezTo>
                <a:cubicBezTo>
                  <a:pt x="2142" y="537"/>
                  <a:pt x="2142" y="537"/>
                  <a:pt x="2142" y="537"/>
                </a:cubicBezTo>
                <a:cubicBezTo>
                  <a:pt x="2142" y="537"/>
                  <a:pt x="2142" y="537"/>
                  <a:pt x="2141" y="537"/>
                </a:cubicBezTo>
                <a:cubicBezTo>
                  <a:pt x="2141" y="538"/>
                  <a:pt x="2141" y="538"/>
                  <a:pt x="2141" y="538"/>
                </a:cubicBezTo>
                <a:cubicBezTo>
                  <a:pt x="2145" y="544"/>
                  <a:pt x="2145" y="544"/>
                  <a:pt x="2145" y="544"/>
                </a:cubicBezTo>
                <a:cubicBezTo>
                  <a:pt x="2145" y="544"/>
                  <a:pt x="2145" y="544"/>
                  <a:pt x="2145" y="544"/>
                </a:cubicBezTo>
                <a:cubicBezTo>
                  <a:pt x="2142" y="541"/>
                  <a:pt x="2142" y="541"/>
                  <a:pt x="2142" y="541"/>
                </a:cubicBezTo>
                <a:cubicBezTo>
                  <a:pt x="2140" y="539"/>
                  <a:pt x="2140" y="539"/>
                  <a:pt x="2140" y="539"/>
                </a:cubicBezTo>
                <a:cubicBezTo>
                  <a:pt x="2139" y="539"/>
                  <a:pt x="2139" y="539"/>
                  <a:pt x="2139" y="539"/>
                </a:cubicBezTo>
                <a:cubicBezTo>
                  <a:pt x="2139" y="539"/>
                  <a:pt x="2138" y="540"/>
                  <a:pt x="2139" y="540"/>
                </a:cubicBezTo>
                <a:cubicBezTo>
                  <a:pt x="2140" y="543"/>
                  <a:pt x="2140" y="543"/>
                  <a:pt x="2140" y="543"/>
                </a:cubicBezTo>
                <a:cubicBezTo>
                  <a:pt x="2138" y="543"/>
                  <a:pt x="2138" y="543"/>
                  <a:pt x="2138" y="543"/>
                </a:cubicBezTo>
                <a:cubicBezTo>
                  <a:pt x="2137" y="541"/>
                  <a:pt x="2137" y="541"/>
                  <a:pt x="2137" y="541"/>
                </a:cubicBezTo>
                <a:cubicBezTo>
                  <a:pt x="2137" y="541"/>
                  <a:pt x="2137" y="541"/>
                  <a:pt x="2137" y="541"/>
                </a:cubicBezTo>
                <a:cubicBezTo>
                  <a:pt x="2135" y="540"/>
                  <a:pt x="2135" y="540"/>
                  <a:pt x="2135" y="540"/>
                </a:cubicBezTo>
                <a:cubicBezTo>
                  <a:pt x="2135" y="535"/>
                  <a:pt x="2135" y="535"/>
                  <a:pt x="2135" y="535"/>
                </a:cubicBezTo>
                <a:cubicBezTo>
                  <a:pt x="2135" y="535"/>
                  <a:pt x="2135" y="535"/>
                  <a:pt x="2135" y="535"/>
                </a:cubicBezTo>
                <a:cubicBezTo>
                  <a:pt x="2135" y="534"/>
                  <a:pt x="2135" y="534"/>
                  <a:pt x="2135" y="534"/>
                </a:cubicBezTo>
                <a:cubicBezTo>
                  <a:pt x="2135" y="532"/>
                  <a:pt x="2135" y="532"/>
                  <a:pt x="2135" y="532"/>
                </a:cubicBezTo>
                <a:cubicBezTo>
                  <a:pt x="2134" y="531"/>
                  <a:pt x="2134" y="531"/>
                  <a:pt x="2134" y="531"/>
                </a:cubicBezTo>
                <a:cubicBezTo>
                  <a:pt x="2133" y="531"/>
                  <a:pt x="2133" y="531"/>
                  <a:pt x="2133" y="531"/>
                </a:cubicBezTo>
                <a:cubicBezTo>
                  <a:pt x="2133" y="531"/>
                  <a:pt x="2133" y="531"/>
                  <a:pt x="2133" y="531"/>
                </a:cubicBezTo>
                <a:cubicBezTo>
                  <a:pt x="2133" y="531"/>
                  <a:pt x="2133" y="530"/>
                  <a:pt x="2133" y="530"/>
                </a:cubicBezTo>
                <a:cubicBezTo>
                  <a:pt x="2131" y="529"/>
                  <a:pt x="2131" y="529"/>
                  <a:pt x="2131" y="529"/>
                </a:cubicBezTo>
                <a:cubicBezTo>
                  <a:pt x="2132" y="527"/>
                  <a:pt x="2132" y="527"/>
                  <a:pt x="2132" y="527"/>
                </a:cubicBezTo>
                <a:cubicBezTo>
                  <a:pt x="2133" y="527"/>
                  <a:pt x="2133" y="527"/>
                  <a:pt x="2133" y="526"/>
                </a:cubicBezTo>
                <a:cubicBezTo>
                  <a:pt x="2132" y="526"/>
                  <a:pt x="2132" y="526"/>
                  <a:pt x="2132" y="526"/>
                </a:cubicBezTo>
                <a:cubicBezTo>
                  <a:pt x="2129" y="525"/>
                  <a:pt x="2129" y="525"/>
                  <a:pt x="2129" y="525"/>
                </a:cubicBezTo>
                <a:cubicBezTo>
                  <a:pt x="2128" y="522"/>
                  <a:pt x="2128" y="522"/>
                  <a:pt x="2128" y="522"/>
                </a:cubicBezTo>
                <a:cubicBezTo>
                  <a:pt x="2127" y="522"/>
                  <a:pt x="2127" y="522"/>
                  <a:pt x="2127" y="522"/>
                </a:cubicBezTo>
                <a:cubicBezTo>
                  <a:pt x="2126" y="522"/>
                  <a:pt x="2126" y="522"/>
                  <a:pt x="2126" y="522"/>
                </a:cubicBezTo>
                <a:cubicBezTo>
                  <a:pt x="2125" y="521"/>
                  <a:pt x="2125" y="522"/>
                  <a:pt x="2125" y="522"/>
                </a:cubicBezTo>
                <a:cubicBezTo>
                  <a:pt x="2124" y="523"/>
                  <a:pt x="2124" y="523"/>
                  <a:pt x="2124" y="523"/>
                </a:cubicBezTo>
                <a:cubicBezTo>
                  <a:pt x="2124" y="522"/>
                  <a:pt x="2124" y="522"/>
                  <a:pt x="2124" y="522"/>
                </a:cubicBezTo>
                <a:cubicBezTo>
                  <a:pt x="2122" y="517"/>
                  <a:pt x="2122" y="517"/>
                  <a:pt x="2122" y="517"/>
                </a:cubicBezTo>
                <a:cubicBezTo>
                  <a:pt x="2125" y="515"/>
                  <a:pt x="2125" y="515"/>
                  <a:pt x="2125" y="515"/>
                </a:cubicBezTo>
                <a:cubicBezTo>
                  <a:pt x="2125" y="514"/>
                  <a:pt x="2125" y="514"/>
                  <a:pt x="2125" y="514"/>
                </a:cubicBezTo>
                <a:cubicBezTo>
                  <a:pt x="2125" y="512"/>
                  <a:pt x="2125" y="512"/>
                  <a:pt x="2125" y="512"/>
                </a:cubicBezTo>
                <a:cubicBezTo>
                  <a:pt x="2128" y="512"/>
                  <a:pt x="2128" y="512"/>
                  <a:pt x="2128" y="512"/>
                </a:cubicBezTo>
                <a:cubicBezTo>
                  <a:pt x="2133" y="519"/>
                  <a:pt x="2133" y="519"/>
                  <a:pt x="2133" y="519"/>
                </a:cubicBezTo>
                <a:cubicBezTo>
                  <a:pt x="2133" y="519"/>
                  <a:pt x="2133" y="520"/>
                  <a:pt x="2133" y="520"/>
                </a:cubicBezTo>
                <a:cubicBezTo>
                  <a:pt x="2133" y="520"/>
                  <a:pt x="2134" y="520"/>
                  <a:pt x="2134" y="520"/>
                </a:cubicBezTo>
                <a:cubicBezTo>
                  <a:pt x="2138" y="516"/>
                  <a:pt x="2138" y="516"/>
                  <a:pt x="2138" y="516"/>
                </a:cubicBezTo>
                <a:cubicBezTo>
                  <a:pt x="2140" y="513"/>
                  <a:pt x="2140" y="513"/>
                  <a:pt x="2140" y="513"/>
                </a:cubicBezTo>
                <a:cubicBezTo>
                  <a:pt x="2145" y="511"/>
                  <a:pt x="2145" y="511"/>
                  <a:pt x="2145" y="511"/>
                </a:cubicBezTo>
                <a:cubicBezTo>
                  <a:pt x="2145" y="511"/>
                  <a:pt x="2145" y="511"/>
                  <a:pt x="2145" y="511"/>
                </a:cubicBezTo>
                <a:cubicBezTo>
                  <a:pt x="2145" y="510"/>
                  <a:pt x="2145" y="510"/>
                  <a:pt x="2145" y="510"/>
                </a:cubicBezTo>
                <a:cubicBezTo>
                  <a:pt x="2136" y="508"/>
                  <a:pt x="2136" y="508"/>
                  <a:pt x="2136" y="508"/>
                </a:cubicBezTo>
                <a:cubicBezTo>
                  <a:pt x="2136" y="507"/>
                  <a:pt x="2136" y="507"/>
                  <a:pt x="2136" y="507"/>
                </a:cubicBezTo>
                <a:cubicBezTo>
                  <a:pt x="2144" y="508"/>
                  <a:pt x="2144" y="508"/>
                  <a:pt x="2144" y="508"/>
                </a:cubicBezTo>
                <a:cubicBezTo>
                  <a:pt x="2144" y="508"/>
                  <a:pt x="2144" y="508"/>
                  <a:pt x="2144" y="508"/>
                </a:cubicBezTo>
                <a:cubicBezTo>
                  <a:pt x="2147" y="506"/>
                  <a:pt x="2147" y="506"/>
                  <a:pt x="2147" y="506"/>
                </a:cubicBezTo>
                <a:cubicBezTo>
                  <a:pt x="2147" y="506"/>
                  <a:pt x="2147" y="506"/>
                  <a:pt x="2147" y="506"/>
                </a:cubicBezTo>
                <a:cubicBezTo>
                  <a:pt x="2147" y="506"/>
                  <a:pt x="2147" y="506"/>
                  <a:pt x="2147" y="505"/>
                </a:cubicBezTo>
                <a:cubicBezTo>
                  <a:pt x="2146" y="505"/>
                  <a:pt x="2146" y="505"/>
                  <a:pt x="2146" y="505"/>
                </a:cubicBezTo>
                <a:cubicBezTo>
                  <a:pt x="2146" y="504"/>
                  <a:pt x="2146" y="504"/>
                  <a:pt x="2146" y="504"/>
                </a:cubicBezTo>
                <a:cubicBezTo>
                  <a:pt x="2145" y="504"/>
                  <a:pt x="2145" y="504"/>
                  <a:pt x="2145" y="504"/>
                </a:cubicBezTo>
                <a:cubicBezTo>
                  <a:pt x="2158" y="506"/>
                  <a:pt x="2158" y="506"/>
                  <a:pt x="2158" y="506"/>
                </a:cubicBezTo>
                <a:cubicBezTo>
                  <a:pt x="2173" y="512"/>
                  <a:pt x="2173" y="512"/>
                  <a:pt x="2173" y="512"/>
                </a:cubicBezTo>
                <a:cubicBezTo>
                  <a:pt x="2174" y="512"/>
                  <a:pt x="2174" y="512"/>
                  <a:pt x="2174" y="512"/>
                </a:cubicBezTo>
                <a:cubicBezTo>
                  <a:pt x="2177" y="508"/>
                  <a:pt x="2177" y="508"/>
                  <a:pt x="2177" y="508"/>
                </a:cubicBezTo>
                <a:cubicBezTo>
                  <a:pt x="2177" y="507"/>
                  <a:pt x="2177" y="507"/>
                  <a:pt x="2177" y="507"/>
                </a:cubicBezTo>
                <a:cubicBezTo>
                  <a:pt x="2177" y="483"/>
                  <a:pt x="2177" y="483"/>
                  <a:pt x="2177" y="483"/>
                </a:cubicBezTo>
                <a:cubicBezTo>
                  <a:pt x="2177" y="482"/>
                  <a:pt x="2177" y="482"/>
                  <a:pt x="2177" y="482"/>
                </a:cubicBezTo>
                <a:cubicBezTo>
                  <a:pt x="2176" y="482"/>
                  <a:pt x="2176" y="482"/>
                  <a:pt x="2176" y="482"/>
                </a:cubicBezTo>
                <a:cubicBezTo>
                  <a:pt x="2176" y="481"/>
                  <a:pt x="2175" y="481"/>
                  <a:pt x="2175" y="481"/>
                </a:cubicBezTo>
                <a:cubicBezTo>
                  <a:pt x="2174" y="482"/>
                  <a:pt x="2174" y="482"/>
                  <a:pt x="2174" y="482"/>
                </a:cubicBezTo>
                <a:cubicBezTo>
                  <a:pt x="2169" y="479"/>
                  <a:pt x="2169" y="479"/>
                  <a:pt x="2169" y="479"/>
                </a:cubicBezTo>
                <a:cubicBezTo>
                  <a:pt x="2169" y="478"/>
                  <a:pt x="2168" y="478"/>
                  <a:pt x="2168" y="479"/>
                </a:cubicBezTo>
                <a:cubicBezTo>
                  <a:pt x="2166" y="481"/>
                  <a:pt x="2166" y="481"/>
                  <a:pt x="2166" y="481"/>
                </a:cubicBezTo>
                <a:cubicBezTo>
                  <a:pt x="2166" y="482"/>
                  <a:pt x="2166" y="482"/>
                  <a:pt x="2166" y="482"/>
                </a:cubicBezTo>
                <a:cubicBezTo>
                  <a:pt x="2166" y="486"/>
                  <a:pt x="2166" y="486"/>
                  <a:pt x="2166" y="486"/>
                </a:cubicBezTo>
                <a:cubicBezTo>
                  <a:pt x="2165" y="486"/>
                  <a:pt x="2165" y="486"/>
                  <a:pt x="2165" y="486"/>
                </a:cubicBezTo>
                <a:cubicBezTo>
                  <a:pt x="2163" y="486"/>
                  <a:pt x="2163" y="486"/>
                  <a:pt x="2163" y="486"/>
                </a:cubicBezTo>
                <a:cubicBezTo>
                  <a:pt x="2163" y="482"/>
                  <a:pt x="2163" y="482"/>
                  <a:pt x="2163" y="482"/>
                </a:cubicBezTo>
                <a:cubicBezTo>
                  <a:pt x="2163" y="482"/>
                  <a:pt x="2163" y="482"/>
                  <a:pt x="2163" y="482"/>
                </a:cubicBezTo>
                <a:cubicBezTo>
                  <a:pt x="2158" y="478"/>
                  <a:pt x="2158" y="478"/>
                  <a:pt x="2158" y="478"/>
                </a:cubicBezTo>
                <a:cubicBezTo>
                  <a:pt x="2158" y="478"/>
                  <a:pt x="2158" y="478"/>
                  <a:pt x="2158" y="478"/>
                </a:cubicBezTo>
                <a:cubicBezTo>
                  <a:pt x="2152" y="477"/>
                  <a:pt x="2152" y="477"/>
                  <a:pt x="2152" y="477"/>
                </a:cubicBezTo>
                <a:cubicBezTo>
                  <a:pt x="2152" y="477"/>
                  <a:pt x="2153" y="477"/>
                  <a:pt x="2153" y="477"/>
                </a:cubicBezTo>
                <a:cubicBezTo>
                  <a:pt x="2153" y="477"/>
                  <a:pt x="2153" y="477"/>
                  <a:pt x="2153" y="477"/>
                </a:cubicBezTo>
                <a:cubicBezTo>
                  <a:pt x="2152" y="474"/>
                  <a:pt x="2152" y="474"/>
                  <a:pt x="2152" y="474"/>
                </a:cubicBezTo>
                <a:cubicBezTo>
                  <a:pt x="2152" y="474"/>
                  <a:pt x="2152" y="474"/>
                  <a:pt x="2152" y="474"/>
                </a:cubicBezTo>
                <a:cubicBezTo>
                  <a:pt x="2148" y="472"/>
                  <a:pt x="2148" y="472"/>
                  <a:pt x="2148" y="472"/>
                </a:cubicBezTo>
                <a:cubicBezTo>
                  <a:pt x="2149" y="472"/>
                  <a:pt x="2149" y="472"/>
                  <a:pt x="2149" y="472"/>
                </a:cubicBezTo>
                <a:cubicBezTo>
                  <a:pt x="2149" y="472"/>
                  <a:pt x="2149" y="472"/>
                  <a:pt x="2149" y="472"/>
                </a:cubicBezTo>
                <a:cubicBezTo>
                  <a:pt x="2149" y="470"/>
                  <a:pt x="2149" y="470"/>
                  <a:pt x="2149" y="470"/>
                </a:cubicBezTo>
                <a:cubicBezTo>
                  <a:pt x="2152" y="470"/>
                  <a:pt x="2152" y="470"/>
                  <a:pt x="2152" y="470"/>
                </a:cubicBezTo>
                <a:cubicBezTo>
                  <a:pt x="2152" y="470"/>
                  <a:pt x="2153" y="470"/>
                  <a:pt x="2153" y="469"/>
                </a:cubicBezTo>
                <a:cubicBezTo>
                  <a:pt x="2153" y="469"/>
                  <a:pt x="2153" y="469"/>
                  <a:pt x="2153" y="469"/>
                </a:cubicBezTo>
                <a:cubicBezTo>
                  <a:pt x="2146" y="464"/>
                  <a:pt x="2146" y="464"/>
                  <a:pt x="2146" y="464"/>
                </a:cubicBezTo>
                <a:cubicBezTo>
                  <a:pt x="2146" y="463"/>
                  <a:pt x="2146" y="463"/>
                  <a:pt x="2146" y="463"/>
                </a:cubicBezTo>
                <a:cubicBezTo>
                  <a:pt x="2148" y="460"/>
                  <a:pt x="2148" y="460"/>
                  <a:pt x="2148" y="460"/>
                </a:cubicBezTo>
                <a:cubicBezTo>
                  <a:pt x="2151" y="461"/>
                  <a:pt x="2151" y="461"/>
                  <a:pt x="2151" y="461"/>
                </a:cubicBezTo>
                <a:cubicBezTo>
                  <a:pt x="2156" y="461"/>
                  <a:pt x="2156" y="461"/>
                  <a:pt x="2156" y="461"/>
                </a:cubicBezTo>
                <a:cubicBezTo>
                  <a:pt x="2163" y="468"/>
                  <a:pt x="2163" y="468"/>
                  <a:pt x="2163" y="468"/>
                </a:cubicBezTo>
                <a:cubicBezTo>
                  <a:pt x="2163" y="468"/>
                  <a:pt x="2164" y="468"/>
                  <a:pt x="2164" y="468"/>
                </a:cubicBezTo>
                <a:cubicBezTo>
                  <a:pt x="2167" y="466"/>
                  <a:pt x="2167" y="466"/>
                  <a:pt x="2167" y="466"/>
                </a:cubicBezTo>
                <a:cubicBezTo>
                  <a:pt x="2168" y="466"/>
                  <a:pt x="2168" y="466"/>
                  <a:pt x="2168" y="466"/>
                </a:cubicBezTo>
                <a:cubicBezTo>
                  <a:pt x="2167" y="461"/>
                  <a:pt x="2167" y="461"/>
                  <a:pt x="2167" y="461"/>
                </a:cubicBezTo>
                <a:cubicBezTo>
                  <a:pt x="2167" y="461"/>
                  <a:pt x="2167" y="461"/>
                  <a:pt x="2167" y="461"/>
                </a:cubicBezTo>
                <a:cubicBezTo>
                  <a:pt x="2165" y="457"/>
                  <a:pt x="2165" y="457"/>
                  <a:pt x="2165" y="457"/>
                </a:cubicBezTo>
                <a:cubicBezTo>
                  <a:pt x="2148" y="448"/>
                  <a:pt x="2148" y="448"/>
                  <a:pt x="2148" y="448"/>
                </a:cubicBezTo>
                <a:cubicBezTo>
                  <a:pt x="2148" y="446"/>
                  <a:pt x="2148" y="446"/>
                  <a:pt x="2148" y="446"/>
                </a:cubicBezTo>
                <a:cubicBezTo>
                  <a:pt x="2148" y="445"/>
                  <a:pt x="2148" y="445"/>
                  <a:pt x="2148" y="445"/>
                </a:cubicBezTo>
                <a:cubicBezTo>
                  <a:pt x="2145" y="444"/>
                  <a:pt x="2145" y="444"/>
                  <a:pt x="2145" y="444"/>
                </a:cubicBezTo>
                <a:cubicBezTo>
                  <a:pt x="2145" y="443"/>
                  <a:pt x="2145" y="443"/>
                  <a:pt x="2144" y="444"/>
                </a:cubicBezTo>
                <a:cubicBezTo>
                  <a:pt x="2142" y="446"/>
                  <a:pt x="2142" y="446"/>
                  <a:pt x="2142" y="446"/>
                </a:cubicBezTo>
                <a:cubicBezTo>
                  <a:pt x="2136" y="461"/>
                  <a:pt x="2136" y="461"/>
                  <a:pt x="2136" y="461"/>
                </a:cubicBezTo>
                <a:cubicBezTo>
                  <a:pt x="2134" y="461"/>
                  <a:pt x="2134" y="461"/>
                  <a:pt x="2134" y="461"/>
                </a:cubicBezTo>
                <a:cubicBezTo>
                  <a:pt x="2132" y="458"/>
                  <a:pt x="2132" y="458"/>
                  <a:pt x="2132" y="458"/>
                </a:cubicBezTo>
                <a:cubicBezTo>
                  <a:pt x="2136" y="443"/>
                  <a:pt x="2136" y="443"/>
                  <a:pt x="2136" y="443"/>
                </a:cubicBezTo>
                <a:cubicBezTo>
                  <a:pt x="2138" y="439"/>
                  <a:pt x="2138" y="439"/>
                  <a:pt x="2138" y="439"/>
                </a:cubicBezTo>
                <a:cubicBezTo>
                  <a:pt x="2139" y="436"/>
                  <a:pt x="2139" y="436"/>
                  <a:pt x="2139" y="436"/>
                </a:cubicBezTo>
                <a:cubicBezTo>
                  <a:pt x="2139" y="436"/>
                  <a:pt x="2139" y="436"/>
                  <a:pt x="2139" y="436"/>
                </a:cubicBezTo>
                <a:cubicBezTo>
                  <a:pt x="2138" y="433"/>
                  <a:pt x="2138" y="433"/>
                  <a:pt x="2138" y="433"/>
                </a:cubicBezTo>
                <a:cubicBezTo>
                  <a:pt x="2144" y="405"/>
                  <a:pt x="2144" y="405"/>
                  <a:pt x="2144" y="405"/>
                </a:cubicBezTo>
                <a:cubicBezTo>
                  <a:pt x="2144" y="405"/>
                  <a:pt x="2144" y="405"/>
                  <a:pt x="2144" y="404"/>
                </a:cubicBezTo>
                <a:cubicBezTo>
                  <a:pt x="2143" y="404"/>
                  <a:pt x="2143" y="404"/>
                  <a:pt x="2143" y="404"/>
                </a:cubicBezTo>
                <a:cubicBezTo>
                  <a:pt x="2140" y="404"/>
                  <a:pt x="2140" y="404"/>
                  <a:pt x="2140" y="404"/>
                </a:cubicBezTo>
                <a:cubicBezTo>
                  <a:pt x="2140" y="404"/>
                  <a:pt x="2140" y="404"/>
                  <a:pt x="2140" y="404"/>
                </a:cubicBezTo>
                <a:cubicBezTo>
                  <a:pt x="2141" y="404"/>
                  <a:pt x="2141" y="404"/>
                  <a:pt x="2141" y="404"/>
                </a:cubicBezTo>
                <a:cubicBezTo>
                  <a:pt x="2142" y="404"/>
                  <a:pt x="2142" y="403"/>
                  <a:pt x="2142" y="403"/>
                </a:cubicBezTo>
                <a:cubicBezTo>
                  <a:pt x="2142" y="397"/>
                  <a:pt x="2142" y="397"/>
                  <a:pt x="2142" y="397"/>
                </a:cubicBezTo>
                <a:cubicBezTo>
                  <a:pt x="2142" y="395"/>
                  <a:pt x="2142" y="395"/>
                  <a:pt x="2142" y="395"/>
                </a:cubicBezTo>
                <a:cubicBezTo>
                  <a:pt x="2142" y="394"/>
                  <a:pt x="2142" y="394"/>
                  <a:pt x="2142" y="394"/>
                </a:cubicBezTo>
                <a:cubicBezTo>
                  <a:pt x="2143" y="395"/>
                  <a:pt x="2143" y="395"/>
                  <a:pt x="2143" y="395"/>
                </a:cubicBezTo>
                <a:cubicBezTo>
                  <a:pt x="2144" y="394"/>
                  <a:pt x="2144" y="394"/>
                  <a:pt x="2144" y="394"/>
                </a:cubicBezTo>
                <a:cubicBezTo>
                  <a:pt x="2148" y="391"/>
                  <a:pt x="2148" y="391"/>
                  <a:pt x="2148" y="391"/>
                </a:cubicBezTo>
                <a:cubicBezTo>
                  <a:pt x="2152" y="393"/>
                  <a:pt x="2152" y="393"/>
                  <a:pt x="2152" y="393"/>
                </a:cubicBezTo>
                <a:cubicBezTo>
                  <a:pt x="2153" y="392"/>
                  <a:pt x="2153" y="392"/>
                  <a:pt x="2153" y="392"/>
                </a:cubicBezTo>
                <a:cubicBezTo>
                  <a:pt x="2157" y="388"/>
                  <a:pt x="2157" y="388"/>
                  <a:pt x="2157" y="388"/>
                </a:cubicBezTo>
                <a:cubicBezTo>
                  <a:pt x="2157" y="387"/>
                  <a:pt x="2157" y="387"/>
                  <a:pt x="2157" y="387"/>
                </a:cubicBezTo>
                <a:cubicBezTo>
                  <a:pt x="2156" y="375"/>
                  <a:pt x="2156" y="375"/>
                  <a:pt x="2156" y="375"/>
                </a:cubicBezTo>
                <a:cubicBezTo>
                  <a:pt x="2156" y="375"/>
                  <a:pt x="2157" y="375"/>
                  <a:pt x="2157" y="375"/>
                </a:cubicBezTo>
                <a:cubicBezTo>
                  <a:pt x="2158" y="374"/>
                  <a:pt x="2158" y="374"/>
                  <a:pt x="2158" y="374"/>
                </a:cubicBezTo>
                <a:cubicBezTo>
                  <a:pt x="2158" y="374"/>
                  <a:pt x="2158" y="374"/>
                  <a:pt x="2158" y="374"/>
                </a:cubicBezTo>
                <a:cubicBezTo>
                  <a:pt x="2158" y="374"/>
                  <a:pt x="2158" y="374"/>
                  <a:pt x="2159" y="374"/>
                </a:cubicBezTo>
                <a:cubicBezTo>
                  <a:pt x="2159" y="374"/>
                  <a:pt x="2159" y="374"/>
                  <a:pt x="2159" y="374"/>
                </a:cubicBezTo>
                <a:cubicBezTo>
                  <a:pt x="2160" y="374"/>
                  <a:pt x="2160" y="374"/>
                  <a:pt x="2160" y="374"/>
                </a:cubicBezTo>
                <a:cubicBezTo>
                  <a:pt x="2161" y="373"/>
                  <a:pt x="2161" y="373"/>
                  <a:pt x="2161" y="373"/>
                </a:cubicBezTo>
                <a:cubicBezTo>
                  <a:pt x="2161" y="368"/>
                  <a:pt x="2161" y="368"/>
                  <a:pt x="2161" y="368"/>
                </a:cubicBezTo>
                <a:cubicBezTo>
                  <a:pt x="2162" y="365"/>
                  <a:pt x="2162" y="365"/>
                  <a:pt x="2162" y="365"/>
                </a:cubicBezTo>
                <a:cubicBezTo>
                  <a:pt x="2163" y="365"/>
                  <a:pt x="2163" y="365"/>
                  <a:pt x="2163" y="365"/>
                </a:cubicBezTo>
                <a:cubicBezTo>
                  <a:pt x="2163" y="368"/>
                  <a:pt x="2163" y="368"/>
                  <a:pt x="2163" y="368"/>
                </a:cubicBezTo>
                <a:cubicBezTo>
                  <a:pt x="2163" y="369"/>
                  <a:pt x="2163" y="369"/>
                  <a:pt x="2164" y="369"/>
                </a:cubicBezTo>
                <a:cubicBezTo>
                  <a:pt x="2164" y="369"/>
                  <a:pt x="2164" y="369"/>
                  <a:pt x="2164" y="368"/>
                </a:cubicBezTo>
                <a:cubicBezTo>
                  <a:pt x="2167" y="361"/>
                  <a:pt x="2167" y="361"/>
                  <a:pt x="2167" y="361"/>
                </a:cubicBezTo>
                <a:cubicBezTo>
                  <a:pt x="2167" y="361"/>
                  <a:pt x="2167" y="360"/>
                  <a:pt x="2167" y="360"/>
                </a:cubicBezTo>
                <a:cubicBezTo>
                  <a:pt x="2166" y="360"/>
                  <a:pt x="2166" y="360"/>
                  <a:pt x="2166" y="360"/>
                </a:cubicBezTo>
                <a:cubicBezTo>
                  <a:pt x="2160" y="359"/>
                  <a:pt x="2160" y="359"/>
                  <a:pt x="2160" y="359"/>
                </a:cubicBezTo>
                <a:cubicBezTo>
                  <a:pt x="2160" y="359"/>
                  <a:pt x="2159" y="359"/>
                  <a:pt x="2159" y="359"/>
                </a:cubicBezTo>
                <a:cubicBezTo>
                  <a:pt x="2160" y="353"/>
                  <a:pt x="2160" y="353"/>
                  <a:pt x="2160" y="353"/>
                </a:cubicBezTo>
                <a:cubicBezTo>
                  <a:pt x="2160" y="353"/>
                  <a:pt x="2160" y="353"/>
                  <a:pt x="2160" y="353"/>
                </a:cubicBezTo>
                <a:cubicBezTo>
                  <a:pt x="2159" y="351"/>
                  <a:pt x="2159" y="351"/>
                  <a:pt x="2159" y="351"/>
                </a:cubicBezTo>
                <a:cubicBezTo>
                  <a:pt x="2161" y="336"/>
                  <a:pt x="2161" y="336"/>
                  <a:pt x="2161" y="336"/>
                </a:cubicBezTo>
                <a:cubicBezTo>
                  <a:pt x="2163" y="331"/>
                  <a:pt x="2163" y="331"/>
                  <a:pt x="2163" y="331"/>
                </a:cubicBezTo>
                <a:cubicBezTo>
                  <a:pt x="2165" y="330"/>
                  <a:pt x="2165" y="330"/>
                  <a:pt x="2165" y="330"/>
                </a:cubicBezTo>
                <a:cubicBezTo>
                  <a:pt x="2172" y="333"/>
                  <a:pt x="2172" y="333"/>
                  <a:pt x="2172" y="333"/>
                </a:cubicBezTo>
                <a:cubicBezTo>
                  <a:pt x="2173" y="333"/>
                  <a:pt x="2173" y="333"/>
                  <a:pt x="2173" y="333"/>
                </a:cubicBezTo>
                <a:cubicBezTo>
                  <a:pt x="2178" y="330"/>
                  <a:pt x="2178" y="330"/>
                  <a:pt x="2178" y="330"/>
                </a:cubicBezTo>
                <a:cubicBezTo>
                  <a:pt x="2179" y="330"/>
                  <a:pt x="2179" y="330"/>
                  <a:pt x="2179" y="330"/>
                </a:cubicBezTo>
                <a:cubicBezTo>
                  <a:pt x="2182" y="325"/>
                  <a:pt x="2182" y="325"/>
                  <a:pt x="2182" y="325"/>
                </a:cubicBezTo>
                <a:cubicBezTo>
                  <a:pt x="2182" y="321"/>
                  <a:pt x="2182" y="321"/>
                  <a:pt x="2182" y="321"/>
                </a:cubicBezTo>
                <a:cubicBezTo>
                  <a:pt x="2185" y="317"/>
                  <a:pt x="2185" y="317"/>
                  <a:pt x="2185" y="317"/>
                </a:cubicBezTo>
                <a:cubicBezTo>
                  <a:pt x="2185" y="313"/>
                  <a:pt x="2185" y="313"/>
                  <a:pt x="2185" y="313"/>
                </a:cubicBezTo>
                <a:cubicBezTo>
                  <a:pt x="2186" y="313"/>
                  <a:pt x="2186" y="313"/>
                  <a:pt x="2186" y="313"/>
                </a:cubicBezTo>
                <a:cubicBezTo>
                  <a:pt x="2186" y="312"/>
                  <a:pt x="2186" y="312"/>
                  <a:pt x="2186" y="312"/>
                </a:cubicBezTo>
                <a:cubicBezTo>
                  <a:pt x="2186" y="312"/>
                  <a:pt x="2185" y="312"/>
                  <a:pt x="2185" y="312"/>
                </a:cubicBezTo>
                <a:cubicBezTo>
                  <a:pt x="2159" y="312"/>
                  <a:pt x="2159" y="312"/>
                  <a:pt x="2159" y="312"/>
                </a:cubicBezTo>
                <a:cubicBezTo>
                  <a:pt x="2158" y="312"/>
                  <a:pt x="2158" y="312"/>
                  <a:pt x="2158" y="312"/>
                </a:cubicBezTo>
                <a:cubicBezTo>
                  <a:pt x="2154" y="317"/>
                  <a:pt x="2154" y="317"/>
                  <a:pt x="2154" y="317"/>
                </a:cubicBezTo>
                <a:cubicBezTo>
                  <a:pt x="2152" y="322"/>
                  <a:pt x="2152" y="322"/>
                  <a:pt x="2152" y="322"/>
                </a:cubicBezTo>
                <a:cubicBezTo>
                  <a:pt x="2152" y="326"/>
                  <a:pt x="2152" y="326"/>
                  <a:pt x="2152" y="326"/>
                </a:cubicBezTo>
                <a:cubicBezTo>
                  <a:pt x="2152" y="327"/>
                  <a:pt x="2153" y="327"/>
                  <a:pt x="2153" y="327"/>
                </a:cubicBezTo>
                <a:cubicBezTo>
                  <a:pt x="2154" y="327"/>
                  <a:pt x="2154" y="327"/>
                  <a:pt x="2154" y="327"/>
                </a:cubicBezTo>
                <a:cubicBezTo>
                  <a:pt x="2152" y="329"/>
                  <a:pt x="2152" y="329"/>
                  <a:pt x="2152" y="329"/>
                </a:cubicBezTo>
                <a:cubicBezTo>
                  <a:pt x="2150" y="324"/>
                  <a:pt x="2150" y="324"/>
                  <a:pt x="2150" y="324"/>
                </a:cubicBezTo>
                <a:cubicBezTo>
                  <a:pt x="2150" y="323"/>
                  <a:pt x="2150" y="323"/>
                  <a:pt x="2150" y="323"/>
                </a:cubicBezTo>
                <a:cubicBezTo>
                  <a:pt x="2148" y="323"/>
                  <a:pt x="2148" y="323"/>
                  <a:pt x="2148" y="323"/>
                </a:cubicBezTo>
                <a:cubicBezTo>
                  <a:pt x="2150" y="314"/>
                  <a:pt x="2150" y="314"/>
                  <a:pt x="2150" y="314"/>
                </a:cubicBezTo>
                <a:cubicBezTo>
                  <a:pt x="2150" y="314"/>
                  <a:pt x="2150" y="314"/>
                  <a:pt x="2150" y="314"/>
                </a:cubicBezTo>
                <a:cubicBezTo>
                  <a:pt x="2149" y="312"/>
                  <a:pt x="2149" y="312"/>
                  <a:pt x="2149" y="312"/>
                </a:cubicBezTo>
                <a:cubicBezTo>
                  <a:pt x="2149" y="312"/>
                  <a:pt x="2149" y="312"/>
                  <a:pt x="2149" y="312"/>
                </a:cubicBezTo>
                <a:cubicBezTo>
                  <a:pt x="2149" y="309"/>
                  <a:pt x="2150" y="308"/>
                  <a:pt x="2150" y="308"/>
                </a:cubicBezTo>
                <a:cubicBezTo>
                  <a:pt x="2152" y="305"/>
                  <a:pt x="2154" y="304"/>
                  <a:pt x="2154" y="304"/>
                </a:cubicBezTo>
                <a:cubicBezTo>
                  <a:pt x="2154" y="304"/>
                  <a:pt x="2154" y="303"/>
                  <a:pt x="2154" y="303"/>
                </a:cubicBezTo>
                <a:cubicBezTo>
                  <a:pt x="2154" y="303"/>
                  <a:pt x="2154" y="303"/>
                  <a:pt x="2154" y="303"/>
                </a:cubicBezTo>
                <a:cubicBezTo>
                  <a:pt x="2145" y="297"/>
                  <a:pt x="2145" y="297"/>
                  <a:pt x="2145" y="297"/>
                </a:cubicBezTo>
                <a:cubicBezTo>
                  <a:pt x="2146" y="296"/>
                  <a:pt x="2148" y="294"/>
                  <a:pt x="2150" y="292"/>
                </a:cubicBezTo>
                <a:cubicBezTo>
                  <a:pt x="2152" y="290"/>
                  <a:pt x="2153" y="290"/>
                  <a:pt x="2154" y="290"/>
                </a:cubicBezTo>
                <a:cubicBezTo>
                  <a:pt x="2157" y="290"/>
                  <a:pt x="2160" y="291"/>
                  <a:pt x="2165" y="291"/>
                </a:cubicBezTo>
                <a:cubicBezTo>
                  <a:pt x="2175" y="291"/>
                  <a:pt x="2178" y="292"/>
                  <a:pt x="2181" y="292"/>
                </a:cubicBezTo>
                <a:cubicBezTo>
                  <a:pt x="2183" y="292"/>
                  <a:pt x="2187" y="291"/>
                  <a:pt x="2190" y="291"/>
                </a:cubicBezTo>
                <a:cubicBezTo>
                  <a:pt x="2195" y="290"/>
                  <a:pt x="2199" y="272"/>
                  <a:pt x="2199" y="272"/>
                </a:cubicBezTo>
                <a:cubicBezTo>
                  <a:pt x="2199" y="272"/>
                  <a:pt x="2199" y="272"/>
                  <a:pt x="2199" y="272"/>
                </a:cubicBezTo>
                <a:lnTo>
                  <a:pt x="2194" y="257"/>
                </a:lnTo>
                <a:close/>
                <a:moveTo>
                  <a:pt x="1538" y="505"/>
                </a:moveTo>
                <a:cubicBezTo>
                  <a:pt x="1540" y="500"/>
                  <a:pt x="1540" y="500"/>
                  <a:pt x="1540" y="500"/>
                </a:cubicBezTo>
                <a:cubicBezTo>
                  <a:pt x="1540" y="500"/>
                  <a:pt x="1540" y="500"/>
                  <a:pt x="1540" y="500"/>
                </a:cubicBezTo>
                <a:lnTo>
                  <a:pt x="1538" y="505"/>
                </a:lnTo>
                <a:close/>
                <a:moveTo>
                  <a:pt x="1768" y="866"/>
                </a:moveTo>
                <a:cubicBezTo>
                  <a:pt x="1768" y="866"/>
                  <a:pt x="1768" y="866"/>
                  <a:pt x="1768" y="866"/>
                </a:cubicBezTo>
                <a:cubicBezTo>
                  <a:pt x="1766" y="864"/>
                  <a:pt x="1766" y="864"/>
                  <a:pt x="1766" y="864"/>
                </a:cubicBezTo>
                <a:cubicBezTo>
                  <a:pt x="1769" y="864"/>
                  <a:pt x="1769" y="864"/>
                  <a:pt x="1769" y="864"/>
                </a:cubicBezTo>
                <a:cubicBezTo>
                  <a:pt x="1769" y="864"/>
                  <a:pt x="1769" y="864"/>
                  <a:pt x="1769" y="864"/>
                </a:cubicBezTo>
                <a:lnTo>
                  <a:pt x="1768" y="866"/>
                </a:lnTo>
                <a:close/>
                <a:moveTo>
                  <a:pt x="1840" y="1083"/>
                </a:moveTo>
                <a:cubicBezTo>
                  <a:pt x="1840" y="1083"/>
                  <a:pt x="1840" y="1083"/>
                  <a:pt x="1840" y="1083"/>
                </a:cubicBezTo>
                <a:cubicBezTo>
                  <a:pt x="1840" y="1082"/>
                  <a:pt x="1840" y="1082"/>
                  <a:pt x="1840" y="1082"/>
                </a:cubicBezTo>
                <a:lnTo>
                  <a:pt x="1840" y="1083"/>
                </a:lnTo>
                <a:close/>
                <a:moveTo>
                  <a:pt x="2125" y="530"/>
                </a:moveTo>
                <a:cubicBezTo>
                  <a:pt x="2132" y="531"/>
                  <a:pt x="2132" y="531"/>
                  <a:pt x="2132" y="531"/>
                </a:cubicBezTo>
                <a:cubicBezTo>
                  <a:pt x="2126" y="532"/>
                  <a:pt x="2126" y="532"/>
                  <a:pt x="2126" y="532"/>
                </a:cubicBezTo>
                <a:cubicBezTo>
                  <a:pt x="2124" y="530"/>
                  <a:pt x="2124" y="530"/>
                  <a:pt x="2124" y="530"/>
                </a:cubicBezTo>
                <a:lnTo>
                  <a:pt x="2125" y="530"/>
                </a:lnTo>
                <a:close/>
              </a:path>
            </a:pathLst>
          </a:custGeom>
          <a:solidFill>
            <a:schemeClr val="bg1"/>
          </a:solidFill>
          <a:ln w="9525" cap="flat" cmpd="sng" algn="ctr">
            <a:noFill/>
            <a:prstDash val="solid"/>
          </a:ln>
          <a:effectLst/>
        </p:spPr>
        <p:txBody>
          <a:bodyPr rtlCol="0" anchor="ctr"/>
          <a:lstStyle/>
          <a:p>
            <a:pPr algn="ctr" defTabSz="457200"/>
            <a:endParaRPr lang="en-US" kern="0" dirty="0">
              <a:solidFill>
                <a:srgbClr val="55D7FF"/>
              </a:solidFill>
            </a:endParaRPr>
          </a:p>
        </p:txBody>
      </p:sp>
      <p:cxnSp>
        <p:nvCxnSpPr>
          <p:cNvPr id="3" name="Straight Connector 146"/>
          <p:cNvCxnSpPr/>
          <p:nvPr/>
        </p:nvCxnSpPr>
        <p:spPr>
          <a:xfrm>
            <a:off x="6326621" y="1221802"/>
            <a:ext cx="2867524" cy="3634397"/>
          </a:xfrm>
          <a:prstGeom prst="line">
            <a:avLst/>
          </a:prstGeom>
          <a:ln w="3175" cmpd="sng">
            <a:solidFill>
              <a:srgbClr val="D9D9D9"/>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145"/>
          <p:cNvCxnSpPr>
            <a:endCxn id="104" idx="0"/>
          </p:cNvCxnSpPr>
          <p:nvPr/>
        </p:nvCxnSpPr>
        <p:spPr>
          <a:xfrm>
            <a:off x="6580851" y="1345668"/>
            <a:ext cx="1392427" cy="1710925"/>
          </a:xfrm>
          <a:prstGeom prst="line">
            <a:avLst/>
          </a:prstGeom>
          <a:ln w="3175" cmpd="sng">
            <a:solidFill>
              <a:srgbClr val="D9D9D9"/>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144"/>
          <p:cNvCxnSpPr/>
          <p:nvPr/>
        </p:nvCxnSpPr>
        <p:spPr>
          <a:xfrm>
            <a:off x="6367907" y="1137757"/>
            <a:ext cx="1732273" cy="2715902"/>
          </a:xfrm>
          <a:prstGeom prst="line">
            <a:avLst/>
          </a:prstGeom>
          <a:ln w="3175" cmpd="sng">
            <a:solidFill>
              <a:srgbClr val="D9D9D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135"/>
          <p:cNvCxnSpPr/>
          <p:nvPr/>
        </p:nvCxnSpPr>
        <p:spPr>
          <a:xfrm>
            <a:off x="6955577" y="1426402"/>
            <a:ext cx="2803146" cy="1829798"/>
          </a:xfrm>
          <a:prstGeom prst="line">
            <a:avLst/>
          </a:prstGeom>
          <a:ln w="3175" cmpd="sng">
            <a:solidFill>
              <a:srgbClr val="D9D9D9"/>
            </a:solidFill>
          </a:ln>
          <a:effectLst/>
        </p:spPr>
        <p:style>
          <a:lnRef idx="2">
            <a:schemeClr val="accent1"/>
          </a:lnRef>
          <a:fillRef idx="0">
            <a:schemeClr val="accent1"/>
          </a:fillRef>
          <a:effectRef idx="1">
            <a:schemeClr val="accent1"/>
          </a:effectRef>
          <a:fontRef idx="minor">
            <a:schemeClr val="tx1"/>
          </a:fontRef>
        </p:style>
      </p:cxnSp>
      <p:grpSp>
        <p:nvGrpSpPr>
          <p:cNvPr id="7" name="Group 38"/>
          <p:cNvGrpSpPr/>
          <p:nvPr/>
        </p:nvGrpSpPr>
        <p:grpSpPr>
          <a:xfrm>
            <a:off x="2447052" y="768529"/>
            <a:ext cx="3715010" cy="5190763"/>
            <a:chOff x="2445464" y="1293443"/>
            <a:chExt cx="3715010" cy="5190763"/>
          </a:xfrm>
        </p:grpSpPr>
        <p:grpSp>
          <p:nvGrpSpPr>
            <p:cNvPr id="8" name="Group 150"/>
            <p:cNvGrpSpPr/>
            <p:nvPr/>
          </p:nvGrpSpPr>
          <p:grpSpPr>
            <a:xfrm>
              <a:off x="2445464" y="1293443"/>
              <a:ext cx="3715010" cy="5190763"/>
              <a:chOff x="2420566" y="916582"/>
              <a:chExt cx="3715010" cy="5190763"/>
            </a:xfrm>
          </p:grpSpPr>
          <p:sp>
            <p:nvSpPr>
              <p:cNvPr id="15" name="Freeform 35"/>
              <p:cNvSpPr/>
              <p:nvPr/>
            </p:nvSpPr>
            <p:spPr bwMode="gray">
              <a:xfrm rot="17304959">
                <a:off x="3372930" y="4296329"/>
                <a:ext cx="609875" cy="651777"/>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 name="connsiteX0" fmla="*/ 151770 w 875670"/>
                  <a:gd name="connsiteY0" fmla="*/ 0 h 935832"/>
                  <a:gd name="connsiteX1" fmla="*/ 0 w 875670"/>
                  <a:gd name="connsiteY1" fmla="*/ 935832 h 935832"/>
                  <a:gd name="connsiteX2" fmla="*/ 875670 w 875670"/>
                  <a:gd name="connsiteY2" fmla="*/ 466725 h 935832"/>
                  <a:gd name="connsiteX3" fmla="*/ 151770 w 875670"/>
                  <a:gd name="connsiteY3" fmla="*/ 0 h 935832"/>
                </a:gdLst>
                <a:ahLst/>
                <a:cxnLst>
                  <a:cxn ang="0">
                    <a:pos x="connsiteX0" y="connsiteY0"/>
                  </a:cxn>
                  <a:cxn ang="0">
                    <a:pos x="connsiteX1" y="connsiteY1"/>
                  </a:cxn>
                  <a:cxn ang="0">
                    <a:pos x="connsiteX2" y="connsiteY2"/>
                  </a:cxn>
                  <a:cxn ang="0">
                    <a:pos x="connsiteX3" y="connsiteY3"/>
                  </a:cxn>
                </a:cxnLst>
                <a:rect l="l" t="t" r="r" b="b"/>
                <a:pathLst>
                  <a:path w="875670" h="935832">
                    <a:moveTo>
                      <a:pt x="151770" y="0"/>
                    </a:moveTo>
                    <a:lnTo>
                      <a:pt x="0" y="935832"/>
                    </a:lnTo>
                    <a:lnTo>
                      <a:pt x="875670" y="466725"/>
                    </a:lnTo>
                    <a:lnTo>
                      <a:pt x="151770"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defRPr/>
                </a:pPr>
                <a:endParaRPr lang="en-US" kern="0" dirty="0">
                  <a:solidFill>
                    <a:sysClr val="window" lastClr="FFFFFF"/>
                  </a:solidFill>
                  <a:latin typeface="Verdana"/>
                </a:endParaRPr>
              </a:p>
            </p:txBody>
          </p:sp>
          <p:grpSp>
            <p:nvGrpSpPr>
              <p:cNvPr id="16" name="Group 133"/>
              <p:cNvGrpSpPr/>
              <p:nvPr/>
            </p:nvGrpSpPr>
            <p:grpSpPr>
              <a:xfrm>
                <a:off x="2420566" y="916582"/>
                <a:ext cx="3715010" cy="5190763"/>
                <a:chOff x="2420566" y="916582"/>
                <a:chExt cx="3715010" cy="5190763"/>
              </a:xfrm>
            </p:grpSpPr>
            <p:sp>
              <p:nvSpPr>
                <p:cNvPr id="17" name="Freeform 37"/>
                <p:cNvSpPr/>
                <p:nvPr/>
              </p:nvSpPr>
              <p:spPr bwMode="gray">
                <a:xfrm rot="16635939">
                  <a:off x="3729885" y="5086846"/>
                  <a:ext cx="609877" cy="651777"/>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 name="connsiteX0" fmla="*/ 151770 w 875670"/>
                    <a:gd name="connsiteY0" fmla="*/ 0 h 935832"/>
                    <a:gd name="connsiteX1" fmla="*/ 0 w 875670"/>
                    <a:gd name="connsiteY1" fmla="*/ 935832 h 935832"/>
                    <a:gd name="connsiteX2" fmla="*/ 875670 w 875670"/>
                    <a:gd name="connsiteY2" fmla="*/ 466725 h 935832"/>
                    <a:gd name="connsiteX3" fmla="*/ 151770 w 875670"/>
                    <a:gd name="connsiteY3" fmla="*/ 0 h 935832"/>
                  </a:gdLst>
                  <a:ahLst/>
                  <a:cxnLst>
                    <a:cxn ang="0">
                      <a:pos x="connsiteX0" y="connsiteY0"/>
                    </a:cxn>
                    <a:cxn ang="0">
                      <a:pos x="connsiteX1" y="connsiteY1"/>
                    </a:cxn>
                    <a:cxn ang="0">
                      <a:pos x="connsiteX2" y="connsiteY2"/>
                    </a:cxn>
                    <a:cxn ang="0">
                      <a:pos x="connsiteX3" y="connsiteY3"/>
                    </a:cxn>
                  </a:cxnLst>
                  <a:rect l="l" t="t" r="r" b="b"/>
                  <a:pathLst>
                    <a:path w="875670" h="935832">
                      <a:moveTo>
                        <a:pt x="151770" y="0"/>
                      </a:moveTo>
                      <a:lnTo>
                        <a:pt x="0" y="935832"/>
                      </a:lnTo>
                      <a:lnTo>
                        <a:pt x="875670" y="466725"/>
                      </a:lnTo>
                      <a:lnTo>
                        <a:pt x="151770"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defRPr/>
                  </a:pPr>
                  <a:endParaRPr lang="en-US" kern="0" dirty="0">
                    <a:solidFill>
                      <a:sysClr val="window" lastClr="FFFFFF"/>
                    </a:solidFill>
                    <a:latin typeface="Verdana"/>
                  </a:endParaRPr>
                </a:p>
              </p:txBody>
            </p:sp>
            <p:grpSp>
              <p:nvGrpSpPr>
                <p:cNvPr id="18" name="Group 125"/>
                <p:cNvGrpSpPr/>
                <p:nvPr/>
              </p:nvGrpSpPr>
              <p:grpSpPr>
                <a:xfrm>
                  <a:off x="2420566" y="916582"/>
                  <a:ext cx="3715010" cy="5190763"/>
                  <a:chOff x="2420566" y="916582"/>
                  <a:chExt cx="3715010" cy="5190763"/>
                </a:xfrm>
              </p:grpSpPr>
              <p:sp>
                <p:nvSpPr>
                  <p:cNvPr id="19" name="Freeform 33"/>
                  <p:cNvSpPr/>
                  <p:nvPr/>
                </p:nvSpPr>
                <p:spPr bwMode="gray">
                  <a:xfrm rot="15892996">
                    <a:off x="2709949" y="3296796"/>
                    <a:ext cx="781203" cy="806511"/>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 name="connsiteX0" fmla="*/ 333375 w 1057275"/>
                      <a:gd name="connsiteY0" fmla="*/ 0 h 933450"/>
                      <a:gd name="connsiteX1" fmla="*/ 0 w 1057275"/>
                      <a:gd name="connsiteY1" fmla="*/ 933450 h 933450"/>
                      <a:gd name="connsiteX2" fmla="*/ 1057275 w 1057275"/>
                      <a:gd name="connsiteY2" fmla="*/ 466725 h 933450"/>
                      <a:gd name="connsiteX3" fmla="*/ 333375 w 1057275"/>
                      <a:gd name="connsiteY3" fmla="*/ 0 h 933450"/>
                      <a:gd name="connsiteX0" fmla="*/ 352425 w 1057275"/>
                      <a:gd name="connsiteY0" fmla="*/ 0 h 1057275"/>
                      <a:gd name="connsiteX1" fmla="*/ 0 w 1057275"/>
                      <a:gd name="connsiteY1" fmla="*/ 1057275 h 1057275"/>
                      <a:gd name="connsiteX2" fmla="*/ 1057275 w 1057275"/>
                      <a:gd name="connsiteY2" fmla="*/ 590550 h 1057275"/>
                      <a:gd name="connsiteX3" fmla="*/ 352425 w 1057275"/>
                      <a:gd name="connsiteY3" fmla="*/ 0 h 1057275"/>
                      <a:gd name="connsiteX0" fmla="*/ 352425 w 1057275"/>
                      <a:gd name="connsiteY0" fmla="*/ 0 h 1057275"/>
                      <a:gd name="connsiteX1" fmla="*/ 0 w 1057275"/>
                      <a:gd name="connsiteY1" fmla="*/ 1057275 h 1057275"/>
                      <a:gd name="connsiteX2" fmla="*/ 1057275 w 1057275"/>
                      <a:gd name="connsiteY2" fmla="*/ 590550 h 1057275"/>
                      <a:gd name="connsiteX3" fmla="*/ 926638 w 1057275"/>
                      <a:gd name="connsiteY3" fmla="*/ 668687 h 1057275"/>
                      <a:gd name="connsiteX4" fmla="*/ 352425 w 1057275"/>
                      <a:gd name="connsiteY4" fmla="*/ 0 h 1057275"/>
                      <a:gd name="connsiteX0" fmla="*/ 352425 w 1057275"/>
                      <a:gd name="connsiteY0" fmla="*/ 0 h 1057275"/>
                      <a:gd name="connsiteX1" fmla="*/ 0 w 1057275"/>
                      <a:gd name="connsiteY1" fmla="*/ 1057275 h 1057275"/>
                      <a:gd name="connsiteX2" fmla="*/ 1057275 w 1057275"/>
                      <a:gd name="connsiteY2" fmla="*/ 590550 h 1057275"/>
                      <a:gd name="connsiteX3" fmla="*/ 945688 w 1057275"/>
                      <a:gd name="connsiteY3" fmla="*/ 414687 h 1057275"/>
                      <a:gd name="connsiteX4" fmla="*/ 352425 w 1057275"/>
                      <a:gd name="connsiteY4" fmla="*/ 0 h 1057275"/>
                      <a:gd name="connsiteX0" fmla="*/ 352425 w 968375"/>
                      <a:gd name="connsiteY0" fmla="*/ 0 h 1057275"/>
                      <a:gd name="connsiteX1" fmla="*/ 0 w 968375"/>
                      <a:gd name="connsiteY1" fmla="*/ 1057275 h 1057275"/>
                      <a:gd name="connsiteX2" fmla="*/ 968375 w 968375"/>
                      <a:gd name="connsiteY2" fmla="*/ 996950 h 1057275"/>
                      <a:gd name="connsiteX3" fmla="*/ 945688 w 968375"/>
                      <a:gd name="connsiteY3" fmla="*/ 414687 h 1057275"/>
                      <a:gd name="connsiteX4" fmla="*/ 352425 w 968375"/>
                      <a:gd name="connsiteY4" fmla="*/ 0 h 1057275"/>
                      <a:gd name="connsiteX0" fmla="*/ 352425 w 1000125"/>
                      <a:gd name="connsiteY0" fmla="*/ 0 h 1057275"/>
                      <a:gd name="connsiteX1" fmla="*/ 0 w 1000125"/>
                      <a:gd name="connsiteY1" fmla="*/ 1057275 h 1057275"/>
                      <a:gd name="connsiteX2" fmla="*/ 1000125 w 1000125"/>
                      <a:gd name="connsiteY2" fmla="*/ 641350 h 1057275"/>
                      <a:gd name="connsiteX3" fmla="*/ 945688 w 1000125"/>
                      <a:gd name="connsiteY3" fmla="*/ 414687 h 1057275"/>
                      <a:gd name="connsiteX4" fmla="*/ 352425 w 1000125"/>
                      <a:gd name="connsiteY4" fmla="*/ 0 h 1057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25" h="1057275">
                        <a:moveTo>
                          <a:pt x="352425" y="0"/>
                        </a:moveTo>
                        <a:lnTo>
                          <a:pt x="0" y="1057275"/>
                        </a:lnTo>
                        <a:lnTo>
                          <a:pt x="1000125" y="641350"/>
                        </a:lnTo>
                        <a:lnTo>
                          <a:pt x="945688" y="414687"/>
                        </a:lnTo>
                        <a:lnTo>
                          <a:pt x="352425"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defRPr/>
                    </a:pPr>
                    <a:endParaRPr lang="en-US" kern="0" dirty="0">
                      <a:solidFill>
                        <a:sysClr val="window" lastClr="FFFFFF"/>
                      </a:solidFill>
                      <a:latin typeface="Verdana"/>
                    </a:endParaRPr>
                  </a:p>
                </p:txBody>
              </p:sp>
              <p:sp>
                <p:nvSpPr>
                  <p:cNvPr id="20" name="Freeform 36"/>
                  <p:cNvSpPr/>
                  <p:nvPr/>
                </p:nvSpPr>
                <p:spPr bwMode="gray">
                  <a:xfrm rot="20195277">
                    <a:off x="3133895" y="2549590"/>
                    <a:ext cx="834451" cy="448184"/>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 name="connsiteX0" fmla="*/ 151770 w 875670"/>
                      <a:gd name="connsiteY0" fmla="*/ 0 h 935832"/>
                      <a:gd name="connsiteX1" fmla="*/ 0 w 875670"/>
                      <a:gd name="connsiteY1" fmla="*/ 935832 h 935832"/>
                      <a:gd name="connsiteX2" fmla="*/ 875670 w 875670"/>
                      <a:gd name="connsiteY2" fmla="*/ 466725 h 935832"/>
                      <a:gd name="connsiteX3" fmla="*/ 151770 w 875670"/>
                      <a:gd name="connsiteY3" fmla="*/ 0 h 935832"/>
                    </a:gdLst>
                    <a:ahLst/>
                    <a:cxnLst>
                      <a:cxn ang="0">
                        <a:pos x="connsiteX0" y="connsiteY0"/>
                      </a:cxn>
                      <a:cxn ang="0">
                        <a:pos x="connsiteX1" y="connsiteY1"/>
                      </a:cxn>
                      <a:cxn ang="0">
                        <a:pos x="connsiteX2" y="connsiteY2"/>
                      </a:cxn>
                      <a:cxn ang="0">
                        <a:pos x="connsiteX3" y="connsiteY3"/>
                      </a:cxn>
                    </a:cxnLst>
                    <a:rect l="l" t="t" r="r" b="b"/>
                    <a:pathLst>
                      <a:path w="875670" h="935832">
                        <a:moveTo>
                          <a:pt x="151770" y="0"/>
                        </a:moveTo>
                        <a:lnTo>
                          <a:pt x="0" y="935832"/>
                        </a:lnTo>
                        <a:lnTo>
                          <a:pt x="875670" y="466725"/>
                        </a:lnTo>
                        <a:lnTo>
                          <a:pt x="151770"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defRPr/>
                    </a:pPr>
                    <a:endParaRPr lang="en-US" kern="0" dirty="0">
                      <a:solidFill>
                        <a:sysClr val="window" lastClr="FFFFFF"/>
                      </a:solidFill>
                      <a:latin typeface="Verdana"/>
                    </a:endParaRPr>
                  </a:p>
                </p:txBody>
              </p:sp>
              <p:sp>
                <p:nvSpPr>
                  <p:cNvPr id="21" name="Freeform 54"/>
                  <p:cNvSpPr/>
                  <p:nvPr/>
                </p:nvSpPr>
                <p:spPr bwMode="gray">
                  <a:xfrm rot="15892996">
                    <a:off x="2615763" y="4189423"/>
                    <a:ext cx="781204" cy="806510"/>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 name="connsiteX0" fmla="*/ 333375 w 1057275"/>
                      <a:gd name="connsiteY0" fmla="*/ 0 h 933450"/>
                      <a:gd name="connsiteX1" fmla="*/ 0 w 1057275"/>
                      <a:gd name="connsiteY1" fmla="*/ 933450 h 933450"/>
                      <a:gd name="connsiteX2" fmla="*/ 1057275 w 1057275"/>
                      <a:gd name="connsiteY2" fmla="*/ 466725 h 933450"/>
                      <a:gd name="connsiteX3" fmla="*/ 333375 w 1057275"/>
                      <a:gd name="connsiteY3" fmla="*/ 0 h 933450"/>
                      <a:gd name="connsiteX0" fmla="*/ 352425 w 1057275"/>
                      <a:gd name="connsiteY0" fmla="*/ 0 h 1057275"/>
                      <a:gd name="connsiteX1" fmla="*/ 0 w 1057275"/>
                      <a:gd name="connsiteY1" fmla="*/ 1057275 h 1057275"/>
                      <a:gd name="connsiteX2" fmla="*/ 1057275 w 1057275"/>
                      <a:gd name="connsiteY2" fmla="*/ 590550 h 1057275"/>
                      <a:gd name="connsiteX3" fmla="*/ 352425 w 1057275"/>
                      <a:gd name="connsiteY3" fmla="*/ 0 h 1057275"/>
                      <a:gd name="connsiteX0" fmla="*/ 352425 w 1057275"/>
                      <a:gd name="connsiteY0" fmla="*/ 0 h 1057275"/>
                      <a:gd name="connsiteX1" fmla="*/ 0 w 1057275"/>
                      <a:gd name="connsiteY1" fmla="*/ 1057275 h 1057275"/>
                      <a:gd name="connsiteX2" fmla="*/ 1057275 w 1057275"/>
                      <a:gd name="connsiteY2" fmla="*/ 590550 h 1057275"/>
                      <a:gd name="connsiteX3" fmla="*/ 926638 w 1057275"/>
                      <a:gd name="connsiteY3" fmla="*/ 668687 h 1057275"/>
                      <a:gd name="connsiteX4" fmla="*/ 352425 w 1057275"/>
                      <a:gd name="connsiteY4" fmla="*/ 0 h 1057275"/>
                      <a:gd name="connsiteX0" fmla="*/ 352425 w 1057275"/>
                      <a:gd name="connsiteY0" fmla="*/ 0 h 1057275"/>
                      <a:gd name="connsiteX1" fmla="*/ 0 w 1057275"/>
                      <a:gd name="connsiteY1" fmla="*/ 1057275 h 1057275"/>
                      <a:gd name="connsiteX2" fmla="*/ 1057275 w 1057275"/>
                      <a:gd name="connsiteY2" fmla="*/ 590550 h 1057275"/>
                      <a:gd name="connsiteX3" fmla="*/ 945688 w 1057275"/>
                      <a:gd name="connsiteY3" fmla="*/ 414687 h 1057275"/>
                      <a:gd name="connsiteX4" fmla="*/ 352425 w 1057275"/>
                      <a:gd name="connsiteY4" fmla="*/ 0 h 1057275"/>
                      <a:gd name="connsiteX0" fmla="*/ 352425 w 968375"/>
                      <a:gd name="connsiteY0" fmla="*/ 0 h 1057275"/>
                      <a:gd name="connsiteX1" fmla="*/ 0 w 968375"/>
                      <a:gd name="connsiteY1" fmla="*/ 1057275 h 1057275"/>
                      <a:gd name="connsiteX2" fmla="*/ 968375 w 968375"/>
                      <a:gd name="connsiteY2" fmla="*/ 996950 h 1057275"/>
                      <a:gd name="connsiteX3" fmla="*/ 945688 w 968375"/>
                      <a:gd name="connsiteY3" fmla="*/ 414687 h 1057275"/>
                      <a:gd name="connsiteX4" fmla="*/ 352425 w 968375"/>
                      <a:gd name="connsiteY4" fmla="*/ 0 h 1057275"/>
                      <a:gd name="connsiteX0" fmla="*/ 352425 w 1000125"/>
                      <a:gd name="connsiteY0" fmla="*/ 0 h 1057275"/>
                      <a:gd name="connsiteX1" fmla="*/ 0 w 1000125"/>
                      <a:gd name="connsiteY1" fmla="*/ 1057275 h 1057275"/>
                      <a:gd name="connsiteX2" fmla="*/ 1000125 w 1000125"/>
                      <a:gd name="connsiteY2" fmla="*/ 641350 h 1057275"/>
                      <a:gd name="connsiteX3" fmla="*/ 945688 w 1000125"/>
                      <a:gd name="connsiteY3" fmla="*/ 414687 h 1057275"/>
                      <a:gd name="connsiteX4" fmla="*/ 352425 w 1000125"/>
                      <a:gd name="connsiteY4" fmla="*/ 0 h 1057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25" h="1057275">
                        <a:moveTo>
                          <a:pt x="352425" y="0"/>
                        </a:moveTo>
                        <a:lnTo>
                          <a:pt x="0" y="1057275"/>
                        </a:lnTo>
                        <a:lnTo>
                          <a:pt x="1000125" y="641350"/>
                        </a:lnTo>
                        <a:lnTo>
                          <a:pt x="945688" y="414687"/>
                        </a:lnTo>
                        <a:lnTo>
                          <a:pt x="352425"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defRPr/>
                    </a:pPr>
                    <a:endParaRPr lang="en-US" kern="0" dirty="0">
                      <a:solidFill>
                        <a:sysClr val="window" lastClr="FFFFFF"/>
                      </a:solidFill>
                      <a:latin typeface="Verdana"/>
                    </a:endParaRPr>
                  </a:p>
                </p:txBody>
              </p:sp>
              <p:sp>
                <p:nvSpPr>
                  <p:cNvPr id="22" name="Freeform 100"/>
                  <p:cNvSpPr/>
                  <p:nvPr/>
                </p:nvSpPr>
                <p:spPr bwMode="gray">
                  <a:xfrm rot="21354450">
                    <a:off x="4272806" y="4796525"/>
                    <a:ext cx="609877" cy="651777"/>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 name="connsiteX0" fmla="*/ 151770 w 875670"/>
                      <a:gd name="connsiteY0" fmla="*/ 0 h 935832"/>
                      <a:gd name="connsiteX1" fmla="*/ 0 w 875670"/>
                      <a:gd name="connsiteY1" fmla="*/ 935832 h 935832"/>
                      <a:gd name="connsiteX2" fmla="*/ 875670 w 875670"/>
                      <a:gd name="connsiteY2" fmla="*/ 466725 h 935832"/>
                      <a:gd name="connsiteX3" fmla="*/ 151770 w 875670"/>
                      <a:gd name="connsiteY3" fmla="*/ 0 h 935832"/>
                    </a:gdLst>
                    <a:ahLst/>
                    <a:cxnLst>
                      <a:cxn ang="0">
                        <a:pos x="connsiteX0" y="connsiteY0"/>
                      </a:cxn>
                      <a:cxn ang="0">
                        <a:pos x="connsiteX1" y="connsiteY1"/>
                      </a:cxn>
                      <a:cxn ang="0">
                        <a:pos x="connsiteX2" y="connsiteY2"/>
                      </a:cxn>
                      <a:cxn ang="0">
                        <a:pos x="connsiteX3" y="connsiteY3"/>
                      </a:cxn>
                    </a:cxnLst>
                    <a:rect l="l" t="t" r="r" b="b"/>
                    <a:pathLst>
                      <a:path w="875670" h="935832">
                        <a:moveTo>
                          <a:pt x="151770" y="0"/>
                        </a:moveTo>
                        <a:lnTo>
                          <a:pt x="0" y="935832"/>
                        </a:lnTo>
                        <a:lnTo>
                          <a:pt x="875670" y="466725"/>
                        </a:lnTo>
                        <a:lnTo>
                          <a:pt x="151770"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defRPr/>
                    </a:pPr>
                    <a:endParaRPr lang="en-US" kern="0" dirty="0">
                      <a:solidFill>
                        <a:sysClr val="window" lastClr="FFFFFF"/>
                      </a:solidFill>
                      <a:latin typeface="Verdana"/>
                    </a:endParaRPr>
                  </a:p>
                </p:txBody>
              </p:sp>
              <p:sp>
                <p:nvSpPr>
                  <p:cNvPr id="23" name="Freeform 103"/>
                  <p:cNvSpPr/>
                  <p:nvPr/>
                </p:nvSpPr>
                <p:spPr bwMode="gray">
                  <a:xfrm rot="2391169">
                    <a:off x="4272805" y="5455568"/>
                    <a:ext cx="609877" cy="651777"/>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 name="connsiteX0" fmla="*/ 151770 w 875670"/>
                      <a:gd name="connsiteY0" fmla="*/ 0 h 935832"/>
                      <a:gd name="connsiteX1" fmla="*/ 0 w 875670"/>
                      <a:gd name="connsiteY1" fmla="*/ 935832 h 935832"/>
                      <a:gd name="connsiteX2" fmla="*/ 875670 w 875670"/>
                      <a:gd name="connsiteY2" fmla="*/ 466725 h 935832"/>
                      <a:gd name="connsiteX3" fmla="*/ 151770 w 875670"/>
                      <a:gd name="connsiteY3" fmla="*/ 0 h 935832"/>
                    </a:gdLst>
                    <a:ahLst/>
                    <a:cxnLst>
                      <a:cxn ang="0">
                        <a:pos x="connsiteX0" y="connsiteY0"/>
                      </a:cxn>
                      <a:cxn ang="0">
                        <a:pos x="connsiteX1" y="connsiteY1"/>
                      </a:cxn>
                      <a:cxn ang="0">
                        <a:pos x="connsiteX2" y="connsiteY2"/>
                      </a:cxn>
                      <a:cxn ang="0">
                        <a:pos x="connsiteX3" y="connsiteY3"/>
                      </a:cxn>
                    </a:cxnLst>
                    <a:rect l="l" t="t" r="r" b="b"/>
                    <a:pathLst>
                      <a:path w="875670" h="935832">
                        <a:moveTo>
                          <a:pt x="151770" y="0"/>
                        </a:moveTo>
                        <a:lnTo>
                          <a:pt x="0" y="935832"/>
                        </a:lnTo>
                        <a:lnTo>
                          <a:pt x="875670" y="466725"/>
                        </a:lnTo>
                        <a:lnTo>
                          <a:pt x="151770"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defRPr/>
                    </a:pPr>
                    <a:endParaRPr lang="en-US" kern="0" dirty="0">
                      <a:solidFill>
                        <a:sysClr val="window" lastClr="FFFFFF"/>
                      </a:solidFill>
                      <a:latin typeface="Verdana"/>
                    </a:endParaRPr>
                  </a:p>
                </p:txBody>
              </p:sp>
              <p:sp>
                <p:nvSpPr>
                  <p:cNvPr id="24" name="Freeform 107"/>
                  <p:cNvSpPr/>
                  <p:nvPr/>
                </p:nvSpPr>
                <p:spPr bwMode="gray">
                  <a:xfrm rot="17606456">
                    <a:off x="3609692" y="4401495"/>
                    <a:ext cx="609877" cy="651777"/>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 name="connsiteX0" fmla="*/ 151770 w 875670"/>
                      <a:gd name="connsiteY0" fmla="*/ 0 h 935832"/>
                      <a:gd name="connsiteX1" fmla="*/ 0 w 875670"/>
                      <a:gd name="connsiteY1" fmla="*/ 935832 h 935832"/>
                      <a:gd name="connsiteX2" fmla="*/ 875670 w 875670"/>
                      <a:gd name="connsiteY2" fmla="*/ 466725 h 935832"/>
                      <a:gd name="connsiteX3" fmla="*/ 151770 w 875670"/>
                      <a:gd name="connsiteY3" fmla="*/ 0 h 935832"/>
                    </a:gdLst>
                    <a:ahLst/>
                    <a:cxnLst>
                      <a:cxn ang="0">
                        <a:pos x="connsiteX0" y="connsiteY0"/>
                      </a:cxn>
                      <a:cxn ang="0">
                        <a:pos x="connsiteX1" y="connsiteY1"/>
                      </a:cxn>
                      <a:cxn ang="0">
                        <a:pos x="connsiteX2" y="connsiteY2"/>
                      </a:cxn>
                      <a:cxn ang="0">
                        <a:pos x="connsiteX3" y="connsiteY3"/>
                      </a:cxn>
                    </a:cxnLst>
                    <a:rect l="l" t="t" r="r" b="b"/>
                    <a:pathLst>
                      <a:path w="875670" h="935832">
                        <a:moveTo>
                          <a:pt x="151770" y="0"/>
                        </a:moveTo>
                        <a:lnTo>
                          <a:pt x="0" y="935832"/>
                        </a:lnTo>
                        <a:lnTo>
                          <a:pt x="875670" y="466725"/>
                        </a:lnTo>
                        <a:lnTo>
                          <a:pt x="151770"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defRPr/>
                    </a:pPr>
                    <a:endParaRPr lang="en-US" kern="0" dirty="0">
                      <a:solidFill>
                        <a:sysClr val="window" lastClr="FFFFFF"/>
                      </a:solidFill>
                      <a:latin typeface="Verdana"/>
                    </a:endParaRPr>
                  </a:p>
                </p:txBody>
              </p:sp>
              <p:grpSp>
                <p:nvGrpSpPr>
                  <p:cNvPr id="25" name="Group 4"/>
                  <p:cNvGrpSpPr/>
                  <p:nvPr/>
                </p:nvGrpSpPr>
                <p:grpSpPr>
                  <a:xfrm>
                    <a:off x="2420566" y="916582"/>
                    <a:ext cx="3715010" cy="5103300"/>
                    <a:chOff x="2420566" y="916582"/>
                    <a:chExt cx="3715010" cy="5103300"/>
                  </a:xfrm>
                </p:grpSpPr>
                <p:cxnSp>
                  <p:nvCxnSpPr>
                    <p:cNvPr id="26" name="Straight Connector 13"/>
                    <p:cNvCxnSpPr/>
                    <p:nvPr/>
                  </p:nvCxnSpPr>
                  <p:spPr>
                    <a:xfrm flipH="1">
                      <a:off x="3838280" y="1021335"/>
                      <a:ext cx="2092349" cy="3416063"/>
                    </a:xfrm>
                    <a:prstGeom prst="line">
                      <a:avLst/>
                    </a:prstGeom>
                    <a:ln w="3175" cmpd="sng">
                      <a:solidFill>
                        <a:srgbClr val="D9D9D9"/>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19"/>
                    <p:cNvCxnSpPr/>
                    <p:nvPr/>
                  </p:nvCxnSpPr>
                  <p:spPr>
                    <a:xfrm flipH="1">
                      <a:off x="4717330" y="916582"/>
                      <a:ext cx="1352955" cy="4753261"/>
                    </a:xfrm>
                    <a:prstGeom prst="line">
                      <a:avLst/>
                    </a:prstGeom>
                    <a:ln w="3175" cmpd="sng">
                      <a:solidFill>
                        <a:srgbClr val="D9D9D9"/>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3273629" y="916582"/>
                      <a:ext cx="2796656" cy="1857101"/>
                    </a:xfrm>
                    <a:prstGeom prst="line">
                      <a:avLst/>
                    </a:prstGeom>
                    <a:ln w="317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41" idx="1"/>
                    </p:cNvCxnSpPr>
                    <p:nvPr/>
                  </p:nvCxnSpPr>
                  <p:spPr>
                    <a:xfrm flipH="1">
                      <a:off x="2763265" y="916582"/>
                      <a:ext cx="3372311" cy="2665094"/>
                    </a:xfrm>
                    <a:prstGeom prst="line">
                      <a:avLst/>
                    </a:prstGeom>
                    <a:ln w="317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2725762" y="916582"/>
                      <a:ext cx="3318708" cy="3341131"/>
                    </a:xfrm>
                    <a:prstGeom prst="line">
                      <a:avLst/>
                    </a:prstGeom>
                    <a:ln w="317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3818614" y="937472"/>
                      <a:ext cx="2225856" cy="4474939"/>
                    </a:xfrm>
                    <a:prstGeom prst="line">
                      <a:avLst/>
                    </a:prstGeom>
                    <a:ln w="317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4625118" y="916582"/>
                      <a:ext cx="1445167" cy="3825161"/>
                    </a:xfrm>
                    <a:prstGeom prst="line">
                      <a:avLst/>
                    </a:prstGeom>
                    <a:ln w="3175" cmpd="sng">
                      <a:solidFill>
                        <a:srgbClr val="D9D9D9"/>
                      </a:solidFill>
                    </a:ln>
                    <a:effectLst/>
                  </p:spPr>
                  <p:style>
                    <a:lnRef idx="2">
                      <a:schemeClr val="accent1"/>
                    </a:lnRef>
                    <a:fillRef idx="0">
                      <a:schemeClr val="accent1"/>
                    </a:fillRef>
                    <a:effectRef idx="1">
                      <a:schemeClr val="accent1"/>
                    </a:effectRef>
                    <a:fontRef idx="minor">
                      <a:schemeClr val="tx1"/>
                    </a:fontRef>
                  </p:style>
                </p:cxnSp>
                <p:grpSp>
                  <p:nvGrpSpPr>
                    <p:cNvPr id="33" name="Group 65"/>
                    <p:cNvGrpSpPr/>
                    <p:nvPr/>
                  </p:nvGrpSpPr>
                  <p:grpSpPr>
                    <a:xfrm>
                      <a:off x="2587327" y="3232764"/>
                      <a:ext cx="658638" cy="658638"/>
                      <a:chOff x="2598427" y="2856635"/>
                      <a:chExt cx="734552" cy="734552"/>
                    </a:xfrm>
                  </p:grpSpPr>
                  <p:sp>
                    <p:nvSpPr>
                      <p:cNvPr id="40" name="Oval 66"/>
                      <p:cNvSpPr/>
                      <p:nvPr/>
                    </p:nvSpPr>
                    <p:spPr>
                      <a:xfrm>
                        <a:off x="2598427" y="2856635"/>
                        <a:ext cx="734552" cy="734552"/>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41" name="Picture 67" descr="at&amp;t_logo.png"/>
                      <p:cNvPicPr>
                        <a:picLocks noChangeAspect="1"/>
                      </p:cNvPicPr>
                      <p:nvPr/>
                    </p:nvPicPr>
                    <p:blipFill>
                      <a:blip r:embed="rId3" cstate="screen">
                        <a:extLst>
                          <a:ext uri="{28A0092B-C50C-407E-A947-70E740481C1C}">
                            <a14:useLocalDpi xmlns:a14="http://schemas.microsoft.com/office/drawing/2010/main" xmlns=""/>
                          </a:ext>
                        </a:extLst>
                      </a:blip>
                      <a:stretch>
                        <a:fillRect/>
                      </a:stretch>
                    </p:blipFill>
                    <p:spPr>
                      <a:xfrm>
                        <a:off x="2794644" y="3007698"/>
                        <a:ext cx="352354" cy="476127"/>
                      </a:xfrm>
                      <a:prstGeom prst="rect">
                        <a:avLst/>
                      </a:prstGeom>
                    </p:spPr>
                  </p:pic>
                </p:grpSp>
                <p:sp>
                  <p:nvSpPr>
                    <p:cNvPr id="34" name="Oval 73"/>
                    <p:cNvSpPr/>
                    <p:nvPr/>
                  </p:nvSpPr>
                  <p:spPr>
                    <a:xfrm>
                      <a:off x="2420566" y="3908648"/>
                      <a:ext cx="658638" cy="658638"/>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5" name="Oval 76"/>
                    <p:cNvSpPr/>
                    <p:nvPr/>
                  </p:nvSpPr>
                  <p:spPr>
                    <a:xfrm>
                      <a:off x="3575284" y="5090815"/>
                      <a:ext cx="658638" cy="658638"/>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6" name="Oval 80"/>
                    <p:cNvSpPr/>
                    <p:nvPr/>
                  </p:nvSpPr>
                  <p:spPr>
                    <a:xfrm>
                      <a:off x="3200209" y="2256926"/>
                      <a:ext cx="658638" cy="658636"/>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7" name="Oval 101"/>
                    <p:cNvSpPr/>
                    <p:nvPr/>
                  </p:nvSpPr>
                  <p:spPr>
                    <a:xfrm>
                      <a:off x="4311450" y="4481116"/>
                      <a:ext cx="658638" cy="658638"/>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8" name="Oval 105"/>
                    <p:cNvSpPr/>
                    <p:nvPr/>
                  </p:nvSpPr>
                  <p:spPr>
                    <a:xfrm>
                      <a:off x="4413719" y="5361244"/>
                      <a:ext cx="658638" cy="658638"/>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9" name="Oval 109"/>
                    <p:cNvSpPr/>
                    <p:nvPr/>
                  </p:nvSpPr>
                  <p:spPr>
                    <a:xfrm>
                      <a:off x="3463741" y="4262954"/>
                      <a:ext cx="658638" cy="658638"/>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grpSp>
          </p:grpSp>
        </p:grpSp>
        <p:pic>
          <p:nvPicPr>
            <p:cNvPr id="9" name="Picture 5" descr="4-AmericaMovil.png"/>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3640821" y="5707742"/>
              <a:ext cx="562048" cy="182665"/>
            </a:xfrm>
            <a:prstGeom prst="rect">
              <a:avLst/>
            </a:prstGeom>
          </p:spPr>
        </p:pic>
        <p:pic>
          <p:nvPicPr>
            <p:cNvPr id="10" name="Picture 7" descr="Logo-Telcel.jpg"/>
            <p:cNvPicPr>
              <a:picLocks noChangeAspect="1"/>
            </p:cNvPicPr>
            <p:nvPr/>
          </p:nvPicPr>
          <p:blipFill rotWithShape="1">
            <a:blip r:embed="rId5" cstate="screen">
              <a:extLst>
                <a:ext uri="{28A0092B-C50C-407E-A947-70E740481C1C}">
                  <a14:useLocalDpi xmlns:a14="http://schemas.microsoft.com/office/drawing/2010/main" xmlns=""/>
                </a:ext>
              </a:extLst>
            </a:blip>
            <a:srcRect/>
            <a:stretch/>
          </p:blipFill>
          <p:spPr>
            <a:xfrm>
              <a:off x="2495522" y="4575807"/>
              <a:ext cx="545818" cy="134285"/>
            </a:xfrm>
            <a:prstGeom prst="rect">
              <a:avLst/>
            </a:prstGeom>
          </p:spPr>
        </p:pic>
        <p:pic>
          <p:nvPicPr>
            <p:cNvPr id="11" name="Picture 12" descr="claro-logo.png"/>
            <p:cNvPicPr>
              <a:picLocks noChangeAspect="1"/>
            </p:cNvPicPr>
            <p:nvPr/>
          </p:nvPicPr>
          <p:blipFill>
            <a:blip r:embed="rId6" cstate="screen">
              <a:extLst>
                <a:ext uri="{28A0092B-C50C-407E-A947-70E740481C1C}">
                  <a14:useLocalDpi xmlns:a14="http://schemas.microsoft.com/office/drawing/2010/main" xmlns=""/>
                </a:ext>
              </a:extLst>
            </a:blip>
            <a:stretch>
              <a:fillRect/>
            </a:stretch>
          </p:blipFill>
          <p:spPr>
            <a:xfrm>
              <a:off x="4571498" y="5887666"/>
              <a:ext cx="388345" cy="388345"/>
            </a:xfrm>
            <a:prstGeom prst="rect">
              <a:avLst/>
            </a:prstGeom>
          </p:spPr>
        </p:pic>
        <p:pic>
          <p:nvPicPr>
            <p:cNvPr id="12" name="Picture 34" descr="millicom.png"/>
            <p:cNvPicPr>
              <a:picLocks noChangeAspect="1"/>
            </p:cNvPicPr>
            <p:nvPr/>
          </p:nvPicPr>
          <p:blipFill rotWithShape="1">
            <a:blip r:embed="rId7" cstate="screen">
              <a:extLst>
                <a:ext uri="{28A0092B-C50C-407E-A947-70E740481C1C}">
                  <a14:useLocalDpi xmlns:a14="http://schemas.microsoft.com/office/drawing/2010/main" xmlns=""/>
                </a:ext>
              </a:extLst>
            </a:blip>
            <a:srcRect/>
            <a:stretch/>
          </p:blipFill>
          <p:spPr>
            <a:xfrm>
              <a:off x="3543033" y="4906047"/>
              <a:ext cx="545084" cy="165912"/>
            </a:xfrm>
            <a:prstGeom prst="rect">
              <a:avLst/>
            </a:prstGeom>
          </p:spPr>
        </p:pic>
        <p:pic>
          <p:nvPicPr>
            <p:cNvPr id="13" name="Picture 130" descr="Rogers-Communication.jpg"/>
            <p:cNvPicPr>
              <a:picLocks noChangeAspect="1"/>
            </p:cNvPicPr>
            <p:nvPr/>
          </p:nvPicPr>
          <p:blipFill rotWithShape="1">
            <a:blip r:embed="rId8" cstate="screen">
              <a:extLst>
                <a:ext uri="{28A0092B-C50C-407E-A947-70E740481C1C}">
                  <a14:useLocalDpi xmlns:a14="http://schemas.microsoft.com/office/drawing/2010/main" xmlns=""/>
                </a:ext>
              </a:extLst>
            </a:blip>
            <a:srcRect/>
            <a:stretch/>
          </p:blipFill>
          <p:spPr>
            <a:xfrm>
              <a:off x="3279477" y="2904140"/>
              <a:ext cx="557531" cy="165283"/>
            </a:xfrm>
            <a:prstGeom prst="rect">
              <a:avLst/>
            </a:prstGeom>
          </p:spPr>
        </p:pic>
        <p:pic>
          <p:nvPicPr>
            <p:cNvPr id="14" name="Picture 136" descr="logo-telefonica.png"/>
            <p:cNvPicPr>
              <a:picLocks noChangeAspect="1"/>
            </p:cNvPicPr>
            <p:nvPr/>
          </p:nvPicPr>
          <p:blipFill rotWithShape="1">
            <a:blip r:embed="rId9" cstate="screen">
              <a:extLst>
                <a:ext uri="{28A0092B-C50C-407E-A947-70E740481C1C}">
                  <a14:useLocalDpi xmlns:a14="http://schemas.microsoft.com/office/drawing/2010/main" xmlns=""/>
                </a:ext>
              </a:extLst>
            </a:blip>
            <a:srcRect/>
            <a:stretch/>
          </p:blipFill>
          <p:spPr>
            <a:xfrm>
              <a:off x="4396161" y="5121567"/>
              <a:ext cx="551578" cy="178834"/>
            </a:xfrm>
            <a:prstGeom prst="rect">
              <a:avLst/>
            </a:prstGeom>
          </p:spPr>
        </p:pic>
      </p:grpSp>
      <p:sp>
        <p:nvSpPr>
          <p:cNvPr id="42" name="Freeform 43"/>
          <p:cNvSpPr/>
          <p:nvPr/>
        </p:nvSpPr>
        <p:spPr bwMode="gray">
          <a:xfrm rot="900000">
            <a:off x="8657869" y="4359667"/>
            <a:ext cx="680178" cy="816597"/>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Lst>
            <a:ahLst/>
            <a:cxnLst>
              <a:cxn ang="0">
                <a:pos x="connsiteX0" y="connsiteY0"/>
              </a:cxn>
              <a:cxn ang="0">
                <a:pos x="connsiteX1" y="connsiteY1"/>
              </a:cxn>
              <a:cxn ang="0">
                <a:pos x="connsiteX2" y="connsiteY2"/>
              </a:cxn>
              <a:cxn ang="0">
                <a:pos x="connsiteX3" y="connsiteY3"/>
              </a:cxn>
            </a:cxnLst>
            <a:rect l="l" t="t" r="r" b="b"/>
            <a:pathLst>
              <a:path w="990600" h="1095375">
                <a:moveTo>
                  <a:pt x="266700" y="0"/>
                </a:moveTo>
                <a:lnTo>
                  <a:pt x="0" y="1095375"/>
                </a:lnTo>
                <a:lnTo>
                  <a:pt x="990600" y="466725"/>
                </a:lnTo>
                <a:lnTo>
                  <a:pt x="266700"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defRPr/>
            </a:pPr>
            <a:endParaRPr lang="en-US" kern="0" dirty="0">
              <a:solidFill>
                <a:sysClr val="window" lastClr="FFFFFF"/>
              </a:solidFill>
              <a:latin typeface="Verdana"/>
            </a:endParaRPr>
          </a:p>
        </p:txBody>
      </p:sp>
      <p:cxnSp>
        <p:nvCxnSpPr>
          <p:cNvPr id="43" name="Straight Connector 138"/>
          <p:cNvCxnSpPr/>
          <p:nvPr/>
        </p:nvCxnSpPr>
        <p:spPr>
          <a:xfrm>
            <a:off x="6096772" y="756077"/>
            <a:ext cx="2933255" cy="2510285"/>
          </a:xfrm>
          <a:prstGeom prst="line">
            <a:avLst/>
          </a:prstGeom>
          <a:ln w="3175" cmpd="sng">
            <a:solidFill>
              <a:srgbClr val="D9D9D9"/>
            </a:solidFill>
          </a:ln>
          <a:effectLst/>
        </p:spPr>
        <p:style>
          <a:lnRef idx="2">
            <a:schemeClr val="accent1"/>
          </a:lnRef>
          <a:fillRef idx="0">
            <a:schemeClr val="accent1"/>
          </a:fillRef>
          <a:effectRef idx="1">
            <a:schemeClr val="accent1"/>
          </a:effectRef>
          <a:fontRef idx="minor">
            <a:schemeClr val="tx1"/>
          </a:fontRef>
        </p:style>
      </p:cxnSp>
      <p:sp>
        <p:nvSpPr>
          <p:cNvPr id="44" name="Freeform 140"/>
          <p:cNvSpPr/>
          <p:nvPr/>
        </p:nvSpPr>
        <p:spPr bwMode="gray">
          <a:xfrm rot="17165041">
            <a:off x="7952014" y="3650777"/>
            <a:ext cx="644161" cy="688416"/>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 name="connsiteX0" fmla="*/ 151770 w 875670"/>
              <a:gd name="connsiteY0" fmla="*/ 0 h 935832"/>
              <a:gd name="connsiteX1" fmla="*/ 0 w 875670"/>
              <a:gd name="connsiteY1" fmla="*/ 935832 h 935832"/>
              <a:gd name="connsiteX2" fmla="*/ 875670 w 875670"/>
              <a:gd name="connsiteY2" fmla="*/ 466725 h 935832"/>
              <a:gd name="connsiteX3" fmla="*/ 151770 w 875670"/>
              <a:gd name="connsiteY3" fmla="*/ 0 h 935832"/>
            </a:gdLst>
            <a:ahLst/>
            <a:cxnLst>
              <a:cxn ang="0">
                <a:pos x="connsiteX0" y="connsiteY0"/>
              </a:cxn>
              <a:cxn ang="0">
                <a:pos x="connsiteX1" y="connsiteY1"/>
              </a:cxn>
              <a:cxn ang="0">
                <a:pos x="connsiteX2" y="connsiteY2"/>
              </a:cxn>
              <a:cxn ang="0">
                <a:pos x="connsiteX3" y="connsiteY3"/>
              </a:cxn>
            </a:cxnLst>
            <a:rect l="l" t="t" r="r" b="b"/>
            <a:pathLst>
              <a:path w="875670" h="935832">
                <a:moveTo>
                  <a:pt x="151770" y="0"/>
                </a:moveTo>
                <a:lnTo>
                  <a:pt x="0" y="935832"/>
                </a:lnTo>
                <a:lnTo>
                  <a:pt x="875670" y="466725"/>
                </a:lnTo>
                <a:lnTo>
                  <a:pt x="151770"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defRPr/>
            </a:pPr>
            <a:endParaRPr lang="en-US" kern="0" dirty="0">
              <a:solidFill>
                <a:sysClr val="window" lastClr="FFFFFF"/>
              </a:solidFill>
              <a:latin typeface="Verdana"/>
            </a:endParaRPr>
          </a:p>
        </p:txBody>
      </p:sp>
      <p:sp>
        <p:nvSpPr>
          <p:cNvPr id="45" name="Oval 141"/>
          <p:cNvSpPr/>
          <p:nvPr/>
        </p:nvSpPr>
        <p:spPr>
          <a:xfrm>
            <a:off x="9588522" y="2972041"/>
            <a:ext cx="658638" cy="658638"/>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46" name="Group 153"/>
          <p:cNvGrpSpPr/>
          <p:nvPr/>
        </p:nvGrpSpPr>
        <p:grpSpPr>
          <a:xfrm>
            <a:off x="6237825" y="837455"/>
            <a:ext cx="3961531" cy="5340823"/>
            <a:chOff x="6211338" y="997960"/>
            <a:chExt cx="3961531" cy="5340823"/>
          </a:xfrm>
        </p:grpSpPr>
        <p:cxnSp>
          <p:nvCxnSpPr>
            <p:cNvPr id="47" name="Straight Connector 8"/>
            <p:cNvCxnSpPr/>
            <p:nvPr/>
          </p:nvCxnSpPr>
          <p:spPr>
            <a:xfrm>
              <a:off x="6211338" y="1126067"/>
              <a:ext cx="2750760" cy="4820590"/>
            </a:xfrm>
            <a:prstGeom prst="line">
              <a:avLst/>
            </a:prstGeom>
            <a:ln w="3175" cmpd="sng">
              <a:solidFill>
                <a:srgbClr val="D9D9D9"/>
              </a:solidFill>
            </a:ln>
            <a:effectLst/>
          </p:spPr>
          <p:style>
            <a:lnRef idx="2">
              <a:schemeClr val="accent1"/>
            </a:lnRef>
            <a:fillRef idx="0">
              <a:schemeClr val="accent1"/>
            </a:fillRef>
            <a:effectRef idx="1">
              <a:schemeClr val="accent1"/>
            </a:effectRef>
            <a:fontRef idx="minor">
              <a:schemeClr val="tx1"/>
            </a:fontRef>
          </p:style>
        </p:cxnSp>
        <p:grpSp>
          <p:nvGrpSpPr>
            <p:cNvPr id="48" name="Group 151"/>
            <p:cNvGrpSpPr/>
            <p:nvPr/>
          </p:nvGrpSpPr>
          <p:grpSpPr>
            <a:xfrm>
              <a:off x="6214368" y="997960"/>
              <a:ext cx="3958501" cy="5340823"/>
              <a:chOff x="6214368" y="997960"/>
              <a:chExt cx="3958501" cy="5340823"/>
            </a:xfrm>
          </p:grpSpPr>
          <p:cxnSp>
            <p:nvCxnSpPr>
              <p:cNvPr id="49" name="Straight Connector 9"/>
              <p:cNvCxnSpPr/>
              <p:nvPr/>
            </p:nvCxnSpPr>
            <p:spPr>
              <a:xfrm>
                <a:off x="6270607" y="1298263"/>
                <a:ext cx="1955811" cy="4648394"/>
              </a:xfrm>
              <a:prstGeom prst="line">
                <a:avLst/>
              </a:prstGeom>
              <a:ln w="3175" cmpd="sng">
                <a:solidFill>
                  <a:srgbClr val="D9D9D9"/>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10"/>
              <p:cNvCxnSpPr/>
              <p:nvPr/>
            </p:nvCxnSpPr>
            <p:spPr>
              <a:xfrm>
                <a:off x="6214368" y="1126067"/>
                <a:ext cx="1859325" cy="3795681"/>
              </a:xfrm>
              <a:prstGeom prst="line">
                <a:avLst/>
              </a:prstGeom>
              <a:ln w="3175" cmpd="sng">
                <a:solidFill>
                  <a:srgbClr val="D9D9D9"/>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24"/>
              <p:cNvCxnSpPr/>
              <p:nvPr/>
            </p:nvCxnSpPr>
            <p:spPr>
              <a:xfrm>
                <a:off x="6270607" y="997960"/>
                <a:ext cx="3558248" cy="4185362"/>
              </a:xfrm>
              <a:prstGeom prst="line">
                <a:avLst/>
              </a:prstGeom>
              <a:ln w="3175" cmpd="sng">
                <a:solidFill>
                  <a:srgbClr val="D9D9D9"/>
                </a:solidFill>
              </a:ln>
              <a:effectLst/>
            </p:spPr>
            <p:style>
              <a:lnRef idx="2">
                <a:schemeClr val="accent1"/>
              </a:lnRef>
              <a:fillRef idx="0">
                <a:schemeClr val="accent1"/>
              </a:fillRef>
              <a:effectRef idx="1">
                <a:schemeClr val="accent1"/>
              </a:effectRef>
              <a:fontRef idx="minor">
                <a:schemeClr val="tx1"/>
              </a:fontRef>
            </p:style>
          </p:cxnSp>
          <p:sp>
            <p:nvSpPr>
              <p:cNvPr id="52" name="Freeform 39"/>
              <p:cNvSpPr/>
              <p:nvPr/>
            </p:nvSpPr>
            <p:spPr bwMode="gray">
              <a:xfrm rot="900000">
                <a:off x="9286147" y="5181282"/>
                <a:ext cx="680178" cy="816597"/>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Lst>
                <a:ahLst/>
                <a:cxnLst>
                  <a:cxn ang="0">
                    <a:pos x="connsiteX0" y="connsiteY0"/>
                  </a:cxn>
                  <a:cxn ang="0">
                    <a:pos x="connsiteX1" y="connsiteY1"/>
                  </a:cxn>
                  <a:cxn ang="0">
                    <a:pos x="connsiteX2" y="connsiteY2"/>
                  </a:cxn>
                  <a:cxn ang="0">
                    <a:pos x="connsiteX3" y="connsiteY3"/>
                  </a:cxn>
                </a:cxnLst>
                <a:rect l="l" t="t" r="r" b="b"/>
                <a:pathLst>
                  <a:path w="990600" h="1095375">
                    <a:moveTo>
                      <a:pt x="266700" y="0"/>
                    </a:moveTo>
                    <a:lnTo>
                      <a:pt x="0" y="1095375"/>
                    </a:lnTo>
                    <a:lnTo>
                      <a:pt x="990600" y="466725"/>
                    </a:lnTo>
                    <a:lnTo>
                      <a:pt x="266700"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defRPr/>
                </a:pPr>
                <a:endParaRPr lang="en-US" kern="0" dirty="0">
                  <a:solidFill>
                    <a:sysClr val="window" lastClr="FFFFFF"/>
                  </a:solidFill>
                  <a:latin typeface="Verdana"/>
                </a:endParaRPr>
              </a:p>
            </p:txBody>
          </p:sp>
          <p:sp>
            <p:nvSpPr>
              <p:cNvPr id="53" name="Freeform 41"/>
              <p:cNvSpPr/>
              <p:nvPr/>
            </p:nvSpPr>
            <p:spPr bwMode="gray">
              <a:xfrm rot="15920159">
                <a:off x="8045652" y="4833031"/>
                <a:ext cx="609876" cy="651777"/>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 name="connsiteX0" fmla="*/ 151770 w 875670"/>
                  <a:gd name="connsiteY0" fmla="*/ 0 h 935832"/>
                  <a:gd name="connsiteX1" fmla="*/ 0 w 875670"/>
                  <a:gd name="connsiteY1" fmla="*/ 935832 h 935832"/>
                  <a:gd name="connsiteX2" fmla="*/ 875670 w 875670"/>
                  <a:gd name="connsiteY2" fmla="*/ 466725 h 935832"/>
                  <a:gd name="connsiteX3" fmla="*/ 151770 w 875670"/>
                  <a:gd name="connsiteY3" fmla="*/ 0 h 935832"/>
                </a:gdLst>
                <a:ahLst/>
                <a:cxnLst>
                  <a:cxn ang="0">
                    <a:pos x="connsiteX0" y="connsiteY0"/>
                  </a:cxn>
                  <a:cxn ang="0">
                    <a:pos x="connsiteX1" y="connsiteY1"/>
                  </a:cxn>
                  <a:cxn ang="0">
                    <a:pos x="connsiteX2" y="connsiteY2"/>
                  </a:cxn>
                  <a:cxn ang="0">
                    <a:pos x="connsiteX3" y="connsiteY3"/>
                  </a:cxn>
                </a:cxnLst>
                <a:rect l="l" t="t" r="r" b="b"/>
                <a:pathLst>
                  <a:path w="875670" h="935832">
                    <a:moveTo>
                      <a:pt x="151770" y="0"/>
                    </a:moveTo>
                    <a:lnTo>
                      <a:pt x="0" y="935832"/>
                    </a:lnTo>
                    <a:lnTo>
                      <a:pt x="875670" y="466725"/>
                    </a:lnTo>
                    <a:lnTo>
                      <a:pt x="151770"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defRPr/>
                </a:pPr>
                <a:endParaRPr lang="en-US" kern="0" dirty="0">
                  <a:solidFill>
                    <a:sysClr val="window" lastClr="FFFFFF"/>
                  </a:solidFill>
                  <a:latin typeface="Verdana"/>
                </a:endParaRPr>
              </a:p>
            </p:txBody>
          </p:sp>
          <p:sp>
            <p:nvSpPr>
              <p:cNvPr id="54" name="Freeform 42"/>
              <p:cNvSpPr/>
              <p:nvPr/>
            </p:nvSpPr>
            <p:spPr bwMode="gray">
              <a:xfrm rot="15920159">
                <a:off x="9145661" y="5707956"/>
                <a:ext cx="609876" cy="651777"/>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 name="connsiteX0" fmla="*/ 151770 w 875670"/>
                  <a:gd name="connsiteY0" fmla="*/ 0 h 935832"/>
                  <a:gd name="connsiteX1" fmla="*/ 0 w 875670"/>
                  <a:gd name="connsiteY1" fmla="*/ 935832 h 935832"/>
                  <a:gd name="connsiteX2" fmla="*/ 875670 w 875670"/>
                  <a:gd name="connsiteY2" fmla="*/ 466725 h 935832"/>
                  <a:gd name="connsiteX3" fmla="*/ 151770 w 875670"/>
                  <a:gd name="connsiteY3" fmla="*/ 0 h 935832"/>
                </a:gdLst>
                <a:ahLst/>
                <a:cxnLst>
                  <a:cxn ang="0">
                    <a:pos x="connsiteX0" y="connsiteY0"/>
                  </a:cxn>
                  <a:cxn ang="0">
                    <a:pos x="connsiteX1" y="connsiteY1"/>
                  </a:cxn>
                  <a:cxn ang="0">
                    <a:pos x="connsiteX2" y="connsiteY2"/>
                  </a:cxn>
                  <a:cxn ang="0">
                    <a:pos x="connsiteX3" y="connsiteY3"/>
                  </a:cxn>
                </a:cxnLst>
                <a:rect l="l" t="t" r="r" b="b"/>
                <a:pathLst>
                  <a:path w="875670" h="935832">
                    <a:moveTo>
                      <a:pt x="151770" y="0"/>
                    </a:moveTo>
                    <a:lnTo>
                      <a:pt x="0" y="935832"/>
                    </a:lnTo>
                    <a:lnTo>
                      <a:pt x="875670" y="466725"/>
                    </a:lnTo>
                    <a:lnTo>
                      <a:pt x="151770"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defRPr/>
                </a:pPr>
                <a:endParaRPr lang="en-US" kern="0" dirty="0">
                  <a:solidFill>
                    <a:sysClr val="window" lastClr="FFFFFF"/>
                  </a:solidFill>
                  <a:latin typeface="Verdana"/>
                </a:endParaRPr>
              </a:p>
            </p:txBody>
          </p:sp>
          <p:sp>
            <p:nvSpPr>
              <p:cNvPr id="55" name="Freeform 44"/>
              <p:cNvSpPr/>
              <p:nvPr/>
            </p:nvSpPr>
            <p:spPr bwMode="gray">
              <a:xfrm rot="13068770">
                <a:off x="8107693" y="5437609"/>
                <a:ext cx="609876" cy="651777"/>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 name="connsiteX0" fmla="*/ 151770 w 875670"/>
                  <a:gd name="connsiteY0" fmla="*/ 0 h 935832"/>
                  <a:gd name="connsiteX1" fmla="*/ 0 w 875670"/>
                  <a:gd name="connsiteY1" fmla="*/ 935832 h 935832"/>
                  <a:gd name="connsiteX2" fmla="*/ 875670 w 875670"/>
                  <a:gd name="connsiteY2" fmla="*/ 466725 h 935832"/>
                  <a:gd name="connsiteX3" fmla="*/ 151770 w 875670"/>
                  <a:gd name="connsiteY3" fmla="*/ 0 h 935832"/>
                </a:gdLst>
                <a:ahLst/>
                <a:cxnLst>
                  <a:cxn ang="0">
                    <a:pos x="connsiteX0" y="connsiteY0"/>
                  </a:cxn>
                  <a:cxn ang="0">
                    <a:pos x="connsiteX1" y="connsiteY1"/>
                  </a:cxn>
                  <a:cxn ang="0">
                    <a:pos x="connsiteX2" y="connsiteY2"/>
                  </a:cxn>
                  <a:cxn ang="0">
                    <a:pos x="connsiteX3" y="connsiteY3"/>
                  </a:cxn>
                </a:cxnLst>
                <a:rect l="l" t="t" r="r" b="b"/>
                <a:pathLst>
                  <a:path w="875670" h="935832">
                    <a:moveTo>
                      <a:pt x="151770" y="0"/>
                    </a:moveTo>
                    <a:lnTo>
                      <a:pt x="0" y="935832"/>
                    </a:lnTo>
                    <a:lnTo>
                      <a:pt x="875670" y="466725"/>
                    </a:lnTo>
                    <a:lnTo>
                      <a:pt x="151770"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defRPr/>
                </a:pPr>
                <a:endParaRPr lang="en-US" kern="0" dirty="0">
                  <a:solidFill>
                    <a:sysClr val="window" lastClr="FFFFFF"/>
                  </a:solidFill>
                  <a:latin typeface="Verdana"/>
                </a:endParaRPr>
              </a:p>
            </p:txBody>
          </p:sp>
          <p:sp>
            <p:nvSpPr>
              <p:cNvPr id="56" name="Oval 56"/>
              <p:cNvSpPr/>
              <p:nvPr/>
            </p:nvSpPr>
            <p:spPr>
              <a:xfrm>
                <a:off x="8746458" y="4451338"/>
                <a:ext cx="658638" cy="658638"/>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7" name="Oval 58"/>
              <p:cNvSpPr/>
              <p:nvPr/>
            </p:nvSpPr>
            <p:spPr>
              <a:xfrm>
                <a:off x="7842421" y="5568411"/>
                <a:ext cx="658638" cy="658638"/>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8" name="Oval 60"/>
              <p:cNvSpPr/>
              <p:nvPr/>
            </p:nvSpPr>
            <p:spPr>
              <a:xfrm>
                <a:off x="9514231" y="5011204"/>
                <a:ext cx="658638" cy="658638"/>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59" name="Group 62"/>
              <p:cNvGrpSpPr/>
              <p:nvPr/>
            </p:nvGrpSpPr>
            <p:grpSpPr>
              <a:xfrm>
                <a:off x="8819216" y="5640975"/>
                <a:ext cx="658638" cy="658638"/>
                <a:chOff x="10427572" y="5191475"/>
                <a:chExt cx="469766" cy="469766"/>
              </a:xfrm>
            </p:grpSpPr>
            <p:sp>
              <p:nvSpPr>
                <p:cNvPr id="63" name="Oval 63"/>
                <p:cNvSpPr/>
                <p:nvPr/>
              </p:nvSpPr>
              <p:spPr>
                <a:xfrm>
                  <a:off x="10427572" y="5191475"/>
                  <a:ext cx="469766" cy="469766"/>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64" name="Picture 64"/>
                <p:cNvPicPr>
                  <a:picLocks noChangeAspect="1"/>
                </p:cNvPicPr>
                <p:nvPr/>
              </p:nvPicPr>
              <p:blipFill>
                <a:blip r:embed="rId10" cstate="screen">
                  <a:extLst>
                    <a:ext uri="{28A0092B-C50C-407E-A947-70E740481C1C}">
                      <a14:useLocalDpi xmlns:a14="http://schemas.microsoft.com/office/drawing/2010/main" xmlns=""/>
                    </a:ext>
                  </a:extLst>
                </a:blip>
                <a:stretch>
                  <a:fillRect/>
                </a:stretch>
              </p:blipFill>
              <p:spPr>
                <a:xfrm>
                  <a:off x="10509080" y="5332825"/>
                  <a:ext cx="361832" cy="169714"/>
                </a:xfrm>
                <a:prstGeom prst="rect">
                  <a:avLst/>
                </a:prstGeom>
              </p:spPr>
            </p:pic>
          </p:grpSp>
          <p:sp>
            <p:nvSpPr>
              <p:cNvPr id="60" name="Oval 99"/>
              <p:cNvSpPr/>
              <p:nvPr/>
            </p:nvSpPr>
            <p:spPr>
              <a:xfrm>
                <a:off x="7763603" y="4715214"/>
                <a:ext cx="658638" cy="658638"/>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61" name="Picture 120"/>
              <p:cNvPicPr>
                <a:picLocks noChangeAspect="1"/>
              </p:cNvPicPr>
              <p:nvPr/>
            </p:nvPicPr>
            <p:blipFill>
              <a:blip r:embed="rId11" cstate="screen">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bwMode="gray">
              <a:xfrm>
                <a:off x="7807548" y="4814388"/>
                <a:ext cx="573898" cy="392164"/>
              </a:xfrm>
              <a:prstGeom prst="rect">
                <a:avLst/>
              </a:prstGeom>
            </p:spPr>
          </p:pic>
          <p:pic>
            <p:nvPicPr>
              <p:cNvPr id="62" name="Picture 18" descr="http://www.shoestring.com.au/wp-content/uploads/2012/06/optus-logo.gif"/>
              <p:cNvPicPr>
                <a:picLocks noChangeAspect="1" noChangeArrowheads="1"/>
              </p:cNvPicPr>
              <p:nvPr/>
            </p:nvPicPr>
            <p:blipFill>
              <a:blip r:embed="rId12" cstate="screen">
                <a:extLst>
                  <a:ext uri="{28A0092B-C50C-407E-A947-70E740481C1C}">
                    <a14:useLocalDpi xmlns:a14="http://schemas.microsoft.com/office/drawing/2010/main" xmlns=""/>
                  </a:ext>
                </a:extLst>
              </a:blip>
              <a:srcRect/>
              <a:stretch>
                <a:fillRect/>
              </a:stretch>
            </p:blipFill>
            <p:spPr bwMode="gray">
              <a:xfrm>
                <a:off x="7930177" y="5753874"/>
                <a:ext cx="489323" cy="283428"/>
              </a:xfrm>
              <a:prstGeom prst="roundRect">
                <a:avLst/>
              </a:prstGeom>
              <a:noFill/>
            </p:spPr>
          </p:pic>
        </p:grpSp>
      </p:grpSp>
      <p:sp>
        <p:nvSpPr>
          <p:cNvPr id="65" name="Oval 143"/>
          <p:cNvSpPr/>
          <p:nvPr/>
        </p:nvSpPr>
        <p:spPr>
          <a:xfrm>
            <a:off x="7701309" y="3459988"/>
            <a:ext cx="658638" cy="658638"/>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6" name="Group 152"/>
          <p:cNvGrpSpPr/>
          <p:nvPr/>
        </p:nvGrpSpPr>
        <p:grpSpPr>
          <a:xfrm>
            <a:off x="5025386" y="768528"/>
            <a:ext cx="3765414" cy="4663804"/>
            <a:chOff x="4998900" y="916582"/>
            <a:chExt cx="3765414" cy="4663804"/>
          </a:xfrm>
        </p:grpSpPr>
        <p:cxnSp>
          <p:nvCxnSpPr>
            <p:cNvPr id="67" name="Straight Connector 16"/>
            <p:cNvCxnSpPr/>
            <p:nvPr/>
          </p:nvCxnSpPr>
          <p:spPr>
            <a:xfrm flipH="1">
              <a:off x="5951218" y="916582"/>
              <a:ext cx="210542" cy="2510285"/>
            </a:xfrm>
            <a:prstGeom prst="line">
              <a:avLst/>
            </a:prstGeom>
            <a:ln w="3175" cmpd="sng">
              <a:solidFill>
                <a:srgbClr val="D9D9D9"/>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20"/>
            <p:cNvCxnSpPr/>
            <p:nvPr/>
          </p:nvCxnSpPr>
          <p:spPr>
            <a:xfrm>
              <a:off x="6070285" y="916582"/>
              <a:ext cx="2467011" cy="1543536"/>
            </a:xfrm>
            <a:prstGeom prst="line">
              <a:avLst/>
            </a:prstGeom>
            <a:ln w="3175" cmpd="sng">
              <a:solidFill>
                <a:srgbClr val="D9D9D9"/>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21"/>
            <p:cNvCxnSpPr/>
            <p:nvPr/>
          </p:nvCxnSpPr>
          <p:spPr>
            <a:xfrm flipH="1">
              <a:off x="5351113" y="916582"/>
              <a:ext cx="784632" cy="2904446"/>
            </a:xfrm>
            <a:prstGeom prst="line">
              <a:avLst/>
            </a:prstGeom>
            <a:ln w="3175" cmpd="sng">
              <a:solidFill>
                <a:srgbClr val="D9D9D9"/>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22"/>
            <p:cNvCxnSpPr/>
            <p:nvPr/>
          </p:nvCxnSpPr>
          <p:spPr>
            <a:xfrm>
              <a:off x="6134325" y="937472"/>
              <a:ext cx="4953" cy="3237292"/>
            </a:xfrm>
            <a:prstGeom prst="line">
              <a:avLst/>
            </a:prstGeom>
            <a:ln w="3175" cmpd="sng">
              <a:solidFill>
                <a:srgbClr val="D9D9D9"/>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23"/>
            <p:cNvCxnSpPr/>
            <p:nvPr/>
          </p:nvCxnSpPr>
          <p:spPr>
            <a:xfrm>
              <a:off x="6067649" y="937472"/>
              <a:ext cx="1263919" cy="3064241"/>
            </a:xfrm>
            <a:prstGeom prst="line">
              <a:avLst/>
            </a:prstGeom>
            <a:ln w="3175" cmpd="sng">
              <a:solidFill>
                <a:srgbClr val="D9D9D9"/>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25"/>
            <p:cNvCxnSpPr/>
            <p:nvPr/>
          </p:nvCxnSpPr>
          <p:spPr>
            <a:xfrm>
              <a:off x="6207571" y="916582"/>
              <a:ext cx="399910" cy="2454687"/>
            </a:xfrm>
            <a:prstGeom prst="line">
              <a:avLst/>
            </a:prstGeom>
            <a:ln w="3175" cmpd="sng">
              <a:solidFill>
                <a:srgbClr val="D9D9D9"/>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26"/>
            <p:cNvCxnSpPr/>
            <p:nvPr/>
          </p:nvCxnSpPr>
          <p:spPr>
            <a:xfrm>
              <a:off x="6187944" y="916582"/>
              <a:ext cx="366420" cy="4309848"/>
            </a:xfrm>
            <a:prstGeom prst="line">
              <a:avLst/>
            </a:prstGeom>
            <a:ln w="3175" cmpd="sng">
              <a:solidFill>
                <a:srgbClr val="D9D9D9"/>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18"/>
            <p:cNvCxnSpPr/>
            <p:nvPr/>
          </p:nvCxnSpPr>
          <p:spPr>
            <a:xfrm>
              <a:off x="6135576" y="916582"/>
              <a:ext cx="71995" cy="1664828"/>
            </a:xfrm>
            <a:prstGeom prst="line">
              <a:avLst/>
            </a:prstGeom>
            <a:ln w="3175" cmpd="sng">
              <a:solidFill>
                <a:srgbClr val="D9D9D9"/>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15"/>
            <p:cNvCxnSpPr/>
            <p:nvPr/>
          </p:nvCxnSpPr>
          <p:spPr>
            <a:xfrm flipV="1">
              <a:off x="5609494" y="916582"/>
              <a:ext cx="529784" cy="4223172"/>
            </a:xfrm>
            <a:prstGeom prst="line">
              <a:avLst/>
            </a:prstGeom>
            <a:ln w="3175" cmpd="sng">
              <a:solidFill>
                <a:srgbClr val="D9D9D9"/>
              </a:solidFill>
            </a:ln>
            <a:effectLst/>
          </p:spPr>
          <p:style>
            <a:lnRef idx="2">
              <a:schemeClr val="accent1"/>
            </a:lnRef>
            <a:fillRef idx="0">
              <a:schemeClr val="accent1"/>
            </a:fillRef>
            <a:effectRef idx="1">
              <a:schemeClr val="accent1"/>
            </a:effectRef>
            <a:fontRef idx="minor">
              <a:schemeClr val="tx1"/>
            </a:fontRef>
          </p:style>
        </p:cxnSp>
        <p:grpSp>
          <p:nvGrpSpPr>
            <p:cNvPr id="76" name="Group 148"/>
            <p:cNvGrpSpPr/>
            <p:nvPr/>
          </p:nvGrpSpPr>
          <p:grpSpPr>
            <a:xfrm>
              <a:off x="4998900" y="2149112"/>
              <a:ext cx="3765414" cy="3431274"/>
              <a:chOff x="4998900" y="2149112"/>
              <a:chExt cx="3765414" cy="3431274"/>
            </a:xfrm>
          </p:grpSpPr>
          <p:sp>
            <p:nvSpPr>
              <p:cNvPr id="77" name="Freeform 14"/>
              <p:cNvSpPr/>
              <p:nvPr/>
            </p:nvSpPr>
            <p:spPr bwMode="gray">
              <a:xfrm rot="647952">
                <a:off x="8018590" y="2315083"/>
                <a:ext cx="644160" cy="688416"/>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 name="connsiteX0" fmla="*/ 151770 w 875670"/>
                  <a:gd name="connsiteY0" fmla="*/ 0 h 935832"/>
                  <a:gd name="connsiteX1" fmla="*/ 0 w 875670"/>
                  <a:gd name="connsiteY1" fmla="*/ 935832 h 935832"/>
                  <a:gd name="connsiteX2" fmla="*/ 875670 w 875670"/>
                  <a:gd name="connsiteY2" fmla="*/ 466725 h 935832"/>
                  <a:gd name="connsiteX3" fmla="*/ 151770 w 875670"/>
                  <a:gd name="connsiteY3" fmla="*/ 0 h 935832"/>
                </a:gdLst>
                <a:ahLst/>
                <a:cxnLst>
                  <a:cxn ang="0">
                    <a:pos x="connsiteX0" y="connsiteY0"/>
                  </a:cxn>
                  <a:cxn ang="0">
                    <a:pos x="connsiteX1" y="connsiteY1"/>
                  </a:cxn>
                  <a:cxn ang="0">
                    <a:pos x="connsiteX2" y="connsiteY2"/>
                  </a:cxn>
                  <a:cxn ang="0">
                    <a:pos x="connsiteX3" y="connsiteY3"/>
                  </a:cxn>
                </a:cxnLst>
                <a:rect l="l" t="t" r="r" b="b"/>
                <a:pathLst>
                  <a:path w="875670" h="935832">
                    <a:moveTo>
                      <a:pt x="151770" y="0"/>
                    </a:moveTo>
                    <a:lnTo>
                      <a:pt x="0" y="935832"/>
                    </a:lnTo>
                    <a:lnTo>
                      <a:pt x="875670" y="466725"/>
                    </a:lnTo>
                    <a:lnTo>
                      <a:pt x="151770"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defRPr/>
                </a:pPr>
                <a:endParaRPr lang="en-US" kern="0" dirty="0">
                  <a:solidFill>
                    <a:sysClr val="window" lastClr="FFFFFF"/>
                  </a:solidFill>
                  <a:latin typeface="Verdana"/>
                </a:endParaRPr>
              </a:p>
            </p:txBody>
          </p:sp>
          <p:sp>
            <p:nvSpPr>
              <p:cNvPr id="78" name="Freeform 45"/>
              <p:cNvSpPr/>
              <p:nvPr/>
            </p:nvSpPr>
            <p:spPr bwMode="gray">
              <a:xfrm rot="2269659">
                <a:off x="7360212" y="3049203"/>
                <a:ext cx="644160" cy="688416"/>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 name="connsiteX0" fmla="*/ 151770 w 875670"/>
                  <a:gd name="connsiteY0" fmla="*/ 0 h 935832"/>
                  <a:gd name="connsiteX1" fmla="*/ 0 w 875670"/>
                  <a:gd name="connsiteY1" fmla="*/ 935832 h 935832"/>
                  <a:gd name="connsiteX2" fmla="*/ 875670 w 875670"/>
                  <a:gd name="connsiteY2" fmla="*/ 466725 h 935832"/>
                  <a:gd name="connsiteX3" fmla="*/ 151770 w 875670"/>
                  <a:gd name="connsiteY3" fmla="*/ 0 h 935832"/>
                </a:gdLst>
                <a:ahLst/>
                <a:cxnLst>
                  <a:cxn ang="0">
                    <a:pos x="connsiteX0" y="connsiteY0"/>
                  </a:cxn>
                  <a:cxn ang="0">
                    <a:pos x="connsiteX1" y="connsiteY1"/>
                  </a:cxn>
                  <a:cxn ang="0">
                    <a:pos x="connsiteX2" y="connsiteY2"/>
                  </a:cxn>
                  <a:cxn ang="0">
                    <a:pos x="connsiteX3" y="connsiteY3"/>
                  </a:cxn>
                </a:cxnLst>
                <a:rect l="l" t="t" r="r" b="b"/>
                <a:pathLst>
                  <a:path w="875670" h="935832">
                    <a:moveTo>
                      <a:pt x="151770" y="0"/>
                    </a:moveTo>
                    <a:lnTo>
                      <a:pt x="0" y="935832"/>
                    </a:lnTo>
                    <a:lnTo>
                      <a:pt x="875670" y="466725"/>
                    </a:lnTo>
                    <a:lnTo>
                      <a:pt x="151770"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defRPr/>
                </a:pPr>
                <a:endParaRPr lang="en-US" kern="0" dirty="0">
                  <a:solidFill>
                    <a:sysClr val="window" lastClr="FFFFFF"/>
                  </a:solidFill>
                  <a:latin typeface="Verdana"/>
                </a:endParaRPr>
              </a:p>
            </p:txBody>
          </p:sp>
          <p:sp>
            <p:nvSpPr>
              <p:cNvPr id="79" name="Freeform 46"/>
              <p:cNvSpPr/>
              <p:nvPr/>
            </p:nvSpPr>
            <p:spPr bwMode="gray">
              <a:xfrm rot="19937727">
                <a:off x="7045642" y="4054250"/>
                <a:ext cx="609877" cy="651776"/>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 name="connsiteX0" fmla="*/ 151770 w 875670"/>
                  <a:gd name="connsiteY0" fmla="*/ 0 h 935832"/>
                  <a:gd name="connsiteX1" fmla="*/ 0 w 875670"/>
                  <a:gd name="connsiteY1" fmla="*/ 935832 h 935832"/>
                  <a:gd name="connsiteX2" fmla="*/ 875670 w 875670"/>
                  <a:gd name="connsiteY2" fmla="*/ 466725 h 935832"/>
                  <a:gd name="connsiteX3" fmla="*/ 151770 w 875670"/>
                  <a:gd name="connsiteY3" fmla="*/ 0 h 935832"/>
                </a:gdLst>
                <a:ahLst/>
                <a:cxnLst>
                  <a:cxn ang="0">
                    <a:pos x="connsiteX0" y="connsiteY0"/>
                  </a:cxn>
                  <a:cxn ang="0">
                    <a:pos x="connsiteX1" y="connsiteY1"/>
                  </a:cxn>
                  <a:cxn ang="0">
                    <a:pos x="connsiteX2" y="connsiteY2"/>
                  </a:cxn>
                  <a:cxn ang="0">
                    <a:pos x="connsiteX3" y="connsiteY3"/>
                  </a:cxn>
                </a:cxnLst>
                <a:rect l="l" t="t" r="r" b="b"/>
                <a:pathLst>
                  <a:path w="875670" h="935832">
                    <a:moveTo>
                      <a:pt x="151770" y="0"/>
                    </a:moveTo>
                    <a:lnTo>
                      <a:pt x="0" y="935832"/>
                    </a:lnTo>
                    <a:lnTo>
                      <a:pt x="875670" y="466725"/>
                    </a:lnTo>
                    <a:lnTo>
                      <a:pt x="151770"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defRPr/>
                </a:pPr>
                <a:endParaRPr lang="en-US" kern="0" dirty="0">
                  <a:solidFill>
                    <a:sysClr val="window" lastClr="FFFFFF"/>
                  </a:solidFill>
                  <a:latin typeface="Verdana"/>
                </a:endParaRPr>
              </a:p>
            </p:txBody>
          </p:sp>
          <p:sp>
            <p:nvSpPr>
              <p:cNvPr id="80" name="Freeform 47"/>
              <p:cNvSpPr/>
              <p:nvPr/>
            </p:nvSpPr>
            <p:spPr bwMode="gray">
              <a:xfrm rot="900000">
                <a:off x="6024717" y="3283821"/>
                <a:ext cx="680177" cy="816597"/>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Lst>
                <a:ahLst/>
                <a:cxnLst>
                  <a:cxn ang="0">
                    <a:pos x="connsiteX0" y="connsiteY0"/>
                  </a:cxn>
                  <a:cxn ang="0">
                    <a:pos x="connsiteX1" y="connsiteY1"/>
                  </a:cxn>
                  <a:cxn ang="0">
                    <a:pos x="connsiteX2" y="connsiteY2"/>
                  </a:cxn>
                  <a:cxn ang="0">
                    <a:pos x="connsiteX3" y="connsiteY3"/>
                  </a:cxn>
                </a:cxnLst>
                <a:rect l="l" t="t" r="r" b="b"/>
                <a:pathLst>
                  <a:path w="990600" h="1095375">
                    <a:moveTo>
                      <a:pt x="266700" y="0"/>
                    </a:moveTo>
                    <a:lnTo>
                      <a:pt x="0" y="1095375"/>
                    </a:lnTo>
                    <a:lnTo>
                      <a:pt x="990600" y="466725"/>
                    </a:lnTo>
                    <a:lnTo>
                      <a:pt x="266700"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defRPr/>
                </a:pPr>
                <a:endParaRPr lang="en-US" kern="0" dirty="0">
                  <a:solidFill>
                    <a:sysClr val="window" lastClr="FFFFFF"/>
                  </a:solidFill>
                  <a:latin typeface="Verdana"/>
                </a:endParaRPr>
              </a:p>
            </p:txBody>
          </p:sp>
          <p:sp>
            <p:nvSpPr>
              <p:cNvPr id="81" name="Freeform 48"/>
              <p:cNvSpPr/>
              <p:nvPr/>
            </p:nvSpPr>
            <p:spPr bwMode="gray">
              <a:xfrm rot="19434341">
                <a:off x="5920853" y="2549206"/>
                <a:ext cx="609875" cy="651777"/>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 name="connsiteX0" fmla="*/ 151770 w 875670"/>
                  <a:gd name="connsiteY0" fmla="*/ 0 h 935832"/>
                  <a:gd name="connsiteX1" fmla="*/ 0 w 875670"/>
                  <a:gd name="connsiteY1" fmla="*/ 935832 h 935832"/>
                  <a:gd name="connsiteX2" fmla="*/ 875670 w 875670"/>
                  <a:gd name="connsiteY2" fmla="*/ 466725 h 935832"/>
                  <a:gd name="connsiteX3" fmla="*/ 151770 w 875670"/>
                  <a:gd name="connsiteY3" fmla="*/ 0 h 935832"/>
                </a:gdLst>
                <a:ahLst/>
                <a:cxnLst>
                  <a:cxn ang="0">
                    <a:pos x="connsiteX0" y="connsiteY0"/>
                  </a:cxn>
                  <a:cxn ang="0">
                    <a:pos x="connsiteX1" y="connsiteY1"/>
                  </a:cxn>
                  <a:cxn ang="0">
                    <a:pos x="connsiteX2" y="connsiteY2"/>
                  </a:cxn>
                  <a:cxn ang="0">
                    <a:pos x="connsiteX3" y="connsiteY3"/>
                  </a:cxn>
                </a:cxnLst>
                <a:rect l="l" t="t" r="r" b="b"/>
                <a:pathLst>
                  <a:path w="875670" h="935832">
                    <a:moveTo>
                      <a:pt x="151770" y="0"/>
                    </a:moveTo>
                    <a:lnTo>
                      <a:pt x="0" y="935832"/>
                    </a:lnTo>
                    <a:lnTo>
                      <a:pt x="875670" y="466725"/>
                    </a:lnTo>
                    <a:lnTo>
                      <a:pt x="151770"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defRPr/>
                </a:pPr>
                <a:endParaRPr lang="en-US" kern="0" dirty="0">
                  <a:solidFill>
                    <a:sysClr val="window" lastClr="FFFFFF"/>
                  </a:solidFill>
                  <a:latin typeface="Verdana"/>
                </a:endParaRPr>
              </a:p>
            </p:txBody>
          </p:sp>
          <p:sp>
            <p:nvSpPr>
              <p:cNvPr id="82" name="Freeform 49"/>
              <p:cNvSpPr/>
              <p:nvPr/>
            </p:nvSpPr>
            <p:spPr bwMode="gray">
              <a:xfrm rot="9277438">
                <a:off x="5245308" y="4509095"/>
                <a:ext cx="680176" cy="816592"/>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Lst>
                <a:ahLst/>
                <a:cxnLst>
                  <a:cxn ang="0">
                    <a:pos x="connsiteX0" y="connsiteY0"/>
                  </a:cxn>
                  <a:cxn ang="0">
                    <a:pos x="connsiteX1" y="connsiteY1"/>
                  </a:cxn>
                  <a:cxn ang="0">
                    <a:pos x="connsiteX2" y="connsiteY2"/>
                  </a:cxn>
                  <a:cxn ang="0">
                    <a:pos x="connsiteX3" y="connsiteY3"/>
                  </a:cxn>
                </a:cxnLst>
                <a:rect l="l" t="t" r="r" b="b"/>
                <a:pathLst>
                  <a:path w="990600" h="1095375">
                    <a:moveTo>
                      <a:pt x="266700" y="0"/>
                    </a:moveTo>
                    <a:lnTo>
                      <a:pt x="0" y="1095375"/>
                    </a:lnTo>
                    <a:lnTo>
                      <a:pt x="990600" y="466725"/>
                    </a:lnTo>
                    <a:lnTo>
                      <a:pt x="266700"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defRPr/>
                </a:pPr>
                <a:endParaRPr lang="en-US" kern="0" dirty="0">
                  <a:solidFill>
                    <a:sysClr val="window" lastClr="FFFFFF"/>
                  </a:solidFill>
                  <a:latin typeface="Verdana"/>
                </a:endParaRPr>
              </a:p>
            </p:txBody>
          </p:sp>
          <p:sp>
            <p:nvSpPr>
              <p:cNvPr id="83" name="Freeform 50"/>
              <p:cNvSpPr/>
              <p:nvPr/>
            </p:nvSpPr>
            <p:spPr bwMode="gray">
              <a:xfrm rot="3097338">
                <a:off x="6253163" y="4681333"/>
                <a:ext cx="680177" cy="816597"/>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Lst>
                <a:ahLst/>
                <a:cxnLst>
                  <a:cxn ang="0">
                    <a:pos x="connsiteX0" y="connsiteY0"/>
                  </a:cxn>
                  <a:cxn ang="0">
                    <a:pos x="connsiteX1" y="connsiteY1"/>
                  </a:cxn>
                  <a:cxn ang="0">
                    <a:pos x="connsiteX2" y="connsiteY2"/>
                  </a:cxn>
                  <a:cxn ang="0">
                    <a:pos x="connsiteX3" y="connsiteY3"/>
                  </a:cxn>
                </a:cxnLst>
                <a:rect l="l" t="t" r="r" b="b"/>
                <a:pathLst>
                  <a:path w="990600" h="1095375">
                    <a:moveTo>
                      <a:pt x="266700" y="0"/>
                    </a:moveTo>
                    <a:lnTo>
                      <a:pt x="0" y="1095375"/>
                    </a:lnTo>
                    <a:lnTo>
                      <a:pt x="990600" y="466725"/>
                    </a:lnTo>
                    <a:lnTo>
                      <a:pt x="266700"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defRPr/>
                </a:pPr>
                <a:endParaRPr lang="en-US" kern="0" dirty="0">
                  <a:solidFill>
                    <a:sysClr val="window" lastClr="FFFFFF"/>
                  </a:solidFill>
                  <a:latin typeface="Verdana"/>
                </a:endParaRPr>
              </a:p>
            </p:txBody>
          </p:sp>
          <p:sp>
            <p:nvSpPr>
              <p:cNvPr id="84" name="Freeform 51"/>
              <p:cNvSpPr/>
              <p:nvPr/>
            </p:nvSpPr>
            <p:spPr bwMode="gray">
              <a:xfrm rot="15920159">
                <a:off x="5283843" y="3649042"/>
                <a:ext cx="609878" cy="651776"/>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 name="connsiteX0" fmla="*/ 151770 w 875670"/>
                  <a:gd name="connsiteY0" fmla="*/ 0 h 935832"/>
                  <a:gd name="connsiteX1" fmla="*/ 0 w 875670"/>
                  <a:gd name="connsiteY1" fmla="*/ 935832 h 935832"/>
                  <a:gd name="connsiteX2" fmla="*/ 875670 w 875670"/>
                  <a:gd name="connsiteY2" fmla="*/ 466725 h 935832"/>
                  <a:gd name="connsiteX3" fmla="*/ 151770 w 875670"/>
                  <a:gd name="connsiteY3" fmla="*/ 0 h 935832"/>
                </a:gdLst>
                <a:ahLst/>
                <a:cxnLst>
                  <a:cxn ang="0">
                    <a:pos x="connsiteX0" y="connsiteY0"/>
                  </a:cxn>
                  <a:cxn ang="0">
                    <a:pos x="connsiteX1" y="connsiteY1"/>
                  </a:cxn>
                  <a:cxn ang="0">
                    <a:pos x="connsiteX2" y="connsiteY2"/>
                  </a:cxn>
                  <a:cxn ang="0">
                    <a:pos x="connsiteX3" y="connsiteY3"/>
                  </a:cxn>
                </a:cxnLst>
                <a:rect l="l" t="t" r="r" b="b"/>
                <a:pathLst>
                  <a:path w="875670" h="935832">
                    <a:moveTo>
                      <a:pt x="151770" y="0"/>
                    </a:moveTo>
                    <a:lnTo>
                      <a:pt x="0" y="935832"/>
                    </a:lnTo>
                    <a:lnTo>
                      <a:pt x="875670" y="466725"/>
                    </a:lnTo>
                    <a:lnTo>
                      <a:pt x="151770"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defRPr/>
                </a:pPr>
                <a:endParaRPr lang="en-US" kern="0" dirty="0">
                  <a:solidFill>
                    <a:sysClr val="window" lastClr="FFFFFF"/>
                  </a:solidFill>
                  <a:latin typeface="Verdana"/>
                </a:endParaRPr>
              </a:p>
            </p:txBody>
          </p:sp>
          <p:sp>
            <p:nvSpPr>
              <p:cNvPr id="85" name="Freeform 53"/>
              <p:cNvSpPr/>
              <p:nvPr/>
            </p:nvSpPr>
            <p:spPr bwMode="gray">
              <a:xfrm rot="1003763">
                <a:off x="5787767" y="4037578"/>
                <a:ext cx="715484" cy="858986"/>
              </a:xfrm>
              <a:custGeom>
                <a:avLst/>
                <a:gdLst>
                  <a:gd name="connsiteX0" fmla="*/ 266700 w 990600"/>
                  <a:gd name="connsiteY0" fmla="*/ 0 h 1095375"/>
                  <a:gd name="connsiteX1" fmla="*/ 0 w 990600"/>
                  <a:gd name="connsiteY1" fmla="*/ 1095375 h 1095375"/>
                  <a:gd name="connsiteX2" fmla="*/ 990600 w 990600"/>
                  <a:gd name="connsiteY2" fmla="*/ 466725 h 1095375"/>
                  <a:gd name="connsiteX3" fmla="*/ 266700 w 990600"/>
                  <a:gd name="connsiteY3" fmla="*/ 0 h 1095375"/>
                </a:gdLst>
                <a:ahLst/>
                <a:cxnLst>
                  <a:cxn ang="0">
                    <a:pos x="connsiteX0" y="connsiteY0"/>
                  </a:cxn>
                  <a:cxn ang="0">
                    <a:pos x="connsiteX1" y="connsiteY1"/>
                  </a:cxn>
                  <a:cxn ang="0">
                    <a:pos x="connsiteX2" y="connsiteY2"/>
                  </a:cxn>
                  <a:cxn ang="0">
                    <a:pos x="connsiteX3" y="connsiteY3"/>
                  </a:cxn>
                </a:cxnLst>
                <a:rect l="l" t="t" r="r" b="b"/>
                <a:pathLst>
                  <a:path w="990600" h="1095375">
                    <a:moveTo>
                      <a:pt x="266700" y="0"/>
                    </a:moveTo>
                    <a:lnTo>
                      <a:pt x="0" y="1095375"/>
                    </a:lnTo>
                    <a:lnTo>
                      <a:pt x="990600" y="466725"/>
                    </a:lnTo>
                    <a:lnTo>
                      <a:pt x="266700" y="0"/>
                    </a:lnTo>
                    <a:close/>
                  </a:path>
                </a:pathLst>
              </a:custGeom>
              <a:gradFill flip="none" rotWithShape="1">
                <a:gsLst>
                  <a:gs pos="0">
                    <a:srgbClr val="FFFFFF"/>
                  </a:gs>
                  <a:gs pos="100000">
                    <a:srgbClr val="FFFFFF">
                      <a:alpha val="0"/>
                    </a:srgbClr>
                  </a:gs>
                </a:gsLst>
                <a:lin ang="7200000" scaled="0"/>
                <a:tileRect/>
              </a:gradFill>
              <a:ln w="9525" cap="flat" cmpd="sng" algn="ctr">
                <a:noFill/>
                <a:prstDash val="solid"/>
              </a:ln>
              <a:effectLst/>
            </p:spPr>
            <p:txBody>
              <a:bodyPr rtlCol="0" anchor="ctr"/>
              <a:lstStyle/>
              <a:p>
                <a:pPr algn="ctr"/>
                <a:endParaRPr lang="en-US" kern="0" dirty="0">
                  <a:solidFill>
                    <a:sysClr val="window" lastClr="FFFFFF"/>
                  </a:solidFill>
                  <a:latin typeface="Verdana"/>
                </a:endParaRPr>
              </a:p>
            </p:txBody>
          </p:sp>
          <p:sp>
            <p:nvSpPr>
              <p:cNvPr id="86" name="Oval 71"/>
              <p:cNvSpPr/>
              <p:nvPr/>
            </p:nvSpPr>
            <p:spPr>
              <a:xfrm>
                <a:off x="4998900" y="3535310"/>
                <a:ext cx="658638" cy="658638"/>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7" name="Oval 69"/>
              <p:cNvSpPr/>
              <p:nvPr/>
            </p:nvSpPr>
            <p:spPr>
              <a:xfrm>
                <a:off x="5555730" y="3119957"/>
                <a:ext cx="658638" cy="658638"/>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8" name="Oval 82"/>
              <p:cNvSpPr/>
              <p:nvPr/>
            </p:nvSpPr>
            <p:spPr>
              <a:xfrm>
                <a:off x="6270607" y="3110918"/>
                <a:ext cx="658638" cy="658638"/>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Oval 84"/>
              <p:cNvSpPr/>
              <p:nvPr/>
            </p:nvSpPr>
            <p:spPr>
              <a:xfrm>
                <a:off x="5843827" y="2255672"/>
                <a:ext cx="658638" cy="658638"/>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0" name="Oval 86"/>
              <p:cNvSpPr/>
              <p:nvPr/>
            </p:nvSpPr>
            <p:spPr>
              <a:xfrm>
                <a:off x="7621598" y="2903445"/>
                <a:ext cx="658638" cy="658638"/>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1" name="Group 92"/>
              <p:cNvGrpSpPr/>
              <p:nvPr/>
            </p:nvGrpSpPr>
            <p:grpSpPr>
              <a:xfrm>
                <a:off x="8105676" y="2149112"/>
                <a:ext cx="658638" cy="658638"/>
                <a:chOff x="8690082" y="1819322"/>
                <a:chExt cx="641120" cy="641120"/>
              </a:xfrm>
            </p:grpSpPr>
            <p:sp>
              <p:nvSpPr>
                <p:cNvPr id="96" name="Oval 93"/>
                <p:cNvSpPr/>
                <p:nvPr/>
              </p:nvSpPr>
              <p:spPr>
                <a:xfrm>
                  <a:off x="8690082" y="1819322"/>
                  <a:ext cx="641120" cy="641120"/>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97" name="Picture 54" descr="http://upload.wikimedia.org/wikipedia/en/7/7a/BeeLine_logo.png"/>
                <p:cNvPicPr>
                  <a:picLocks noChangeAspect="1" noChangeArrowheads="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796476" y="1963833"/>
                  <a:ext cx="452863" cy="352100"/>
                </a:xfrm>
                <a:prstGeom prst="rect">
                  <a:avLst/>
                </a:prstGeom>
              </p:spPr>
            </p:pic>
          </p:grpSp>
          <p:sp>
            <p:nvSpPr>
              <p:cNvPr id="92" name="Oval 95"/>
              <p:cNvSpPr/>
              <p:nvPr/>
            </p:nvSpPr>
            <p:spPr>
              <a:xfrm>
                <a:off x="6044470" y="3845003"/>
                <a:ext cx="664965" cy="664965"/>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3" name="Oval 112"/>
              <p:cNvSpPr/>
              <p:nvPr/>
            </p:nvSpPr>
            <p:spPr>
              <a:xfrm>
                <a:off x="6173146" y="4896017"/>
                <a:ext cx="658638" cy="658638"/>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4" name="Oval 78"/>
              <p:cNvSpPr/>
              <p:nvPr/>
            </p:nvSpPr>
            <p:spPr>
              <a:xfrm>
                <a:off x="5240652" y="4921748"/>
                <a:ext cx="658638" cy="658638"/>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5" name="Oval 87"/>
              <p:cNvSpPr/>
              <p:nvPr/>
            </p:nvSpPr>
            <p:spPr>
              <a:xfrm>
                <a:off x="6991142" y="3778760"/>
                <a:ext cx="658638" cy="658638"/>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grpSp>
      <p:pic>
        <p:nvPicPr>
          <p:cNvPr id="98" name="Picture 1" descr="NOS_fundoBranco.png"/>
          <p:cNvPicPr>
            <a:picLocks noChangeAspect="1"/>
          </p:cNvPicPr>
          <p:nvPr/>
        </p:nvPicPr>
        <p:blipFill rotWithShape="1">
          <a:blip r:embed="rId14" cstate="screen">
            <a:extLst>
              <a:ext uri="{28A0092B-C50C-407E-A947-70E740481C1C}">
                <a14:useLocalDpi xmlns:a14="http://schemas.microsoft.com/office/drawing/2010/main" xmlns=""/>
              </a:ext>
            </a:extLst>
          </a:blip>
          <a:srcRect l="19025" t="21092" r="19253" b="22817"/>
          <a:stretch/>
        </p:blipFill>
        <p:spPr>
          <a:xfrm>
            <a:off x="5328256" y="4971181"/>
            <a:ext cx="538883" cy="292520"/>
          </a:xfrm>
          <a:prstGeom prst="rect">
            <a:avLst/>
          </a:prstGeom>
        </p:spPr>
      </p:pic>
      <p:pic>
        <p:nvPicPr>
          <p:cNvPr id="99" name="Picture 2" descr="Docomo logo.jpg"/>
          <p:cNvPicPr>
            <a:picLocks noChangeAspect="1"/>
          </p:cNvPicPr>
          <p:nvPr/>
        </p:nvPicPr>
        <p:blipFill rotWithShape="1">
          <a:blip r:embed="rId15" cstate="screen">
            <a:extLst>
              <a:ext uri="{28A0092B-C50C-407E-A947-70E740481C1C}">
                <a14:useLocalDpi xmlns:a14="http://schemas.microsoft.com/office/drawing/2010/main" xmlns=""/>
              </a:ext>
            </a:extLst>
          </a:blip>
          <a:srcRect/>
          <a:stretch/>
        </p:blipFill>
        <p:spPr>
          <a:xfrm>
            <a:off x="9633648" y="3206813"/>
            <a:ext cx="553839" cy="151825"/>
          </a:xfrm>
          <a:prstGeom prst="rect">
            <a:avLst/>
          </a:prstGeom>
        </p:spPr>
      </p:pic>
      <p:pic>
        <p:nvPicPr>
          <p:cNvPr id="100" name="Picture 3" descr="Mobily-Logo.jpg"/>
          <p:cNvPicPr>
            <a:picLocks noChangeAspect="1"/>
          </p:cNvPicPr>
          <p:nvPr/>
        </p:nvPicPr>
        <p:blipFill>
          <a:blip r:embed="rId16" cstate="screen">
            <a:extLst>
              <a:ext uri="{28A0092B-C50C-407E-A947-70E740481C1C}">
                <a14:useLocalDpi xmlns:a14="http://schemas.microsoft.com/office/drawing/2010/main" xmlns=""/>
              </a:ext>
            </a:extLst>
          </a:blip>
          <a:stretch>
            <a:fillRect/>
          </a:stretch>
        </p:blipFill>
        <p:spPr>
          <a:xfrm>
            <a:off x="6270164" y="4999299"/>
            <a:ext cx="528129" cy="213892"/>
          </a:xfrm>
          <a:prstGeom prst="rect">
            <a:avLst/>
          </a:prstGeom>
        </p:spPr>
      </p:pic>
      <p:pic>
        <p:nvPicPr>
          <p:cNvPr id="101" name="Picture 88" descr="CSL_logo.svg.png"/>
          <p:cNvPicPr>
            <a:picLocks noChangeAspect="1"/>
          </p:cNvPicPr>
          <p:nvPr/>
        </p:nvPicPr>
        <p:blipFill>
          <a:blip r:embed="rId17" cstate="screen">
            <a:extLst>
              <a:ext uri="{28A0092B-C50C-407E-A947-70E740481C1C}">
                <a14:useLocalDpi xmlns:a14="http://schemas.microsoft.com/office/drawing/2010/main" xmlns=""/>
              </a:ext>
            </a:extLst>
          </a:blip>
          <a:stretch>
            <a:fillRect/>
          </a:stretch>
        </p:blipFill>
        <p:spPr>
          <a:xfrm>
            <a:off x="7833047" y="3628032"/>
            <a:ext cx="379377" cy="391110"/>
          </a:xfrm>
          <a:prstGeom prst="rect">
            <a:avLst/>
          </a:prstGeom>
        </p:spPr>
      </p:pic>
      <p:pic>
        <p:nvPicPr>
          <p:cNvPr id="102" name="Picture 89"/>
          <p:cNvPicPr>
            <a:picLocks noChangeAspect="1"/>
          </p:cNvPicPr>
          <p:nvPr/>
        </p:nvPicPr>
        <p:blipFill>
          <a:blip r:embed="rId18" cstate="screen">
            <a:extLst>
              <a:ext uri="{28A0092B-C50C-407E-A947-70E740481C1C}">
                <a14:useLocalDpi xmlns:a14="http://schemas.microsoft.com/office/drawing/2010/main" xmlns=""/>
              </a:ext>
            </a:extLst>
          </a:blip>
          <a:stretch>
            <a:fillRect/>
          </a:stretch>
        </p:blipFill>
        <p:spPr>
          <a:xfrm>
            <a:off x="6210110" y="3841434"/>
            <a:ext cx="349464" cy="370553"/>
          </a:xfrm>
          <a:prstGeom prst="rect">
            <a:avLst/>
          </a:prstGeom>
        </p:spPr>
      </p:pic>
      <p:pic>
        <p:nvPicPr>
          <p:cNvPr id="103" name="Picture 90" descr="Etisalat-logo.jpg"/>
          <p:cNvPicPr>
            <a:picLocks noChangeAspect="1"/>
          </p:cNvPicPr>
          <p:nvPr/>
        </p:nvPicPr>
        <p:blipFill>
          <a:blip r:embed="rId19" cstate="screen">
            <a:extLst>
              <a:ext uri="{28A0092B-C50C-407E-A947-70E740481C1C}">
                <a14:useLocalDpi xmlns:a14="http://schemas.microsoft.com/office/drawing/2010/main" xmlns=""/>
              </a:ext>
            </a:extLst>
          </a:blip>
          <a:stretch>
            <a:fillRect/>
          </a:stretch>
        </p:blipFill>
        <p:spPr>
          <a:xfrm>
            <a:off x="7165606" y="3745636"/>
            <a:ext cx="377612" cy="439541"/>
          </a:xfrm>
          <a:prstGeom prst="rect">
            <a:avLst/>
          </a:prstGeom>
        </p:spPr>
      </p:pic>
      <p:pic>
        <p:nvPicPr>
          <p:cNvPr id="104" name="Picture 119" descr="VimpelCom_logo.png"/>
          <p:cNvPicPr>
            <a:picLocks noChangeAspect="1"/>
          </p:cNvPicPr>
          <p:nvPr/>
        </p:nvPicPr>
        <p:blipFill>
          <a:blip r:embed="rId20" cstate="screen">
            <a:extLst>
              <a:ext uri="{28A0092B-C50C-407E-A947-70E740481C1C}">
                <a14:useLocalDpi xmlns:a14="http://schemas.microsoft.com/office/drawing/2010/main" xmlns=""/>
              </a:ext>
            </a:extLst>
          </a:blip>
          <a:stretch>
            <a:fillRect/>
          </a:stretch>
        </p:blipFill>
        <p:spPr>
          <a:xfrm>
            <a:off x="7692843" y="3056592"/>
            <a:ext cx="560868" cy="123392"/>
          </a:xfrm>
          <a:prstGeom prst="rect">
            <a:avLst/>
          </a:prstGeom>
        </p:spPr>
      </p:pic>
      <p:pic>
        <p:nvPicPr>
          <p:cNvPr id="105" name="Picture 126" descr="O2.png"/>
          <p:cNvPicPr>
            <a:picLocks noChangeAspect="1"/>
          </p:cNvPicPr>
          <p:nvPr/>
        </p:nvPicPr>
        <p:blipFill rotWithShape="1">
          <a:blip r:embed="rId21" cstate="screen">
            <a:extLst>
              <a:ext uri="{28A0092B-C50C-407E-A947-70E740481C1C}">
                <a14:useLocalDpi xmlns:a14="http://schemas.microsoft.com/office/drawing/2010/main" xmlns=""/>
              </a:ext>
            </a:extLst>
          </a:blip>
          <a:srcRect l="21252" t="4067" r="8401" b="9661"/>
          <a:stretch/>
        </p:blipFill>
        <p:spPr>
          <a:xfrm>
            <a:off x="5740090" y="3146038"/>
            <a:ext cx="364528" cy="333708"/>
          </a:xfrm>
          <a:prstGeom prst="rect">
            <a:avLst/>
          </a:prstGeom>
        </p:spPr>
      </p:pic>
      <p:pic>
        <p:nvPicPr>
          <p:cNvPr id="106" name="Picture 127" descr="KPN_PL01_FC_POS.bmp"/>
          <p:cNvPicPr>
            <a:picLocks noChangeAspect="1"/>
          </p:cNvPicPr>
          <p:nvPr/>
        </p:nvPicPr>
        <p:blipFill rotWithShape="1">
          <a:blip r:embed="rId22" cstate="screen">
            <a:extLst>
              <a:ext uri="{28A0092B-C50C-407E-A947-70E740481C1C}">
                <a14:useLocalDpi xmlns:a14="http://schemas.microsoft.com/office/drawing/2010/main" xmlns=""/>
              </a:ext>
            </a:extLst>
          </a:blip>
          <a:srcRect/>
          <a:stretch/>
        </p:blipFill>
        <p:spPr>
          <a:xfrm>
            <a:off x="6354083" y="3206478"/>
            <a:ext cx="540135" cy="233494"/>
          </a:xfrm>
          <a:prstGeom prst="rect">
            <a:avLst/>
          </a:prstGeom>
        </p:spPr>
      </p:pic>
      <p:pic>
        <p:nvPicPr>
          <p:cNvPr id="107" name="Picture 128"/>
          <p:cNvPicPr>
            <a:picLocks noChangeAspect="1"/>
          </p:cNvPicPr>
          <p:nvPr/>
        </p:nvPicPr>
        <p:blipFill>
          <a:blip r:embed="rId23" cstate="screen">
            <a:extLst>
              <a:ext uri="{28A0092B-C50C-407E-A947-70E740481C1C}">
                <a14:useLocalDpi xmlns:a14="http://schemas.microsoft.com/office/drawing/2010/main" xmlns=""/>
              </a:ext>
            </a:extLst>
          </a:blip>
          <a:stretch>
            <a:fillRect/>
          </a:stretch>
        </p:blipFill>
        <p:spPr>
          <a:xfrm>
            <a:off x="5936510" y="2320854"/>
            <a:ext cx="545976" cy="195402"/>
          </a:xfrm>
          <a:prstGeom prst="rect">
            <a:avLst/>
          </a:prstGeom>
        </p:spPr>
      </p:pic>
      <p:pic>
        <p:nvPicPr>
          <p:cNvPr id="108" name="Picture 131" descr="Telstra.png"/>
          <p:cNvPicPr>
            <a:picLocks noChangeAspect="1"/>
          </p:cNvPicPr>
          <p:nvPr/>
        </p:nvPicPr>
        <p:blipFill>
          <a:blip r:embed="rId24" cstate="screen">
            <a:extLst>
              <a:ext uri="{28A0092B-C50C-407E-A947-70E740481C1C}">
                <a14:useLocalDpi xmlns:a14="http://schemas.microsoft.com/office/drawing/2010/main" xmlns=""/>
              </a:ext>
            </a:extLst>
          </a:blip>
          <a:stretch>
            <a:fillRect/>
          </a:stretch>
        </p:blipFill>
        <p:spPr>
          <a:xfrm>
            <a:off x="9677537" y="4997416"/>
            <a:ext cx="349689" cy="400234"/>
          </a:xfrm>
          <a:prstGeom prst="rect">
            <a:avLst/>
          </a:prstGeom>
        </p:spPr>
      </p:pic>
      <p:pic>
        <p:nvPicPr>
          <p:cNvPr id="109" name="Picture 134" descr="singtel-logo.jpg"/>
          <p:cNvPicPr>
            <a:picLocks noChangeAspect="1"/>
          </p:cNvPicPr>
          <p:nvPr/>
        </p:nvPicPr>
        <p:blipFill>
          <a:blip r:embed="rId25" cstate="screen">
            <a:extLst>
              <a:ext uri="{28A0092B-C50C-407E-A947-70E740481C1C}">
                <a14:useLocalDpi xmlns:a14="http://schemas.microsoft.com/office/drawing/2010/main" xmlns=""/>
              </a:ext>
            </a:extLst>
          </a:blip>
          <a:stretch>
            <a:fillRect/>
          </a:stretch>
        </p:blipFill>
        <p:spPr>
          <a:xfrm>
            <a:off x="8860771" y="4561616"/>
            <a:ext cx="501704" cy="160946"/>
          </a:xfrm>
          <a:prstGeom prst="rect">
            <a:avLst/>
          </a:prstGeom>
        </p:spPr>
      </p:pic>
      <p:pic>
        <p:nvPicPr>
          <p:cNvPr id="110" name="Picture 159" descr="logo-telefonica.png"/>
          <p:cNvPicPr>
            <a:picLocks noChangeAspect="1"/>
          </p:cNvPicPr>
          <p:nvPr/>
        </p:nvPicPr>
        <p:blipFill rotWithShape="1">
          <a:blip r:embed="rId9" cstate="screen">
            <a:extLst>
              <a:ext uri="{28A0092B-C50C-407E-A947-70E740481C1C}">
                <a14:useLocalDpi xmlns:a14="http://schemas.microsoft.com/office/drawing/2010/main" xmlns=""/>
              </a:ext>
            </a:extLst>
          </a:blip>
          <a:srcRect/>
          <a:stretch/>
        </p:blipFill>
        <p:spPr>
          <a:xfrm>
            <a:off x="5084402" y="3653931"/>
            <a:ext cx="551578" cy="178834"/>
          </a:xfrm>
          <a:prstGeom prst="rect">
            <a:avLst/>
          </a:prstGeom>
        </p:spPr>
      </p:pic>
      <p:grpSp>
        <p:nvGrpSpPr>
          <p:cNvPr id="111" name="Group 122"/>
          <p:cNvGrpSpPr/>
          <p:nvPr/>
        </p:nvGrpSpPr>
        <p:grpSpPr>
          <a:xfrm>
            <a:off x="8369357" y="2907641"/>
            <a:ext cx="1252319" cy="1301545"/>
            <a:chOff x="9980107" y="2297572"/>
            <a:chExt cx="658638" cy="658638"/>
          </a:xfrm>
        </p:grpSpPr>
        <p:sp>
          <p:nvSpPr>
            <p:cNvPr id="112" name="Oval 123"/>
            <p:cNvSpPr/>
            <p:nvPr/>
          </p:nvSpPr>
          <p:spPr>
            <a:xfrm>
              <a:off x="9980107" y="2297572"/>
              <a:ext cx="658638" cy="658638"/>
            </a:xfrm>
            <a:prstGeom prst="ellipse">
              <a:avLst/>
            </a:prstGeom>
            <a:solidFill>
              <a:schemeClr val="bg1"/>
            </a:solidFill>
            <a:ln w="28575">
              <a:gradFill>
                <a:gsLst>
                  <a:gs pos="0">
                    <a:schemeClr val="accent1"/>
                  </a:gs>
                  <a:gs pos="100000">
                    <a:schemeClr val="accent1">
                      <a:lumMod val="75000"/>
                    </a:schemeClr>
                  </a:gs>
                </a:gsLst>
                <a:lin ang="5400000" scaled="0"/>
              </a:gradFill>
            </a:ln>
            <a:effectLst>
              <a:outerShdw blurRad="1143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13" name="Picture 132"/>
            <p:cNvPicPr>
              <a:picLocks noChangeAspect="1"/>
            </p:cNvPicPr>
            <p:nvPr/>
          </p:nvPicPr>
          <p:blipFill>
            <a:blip r:embed="rId26" cstate="screen">
              <a:extLst>
                <a:ext uri="{28A0092B-C50C-407E-A947-70E740481C1C}">
                  <a14:useLocalDpi xmlns:a14="http://schemas.microsoft.com/office/drawing/2010/main" xmlns=""/>
                </a:ext>
              </a:extLst>
            </a:blip>
            <a:stretch>
              <a:fillRect/>
            </a:stretch>
          </p:blipFill>
          <p:spPr>
            <a:xfrm>
              <a:off x="10042871" y="2452442"/>
              <a:ext cx="527052" cy="350873"/>
            </a:xfrm>
            <a:prstGeom prst="rect">
              <a:avLst/>
            </a:prstGeom>
          </p:spPr>
        </p:pic>
      </p:grpSp>
      <p:sp>
        <p:nvSpPr>
          <p:cNvPr id="114" name="灯片编号占位符 11"/>
          <p:cNvSpPr txBox="1">
            <a:spLocks/>
          </p:cNvSpPr>
          <p:nvPr/>
        </p:nvSpPr>
        <p:spPr>
          <a:xfrm>
            <a:off x="11025718" y="6421439"/>
            <a:ext cx="61383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D45A6E-4964-48C7-98F5-096896C1528A}" type="slidenum">
              <a:rPr lang="zh-CN" altLang="en-US" smtClean="0">
                <a:ea typeface="微软雅黑" panose="020B0503020204020204" pitchFamily="34" charset="-122"/>
              </a:rPr>
              <a:pPr>
                <a:defRPr/>
              </a:pPr>
              <a:t>11</a:t>
            </a:fld>
            <a:endParaRPr lang="en-US" altLang="zh-CN" dirty="0">
              <a:ea typeface="微软雅黑" panose="020B0503020204020204" pitchFamily="34" charset="-122"/>
            </a:endParaRPr>
          </a:p>
        </p:txBody>
      </p:sp>
      <p:grpSp>
        <p:nvGrpSpPr>
          <p:cNvPr id="120" name="组合 119"/>
          <p:cNvGrpSpPr/>
          <p:nvPr/>
        </p:nvGrpSpPr>
        <p:grpSpPr>
          <a:xfrm>
            <a:off x="5318248" y="310281"/>
            <a:ext cx="1867791" cy="1028035"/>
            <a:chOff x="5318248" y="310281"/>
            <a:chExt cx="1867791" cy="1028035"/>
          </a:xfrm>
        </p:grpSpPr>
        <p:sp>
          <p:nvSpPr>
            <p:cNvPr id="117" name="Freeform 6"/>
            <p:cNvSpPr>
              <a:spLocks/>
            </p:cNvSpPr>
            <p:nvPr/>
          </p:nvSpPr>
          <p:spPr bwMode="gray">
            <a:xfrm>
              <a:off x="5318248" y="310281"/>
              <a:ext cx="1867791" cy="1028035"/>
            </a:xfrm>
            <a:custGeom>
              <a:avLst/>
              <a:gdLst>
                <a:gd name="T0" fmla="*/ 600 w 715"/>
                <a:gd name="T1" fmla="*/ 182 h 413"/>
                <a:gd name="T2" fmla="*/ 579 w 715"/>
                <a:gd name="T3" fmla="*/ 184 h 413"/>
                <a:gd name="T4" fmla="*/ 376 w 715"/>
                <a:gd name="T5" fmla="*/ 0 h 413"/>
                <a:gd name="T6" fmla="*/ 185 w 715"/>
                <a:gd name="T7" fmla="*/ 131 h 413"/>
                <a:gd name="T8" fmla="*/ 144 w 715"/>
                <a:gd name="T9" fmla="*/ 125 h 413"/>
                <a:gd name="T10" fmla="*/ 0 w 715"/>
                <a:gd name="T11" fmla="*/ 269 h 413"/>
                <a:gd name="T12" fmla="*/ 144 w 715"/>
                <a:gd name="T13" fmla="*/ 413 h 413"/>
                <a:gd name="T14" fmla="*/ 151 w 715"/>
                <a:gd name="T15" fmla="*/ 413 h 413"/>
                <a:gd name="T16" fmla="*/ 157 w 715"/>
                <a:gd name="T17" fmla="*/ 413 h 413"/>
                <a:gd name="T18" fmla="*/ 578 w 715"/>
                <a:gd name="T19" fmla="*/ 413 h 413"/>
                <a:gd name="T20" fmla="*/ 589 w 715"/>
                <a:gd name="T21" fmla="*/ 413 h 413"/>
                <a:gd name="T22" fmla="*/ 600 w 715"/>
                <a:gd name="T23" fmla="*/ 413 h 413"/>
                <a:gd name="T24" fmla="*/ 715 w 715"/>
                <a:gd name="T25" fmla="*/ 298 h 413"/>
                <a:gd name="T26" fmla="*/ 600 w 715"/>
                <a:gd name="T27" fmla="*/ 182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5" h="413">
                  <a:moveTo>
                    <a:pt x="600" y="182"/>
                  </a:moveTo>
                  <a:cubicBezTo>
                    <a:pt x="593" y="182"/>
                    <a:pt x="586" y="183"/>
                    <a:pt x="579" y="184"/>
                  </a:cubicBezTo>
                  <a:cubicBezTo>
                    <a:pt x="569" y="81"/>
                    <a:pt x="481" y="0"/>
                    <a:pt x="376" y="0"/>
                  </a:cubicBezTo>
                  <a:cubicBezTo>
                    <a:pt x="289" y="0"/>
                    <a:pt x="215" y="55"/>
                    <a:pt x="185" y="131"/>
                  </a:cubicBezTo>
                  <a:cubicBezTo>
                    <a:pt x="172" y="127"/>
                    <a:pt x="158" y="125"/>
                    <a:pt x="144" y="125"/>
                  </a:cubicBezTo>
                  <a:cubicBezTo>
                    <a:pt x="64" y="125"/>
                    <a:pt x="0" y="190"/>
                    <a:pt x="0" y="269"/>
                  </a:cubicBezTo>
                  <a:cubicBezTo>
                    <a:pt x="0" y="349"/>
                    <a:pt x="64" y="413"/>
                    <a:pt x="144" y="413"/>
                  </a:cubicBezTo>
                  <a:cubicBezTo>
                    <a:pt x="146" y="413"/>
                    <a:pt x="148" y="413"/>
                    <a:pt x="151" y="413"/>
                  </a:cubicBezTo>
                  <a:cubicBezTo>
                    <a:pt x="153" y="413"/>
                    <a:pt x="155" y="413"/>
                    <a:pt x="157" y="413"/>
                  </a:cubicBezTo>
                  <a:cubicBezTo>
                    <a:pt x="578" y="413"/>
                    <a:pt x="578" y="413"/>
                    <a:pt x="578" y="413"/>
                  </a:cubicBezTo>
                  <a:cubicBezTo>
                    <a:pt x="581" y="413"/>
                    <a:pt x="585" y="413"/>
                    <a:pt x="589" y="413"/>
                  </a:cubicBezTo>
                  <a:cubicBezTo>
                    <a:pt x="592" y="413"/>
                    <a:pt x="596" y="413"/>
                    <a:pt x="600" y="413"/>
                  </a:cubicBezTo>
                  <a:cubicBezTo>
                    <a:pt x="663" y="413"/>
                    <a:pt x="715" y="361"/>
                    <a:pt x="715" y="298"/>
                  </a:cubicBezTo>
                  <a:cubicBezTo>
                    <a:pt x="715" y="234"/>
                    <a:pt x="663" y="182"/>
                    <a:pt x="600" y="182"/>
                  </a:cubicBezTo>
                  <a:close/>
                </a:path>
              </a:pathLst>
            </a:custGeom>
            <a:gradFill>
              <a:gsLst>
                <a:gs pos="0">
                  <a:schemeClr val="bg1">
                    <a:alpha val="81000"/>
                  </a:schemeClr>
                </a:gs>
                <a:gs pos="67000">
                  <a:schemeClr val="bg1"/>
                </a:gs>
              </a:gsLst>
              <a:lin ang="16200000" scaled="1"/>
            </a:gradFill>
            <a:ln w="57150" cmpd="sng">
              <a:solidFill>
                <a:srgbClr val="00A0DF"/>
              </a:solid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9" name="Picture 46" descr="Jasper_RGB_lrg.eps"/>
            <p:cNvPicPr>
              <a:picLocks noChangeAspect="1"/>
            </p:cNvPicPr>
            <p:nvPr/>
          </p:nvPicPr>
          <p:blipFill>
            <a:blip r:embed="rId27" cstate="screen">
              <a:extLst>
                <a:ext uri="{28A0092B-C50C-407E-A947-70E740481C1C}">
                  <a14:useLocalDpi xmlns:a14="http://schemas.microsoft.com/office/drawing/2010/main" xmlns=""/>
                </a:ext>
              </a:extLst>
            </a:blip>
            <a:stretch>
              <a:fillRect/>
            </a:stretch>
          </p:blipFill>
          <p:spPr>
            <a:xfrm>
              <a:off x="5609893" y="787751"/>
              <a:ext cx="1292573" cy="438390"/>
            </a:xfrm>
            <a:prstGeom prst="rect">
              <a:avLst/>
            </a:prstGeom>
          </p:spPr>
        </p:pic>
      </p:grpSp>
    </p:spTree>
    <p:extLst>
      <p:ext uri="{BB962C8B-B14F-4D97-AF65-F5344CB8AC3E}">
        <p14:creationId xmlns:p14="http://schemas.microsoft.com/office/powerpoint/2010/main" xmlns="" val="165964240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par>
                          <p:cTn id="8" fill="hold">
                            <p:stCondLst>
                              <p:cond delay="500"/>
                            </p:stCondLst>
                            <p:childTnLst>
                              <p:par>
                                <p:cTn id="9" presetID="23" presetClass="entr" presetSubtype="272"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strVal val="2/3*#ppt_w"/>
                                          </p:val>
                                        </p:tav>
                                        <p:tav tm="100000">
                                          <p:val>
                                            <p:strVal val="#ppt_w"/>
                                          </p:val>
                                        </p:tav>
                                      </p:tavLst>
                                    </p:anim>
                                    <p:anim calcmode="lin" valueType="num">
                                      <p:cBhvr>
                                        <p:cTn id="12" dur="500" fill="hold"/>
                                        <p:tgtEl>
                                          <p:spTgt spid="2"/>
                                        </p:tgtEl>
                                        <p:attrNameLst>
                                          <p:attrName>ppt_h</p:attrName>
                                        </p:attrNameLst>
                                      </p:cBhvr>
                                      <p:tavLst>
                                        <p:tav tm="0">
                                          <p:val>
                                            <p:strVal val="2/3*#ppt_h"/>
                                          </p:val>
                                        </p:tav>
                                        <p:tav tm="100000">
                                          <p:val>
                                            <p:strVal val="#ppt_h"/>
                                          </p:val>
                                        </p:tav>
                                      </p:tavLst>
                                    </p:anim>
                                  </p:childTnLst>
                                </p:cTn>
                              </p:par>
                              <p:par>
                                <p:cTn id="13" presetID="10" presetClass="entr" presetSubtype="0" fill="hold" grpId="1"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par>
                                <p:cTn id="24" presetID="10" presetClass="entr" presetSubtype="0" fill="hold" nodeType="withEffect">
                                  <p:stCondLst>
                                    <p:cond delay="0"/>
                                  </p:stCondLst>
                                  <p:childTnLst>
                                    <p:set>
                                      <p:cBhvr>
                                        <p:cTn id="25" dur="1" fill="hold">
                                          <p:stCondLst>
                                            <p:cond delay="0"/>
                                          </p:stCondLst>
                                        </p:cTn>
                                        <p:tgtEl>
                                          <p:spTgt spid="100"/>
                                        </p:tgtEl>
                                        <p:attrNameLst>
                                          <p:attrName>style.visibility</p:attrName>
                                        </p:attrNameLst>
                                      </p:cBhvr>
                                      <p:to>
                                        <p:strVal val="visible"/>
                                      </p:to>
                                    </p:set>
                                    <p:animEffect transition="in" filter="fade">
                                      <p:cBhvr>
                                        <p:cTn id="26" dur="500"/>
                                        <p:tgtEl>
                                          <p:spTgt spid="100"/>
                                        </p:tgtEl>
                                      </p:cBhvr>
                                    </p:animEffect>
                                  </p:childTnLst>
                                </p:cTn>
                              </p:par>
                              <p:par>
                                <p:cTn id="27" presetID="10"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animEffect transition="in" filter="fade">
                                      <p:cBhvr>
                                        <p:cTn id="29" dur="500"/>
                                        <p:tgtEl>
                                          <p:spTgt spid="102"/>
                                        </p:tgtEl>
                                      </p:cBhvr>
                                    </p:animEffect>
                                  </p:childTnLst>
                                </p:cTn>
                              </p:par>
                              <p:par>
                                <p:cTn id="30" presetID="10" presetClass="entr" presetSubtype="0" fill="hold" nodeType="with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fade">
                                      <p:cBhvr>
                                        <p:cTn id="32" dur="500"/>
                                        <p:tgtEl>
                                          <p:spTgt spid="105"/>
                                        </p:tgtEl>
                                      </p:cBhvr>
                                    </p:animEffect>
                                  </p:childTnLst>
                                </p:cTn>
                              </p:par>
                              <p:par>
                                <p:cTn id="33" presetID="10" presetClass="entr" presetSubtype="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animEffect transition="in" filter="fade">
                                      <p:cBhvr>
                                        <p:cTn id="35" dur="500"/>
                                        <p:tgtEl>
                                          <p:spTgt spid="106"/>
                                        </p:tgtEl>
                                      </p:cBhvr>
                                    </p:animEffect>
                                  </p:childTnLst>
                                </p:cTn>
                              </p:par>
                              <p:par>
                                <p:cTn id="36" presetID="10" presetClass="entr" presetSubtype="0" fill="hold" nodeType="with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par>
                                <p:cTn id="39" presetID="10" presetClass="entr" presetSubtype="0" fill="hold" nodeType="withEffect">
                                  <p:stCondLst>
                                    <p:cond delay="0"/>
                                  </p:stCondLst>
                                  <p:childTnLst>
                                    <p:set>
                                      <p:cBhvr>
                                        <p:cTn id="40" dur="1" fill="hold">
                                          <p:stCondLst>
                                            <p:cond delay="0"/>
                                          </p:stCondLst>
                                        </p:cTn>
                                        <p:tgtEl>
                                          <p:spTgt spid="110"/>
                                        </p:tgtEl>
                                        <p:attrNameLst>
                                          <p:attrName>style.visibility</p:attrName>
                                        </p:attrNameLst>
                                      </p:cBhvr>
                                      <p:to>
                                        <p:strVal val="visible"/>
                                      </p:to>
                                    </p:set>
                                    <p:animEffect transition="in" filter="fade">
                                      <p:cBhvr>
                                        <p:cTn id="41" dur="500"/>
                                        <p:tgtEl>
                                          <p:spTgt spid="110"/>
                                        </p:tgtEl>
                                      </p:cBhvr>
                                    </p:animEffect>
                                  </p:childTnLst>
                                </p:cTn>
                              </p:par>
                              <p:par>
                                <p:cTn id="42" presetID="10" presetClass="entr" presetSubtype="0" fill="hold" nodeType="with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fade">
                                      <p:cBhvr>
                                        <p:cTn id="44" dur="500"/>
                                        <p:tgtEl>
                                          <p:spTgt spid="66"/>
                                        </p:tgtEl>
                                      </p:cBhvr>
                                    </p:animEffect>
                                  </p:childTnLst>
                                </p:cTn>
                              </p:par>
                              <p:par>
                                <p:cTn id="45" presetID="10" presetClass="entr" presetSubtype="0" fill="hold" nodeType="withEffect">
                                  <p:stCondLst>
                                    <p:cond delay="0"/>
                                  </p:stCondLst>
                                  <p:childTnLst>
                                    <p:set>
                                      <p:cBhvr>
                                        <p:cTn id="46" dur="1" fill="hold">
                                          <p:stCondLst>
                                            <p:cond delay="0"/>
                                          </p:stCondLst>
                                        </p:cTn>
                                        <p:tgtEl>
                                          <p:spTgt spid="104"/>
                                        </p:tgtEl>
                                        <p:attrNameLst>
                                          <p:attrName>style.visibility</p:attrName>
                                        </p:attrNameLst>
                                      </p:cBhvr>
                                      <p:to>
                                        <p:strVal val="visible"/>
                                      </p:to>
                                    </p:set>
                                    <p:animEffect transition="in" filter="fade">
                                      <p:cBhvr>
                                        <p:cTn id="47" dur="500"/>
                                        <p:tgtEl>
                                          <p:spTgt spid="104"/>
                                        </p:tgtEl>
                                      </p:cBhvr>
                                    </p:animEffect>
                                  </p:childTnLst>
                                </p:cTn>
                              </p:par>
                              <p:par>
                                <p:cTn id="48" presetID="10" presetClass="entr" presetSubtype="0" fill="hold" nodeType="withEffect">
                                  <p:stCondLst>
                                    <p:cond delay="0"/>
                                  </p:stCondLst>
                                  <p:childTnLst>
                                    <p:set>
                                      <p:cBhvr>
                                        <p:cTn id="49" dur="1" fill="hold">
                                          <p:stCondLst>
                                            <p:cond delay="0"/>
                                          </p:stCondLst>
                                        </p:cTn>
                                        <p:tgtEl>
                                          <p:spTgt spid="103"/>
                                        </p:tgtEl>
                                        <p:attrNameLst>
                                          <p:attrName>style.visibility</p:attrName>
                                        </p:attrNameLst>
                                      </p:cBhvr>
                                      <p:to>
                                        <p:strVal val="visible"/>
                                      </p:to>
                                    </p:set>
                                    <p:animEffect transition="in" filter="fade">
                                      <p:cBhvr>
                                        <p:cTn id="50" dur="500"/>
                                        <p:tgtEl>
                                          <p:spTgt spid="103"/>
                                        </p:tgtEl>
                                      </p:cBhvr>
                                    </p:animEffect>
                                  </p:childTnLst>
                                </p:cTn>
                              </p:par>
                              <p:par>
                                <p:cTn id="51" presetID="10"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par>
                          <p:cTn id="54" fill="hold">
                            <p:stCondLst>
                              <p:cond delay="2000"/>
                            </p:stCondLst>
                            <p:childTnLst>
                              <p:par>
                                <p:cTn id="55" presetID="10" presetClass="entr" presetSubtype="0" fill="hold"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par>
                                <p:cTn id="58" presetID="10" presetClass="entr" presetSubtype="0" fill="hold"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par>
                                <p:cTn id="64" presetID="10" presetClass="entr" presetSubtype="0" fill="hold" nodeType="with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fade">
                                      <p:cBhvr>
                                        <p:cTn id="75" dur="500"/>
                                        <p:tgtEl>
                                          <p:spTgt spid="65"/>
                                        </p:tgtEl>
                                      </p:cBhvr>
                                    </p:animEffect>
                                  </p:childTnLst>
                                </p:cTn>
                              </p:par>
                              <p:par>
                                <p:cTn id="76" presetID="10" presetClass="entr" presetSubtype="0" fill="hold" nodeType="withEffect">
                                  <p:stCondLst>
                                    <p:cond delay="0"/>
                                  </p:stCondLst>
                                  <p:childTnLst>
                                    <p:set>
                                      <p:cBhvr>
                                        <p:cTn id="77" dur="1" fill="hold">
                                          <p:stCondLst>
                                            <p:cond delay="0"/>
                                          </p:stCondLst>
                                        </p:cTn>
                                        <p:tgtEl>
                                          <p:spTgt spid="99"/>
                                        </p:tgtEl>
                                        <p:attrNameLst>
                                          <p:attrName>style.visibility</p:attrName>
                                        </p:attrNameLst>
                                      </p:cBhvr>
                                      <p:to>
                                        <p:strVal val="visible"/>
                                      </p:to>
                                    </p:set>
                                    <p:animEffect transition="in" filter="fade">
                                      <p:cBhvr>
                                        <p:cTn id="78" dur="500"/>
                                        <p:tgtEl>
                                          <p:spTgt spid="99"/>
                                        </p:tgtEl>
                                      </p:cBhvr>
                                    </p:animEffect>
                                  </p:childTnLst>
                                </p:cTn>
                              </p:par>
                              <p:par>
                                <p:cTn id="79" presetID="10" presetClass="entr" presetSubtype="0" fill="hold" nodeType="withEffect">
                                  <p:stCondLst>
                                    <p:cond delay="0"/>
                                  </p:stCondLst>
                                  <p:childTnLst>
                                    <p:set>
                                      <p:cBhvr>
                                        <p:cTn id="80" dur="1" fill="hold">
                                          <p:stCondLst>
                                            <p:cond delay="0"/>
                                          </p:stCondLst>
                                        </p:cTn>
                                        <p:tgtEl>
                                          <p:spTgt spid="101"/>
                                        </p:tgtEl>
                                        <p:attrNameLst>
                                          <p:attrName>style.visibility</p:attrName>
                                        </p:attrNameLst>
                                      </p:cBhvr>
                                      <p:to>
                                        <p:strVal val="visible"/>
                                      </p:to>
                                    </p:set>
                                    <p:animEffect transition="in" filter="fade">
                                      <p:cBhvr>
                                        <p:cTn id="81" dur="500"/>
                                        <p:tgtEl>
                                          <p:spTgt spid="101"/>
                                        </p:tgtEl>
                                      </p:cBhvr>
                                    </p:animEffect>
                                  </p:childTnLst>
                                </p:cTn>
                              </p:par>
                              <p:par>
                                <p:cTn id="82" presetID="10" presetClass="entr" presetSubtype="0" fill="hold" nodeType="withEffect">
                                  <p:stCondLst>
                                    <p:cond delay="0"/>
                                  </p:stCondLst>
                                  <p:childTnLst>
                                    <p:set>
                                      <p:cBhvr>
                                        <p:cTn id="83" dur="1" fill="hold">
                                          <p:stCondLst>
                                            <p:cond delay="0"/>
                                          </p:stCondLst>
                                        </p:cTn>
                                        <p:tgtEl>
                                          <p:spTgt spid="108"/>
                                        </p:tgtEl>
                                        <p:attrNameLst>
                                          <p:attrName>style.visibility</p:attrName>
                                        </p:attrNameLst>
                                      </p:cBhvr>
                                      <p:to>
                                        <p:strVal val="visible"/>
                                      </p:to>
                                    </p:set>
                                    <p:animEffect transition="in" filter="fade">
                                      <p:cBhvr>
                                        <p:cTn id="84" dur="500"/>
                                        <p:tgtEl>
                                          <p:spTgt spid="108"/>
                                        </p:tgtEl>
                                      </p:cBhvr>
                                    </p:animEffect>
                                  </p:childTnLst>
                                </p:cTn>
                              </p:par>
                              <p:par>
                                <p:cTn id="85" presetID="10" presetClass="entr" presetSubtype="0" fill="hold"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111"/>
                                        </p:tgtEl>
                                        <p:attrNameLst>
                                          <p:attrName>style.visibility</p:attrName>
                                        </p:attrNameLst>
                                      </p:cBhvr>
                                      <p:to>
                                        <p:strVal val="visible"/>
                                      </p:to>
                                    </p:set>
                                    <p:animEffect transition="in" filter="fade">
                                      <p:cBhvr>
                                        <p:cTn id="90" dur="500"/>
                                        <p:tgtEl>
                                          <p:spTgt spid="111"/>
                                        </p:tgtEl>
                                      </p:cBhvr>
                                    </p:animEffect>
                                  </p:childTnLst>
                                </p:cTn>
                              </p:par>
                              <p:par>
                                <p:cTn id="91" presetID="10" presetClass="entr" presetSubtype="0" fill="hold" nodeType="with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500"/>
                                        <p:tgtEl>
                                          <p:spTgt spid="46"/>
                                        </p:tgtEl>
                                      </p:cBhvr>
                                    </p:animEffect>
                                  </p:childTnLst>
                                </p:cTn>
                              </p:par>
                              <p:par>
                                <p:cTn id="94" presetID="10" presetClass="entr" presetSubtype="0" fill="hold" nodeType="with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fade">
                                      <p:cBhvr>
                                        <p:cTn id="9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2" grpId="0" animBg="1"/>
      <p:bldP spid="44" grpId="0" animBg="1"/>
      <p:bldP spid="45" grpId="0" animBg="1"/>
      <p:bldP spid="6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5"/>
          <p:cNvGrpSpPr>
            <a:grpSpLocks/>
          </p:cNvGrpSpPr>
          <p:nvPr/>
        </p:nvGrpSpPr>
        <p:grpSpPr bwMode="auto">
          <a:xfrm>
            <a:off x="4170435" y="963751"/>
            <a:ext cx="7056366" cy="5494337"/>
            <a:chOff x="1524000" y="871538"/>
            <a:chExt cx="6096000" cy="5114925"/>
          </a:xfrm>
          <a:effectLst>
            <a:outerShdw blurRad="50800" dist="38100" dir="5400000" algn="t" rotWithShape="0">
              <a:prstClr val="black">
                <a:alpha val="40000"/>
              </a:prstClr>
            </a:outerShdw>
          </a:effectLst>
        </p:grpSpPr>
        <p:sp>
          <p:nvSpPr>
            <p:cNvPr id="3" name="Freeform 5"/>
            <p:cNvSpPr>
              <a:spLocks/>
            </p:cNvSpPr>
            <p:nvPr/>
          </p:nvSpPr>
          <p:spPr bwMode="auto">
            <a:xfrm>
              <a:off x="1524000" y="1598613"/>
              <a:ext cx="2430463" cy="1854200"/>
            </a:xfrm>
            <a:custGeom>
              <a:avLst/>
              <a:gdLst/>
              <a:ahLst/>
              <a:cxnLst>
                <a:cxn ang="0">
                  <a:pos x="4582" y="372"/>
                </a:cxn>
                <a:cxn ang="0">
                  <a:pos x="4832" y="291"/>
                </a:cxn>
                <a:cxn ang="0">
                  <a:pos x="4985" y="43"/>
                </a:cxn>
                <a:cxn ang="0">
                  <a:pos x="5306" y="53"/>
                </a:cxn>
                <a:cxn ang="0">
                  <a:pos x="5335" y="292"/>
                </a:cxn>
                <a:cxn ang="0">
                  <a:pos x="5515" y="515"/>
                </a:cxn>
                <a:cxn ang="0">
                  <a:pos x="5747" y="631"/>
                </a:cxn>
                <a:cxn ang="0">
                  <a:pos x="5872" y="701"/>
                </a:cxn>
                <a:cxn ang="0">
                  <a:pos x="6056" y="1447"/>
                </a:cxn>
                <a:cxn ang="0">
                  <a:pos x="5960" y="1714"/>
                </a:cxn>
                <a:cxn ang="0">
                  <a:pos x="6370" y="2030"/>
                </a:cxn>
                <a:cxn ang="0">
                  <a:pos x="7226" y="2395"/>
                </a:cxn>
                <a:cxn ang="0">
                  <a:pos x="7362" y="2516"/>
                </a:cxn>
                <a:cxn ang="0">
                  <a:pos x="7583" y="3217"/>
                </a:cxn>
                <a:cxn ang="0">
                  <a:pos x="7098" y="3581"/>
                </a:cxn>
                <a:cxn ang="0">
                  <a:pos x="6670" y="3845"/>
                </a:cxn>
                <a:cxn ang="0">
                  <a:pos x="6694" y="4567"/>
                </a:cxn>
                <a:cxn ang="0">
                  <a:pos x="6511" y="4578"/>
                </a:cxn>
                <a:cxn ang="0">
                  <a:pos x="5443" y="4868"/>
                </a:cxn>
                <a:cxn ang="0">
                  <a:pos x="5744" y="5330"/>
                </a:cxn>
                <a:cxn ang="0">
                  <a:pos x="5513" y="5539"/>
                </a:cxn>
                <a:cxn ang="0">
                  <a:pos x="5596" y="5677"/>
                </a:cxn>
                <a:cxn ang="0">
                  <a:pos x="5374" y="5816"/>
                </a:cxn>
                <a:cxn ang="0">
                  <a:pos x="5162" y="5713"/>
                </a:cxn>
                <a:cxn ang="0">
                  <a:pos x="4622" y="5555"/>
                </a:cxn>
                <a:cxn ang="0">
                  <a:pos x="4205" y="5611"/>
                </a:cxn>
                <a:cxn ang="0">
                  <a:pos x="3692" y="5778"/>
                </a:cxn>
                <a:cxn ang="0">
                  <a:pos x="3181" y="5843"/>
                </a:cxn>
                <a:cxn ang="0">
                  <a:pos x="2879" y="5643"/>
                </a:cxn>
                <a:cxn ang="0">
                  <a:pos x="2339" y="5750"/>
                </a:cxn>
                <a:cxn ang="0">
                  <a:pos x="1843" y="5575"/>
                </a:cxn>
                <a:cxn ang="0">
                  <a:pos x="1820" y="5517"/>
                </a:cxn>
                <a:cxn ang="0">
                  <a:pos x="1596" y="5281"/>
                </a:cxn>
                <a:cxn ang="0">
                  <a:pos x="1061" y="5365"/>
                </a:cxn>
                <a:cxn ang="0">
                  <a:pos x="574" y="5085"/>
                </a:cxn>
                <a:cxn ang="0">
                  <a:pos x="422" y="4922"/>
                </a:cxn>
                <a:cxn ang="0">
                  <a:pos x="449" y="4674"/>
                </a:cxn>
                <a:cxn ang="0">
                  <a:pos x="289" y="4527"/>
                </a:cxn>
                <a:cxn ang="0">
                  <a:pos x="34" y="4346"/>
                </a:cxn>
                <a:cxn ang="0">
                  <a:pos x="226" y="4336"/>
                </a:cxn>
                <a:cxn ang="0">
                  <a:pos x="286" y="4016"/>
                </a:cxn>
                <a:cxn ang="0">
                  <a:pos x="143" y="3670"/>
                </a:cxn>
                <a:cxn ang="0">
                  <a:pos x="0" y="3592"/>
                </a:cxn>
                <a:cxn ang="0">
                  <a:pos x="19" y="3362"/>
                </a:cxn>
                <a:cxn ang="0">
                  <a:pos x="168" y="3136"/>
                </a:cxn>
                <a:cxn ang="0">
                  <a:pos x="443" y="3047"/>
                </a:cxn>
                <a:cxn ang="0">
                  <a:pos x="715" y="3019"/>
                </a:cxn>
                <a:cxn ang="0">
                  <a:pos x="803" y="3006"/>
                </a:cxn>
                <a:cxn ang="0">
                  <a:pos x="908" y="3139"/>
                </a:cxn>
                <a:cxn ang="0">
                  <a:pos x="1255" y="2912"/>
                </a:cxn>
                <a:cxn ang="0">
                  <a:pos x="1826" y="2861"/>
                </a:cxn>
                <a:cxn ang="0">
                  <a:pos x="2486" y="2436"/>
                </a:cxn>
                <a:cxn ang="0">
                  <a:pos x="2693" y="2305"/>
                </a:cxn>
                <a:cxn ang="0">
                  <a:pos x="2741" y="1589"/>
                </a:cxn>
                <a:cxn ang="0">
                  <a:pos x="2588" y="1469"/>
                </a:cxn>
                <a:cxn ang="0">
                  <a:pos x="3168" y="1404"/>
                </a:cxn>
                <a:cxn ang="0">
                  <a:pos x="3407" y="1525"/>
                </a:cxn>
                <a:cxn ang="0">
                  <a:pos x="3395" y="1373"/>
                </a:cxn>
                <a:cxn ang="0">
                  <a:pos x="3761" y="697"/>
                </a:cxn>
                <a:cxn ang="0">
                  <a:pos x="4186" y="845"/>
                </a:cxn>
                <a:cxn ang="0">
                  <a:pos x="4513" y="823"/>
                </a:cxn>
              </a:cxnLst>
              <a:rect l="0" t="0" r="r" b="b"/>
              <a:pathLst>
                <a:path w="7655" h="5843">
                  <a:moveTo>
                    <a:pt x="4513" y="823"/>
                  </a:moveTo>
                  <a:lnTo>
                    <a:pt x="4582" y="372"/>
                  </a:lnTo>
                  <a:lnTo>
                    <a:pt x="4703" y="300"/>
                  </a:lnTo>
                  <a:lnTo>
                    <a:pt x="4832" y="291"/>
                  </a:lnTo>
                  <a:lnTo>
                    <a:pt x="4946" y="167"/>
                  </a:lnTo>
                  <a:lnTo>
                    <a:pt x="4985" y="43"/>
                  </a:lnTo>
                  <a:lnTo>
                    <a:pt x="5052" y="0"/>
                  </a:lnTo>
                  <a:lnTo>
                    <a:pt x="5306" y="53"/>
                  </a:lnTo>
                  <a:lnTo>
                    <a:pt x="5269" y="210"/>
                  </a:lnTo>
                  <a:lnTo>
                    <a:pt x="5335" y="292"/>
                  </a:lnTo>
                  <a:lnTo>
                    <a:pt x="5326" y="345"/>
                  </a:lnTo>
                  <a:lnTo>
                    <a:pt x="5515" y="515"/>
                  </a:lnTo>
                  <a:lnTo>
                    <a:pt x="5536" y="617"/>
                  </a:lnTo>
                  <a:lnTo>
                    <a:pt x="5747" y="631"/>
                  </a:lnTo>
                  <a:lnTo>
                    <a:pt x="5813" y="701"/>
                  </a:lnTo>
                  <a:lnTo>
                    <a:pt x="5872" y="701"/>
                  </a:lnTo>
                  <a:lnTo>
                    <a:pt x="6122" y="1281"/>
                  </a:lnTo>
                  <a:lnTo>
                    <a:pt x="6056" y="1447"/>
                  </a:lnTo>
                  <a:lnTo>
                    <a:pt x="6073" y="1525"/>
                  </a:lnTo>
                  <a:lnTo>
                    <a:pt x="5960" y="1714"/>
                  </a:lnTo>
                  <a:lnTo>
                    <a:pt x="5983" y="1854"/>
                  </a:lnTo>
                  <a:lnTo>
                    <a:pt x="6370" y="2030"/>
                  </a:lnTo>
                  <a:lnTo>
                    <a:pt x="6788" y="2092"/>
                  </a:lnTo>
                  <a:lnTo>
                    <a:pt x="7226" y="2395"/>
                  </a:lnTo>
                  <a:lnTo>
                    <a:pt x="7354" y="2436"/>
                  </a:lnTo>
                  <a:lnTo>
                    <a:pt x="7362" y="2516"/>
                  </a:lnTo>
                  <a:lnTo>
                    <a:pt x="7655" y="3142"/>
                  </a:lnTo>
                  <a:lnTo>
                    <a:pt x="7583" y="3217"/>
                  </a:lnTo>
                  <a:lnTo>
                    <a:pt x="7604" y="3366"/>
                  </a:lnTo>
                  <a:lnTo>
                    <a:pt x="7098" y="3581"/>
                  </a:lnTo>
                  <a:lnTo>
                    <a:pt x="6841" y="3787"/>
                  </a:lnTo>
                  <a:lnTo>
                    <a:pt x="6670" y="3845"/>
                  </a:lnTo>
                  <a:lnTo>
                    <a:pt x="6648" y="3959"/>
                  </a:lnTo>
                  <a:lnTo>
                    <a:pt x="6694" y="4567"/>
                  </a:lnTo>
                  <a:lnTo>
                    <a:pt x="6539" y="4536"/>
                  </a:lnTo>
                  <a:lnTo>
                    <a:pt x="6511" y="4578"/>
                  </a:lnTo>
                  <a:lnTo>
                    <a:pt x="5605" y="4753"/>
                  </a:lnTo>
                  <a:lnTo>
                    <a:pt x="5443" y="4868"/>
                  </a:lnTo>
                  <a:lnTo>
                    <a:pt x="5480" y="5100"/>
                  </a:lnTo>
                  <a:lnTo>
                    <a:pt x="5744" y="5330"/>
                  </a:lnTo>
                  <a:lnTo>
                    <a:pt x="5652" y="5455"/>
                  </a:lnTo>
                  <a:lnTo>
                    <a:pt x="5513" y="5539"/>
                  </a:lnTo>
                  <a:lnTo>
                    <a:pt x="5527" y="5664"/>
                  </a:lnTo>
                  <a:lnTo>
                    <a:pt x="5596" y="5677"/>
                  </a:lnTo>
                  <a:lnTo>
                    <a:pt x="5642" y="5724"/>
                  </a:lnTo>
                  <a:lnTo>
                    <a:pt x="5374" y="5816"/>
                  </a:lnTo>
                  <a:lnTo>
                    <a:pt x="5221" y="5765"/>
                  </a:lnTo>
                  <a:lnTo>
                    <a:pt x="5162" y="5713"/>
                  </a:lnTo>
                  <a:lnTo>
                    <a:pt x="4962" y="5718"/>
                  </a:lnTo>
                  <a:lnTo>
                    <a:pt x="4622" y="5555"/>
                  </a:lnTo>
                  <a:lnTo>
                    <a:pt x="4344" y="5559"/>
                  </a:lnTo>
                  <a:lnTo>
                    <a:pt x="4205" y="5611"/>
                  </a:lnTo>
                  <a:lnTo>
                    <a:pt x="4009" y="5592"/>
                  </a:lnTo>
                  <a:lnTo>
                    <a:pt x="3692" y="5778"/>
                  </a:lnTo>
                  <a:lnTo>
                    <a:pt x="3422" y="5745"/>
                  </a:lnTo>
                  <a:lnTo>
                    <a:pt x="3181" y="5843"/>
                  </a:lnTo>
                  <a:lnTo>
                    <a:pt x="2995" y="5768"/>
                  </a:lnTo>
                  <a:lnTo>
                    <a:pt x="2879" y="5643"/>
                  </a:lnTo>
                  <a:lnTo>
                    <a:pt x="2539" y="5601"/>
                  </a:lnTo>
                  <a:lnTo>
                    <a:pt x="2339" y="5750"/>
                  </a:lnTo>
                  <a:lnTo>
                    <a:pt x="2078" y="5611"/>
                  </a:lnTo>
                  <a:lnTo>
                    <a:pt x="1843" y="5575"/>
                  </a:lnTo>
                  <a:lnTo>
                    <a:pt x="1862" y="5561"/>
                  </a:lnTo>
                  <a:lnTo>
                    <a:pt x="1820" y="5517"/>
                  </a:lnTo>
                  <a:lnTo>
                    <a:pt x="1736" y="5511"/>
                  </a:lnTo>
                  <a:lnTo>
                    <a:pt x="1596" y="5281"/>
                  </a:lnTo>
                  <a:lnTo>
                    <a:pt x="1429" y="5250"/>
                  </a:lnTo>
                  <a:lnTo>
                    <a:pt x="1061" y="5365"/>
                  </a:lnTo>
                  <a:lnTo>
                    <a:pt x="881" y="5316"/>
                  </a:lnTo>
                  <a:lnTo>
                    <a:pt x="574" y="5085"/>
                  </a:lnTo>
                  <a:lnTo>
                    <a:pt x="478" y="5075"/>
                  </a:lnTo>
                  <a:lnTo>
                    <a:pt x="422" y="4922"/>
                  </a:lnTo>
                  <a:lnTo>
                    <a:pt x="468" y="4767"/>
                  </a:lnTo>
                  <a:lnTo>
                    <a:pt x="449" y="4674"/>
                  </a:lnTo>
                  <a:lnTo>
                    <a:pt x="343" y="4619"/>
                  </a:lnTo>
                  <a:lnTo>
                    <a:pt x="289" y="4527"/>
                  </a:lnTo>
                  <a:lnTo>
                    <a:pt x="24" y="4382"/>
                  </a:lnTo>
                  <a:lnTo>
                    <a:pt x="34" y="4346"/>
                  </a:lnTo>
                  <a:lnTo>
                    <a:pt x="155" y="4290"/>
                  </a:lnTo>
                  <a:lnTo>
                    <a:pt x="226" y="4336"/>
                  </a:lnTo>
                  <a:lnTo>
                    <a:pt x="306" y="4265"/>
                  </a:lnTo>
                  <a:lnTo>
                    <a:pt x="286" y="4016"/>
                  </a:lnTo>
                  <a:lnTo>
                    <a:pt x="310" y="3836"/>
                  </a:lnTo>
                  <a:lnTo>
                    <a:pt x="143" y="3670"/>
                  </a:lnTo>
                  <a:lnTo>
                    <a:pt x="29" y="3689"/>
                  </a:lnTo>
                  <a:lnTo>
                    <a:pt x="0" y="3592"/>
                  </a:lnTo>
                  <a:lnTo>
                    <a:pt x="56" y="3480"/>
                  </a:lnTo>
                  <a:lnTo>
                    <a:pt x="19" y="3362"/>
                  </a:lnTo>
                  <a:lnTo>
                    <a:pt x="173" y="3230"/>
                  </a:lnTo>
                  <a:lnTo>
                    <a:pt x="168" y="3136"/>
                  </a:lnTo>
                  <a:lnTo>
                    <a:pt x="326" y="3053"/>
                  </a:lnTo>
                  <a:lnTo>
                    <a:pt x="443" y="3047"/>
                  </a:lnTo>
                  <a:lnTo>
                    <a:pt x="592" y="2982"/>
                  </a:lnTo>
                  <a:lnTo>
                    <a:pt x="715" y="3019"/>
                  </a:lnTo>
                  <a:lnTo>
                    <a:pt x="778" y="2984"/>
                  </a:lnTo>
                  <a:lnTo>
                    <a:pt x="803" y="3006"/>
                  </a:lnTo>
                  <a:lnTo>
                    <a:pt x="811" y="3100"/>
                  </a:lnTo>
                  <a:lnTo>
                    <a:pt x="908" y="3139"/>
                  </a:lnTo>
                  <a:lnTo>
                    <a:pt x="1063" y="3130"/>
                  </a:lnTo>
                  <a:lnTo>
                    <a:pt x="1255" y="2912"/>
                  </a:lnTo>
                  <a:lnTo>
                    <a:pt x="1627" y="3006"/>
                  </a:lnTo>
                  <a:lnTo>
                    <a:pt x="1826" y="2861"/>
                  </a:lnTo>
                  <a:lnTo>
                    <a:pt x="2399" y="2728"/>
                  </a:lnTo>
                  <a:lnTo>
                    <a:pt x="2486" y="2436"/>
                  </a:lnTo>
                  <a:lnTo>
                    <a:pt x="2645" y="2309"/>
                  </a:lnTo>
                  <a:lnTo>
                    <a:pt x="2693" y="2305"/>
                  </a:lnTo>
                  <a:lnTo>
                    <a:pt x="2700" y="1667"/>
                  </a:lnTo>
                  <a:lnTo>
                    <a:pt x="2741" y="1589"/>
                  </a:lnTo>
                  <a:lnTo>
                    <a:pt x="2575" y="1536"/>
                  </a:lnTo>
                  <a:lnTo>
                    <a:pt x="2588" y="1469"/>
                  </a:lnTo>
                  <a:lnTo>
                    <a:pt x="2737" y="1438"/>
                  </a:lnTo>
                  <a:lnTo>
                    <a:pt x="3168" y="1404"/>
                  </a:lnTo>
                  <a:lnTo>
                    <a:pt x="3215" y="1488"/>
                  </a:lnTo>
                  <a:lnTo>
                    <a:pt x="3407" y="1525"/>
                  </a:lnTo>
                  <a:lnTo>
                    <a:pt x="3472" y="1451"/>
                  </a:lnTo>
                  <a:lnTo>
                    <a:pt x="3395" y="1373"/>
                  </a:lnTo>
                  <a:lnTo>
                    <a:pt x="3695" y="759"/>
                  </a:lnTo>
                  <a:lnTo>
                    <a:pt x="3761" y="697"/>
                  </a:lnTo>
                  <a:lnTo>
                    <a:pt x="4048" y="846"/>
                  </a:lnTo>
                  <a:lnTo>
                    <a:pt x="4186" y="845"/>
                  </a:lnTo>
                  <a:lnTo>
                    <a:pt x="4219" y="915"/>
                  </a:lnTo>
                  <a:lnTo>
                    <a:pt x="4513" y="823"/>
                  </a:lnTo>
                  <a:close/>
                </a:path>
              </a:pathLst>
            </a:custGeom>
            <a:solidFill>
              <a:srgbClr val="898989"/>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4" name="Freeform 6"/>
            <p:cNvSpPr>
              <a:spLocks/>
            </p:cNvSpPr>
            <p:nvPr/>
          </p:nvSpPr>
          <p:spPr bwMode="auto">
            <a:xfrm>
              <a:off x="5414963" y="5700713"/>
              <a:ext cx="311150" cy="285750"/>
            </a:xfrm>
            <a:custGeom>
              <a:avLst/>
              <a:gdLst/>
              <a:ahLst/>
              <a:cxnLst>
                <a:cxn ang="0">
                  <a:pos x="15" y="416"/>
                </a:cxn>
                <a:cxn ang="0">
                  <a:pos x="289" y="139"/>
                </a:cxn>
                <a:cxn ang="0">
                  <a:pos x="758" y="77"/>
                </a:cxn>
                <a:cxn ang="0">
                  <a:pos x="816" y="0"/>
                </a:cxn>
                <a:cxn ang="0">
                  <a:pos x="901" y="35"/>
                </a:cxn>
                <a:cxn ang="0">
                  <a:pos x="981" y="169"/>
                </a:cxn>
                <a:cxn ang="0">
                  <a:pos x="808" y="462"/>
                </a:cxn>
                <a:cxn ang="0">
                  <a:pos x="812" y="589"/>
                </a:cxn>
                <a:cxn ang="0">
                  <a:pos x="462" y="901"/>
                </a:cxn>
                <a:cxn ang="0">
                  <a:pos x="76" y="767"/>
                </a:cxn>
                <a:cxn ang="0">
                  <a:pos x="0" y="512"/>
                </a:cxn>
                <a:cxn ang="0">
                  <a:pos x="15" y="416"/>
                </a:cxn>
              </a:cxnLst>
              <a:rect l="0" t="0" r="r" b="b"/>
              <a:pathLst>
                <a:path w="981" h="901">
                  <a:moveTo>
                    <a:pt x="15" y="416"/>
                  </a:moveTo>
                  <a:lnTo>
                    <a:pt x="289" y="139"/>
                  </a:lnTo>
                  <a:lnTo>
                    <a:pt x="758" y="77"/>
                  </a:lnTo>
                  <a:lnTo>
                    <a:pt x="816" y="0"/>
                  </a:lnTo>
                  <a:lnTo>
                    <a:pt x="901" y="35"/>
                  </a:lnTo>
                  <a:lnTo>
                    <a:pt x="981" y="169"/>
                  </a:lnTo>
                  <a:lnTo>
                    <a:pt x="808" y="462"/>
                  </a:lnTo>
                  <a:lnTo>
                    <a:pt x="812" y="589"/>
                  </a:lnTo>
                  <a:lnTo>
                    <a:pt x="462" y="901"/>
                  </a:lnTo>
                  <a:lnTo>
                    <a:pt x="76" y="767"/>
                  </a:lnTo>
                  <a:lnTo>
                    <a:pt x="0" y="512"/>
                  </a:lnTo>
                  <a:lnTo>
                    <a:pt x="15" y="416"/>
                  </a:lnTo>
                  <a:close/>
                </a:path>
              </a:pathLst>
            </a:custGeom>
            <a:solidFill>
              <a:srgbClr val="9D9E9E"/>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5" name="Freeform 7"/>
            <p:cNvSpPr>
              <a:spLocks/>
            </p:cNvSpPr>
            <p:nvPr/>
          </p:nvSpPr>
          <p:spPr bwMode="auto">
            <a:xfrm>
              <a:off x="4838700" y="4830763"/>
              <a:ext cx="963613" cy="696912"/>
            </a:xfrm>
            <a:custGeom>
              <a:avLst/>
              <a:gdLst/>
              <a:ahLst/>
              <a:cxnLst>
                <a:cxn ang="0">
                  <a:pos x="1962" y="2184"/>
                </a:cxn>
                <a:cxn ang="0">
                  <a:pos x="1705" y="2035"/>
                </a:cxn>
                <a:cxn ang="0">
                  <a:pos x="1271" y="2193"/>
                </a:cxn>
                <a:cxn ang="0">
                  <a:pos x="901" y="1847"/>
                </a:cxn>
                <a:cxn ang="0">
                  <a:pos x="889" y="1629"/>
                </a:cxn>
                <a:cxn ang="0">
                  <a:pos x="734" y="1604"/>
                </a:cxn>
                <a:cxn ang="0">
                  <a:pos x="496" y="1543"/>
                </a:cxn>
                <a:cxn ang="0">
                  <a:pos x="637" y="1394"/>
                </a:cxn>
                <a:cxn ang="0">
                  <a:pos x="661" y="1159"/>
                </a:cxn>
                <a:cxn ang="0">
                  <a:pos x="252" y="1003"/>
                </a:cxn>
                <a:cxn ang="0">
                  <a:pos x="0" y="907"/>
                </a:cxn>
                <a:cxn ang="0">
                  <a:pos x="138" y="865"/>
                </a:cxn>
                <a:cxn ang="0">
                  <a:pos x="600" y="877"/>
                </a:cxn>
                <a:cxn ang="0">
                  <a:pos x="673" y="745"/>
                </a:cxn>
                <a:cxn ang="0">
                  <a:pos x="1141" y="546"/>
                </a:cxn>
                <a:cxn ang="0">
                  <a:pos x="1508" y="432"/>
                </a:cxn>
                <a:cxn ang="0">
                  <a:pos x="1646" y="498"/>
                </a:cxn>
                <a:cxn ang="0">
                  <a:pos x="1796" y="396"/>
                </a:cxn>
                <a:cxn ang="0">
                  <a:pos x="1850" y="300"/>
                </a:cxn>
                <a:cxn ang="0">
                  <a:pos x="2086" y="216"/>
                </a:cxn>
                <a:cxn ang="0">
                  <a:pos x="2236" y="192"/>
                </a:cxn>
                <a:cxn ang="0">
                  <a:pos x="2452" y="54"/>
                </a:cxn>
                <a:cxn ang="0">
                  <a:pos x="2657" y="54"/>
                </a:cxn>
                <a:cxn ang="0">
                  <a:pos x="2735" y="210"/>
                </a:cxn>
                <a:cxn ang="0">
                  <a:pos x="2620" y="516"/>
                </a:cxn>
                <a:cxn ang="0">
                  <a:pos x="2639" y="618"/>
                </a:cxn>
                <a:cxn ang="0">
                  <a:pos x="2825" y="703"/>
                </a:cxn>
                <a:cxn ang="0">
                  <a:pos x="2987" y="667"/>
                </a:cxn>
                <a:cxn ang="0">
                  <a:pos x="2981" y="949"/>
                </a:cxn>
                <a:cxn ang="0">
                  <a:pos x="2813" y="1243"/>
                </a:cxn>
                <a:cxn ang="0">
                  <a:pos x="2596" y="1676"/>
                </a:cxn>
                <a:cxn ang="0">
                  <a:pos x="2458" y="1880"/>
                </a:cxn>
                <a:cxn ang="0">
                  <a:pos x="2326" y="1994"/>
                </a:cxn>
              </a:cxnLst>
              <a:rect l="0" t="0" r="r" b="b"/>
              <a:pathLst>
                <a:path w="3035" h="2193">
                  <a:moveTo>
                    <a:pt x="2232" y="2141"/>
                  </a:moveTo>
                  <a:lnTo>
                    <a:pt x="1962" y="2184"/>
                  </a:lnTo>
                  <a:lnTo>
                    <a:pt x="1842" y="2088"/>
                  </a:lnTo>
                  <a:lnTo>
                    <a:pt x="1705" y="2035"/>
                  </a:lnTo>
                  <a:lnTo>
                    <a:pt x="1566" y="2181"/>
                  </a:lnTo>
                  <a:lnTo>
                    <a:pt x="1271" y="2193"/>
                  </a:lnTo>
                  <a:lnTo>
                    <a:pt x="938" y="2004"/>
                  </a:lnTo>
                  <a:lnTo>
                    <a:pt x="901" y="1847"/>
                  </a:lnTo>
                  <a:lnTo>
                    <a:pt x="980" y="1697"/>
                  </a:lnTo>
                  <a:lnTo>
                    <a:pt x="889" y="1629"/>
                  </a:lnTo>
                  <a:lnTo>
                    <a:pt x="768" y="1635"/>
                  </a:lnTo>
                  <a:lnTo>
                    <a:pt x="734" y="1604"/>
                  </a:lnTo>
                  <a:lnTo>
                    <a:pt x="614" y="1638"/>
                  </a:lnTo>
                  <a:lnTo>
                    <a:pt x="496" y="1543"/>
                  </a:lnTo>
                  <a:lnTo>
                    <a:pt x="510" y="1394"/>
                  </a:lnTo>
                  <a:lnTo>
                    <a:pt x="637" y="1394"/>
                  </a:lnTo>
                  <a:lnTo>
                    <a:pt x="697" y="1255"/>
                  </a:lnTo>
                  <a:lnTo>
                    <a:pt x="661" y="1159"/>
                  </a:lnTo>
                  <a:lnTo>
                    <a:pt x="336" y="1117"/>
                  </a:lnTo>
                  <a:lnTo>
                    <a:pt x="252" y="1003"/>
                  </a:lnTo>
                  <a:lnTo>
                    <a:pt x="78" y="1021"/>
                  </a:lnTo>
                  <a:lnTo>
                    <a:pt x="0" y="907"/>
                  </a:lnTo>
                  <a:lnTo>
                    <a:pt x="18" y="841"/>
                  </a:lnTo>
                  <a:lnTo>
                    <a:pt x="138" y="865"/>
                  </a:lnTo>
                  <a:lnTo>
                    <a:pt x="276" y="733"/>
                  </a:lnTo>
                  <a:lnTo>
                    <a:pt x="600" y="877"/>
                  </a:lnTo>
                  <a:lnTo>
                    <a:pt x="661" y="829"/>
                  </a:lnTo>
                  <a:lnTo>
                    <a:pt x="673" y="745"/>
                  </a:lnTo>
                  <a:lnTo>
                    <a:pt x="1105" y="456"/>
                  </a:lnTo>
                  <a:lnTo>
                    <a:pt x="1141" y="546"/>
                  </a:lnTo>
                  <a:lnTo>
                    <a:pt x="1382" y="606"/>
                  </a:lnTo>
                  <a:lnTo>
                    <a:pt x="1508" y="432"/>
                  </a:lnTo>
                  <a:lnTo>
                    <a:pt x="1592" y="486"/>
                  </a:lnTo>
                  <a:lnTo>
                    <a:pt x="1646" y="498"/>
                  </a:lnTo>
                  <a:lnTo>
                    <a:pt x="1670" y="420"/>
                  </a:lnTo>
                  <a:lnTo>
                    <a:pt x="1796" y="396"/>
                  </a:lnTo>
                  <a:lnTo>
                    <a:pt x="1772" y="342"/>
                  </a:lnTo>
                  <a:lnTo>
                    <a:pt x="1850" y="300"/>
                  </a:lnTo>
                  <a:lnTo>
                    <a:pt x="1990" y="198"/>
                  </a:lnTo>
                  <a:lnTo>
                    <a:pt x="2086" y="216"/>
                  </a:lnTo>
                  <a:lnTo>
                    <a:pt x="2170" y="84"/>
                  </a:lnTo>
                  <a:lnTo>
                    <a:pt x="2236" y="192"/>
                  </a:lnTo>
                  <a:lnTo>
                    <a:pt x="2416" y="36"/>
                  </a:lnTo>
                  <a:lnTo>
                    <a:pt x="2452" y="54"/>
                  </a:lnTo>
                  <a:lnTo>
                    <a:pt x="2518" y="0"/>
                  </a:lnTo>
                  <a:lnTo>
                    <a:pt x="2657" y="54"/>
                  </a:lnTo>
                  <a:lnTo>
                    <a:pt x="2657" y="180"/>
                  </a:lnTo>
                  <a:lnTo>
                    <a:pt x="2735" y="210"/>
                  </a:lnTo>
                  <a:lnTo>
                    <a:pt x="2723" y="330"/>
                  </a:lnTo>
                  <a:lnTo>
                    <a:pt x="2620" y="516"/>
                  </a:lnTo>
                  <a:lnTo>
                    <a:pt x="2596" y="618"/>
                  </a:lnTo>
                  <a:lnTo>
                    <a:pt x="2639" y="618"/>
                  </a:lnTo>
                  <a:lnTo>
                    <a:pt x="2741" y="522"/>
                  </a:lnTo>
                  <a:lnTo>
                    <a:pt x="2825" y="703"/>
                  </a:lnTo>
                  <a:lnTo>
                    <a:pt x="2909" y="661"/>
                  </a:lnTo>
                  <a:lnTo>
                    <a:pt x="2987" y="667"/>
                  </a:lnTo>
                  <a:lnTo>
                    <a:pt x="3035" y="877"/>
                  </a:lnTo>
                  <a:lnTo>
                    <a:pt x="2981" y="949"/>
                  </a:lnTo>
                  <a:lnTo>
                    <a:pt x="2981" y="1033"/>
                  </a:lnTo>
                  <a:lnTo>
                    <a:pt x="2813" y="1243"/>
                  </a:lnTo>
                  <a:lnTo>
                    <a:pt x="2819" y="1496"/>
                  </a:lnTo>
                  <a:lnTo>
                    <a:pt x="2596" y="1676"/>
                  </a:lnTo>
                  <a:lnTo>
                    <a:pt x="2578" y="1826"/>
                  </a:lnTo>
                  <a:lnTo>
                    <a:pt x="2458" y="1880"/>
                  </a:lnTo>
                  <a:lnTo>
                    <a:pt x="2458" y="1976"/>
                  </a:lnTo>
                  <a:lnTo>
                    <a:pt x="2326" y="1994"/>
                  </a:lnTo>
                  <a:lnTo>
                    <a:pt x="2232" y="2141"/>
                  </a:lnTo>
                  <a:close/>
                </a:path>
              </a:pathLst>
            </a:custGeom>
            <a:solidFill>
              <a:srgbClr val="B2B3B3"/>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6" name="Freeform 8"/>
            <p:cNvSpPr>
              <a:spLocks/>
            </p:cNvSpPr>
            <p:nvPr/>
          </p:nvSpPr>
          <p:spPr bwMode="auto">
            <a:xfrm>
              <a:off x="4810125" y="3057525"/>
              <a:ext cx="323850" cy="565150"/>
            </a:xfrm>
            <a:custGeom>
              <a:avLst/>
              <a:gdLst/>
              <a:ahLst/>
              <a:cxnLst>
                <a:cxn ang="0">
                  <a:pos x="0" y="852"/>
                </a:cxn>
                <a:cxn ang="0">
                  <a:pos x="144" y="825"/>
                </a:cxn>
                <a:cxn ang="0">
                  <a:pos x="354" y="717"/>
                </a:cxn>
                <a:cxn ang="0">
                  <a:pos x="483" y="137"/>
                </a:cxn>
                <a:cxn ang="0">
                  <a:pos x="700" y="0"/>
                </a:cxn>
                <a:cxn ang="0">
                  <a:pos x="787" y="253"/>
                </a:cxn>
                <a:cxn ang="0">
                  <a:pos x="693" y="376"/>
                </a:cxn>
                <a:cxn ang="0">
                  <a:pos x="693" y="535"/>
                </a:cxn>
                <a:cxn ang="0">
                  <a:pos x="968" y="607"/>
                </a:cxn>
                <a:cxn ang="0">
                  <a:pos x="1004" y="709"/>
                </a:cxn>
                <a:cxn ang="0">
                  <a:pos x="1023" y="708"/>
                </a:cxn>
                <a:cxn ang="0">
                  <a:pos x="950" y="809"/>
                </a:cxn>
                <a:cxn ang="0">
                  <a:pos x="957" y="977"/>
                </a:cxn>
                <a:cxn ang="0">
                  <a:pos x="883" y="1013"/>
                </a:cxn>
                <a:cxn ang="0">
                  <a:pos x="768" y="959"/>
                </a:cxn>
                <a:cxn ang="0">
                  <a:pos x="720" y="1000"/>
                </a:cxn>
                <a:cxn ang="0">
                  <a:pos x="673" y="1312"/>
                </a:cxn>
                <a:cxn ang="0">
                  <a:pos x="842" y="1447"/>
                </a:cxn>
                <a:cxn ang="0">
                  <a:pos x="801" y="1617"/>
                </a:cxn>
                <a:cxn ang="0">
                  <a:pos x="658" y="1644"/>
                </a:cxn>
                <a:cxn ang="0">
                  <a:pos x="673" y="1780"/>
                </a:cxn>
                <a:cxn ang="0">
                  <a:pos x="469" y="1745"/>
                </a:cxn>
                <a:cxn ang="0">
                  <a:pos x="428" y="1637"/>
                </a:cxn>
                <a:cxn ang="0">
                  <a:pos x="279" y="1563"/>
                </a:cxn>
                <a:cxn ang="0">
                  <a:pos x="306" y="1440"/>
                </a:cxn>
                <a:cxn ang="0">
                  <a:pos x="295" y="1405"/>
                </a:cxn>
                <a:cxn ang="0">
                  <a:pos x="283" y="1369"/>
                </a:cxn>
                <a:cxn ang="0">
                  <a:pos x="268" y="1335"/>
                </a:cxn>
                <a:cxn ang="0">
                  <a:pos x="254" y="1299"/>
                </a:cxn>
                <a:cxn ang="0">
                  <a:pos x="238" y="1263"/>
                </a:cxn>
                <a:cxn ang="0">
                  <a:pos x="222" y="1225"/>
                </a:cxn>
                <a:cxn ang="0">
                  <a:pos x="205" y="1189"/>
                </a:cxn>
                <a:cxn ang="0">
                  <a:pos x="186" y="1153"/>
                </a:cxn>
                <a:cxn ang="0">
                  <a:pos x="166" y="1116"/>
                </a:cxn>
                <a:cxn ang="0">
                  <a:pos x="145" y="1079"/>
                </a:cxn>
                <a:cxn ang="0">
                  <a:pos x="123" y="1042"/>
                </a:cxn>
                <a:cxn ang="0">
                  <a:pos x="100" y="1005"/>
                </a:cxn>
                <a:cxn ang="0">
                  <a:pos x="76" y="966"/>
                </a:cxn>
                <a:cxn ang="0">
                  <a:pos x="52" y="929"/>
                </a:cxn>
                <a:cxn ang="0">
                  <a:pos x="27" y="891"/>
                </a:cxn>
                <a:cxn ang="0">
                  <a:pos x="0" y="852"/>
                </a:cxn>
              </a:cxnLst>
              <a:rect l="0" t="0" r="r" b="b"/>
              <a:pathLst>
                <a:path w="1023" h="1780">
                  <a:moveTo>
                    <a:pt x="0" y="852"/>
                  </a:moveTo>
                  <a:lnTo>
                    <a:pt x="144" y="825"/>
                  </a:lnTo>
                  <a:lnTo>
                    <a:pt x="354" y="717"/>
                  </a:lnTo>
                  <a:lnTo>
                    <a:pt x="483" y="137"/>
                  </a:lnTo>
                  <a:lnTo>
                    <a:pt x="700" y="0"/>
                  </a:lnTo>
                  <a:lnTo>
                    <a:pt x="787" y="253"/>
                  </a:lnTo>
                  <a:lnTo>
                    <a:pt x="693" y="376"/>
                  </a:lnTo>
                  <a:lnTo>
                    <a:pt x="693" y="535"/>
                  </a:lnTo>
                  <a:lnTo>
                    <a:pt x="968" y="607"/>
                  </a:lnTo>
                  <a:lnTo>
                    <a:pt x="1004" y="709"/>
                  </a:lnTo>
                  <a:lnTo>
                    <a:pt x="1023" y="708"/>
                  </a:lnTo>
                  <a:lnTo>
                    <a:pt x="950" y="809"/>
                  </a:lnTo>
                  <a:lnTo>
                    <a:pt x="957" y="977"/>
                  </a:lnTo>
                  <a:lnTo>
                    <a:pt x="883" y="1013"/>
                  </a:lnTo>
                  <a:lnTo>
                    <a:pt x="768" y="959"/>
                  </a:lnTo>
                  <a:lnTo>
                    <a:pt x="720" y="1000"/>
                  </a:lnTo>
                  <a:lnTo>
                    <a:pt x="673" y="1312"/>
                  </a:lnTo>
                  <a:lnTo>
                    <a:pt x="842" y="1447"/>
                  </a:lnTo>
                  <a:lnTo>
                    <a:pt x="801" y="1617"/>
                  </a:lnTo>
                  <a:lnTo>
                    <a:pt x="658" y="1644"/>
                  </a:lnTo>
                  <a:lnTo>
                    <a:pt x="673" y="1780"/>
                  </a:lnTo>
                  <a:lnTo>
                    <a:pt x="469" y="1745"/>
                  </a:lnTo>
                  <a:lnTo>
                    <a:pt x="428" y="1637"/>
                  </a:lnTo>
                  <a:lnTo>
                    <a:pt x="279" y="1563"/>
                  </a:lnTo>
                  <a:lnTo>
                    <a:pt x="306" y="1440"/>
                  </a:lnTo>
                  <a:lnTo>
                    <a:pt x="295" y="1405"/>
                  </a:lnTo>
                  <a:lnTo>
                    <a:pt x="283" y="1369"/>
                  </a:lnTo>
                  <a:lnTo>
                    <a:pt x="268" y="1335"/>
                  </a:lnTo>
                  <a:lnTo>
                    <a:pt x="254" y="1299"/>
                  </a:lnTo>
                  <a:lnTo>
                    <a:pt x="238" y="1263"/>
                  </a:lnTo>
                  <a:lnTo>
                    <a:pt x="222" y="1225"/>
                  </a:lnTo>
                  <a:lnTo>
                    <a:pt x="205" y="1189"/>
                  </a:lnTo>
                  <a:lnTo>
                    <a:pt x="186" y="1153"/>
                  </a:lnTo>
                  <a:lnTo>
                    <a:pt x="166" y="1116"/>
                  </a:lnTo>
                  <a:lnTo>
                    <a:pt x="145" y="1079"/>
                  </a:lnTo>
                  <a:lnTo>
                    <a:pt x="123" y="1042"/>
                  </a:lnTo>
                  <a:lnTo>
                    <a:pt x="100" y="1005"/>
                  </a:lnTo>
                  <a:lnTo>
                    <a:pt x="76" y="966"/>
                  </a:lnTo>
                  <a:lnTo>
                    <a:pt x="52" y="929"/>
                  </a:lnTo>
                  <a:lnTo>
                    <a:pt x="27" y="891"/>
                  </a:lnTo>
                  <a:lnTo>
                    <a:pt x="0" y="852"/>
                  </a:lnTo>
                  <a:close/>
                </a:path>
              </a:pathLst>
            </a:custGeom>
            <a:solidFill>
              <a:srgbClr val="D9DADA"/>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7" name="Freeform 9"/>
            <p:cNvSpPr>
              <a:spLocks/>
            </p:cNvSpPr>
            <p:nvPr/>
          </p:nvSpPr>
          <p:spPr bwMode="auto">
            <a:xfrm>
              <a:off x="4046538" y="931863"/>
              <a:ext cx="2684462" cy="2403475"/>
            </a:xfrm>
            <a:custGeom>
              <a:avLst/>
              <a:gdLst/>
              <a:ahLst/>
              <a:cxnLst>
                <a:cxn ang="0">
                  <a:pos x="1470" y="5394"/>
                </a:cxn>
                <a:cxn ang="0">
                  <a:pos x="2356" y="5725"/>
                </a:cxn>
                <a:cxn ang="0">
                  <a:pos x="3859" y="5331"/>
                </a:cxn>
                <a:cxn ang="0">
                  <a:pos x="4697" y="4678"/>
                </a:cxn>
                <a:cxn ang="0">
                  <a:pos x="4793" y="4113"/>
                </a:cxn>
                <a:cxn ang="0">
                  <a:pos x="5645" y="3828"/>
                </a:cxn>
                <a:cxn ang="0">
                  <a:pos x="6216" y="3318"/>
                </a:cxn>
                <a:cxn ang="0">
                  <a:pos x="6863" y="3107"/>
                </a:cxn>
                <a:cxn ang="0">
                  <a:pos x="6374" y="2552"/>
                </a:cxn>
                <a:cxn ang="0">
                  <a:pos x="5714" y="2780"/>
                </a:cxn>
                <a:cxn ang="0">
                  <a:pos x="5826" y="1807"/>
                </a:cxn>
                <a:cxn ang="0">
                  <a:pos x="6492" y="1435"/>
                </a:cxn>
                <a:cxn ang="0">
                  <a:pos x="6588" y="391"/>
                </a:cxn>
                <a:cxn ang="0">
                  <a:pos x="6931" y="18"/>
                </a:cxn>
                <a:cxn ang="0">
                  <a:pos x="7087" y="490"/>
                </a:cxn>
                <a:cxn ang="0">
                  <a:pos x="7397" y="696"/>
                </a:cxn>
                <a:cxn ang="0">
                  <a:pos x="7878" y="755"/>
                </a:cxn>
                <a:cxn ang="0">
                  <a:pos x="8299" y="1657"/>
                </a:cxn>
                <a:cxn ang="0">
                  <a:pos x="7693" y="2604"/>
                </a:cxn>
                <a:cxn ang="0">
                  <a:pos x="8114" y="2840"/>
                </a:cxn>
                <a:cxn ang="0">
                  <a:pos x="7907" y="3187"/>
                </a:cxn>
                <a:cxn ang="0">
                  <a:pos x="7782" y="3483"/>
                </a:cxn>
                <a:cxn ang="0">
                  <a:pos x="7930" y="4022"/>
                </a:cxn>
                <a:cxn ang="0">
                  <a:pos x="8454" y="4281"/>
                </a:cxn>
                <a:cxn ang="0">
                  <a:pos x="8040" y="4688"/>
                </a:cxn>
                <a:cxn ang="0">
                  <a:pos x="7693" y="4910"/>
                </a:cxn>
                <a:cxn ang="0">
                  <a:pos x="7183" y="4954"/>
                </a:cxn>
                <a:cxn ang="0">
                  <a:pos x="6917" y="5472"/>
                </a:cxn>
                <a:cxn ang="0">
                  <a:pos x="6440" y="5014"/>
                </a:cxn>
                <a:cxn ang="0">
                  <a:pos x="6158" y="5312"/>
                </a:cxn>
                <a:cxn ang="0">
                  <a:pos x="5717" y="5492"/>
                </a:cxn>
                <a:cxn ang="0">
                  <a:pos x="5471" y="5536"/>
                </a:cxn>
                <a:cxn ang="0">
                  <a:pos x="5239" y="6086"/>
                </a:cxn>
                <a:cxn ang="0">
                  <a:pos x="4726" y="6484"/>
                </a:cxn>
                <a:cxn ang="0">
                  <a:pos x="4241" y="6664"/>
                </a:cxn>
                <a:cxn ang="0">
                  <a:pos x="3734" y="7454"/>
                </a:cxn>
                <a:cxn ang="0">
                  <a:pos x="3097" y="7229"/>
                </a:cxn>
                <a:cxn ang="0">
                  <a:pos x="2887" y="6831"/>
                </a:cxn>
                <a:cxn ang="0">
                  <a:pos x="2070" y="7418"/>
                </a:cxn>
                <a:cxn ang="0">
                  <a:pos x="2264" y="6910"/>
                </a:cxn>
                <a:cxn ang="0">
                  <a:pos x="1643" y="6976"/>
                </a:cxn>
                <a:cxn ang="0">
                  <a:pos x="1099" y="6701"/>
                </a:cxn>
                <a:cxn ang="0">
                  <a:pos x="934" y="6310"/>
                </a:cxn>
                <a:cxn ang="0">
                  <a:pos x="974" y="6258"/>
                </a:cxn>
                <a:cxn ang="0">
                  <a:pos x="988" y="6225"/>
                </a:cxn>
                <a:cxn ang="0">
                  <a:pos x="988" y="6194"/>
                </a:cxn>
                <a:cxn ang="0">
                  <a:pos x="977" y="6166"/>
                </a:cxn>
                <a:cxn ang="0">
                  <a:pos x="955" y="6142"/>
                </a:cxn>
                <a:cxn ang="0">
                  <a:pos x="901" y="6117"/>
                </a:cxn>
                <a:cxn ang="0">
                  <a:pos x="340" y="6238"/>
                </a:cxn>
                <a:cxn ang="0">
                  <a:pos x="0" y="5420"/>
                </a:cxn>
              </a:cxnLst>
              <a:rect l="0" t="0" r="r" b="b"/>
              <a:pathLst>
                <a:path w="8454" h="7569">
                  <a:moveTo>
                    <a:pt x="13" y="5280"/>
                  </a:moveTo>
                  <a:lnTo>
                    <a:pt x="742" y="5372"/>
                  </a:lnTo>
                  <a:lnTo>
                    <a:pt x="863" y="5323"/>
                  </a:lnTo>
                  <a:lnTo>
                    <a:pt x="1470" y="5394"/>
                  </a:lnTo>
                  <a:lnTo>
                    <a:pt x="1578" y="5527"/>
                  </a:lnTo>
                  <a:lnTo>
                    <a:pt x="1978" y="5636"/>
                  </a:lnTo>
                  <a:lnTo>
                    <a:pt x="2341" y="5666"/>
                  </a:lnTo>
                  <a:lnTo>
                    <a:pt x="2356" y="5725"/>
                  </a:lnTo>
                  <a:lnTo>
                    <a:pt x="2437" y="5784"/>
                  </a:lnTo>
                  <a:lnTo>
                    <a:pt x="2741" y="5601"/>
                  </a:lnTo>
                  <a:lnTo>
                    <a:pt x="3306" y="5364"/>
                  </a:lnTo>
                  <a:lnTo>
                    <a:pt x="3859" y="5331"/>
                  </a:lnTo>
                  <a:lnTo>
                    <a:pt x="4183" y="5194"/>
                  </a:lnTo>
                  <a:lnTo>
                    <a:pt x="4423" y="4894"/>
                  </a:lnTo>
                  <a:lnTo>
                    <a:pt x="4592" y="4792"/>
                  </a:lnTo>
                  <a:lnTo>
                    <a:pt x="4697" y="4678"/>
                  </a:lnTo>
                  <a:lnTo>
                    <a:pt x="4514" y="4414"/>
                  </a:lnTo>
                  <a:lnTo>
                    <a:pt x="4576" y="4206"/>
                  </a:lnTo>
                  <a:lnTo>
                    <a:pt x="4704" y="4066"/>
                  </a:lnTo>
                  <a:lnTo>
                    <a:pt x="4793" y="4113"/>
                  </a:lnTo>
                  <a:lnTo>
                    <a:pt x="5130" y="4185"/>
                  </a:lnTo>
                  <a:lnTo>
                    <a:pt x="5308" y="4089"/>
                  </a:lnTo>
                  <a:lnTo>
                    <a:pt x="5484" y="3853"/>
                  </a:lnTo>
                  <a:lnTo>
                    <a:pt x="5645" y="3828"/>
                  </a:lnTo>
                  <a:lnTo>
                    <a:pt x="5905" y="3655"/>
                  </a:lnTo>
                  <a:lnTo>
                    <a:pt x="5921" y="3531"/>
                  </a:lnTo>
                  <a:lnTo>
                    <a:pt x="6034" y="3357"/>
                  </a:lnTo>
                  <a:lnTo>
                    <a:pt x="6216" y="3318"/>
                  </a:lnTo>
                  <a:lnTo>
                    <a:pt x="6278" y="3212"/>
                  </a:lnTo>
                  <a:lnTo>
                    <a:pt x="6374" y="3227"/>
                  </a:lnTo>
                  <a:lnTo>
                    <a:pt x="6506" y="3116"/>
                  </a:lnTo>
                  <a:lnTo>
                    <a:pt x="6863" y="3107"/>
                  </a:lnTo>
                  <a:lnTo>
                    <a:pt x="6948" y="3056"/>
                  </a:lnTo>
                  <a:lnTo>
                    <a:pt x="6944" y="2983"/>
                  </a:lnTo>
                  <a:lnTo>
                    <a:pt x="6624" y="2641"/>
                  </a:lnTo>
                  <a:lnTo>
                    <a:pt x="6374" y="2552"/>
                  </a:lnTo>
                  <a:lnTo>
                    <a:pt x="6232" y="2579"/>
                  </a:lnTo>
                  <a:lnTo>
                    <a:pt x="6138" y="2709"/>
                  </a:lnTo>
                  <a:lnTo>
                    <a:pt x="5875" y="2691"/>
                  </a:lnTo>
                  <a:lnTo>
                    <a:pt x="5714" y="2780"/>
                  </a:lnTo>
                  <a:lnTo>
                    <a:pt x="5621" y="2707"/>
                  </a:lnTo>
                  <a:lnTo>
                    <a:pt x="5572" y="2585"/>
                  </a:lnTo>
                  <a:lnTo>
                    <a:pt x="5656" y="2504"/>
                  </a:lnTo>
                  <a:lnTo>
                    <a:pt x="5826" y="1807"/>
                  </a:lnTo>
                  <a:lnTo>
                    <a:pt x="6134" y="1885"/>
                  </a:lnTo>
                  <a:lnTo>
                    <a:pt x="6492" y="1619"/>
                  </a:lnTo>
                  <a:lnTo>
                    <a:pt x="6557" y="1538"/>
                  </a:lnTo>
                  <a:lnTo>
                    <a:pt x="6492" y="1435"/>
                  </a:lnTo>
                  <a:lnTo>
                    <a:pt x="6650" y="828"/>
                  </a:lnTo>
                  <a:lnTo>
                    <a:pt x="6780" y="620"/>
                  </a:lnTo>
                  <a:lnTo>
                    <a:pt x="6703" y="391"/>
                  </a:lnTo>
                  <a:lnTo>
                    <a:pt x="6588" y="391"/>
                  </a:lnTo>
                  <a:lnTo>
                    <a:pt x="6538" y="344"/>
                  </a:lnTo>
                  <a:lnTo>
                    <a:pt x="6671" y="124"/>
                  </a:lnTo>
                  <a:lnTo>
                    <a:pt x="6851" y="0"/>
                  </a:lnTo>
                  <a:lnTo>
                    <a:pt x="6931" y="18"/>
                  </a:lnTo>
                  <a:lnTo>
                    <a:pt x="6931" y="17"/>
                  </a:lnTo>
                  <a:lnTo>
                    <a:pt x="7006" y="119"/>
                  </a:lnTo>
                  <a:lnTo>
                    <a:pt x="6887" y="371"/>
                  </a:lnTo>
                  <a:lnTo>
                    <a:pt x="7087" y="490"/>
                  </a:lnTo>
                  <a:lnTo>
                    <a:pt x="7183" y="364"/>
                  </a:lnTo>
                  <a:lnTo>
                    <a:pt x="7352" y="460"/>
                  </a:lnTo>
                  <a:lnTo>
                    <a:pt x="7324" y="511"/>
                  </a:lnTo>
                  <a:lnTo>
                    <a:pt x="7397" y="696"/>
                  </a:lnTo>
                  <a:lnTo>
                    <a:pt x="7501" y="815"/>
                  </a:lnTo>
                  <a:lnTo>
                    <a:pt x="7715" y="836"/>
                  </a:lnTo>
                  <a:lnTo>
                    <a:pt x="7745" y="778"/>
                  </a:lnTo>
                  <a:lnTo>
                    <a:pt x="7878" y="755"/>
                  </a:lnTo>
                  <a:lnTo>
                    <a:pt x="8070" y="586"/>
                  </a:lnTo>
                  <a:lnTo>
                    <a:pt x="8388" y="792"/>
                  </a:lnTo>
                  <a:lnTo>
                    <a:pt x="8285" y="1169"/>
                  </a:lnTo>
                  <a:lnTo>
                    <a:pt x="8299" y="1657"/>
                  </a:lnTo>
                  <a:lnTo>
                    <a:pt x="8225" y="1701"/>
                  </a:lnTo>
                  <a:lnTo>
                    <a:pt x="8218" y="2167"/>
                  </a:lnTo>
                  <a:lnTo>
                    <a:pt x="8100" y="2019"/>
                  </a:lnTo>
                  <a:lnTo>
                    <a:pt x="7693" y="2604"/>
                  </a:lnTo>
                  <a:lnTo>
                    <a:pt x="7722" y="2663"/>
                  </a:lnTo>
                  <a:lnTo>
                    <a:pt x="7967" y="2825"/>
                  </a:lnTo>
                  <a:lnTo>
                    <a:pt x="8070" y="2780"/>
                  </a:lnTo>
                  <a:lnTo>
                    <a:pt x="8114" y="2840"/>
                  </a:lnTo>
                  <a:lnTo>
                    <a:pt x="7960" y="2913"/>
                  </a:lnTo>
                  <a:lnTo>
                    <a:pt x="7960" y="3032"/>
                  </a:lnTo>
                  <a:lnTo>
                    <a:pt x="8004" y="3077"/>
                  </a:lnTo>
                  <a:lnTo>
                    <a:pt x="7907" y="3187"/>
                  </a:lnTo>
                  <a:lnTo>
                    <a:pt x="7907" y="3313"/>
                  </a:lnTo>
                  <a:lnTo>
                    <a:pt x="7642" y="3239"/>
                  </a:lnTo>
                  <a:lnTo>
                    <a:pt x="7612" y="3372"/>
                  </a:lnTo>
                  <a:lnTo>
                    <a:pt x="7782" y="3483"/>
                  </a:lnTo>
                  <a:lnTo>
                    <a:pt x="7782" y="3764"/>
                  </a:lnTo>
                  <a:lnTo>
                    <a:pt x="7848" y="3823"/>
                  </a:lnTo>
                  <a:lnTo>
                    <a:pt x="7878" y="3986"/>
                  </a:lnTo>
                  <a:lnTo>
                    <a:pt x="7930" y="4022"/>
                  </a:lnTo>
                  <a:lnTo>
                    <a:pt x="8129" y="3837"/>
                  </a:lnTo>
                  <a:lnTo>
                    <a:pt x="8351" y="4082"/>
                  </a:lnTo>
                  <a:lnTo>
                    <a:pt x="8344" y="4237"/>
                  </a:lnTo>
                  <a:lnTo>
                    <a:pt x="8454" y="4281"/>
                  </a:lnTo>
                  <a:lnTo>
                    <a:pt x="8454" y="4370"/>
                  </a:lnTo>
                  <a:lnTo>
                    <a:pt x="8225" y="4576"/>
                  </a:lnTo>
                  <a:lnTo>
                    <a:pt x="8084" y="4592"/>
                  </a:lnTo>
                  <a:lnTo>
                    <a:pt x="8040" y="4688"/>
                  </a:lnTo>
                  <a:lnTo>
                    <a:pt x="7967" y="4665"/>
                  </a:lnTo>
                  <a:lnTo>
                    <a:pt x="7855" y="4814"/>
                  </a:lnTo>
                  <a:lnTo>
                    <a:pt x="7796" y="4784"/>
                  </a:lnTo>
                  <a:lnTo>
                    <a:pt x="7693" y="4910"/>
                  </a:lnTo>
                  <a:lnTo>
                    <a:pt x="7582" y="4939"/>
                  </a:lnTo>
                  <a:lnTo>
                    <a:pt x="7427" y="5198"/>
                  </a:lnTo>
                  <a:lnTo>
                    <a:pt x="7338" y="5050"/>
                  </a:lnTo>
                  <a:lnTo>
                    <a:pt x="7183" y="4954"/>
                  </a:lnTo>
                  <a:lnTo>
                    <a:pt x="7123" y="5006"/>
                  </a:lnTo>
                  <a:lnTo>
                    <a:pt x="7205" y="5353"/>
                  </a:lnTo>
                  <a:lnTo>
                    <a:pt x="7146" y="5464"/>
                  </a:lnTo>
                  <a:lnTo>
                    <a:pt x="6917" y="5472"/>
                  </a:lnTo>
                  <a:lnTo>
                    <a:pt x="6769" y="5317"/>
                  </a:lnTo>
                  <a:lnTo>
                    <a:pt x="6821" y="5235"/>
                  </a:lnTo>
                  <a:lnTo>
                    <a:pt x="6592" y="4954"/>
                  </a:lnTo>
                  <a:lnTo>
                    <a:pt x="6440" y="5014"/>
                  </a:lnTo>
                  <a:lnTo>
                    <a:pt x="6311" y="5145"/>
                  </a:lnTo>
                  <a:lnTo>
                    <a:pt x="6354" y="5210"/>
                  </a:lnTo>
                  <a:lnTo>
                    <a:pt x="6325" y="5305"/>
                  </a:lnTo>
                  <a:lnTo>
                    <a:pt x="6158" y="5312"/>
                  </a:lnTo>
                  <a:lnTo>
                    <a:pt x="6086" y="5377"/>
                  </a:lnTo>
                  <a:lnTo>
                    <a:pt x="6022" y="5348"/>
                  </a:lnTo>
                  <a:lnTo>
                    <a:pt x="5804" y="5544"/>
                  </a:lnTo>
                  <a:lnTo>
                    <a:pt x="5717" y="5492"/>
                  </a:lnTo>
                  <a:lnTo>
                    <a:pt x="5717" y="5334"/>
                  </a:lnTo>
                  <a:lnTo>
                    <a:pt x="5659" y="5298"/>
                  </a:lnTo>
                  <a:lnTo>
                    <a:pt x="5544" y="5355"/>
                  </a:lnTo>
                  <a:lnTo>
                    <a:pt x="5471" y="5536"/>
                  </a:lnTo>
                  <a:lnTo>
                    <a:pt x="5420" y="5775"/>
                  </a:lnTo>
                  <a:lnTo>
                    <a:pt x="5558" y="6007"/>
                  </a:lnTo>
                  <a:lnTo>
                    <a:pt x="5305" y="6129"/>
                  </a:lnTo>
                  <a:lnTo>
                    <a:pt x="5239" y="6086"/>
                  </a:lnTo>
                  <a:lnTo>
                    <a:pt x="5117" y="6187"/>
                  </a:lnTo>
                  <a:lnTo>
                    <a:pt x="4993" y="6180"/>
                  </a:lnTo>
                  <a:lnTo>
                    <a:pt x="4798" y="6492"/>
                  </a:lnTo>
                  <a:lnTo>
                    <a:pt x="4726" y="6484"/>
                  </a:lnTo>
                  <a:lnTo>
                    <a:pt x="4588" y="6585"/>
                  </a:lnTo>
                  <a:lnTo>
                    <a:pt x="4530" y="6542"/>
                  </a:lnTo>
                  <a:lnTo>
                    <a:pt x="4480" y="6635"/>
                  </a:lnTo>
                  <a:lnTo>
                    <a:pt x="4241" y="6664"/>
                  </a:lnTo>
                  <a:lnTo>
                    <a:pt x="4154" y="6795"/>
                  </a:lnTo>
                  <a:lnTo>
                    <a:pt x="4169" y="6947"/>
                  </a:lnTo>
                  <a:lnTo>
                    <a:pt x="4052" y="6983"/>
                  </a:lnTo>
                  <a:lnTo>
                    <a:pt x="3734" y="7454"/>
                  </a:lnTo>
                  <a:lnTo>
                    <a:pt x="3632" y="7389"/>
                  </a:lnTo>
                  <a:lnTo>
                    <a:pt x="3408" y="7403"/>
                  </a:lnTo>
                  <a:lnTo>
                    <a:pt x="3372" y="7301"/>
                  </a:lnTo>
                  <a:lnTo>
                    <a:pt x="3097" y="7229"/>
                  </a:lnTo>
                  <a:lnTo>
                    <a:pt x="3097" y="7070"/>
                  </a:lnTo>
                  <a:lnTo>
                    <a:pt x="3191" y="6947"/>
                  </a:lnTo>
                  <a:lnTo>
                    <a:pt x="3104" y="6694"/>
                  </a:lnTo>
                  <a:lnTo>
                    <a:pt x="2887" y="6831"/>
                  </a:lnTo>
                  <a:lnTo>
                    <a:pt x="2758" y="7411"/>
                  </a:lnTo>
                  <a:lnTo>
                    <a:pt x="2548" y="7519"/>
                  </a:lnTo>
                  <a:lnTo>
                    <a:pt x="2287" y="7569"/>
                  </a:lnTo>
                  <a:lnTo>
                    <a:pt x="2070" y="7418"/>
                  </a:lnTo>
                  <a:lnTo>
                    <a:pt x="2048" y="7251"/>
                  </a:lnTo>
                  <a:lnTo>
                    <a:pt x="2228" y="7120"/>
                  </a:lnTo>
                  <a:lnTo>
                    <a:pt x="2221" y="7019"/>
                  </a:lnTo>
                  <a:lnTo>
                    <a:pt x="2264" y="6910"/>
                  </a:lnTo>
                  <a:lnTo>
                    <a:pt x="2164" y="6745"/>
                  </a:lnTo>
                  <a:lnTo>
                    <a:pt x="1925" y="6730"/>
                  </a:lnTo>
                  <a:lnTo>
                    <a:pt x="1751" y="6919"/>
                  </a:lnTo>
                  <a:lnTo>
                    <a:pt x="1643" y="6976"/>
                  </a:lnTo>
                  <a:lnTo>
                    <a:pt x="1237" y="6910"/>
                  </a:lnTo>
                  <a:lnTo>
                    <a:pt x="1106" y="6817"/>
                  </a:lnTo>
                  <a:lnTo>
                    <a:pt x="1144" y="6752"/>
                  </a:lnTo>
                  <a:lnTo>
                    <a:pt x="1099" y="6701"/>
                  </a:lnTo>
                  <a:lnTo>
                    <a:pt x="998" y="6671"/>
                  </a:lnTo>
                  <a:lnTo>
                    <a:pt x="781" y="6506"/>
                  </a:lnTo>
                  <a:lnTo>
                    <a:pt x="760" y="6448"/>
                  </a:lnTo>
                  <a:lnTo>
                    <a:pt x="934" y="6310"/>
                  </a:lnTo>
                  <a:lnTo>
                    <a:pt x="950" y="6292"/>
                  </a:lnTo>
                  <a:lnTo>
                    <a:pt x="964" y="6276"/>
                  </a:lnTo>
                  <a:lnTo>
                    <a:pt x="970" y="6266"/>
                  </a:lnTo>
                  <a:lnTo>
                    <a:pt x="974" y="6258"/>
                  </a:lnTo>
                  <a:lnTo>
                    <a:pt x="979" y="6249"/>
                  </a:lnTo>
                  <a:lnTo>
                    <a:pt x="983" y="6241"/>
                  </a:lnTo>
                  <a:lnTo>
                    <a:pt x="985" y="6232"/>
                  </a:lnTo>
                  <a:lnTo>
                    <a:pt x="988" y="6225"/>
                  </a:lnTo>
                  <a:lnTo>
                    <a:pt x="989" y="6217"/>
                  </a:lnTo>
                  <a:lnTo>
                    <a:pt x="989" y="6210"/>
                  </a:lnTo>
                  <a:lnTo>
                    <a:pt x="989" y="6201"/>
                  </a:lnTo>
                  <a:lnTo>
                    <a:pt x="988" y="6194"/>
                  </a:lnTo>
                  <a:lnTo>
                    <a:pt x="986" y="6187"/>
                  </a:lnTo>
                  <a:lnTo>
                    <a:pt x="984" y="6180"/>
                  </a:lnTo>
                  <a:lnTo>
                    <a:pt x="980" y="6174"/>
                  </a:lnTo>
                  <a:lnTo>
                    <a:pt x="977" y="6166"/>
                  </a:lnTo>
                  <a:lnTo>
                    <a:pt x="972" y="6160"/>
                  </a:lnTo>
                  <a:lnTo>
                    <a:pt x="967" y="6154"/>
                  </a:lnTo>
                  <a:lnTo>
                    <a:pt x="961" y="6148"/>
                  </a:lnTo>
                  <a:lnTo>
                    <a:pt x="955" y="6142"/>
                  </a:lnTo>
                  <a:lnTo>
                    <a:pt x="948" y="6138"/>
                  </a:lnTo>
                  <a:lnTo>
                    <a:pt x="940" y="6133"/>
                  </a:lnTo>
                  <a:lnTo>
                    <a:pt x="922" y="6124"/>
                  </a:lnTo>
                  <a:lnTo>
                    <a:pt x="901" y="6117"/>
                  </a:lnTo>
                  <a:lnTo>
                    <a:pt x="878" y="6111"/>
                  </a:lnTo>
                  <a:lnTo>
                    <a:pt x="853" y="6108"/>
                  </a:lnTo>
                  <a:lnTo>
                    <a:pt x="499" y="6100"/>
                  </a:lnTo>
                  <a:lnTo>
                    <a:pt x="340" y="6238"/>
                  </a:lnTo>
                  <a:lnTo>
                    <a:pt x="260" y="6172"/>
                  </a:lnTo>
                  <a:lnTo>
                    <a:pt x="29" y="5847"/>
                  </a:lnTo>
                  <a:lnTo>
                    <a:pt x="50" y="5544"/>
                  </a:lnTo>
                  <a:lnTo>
                    <a:pt x="0" y="5420"/>
                  </a:lnTo>
                  <a:lnTo>
                    <a:pt x="13" y="5280"/>
                  </a:lnTo>
                  <a:close/>
                </a:path>
              </a:pathLst>
            </a:custGeom>
            <a:solidFill>
              <a:srgbClr val="B2B3B3"/>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8" name="Freeform 10"/>
            <p:cNvSpPr>
              <a:spLocks/>
            </p:cNvSpPr>
            <p:nvPr/>
          </p:nvSpPr>
          <p:spPr bwMode="auto">
            <a:xfrm>
              <a:off x="1808163" y="3362325"/>
              <a:ext cx="2354262" cy="1271588"/>
            </a:xfrm>
            <a:custGeom>
              <a:avLst/>
              <a:gdLst/>
              <a:ahLst/>
              <a:cxnLst>
                <a:cxn ang="0">
                  <a:pos x="6891" y="3818"/>
                </a:cxn>
                <a:cxn ang="0">
                  <a:pos x="6468" y="3837"/>
                </a:cxn>
                <a:cxn ang="0">
                  <a:pos x="6382" y="3818"/>
                </a:cxn>
                <a:cxn ang="0">
                  <a:pos x="6472" y="3591"/>
                </a:cxn>
                <a:cxn ang="0">
                  <a:pos x="6329" y="3559"/>
                </a:cxn>
                <a:cxn ang="0">
                  <a:pos x="6311" y="3365"/>
                </a:cxn>
                <a:cxn ang="0">
                  <a:pos x="5831" y="3459"/>
                </a:cxn>
                <a:cxn ang="0">
                  <a:pos x="5399" y="3647"/>
                </a:cxn>
                <a:cxn ang="0">
                  <a:pos x="5066" y="3808"/>
                </a:cxn>
                <a:cxn ang="0">
                  <a:pos x="4997" y="3892"/>
                </a:cxn>
                <a:cxn ang="0">
                  <a:pos x="4522" y="3843"/>
                </a:cxn>
                <a:cxn ang="0">
                  <a:pos x="4101" y="3697"/>
                </a:cxn>
                <a:cxn ang="0">
                  <a:pos x="3482" y="4005"/>
                </a:cxn>
                <a:cxn ang="0">
                  <a:pos x="3471" y="3782"/>
                </a:cxn>
                <a:cxn ang="0">
                  <a:pos x="2879" y="3722"/>
                </a:cxn>
                <a:cxn ang="0">
                  <a:pos x="2429" y="3626"/>
                </a:cxn>
                <a:cxn ang="0">
                  <a:pos x="2372" y="3495"/>
                </a:cxn>
                <a:cxn ang="0">
                  <a:pos x="2110" y="3226"/>
                </a:cxn>
                <a:cxn ang="0">
                  <a:pos x="1775" y="3095"/>
                </a:cxn>
                <a:cxn ang="0">
                  <a:pos x="1726" y="2858"/>
                </a:cxn>
                <a:cxn ang="0">
                  <a:pos x="1581" y="2926"/>
                </a:cxn>
                <a:cxn ang="0">
                  <a:pos x="935" y="2235"/>
                </a:cxn>
                <a:cxn ang="0">
                  <a:pos x="766" y="2355"/>
                </a:cxn>
                <a:cxn ang="0">
                  <a:pos x="489" y="1971"/>
                </a:cxn>
                <a:cxn ang="0">
                  <a:pos x="158" y="1657"/>
                </a:cxn>
                <a:cxn ang="0">
                  <a:pos x="38" y="1571"/>
                </a:cxn>
                <a:cxn ang="0">
                  <a:pos x="50" y="1286"/>
                </a:cxn>
                <a:cxn ang="0">
                  <a:pos x="16" y="1090"/>
                </a:cxn>
                <a:cxn ang="0">
                  <a:pos x="196" y="1177"/>
                </a:cxn>
                <a:cxn ang="0">
                  <a:pos x="400" y="1100"/>
                </a:cxn>
                <a:cxn ang="0">
                  <a:pos x="282" y="817"/>
                </a:cxn>
                <a:cxn ang="0">
                  <a:pos x="328" y="685"/>
                </a:cxn>
                <a:cxn ang="0">
                  <a:pos x="400" y="501"/>
                </a:cxn>
                <a:cxn ang="0">
                  <a:pos x="570" y="493"/>
                </a:cxn>
                <a:cxn ang="0">
                  <a:pos x="728" y="301"/>
                </a:cxn>
                <a:cxn ang="0">
                  <a:pos x="947" y="20"/>
                </a:cxn>
                <a:cxn ang="0">
                  <a:pos x="1443" y="195"/>
                </a:cxn>
                <a:cxn ang="0">
                  <a:pos x="1983" y="88"/>
                </a:cxn>
                <a:cxn ang="0">
                  <a:pos x="2285" y="288"/>
                </a:cxn>
                <a:cxn ang="0">
                  <a:pos x="2796" y="223"/>
                </a:cxn>
                <a:cxn ang="0">
                  <a:pos x="3309" y="56"/>
                </a:cxn>
                <a:cxn ang="0">
                  <a:pos x="3726" y="0"/>
                </a:cxn>
                <a:cxn ang="0">
                  <a:pos x="4266" y="158"/>
                </a:cxn>
                <a:cxn ang="0">
                  <a:pos x="4325" y="210"/>
                </a:cxn>
                <a:cxn ang="0">
                  <a:pos x="4293" y="414"/>
                </a:cxn>
                <a:cxn ang="0">
                  <a:pos x="4210" y="806"/>
                </a:cxn>
                <a:cxn ang="0">
                  <a:pos x="4104" y="1018"/>
                </a:cxn>
                <a:cxn ang="0">
                  <a:pos x="4820" y="1684"/>
                </a:cxn>
                <a:cxn ang="0">
                  <a:pos x="5892" y="1989"/>
                </a:cxn>
                <a:cxn ang="0">
                  <a:pos x="6179" y="2345"/>
                </a:cxn>
                <a:cxn ang="0">
                  <a:pos x="6798" y="2123"/>
                </a:cxn>
                <a:cxn ang="0">
                  <a:pos x="6869" y="1942"/>
                </a:cxn>
                <a:cxn ang="0">
                  <a:pos x="7362" y="2571"/>
                </a:cxn>
                <a:cxn ang="0">
                  <a:pos x="7413" y="2935"/>
                </a:cxn>
                <a:cxn ang="0">
                  <a:pos x="7283" y="3649"/>
                </a:cxn>
                <a:cxn ang="0">
                  <a:pos x="7266" y="3836"/>
                </a:cxn>
                <a:cxn ang="0">
                  <a:pos x="7196" y="3923"/>
                </a:cxn>
                <a:cxn ang="0">
                  <a:pos x="7072" y="3958"/>
                </a:cxn>
              </a:cxnLst>
              <a:rect l="0" t="0" r="r" b="b"/>
              <a:pathLst>
                <a:path w="7413" h="4005">
                  <a:moveTo>
                    <a:pt x="7072" y="3958"/>
                  </a:moveTo>
                  <a:lnTo>
                    <a:pt x="6891" y="3818"/>
                  </a:lnTo>
                  <a:lnTo>
                    <a:pt x="6758" y="3917"/>
                  </a:lnTo>
                  <a:lnTo>
                    <a:pt x="6468" y="3837"/>
                  </a:lnTo>
                  <a:lnTo>
                    <a:pt x="6401" y="3845"/>
                  </a:lnTo>
                  <a:lnTo>
                    <a:pt x="6382" y="3818"/>
                  </a:lnTo>
                  <a:lnTo>
                    <a:pt x="6482" y="3639"/>
                  </a:lnTo>
                  <a:lnTo>
                    <a:pt x="6472" y="3591"/>
                  </a:lnTo>
                  <a:lnTo>
                    <a:pt x="6354" y="3586"/>
                  </a:lnTo>
                  <a:lnTo>
                    <a:pt x="6329" y="3559"/>
                  </a:lnTo>
                  <a:lnTo>
                    <a:pt x="6407" y="3440"/>
                  </a:lnTo>
                  <a:lnTo>
                    <a:pt x="6311" y="3365"/>
                  </a:lnTo>
                  <a:lnTo>
                    <a:pt x="6028" y="3524"/>
                  </a:lnTo>
                  <a:lnTo>
                    <a:pt x="5831" y="3459"/>
                  </a:lnTo>
                  <a:lnTo>
                    <a:pt x="5802" y="3397"/>
                  </a:lnTo>
                  <a:lnTo>
                    <a:pt x="5399" y="3647"/>
                  </a:lnTo>
                  <a:lnTo>
                    <a:pt x="5256" y="3651"/>
                  </a:lnTo>
                  <a:lnTo>
                    <a:pt x="5066" y="3808"/>
                  </a:lnTo>
                  <a:lnTo>
                    <a:pt x="5009" y="3833"/>
                  </a:lnTo>
                  <a:lnTo>
                    <a:pt x="4997" y="3892"/>
                  </a:lnTo>
                  <a:lnTo>
                    <a:pt x="4594" y="3963"/>
                  </a:lnTo>
                  <a:lnTo>
                    <a:pt x="4522" y="3843"/>
                  </a:lnTo>
                  <a:lnTo>
                    <a:pt x="4299" y="3812"/>
                  </a:lnTo>
                  <a:lnTo>
                    <a:pt x="4101" y="3697"/>
                  </a:lnTo>
                  <a:lnTo>
                    <a:pt x="3930" y="3659"/>
                  </a:lnTo>
                  <a:lnTo>
                    <a:pt x="3482" y="4005"/>
                  </a:lnTo>
                  <a:lnTo>
                    <a:pt x="3434" y="3964"/>
                  </a:lnTo>
                  <a:lnTo>
                    <a:pt x="3471" y="3782"/>
                  </a:lnTo>
                  <a:lnTo>
                    <a:pt x="3418" y="3706"/>
                  </a:lnTo>
                  <a:lnTo>
                    <a:pt x="2879" y="3722"/>
                  </a:lnTo>
                  <a:lnTo>
                    <a:pt x="2716" y="3607"/>
                  </a:lnTo>
                  <a:lnTo>
                    <a:pt x="2429" y="3626"/>
                  </a:lnTo>
                  <a:lnTo>
                    <a:pt x="2381" y="3591"/>
                  </a:lnTo>
                  <a:lnTo>
                    <a:pt x="2372" y="3495"/>
                  </a:lnTo>
                  <a:lnTo>
                    <a:pt x="2141" y="3362"/>
                  </a:lnTo>
                  <a:lnTo>
                    <a:pt x="2110" y="3226"/>
                  </a:lnTo>
                  <a:lnTo>
                    <a:pt x="2061" y="3244"/>
                  </a:lnTo>
                  <a:lnTo>
                    <a:pt x="1775" y="3095"/>
                  </a:lnTo>
                  <a:lnTo>
                    <a:pt x="1785" y="2900"/>
                  </a:lnTo>
                  <a:lnTo>
                    <a:pt x="1726" y="2858"/>
                  </a:lnTo>
                  <a:lnTo>
                    <a:pt x="1674" y="2925"/>
                  </a:lnTo>
                  <a:lnTo>
                    <a:pt x="1581" y="2926"/>
                  </a:lnTo>
                  <a:lnTo>
                    <a:pt x="1499" y="2727"/>
                  </a:lnTo>
                  <a:lnTo>
                    <a:pt x="935" y="2235"/>
                  </a:lnTo>
                  <a:lnTo>
                    <a:pt x="813" y="2365"/>
                  </a:lnTo>
                  <a:lnTo>
                    <a:pt x="766" y="2355"/>
                  </a:lnTo>
                  <a:lnTo>
                    <a:pt x="496" y="2055"/>
                  </a:lnTo>
                  <a:lnTo>
                    <a:pt x="489" y="1971"/>
                  </a:lnTo>
                  <a:lnTo>
                    <a:pt x="210" y="1754"/>
                  </a:lnTo>
                  <a:lnTo>
                    <a:pt x="158" y="1657"/>
                  </a:lnTo>
                  <a:lnTo>
                    <a:pt x="40" y="1654"/>
                  </a:lnTo>
                  <a:lnTo>
                    <a:pt x="38" y="1571"/>
                  </a:lnTo>
                  <a:lnTo>
                    <a:pt x="59" y="1476"/>
                  </a:lnTo>
                  <a:lnTo>
                    <a:pt x="50" y="1286"/>
                  </a:lnTo>
                  <a:lnTo>
                    <a:pt x="0" y="1165"/>
                  </a:lnTo>
                  <a:lnTo>
                    <a:pt x="16" y="1090"/>
                  </a:lnTo>
                  <a:lnTo>
                    <a:pt x="99" y="1071"/>
                  </a:lnTo>
                  <a:lnTo>
                    <a:pt x="196" y="1177"/>
                  </a:lnTo>
                  <a:lnTo>
                    <a:pt x="365" y="1153"/>
                  </a:lnTo>
                  <a:lnTo>
                    <a:pt x="400" y="1100"/>
                  </a:lnTo>
                  <a:lnTo>
                    <a:pt x="390" y="910"/>
                  </a:lnTo>
                  <a:lnTo>
                    <a:pt x="282" y="817"/>
                  </a:lnTo>
                  <a:lnTo>
                    <a:pt x="291" y="691"/>
                  </a:lnTo>
                  <a:lnTo>
                    <a:pt x="328" y="685"/>
                  </a:lnTo>
                  <a:lnTo>
                    <a:pt x="356" y="579"/>
                  </a:lnTo>
                  <a:lnTo>
                    <a:pt x="400" y="501"/>
                  </a:lnTo>
                  <a:lnTo>
                    <a:pt x="473" y="523"/>
                  </a:lnTo>
                  <a:lnTo>
                    <a:pt x="570" y="493"/>
                  </a:lnTo>
                  <a:lnTo>
                    <a:pt x="605" y="370"/>
                  </a:lnTo>
                  <a:lnTo>
                    <a:pt x="728" y="301"/>
                  </a:lnTo>
                  <a:lnTo>
                    <a:pt x="815" y="117"/>
                  </a:lnTo>
                  <a:lnTo>
                    <a:pt x="947" y="20"/>
                  </a:lnTo>
                  <a:lnTo>
                    <a:pt x="1182" y="56"/>
                  </a:lnTo>
                  <a:lnTo>
                    <a:pt x="1443" y="195"/>
                  </a:lnTo>
                  <a:lnTo>
                    <a:pt x="1643" y="46"/>
                  </a:lnTo>
                  <a:lnTo>
                    <a:pt x="1983" y="88"/>
                  </a:lnTo>
                  <a:lnTo>
                    <a:pt x="2099" y="213"/>
                  </a:lnTo>
                  <a:lnTo>
                    <a:pt x="2285" y="288"/>
                  </a:lnTo>
                  <a:lnTo>
                    <a:pt x="2526" y="190"/>
                  </a:lnTo>
                  <a:lnTo>
                    <a:pt x="2796" y="223"/>
                  </a:lnTo>
                  <a:lnTo>
                    <a:pt x="3113" y="37"/>
                  </a:lnTo>
                  <a:lnTo>
                    <a:pt x="3309" y="56"/>
                  </a:lnTo>
                  <a:lnTo>
                    <a:pt x="3448" y="4"/>
                  </a:lnTo>
                  <a:lnTo>
                    <a:pt x="3726" y="0"/>
                  </a:lnTo>
                  <a:lnTo>
                    <a:pt x="4066" y="163"/>
                  </a:lnTo>
                  <a:lnTo>
                    <a:pt x="4266" y="158"/>
                  </a:lnTo>
                  <a:lnTo>
                    <a:pt x="4325" y="210"/>
                  </a:lnTo>
                  <a:lnTo>
                    <a:pt x="4325" y="210"/>
                  </a:lnTo>
                  <a:lnTo>
                    <a:pt x="4197" y="312"/>
                  </a:lnTo>
                  <a:lnTo>
                    <a:pt x="4293" y="414"/>
                  </a:lnTo>
                  <a:lnTo>
                    <a:pt x="4224" y="626"/>
                  </a:lnTo>
                  <a:lnTo>
                    <a:pt x="4210" y="806"/>
                  </a:lnTo>
                  <a:lnTo>
                    <a:pt x="4104" y="858"/>
                  </a:lnTo>
                  <a:lnTo>
                    <a:pt x="4104" y="1018"/>
                  </a:lnTo>
                  <a:lnTo>
                    <a:pt x="4395" y="1582"/>
                  </a:lnTo>
                  <a:lnTo>
                    <a:pt x="4820" y="1684"/>
                  </a:lnTo>
                  <a:lnTo>
                    <a:pt x="5028" y="1864"/>
                  </a:lnTo>
                  <a:lnTo>
                    <a:pt x="5892" y="1989"/>
                  </a:lnTo>
                  <a:lnTo>
                    <a:pt x="6137" y="2197"/>
                  </a:lnTo>
                  <a:lnTo>
                    <a:pt x="6179" y="2345"/>
                  </a:lnTo>
                  <a:lnTo>
                    <a:pt x="6562" y="2428"/>
                  </a:lnTo>
                  <a:lnTo>
                    <a:pt x="6798" y="2123"/>
                  </a:lnTo>
                  <a:lnTo>
                    <a:pt x="6803" y="1979"/>
                  </a:lnTo>
                  <a:lnTo>
                    <a:pt x="6869" y="1942"/>
                  </a:lnTo>
                  <a:lnTo>
                    <a:pt x="7140" y="2147"/>
                  </a:lnTo>
                  <a:lnTo>
                    <a:pt x="7362" y="2571"/>
                  </a:lnTo>
                  <a:lnTo>
                    <a:pt x="7292" y="2642"/>
                  </a:lnTo>
                  <a:lnTo>
                    <a:pt x="7413" y="2935"/>
                  </a:lnTo>
                  <a:lnTo>
                    <a:pt x="7413" y="3495"/>
                  </a:lnTo>
                  <a:lnTo>
                    <a:pt x="7283" y="3649"/>
                  </a:lnTo>
                  <a:lnTo>
                    <a:pt x="7246" y="3649"/>
                  </a:lnTo>
                  <a:lnTo>
                    <a:pt x="7266" y="3836"/>
                  </a:lnTo>
                  <a:lnTo>
                    <a:pt x="7263" y="3915"/>
                  </a:lnTo>
                  <a:lnTo>
                    <a:pt x="7196" y="3923"/>
                  </a:lnTo>
                  <a:lnTo>
                    <a:pt x="7125" y="3895"/>
                  </a:lnTo>
                  <a:lnTo>
                    <a:pt x="7072" y="3958"/>
                  </a:lnTo>
                  <a:close/>
                </a:path>
              </a:pathLst>
            </a:custGeom>
            <a:solidFill>
              <a:srgbClr val="B2B3B3"/>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9" name="Freeform 11"/>
            <p:cNvSpPr>
              <a:spLocks/>
            </p:cNvSpPr>
            <p:nvPr/>
          </p:nvSpPr>
          <p:spPr bwMode="auto">
            <a:xfrm>
              <a:off x="3957638" y="4471988"/>
              <a:ext cx="1101725" cy="1136650"/>
            </a:xfrm>
            <a:custGeom>
              <a:avLst/>
              <a:gdLst/>
              <a:ahLst/>
              <a:cxnLst>
                <a:cxn ang="0">
                  <a:pos x="3199" y="2621"/>
                </a:cxn>
                <a:cxn ang="0">
                  <a:pos x="2931" y="2803"/>
                </a:cxn>
                <a:cxn ang="0">
                  <a:pos x="2750" y="2865"/>
                </a:cxn>
                <a:cxn ang="0">
                  <a:pos x="2588" y="2981"/>
                </a:cxn>
                <a:cxn ang="0">
                  <a:pos x="2394" y="2940"/>
                </a:cxn>
                <a:cxn ang="0">
                  <a:pos x="2229" y="2981"/>
                </a:cxn>
                <a:cxn ang="0">
                  <a:pos x="1916" y="3013"/>
                </a:cxn>
                <a:cxn ang="0">
                  <a:pos x="1668" y="3075"/>
                </a:cxn>
                <a:cxn ang="0">
                  <a:pos x="1714" y="3538"/>
                </a:cxn>
                <a:cxn ang="0">
                  <a:pos x="1652" y="3544"/>
                </a:cxn>
                <a:cxn ang="0">
                  <a:pos x="1476" y="3492"/>
                </a:cxn>
                <a:cxn ang="0">
                  <a:pos x="1405" y="3327"/>
                </a:cxn>
                <a:cxn ang="0">
                  <a:pos x="1045" y="3435"/>
                </a:cxn>
                <a:cxn ang="0">
                  <a:pos x="961" y="3216"/>
                </a:cxn>
                <a:cxn ang="0">
                  <a:pos x="676" y="3141"/>
                </a:cxn>
                <a:cxn ang="0">
                  <a:pos x="703" y="2967"/>
                </a:cxn>
                <a:cxn ang="0">
                  <a:pos x="799" y="2747"/>
                </a:cxn>
                <a:cxn ang="0">
                  <a:pos x="567" y="2685"/>
                </a:cxn>
                <a:cxn ang="0">
                  <a:pos x="524" y="2490"/>
                </a:cxn>
                <a:cxn ang="0">
                  <a:pos x="486" y="2295"/>
                </a:cxn>
                <a:cxn ang="0">
                  <a:pos x="213" y="2291"/>
                </a:cxn>
                <a:cxn ang="0">
                  <a:pos x="15" y="2335"/>
                </a:cxn>
                <a:cxn ang="0">
                  <a:pos x="0" y="2035"/>
                </a:cxn>
                <a:cxn ang="0">
                  <a:pos x="90" y="1922"/>
                </a:cxn>
                <a:cxn ang="0">
                  <a:pos x="487" y="1442"/>
                </a:cxn>
                <a:cxn ang="0">
                  <a:pos x="474" y="738"/>
                </a:cxn>
                <a:cxn ang="0">
                  <a:pos x="362" y="720"/>
                </a:cxn>
                <a:cxn ang="0">
                  <a:pos x="302" y="463"/>
                </a:cxn>
                <a:cxn ang="0">
                  <a:pos x="426" y="428"/>
                </a:cxn>
                <a:cxn ang="0">
                  <a:pos x="496" y="341"/>
                </a:cxn>
                <a:cxn ang="0">
                  <a:pos x="513" y="154"/>
                </a:cxn>
                <a:cxn ang="0">
                  <a:pos x="643" y="16"/>
                </a:cxn>
                <a:cxn ang="0">
                  <a:pos x="876" y="430"/>
                </a:cxn>
                <a:cxn ang="0">
                  <a:pos x="1098" y="409"/>
                </a:cxn>
                <a:cxn ang="0">
                  <a:pos x="1087" y="581"/>
                </a:cxn>
                <a:cxn ang="0">
                  <a:pos x="1350" y="752"/>
                </a:cxn>
                <a:cxn ang="0">
                  <a:pos x="1738" y="1428"/>
                </a:cxn>
                <a:cxn ang="0">
                  <a:pos x="2026" y="1327"/>
                </a:cxn>
                <a:cxn ang="0">
                  <a:pos x="2127" y="913"/>
                </a:cxn>
                <a:cxn ang="0">
                  <a:pos x="2338" y="540"/>
                </a:cxn>
                <a:cxn ang="0">
                  <a:pos x="2480" y="419"/>
                </a:cxn>
                <a:cxn ang="0">
                  <a:pos x="2662" y="308"/>
                </a:cxn>
                <a:cxn ang="0">
                  <a:pos x="2698" y="431"/>
                </a:cxn>
                <a:cxn ang="0">
                  <a:pos x="2806" y="605"/>
                </a:cxn>
                <a:cxn ang="0">
                  <a:pos x="3037" y="559"/>
                </a:cxn>
                <a:cxn ang="0">
                  <a:pos x="3006" y="821"/>
                </a:cxn>
                <a:cxn ang="0">
                  <a:pos x="2692" y="816"/>
                </a:cxn>
                <a:cxn ang="0">
                  <a:pos x="2534" y="825"/>
                </a:cxn>
                <a:cxn ang="0">
                  <a:pos x="2457" y="1021"/>
                </a:cxn>
                <a:cxn ang="0">
                  <a:pos x="2529" y="1211"/>
                </a:cxn>
                <a:cxn ang="0">
                  <a:pos x="2800" y="1215"/>
                </a:cxn>
                <a:cxn ang="0">
                  <a:pos x="2835" y="1737"/>
                </a:cxn>
                <a:cxn ang="0">
                  <a:pos x="2792" y="1975"/>
                </a:cxn>
                <a:cxn ang="0">
                  <a:pos x="2852" y="2155"/>
                </a:cxn>
                <a:cxn ang="0">
                  <a:pos x="3110" y="2251"/>
                </a:cxn>
                <a:cxn ang="0">
                  <a:pos x="3471" y="2389"/>
                </a:cxn>
                <a:cxn ang="0">
                  <a:pos x="3284" y="2528"/>
                </a:cxn>
              </a:cxnLst>
              <a:rect l="0" t="0" r="r" b="b"/>
              <a:pathLst>
                <a:path w="3471" h="3580">
                  <a:moveTo>
                    <a:pt x="3270" y="2677"/>
                  </a:moveTo>
                  <a:lnTo>
                    <a:pt x="3199" y="2621"/>
                  </a:lnTo>
                  <a:lnTo>
                    <a:pt x="3068" y="2639"/>
                  </a:lnTo>
                  <a:lnTo>
                    <a:pt x="2931" y="2803"/>
                  </a:lnTo>
                  <a:lnTo>
                    <a:pt x="2846" y="2862"/>
                  </a:lnTo>
                  <a:lnTo>
                    <a:pt x="2750" y="2865"/>
                  </a:lnTo>
                  <a:lnTo>
                    <a:pt x="2721" y="2837"/>
                  </a:lnTo>
                  <a:lnTo>
                    <a:pt x="2588" y="2981"/>
                  </a:lnTo>
                  <a:lnTo>
                    <a:pt x="2480" y="2880"/>
                  </a:lnTo>
                  <a:lnTo>
                    <a:pt x="2394" y="2940"/>
                  </a:lnTo>
                  <a:lnTo>
                    <a:pt x="2334" y="2891"/>
                  </a:lnTo>
                  <a:lnTo>
                    <a:pt x="2229" y="2981"/>
                  </a:lnTo>
                  <a:lnTo>
                    <a:pt x="2000" y="2899"/>
                  </a:lnTo>
                  <a:lnTo>
                    <a:pt x="1916" y="3013"/>
                  </a:lnTo>
                  <a:lnTo>
                    <a:pt x="1708" y="3008"/>
                  </a:lnTo>
                  <a:lnTo>
                    <a:pt x="1668" y="3075"/>
                  </a:lnTo>
                  <a:lnTo>
                    <a:pt x="1702" y="3363"/>
                  </a:lnTo>
                  <a:lnTo>
                    <a:pt x="1714" y="3538"/>
                  </a:lnTo>
                  <a:lnTo>
                    <a:pt x="1676" y="3580"/>
                  </a:lnTo>
                  <a:lnTo>
                    <a:pt x="1652" y="3544"/>
                  </a:lnTo>
                  <a:lnTo>
                    <a:pt x="1549" y="3571"/>
                  </a:lnTo>
                  <a:lnTo>
                    <a:pt x="1476" y="3492"/>
                  </a:lnTo>
                  <a:lnTo>
                    <a:pt x="1453" y="3357"/>
                  </a:lnTo>
                  <a:lnTo>
                    <a:pt x="1405" y="3327"/>
                  </a:lnTo>
                  <a:lnTo>
                    <a:pt x="1219" y="3439"/>
                  </a:lnTo>
                  <a:lnTo>
                    <a:pt x="1045" y="3435"/>
                  </a:lnTo>
                  <a:lnTo>
                    <a:pt x="921" y="3261"/>
                  </a:lnTo>
                  <a:lnTo>
                    <a:pt x="961" y="3216"/>
                  </a:lnTo>
                  <a:lnTo>
                    <a:pt x="802" y="3150"/>
                  </a:lnTo>
                  <a:lnTo>
                    <a:pt x="676" y="3141"/>
                  </a:lnTo>
                  <a:lnTo>
                    <a:pt x="650" y="3089"/>
                  </a:lnTo>
                  <a:lnTo>
                    <a:pt x="703" y="2967"/>
                  </a:lnTo>
                  <a:lnTo>
                    <a:pt x="712" y="2832"/>
                  </a:lnTo>
                  <a:lnTo>
                    <a:pt x="799" y="2747"/>
                  </a:lnTo>
                  <a:lnTo>
                    <a:pt x="744" y="2689"/>
                  </a:lnTo>
                  <a:lnTo>
                    <a:pt x="567" y="2685"/>
                  </a:lnTo>
                  <a:lnTo>
                    <a:pt x="532" y="2642"/>
                  </a:lnTo>
                  <a:lnTo>
                    <a:pt x="524" y="2490"/>
                  </a:lnTo>
                  <a:lnTo>
                    <a:pt x="470" y="2385"/>
                  </a:lnTo>
                  <a:lnTo>
                    <a:pt x="486" y="2295"/>
                  </a:lnTo>
                  <a:lnTo>
                    <a:pt x="490" y="2264"/>
                  </a:lnTo>
                  <a:lnTo>
                    <a:pt x="213" y="2291"/>
                  </a:lnTo>
                  <a:lnTo>
                    <a:pt x="24" y="2353"/>
                  </a:lnTo>
                  <a:lnTo>
                    <a:pt x="15" y="2335"/>
                  </a:lnTo>
                  <a:lnTo>
                    <a:pt x="58" y="2221"/>
                  </a:lnTo>
                  <a:lnTo>
                    <a:pt x="0" y="2035"/>
                  </a:lnTo>
                  <a:lnTo>
                    <a:pt x="15" y="1961"/>
                  </a:lnTo>
                  <a:lnTo>
                    <a:pt x="90" y="1922"/>
                  </a:lnTo>
                  <a:lnTo>
                    <a:pt x="96" y="1805"/>
                  </a:lnTo>
                  <a:lnTo>
                    <a:pt x="487" y="1442"/>
                  </a:lnTo>
                  <a:lnTo>
                    <a:pt x="499" y="810"/>
                  </a:lnTo>
                  <a:lnTo>
                    <a:pt x="474" y="738"/>
                  </a:lnTo>
                  <a:lnTo>
                    <a:pt x="430" y="710"/>
                  </a:lnTo>
                  <a:lnTo>
                    <a:pt x="362" y="720"/>
                  </a:lnTo>
                  <a:lnTo>
                    <a:pt x="304" y="466"/>
                  </a:lnTo>
                  <a:lnTo>
                    <a:pt x="302" y="463"/>
                  </a:lnTo>
                  <a:lnTo>
                    <a:pt x="355" y="400"/>
                  </a:lnTo>
                  <a:lnTo>
                    <a:pt x="426" y="428"/>
                  </a:lnTo>
                  <a:lnTo>
                    <a:pt x="493" y="420"/>
                  </a:lnTo>
                  <a:lnTo>
                    <a:pt x="496" y="341"/>
                  </a:lnTo>
                  <a:lnTo>
                    <a:pt x="476" y="154"/>
                  </a:lnTo>
                  <a:lnTo>
                    <a:pt x="513" y="154"/>
                  </a:lnTo>
                  <a:lnTo>
                    <a:pt x="643" y="0"/>
                  </a:lnTo>
                  <a:lnTo>
                    <a:pt x="643" y="16"/>
                  </a:lnTo>
                  <a:lnTo>
                    <a:pt x="744" y="449"/>
                  </a:lnTo>
                  <a:lnTo>
                    <a:pt x="876" y="430"/>
                  </a:lnTo>
                  <a:lnTo>
                    <a:pt x="966" y="318"/>
                  </a:lnTo>
                  <a:lnTo>
                    <a:pt x="1098" y="409"/>
                  </a:lnTo>
                  <a:lnTo>
                    <a:pt x="1036" y="480"/>
                  </a:lnTo>
                  <a:lnTo>
                    <a:pt x="1087" y="581"/>
                  </a:lnTo>
                  <a:lnTo>
                    <a:pt x="1258" y="641"/>
                  </a:lnTo>
                  <a:lnTo>
                    <a:pt x="1350" y="752"/>
                  </a:lnTo>
                  <a:lnTo>
                    <a:pt x="1672" y="1377"/>
                  </a:lnTo>
                  <a:lnTo>
                    <a:pt x="1738" y="1428"/>
                  </a:lnTo>
                  <a:lnTo>
                    <a:pt x="1965" y="1277"/>
                  </a:lnTo>
                  <a:lnTo>
                    <a:pt x="2026" y="1327"/>
                  </a:lnTo>
                  <a:lnTo>
                    <a:pt x="2167" y="1247"/>
                  </a:lnTo>
                  <a:lnTo>
                    <a:pt x="2127" y="913"/>
                  </a:lnTo>
                  <a:lnTo>
                    <a:pt x="2370" y="620"/>
                  </a:lnTo>
                  <a:lnTo>
                    <a:pt x="2338" y="540"/>
                  </a:lnTo>
                  <a:lnTo>
                    <a:pt x="2370" y="439"/>
                  </a:lnTo>
                  <a:lnTo>
                    <a:pt x="2480" y="419"/>
                  </a:lnTo>
                  <a:lnTo>
                    <a:pt x="2481" y="287"/>
                  </a:lnTo>
                  <a:lnTo>
                    <a:pt x="2662" y="308"/>
                  </a:lnTo>
                  <a:lnTo>
                    <a:pt x="2647" y="374"/>
                  </a:lnTo>
                  <a:lnTo>
                    <a:pt x="2698" y="431"/>
                  </a:lnTo>
                  <a:lnTo>
                    <a:pt x="2698" y="564"/>
                  </a:lnTo>
                  <a:lnTo>
                    <a:pt x="2806" y="605"/>
                  </a:lnTo>
                  <a:lnTo>
                    <a:pt x="2944" y="518"/>
                  </a:lnTo>
                  <a:lnTo>
                    <a:pt x="3037" y="559"/>
                  </a:lnTo>
                  <a:lnTo>
                    <a:pt x="3052" y="652"/>
                  </a:lnTo>
                  <a:lnTo>
                    <a:pt x="3006" y="821"/>
                  </a:lnTo>
                  <a:lnTo>
                    <a:pt x="2888" y="846"/>
                  </a:lnTo>
                  <a:lnTo>
                    <a:pt x="2692" y="816"/>
                  </a:lnTo>
                  <a:lnTo>
                    <a:pt x="2642" y="877"/>
                  </a:lnTo>
                  <a:lnTo>
                    <a:pt x="2534" y="825"/>
                  </a:lnTo>
                  <a:lnTo>
                    <a:pt x="2421" y="985"/>
                  </a:lnTo>
                  <a:lnTo>
                    <a:pt x="2457" y="1021"/>
                  </a:lnTo>
                  <a:lnTo>
                    <a:pt x="2473" y="1123"/>
                  </a:lnTo>
                  <a:lnTo>
                    <a:pt x="2529" y="1211"/>
                  </a:lnTo>
                  <a:lnTo>
                    <a:pt x="2739" y="1143"/>
                  </a:lnTo>
                  <a:lnTo>
                    <a:pt x="2800" y="1215"/>
                  </a:lnTo>
                  <a:lnTo>
                    <a:pt x="2719" y="1616"/>
                  </a:lnTo>
                  <a:lnTo>
                    <a:pt x="2835" y="1737"/>
                  </a:lnTo>
                  <a:lnTo>
                    <a:pt x="2797" y="1976"/>
                  </a:lnTo>
                  <a:lnTo>
                    <a:pt x="2792" y="1975"/>
                  </a:lnTo>
                  <a:lnTo>
                    <a:pt x="2774" y="2041"/>
                  </a:lnTo>
                  <a:lnTo>
                    <a:pt x="2852" y="2155"/>
                  </a:lnTo>
                  <a:lnTo>
                    <a:pt x="3026" y="2137"/>
                  </a:lnTo>
                  <a:lnTo>
                    <a:pt x="3110" y="2251"/>
                  </a:lnTo>
                  <a:lnTo>
                    <a:pt x="3435" y="2293"/>
                  </a:lnTo>
                  <a:lnTo>
                    <a:pt x="3471" y="2389"/>
                  </a:lnTo>
                  <a:lnTo>
                    <a:pt x="3411" y="2528"/>
                  </a:lnTo>
                  <a:lnTo>
                    <a:pt x="3284" y="2528"/>
                  </a:lnTo>
                  <a:lnTo>
                    <a:pt x="3270" y="2677"/>
                  </a:lnTo>
                  <a:close/>
                </a:path>
              </a:pathLst>
            </a:custGeom>
            <a:solidFill>
              <a:srgbClr val="898989"/>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10" name="Freeform 12"/>
            <p:cNvSpPr>
              <a:spLocks/>
            </p:cNvSpPr>
            <p:nvPr/>
          </p:nvSpPr>
          <p:spPr bwMode="auto">
            <a:xfrm>
              <a:off x="4725988" y="4460875"/>
              <a:ext cx="744537" cy="649288"/>
            </a:xfrm>
            <a:custGeom>
              <a:avLst/>
              <a:gdLst/>
              <a:ahLst/>
              <a:cxnLst>
                <a:cxn ang="0">
                  <a:pos x="376" y="2010"/>
                </a:cxn>
                <a:cxn ang="0">
                  <a:pos x="414" y="1771"/>
                </a:cxn>
                <a:cxn ang="0">
                  <a:pos x="298" y="1650"/>
                </a:cxn>
                <a:cxn ang="0">
                  <a:pos x="379" y="1249"/>
                </a:cxn>
                <a:cxn ang="0">
                  <a:pos x="318" y="1177"/>
                </a:cxn>
                <a:cxn ang="0">
                  <a:pos x="108" y="1245"/>
                </a:cxn>
                <a:cxn ang="0">
                  <a:pos x="52" y="1157"/>
                </a:cxn>
                <a:cxn ang="0">
                  <a:pos x="36" y="1055"/>
                </a:cxn>
                <a:cxn ang="0">
                  <a:pos x="0" y="1019"/>
                </a:cxn>
                <a:cxn ang="0">
                  <a:pos x="113" y="859"/>
                </a:cxn>
                <a:cxn ang="0">
                  <a:pos x="221" y="911"/>
                </a:cxn>
                <a:cxn ang="0">
                  <a:pos x="271" y="850"/>
                </a:cxn>
                <a:cxn ang="0">
                  <a:pos x="467" y="880"/>
                </a:cxn>
                <a:cxn ang="0">
                  <a:pos x="585" y="855"/>
                </a:cxn>
                <a:cxn ang="0">
                  <a:pos x="630" y="687"/>
                </a:cxn>
                <a:cxn ang="0">
                  <a:pos x="883" y="695"/>
                </a:cxn>
                <a:cxn ang="0">
                  <a:pos x="1051" y="630"/>
                </a:cxn>
                <a:cxn ang="0">
                  <a:pos x="965" y="526"/>
                </a:cxn>
                <a:cxn ang="0">
                  <a:pos x="763" y="429"/>
                </a:cxn>
                <a:cxn ang="0">
                  <a:pos x="763" y="401"/>
                </a:cxn>
                <a:cxn ang="0">
                  <a:pos x="882" y="238"/>
                </a:cxn>
                <a:cxn ang="0">
                  <a:pos x="880" y="248"/>
                </a:cxn>
                <a:cxn ang="0">
                  <a:pos x="1009" y="328"/>
                </a:cxn>
                <a:cxn ang="0">
                  <a:pos x="1121" y="303"/>
                </a:cxn>
                <a:cxn ang="0">
                  <a:pos x="1176" y="340"/>
                </a:cxn>
                <a:cxn ang="0">
                  <a:pos x="1257" y="179"/>
                </a:cxn>
                <a:cxn ang="0">
                  <a:pos x="1392" y="173"/>
                </a:cxn>
                <a:cxn ang="0">
                  <a:pos x="1461" y="0"/>
                </a:cxn>
                <a:cxn ang="0">
                  <a:pos x="1602" y="69"/>
                </a:cxn>
                <a:cxn ang="0">
                  <a:pos x="1763" y="69"/>
                </a:cxn>
                <a:cxn ang="0">
                  <a:pos x="1794" y="167"/>
                </a:cxn>
                <a:cxn ang="0">
                  <a:pos x="1998" y="408"/>
                </a:cxn>
                <a:cxn ang="0">
                  <a:pos x="2143" y="326"/>
                </a:cxn>
                <a:cxn ang="0">
                  <a:pos x="2232" y="660"/>
                </a:cxn>
                <a:cxn ang="0">
                  <a:pos x="2020" y="867"/>
                </a:cxn>
                <a:cxn ang="0">
                  <a:pos x="2050" y="919"/>
                </a:cxn>
                <a:cxn ang="0">
                  <a:pos x="2238" y="867"/>
                </a:cxn>
                <a:cxn ang="0">
                  <a:pos x="2297" y="972"/>
                </a:cxn>
                <a:cxn ang="0">
                  <a:pos x="2244" y="1203"/>
                </a:cxn>
                <a:cxn ang="0">
                  <a:pos x="2341" y="1366"/>
                </a:cxn>
                <a:cxn ang="0">
                  <a:pos x="2203" y="1468"/>
                </a:cxn>
                <a:cxn ang="0">
                  <a:pos x="2125" y="1510"/>
                </a:cxn>
                <a:cxn ang="0">
                  <a:pos x="2149" y="1564"/>
                </a:cxn>
                <a:cxn ang="0">
                  <a:pos x="2023" y="1588"/>
                </a:cxn>
                <a:cxn ang="0">
                  <a:pos x="1999" y="1666"/>
                </a:cxn>
                <a:cxn ang="0">
                  <a:pos x="1945" y="1654"/>
                </a:cxn>
                <a:cxn ang="0">
                  <a:pos x="1861" y="1600"/>
                </a:cxn>
                <a:cxn ang="0">
                  <a:pos x="1735" y="1774"/>
                </a:cxn>
                <a:cxn ang="0">
                  <a:pos x="1494" y="1714"/>
                </a:cxn>
                <a:cxn ang="0">
                  <a:pos x="1458" y="1624"/>
                </a:cxn>
                <a:cxn ang="0">
                  <a:pos x="1026" y="1913"/>
                </a:cxn>
                <a:cxn ang="0">
                  <a:pos x="1014" y="1997"/>
                </a:cxn>
                <a:cxn ang="0">
                  <a:pos x="953" y="2045"/>
                </a:cxn>
                <a:cxn ang="0">
                  <a:pos x="629" y="1901"/>
                </a:cxn>
                <a:cxn ang="0">
                  <a:pos x="491" y="2033"/>
                </a:cxn>
                <a:cxn ang="0">
                  <a:pos x="376" y="2010"/>
                </a:cxn>
              </a:cxnLst>
              <a:rect l="0" t="0" r="r" b="b"/>
              <a:pathLst>
                <a:path w="2341" h="2045">
                  <a:moveTo>
                    <a:pt x="376" y="2010"/>
                  </a:moveTo>
                  <a:lnTo>
                    <a:pt x="414" y="1771"/>
                  </a:lnTo>
                  <a:lnTo>
                    <a:pt x="298" y="1650"/>
                  </a:lnTo>
                  <a:lnTo>
                    <a:pt x="379" y="1249"/>
                  </a:lnTo>
                  <a:lnTo>
                    <a:pt x="318" y="1177"/>
                  </a:lnTo>
                  <a:lnTo>
                    <a:pt x="108" y="1245"/>
                  </a:lnTo>
                  <a:lnTo>
                    <a:pt x="52" y="1157"/>
                  </a:lnTo>
                  <a:lnTo>
                    <a:pt x="36" y="1055"/>
                  </a:lnTo>
                  <a:lnTo>
                    <a:pt x="0" y="1019"/>
                  </a:lnTo>
                  <a:lnTo>
                    <a:pt x="113" y="859"/>
                  </a:lnTo>
                  <a:lnTo>
                    <a:pt x="221" y="911"/>
                  </a:lnTo>
                  <a:lnTo>
                    <a:pt x="271" y="850"/>
                  </a:lnTo>
                  <a:lnTo>
                    <a:pt x="467" y="880"/>
                  </a:lnTo>
                  <a:lnTo>
                    <a:pt x="585" y="855"/>
                  </a:lnTo>
                  <a:lnTo>
                    <a:pt x="630" y="687"/>
                  </a:lnTo>
                  <a:lnTo>
                    <a:pt x="883" y="695"/>
                  </a:lnTo>
                  <a:lnTo>
                    <a:pt x="1051" y="630"/>
                  </a:lnTo>
                  <a:lnTo>
                    <a:pt x="965" y="526"/>
                  </a:lnTo>
                  <a:lnTo>
                    <a:pt x="763" y="429"/>
                  </a:lnTo>
                  <a:lnTo>
                    <a:pt x="763" y="401"/>
                  </a:lnTo>
                  <a:lnTo>
                    <a:pt x="882" y="238"/>
                  </a:lnTo>
                  <a:lnTo>
                    <a:pt x="880" y="248"/>
                  </a:lnTo>
                  <a:lnTo>
                    <a:pt x="1009" y="328"/>
                  </a:lnTo>
                  <a:lnTo>
                    <a:pt x="1121" y="303"/>
                  </a:lnTo>
                  <a:lnTo>
                    <a:pt x="1176" y="340"/>
                  </a:lnTo>
                  <a:lnTo>
                    <a:pt x="1257" y="179"/>
                  </a:lnTo>
                  <a:lnTo>
                    <a:pt x="1392" y="173"/>
                  </a:lnTo>
                  <a:lnTo>
                    <a:pt x="1461" y="0"/>
                  </a:lnTo>
                  <a:lnTo>
                    <a:pt x="1602" y="69"/>
                  </a:lnTo>
                  <a:lnTo>
                    <a:pt x="1763" y="69"/>
                  </a:lnTo>
                  <a:lnTo>
                    <a:pt x="1794" y="167"/>
                  </a:lnTo>
                  <a:lnTo>
                    <a:pt x="1998" y="408"/>
                  </a:lnTo>
                  <a:lnTo>
                    <a:pt x="2143" y="326"/>
                  </a:lnTo>
                  <a:lnTo>
                    <a:pt x="2232" y="660"/>
                  </a:lnTo>
                  <a:lnTo>
                    <a:pt x="2020" y="867"/>
                  </a:lnTo>
                  <a:lnTo>
                    <a:pt x="2050" y="919"/>
                  </a:lnTo>
                  <a:lnTo>
                    <a:pt x="2238" y="867"/>
                  </a:lnTo>
                  <a:lnTo>
                    <a:pt x="2297" y="972"/>
                  </a:lnTo>
                  <a:lnTo>
                    <a:pt x="2244" y="1203"/>
                  </a:lnTo>
                  <a:lnTo>
                    <a:pt x="2341" y="1366"/>
                  </a:lnTo>
                  <a:lnTo>
                    <a:pt x="2203" y="1468"/>
                  </a:lnTo>
                  <a:lnTo>
                    <a:pt x="2125" y="1510"/>
                  </a:lnTo>
                  <a:lnTo>
                    <a:pt x="2149" y="1564"/>
                  </a:lnTo>
                  <a:lnTo>
                    <a:pt x="2023" y="1588"/>
                  </a:lnTo>
                  <a:lnTo>
                    <a:pt x="1999" y="1666"/>
                  </a:lnTo>
                  <a:lnTo>
                    <a:pt x="1945" y="1654"/>
                  </a:lnTo>
                  <a:lnTo>
                    <a:pt x="1861" y="1600"/>
                  </a:lnTo>
                  <a:lnTo>
                    <a:pt x="1735" y="1774"/>
                  </a:lnTo>
                  <a:lnTo>
                    <a:pt x="1494" y="1714"/>
                  </a:lnTo>
                  <a:lnTo>
                    <a:pt x="1458" y="1624"/>
                  </a:lnTo>
                  <a:lnTo>
                    <a:pt x="1026" y="1913"/>
                  </a:lnTo>
                  <a:lnTo>
                    <a:pt x="1014" y="1997"/>
                  </a:lnTo>
                  <a:lnTo>
                    <a:pt x="953" y="2045"/>
                  </a:lnTo>
                  <a:lnTo>
                    <a:pt x="629" y="1901"/>
                  </a:lnTo>
                  <a:lnTo>
                    <a:pt x="491" y="2033"/>
                  </a:lnTo>
                  <a:lnTo>
                    <a:pt x="376" y="2010"/>
                  </a:lnTo>
                  <a:close/>
                </a:path>
              </a:pathLst>
            </a:custGeom>
            <a:solidFill>
              <a:srgbClr val="D9DADA"/>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11" name="Freeform 13"/>
            <p:cNvSpPr>
              <a:spLocks/>
            </p:cNvSpPr>
            <p:nvPr/>
          </p:nvSpPr>
          <p:spPr bwMode="auto">
            <a:xfrm>
              <a:off x="6232525" y="871538"/>
              <a:ext cx="1387475" cy="1257300"/>
            </a:xfrm>
            <a:custGeom>
              <a:avLst/>
              <a:gdLst/>
              <a:ahLst/>
              <a:cxnLst>
                <a:cxn ang="0">
                  <a:pos x="89" y="137"/>
                </a:cxn>
                <a:cxn ang="0">
                  <a:pos x="906" y="86"/>
                </a:cxn>
                <a:cxn ang="0">
                  <a:pos x="1272" y="139"/>
                </a:cxn>
                <a:cxn ang="0">
                  <a:pos x="1508" y="486"/>
                </a:cxn>
                <a:cxn ang="0">
                  <a:pos x="1772" y="922"/>
                </a:cxn>
                <a:cxn ang="0">
                  <a:pos x="1917" y="1150"/>
                </a:cxn>
                <a:cxn ang="0">
                  <a:pos x="2246" y="1435"/>
                </a:cxn>
                <a:cxn ang="0">
                  <a:pos x="2533" y="1460"/>
                </a:cxn>
                <a:cxn ang="0">
                  <a:pos x="2863" y="1550"/>
                </a:cxn>
                <a:cxn ang="0">
                  <a:pos x="3043" y="1658"/>
                </a:cxn>
                <a:cxn ang="0">
                  <a:pos x="3126" y="1889"/>
                </a:cxn>
                <a:cxn ang="0">
                  <a:pos x="3662" y="1899"/>
                </a:cxn>
                <a:cxn ang="0">
                  <a:pos x="3947" y="1637"/>
                </a:cxn>
                <a:cxn ang="0">
                  <a:pos x="4229" y="1398"/>
                </a:cxn>
                <a:cxn ang="0">
                  <a:pos x="4255" y="1550"/>
                </a:cxn>
                <a:cxn ang="0">
                  <a:pos x="4267" y="1869"/>
                </a:cxn>
                <a:cxn ang="0">
                  <a:pos x="4249" y="2579"/>
                </a:cxn>
                <a:cxn ang="0">
                  <a:pos x="4208" y="2803"/>
                </a:cxn>
                <a:cxn ang="0">
                  <a:pos x="4173" y="2988"/>
                </a:cxn>
                <a:cxn ang="0">
                  <a:pos x="3740" y="3168"/>
                </a:cxn>
                <a:cxn ang="0">
                  <a:pos x="3824" y="3537"/>
                </a:cxn>
                <a:cxn ang="0">
                  <a:pos x="3871" y="3825"/>
                </a:cxn>
                <a:cxn ang="0">
                  <a:pos x="3585" y="3797"/>
                </a:cxn>
                <a:cxn ang="0">
                  <a:pos x="3467" y="3768"/>
                </a:cxn>
                <a:cxn ang="0">
                  <a:pos x="3218" y="3961"/>
                </a:cxn>
                <a:cxn ang="0">
                  <a:pos x="3059" y="3847"/>
                </a:cxn>
                <a:cxn ang="0">
                  <a:pos x="2856" y="3624"/>
                </a:cxn>
                <a:cxn ang="0">
                  <a:pos x="2801" y="3866"/>
                </a:cxn>
                <a:cxn ang="0">
                  <a:pos x="2577" y="3678"/>
                </a:cxn>
                <a:cxn ang="0">
                  <a:pos x="2423" y="3524"/>
                </a:cxn>
                <a:cxn ang="0">
                  <a:pos x="2095" y="3519"/>
                </a:cxn>
                <a:cxn ang="0">
                  <a:pos x="1927" y="3395"/>
                </a:cxn>
                <a:cxn ang="0">
                  <a:pos x="1698" y="3469"/>
                </a:cxn>
                <a:cxn ang="0">
                  <a:pos x="1440" y="3420"/>
                </a:cxn>
                <a:cxn ang="0">
                  <a:pos x="1106" y="3281"/>
                </a:cxn>
                <a:cxn ang="0">
                  <a:pos x="1073" y="3224"/>
                </a:cxn>
                <a:cxn ang="0">
                  <a:pos x="1227" y="3032"/>
                </a:cxn>
                <a:cxn ang="0">
                  <a:pos x="1080" y="3017"/>
                </a:cxn>
                <a:cxn ang="0">
                  <a:pos x="806" y="2796"/>
                </a:cxn>
                <a:cxn ang="0">
                  <a:pos x="1331" y="2359"/>
                </a:cxn>
                <a:cxn ang="0">
                  <a:pos x="1412" y="1849"/>
                </a:cxn>
                <a:cxn ang="0">
                  <a:pos x="1501" y="984"/>
                </a:cxn>
                <a:cxn ang="0">
                  <a:pos x="991" y="947"/>
                </a:cxn>
                <a:cxn ang="0">
                  <a:pos x="828" y="1028"/>
                </a:cxn>
                <a:cxn ang="0">
                  <a:pos x="510" y="888"/>
                </a:cxn>
                <a:cxn ang="0">
                  <a:pos x="465" y="652"/>
                </a:cxn>
                <a:cxn ang="0">
                  <a:pos x="200" y="682"/>
                </a:cxn>
                <a:cxn ang="0">
                  <a:pos x="119" y="311"/>
                </a:cxn>
                <a:cxn ang="0">
                  <a:pos x="44" y="210"/>
                </a:cxn>
              </a:cxnLst>
              <a:rect l="0" t="0" r="r" b="b"/>
              <a:pathLst>
                <a:path w="4369" h="3961">
                  <a:moveTo>
                    <a:pt x="44" y="210"/>
                  </a:moveTo>
                  <a:lnTo>
                    <a:pt x="89" y="137"/>
                  </a:lnTo>
                  <a:lnTo>
                    <a:pt x="485" y="0"/>
                  </a:lnTo>
                  <a:lnTo>
                    <a:pt x="906" y="86"/>
                  </a:lnTo>
                  <a:lnTo>
                    <a:pt x="1046" y="29"/>
                  </a:lnTo>
                  <a:lnTo>
                    <a:pt x="1272" y="139"/>
                  </a:lnTo>
                  <a:lnTo>
                    <a:pt x="1322" y="266"/>
                  </a:lnTo>
                  <a:lnTo>
                    <a:pt x="1508" y="486"/>
                  </a:lnTo>
                  <a:lnTo>
                    <a:pt x="1539" y="614"/>
                  </a:lnTo>
                  <a:lnTo>
                    <a:pt x="1772" y="922"/>
                  </a:lnTo>
                  <a:lnTo>
                    <a:pt x="1892" y="1055"/>
                  </a:lnTo>
                  <a:lnTo>
                    <a:pt x="1917" y="1150"/>
                  </a:lnTo>
                  <a:lnTo>
                    <a:pt x="2096" y="1370"/>
                  </a:lnTo>
                  <a:lnTo>
                    <a:pt x="2246" y="1435"/>
                  </a:lnTo>
                  <a:lnTo>
                    <a:pt x="2423" y="1401"/>
                  </a:lnTo>
                  <a:lnTo>
                    <a:pt x="2533" y="1460"/>
                  </a:lnTo>
                  <a:lnTo>
                    <a:pt x="2633" y="1425"/>
                  </a:lnTo>
                  <a:lnTo>
                    <a:pt x="2863" y="1550"/>
                  </a:lnTo>
                  <a:lnTo>
                    <a:pt x="3017" y="1553"/>
                  </a:lnTo>
                  <a:lnTo>
                    <a:pt x="3043" y="1658"/>
                  </a:lnTo>
                  <a:lnTo>
                    <a:pt x="3145" y="1813"/>
                  </a:lnTo>
                  <a:lnTo>
                    <a:pt x="3126" y="1889"/>
                  </a:lnTo>
                  <a:lnTo>
                    <a:pt x="3297" y="2028"/>
                  </a:lnTo>
                  <a:lnTo>
                    <a:pt x="3662" y="1899"/>
                  </a:lnTo>
                  <a:lnTo>
                    <a:pt x="3817" y="1686"/>
                  </a:lnTo>
                  <a:lnTo>
                    <a:pt x="3947" y="1637"/>
                  </a:lnTo>
                  <a:lnTo>
                    <a:pt x="4115" y="1457"/>
                  </a:lnTo>
                  <a:lnTo>
                    <a:pt x="4229" y="1398"/>
                  </a:lnTo>
                  <a:lnTo>
                    <a:pt x="4277" y="1466"/>
                  </a:lnTo>
                  <a:lnTo>
                    <a:pt x="4255" y="1550"/>
                  </a:lnTo>
                  <a:lnTo>
                    <a:pt x="4369" y="1677"/>
                  </a:lnTo>
                  <a:lnTo>
                    <a:pt x="4267" y="1869"/>
                  </a:lnTo>
                  <a:lnTo>
                    <a:pt x="4285" y="2496"/>
                  </a:lnTo>
                  <a:lnTo>
                    <a:pt x="4249" y="2579"/>
                  </a:lnTo>
                  <a:lnTo>
                    <a:pt x="4263" y="2665"/>
                  </a:lnTo>
                  <a:lnTo>
                    <a:pt x="4208" y="2803"/>
                  </a:lnTo>
                  <a:lnTo>
                    <a:pt x="4212" y="2923"/>
                  </a:lnTo>
                  <a:lnTo>
                    <a:pt x="4173" y="2988"/>
                  </a:lnTo>
                  <a:lnTo>
                    <a:pt x="3821" y="2989"/>
                  </a:lnTo>
                  <a:lnTo>
                    <a:pt x="3740" y="3168"/>
                  </a:lnTo>
                  <a:lnTo>
                    <a:pt x="3643" y="3260"/>
                  </a:lnTo>
                  <a:lnTo>
                    <a:pt x="3824" y="3537"/>
                  </a:lnTo>
                  <a:lnTo>
                    <a:pt x="3824" y="3761"/>
                  </a:lnTo>
                  <a:lnTo>
                    <a:pt x="3871" y="3825"/>
                  </a:lnTo>
                  <a:lnTo>
                    <a:pt x="3699" y="3842"/>
                  </a:lnTo>
                  <a:lnTo>
                    <a:pt x="3585" y="3797"/>
                  </a:lnTo>
                  <a:lnTo>
                    <a:pt x="3506" y="3703"/>
                  </a:lnTo>
                  <a:lnTo>
                    <a:pt x="3467" y="3768"/>
                  </a:lnTo>
                  <a:lnTo>
                    <a:pt x="3397" y="3722"/>
                  </a:lnTo>
                  <a:lnTo>
                    <a:pt x="3218" y="3961"/>
                  </a:lnTo>
                  <a:lnTo>
                    <a:pt x="3139" y="3961"/>
                  </a:lnTo>
                  <a:lnTo>
                    <a:pt x="3059" y="3847"/>
                  </a:lnTo>
                  <a:lnTo>
                    <a:pt x="2954" y="3822"/>
                  </a:lnTo>
                  <a:lnTo>
                    <a:pt x="2856" y="3624"/>
                  </a:lnTo>
                  <a:lnTo>
                    <a:pt x="2775" y="3663"/>
                  </a:lnTo>
                  <a:lnTo>
                    <a:pt x="2801" y="3866"/>
                  </a:lnTo>
                  <a:lnTo>
                    <a:pt x="2731" y="3866"/>
                  </a:lnTo>
                  <a:lnTo>
                    <a:pt x="2577" y="3678"/>
                  </a:lnTo>
                  <a:lnTo>
                    <a:pt x="2487" y="3678"/>
                  </a:lnTo>
                  <a:lnTo>
                    <a:pt x="2423" y="3524"/>
                  </a:lnTo>
                  <a:lnTo>
                    <a:pt x="2289" y="3445"/>
                  </a:lnTo>
                  <a:lnTo>
                    <a:pt x="2095" y="3519"/>
                  </a:lnTo>
                  <a:lnTo>
                    <a:pt x="2036" y="3513"/>
                  </a:lnTo>
                  <a:lnTo>
                    <a:pt x="1927" y="3395"/>
                  </a:lnTo>
                  <a:lnTo>
                    <a:pt x="1767" y="3494"/>
                  </a:lnTo>
                  <a:lnTo>
                    <a:pt x="1698" y="3469"/>
                  </a:lnTo>
                  <a:lnTo>
                    <a:pt x="1609" y="3534"/>
                  </a:lnTo>
                  <a:lnTo>
                    <a:pt x="1440" y="3420"/>
                  </a:lnTo>
                  <a:lnTo>
                    <a:pt x="1375" y="3246"/>
                  </a:lnTo>
                  <a:lnTo>
                    <a:pt x="1106" y="3281"/>
                  </a:lnTo>
                  <a:lnTo>
                    <a:pt x="1117" y="3269"/>
                  </a:lnTo>
                  <a:lnTo>
                    <a:pt x="1073" y="3224"/>
                  </a:lnTo>
                  <a:lnTo>
                    <a:pt x="1073" y="3105"/>
                  </a:lnTo>
                  <a:lnTo>
                    <a:pt x="1227" y="3032"/>
                  </a:lnTo>
                  <a:lnTo>
                    <a:pt x="1183" y="2972"/>
                  </a:lnTo>
                  <a:lnTo>
                    <a:pt x="1080" y="3017"/>
                  </a:lnTo>
                  <a:lnTo>
                    <a:pt x="835" y="2855"/>
                  </a:lnTo>
                  <a:lnTo>
                    <a:pt x="806" y="2796"/>
                  </a:lnTo>
                  <a:lnTo>
                    <a:pt x="1213" y="2211"/>
                  </a:lnTo>
                  <a:lnTo>
                    <a:pt x="1331" y="2359"/>
                  </a:lnTo>
                  <a:lnTo>
                    <a:pt x="1338" y="1893"/>
                  </a:lnTo>
                  <a:lnTo>
                    <a:pt x="1412" y="1849"/>
                  </a:lnTo>
                  <a:lnTo>
                    <a:pt x="1398" y="1361"/>
                  </a:lnTo>
                  <a:lnTo>
                    <a:pt x="1501" y="984"/>
                  </a:lnTo>
                  <a:lnTo>
                    <a:pt x="1183" y="778"/>
                  </a:lnTo>
                  <a:lnTo>
                    <a:pt x="991" y="947"/>
                  </a:lnTo>
                  <a:lnTo>
                    <a:pt x="858" y="970"/>
                  </a:lnTo>
                  <a:lnTo>
                    <a:pt x="828" y="1028"/>
                  </a:lnTo>
                  <a:lnTo>
                    <a:pt x="614" y="1007"/>
                  </a:lnTo>
                  <a:lnTo>
                    <a:pt x="510" y="888"/>
                  </a:lnTo>
                  <a:lnTo>
                    <a:pt x="437" y="703"/>
                  </a:lnTo>
                  <a:lnTo>
                    <a:pt x="465" y="652"/>
                  </a:lnTo>
                  <a:lnTo>
                    <a:pt x="296" y="556"/>
                  </a:lnTo>
                  <a:lnTo>
                    <a:pt x="200" y="682"/>
                  </a:lnTo>
                  <a:lnTo>
                    <a:pt x="0" y="563"/>
                  </a:lnTo>
                  <a:lnTo>
                    <a:pt x="119" y="311"/>
                  </a:lnTo>
                  <a:lnTo>
                    <a:pt x="44" y="209"/>
                  </a:lnTo>
                  <a:lnTo>
                    <a:pt x="44" y="210"/>
                  </a:lnTo>
                  <a:close/>
                </a:path>
              </a:pathLst>
            </a:custGeom>
            <a:solidFill>
              <a:srgbClr val="D9DADA"/>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12" name="Freeform 14"/>
            <p:cNvSpPr>
              <a:spLocks/>
            </p:cNvSpPr>
            <p:nvPr/>
          </p:nvSpPr>
          <p:spPr bwMode="auto">
            <a:xfrm>
              <a:off x="6462713" y="1901825"/>
              <a:ext cx="1011237" cy="681038"/>
            </a:xfrm>
            <a:custGeom>
              <a:avLst/>
              <a:gdLst/>
              <a:ahLst/>
              <a:cxnLst>
                <a:cxn ang="0">
                  <a:pos x="3182" y="631"/>
                </a:cxn>
                <a:cxn ang="0">
                  <a:pos x="3000" y="982"/>
                </a:cxn>
                <a:cxn ang="0">
                  <a:pos x="2816" y="898"/>
                </a:cxn>
                <a:cxn ang="0">
                  <a:pos x="2788" y="1165"/>
                </a:cxn>
                <a:cxn ang="0">
                  <a:pos x="2587" y="1382"/>
                </a:cxn>
                <a:cxn ang="0">
                  <a:pos x="2354" y="1491"/>
                </a:cxn>
                <a:cxn ang="0">
                  <a:pos x="2379" y="1729"/>
                </a:cxn>
                <a:cxn ang="0">
                  <a:pos x="2001" y="1676"/>
                </a:cxn>
                <a:cxn ang="0">
                  <a:pos x="1827" y="2070"/>
                </a:cxn>
                <a:cxn ang="0">
                  <a:pos x="1670" y="1998"/>
                </a:cxn>
                <a:cxn ang="0">
                  <a:pos x="1507" y="1687"/>
                </a:cxn>
                <a:cxn ang="0">
                  <a:pos x="1132" y="1380"/>
                </a:cxn>
                <a:cxn ang="0">
                  <a:pos x="860" y="1201"/>
                </a:cxn>
                <a:cxn ang="0">
                  <a:pos x="732" y="1183"/>
                </a:cxn>
                <a:cxn ang="0">
                  <a:pos x="517" y="783"/>
                </a:cxn>
                <a:cxn ang="0">
                  <a:pos x="266" y="932"/>
                </a:cxn>
                <a:cxn ang="0">
                  <a:pos x="170" y="710"/>
                </a:cxn>
                <a:cxn ang="0">
                  <a:pos x="0" y="318"/>
                </a:cxn>
                <a:cxn ang="0">
                  <a:pos x="295" y="259"/>
                </a:cxn>
                <a:cxn ang="0">
                  <a:pos x="381" y="35"/>
                </a:cxn>
                <a:cxn ang="0">
                  <a:pos x="715" y="174"/>
                </a:cxn>
                <a:cxn ang="0">
                  <a:pos x="973" y="223"/>
                </a:cxn>
                <a:cxn ang="0">
                  <a:pos x="1202" y="149"/>
                </a:cxn>
                <a:cxn ang="0">
                  <a:pos x="1370" y="273"/>
                </a:cxn>
                <a:cxn ang="0">
                  <a:pos x="1698" y="278"/>
                </a:cxn>
                <a:cxn ang="0">
                  <a:pos x="1852" y="432"/>
                </a:cxn>
                <a:cxn ang="0">
                  <a:pos x="2076" y="620"/>
                </a:cxn>
                <a:cxn ang="0">
                  <a:pos x="2131" y="378"/>
                </a:cxn>
                <a:cxn ang="0">
                  <a:pos x="2334" y="601"/>
                </a:cxn>
                <a:cxn ang="0">
                  <a:pos x="2493" y="715"/>
                </a:cxn>
                <a:cxn ang="0">
                  <a:pos x="2742" y="522"/>
                </a:cxn>
                <a:cxn ang="0">
                  <a:pos x="2860" y="551"/>
                </a:cxn>
                <a:cxn ang="0">
                  <a:pos x="3146" y="579"/>
                </a:cxn>
              </a:cxnLst>
              <a:rect l="0" t="0" r="r" b="b"/>
              <a:pathLst>
                <a:path w="3182" h="2145">
                  <a:moveTo>
                    <a:pt x="3146" y="579"/>
                  </a:moveTo>
                  <a:lnTo>
                    <a:pt x="3182" y="631"/>
                  </a:lnTo>
                  <a:lnTo>
                    <a:pt x="3142" y="784"/>
                  </a:lnTo>
                  <a:lnTo>
                    <a:pt x="3000" y="982"/>
                  </a:lnTo>
                  <a:lnTo>
                    <a:pt x="2882" y="879"/>
                  </a:lnTo>
                  <a:lnTo>
                    <a:pt x="2816" y="898"/>
                  </a:lnTo>
                  <a:lnTo>
                    <a:pt x="2785" y="1018"/>
                  </a:lnTo>
                  <a:lnTo>
                    <a:pt x="2788" y="1165"/>
                  </a:lnTo>
                  <a:lnTo>
                    <a:pt x="2673" y="1218"/>
                  </a:lnTo>
                  <a:lnTo>
                    <a:pt x="2587" y="1382"/>
                  </a:lnTo>
                  <a:lnTo>
                    <a:pt x="2376" y="1454"/>
                  </a:lnTo>
                  <a:lnTo>
                    <a:pt x="2354" y="1491"/>
                  </a:lnTo>
                  <a:lnTo>
                    <a:pt x="2448" y="1652"/>
                  </a:lnTo>
                  <a:lnTo>
                    <a:pt x="2379" y="1729"/>
                  </a:lnTo>
                  <a:lnTo>
                    <a:pt x="2137" y="1770"/>
                  </a:lnTo>
                  <a:lnTo>
                    <a:pt x="2001" y="1676"/>
                  </a:lnTo>
                  <a:lnTo>
                    <a:pt x="1946" y="1695"/>
                  </a:lnTo>
                  <a:lnTo>
                    <a:pt x="1827" y="2070"/>
                  </a:lnTo>
                  <a:lnTo>
                    <a:pt x="1677" y="2145"/>
                  </a:lnTo>
                  <a:lnTo>
                    <a:pt x="1670" y="1998"/>
                  </a:lnTo>
                  <a:lnTo>
                    <a:pt x="1503" y="1818"/>
                  </a:lnTo>
                  <a:lnTo>
                    <a:pt x="1507" y="1687"/>
                  </a:lnTo>
                  <a:lnTo>
                    <a:pt x="1219" y="1290"/>
                  </a:lnTo>
                  <a:lnTo>
                    <a:pt x="1132" y="1380"/>
                  </a:lnTo>
                  <a:lnTo>
                    <a:pt x="997" y="1232"/>
                  </a:lnTo>
                  <a:lnTo>
                    <a:pt x="860" y="1201"/>
                  </a:lnTo>
                  <a:lnTo>
                    <a:pt x="835" y="1224"/>
                  </a:lnTo>
                  <a:lnTo>
                    <a:pt x="732" y="1183"/>
                  </a:lnTo>
                  <a:lnTo>
                    <a:pt x="739" y="1028"/>
                  </a:lnTo>
                  <a:lnTo>
                    <a:pt x="517" y="783"/>
                  </a:lnTo>
                  <a:lnTo>
                    <a:pt x="318" y="968"/>
                  </a:lnTo>
                  <a:lnTo>
                    <a:pt x="266" y="932"/>
                  </a:lnTo>
                  <a:lnTo>
                    <a:pt x="236" y="769"/>
                  </a:lnTo>
                  <a:lnTo>
                    <a:pt x="170" y="710"/>
                  </a:lnTo>
                  <a:lnTo>
                    <a:pt x="170" y="429"/>
                  </a:lnTo>
                  <a:lnTo>
                    <a:pt x="0" y="318"/>
                  </a:lnTo>
                  <a:lnTo>
                    <a:pt x="30" y="185"/>
                  </a:lnTo>
                  <a:lnTo>
                    <a:pt x="295" y="259"/>
                  </a:lnTo>
                  <a:lnTo>
                    <a:pt x="295" y="133"/>
                  </a:lnTo>
                  <a:lnTo>
                    <a:pt x="381" y="35"/>
                  </a:lnTo>
                  <a:lnTo>
                    <a:pt x="650" y="0"/>
                  </a:lnTo>
                  <a:lnTo>
                    <a:pt x="715" y="174"/>
                  </a:lnTo>
                  <a:lnTo>
                    <a:pt x="884" y="288"/>
                  </a:lnTo>
                  <a:lnTo>
                    <a:pt x="973" y="223"/>
                  </a:lnTo>
                  <a:lnTo>
                    <a:pt x="1042" y="248"/>
                  </a:lnTo>
                  <a:lnTo>
                    <a:pt x="1202" y="149"/>
                  </a:lnTo>
                  <a:lnTo>
                    <a:pt x="1311" y="267"/>
                  </a:lnTo>
                  <a:lnTo>
                    <a:pt x="1370" y="273"/>
                  </a:lnTo>
                  <a:lnTo>
                    <a:pt x="1564" y="199"/>
                  </a:lnTo>
                  <a:lnTo>
                    <a:pt x="1698" y="278"/>
                  </a:lnTo>
                  <a:lnTo>
                    <a:pt x="1762" y="432"/>
                  </a:lnTo>
                  <a:lnTo>
                    <a:pt x="1852" y="432"/>
                  </a:lnTo>
                  <a:lnTo>
                    <a:pt x="2006" y="620"/>
                  </a:lnTo>
                  <a:lnTo>
                    <a:pt x="2076" y="620"/>
                  </a:lnTo>
                  <a:lnTo>
                    <a:pt x="2050" y="417"/>
                  </a:lnTo>
                  <a:lnTo>
                    <a:pt x="2131" y="378"/>
                  </a:lnTo>
                  <a:lnTo>
                    <a:pt x="2229" y="576"/>
                  </a:lnTo>
                  <a:lnTo>
                    <a:pt x="2334" y="601"/>
                  </a:lnTo>
                  <a:lnTo>
                    <a:pt x="2414" y="715"/>
                  </a:lnTo>
                  <a:lnTo>
                    <a:pt x="2493" y="715"/>
                  </a:lnTo>
                  <a:lnTo>
                    <a:pt x="2672" y="476"/>
                  </a:lnTo>
                  <a:lnTo>
                    <a:pt x="2742" y="522"/>
                  </a:lnTo>
                  <a:lnTo>
                    <a:pt x="2781" y="457"/>
                  </a:lnTo>
                  <a:lnTo>
                    <a:pt x="2860" y="551"/>
                  </a:lnTo>
                  <a:lnTo>
                    <a:pt x="2974" y="596"/>
                  </a:lnTo>
                  <a:lnTo>
                    <a:pt x="3146" y="579"/>
                  </a:lnTo>
                  <a:close/>
                </a:path>
              </a:pathLst>
            </a:custGeom>
            <a:solidFill>
              <a:srgbClr val="D9DADA"/>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13" name="Freeform 15"/>
            <p:cNvSpPr>
              <a:spLocks/>
            </p:cNvSpPr>
            <p:nvPr/>
          </p:nvSpPr>
          <p:spPr bwMode="auto">
            <a:xfrm>
              <a:off x="5534025" y="4911725"/>
              <a:ext cx="927100" cy="771525"/>
            </a:xfrm>
            <a:custGeom>
              <a:avLst/>
              <a:gdLst/>
              <a:ahLst/>
              <a:cxnLst>
                <a:cxn ang="0">
                  <a:pos x="2919" y="615"/>
                </a:cxn>
                <a:cxn ang="0">
                  <a:pos x="2852" y="672"/>
                </a:cxn>
                <a:cxn ang="0">
                  <a:pos x="2771" y="823"/>
                </a:cxn>
                <a:cxn ang="0">
                  <a:pos x="2722" y="820"/>
                </a:cxn>
                <a:cxn ang="0">
                  <a:pos x="2674" y="937"/>
                </a:cxn>
                <a:cxn ang="0">
                  <a:pos x="2464" y="1054"/>
                </a:cxn>
                <a:cxn ang="0">
                  <a:pos x="2384" y="1012"/>
                </a:cxn>
                <a:cxn ang="0">
                  <a:pos x="2324" y="1117"/>
                </a:cxn>
                <a:cxn ang="0">
                  <a:pos x="2169" y="1112"/>
                </a:cxn>
                <a:cxn ang="0">
                  <a:pos x="2067" y="1192"/>
                </a:cxn>
                <a:cxn ang="0">
                  <a:pos x="2000" y="1146"/>
                </a:cxn>
                <a:cxn ang="0">
                  <a:pos x="1701" y="1300"/>
                </a:cxn>
                <a:cxn ang="0">
                  <a:pos x="1526" y="1161"/>
                </a:cxn>
                <a:cxn ang="0">
                  <a:pos x="1516" y="1279"/>
                </a:cxn>
                <a:cxn ang="0">
                  <a:pos x="1581" y="1424"/>
                </a:cxn>
                <a:cxn ang="0">
                  <a:pos x="1432" y="1492"/>
                </a:cxn>
                <a:cxn ang="0">
                  <a:pos x="1324" y="1606"/>
                </a:cxn>
                <a:cxn ang="0">
                  <a:pos x="1070" y="1698"/>
                </a:cxn>
                <a:cxn ang="0">
                  <a:pos x="888" y="1692"/>
                </a:cxn>
                <a:cxn ang="0">
                  <a:pos x="782" y="1814"/>
                </a:cxn>
                <a:cxn ang="0">
                  <a:pos x="458" y="1921"/>
                </a:cxn>
                <a:cxn ang="0">
                  <a:pos x="213" y="2103"/>
                </a:cxn>
                <a:cxn ang="0">
                  <a:pos x="371" y="2345"/>
                </a:cxn>
                <a:cxn ang="0">
                  <a:pos x="273" y="2428"/>
                </a:cxn>
                <a:cxn ang="0">
                  <a:pos x="149" y="2434"/>
                </a:cxn>
                <a:cxn ang="0">
                  <a:pos x="0" y="2165"/>
                </a:cxn>
                <a:cxn ang="0">
                  <a:pos x="42" y="1890"/>
                </a:cxn>
                <a:cxn ang="0">
                  <a:pos x="40" y="1890"/>
                </a:cxn>
                <a:cxn ang="0">
                  <a:pos x="134" y="1743"/>
                </a:cxn>
                <a:cxn ang="0">
                  <a:pos x="266" y="1725"/>
                </a:cxn>
                <a:cxn ang="0">
                  <a:pos x="266" y="1629"/>
                </a:cxn>
                <a:cxn ang="0">
                  <a:pos x="386" y="1575"/>
                </a:cxn>
                <a:cxn ang="0">
                  <a:pos x="404" y="1425"/>
                </a:cxn>
                <a:cxn ang="0">
                  <a:pos x="627" y="1245"/>
                </a:cxn>
                <a:cxn ang="0">
                  <a:pos x="621" y="992"/>
                </a:cxn>
                <a:cxn ang="0">
                  <a:pos x="789" y="782"/>
                </a:cxn>
                <a:cxn ang="0">
                  <a:pos x="789" y="698"/>
                </a:cxn>
                <a:cxn ang="0">
                  <a:pos x="843" y="626"/>
                </a:cxn>
                <a:cxn ang="0">
                  <a:pos x="795" y="416"/>
                </a:cxn>
                <a:cxn ang="0">
                  <a:pos x="790" y="415"/>
                </a:cxn>
                <a:cxn ang="0">
                  <a:pos x="862" y="368"/>
                </a:cxn>
                <a:cxn ang="0">
                  <a:pos x="857" y="228"/>
                </a:cxn>
                <a:cxn ang="0">
                  <a:pos x="910" y="204"/>
                </a:cxn>
                <a:cxn ang="0">
                  <a:pos x="1010" y="216"/>
                </a:cxn>
                <a:cxn ang="0">
                  <a:pos x="1169" y="289"/>
                </a:cxn>
                <a:cxn ang="0">
                  <a:pos x="1202" y="216"/>
                </a:cxn>
                <a:cxn ang="0">
                  <a:pos x="1142" y="136"/>
                </a:cxn>
                <a:cxn ang="0">
                  <a:pos x="1282" y="20"/>
                </a:cxn>
                <a:cxn ang="0">
                  <a:pos x="1450" y="68"/>
                </a:cxn>
                <a:cxn ang="0">
                  <a:pos x="1565" y="0"/>
                </a:cxn>
                <a:cxn ang="0">
                  <a:pos x="1662" y="88"/>
                </a:cxn>
                <a:cxn ang="0">
                  <a:pos x="1842" y="32"/>
                </a:cxn>
                <a:cxn ang="0">
                  <a:pos x="1874" y="96"/>
                </a:cxn>
                <a:cxn ang="0">
                  <a:pos x="1706" y="349"/>
                </a:cxn>
                <a:cxn ang="0">
                  <a:pos x="1770" y="404"/>
                </a:cxn>
                <a:cxn ang="0">
                  <a:pos x="2174" y="256"/>
                </a:cxn>
                <a:cxn ang="0">
                  <a:pos x="2310" y="325"/>
                </a:cxn>
                <a:cxn ang="0">
                  <a:pos x="2350" y="272"/>
                </a:cxn>
                <a:cxn ang="0">
                  <a:pos x="2314" y="200"/>
                </a:cxn>
                <a:cxn ang="0">
                  <a:pos x="2342" y="152"/>
                </a:cxn>
                <a:cxn ang="0">
                  <a:pos x="2686" y="228"/>
                </a:cxn>
                <a:cxn ang="0">
                  <a:pos x="2810" y="364"/>
                </a:cxn>
                <a:cxn ang="0">
                  <a:pos x="2919" y="615"/>
                </a:cxn>
              </a:cxnLst>
              <a:rect l="0" t="0" r="r" b="b"/>
              <a:pathLst>
                <a:path w="2919" h="2434">
                  <a:moveTo>
                    <a:pt x="2919" y="615"/>
                  </a:moveTo>
                  <a:lnTo>
                    <a:pt x="2852" y="672"/>
                  </a:lnTo>
                  <a:lnTo>
                    <a:pt x="2771" y="823"/>
                  </a:lnTo>
                  <a:lnTo>
                    <a:pt x="2722" y="820"/>
                  </a:lnTo>
                  <a:lnTo>
                    <a:pt x="2674" y="937"/>
                  </a:lnTo>
                  <a:lnTo>
                    <a:pt x="2464" y="1054"/>
                  </a:lnTo>
                  <a:lnTo>
                    <a:pt x="2384" y="1012"/>
                  </a:lnTo>
                  <a:lnTo>
                    <a:pt x="2324" y="1117"/>
                  </a:lnTo>
                  <a:lnTo>
                    <a:pt x="2169" y="1112"/>
                  </a:lnTo>
                  <a:lnTo>
                    <a:pt x="2067" y="1192"/>
                  </a:lnTo>
                  <a:lnTo>
                    <a:pt x="2000" y="1146"/>
                  </a:lnTo>
                  <a:lnTo>
                    <a:pt x="1701" y="1300"/>
                  </a:lnTo>
                  <a:lnTo>
                    <a:pt x="1526" y="1161"/>
                  </a:lnTo>
                  <a:lnTo>
                    <a:pt x="1516" y="1279"/>
                  </a:lnTo>
                  <a:lnTo>
                    <a:pt x="1581" y="1424"/>
                  </a:lnTo>
                  <a:lnTo>
                    <a:pt x="1432" y="1492"/>
                  </a:lnTo>
                  <a:lnTo>
                    <a:pt x="1324" y="1606"/>
                  </a:lnTo>
                  <a:lnTo>
                    <a:pt x="1070" y="1698"/>
                  </a:lnTo>
                  <a:lnTo>
                    <a:pt x="888" y="1692"/>
                  </a:lnTo>
                  <a:lnTo>
                    <a:pt x="782" y="1814"/>
                  </a:lnTo>
                  <a:lnTo>
                    <a:pt x="458" y="1921"/>
                  </a:lnTo>
                  <a:lnTo>
                    <a:pt x="213" y="2103"/>
                  </a:lnTo>
                  <a:lnTo>
                    <a:pt x="371" y="2345"/>
                  </a:lnTo>
                  <a:lnTo>
                    <a:pt x="273" y="2428"/>
                  </a:lnTo>
                  <a:lnTo>
                    <a:pt x="149" y="2434"/>
                  </a:lnTo>
                  <a:lnTo>
                    <a:pt x="0" y="2165"/>
                  </a:lnTo>
                  <a:lnTo>
                    <a:pt x="42" y="1890"/>
                  </a:lnTo>
                  <a:lnTo>
                    <a:pt x="40" y="1890"/>
                  </a:lnTo>
                  <a:lnTo>
                    <a:pt x="134" y="1743"/>
                  </a:lnTo>
                  <a:lnTo>
                    <a:pt x="266" y="1725"/>
                  </a:lnTo>
                  <a:lnTo>
                    <a:pt x="266" y="1629"/>
                  </a:lnTo>
                  <a:lnTo>
                    <a:pt x="386" y="1575"/>
                  </a:lnTo>
                  <a:lnTo>
                    <a:pt x="404" y="1425"/>
                  </a:lnTo>
                  <a:lnTo>
                    <a:pt x="627" y="1245"/>
                  </a:lnTo>
                  <a:lnTo>
                    <a:pt x="621" y="992"/>
                  </a:lnTo>
                  <a:lnTo>
                    <a:pt x="789" y="782"/>
                  </a:lnTo>
                  <a:lnTo>
                    <a:pt x="789" y="698"/>
                  </a:lnTo>
                  <a:lnTo>
                    <a:pt x="843" y="626"/>
                  </a:lnTo>
                  <a:lnTo>
                    <a:pt x="795" y="416"/>
                  </a:lnTo>
                  <a:lnTo>
                    <a:pt x="790" y="415"/>
                  </a:lnTo>
                  <a:lnTo>
                    <a:pt x="862" y="368"/>
                  </a:lnTo>
                  <a:lnTo>
                    <a:pt x="857" y="228"/>
                  </a:lnTo>
                  <a:lnTo>
                    <a:pt x="910" y="204"/>
                  </a:lnTo>
                  <a:lnTo>
                    <a:pt x="1010" y="216"/>
                  </a:lnTo>
                  <a:lnTo>
                    <a:pt x="1169" y="289"/>
                  </a:lnTo>
                  <a:lnTo>
                    <a:pt x="1202" y="216"/>
                  </a:lnTo>
                  <a:lnTo>
                    <a:pt x="1142" y="136"/>
                  </a:lnTo>
                  <a:lnTo>
                    <a:pt x="1282" y="20"/>
                  </a:lnTo>
                  <a:lnTo>
                    <a:pt x="1450" y="68"/>
                  </a:lnTo>
                  <a:lnTo>
                    <a:pt x="1565" y="0"/>
                  </a:lnTo>
                  <a:lnTo>
                    <a:pt x="1662" y="88"/>
                  </a:lnTo>
                  <a:lnTo>
                    <a:pt x="1842" y="32"/>
                  </a:lnTo>
                  <a:lnTo>
                    <a:pt x="1874" y="96"/>
                  </a:lnTo>
                  <a:lnTo>
                    <a:pt x="1706" y="349"/>
                  </a:lnTo>
                  <a:lnTo>
                    <a:pt x="1770" y="404"/>
                  </a:lnTo>
                  <a:lnTo>
                    <a:pt x="2174" y="256"/>
                  </a:lnTo>
                  <a:lnTo>
                    <a:pt x="2310" y="325"/>
                  </a:lnTo>
                  <a:lnTo>
                    <a:pt x="2350" y="272"/>
                  </a:lnTo>
                  <a:lnTo>
                    <a:pt x="2314" y="200"/>
                  </a:lnTo>
                  <a:lnTo>
                    <a:pt x="2342" y="152"/>
                  </a:lnTo>
                  <a:lnTo>
                    <a:pt x="2686" y="228"/>
                  </a:lnTo>
                  <a:lnTo>
                    <a:pt x="2810" y="364"/>
                  </a:lnTo>
                  <a:lnTo>
                    <a:pt x="2919" y="615"/>
                  </a:lnTo>
                  <a:close/>
                </a:path>
              </a:pathLst>
            </a:custGeom>
            <a:solidFill>
              <a:srgbClr val="D9DADA"/>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14" name="Freeform 16"/>
            <p:cNvSpPr>
              <a:spLocks/>
            </p:cNvSpPr>
            <p:nvPr/>
          </p:nvSpPr>
          <p:spPr bwMode="auto">
            <a:xfrm>
              <a:off x="6848475" y="4787900"/>
              <a:ext cx="184150" cy="476250"/>
            </a:xfrm>
            <a:custGeom>
              <a:avLst/>
              <a:gdLst/>
              <a:ahLst/>
              <a:cxnLst>
                <a:cxn ang="0">
                  <a:pos x="356" y="1501"/>
                </a:cxn>
                <a:cxn ang="0">
                  <a:pos x="422" y="1447"/>
                </a:cxn>
                <a:cxn ang="0">
                  <a:pos x="407" y="1271"/>
                </a:cxn>
                <a:cxn ang="0">
                  <a:pos x="466" y="1056"/>
                </a:cxn>
                <a:cxn ang="0">
                  <a:pos x="580" y="410"/>
                </a:cxn>
                <a:cxn ang="0">
                  <a:pos x="548" y="67"/>
                </a:cxn>
                <a:cxn ang="0">
                  <a:pos x="427" y="0"/>
                </a:cxn>
                <a:cxn ang="0">
                  <a:pos x="196" y="176"/>
                </a:cxn>
                <a:cxn ang="0">
                  <a:pos x="55" y="559"/>
                </a:cxn>
                <a:cxn ang="0">
                  <a:pos x="0" y="907"/>
                </a:cxn>
                <a:cxn ang="0">
                  <a:pos x="114" y="1240"/>
                </a:cxn>
                <a:cxn ang="0">
                  <a:pos x="232" y="1314"/>
                </a:cxn>
                <a:cxn ang="0">
                  <a:pos x="356" y="1501"/>
                </a:cxn>
              </a:cxnLst>
              <a:rect l="0" t="0" r="r" b="b"/>
              <a:pathLst>
                <a:path w="580" h="1501">
                  <a:moveTo>
                    <a:pt x="356" y="1501"/>
                  </a:moveTo>
                  <a:lnTo>
                    <a:pt x="422" y="1447"/>
                  </a:lnTo>
                  <a:lnTo>
                    <a:pt x="407" y="1271"/>
                  </a:lnTo>
                  <a:lnTo>
                    <a:pt x="466" y="1056"/>
                  </a:lnTo>
                  <a:lnTo>
                    <a:pt x="580" y="410"/>
                  </a:lnTo>
                  <a:lnTo>
                    <a:pt x="548" y="67"/>
                  </a:lnTo>
                  <a:lnTo>
                    <a:pt x="427" y="0"/>
                  </a:lnTo>
                  <a:lnTo>
                    <a:pt x="196" y="176"/>
                  </a:lnTo>
                  <a:lnTo>
                    <a:pt x="55" y="559"/>
                  </a:lnTo>
                  <a:lnTo>
                    <a:pt x="0" y="907"/>
                  </a:lnTo>
                  <a:lnTo>
                    <a:pt x="114" y="1240"/>
                  </a:lnTo>
                  <a:lnTo>
                    <a:pt x="232" y="1314"/>
                  </a:lnTo>
                  <a:lnTo>
                    <a:pt x="356" y="1501"/>
                  </a:lnTo>
                  <a:close/>
                </a:path>
              </a:pathLst>
            </a:custGeom>
            <a:solidFill>
              <a:srgbClr val="9D9E9E"/>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15" name="Freeform 17"/>
            <p:cNvSpPr>
              <a:spLocks/>
            </p:cNvSpPr>
            <p:nvPr/>
          </p:nvSpPr>
          <p:spPr bwMode="auto">
            <a:xfrm>
              <a:off x="6267450" y="4454525"/>
              <a:ext cx="525463" cy="652463"/>
            </a:xfrm>
            <a:custGeom>
              <a:avLst/>
              <a:gdLst/>
              <a:ahLst/>
              <a:cxnLst>
                <a:cxn ang="0">
                  <a:pos x="1656" y="260"/>
                </a:cxn>
                <a:cxn ang="0">
                  <a:pos x="1529" y="585"/>
                </a:cxn>
                <a:cxn ang="0">
                  <a:pos x="1453" y="539"/>
                </a:cxn>
                <a:cxn ang="0">
                  <a:pos x="1373" y="585"/>
                </a:cxn>
                <a:cxn ang="0">
                  <a:pos x="1467" y="681"/>
                </a:cxn>
                <a:cxn ang="0">
                  <a:pos x="1434" y="998"/>
                </a:cxn>
                <a:cxn ang="0">
                  <a:pos x="1461" y="1094"/>
                </a:cxn>
                <a:cxn ang="0">
                  <a:pos x="1438" y="1135"/>
                </a:cxn>
                <a:cxn ang="0">
                  <a:pos x="1343" y="1104"/>
                </a:cxn>
                <a:cxn ang="0">
                  <a:pos x="1299" y="1162"/>
                </a:cxn>
                <a:cxn ang="0">
                  <a:pos x="1333" y="1243"/>
                </a:cxn>
                <a:cxn ang="0">
                  <a:pos x="1212" y="1346"/>
                </a:cxn>
                <a:cxn ang="0">
                  <a:pos x="1234" y="1392"/>
                </a:cxn>
                <a:cxn ang="0">
                  <a:pos x="1134" y="1450"/>
                </a:cxn>
                <a:cxn ang="0">
                  <a:pos x="1146" y="1516"/>
                </a:cxn>
                <a:cxn ang="0">
                  <a:pos x="1120" y="1568"/>
                </a:cxn>
                <a:cxn ang="0">
                  <a:pos x="960" y="1584"/>
                </a:cxn>
                <a:cxn ang="0">
                  <a:pos x="874" y="1668"/>
                </a:cxn>
                <a:cxn ang="0">
                  <a:pos x="945" y="1718"/>
                </a:cxn>
                <a:cxn ang="0">
                  <a:pos x="762" y="1968"/>
                </a:cxn>
                <a:cxn ang="0">
                  <a:pos x="721" y="1959"/>
                </a:cxn>
                <a:cxn ang="0">
                  <a:pos x="610" y="2055"/>
                </a:cxn>
                <a:cxn ang="0">
                  <a:pos x="501" y="1804"/>
                </a:cxn>
                <a:cxn ang="0">
                  <a:pos x="377" y="1668"/>
                </a:cxn>
                <a:cxn ang="0">
                  <a:pos x="37" y="1593"/>
                </a:cxn>
                <a:cxn ang="0">
                  <a:pos x="0" y="1524"/>
                </a:cxn>
                <a:cxn ang="0">
                  <a:pos x="82" y="1203"/>
                </a:cxn>
                <a:cxn ang="0">
                  <a:pos x="239" y="888"/>
                </a:cxn>
                <a:cxn ang="0">
                  <a:pos x="187" y="818"/>
                </a:cxn>
                <a:cxn ang="0">
                  <a:pos x="204" y="678"/>
                </a:cxn>
                <a:cxn ang="0">
                  <a:pos x="373" y="525"/>
                </a:cxn>
                <a:cxn ang="0">
                  <a:pos x="339" y="415"/>
                </a:cxn>
                <a:cxn ang="0">
                  <a:pos x="467" y="205"/>
                </a:cxn>
                <a:cxn ang="0">
                  <a:pos x="579" y="234"/>
                </a:cxn>
                <a:cxn ang="0">
                  <a:pos x="795" y="65"/>
                </a:cxn>
                <a:cxn ang="0">
                  <a:pos x="829" y="0"/>
                </a:cxn>
                <a:cxn ang="0">
                  <a:pos x="981" y="12"/>
                </a:cxn>
                <a:cxn ang="0">
                  <a:pos x="1086" y="297"/>
                </a:cxn>
                <a:cxn ang="0">
                  <a:pos x="1249" y="303"/>
                </a:cxn>
                <a:cxn ang="0">
                  <a:pos x="1302" y="216"/>
                </a:cxn>
                <a:cxn ang="0">
                  <a:pos x="1437" y="321"/>
                </a:cxn>
                <a:cxn ang="0">
                  <a:pos x="1656" y="260"/>
                </a:cxn>
              </a:cxnLst>
              <a:rect l="0" t="0" r="r" b="b"/>
              <a:pathLst>
                <a:path w="1656" h="2055">
                  <a:moveTo>
                    <a:pt x="1656" y="260"/>
                  </a:moveTo>
                  <a:lnTo>
                    <a:pt x="1529" y="585"/>
                  </a:lnTo>
                  <a:lnTo>
                    <a:pt x="1453" y="539"/>
                  </a:lnTo>
                  <a:lnTo>
                    <a:pt x="1373" y="585"/>
                  </a:lnTo>
                  <a:lnTo>
                    <a:pt x="1467" y="681"/>
                  </a:lnTo>
                  <a:lnTo>
                    <a:pt x="1434" y="998"/>
                  </a:lnTo>
                  <a:lnTo>
                    <a:pt x="1461" y="1094"/>
                  </a:lnTo>
                  <a:lnTo>
                    <a:pt x="1438" y="1135"/>
                  </a:lnTo>
                  <a:lnTo>
                    <a:pt x="1343" y="1104"/>
                  </a:lnTo>
                  <a:lnTo>
                    <a:pt x="1299" y="1162"/>
                  </a:lnTo>
                  <a:lnTo>
                    <a:pt x="1333" y="1243"/>
                  </a:lnTo>
                  <a:lnTo>
                    <a:pt x="1212" y="1346"/>
                  </a:lnTo>
                  <a:lnTo>
                    <a:pt x="1234" y="1392"/>
                  </a:lnTo>
                  <a:lnTo>
                    <a:pt x="1134" y="1450"/>
                  </a:lnTo>
                  <a:lnTo>
                    <a:pt x="1146" y="1516"/>
                  </a:lnTo>
                  <a:lnTo>
                    <a:pt x="1120" y="1568"/>
                  </a:lnTo>
                  <a:lnTo>
                    <a:pt x="960" y="1584"/>
                  </a:lnTo>
                  <a:lnTo>
                    <a:pt x="874" y="1668"/>
                  </a:lnTo>
                  <a:lnTo>
                    <a:pt x="945" y="1718"/>
                  </a:lnTo>
                  <a:lnTo>
                    <a:pt x="762" y="1968"/>
                  </a:lnTo>
                  <a:lnTo>
                    <a:pt x="721" y="1959"/>
                  </a:lnTo>
                  <a:lnTo>
                    <a:pt x="610" y="2055"/>
                  </a:lnTo>
                  <a:lnTo>
                    <a:pt x="501" y="1804"/>
                  </a:lnTo>
                  <a:lnTo>
                    <a:pt x="377" y="1668"/>
                  </a:lnTo>
                  <a:lnTo>
                    <a:pt x="37" y="1593"/>
                  </a:lnTo>
                  <a:lnTo>
                    <a:pt x="0" y="1524"/>
                  </a:lnTo>
                  <a:lnTo>
                    <a:pt x="82" y="1203"/>
                  </a:lnTo>
                  <a:lnTo>
                    <a:pt x="239" y="888"/>
                  </a:lnTo>
                  <a:lnTo>
                    <a:pt x="187" y="818"/>
                  </a:lnTo>
                  <a:lnTo>
                    <a:pt x="204" y="678"/>
                  </a:lnTo>
                  <a:lnTo>
                    <a:pt x="373" y="525"/>
                  </a:lnTo>
                  <a:lnTo>
                    <a:pt x="339" y="415"/>
                  </a:lnTo>
                  <a:lnTo>
                    <a:pt x="467" y="205"/>
                  </a:lnTo>
                  <a:lnTo>
                    <a:pt x="579" y="234"/>
                  </a:lnTo>
                  <a:lnTo>
                    <a:pt x="795" y="65"/>
                  </a:lnTo>
                  <a:lnTo>
                    <a:pt x="829" y="0"/>
                  </a:lnTo>
                  <a:lnTo>
                    <a:pt x="981" y="12"/>
                  </a:lnTo>
                  <a:lnTo>
                    <a:pt x="1086" y="297"/>
                  </a:lnTo>
                  <a:lnTo>
                    <a:pt x="1249" y="303"/>
                  </a:lnTo>
                  <a:lnTo>
                    <a:pt x="1302" y="216"/>
                  </a:lnTo>
                  <a:lnTo>
                    <a:pt x="1437" y="321"/>
                  </a:lnTo>
                  <a:lnTo>
                    <a:pt x="1656" y="260"/>
                  </a:lnTo>
                  <a:close/>
                </a:path>
              </a:pathLst>
            </a:custGeom>
            <a:solidFill>
              <a:srgbClr val="B2B3B3"/>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16" name="Freeform 18"/>
            <p:cNvSpPr>
              <a:spLocks/>
            </p:cNvSpPr>
            <p:nvPr/>
          </p:nvSpPr>
          <p:spPr bwMode="auto">
            <a:xfrm>
              <a:off x="6459538" y="3944938"/>
              <a:ext cx="463550" cy="611187"/>
            </a:xfrm>
            <a:custGeom>
              <a:avLst/>
              <a:gdLst/>
              <a:ahLst/>
              <a:cxnLst>
                <a:cxn ang="0">
                  <a:pos x="1053" y="0"/>
                </a:cxn>
                <a:cxn ang="0">
                  <a:pos x="1194" y="59"/>
                </a:cxn>
                <a:cxn ang="0">
                  <a:pos x="1268" y="170"/>
                </a:cxn>
                <a:cxn ang="0">
                  <a:pos x="1206" y="254"/>
                </a:cxn>
                <a:cxn ang="0">
                  <a:pos x="1005" y="402"/>
                </a:cxn>
                <a:cxn ang="0">
                  <a:pos x="957" y="495"/>
                </a:cxn>
                <a:cxn ang="0">
                  <a:pos x="824" y="551"/>
                </a:cxn>
                <a:cxn ang="0">
                  <a:pos x="909" y="617"/>
                </a:cxn>
                <a:cxn ang="0">
                  <a:pos x="1113" y="535"/>
                </a:cxn>
                <a:cxn ang="0">
                  <a:pos x="1442" y="669"/>
                </a:cxn>
                <a:cxn ang="0">
                  <a:pos x="1458" y="948"/>
                </a:cxn>
                <a:cxn ang="0">
                  <a:pos x="1325" y="950"/>
                </a:cxn>
                <a:cxn ang="0">
                  <a:pos x="1327" y="1019"/>
                </a:cxn>
                <a:cxn ang="0">
                  <a:pos x="1388" y="1130"/>
                </a:cxn>
                <a:cxn ang="0">
                  <a:pos x="1327" y="1214"/>
                </a:cxn>
                <a:cxn ang="0">
                  <a:pos x="1401" y="1302"/>
                </a:cxn>
                <a:cxn ang="0">
                  <a:pos x="1286" y="1457"/>
                </a:cxn>
                <a:cxn ang="0">
                  <a:pos x="1241" y="1379"/>
                </a:cxn>
                <a:cxn ang="0">
                  <a:pos x="1052" y="1862"/>
                </a:cxn>
                <a:cxn ang="0">
                  <a:pos x="833" y="1923"/>
                </a:cxn>
                <a:cxn ang="0">
                  <a:pos x="698" y="1818"/>
                </a:cxn>
                <a:cxn ang="0">
                  <a:pos x="645" y="1905"/>
                </a:cxn>
                <a:cxn ang="0">
                  <a:pos x="482" y="1899"/>
                </a:cxn>
                <a:cxn ang="0">
                  <a:pos x="377" y="1614"/>
                </a:cxn>
                <a:cxn ang="0">
                  <a:pos x="234" y="1603"/>
                </a:cxn>
                <a:cxn ang="0">
                  <a:pos x="0" y="1202"/>
                </a:cxn>
                <a:cxn ang="0">
                  <a:pos x="246" y="914"/>
                </a:cxn>
                <a:cxn ang="0">
                  <a:pos x="224" y="759"/>
                </a:cxn>
                <a:cxn ang="0">
                  <a:pos x="294" y="680"/>
                </a:cxn>
                <a:cxn ang="0">
                  <a:pos x="395" y="663"/>
                </a:cxn>
                <a:cxn ang="0">
                  <a:pos x="421" y="600"/>
                </a:cxn>
                <a:cxn ang="0">
                  <a:pos x="368" y="515"/>
                </a:cxn>
                <a:cxn ang="0">
                  <a:pos x="447" y="462"/>
                </a:cxn>
                <a:cxn ang="0">
                  <a:pos x="443" y="290"/>
                </a:cxn>
                <a:cxn ang="0">
                  <a:pos x="523" y="253"/>
                </a:cxn>
                <a:cxn ang="0">
                  <a:pos x="704" y="360"/>
                </a:cxn>
                <a:cxn ang="0">
                  <a:pos x="842" y="371"/>
                </a:cxn>
                <a:cxn ang="0">
                  <a:pos x="1002" y="157"/>
                </a:cxn>
                <a:cxn ang="0">
                  <a:pos x="1053" y="0"/>
                </a:cxn>
              </a:cxnLst>
              <a:rect l="0" t="0" r="r" b="b"/>
              <a:pathLst>
                <a:path w="1458" h="1923">
                  <a:moveTo>
                    <a:pt x="1053" y="0"/>
                  </a:moveTo>
                  <a:lnTo>
                    <a:pt x="1194" y="59"/>
                  </a:lnTo>
                  <a:lnTo>
                    <a:pt x="1268" y="170"/>
                  </a:lnTo>
                  <a:lnTo>
                    <a:pt x="1206" y="254"/>
                  </a:lnTo>
                  <a:lnTo>
                    <a:pt x="1005" y="402"/>
                  </a:lnTo>
                  <a:lnTo>
                    <a:pt x="957" y="495"/>
                  </a:lnTo>
                  <a:lnTo>
                    <a:pt x="824" y="551"/>
                  </a:lnTo>
                  <a:lnTo>
                    <a:pt x="909" y="617"/>
                  </a:lnTo>
                  <a:lnTo>
                    <a:pt x="1113" y="535"/>
                  </a:lnTo>
                  <a:lnTo>
                    <a:pt x="1442" y="669"/>
                  </a:lnTo>
                  <a:lnTo>
                    <a:pt x="1458" y="948"/>
                  </a:lnTo>
                  <a:lnTo>
                    <a:pt x="1325" y="950"/>
                  </a:lnTo>
                  <a:lnTo>
                    <a:pt x="1327" y="1019"/>
                  </a:lnTo>
                  <a:lnTo>
                    <a:pt x="1388" y="1130"/>
                  </a:lnTo>
                  <a:lnTo>
                    <a:pt x="1327" y="1214"/>
                  </a:lnTo>
                  <a:lnTo>
                    <a:pt x="1401" y="1302"/>
                  </a:lnTo>
                  <a:lnTo>
                    <a:pt x="1286" y="1457"/>
                  </a:lnTo>
                  <a:lnTo>
                    <a:pt x="1241" y="1379"/>
                  </a:lnTo>
                  <a:lnTo>
                    <a:pt x="1052" y="1862"/>
                  </a:lnTo>
                  <a:lnTo>
                    <a:pt x="833" y="1923"/>
                  </a:lnTo>
                  <a:lnTo>
                    <a:pt x="698" y="1818"/>
                  </a:lnTo>
                  <a:lnTo>
                    <a:pt x="645" y="1905"/>
                  </a:lnTo>
                  <a:lnTo>
                    <a:pt x="482" y="1899"/>
                  </a:lnTo>
                  <a:lnTo>
                    <a:pt x="377" y="1614"/>
                  </a:lnTo>
                  <a:lnTo>
                    <a:pt x="234" y="1603"/>
                  </a:lnTo>
                  <a:lnTo>
                    <a:pt x="0" y="1202"/>
                  </a:lnTo>
                  <a:lnTo>
                    <a:pt x="246" y="914"/>
                  </a:lnTo>
                  <a:lnTo>
                    <a:pt x="224" y="759"/>
                  </a:lnTo>
                  <a:lnTo>
                    <a:pt x="294" y="680"/>
                  </a:lnTo>
                  <a:lnTo>
                    <a:pt x="395" y="663"/>
                  </a:lnTo>
                  <a:lnTo>
                    <a:pt x="421" y="600"/>
                  </a:lnTo>
                  <a:lnTo>
                    <a:pt x="368" y="515"/>
                  </a:lnTo>
                  <a:lnTo>
                    <a:pt x="447" y="462"/>
                  </a:lnTo>
                  <a:lnTo>
                    <a:pt x="443" y="290"/>
                  </a:lnTo>
                  <a:lnTo>
                    <a:pt x="523" y="253"/>
                  </a:lnTo>
                  <a:lnTo>
                    <a:pt x="704" y="360"/>
                  </a:lnTo>
                  <a:lnTo>
                    <a:pt x="842" y="371"/>
                  </a:lnTo>
                  <a:lnTo>
                    <a:pt x="1002" y="157"/>
                  </a:lnTo>
                  <a:lnTo>
                    <a:pt x="1053" y="0"/>
                  </a:lnTo>
                  <a:close/>
                </a:path>
              </a:pathLst>
            </a:custGeom>
            <a:solidFill>
              <a:srgbClr val="D9DADA"/>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17" name="Freeform 19"/>
            <p:cNvSpPr>
              <a:spLocks/>
            </p:cNvSpPr>
            <p:nvPr/>
          </p:nvSpPr>
          <p:spPr bwMode="auto">
            <a:xfrm>
              <a:off x="6159500" y="3514725"/>
              <a:ext cx="682625" cy="547688"/>
            </a:xfrm>
            <a:custGeom>
              <a:avLst/>
              <a:gdLst/>
              <a:ahLst/>
              <a:cxnLst>
                <a:cxn ang="0">
                  <a:pos x="960" y="0"/>
                </a:cxn>
                <a:cxn ang="0">
                  <a:pos x="958" y="1"/>
                </a:cxn>
                <a:cxn ang="0">
                  <a:pos x="1170" y="149"/>
                </a:cxn>
                <a:cxn ang="0">
                  <a:pos x="1381" y="234"/>
                </a:cxn>
                <a:cxn ang="0">
                  <a:pos x="1710" y="788"/>
                </a:cxn>
                <a:cxn ang="0">
                  <a:pos x="1693" y="859"/>
                </a:cxn>
                <a:cxn ang="0">
                  <a:pos x="1938" y="967"/>
                </a:cxn>
                <a:cxn ang="0">
                  <a:pos x="1994" y="1076"/>
                </a:cxn>
                <a:cxn ang="0">
                  <a:pos x="2091" y="1104"/>
                </a:cxn>
                <a:cxn ang="0">
                  <a:pos x="2149" y="1221"/>
                </a:cxn>
                <a:cxn ang="0">
                  <a:pos x="2076" y="1259"/>
                </a:cxn>
                <a:cxn ang="0">
                  <a:pos x="1980" y="1209"/>
                </a:cxn>
                <a:cxn ang="0">
                  <a:pos x="1800" y="1201"/>
                </a:cxn>
                <a:cxn ang="0">
                  <a:pos x="1651" y="1151"/>
                </a:cxn>
                <a:cxn ang="0">
                  <a:pos x="1600" y="1191"/>
                </a:cxn>
                <a:cxn ang="0">
                  <a:pos x="1996" y="1356"/>
                </a:cxn>
                <a:cxn ang="0">
                  <a:pos x="1945" y="1513"/>
                </a:cxn>
                <a:cxn ang="0">
                  <a:pos x="1785" y="1727"/>
                </a:cxn>
                <a:cxn ang="0">
                  <a:pos x="1647" y="1716"/>
                </a:cxn>
                <a:cxn ang="0">
                  <a:pos x="1466" y="1609"/>
                </a:cxn>
                <a:cxn ang="0">
                  <a:pos x="1386" y="1646"/>
                </a:cxn>
                <a:cxn ang="0">
                  <a:pos x="1387" y="1670"/>
                </a:cxn>
                <a:cxn ang="0">
                  <a:pos x="1077" y="1616"/>
                </a:cxn>
                <a:cxn ang="0">
                  <a:pos x="1089" y="1500"/>
                </a:cxn>
                <a:cxn ang="0">
                  <a:pos x="934" y="1411"/>
                </a:cxn>
                <a:cxn ang="0">
                  <a:pos x="880" y="1307"/>
                </a:cxn>
                <a:cxn ang="0">
                  <a:pos x="950" y="1244"/>
                </a:cxn>
                <a:cxn ang="0">
                  <a:pos x="957" y="1097"/>
                </a:cxn>
                <a:cxn ang="0">
                  <a:pos x="1128" y="1077"/>
                </a:cxn>
                <a:cxn ang="0">
                  <a:pos x="1147" y="1000"/>
                </a:cxn>
                <a:cxn ang="0">
                  <a:pos x="1070" y="930"/>
                </a:cxn>
                <a:cxn ang="0">
                  <a:pos x="988" y="934"/>
                </a:cxn>
                <a:cxn ang="0">
                  <a:pos x="950" y="1012"/>
                </a:cxn>
                <a:cxn ang="0">
                  <a:pos x="783" y="996"/>
                </a:cxn>
                <a:cxn ang="0">
                  <a:pos x="759" y="914"/>
                </a:cxn>
                <a:cxn ang="0">
                  <a:pos x="632" y="848"/>
                </a:cxn>
                <a:cxn ang="0">
                  <a:pos x="698" y="628"/>
                </a:cxn>
                <a:cxn ang="0">
                  <a:pos x="616" y="593"/>
                </a:cxn>
                <a:cxn ang="0">
                  <a:pos x="570" y="624"/>
                </a:cxn>
                <a:cxn ang="0">
                  <a:pos x="430" y="546"/>
                </a:cxn>
                <a:cxn ang="0">
                  <a:pos x="295" y="523"/>
                </a:cxn>
                <a:cxn ang="0">
                  <a:pos x="210" y="415"/>
                </a:cxn>
                <a:cxn ang="0">
                  <a:pos x="0" y="334"/>
                </a:cxn>
                <a:cxn ang="0">
                  <a:pos x="31" y="221"/>
                </a:cxn>
                <a:cxn ang="0">
                  <a:pos x="116" y="198"/>
                </a:cxn>
                <a:cxn ang="0">
                  <a:pos x="260" y="334"/>
                </a:cxn>
                <a:cxn ang="0">
                  <a:pos x="446" y="322"/>
                </a:cxn>
                <a:cxn ang="0">
                  <a:pos x="550" y="240"/>
                </a:cxn>
                <a:cxn ang="0">
                  <a:pos x="655" y="329"/>
                </a:cxn>
                <a:cxn ang="0">
                  <a:pos x="748" y="202"/>
                </a:cxn>
                <a:cxn ang="0">
                  <a:pos x="825" y="136"/>
                </a:cxn>
                <a:cxn ang="0">
                  <a:pos x="810" y="47"/>
                </a:cxn>
                <a:cxn ang="0">
                  <a:pos x="960" y="0"/>
                </a:cxn>
              </a:cxnLst>
              <a:rect l="0" t="0" r="r" b="b"/>
              <a:pathLst>
                <a:path w="2149" h="1727">
                  <a:moveTo>
                    <a:pt x="960" y="0"/>
                  </a:moveTo>
                  <a:lnTo>
                    <a:pt x="958" y="1"/>
                  </a:lnTo>
                  <a:lnTo>
                    <a:pt x="1170" y="149"/>
                  </a:lnTo>
                  <a:lnTo>
                    <a:pt x="1381" y="234"/>
                  </a:lnTo>
                  <a:lnTo>
                    <a:pt x="1710" y="788"/>
                  </a:lnTo>
                  <a:lnTo>
                    <a:pt x="1693" y="859"/>
                  </a:lnTo>
                  <a:lnTo>
                    <a:pt x="1938" y="967"/>
                  </a:lnTo>
                  <a:lnTo>
                    <a:pt x="1994" y="1076"/>
                  </a:lnTo>
                  <a:lnTo>
                    <a:pt x="2091" y="1104"/>
                  </a:lnTo>
                  <a:lnTo>
                    <a:pt x="2149" y="1221"/>
                  </a:lnTo>
                  <a:lnTo>
                    <a:pt x="2076" y="1259"/>
                  </a:lnTo>
                  <a:lnTo>
                    <a:pt x="1980" y="1209"/>
                  </a:lnTo>
                  <a:lnTo>
                    <a:pt x="1800" y="1201"/>
                  </a:lnTo>
                  <a:lnTo>
                    <a:pt x="1651" y="1151"/>
                  </a:lnTo>
                  <a:lnTo>
                    <a:pt x="1600" y="1191"/>
                  </a:lnTo>
                  <a:lnTo>
                    <a:pt x="1996" y="1356"/>
                  </a:lnTo>
                  <a:lnTo>
                    <a:pt x="1945" y="1513"/>
                  </a:lnTo>
                  <a:lnTo>
                    <a:pt x="1785" y="1727"/>
                  </a:lnTo>
                  <a:lnTo>
                    <a:pt x="1647" y="1716"/>
                  </a:lnTo>
                  <a:lnTo>
                    <a:pt x="1466" y="1609"/>
                  </a:lnTo>
                  <a:lnTo>
                    <a:pt x="1386" y="1646"/>
                  </a:lnTo>
                  <a:lnTo>
                    <a:pt x="1387" y="1670"/>
                  </a:lnTo>
                  <a:lnTo>
                    <a:pt x="1077" y="1616"/>
                  </a:lnTo>
                  <a:lnTo>
                    <a:pt x="1089" y="1500"/>
                  </a:lnTo>
                  <a:lnTo>
                    <a:pt x="934" y="1411"/>
                  </a:lnTo>
                  <a:lnTo>
                    <a:pt x="880" y="1307"/>
                  </a:lnTo>
                  <a:lnTo>
                    <a:pt x="950" y="1244"/>
                  </a:lnTo>
                  <a:lnTo>
                    <a:pt x="957" y="1097"/>
                  </a:lnTo>
                  <a:lnTo>
                    <a:pt x="1128" y="1077"/>
                  </a:lnTo>
                  <a:lnTo>
                    <a:pt x="1147" y="1000"/>
                  </a:lnTo>
                  <a:lnTo>
                    <a:pt x="1070" y="930"/>
                  </a:lnTo>
                  <a:lnTo>
                    <a:pt x="988" y="934"/>
                  </a:lnTo>
                  <a:lnTo>
                    <a:pt x="950" y="1012"/>
                  </a:lnTo>
                  <a:lnTo>
                    <a:pt x="783" y="996"/>
                  </a:lnTo>
                  <a:lnTo>
                    <a:pt x="759" y="914"/>
                  </a:lnTo>
                  <a:lnTo>
                    <a:pt x="632" y="848"/>
                  </a:lnTo>
                  <a:lnTo>
                    <a:pt x="698" y="628"/>
                  </a:lnTo>
                  <a:lnTo>
                    <a:pt x="616" y="593"/>
                  </a:lnTo>
                  <a:lnTo>
                    <a:pt x="570" y="624"/>
                  </a:lnTo>
                  <a:lnTo>
                    <a:pt x="430" y="546"/>
                  </a:lnTo>
                  <a:lnTo>
                    <a:pt x="295" y="523"/>
                  </a:lnTo>
                  <a:lnTo>
                    <a:pt x="210" y="415"/>
                  </a:lnTo>
                  <a:lnTo>
                    <a:pt x="0" y="334"/>
                  </a:lnTo>
                  <a:lnTo>
                    <a:pt x="31" y="221"/>
                  </a:lnTo>
                  <a:lnTo>
                    <a:pt x="116" y="198"/>
                  </a:lnTo>
                  <a:lnTo>
                    <a:pt x="260" y="334"/>
                  </a:lnTo>
                  <a:lnTo>
                    <a:pt x="446" y="322"/>
                  </a:lnTo>
                  <a:lnTo>
                    <a:pt x="550" y="240"/>
                  </a:lnTo>
                  <a:lnTo>
                    <a:pt x="655" y="329"/>
                  </a:lnTo>
                  <a:lnTo>
                    <a:pt x="748" y="202"/>
                  </a:lnTo>
                  <a:lnTo>
                    <a:pt x="825" y="136"/>
                  </a:lnTo>
                  <a:lnTo>
                    <a:pt x="810" y="47"/>
                  </a:lnTo>
                  <a:lnTo>
                    <a:pt x="960" y="0"/>
                  </a:lnTo>
                  <a:close/>
                </a:path>
              </a:pathLst>
            </a:custGeom>
            <a:solidFill>
              <a:srgbClr val="D9DADA"/>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18" name="Freeform 20"/>
            <p:cNvSpPr>
              <a:spLocks/>
            </p:cNvSpPr>
            <p:nvPr/>
          </p:nvSpPr>
          <p:spPr bwMode="auto">
            <a:xfrm>
              <a:off x="5767388" y="2505075"/>
              <a:ext cx="647700" cy="935038"/>
            </a:xfrm>
            <a:custGeom>
              <a:avLst/>
              <a:gdLst/>
              <a:ahLst/>
              <a:cxnLst>
                <a:cxn ang="0">
                  <a:pos x="1877" y="1230"/>
                </a:cxn>
                <a:cxn ang="0">
                  <a:pos x="1607" y="1469"/>
                </a:cxn>
                <a:cxn ang="0">
                  <a:pos x="1478" y="1360"/>
                </a:cxn>
                <a:cxn ang="0">
                  <a:pos x="1304" y="1070"/>
                </a:cxn>
                <a:cxn ang="0">
                  <a:pos x="1181" y="884"/>
                </a:cxn>
                <a:cxn ang="0">
                  <a:pos x="759" y="903"/>
                </a:cxn>
                <a:cxn ang="0">
                  <a:pos x="610" y="1193"/>
                </a:cxn>
                <a:cxn ang="0">
                  <a:pos x="629" y="1445"/>
                </a:cxn>
                <a:cxn ang="0">
                  <a:pos x="904" y="1430"/>
                </a:cxn>
                <a:cxn ang="0">
                  <a:pos x="1071" y="1319"/>
                </a:cxn>
                <a:cxn ang="0">
                  <a:pos x="1210" y="1110"/>
                </a:cxn>
                <a:cxn ang="0">
                  <a:pos x="1222" y="1281"/>
                </a:cxn>
                <a:cxn ang="0">
                  <a:pos x="1092" y="1687"/>
                </a:cxn>
                <a:cxn ang="0">
                  <a:pos x="1392" y="1681"/>
                </a:cxn>
                <a:cxn ang="0">
                  <a:pos x="1500" y="1867"/>
                </a:cxn>
                <a:cxn ang="0">
                  <a:pos x="1215" y="2107"/>
                </a:cxn>
                <a:cxn ang="0">
                  <a:pos x="752" y="2735"/>
                </a:cxn>
                <a:cxn ang="0">
                  <a:pos x="801" y="2901"/>
                </a:cxn>
                <a:cxn ang="0">
                  <a:pos x="579" y="2943"/>
                </a:cxn>
                <a:cxn ang="0">
                  <a:pos x="98" y="2771"/>
                </a:cxn>
                <a:cxn ang="0">
                  <a:pos x="208" y="2431"/>
                </a:cxn>
                <a:cxn ang="0">
                  <a:pos x="32" y="1985"/>
                </a:cxn>
                <a:cxn ang="0">
                  <a:pos x="287" y="1614"/>
                </a:cxn>
                <a:cxn ang="0">
                  <a:pos x="238" y="1336"/>
                </a:cxn>
                <a:cxn ang="0">
                  <a:pos x="135" y="1048"/>
                </a:cxn>
                <a:cxn ang="0">
                  <a:pos x="51" y="582"/>
                </a:cxn>
                <a:cxn ang="0">
                  <a:pos x="239" y="344"/>
                </a:cxn>
                <a:cxn ang="0">
                  <a:pos x="297" y="538"/>
                </a:cxn>
                <a:cxn ang="0">
                  <a:pos x="602" y="394"/>
                </a:cxn>
                <a:cxn ang="0">
                  <a:pos x="738" y="358"/>
                </a:cxn>
                <a:cxn ang="0">
                  <a:pos x="934" y="256"/>
                </a:cxn>
                <a:cxn ang="0">
                  <a:pos x="1020" y="60"/>
                </a:cxn>
                <a:cxn ang="0">
                  <a:pos x="1401" y="281"/>
                </a:cxn>
                <a:cxn ang="0">
                  <a:pos x="1497" y="518"/>
                </a:cxn>
                <a:cxn ang="0">
                  <a:pos x="1672" y="698"/>
                </a:cxn>
                <a:cxn ang="0">
                  <a:pos x="1922" y="818"/>
                </a:cxn>
              </a:cxnLst>
              <a:rect l="0" t="0" r="r" b="b"/>
              <a:pathLst>
                <a:path w="2042" h="2943">
                  <a:moveTo>
                    <a:pt x="2042" y="987"/>
                  </a:moveTo>
                  <a:lnTo>
                    <a:pt x="1877" y="1230"/>
                  </a:lnTo>
                  <a:lnTo>
                    <a:pt x="1871" y="1301"/>
                  </a:lnTo>
                  <a:lnTo>
                    <a:pt x="1607" y="1469"/>
                  </a:lnTo>
                  <a:lnTo>
                    <a:pt x="1484" y="1431"/>
                  </a:lnTo>
                  <a:lnTo>
                    <a:pt x="1478" y="1360"/>
                  </a:lnTo>
                  <a:lnTo>
                    <a:pt x="1320" y="1244"/>
                  </a:lnTo>
                  <a:lnTo>
                    <a:pt x="1304" y="1070"/>
                  </a:lnTo>
                  <a:lnTo>
                    <a:pt x="1222" y="1038"/>
                  </a:lnTo>
                  <a:lnTo>
                    <a:pt x="1181" y="884"/>
                  </a:lnTo>
                  <a:lnTo>
                    <a:pt x="885" y="771"/>
                  </a:lnTo>
                  <a:lnTo>
                    <a:pt x="759" y="903"/>
                  </a:lnTo>
                  <a:lnTo>
                    <a:pt x="743" y="1060"/>
                  </a:lnTo>
                  <a:lnTo>
                    <a:pt x="610" y="1193"/>
                  </a:lnTo>
                  <a:lnTo>
                    <a:pt x="592" y="1350"/>
                  </a:lnTo>
                  <a:lnTo>
                    <a:pt x="629" y="1445"/>
                  </a:lnTo>
                  <a:lnTo>
                    <a:pt x="794" y="1391"/>
                  </a:lnTo>
                  <a:lnTo>
                    <a:pt x="904" y="1430"/>
                  </a:lnTo>
                  <a:lnTo>
                    <a:pt x="954" y="1370"/>
                  </a:lnTo>
                  <a:lnTo>
                    <a:pt x="1071" y="1319"/>
                  </a:lnTo>
                  <a:lnTo>
                    <a:pt x="1046" y="1190"/>
                  </a:lnTo>
                  <a:lnTo>
                    <a:pt x="1210" y="1110"/>
                  </a:lnTo>
                  <a:lnTo>
                    <a:pt x="1187" y="1228"/>
                  </a:lnTo>
                  <a:lnTo>
                    <a:pt x="1222" y="1281"/>
                  </a:lnTo>
                  <a:lnTo>
                    <a:pt x="1100" y="1360"/>
                  </a:lnTo>
                  <a:lnTo>
                    <a:pt x="1092" y="1687"/>
                  </a:lnTo>
                  <a:lnTo>
                    <a:pt x="1282" y="1757"/>
                  </a:lnTo>
                  <a:lnTo>
                    <a:pt x="1392" y="1681"/>
                  </a:lnTo>
                  <a:lnTo>
                    <a:pt x="1444" y="1813"/>
                  </a:lnTo>
                  <a:lnTo>
                    <a:pt x="1500" y="1867"/>
                  </a:lnTo>
                  <a:lnTo>
                    <a:pt x="1379" y="2059"/>
                  </a:lnTo>
                  <a:lnTo>
                    <a:pt x="1215" y="2107"/>
                  </a:lnTo>
                  <a:lnTo>
                    <a:pt x="983" y="2315"/>
                  </a:lnTo>
                  <a:lnTo>
                    <a:pt x="752" y="2735"/>
                  </a:lnTo>
                  <a:lnTo>
                    <a:pt x="808" y="2853"/>
                  </a:lnTo>
                  <a:lnTo>
                    <a:pt x="801" y="2901"/>
                  </a:lnTo>
                  <a:lnTo>
                    <a:pt x="742" y="2881"/>
                  </a:lnTo>
                  <a:lnTo>
                    <a:pt x="579" y="2943"/>
                  </a:lnTo>
                  <a:lnTo>
                    <a:pt x="212" y="2916"/>
                  </a:lnTo>
                  <a:lnTo>
                    <a:pt x="98" y="2771"/>
                  </a:lnTo>
                  <a:lnTo>
                    <a:pt x="195" y="2595"/>
                  </a:lnTo>
                  <a:lnTo>
                    <a:pt x="208" y="2431"/>
                  </a:lnTo>
                  <a:lnTo>
                    <a:pt x="274" y="2364"/>
                  </a:lnTo>
                  <a:lnTo>
                    <a:pt x="32" y="1985"/>
                  </a:lnTo>
                  <a:lnTo>
                    <a:pt x="106" y="1738"/>
                  </a:lnTo>
                  <a:lnTo>
                    <a:pt x="287" y="1614"/>
                  </a:lnTo>
                  <a:lnTo>
                    <a:pt x="318" y="1460"/>
                  </a:lnTo>
                  <a:lnTo>
                    <a:pt x="238" y="1336"/>
                  </a:lnTo>
                  <a:lnTo>
                    <a:pt x="243" y="1128"/>
                  </a:lnTo>
                  <a:lnTo>
                    <a:pt x="135" y="1048"/>
                  </a:lnTo>
                  <a:lnTo>
                    <a:pt x="0" y="821"/>
                  </a:lnTo>
                  <a:lnTo>
                    <a:pt x="51" y="582"/>
                  </a:lnTo>
                  <a:lnTo>
                    <a:pt x="124" y="401"/>
                  </a:lnTo>
                  <a:lnTo>
                    <a:pt x="239" y="344"/>
                  </a:lnTo>
                  <a:lnTo>
                    <a:pt x="297" y="380"/>
                  </a:lnTo>
                  <a:lnTo>
                    <a:pt x="297" y="538"/>
                  </a:lnTo>
                  <a:lnTo>
                    <a:pt x="384" y="590"/>
                  </a:lnTo>
                  <a:lnTo>
                    <a:pt x="602" y="394"/>
                  </a:lnTo>
                  <a:lnTo>
                    <a:pt x="666" y="423"/>
                  </a:lnTo>
                  <a:lnTo>
                    <a:pt x="738" y="358"/>
                  </a:lnTo>
                  <a:lnTo>
                    <a:pt x="905" y="351"/>
                  </a:lnTo>
                  <a:lnTo>
                    <a:pt x="934" y="256"/>
                  </a:lnTo>
                  <a:lnTo>
                    <a:pt x="891" y="191"/>
                  </a:lnTo>
                  <a:lnTo>
                    <a:pt x="1020" y="60"/>
                  </a:lnTo>
                  <a:lnTo>
                    <a:pt x="1172" y="0"/>
                  </a:lnTo>
                  <a:lnTo>
                    <a:pt x="1401" y="281"/>
                  </a:lnTo>
                  <a:lnTo>
                    <a:pt x="1349" y="363"/>
                  </a:lnTo>
                  <a:lnTo>
                    <a:pt x="1497" y="518"/>
                  </a:lnTo>
                  <a:lnTo>
                    <a:pt x="1725" y="510"/>
                  </a:lnTo>
                  <a:lnTo>
                    <a:pt x="1672" y="698"/>
                  </a:lnTo>
                  <a:lnTo>
                    <a:pt x="1847" y="814"/>
                  </a:lnTo>
                  <a:lnTo>
                    <a:pt x="1922" y="818"/>
                  </a:lnTo>
                  <a:lnTo>
                    <a:pt x="2042" y="987"/>
                  </a:lnTo>
                  <a:close/>
                </a:path>
              </a:pathLst>
            </a:custGeom>
            <a:solidFill>
              <a:srgbClr val="D9DADA"/>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19" name="Freeform 21"/>
            <p:cNvSpPr>
              <a:spLocks/>
            </p:cNvSpPr>
            <p:nvPr/>
          </p:nvSpPr>
          <p:spPr bwMode="auto">
            <a:xfrm>
              <a:off x="4962525" y="3009900"/>
              <a:ext cx="600075" cy="1084263"/>
            </a:xfrm>
            <a:custGeom>
              <a:avLst/>
              <a:gdLst/>
              <a:ahLst/>
              <a:cxnLst>
                <a:cxn ang="0">
                  <a:pos x="94" y="2848"/>
                </a:cxn>
                <a:cxn ang="0">
                  <a:pos x="112" y="2689"/>
                </a:cxn>
                <a:cxn ang="0">
                  <a:pos x="202" y="2568"/>
                </a:cxn>
                <a:cxn ang="0">
                  <a:pos x="163" y="2282"/>
                </a:cxn>
                <a:cxn ang="0">
                  <a:pos x="244" y="2039"/>
                </a:cxn>
                <a:cxn ang="0">
                  <a:pos x="463" y="2076"/>
                </a:cxn>
                <a:cxn ang="0">
                  <a:pos x="650" y="1958"/>
                </a:cxn>
                <a:cxn ang="0">
                  <a:pos x="834" y="1911"/>
                </a:cxn>
                <a:cxn ang="0">
                  <a:pos x="965" y="1823"/>
                </a:cxn>
                <a:cxn ang="0">
                  <a:pos x="1007" y="1579"/>
                </a:cxn>
                <a:cxn ang="0">
                  <a:pos x="478" y="1185"/>
                </a:cxn>
                <a:cxn ang="0">
                  <a:pos x="468" y="961"/>
                </a:cxn>
                <a:cxn ang="0">
                  <a:pos x="746" y="847"/>
                </a:cxn>
                <a:cxn ang="0">
                  <a:pos x="1166" y="441"/>
                </a:cxn>
                <a:cxn ang="0">
                  <a:pos x="1268" y="253"/>
                </a:cxn>
                <a:cxn ang="0">
                  <a:pos x="1594" y="93"/>
                </a:cxn>
                <a:cxn ang="0">
                  <a:pos x="1702" y="43"/>
                </a:cxn>
                <a:cxn ang="0">
                  <a:pos x="1722" y="188"/>
                </a:cxn>
                <a:cxn ang="0">
                  <a:pos x="1649" y="449"/>
                </a:cxn>
                <a:cxn ang="0">
                  <a:pos x="1655" y="885"/>
                </a:cxn>
                <a:cxn ang="0">
                  <a:pos x="1661" y="1758"/>
                </a:cxn>
                <a:cxn ang="0">
                  <a:pos x="1621" y="2137"/>
                </a:cxn>
                <a:cxn ang="0">
                  <a:pos x="1892" y="2612"/>
                </a:cxn>
                <a:cxn ang="0">
                  <a:pos x="1807" y="2809"/>
                </a:cxn>
                <a:cxn ang="0">
                  <a:pos x="1387" y="2774"/>
                </a:cxn>
                <a:cxn ang="0">
                  <a:pos x="1447" y="2905"/>
                </a:cxn>
                <a:cxn ang="0">
                  <a:pos x="1560" y="3013"/>
                </a:cxn>
                <a:cxn ang="0">
                  <a:pos x="1400" y="3182"/>
                </a:cxn>
                <a:cxn ang="0">
                  <a:pos x="1421" y="3388"/>
                </a:cxn>
                <a:cxn ang="0">
                  <a:pos x="1277" y="3344"/>
                </a:cxn>
                <a:cxn ang="0">
                  <a:pos x="982" y="3243"/>
                </a:cxn>
                <a:cxn ang="0">
                  <a:pos x="497" y="3145"/>
                </a:cxn>
                <a:cxn ang="0">
                  <a:pos x="146" y="3099"/>
                </a:cxn>
                <a:cxn ang="0">
                  <a:pos x="8" y="3008"/>
                </a:cxn>
              </a:cxnLst>
              <a:rect l="0" t="0" r="r" b="b"/>
              <a:pathLst>
                <a:path w="1892" h="3415">
                  <a:moveTo>
                    <a:pt x="8" y="3008"/>
                  </a:moveTo>
                  <a:lnTo>
                    <a:pt x="94" y="2848"/>
                  </a:lnTo>
                  <a:lnTo>
                    <a:pt x="0" y="2740"/>
                  </a:lnTo>
                  <a:lnTo>
                    <a:pt x="112" y="2689"/>
                  </a:lnTo>
                  <a:lnTo>
                    <a:pt x="262" y="2684"/>
                  </a:lnTo>
                  <a:lnTo>
                    <a:pt x="202" y="2568"/>
                  </a:lnTo>
                  <a:lnTo>
                    <a:pt x="318" y="2385"/>
                  </a:lnTo>
                  <a:lnTo>
                    <a:pt x="163" y="2282"/>
                  </a:lnTo>
                  <a:lnTo>
                    <a:pt x="239" y="2137"/>
                  </a:lnTo>
                  <a:lnTo>
                    <a:pt x="244" y="2039"/>
                  </a:lnTo>
                  <a:lnTo>
                    <a:pt x="412" y="2047"/>
                  </a:lnTo>
                  <a:lnTo>
                    <a:pt x="463" y="2076"/>
                  </a:lnTo>
                  <a:lnTo>
                    <a:pt x="679" y="2066"/>
                  </a:lnTo>
                  <a:lnTo>
                    <a:pt x="650" y="1958"/>
                  </a:lnTo>
                  <a:lnTo>
                    <a:pt x="689" y="1926"/>
                  </a:lnTo>
                  <a:lnTo>
                    <a:pt x="834" y="1911"/>
                  </a:lnTo>
                  <a:lnTo>
                    <a:pt x="932" y="1902"/>
                  </a:lnTo>
                  <a:lnTo>
                    <a:pt x="965" y="1823"/>
                  </a:lnTo>
                  <a:lnTo>
                    <a:pt x="899" y="1677"/>
                  </a:lnTo>
                  <a:lnTo>
                    <a:pt x="1007" y="1579"/>
                  </a:lnTo>
                  <a:lnTo>
                    <a:pt x="994" y="1453"/>
                  </a:lnTo>
                  <a:lnTo>
                    <a:pt x="478" y="1185"/>
                  </a:lnTo>
                  <a:lnTo>
                    <a:pt x="475" y="1129"/>
                  </a:lnTo>
                  <a:lnTo>
                    <a:pt x="468" y="961"/>
                  </a:lnTo>
                  <a:lnTo>
                    <a:pt x="541" y="860"/>
                  </a:lnTo>
                  <a:lnTo>
                    <a:pt x="746" y="847"/>
                  </a:lnTo>
                  <a:lnTo>
                    <a:pt x="848" y="912"/>
                  </a:lnTo>
                  <a:lnTo>
                    <a:pt x="1166" y="441"/>
                  </a:lnTo>
                  <a:lnTo>
                    <a:pt x="1283" y="405"/>
                  </a:lnTo>
                  <a:lnTo>
                    <a:pt x="1268" y="253"/>
                  </a:lnTo>
                  <a:lnTo>
                    <a:pt x="1355" y="122"/>
                  </a:lnTo>
                  <a:lnTo>
                    <a:pt x="1594" y="93"/>
                  </a:lnTo>
                  <a:lnTo>
                    <a:pt x="1644" y="0"/>
                  </a:lnTo>
                  <a:lnTo>
                    <a:pt x="1702" y="43"/>
                  </a:lnTo>
                  <a:lnTo>
                    <a:pt x="1723" y="27"/>
                  </a:lnTo>
                  <a:lnTo>
                    <a:pt x="1722" y="188"/>
                  </a:lnTo>
                  <a:lnTo>
                    <a:pt x="1649" y="339"/>
                  </a:lnTo>
                  <a:lnTo>
                    <a:pt x="1649" y="449"/>
                  </a:lnTo>
                  <a:lnTo>
                    <a:pt x="1540" y="631"/>
                  </a:lnTo>
                  <a:lnTo>
                    <a:pt x="1655" y="885"/>
                  </a:lnTo>
                  <a:lnTo>
                    <a:pt x="1528" y="1158"/>
                  </a:lnTo>
                  <a:lnTo>
                    <a:pt x="1661" y="1758"/>
                  </a:lnTo>
                  <a:lnTo>
                    <a:pt x="1564" y="2042"/>
                  </a:lnTo>
                  <a:lnTo>
                    <a:pt x="1621" y="2137"/>
                  </a:lnTo>
                  <a:lnTo>
                    <a:pt x="1608" y="2216"/>
                  </a:lnTo>
                  <a:lnTo>
                    <a:pt x="1892" y="2612"/>
                  </a:lnTo>
                  <a:lnTo>
                    <a:pt x="1890" y="2744"/>
                  </a:lnTo>
                  <a:lnTo>
                    <a:pt x="1807" y="2809"/>
                  </a:lnTo>
                  <a:lnTo>
                    <a:pt x="1764" y="2779"/>
                  </a:lnTo>
                  <a:lnTo>
                    <a:pt x="1387" y="2774"/>
                  </a:lnTo>
                  <a:lnTo>
                    <a:pt x="1348" y="2800"/>
                  </a:lnTo>
                  <a:lnTo>
                    <a:pt x="1447" y="2905"/>
                  </a:lnTo>
                  <a:lnTo>
                    <a:pt x="1612" y="2943"/>
                  </a:lnTo>
                  <a:lnTo>
                    <a:pt x="1560" y="3013"/>
                  </a:lnTo>
                  <a:lnTo>
                    <a:pt x="1412" y="3078"/>
                  </a:lnTo>
                  <a:lnTo>
                    <a:pt x="1400" y="3182"/>
                  </a:lnTo>
                  <a:lnTo>
                    <a:pt x="1426" y="3264"/>
                  </a:lnTo>
                  <a:lnTo>
                    <a:pt x="1421" y="3388"/>
                  </a:lnTo>
                  <a:lnTo>
                    <a:pt x="1307" y="3415"/>
                  </a:lnTo>
                  <a:lnTo>
                    <a:pt x="1277" y="3344"/>
                  </a:lnTo>
                  <a:lnTo>
                    <a:pt x="1019" y="3256"/>
                  </a:lnTo>
                  <a:lnTo>
                    <a:pt x="982" y="3243"/>
                  </a:lnTo>
                  <a:lnTo>
                    <a:pt x="856" y="3289"/>
                  </a:lnTo>
                  <a:lnTo>
                    <a:pt x="497" y="3145"/>
                  </a:lnTo>
                  <a:lnTo>
                    <a:pt x="497" y="3037"/>
                  </a:lnTo>
                  <a:lnTo>
                    <a:pt x="146" y="3099"/>
                  </a:lnTo>
                  <a:lnTo>
                    <a:pt x="102" y="3001"/>
                  </a:lnTo>
                  <a:lnTo>
                    <a:pt x="8" y="3008"/>
                  </a:lnTo>
                  <a:close/>
                </a:path>
              </a:pathLst>
            </a:custGeom>
            <a:solidFill>
              <a:srgbClr val="D9DADA"/>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20" name="Freeform 22"/>
            <p:cNvSpPr>
              <a:spLocks/>
            </p:cNvSpPr>
            <p:nvPr/>
          </p:nvSpPr>
          <p:spPr bwMode="auto">
            <a:xfrm>
              <a:off x="5448300" y="2838450"/>
              <a:ext cx="419100" cy="849313"/>
            </a:xfrm>
            <a:custGeom>
              <a:avLst/>
              <a:gdLst/>
              <a:ahLst/>
              <a:cxnLst>
                <a:cxn ang="0">
                  <a:pos x="195" y="567"/>
                </a:cxn>
                <a:cxn ang="0">
                  <a:pos x="194" y="728"/>
                </a:cxn>
                <a:cxn ang="0">
                  <a:pos x="121" y="879"/>
                </a:cxn>
                <a:cxn ang="0">
                  <a:pos x="121" y="989"/>
                </a:cxn>
                <a:cxn ang="0">
                  <a:pos x="12" y="1171"/>
                </a:cxn>
                <a:cxn ang="0">
                  <a:pos x="127" y="1425"/>
                </a:cxn>
                <a:cxn ang="0">
                  <a:pos x="0" y="1698"/>
                </a:cxn>
                <a:cxn ang="0">
                  <a:pos x="133" y="2298"/>
                </a:cxn>
                <a:cxn ang="0">
                  <a:pos x="36" y="2582"/>
                </a:cxn>
                <a:cxn ang="0">
                  <a:pos x="93" y="2677"/>
                </a:cxn>
                <a:cxn ang="0">
                  <a:pos x="394" y="2624"/>
                </a:cxn>
                <a:cxn ang="0">
                  <a:pos x="733" y="2364"/>
                </a:cxn>
                <a:cxn ang="0">
                  <a:pos x="982" y="2337"/>
                </a:cxn>
                <a:cxn ang="0">
                  <a:pos x="1176" y="2189"/>
                </a:cxn>
                <a:cxn ang="0">
                  <a:pos x="1208" y="1855"/>
                </a:cxn>
                <a:cxn ang="0">
                  <a:pos x="1104" y="1723"/>
                </a:cxn>
                <a:cxn ang="0">
                  <a:pos x="1201" y="1547"/>
                </a:cxn>
                <a:cxn ang="0">
                  <a:pos x="1214" y="1383"/>
                </a:cxn>
                <a:cxn ang="0">
                  <a:pos x="1280" y="1316"/>
                </a:cxn>
                <a:cxn ang="0">
                  <a:pos x="1038" y="937"/>
                </a:cxn>
                <a:cxn ang="0">
                  <a:pos x="1112" y="690"/>
                </a:cxn>
                <a:cxn ang="0">
                  <a:pos x="1293" y="566"/>
                </a:cxn>
                <a:cxn ang="0">
                  <a:pos x="1324" y="412"/>
                </a:cxn>
                <a:cxn ang="0">
                  <a:pos x="1244" y="288"/>
                </a:cxn>
                <a:cxn ang="0">
                  <a:pos x="1249" y="80"/>
                </a:cxn>
                <a:cxn ang="0">
                  <a:pos x="1141" y="0"/>
                </a:cxn>
                <a:cxn ang="0">
                  <a:pos x="1144" y="5"/>
                </a:cxn>
                <a:cxn ang="0">
                  <a:pos x="891" y="127"/>
                </a:cxn>
                <a:cxn ang="0">
                  <a:pos x="825" y="84"/>
                </a:cxn>
                <a:cxn ang="0">
                  <a:pos x="703" y="185"/>
                </a:cxn>
                <a:cxn ang="0">
                  <a:pos x="579" y="178"/>
                </a:cxn>
                <a:cxn ang="0">
                  <a:pos x="384" y="490"/>
                </a:cxn>
                <a:cxn ang="0">
                  <a:pos x="312" y="482"/>
                </a:cxn>
                <a:cxn ang="0">
                  <a:pos x="195" y="567"/>
                </a:cxn>
              </a:cxnLst>
              <a:rect l="0" t="0" r="r" b="b"/>
              <a:pathLst>
                <a:path w="1324" h="2677">
                  <a:moveTo>
                    <a:pt x="195" y="567"/>
                  </a:moveTo>
                  <a:lnTo>
                    <a:pt x="194" y="728"/>
                  </a:lnTo>
                  <a:lnTo>
                    <a:pt x="121" y="879"/>
                  </a:lnTo>
                  <a:lnTo>
                    <a:pt x="121" y="989"/>
                  </a:lnTo>
                  <a:lnTo>
                    <a:pt x="12" y="1171"/>
                  </a:lnTo>
                  <a:lnTo>
                    <a:pt x="127" y="1425"/>
                  </a:lnTo>
                  <a:lnTo>
                    <a:pt x="0" y="1698"/>
                  </a:lnTo>
                  <a:lnTo>
                    <a:pt x="133" y="2298"/>
                  </a:lnTo>
                  <a:lnTo>
                    <a:pt x="36" y="2582"/>
                  </a:lnTo>
                  <a:lnTo>
                    <a:pt x="93" y="2677"/>
                  </a:lnTo>
                  <a:lnTo>
                    <a:pt x="394" y="2624"/>
                  </a:lnTo>
                  <a:lnTo>
                    <a:pt x="733" y="2364"/>
                  </a:lnTo>
                  <a:lnTo>
                    <a:pt x="982" y="2337"/>
                  </a:lnTo>
                  <a:lnTo>
                    <a:pt x="1176" y="2189"/>
                  </a:lnTo>
                  <a:lnTo>
                    <a:pt x="1208" y="1855"/>
                  </a:lnTo>
                  <a:lnTo>
                    <a:pt x="1104" y="1723"/>
                  </a:lnTo>
                  <a:lnTo>
                    <a:pt x="1201" y="1547"/>
                  </a:lnTo>
                  <a:lnTo>
                    <a:pt x="1214" y="1383"/>
                  </a:lnTo>
                  <a:lnTo>
                    <a:pt x="1280" y="1316"/>
                  </a:lnTo>
                  <a:lnTo>
                    <a:pt x="1038" y="937"/>
                  </a:lnTo>
                  <a:lnTo>
                    <a:pt x="1112" y="690"/>
                  </a:lnTo>
                  <a:lnTo>
                    <a:pt x="1293" y="566"/>
                  </a:lnTo>
                  <a:lnTo>
                    <a:pt x="1324" y="412"/>
                  </a:lnTo>
                  <a:lnTo>
                    <a:pt x="1244" y="288"/>
                  </a:lnTo>
                  <a:lnTo>
                    <a:pt x="1249" y="80"/>
                  </a:lnTo>
                  <a:lnTo>
                    <a:pt x="1141" y="0"/>
                  </a:lnTo>
                  <a:lnTo>
                    <a:pt x="1144" y="5"/>
                  </a:lnTo>
                  <a:lnTo>
                    <a:pt x="891" y="127"/>
                  </a:lnTo>
                  <a:lnTo>
                    <a:pt x="825" y="84"/>
                  </a:lnTo>
                  <a:lnTo>
                    <a:pt x="703" y="185"/>
                  </a:lnTo>
                  <a:lnTo>
                    <a:pt x="579" y="178"/>
                  </a:lnTo>
                  <a:lnTo>
                    <a:pt x="384" y="490"/>
                  </a:lnTo>
                  <a:lnTo>
                    <a:pt x="312" y="482"/>
                  </a:lnTo>
                  <a:lnTo>
                    <a:pt x="195" y="567"/>
                  </a:lnTo>
                  <a:close/>
                </a:path>
              </a:pathLst>
            </a:custGeom>
            <a:solidFill>
              <a:srgbClr val="D9DADA"/>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21" name="Freeform 23"/>
            <p:cNvSpPr>
              <a:spLocks/>
            </p:cNvSpPr>
            <p:nvPr/>
          </p:nvSpPr>
          <p:spPr bwMode="auto">
            <a:xfrm>
              <a:off x="6018213" y="3619500"/>
              <a:ext cx="582612" cy="685800"/>
            </a:xfrm>
            <a:custGeom>
              <a:avLst/>
              <a:gdLst/>
              <a:ahLst/>
              <a:cxnLst>
                <a:cxn ang="0">
                  <a:pos x="235" y="1429"/>
                </a:cxn>
                <a:cxn ang="0">
                  <a:pos x="301" y="1281"/>
                </a:cxn>
                <a:cxn ang="0">
                  <a:pos x="414" y="1219"/>
                </a:cxn>
                <a:cxn ang="0">
                  <a:pos x="383" y="918"/>
                </a:cxn>
                <a:cxn ang="0">
                  <a:pos x="270" y="1018"/>
                </a:cxn>
                <a:cxn ang="0">
                  <a:pos x="0" y="762"/>
                </a:cxn>
                <a:cxn ang="0">
                  <a:pos x="119" y="680"/>
                </a:cxn>
                <a:cxn ang="0">
                  <a:pos x="126" y="548"/>
                </a:cxn>
                <a:cxn ang="0">
                  <a:pos x="208" y="480"/>
                </a:cxn>
                <a:cxn ang="0">
                  <a:pos x="208" y="305"/>
                </a:cxn>
                <a:cxn ang="0">
                  <a:pos x="282" y="241"/>
                </a:cxn>
                <a:cxn ang="0">
                  <a:pos x="395" y="398"/>
                </a:cxn>
                <a:cxn ang="0">
                  <a:pos x="558" y="317"/>
                </a:cxn>
                <a:cxn ang="0">
                  <a:pos x="552" y="179"/>
                </a:cxn>
                <a:cxn ang="0">
                  <a:pos x="395" y="128"/>
                </a:cxn>
                <a:cxn ang="0">
                  <a:pos x="370" y="12"/>
                </a:cxn>
                <a:cxn ang="0">
                  <a:pos x="449" y="0"/>
                </a:cxn>
                <a:cxn ang="0">
                  <a:pos x="448" y="5"/>
                </a:cxn>
                <a:cxn ang="0">
                  <a:pos x="658" y="86"/>
                </a:cxn>
                <a:cxn ang="0">
                  <a:pos x="743" y="194"/>
                </a:cxn>
                <a:cxn ang="0">
                  <a:pos x="878" y="217"/>
                </a:cxn>
                <a:cxn ang="0">
                  <a:pos x="1018" y="295"/>
                </a:cxn>
                <a:cxn ang="0">
                  <a:pos x="1064" y="264"/>
                </a:cxn>
                <a:cxn ang="0">
                  <a:pos x="1146" y="299"/>
                </a:cxn>
                <a:cxn ang="0">
                  <a:pos x="1080" y="519"/>
                </a:cxn>
                <a:cxn ang="0">
                  <a:pos x="1207" y="585"/>
                </a:cxn>
                <a:cxn ang="0">
                  <a:pos x="1231" y="667"/>
                </a:cxn>
                <a:cxn ang="0">
                  <a:pos x="1398" y="683"/>
                </a:cxn>
                <a:cxn ang="0">
                  <a:pos x="1436" y="605"/>
                </a:cxn>
                <a:cxn ang="0">
                  <a:pos x="1518" y="601"/>
                </a:cxn>
                <a:cxn ang="0">
                  <a:pos x="1595" y="671"/>
                </a:cxn>
                <a:cxn ang="0">
                  <a:pos x="1576" y="748"/>
                </a:cxn>
                <a:cxn ang="0">
                  <a:pos x="1405" y="768"/>
                </a:cxn>
                <a:cxn ang="0">
                  <a:pos x="1398" y="915"/>
                </a:cxn>
                <a:cxn ang="0">
                  <a:pos x="1328" y="978"/>
                </a:cxn>
                <a:cxn ang="0">
                  <a:pos x="1382" y="1082"/>
                </a:cxn>
                <a:cxn ang="0">
                  <a:pos x="1537" y="1171"/>
                </a:cxn>
                <a:cxn ang="0">
                  <a:pos x="1525" y="1287"/>
                </a:cxn>
                <a:cxn ang="0">
                  <a:pos x="1835" y="1341"/>
                </a:cxn>
                <a:cxn ang="0">
                  <a:pos x="1838" y="1489"/>
                </a:cxn>
                <a:cxn ang="0">
                  <a:pos x="1759" y="1542"/>
                </a:cxn>
                <a:cxn ang="0">
                  <a:pos x="1812" y="1627"/>
                </a:cxn>
                <a:cxn ang="0">
                  <a:pos x="1786" y="1690"/>
                </a:cxn>
                <a:cxn ang="0">
                  <a:pos x="1685" y="1707"/>
                </a:cxn>
                <a:cxn ang="0">
                  <a:pos x="1615" y="1786"/>
                </a:cxn>
                <a:cxn ang="0">
                  <a:pos x="1637" y="1941"/>
                </a:cxn>
                <a:cxn ang="0">
                  <a:pos x="1448" y="2162"/>
                </a:cxn>
                <a:cxn ang="0">
                  <a:pos x="1409" y="2112"/>
                </a:cxn>
                <a:cxn ang="0">
                  <a:pos x="1181" y="2106"/>
                </a:cxn>
                <a:cxn ang="0">
                  <a:pos x="1075" y="2005"/>
                </a:cxn>
                <a:cxn ang="0">
                  <a:pos x="905" y="2158"/>
                </a:cxn>
                <a:cxn ang="0">
                  <a:pos x="852" y="2138"/>
                </a:cxn>
                <a:cxn ang="0">
                  <a:pos x="922" y="2000"/>
                </a:cxn>
                <a:cxn ang="0">
                  <a:pos x="868" y="1957"/>
                </a:cxn>
                <a:cxn ang="0">
                  <a:pos x="643" y="2052"/>
                </a:cxn>
                <a:cxn ang="0">
                  <a:pos x="462" y="1704"/>
                </a:cxn>
                <a:cxn ang="0">
                  <a:pos x="515" y="1596"/>
                </a:cxn>
                <a:cxn ang="0">
                  <a:pos x="454" y="1548"/>
                </a:cxn>
                <a:cxn ang="0">
                  <a:pos x="235" y="1429"/>
                </a:cxn>
              </a:cxnLst>
              <a:rect l="0" t="0" r="r" b="b"/>
              <a:pathLst>
                <a:path w="1838" h="2162">
                  <a:moveTo>
                    <a:pt x="235" y="1429"/>
                  </a:moveTo>
                  <a:lnTo>
                    <a:pt x="301" y="1281"/>
                  </a:lnTo>
                  <a:lnTo>
                    <a:pt x="414" y="1219"/>
                  </a:lnTo>
                  <a:lnTo>
                    <a:pt x="383" y="918"/>
                  </a:lnTo>
                  <a:lnTo>
                    <a:pt x="270" y="1018"/>
                  </a:lnTo>
                  <a:lnTo>
                    <a:pt x="0" y="762"/>
                  </a:lnTo>
                  <a:lnTo>
                    <a:pt x="119" y="680"/>
                  </a:lnTo>
                  <a:lnTo>
                    <a:pt x="126" y="548"/>
                  </a:lnTo>
                  <a:lnTo>
                    <a:pt x="208" y="480"/>
                  </a:lnTo>
                  <a:lnTo>
                    <a:pt x="208" y="305"/>
                  </a:lnTo>
                  <a:lnTo>
                    <a:pt x="282" y="241"/>
                  </a:lnTo>
                  <a:lnTo>
                    <a:pt x="395" y="398"/>
                  </a:lnTo>
                  <a:lnTo>
                    <a:pt x="558" y="317"/>
                  </a:lnTo>
                  <a:lnTo>
                    <a:pt x="552" y="179"/>
                  </a:lnTo>
                  <a:lnTo>
                    <a:pt x="395" y="128"/>
                  </a:lnTo>
                  <a:lnTo>
                    <a:pt x="370" y="12"/>
                  </a:lnTo>
                  <a:lnTo>
                    <a:pt x="449" y="0"/>
                  </a:lnTo>
                  <a:lnTo>
                    <a:pt x="448" y="5"/>
                  </a:lnTo>
                  <a:lnTo>
                    <a:pt x="658" y="86"/>
                  </a:lnTo>
                  <a:lnTo>
                    <a:pt x="743" y="194"/>
                  </a:lnTo>
                  <a:lnTo>
                    <a:pt x="878" y="217"/>
                  </a:lnTo>
                  <a:lnTo>
                    <a:pt x="1018" y="295"/>
                  </a:lnTo>
                  <a:lnTo>
                    <a:pt x="1064" y="264"/>
                  </a:lnTo>
                  <a:lnTo>
                    <a:pt x="1146" y="299"/>
                  </a:lnTo>
                  <a:lnTo>
                    <a:pt x="1080" y="519"/>
                  </a:lnTo>
                  <a:lnTo>
                    <a:pt x="1207" y="585"/>
                  </a:lnTo>
                  <a:lnTo>
                    <a:pt x="1231" y="667"/>
                  </a:lnTo>
                  <a:lnTo>
                    <a:pt x="1398" y="683"/>
                  </a:lnTo>
                  <a:lnTo>
                    <a:pt x="1436" y="605"/>
                  </a:lnTo>
                  <a:lnTo>
                    <a:pt x="1518" y="601"/>
                  </a:lnTo>
                  <a:lnTo>
                    <a:pt x="1595" y="671"/>
                  </a:lnTo>
                  <a:lnTo>
                    <a:pt x="1576" y="748"/>
                  </a:lnTo>
                  <a:lnTo>
                    <a:pt x="1405" y="768"/>
                  </a:lnTo>
                  <a:lnTo>
                    <a:pt x="1398" y="915"/>
                  </a:lnTo>
                  <a:lnTo>
                    <a:pt x="1328" y="978"/>
                  </a:lnTo>
                  <a:lnTo>
                    <a:pt x="1382" y="1082"/>
                  </a:lnTo>
                  <a:lnTo>
                    <a:pt x="1537" y="1171"/>
                  </a:lnTo>
                  <a:lnTo>
                    <a:pt x="1525" y="1287"/>
                  </a:lnTo>
                  <a:lnTo>
                    <a:pt x="1835" y="1341"/>
                  </a:lnTo>
                  <a:lnTo>
                    <a:pt x="1838" y="1489"/>
                  </a:lnTo>
                  <a:lnTo>
                    <a:pt x="1759" y="1542"/>
                  </a:lnTo>
                  <a:lnTo>
                    <a:pt x="1812" y="1627"/>
                  </a:lnTo>
                  <a:lnTo>
                    <a:pt x="1786" y="1690"/>
                  </a:lnTo>
                  <a:lnTo>
                    <a:pt x="1685" y="1707"/>
                  </a:lnTo>
                  <a:lnTo>
                    <a:pt x="1615" y="1786"/>
                  </a:lnTo>
                  <a:lnTo>
                    <a:pt x="1637" y="1941"/>
                  </a:lnTo>
                  <a:lnTo>
                    <a:pt x="1448" y="2162"/>
                  </a:lnTo>
                  <a:lnTo>
                    <a:pt x="1409" y="2112"/>
                  </a:lnTo>
                  <a:lnTo>
                    <a:pt x="1181" y="2106"/>
                  </a:lnTo>
                  <a:lnTo>
                    <a:pt x="1075" y="2005"/>
                  </a:lnTo>
                  <a:lnTo>
                    <a:pt x="905" y="2158"/>
                  </a:lnTo>
                  <a:lnTo>
                    <a:pt x="852" y="2138"/>
                  </a:lnTo>
                  <a:lnTo>
                    <a:pt x="922" y="2000"/>
                  </a:lnTo>
                  <a:lnTo>
                    <a:pt x="868" y="1957"/>
                  </a:lnTo>
                  <a:lnTo>
                    <a:pt x="643" y="2052"/>
                  </a:lnTo>
                  <a:lnTo>
                    <a:pt x="462" y="1704"/>
                  </a:lnTo>
                  <a:lnTo>
                    <a:pt x="515" y="1596"/>
                  </a:lnTo>
                  <a:lnTo>
                    <a:pt x="454" y="1548"/>
                  </a:lnTo>
                  <a:lnTo>
                    <a:pt x="235" y="1429"/>
                  </a:lnTo>
                  <a:close/>
                </a:path>
              </a:pathLst>
            </a:custGeom>
            <a:solidFill>
              <a:srgbClr val="D9DADA"/>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22" name="Freeform 24"/>
            <p:cNvSpPr>
              <a:spLocks/>
            </p:cNvSpPr>
            <p:nvPr/>
          </p:nvSpPr>
          <p:spPr bwMode="auto">
            <a:xfrm>
              <a:off x="5473700" y="3419475"/>
              <a:ext cx="720725" cy="657225"/>
            </a:xfrm>
            <a:custGeom>
              <a:avLst/>
              <a:gdLst/>
              <a:ahLst/>
              <a:cxnLst>
                <a:cxn ang="0">
                  <a:pos x="282" y="1451"/>
                </a:cxn>
                <a:cxn ang="0">
                  <a:pos x="284" y="1319"/>
                </a:cxn>
                <a:cxn ang="0">
                  <a:pos x="0" y="923"/>
                </a:cxn>
                <a:cxn ang="0">
                  <a:pos x="13" y="844"/>
                </a:cxn>
                <a:cxn ang="0">
                  <a:pos x="314" y="791"/>
                </a:cxn>
                <a:cxn ang="0">
                  <a:pos x="653" y="531"/>
                </a:cxn>
                <a:cxn ang="0">
                  <a:pos x="902" y="504"/>
                </a:cxn>
                <a:cxn ang="0">
                  <a:pos x="1096" y="356"/>
                </a:cxn>
                <a:cxn ang="0">
                  <a:pos x="1128" y="22"/>
                </a:cxn>
                <a:cxn ang="0">
                  <a:pos x="1138" y="35"/>
                </a:cxn>
                <a:cxn ang="0">
                  <a:pos x="1505" y="62"/>
                </a:cxn>
                <a:cxn ang="0">
                  <a:pos x="1668" y="0"/>
                </a:cxn>
                <a:cxn ang="0">
                  <a:pos x="1727" y="20"/>
                </a:cxn>
                <a:cxn ang="0">
                  <a:pos x="1721" y="66"/>
                </a:cxn>
                <a:cxn ang="0">
                  <a:pos x="1758" y="128"/>
                </a:cxn>
                <a:cxn ang="0">
                  <a:pos x="1970" y="42"/>
                </a:cxn>
                <a:cxn ang="0">
                  <a:pos x="1626" y="420"/>
                </a:cxn>
                <a:cxn ang="0">
                  <a:pos x="1631" y="530"/>
                </a:cxn>
                <a:cxn ang="0">
                  <a:pos x="1692" y="539"/>
                </a:cxn>
                <a:cxn ang="0">
                  <a:pos x="1834" y="676"/>
                </a:cxn>
                <a:cxn ang="0">
                  <a:pos x="2086" y="639"/>
                </a:cxn>
                <a:cxn ang="0">
                  <a:pos x="2111" y="755"/>
                </a:cxn>
                <a:cxn ang="0">
                  <a:pos x="2268" y="806"/>
                </a:cxn>
                <a:cxn ang="0">
                  <a:pos x="2274" y="944"/>
                </a:cxn>
                <a:cxn ang="0">
                  <a:pos x="2111" y="1025"/>
                </a:cxn>
                <a:cxn ang="0">
                  <a:pos x="1998" y="868"/>
                </a:cxn>
                <a:cxn ang="0">
                  <a:pos x="1924" y="932"/>
                </a:cxn>
                <a:cxn ang="0">
                  <a:pos x="1924" y="1107"/>
                </a:cxn>
                <a:cxn ang="0">
                  <a:pos x="1842" y="1175"/>
                </a:cxn>
                <a:cxn ang="0">
                  <a:pos x="1835" y="1307"/>
                </a:cxn>
                <a:cxn ang="0">
                  <a:pos x="1716" y="1389"/>
                </a:cxn>
                <a:cxn ang="0">
                  <a:pos x="1986" y="1645"/>
                </a:cxn>
                <a:cxn ang="0">
                  <a:pos x="2099" y="1545"/>
                </a:cxn>
                <a:cxn ang="0">
                  <a:pos x="2130" y="1846"/>
                </a:cxn>
                <a:cxn ang="0">
                  <a:pos x="2017" y="1908"/>
                </a:cxn>
                <a:cxn ang="0">
                  <a:pos x="1951" y="2056"/>
                </a:cxn>
                <a:cxn ang="0">
                  <a:pos x="1867" y="2010"/>
                </a:cxn>
                <a:cxn ang="0">
                  <a:pos x="1754" y="2067"/>
                </a:cxn>
                <a:cxn ang="0">
                  <a:pos x="1645" y="1954"/>
                </a:cxn>
                <a:cxn ang="0">
                  <a:pos x="1477" y="1949"/>
                </a:cxn>
                <a:cxn ang="0">
                  <a:pos x="1368" y="1897"/>
                </a:cxn>
                <a:cxn ang="0">
                  <a:pos x="1356" y="1798"/>
                </a:cxn>
                <a:cxn ang="0">
                  <a:pos x="1282" y="1728"/>
                </a:cxn>
                <a:cxn ang="0">
                  <a:pos x="1174" y="1789"/>
                </a:cxn>
                <a:cxn ang="0">
                  <a:pos x="1104" y="1741"/>
                </a:cxn>
                <a:cxn ang="0">
                  <a:pos x="880" y="1789"/>
                </a:cxn>
                <a:cxn ang="0">
                  <a:pos x="619" y="1741"/>
                </a:cxn>
                <a:cxn ang="0">
                  <a:pos x="286" y="1449"/>
                </a:cxn>
                <a:cxn ang="0">
                  <a:pos x="282" y="1451"/>
                </a:cxn>
              </a:cxnLst>
              <a:rect l="0" t="0" r="r" b="b"/>
              <a:pathLst>
                <a:path w="2274" h="2067">
                  <a:moveTo>
                    <a:pt x="282" y="1451"/>
                  </a:moveTo>
                  <a:lnTo>
                    <a:pt x="284" y="1319"/>
                  </a:lnTo>
                  <a:lnTo>
                    <a:pt x="0" y="923"/>
                  </a:lnTo>
                  <a:lnTo>
                    <a:pt x="13" y="844"/>
                  </a:lnTo>
                  <a:lnTo>
                    <a:pt x="314" y="791"/>
                  </a:lnTo>
                  <a:lnTo>
                    <a:pt x="653" y="531"/>
                  </a:lnTo>
                  <a:lnTo>
                    <a:pt x="902" y="504"/>
                  </a:lnTo>
                  <a:lnTo>
                    <a:pt x="1096" y="356"/>
                  </a:lnTo>
                  <a:lnTo>
                    <a:pt x="1128" y="22"/>
                  </a:lnTo>
                  <a:lnTo>
                    <a:pt x="1138" y="35"/>
                  </a:lnTo>
                  <a:lnTo>
                    <a:pt x="1505" y="62"/>
                  </a:lnTo>
                  <a:lnTo>
                    <a:pt x="1668" y="0"/>
                  </a:lnTo>
                  <a:lnTo>
                    <a:pt x="1727" y="20"/>
                  </a:lnTo>
                  <a:lnTo>
                    <a:pt x="1721" y="66"/>
                  </a:lnTo>
                  <a:lnTo>
                    <a:pt x="1758" y="128"/>
                  </a:lnTo>
                  <a:lnTo>
                    <a:pt x="1970" y="42"/>
                  </a:lnTo>
                  <a:lnTo>
                    <a:pt x="1626" y="420"/>
                  </a:lnTo>
                  <a:lnTo>
                    <a:pt x="1631" y="530"/>
                  </a:lnTo>
                  <a:lnTo>
                    <a:pt x="1692" y="539"/>
                  </a:lnTo>
                  <a:lnTo>
                    <a:pt x="1834" y="676"/>
                  </a:lnTo>
                  <a:lnTo>
                    <a:pt x="2086" y="639"/>
                  </a:lnTo>
                  <a:lnTo>
                    <a:pt x="2111" y="755"/>
                  </a:lnTo>
                  <a:lnTo>
                    <a:pt x="2268" y="806"/>
                  </a:lnTo>
                  <a:lnTo>
                    <a:pt x="2274" y="944"/>
                  </a:lnTo>
                  <a:lnTo>
                    <a:pt x="2111" y="1025"/>
                  </a:lnTo>
                  <a:lnTo>
                    <a:pt x="1998" y="868"/>
                  </a:lnTo>
                  <a:lnTo>
                    <a:pt x="1924" y="932"/>
                  </a:lnTo>
                  <a:lnTo>
                    <a:pt x="1924" y="1107"/>
                  </a:lnTo>
                  <a:lnTo>
                    <a:pt x="1842" y="1175"/>
                  </a:lnTo>
                  <a:lnTo>
                    <a:pt x="1835" y="1307"/>
                  </a:lnTo>
                  <a:lnTo>
                    <a:pt x="1716" y="1389"/>
                  </a:lnTo>
                  <a:lnTo>
                    <a:pt x="1986" y="1645"/>
                  </a:lnTo>
                  <a:lnTo>
                    <a:pt x="2099" y="1545"/>
                  </a:lnTo>
                  <a:lnTo>
                    <a:pt x="2130" y="1846"/>
                  </a:lnTo>
                  <a:lnTo>
                    <a:pt x="2017" y="1908"/>
                  </a:lnTo>
                  <a:lnTo>
                    <a:pt x="1951" y="2056"/>
                  </a:lnTo>
                  <a:lnTo>
                    <a:pt x="1867" y="2010"/>
                  </a:lnTo>
                  <a:lnTo>
                    <a:pt x="1754" y="2067"/>
                  </a:lnTo>
                  <a:lnTo>
                    <a:pt x="1645" y="1954"/>
                  </a:lnTo>
                  <a:lnTo>
                    <a:pt x="1477" y="1949"/>
                  </a:lnTo>
                  <a:lnTo>
                    <a:pt x="1368" y="1897"/>
                  </a:lnTo>
                  <a:lnTo>
                    <a:pt x="1356" y="1798"/>
                  </a:lnTo>
                  <a:lnTo>
                    <a:pt x="1282" y="1728"/>
                  </a:lnTo>
                  <a:lnTo>
                    <a:pt x="1174" y="1789"/>
                  </a:lnTo>
                  <a:lnTo>
                    <a:pt x="1104" y="1741"/>
                  </a:lnTo>
                  <a:lnTo>
                    <a:pt x="880" y="1789"/>
                  </a:lnTo>
                  <a:lnTo>
                    <a:pt x="619" y="1741"/>
                  </a:lnTo>
                  <a:lnTo>
                    <a:pt x="286" y="1449"/>
                  </a:lnTo>
                  <a:lnTo>
                    <a:pt x="282" y="1451"/>
                  </a:lnTo>
                  <a:close/>
                </a:path>
              </a:pathLst>
            </a:custGeom>
            <a:solidFill>
              <a:schemeClr val="bg1">
                <a:lumMod val="65000"/>
              </a:schemeClr>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23" name="Freeform 25"/>
            <p:cNvSpPr>
              <a:spLocks/>
            </p:cNvSpPr>
            <p:nvPr/>
          </p:nvSpPr>
          <p:spPr bwMode="auto">
            <a:xfrm>
              <a:off x="5291138" y="3879850"/>
              <a:ext cx="930275" cy="573088"/>
            </a:xfrm>
            <a:custGeom>
              <a:avLst/>
              <a:gdLst/>
              <a:ahLst/>
              <a:cxnLst>
                <a:cxn ang="0">
                  <a:pos x="2931" y="1230"/>
                </a:cxn>
                <a:cxn ang="0">
                  <a:pos x="2750" y="882"/>
                </a:cxn>
                <a:cxn ang="0">
                  <a:pos x="2803" y="774"/>
                </a:cxn>
                <a:cxn ang="0">
                  <a:pos x="2742" y="726"/>
                </a:cxn>
                <a:cxn ang="0">
                  <a:pos x="2439" y="561"/>
                </a:cxn>
                <a:cxn ang="0">
                  <a:pos x="2326" y="618"/>
                </a:cxn>
                <a:cxn ang="0">
                  <a:pos x="2217" y="505"/>
                </a:cxn>
                <a:cxn ang="0">
                  <a:pos x="2049" y="500"/>
                </a:cxn>
                <a:cxn ang="0">
                  <a:pos x="1940" y="448"/>
                </a:cxn>
                <a:cxn ang="0">
                  <a:pos x="1928" y="349"/>
                </a:cxn>
                <a:cxn ang="0">
                  <a:pos x="1854" y="279"/>
                </a:cxn>
                <a:cxn ang="0">
                  <a:pos x="1746" y="340"/>
                </a:cxn>
                <a:cxn ang="0">
                  <a:pos x="1676" y="292"/>
                </a:cxn>
                <a:cxn ang="0">
                  <a:pos x="1452" y="340"/>
                </a:cxn>
                <a:cxn ang="0">
                  <a:pos x="1191" y="292"/>
                </a:cxn>
                <a:cxn ang="0">
                  <a:pos x="858" y="0"/>
                </a:cxn>
                <a:cxn ang="0">
                  <a:pos x="771" y="67"/>
                </a:cxn>
                <a:cxn ang="0">
                  <a:pos x="728" y="37"/>
                </a:cxn>
                <a:cxn ang="0">
                  <a:pos x="351" y="32"/>
                </a:cxn>
                <a:cxn ang="0">
                  <a:pos x="312" y="58"/>
                </a:cxn>
                <a:cxn ang="0">
                  <a:pos x="411" y="163"/>
                </a:cxn>
                <a:cxn ang="0">
                  <a:pos x="576" y="201"/>
                </a:cxn>
                <a:cxn ang="0">
                  <a:pos x="524" y="271"/>
                </a:cxn>
                <a:cxn ang="0">
                  <a:pos x="376" y="336"/>
                </a:cxn>
                <a:cxn ang="0">
                  <a:pos x="364" y="440"/>
                </a:cxn>
                <a:cxn ang="0">
                  <a:pos x="390" y="522"/>
                </a:cxn>
                <a:cxn ang="0">
                  <a:pos x="385" y="646"/>
                </a:cxn>
                <a:cxn ang="0">
                  <a:pos x="477" y="625"/>
                </a:cxn>
                <a:cxn ang="0">
                  <a:pos x="595" y="766"/>
                </a:cxn>
                <a:cxn ang="0">
                  <a:pos x="625" y="1003"/>
                </a:cxn>
                <a:cxn ang="0">
                  <a:pos x="583" y="1086"/>
                </a:cxn>
                <a:cxn ang="0">
                  <a:pos x="524" y="1050"/>
                </a:cxn>
                <a:cxn ang="0">
                  <a:pos x="370" y="1185"/>
                </a:cxn>
                <a:cxn ang="0">
                  <a:pos x="46" y="1250"/>
                </a:cxn>
                <a:cxn ang="0">
                  <a:pos x="0" y="1315"/>
                </a:cxn>
                <a:cxn ang="0">
                  <a:pos x="93" y="1474"/>
                </a:cxn>
                <a:cxn ang="0">
                  <a:pos x="58" y="1539"/>
                </a:cxn>
                <a:cxn ang="0">
                  <a:pos x="141" y="1574"/>
                </a:cxn>
                <a:cxn ang="0">
                  <a:pos x="342" y="1803"/>
                </a:cxn>
                <a:cxn ang="0">
                  <a:pos x="398" y="1687"/>
                </a:cxn>
                <a:cxn ang="0">
                  <a:pos x="594" y="1549"/>
                </a:cxn>
                <a:cxn ang="0">
                  <a:pos x="758" y="1603"/>
                </a:cxn>
                <a:cxn ang="0">
                  <a:pos x="854" y="1538"/>
                </a:cxn>
                <a:cxn ang="0">
                  <a:pos x="774" y="1422"/>
                </a:cxn>
                <a:cxn ang="0">
                  <a:pos x="811" y="1374"/>
                </a:cxn>
                <a:cxn ang="0">
                  <a:pos x="1278" y="1406"/>
                </a:cxn>
                <a:cxn ang="0">
                  <a:pos x="1496" y="1549"/>
                </a:cxn>
                <a:cxn ang="0">
                  <a:pos x="1718" y="1465"/>
                </a:cxn>
                <a:cxn ang="0">
                  <a:pos x="1729" y="1549"/>
                </a:cxn>
                <a:cxn ang="0">
                  <a:pos x="1798" y="1570"/>
                </a:cxn>
                <a:cxn ang="0">
                  <a:pos x="1963" y="1374"/>
                </a:cxn>
                <a:cxn ang="0">
                  <a:pos x="2005" y="1470"/>
                </a:cxn>
                <a:cxn ang="0">
                  <a:pos x="2016" y="1629"/>
                </a:cxn>
                <a:cxn ang="0">
                  <a:pos x="2127" y="1693"/>
                </a:cxn>
                <a:cxn ang="0">
                  <a:pos x="2233" y="1581"/>
                </a:cxn>
                <a:cxn ang="0">
                  <a:pos x="2397" y="1544"/>
                </a:cxn>
                <a:cxn ang="0">
                  <a:pos x="2668" y="1273"/>
                </a:cxn>
                <a:cxn ang="0">
                  <a:pos x="2827" y="1273"/>
                </a:cxn>
                <a:cxn ang="0">
                  <a:pos x="2931" y="1230"/>
                </a:cxn>
              </a:cxnLst>
              <a:rect l="0" t="0" r="r" b="b"/>
              <a:pathLst>
                <a:path w="2931" h="1803">
                  <a:moveTo>
                    <a:pt x="2931" y="1230"/>
                  </a:moveTo>
                  <a:lnTo>
                    <a:pt x="2750" y="882"/>
                  </a:lnTo>
                  <a:lnTo>
                    <a:pt x="2803" y="774"/>
                  </a:lnTo>
                  <a:lnTo>
                    <a:pt x="2742" y="726"/>
                  </a:lnTo>
                  <a:lnTo>
                    <a:pt x="2439" y="561"/>
                  </a:lnTo>
                  <a:lnTo>
                    <a:pt x="2326" y="618"/>
                  </a:lnTo>
                  <a:lnTo>
                    <a:pt x="2217" y="505"/>
                  </a:lnTo>
                  <a:lnTo>
                    <a:pt x="2049" y="500"/>
                  </a:lnTo>
                  <a:lnTo>
                    <a:pt x="1940" y="448"/>
                  </a:lnTo>
                  <a:lnTo>
                    <a:pt x="1928" y="349"/>
                  </a:lnTo>
                  <a:lnTo>
                    <a:pt x="1854" y="279"/>
                  </a:lnTo>
                  <a:lnTo>
                    <a:pt x="1746" y="340"/>
                  </a:lnTo>
                  <a:lnTo>
                    <a:pt x="1676" y="292"/>
                  </a:lnTo>
                  <a:lnTo>
                    <a:pt x="1452" y="340"/>
                  </a:lnTo>
                  <a:lnTo>
                    <a:pt x="1191" y="292"/>
                  </a:lnTo>
                  <a:lnTo>
                    <a:pt x="858" y="0"/>
                  </a:lnTo>
                  <a:lnTo>
                    <a:pt x="771" y="67"/>
                  </a:lnTo>
                  <a:lnTo>
                    <a:pt x="728" y="37"/>
                  </a:lnTo>
                  <a:lnTo>
                    <a:pt x="351" y="32"/>
                  </a:lnTo>
                  <a:lnTo>
                    <a:pt x="312" y="58"/>
                  </a:lnTo>
                  <a:lnTo>
                    <a:pt x="411" y="163"/>
                  </a:lnTo>
                  <a:lnTo>
                    <a:pt x="576" y="201"/>
                  </a:lnTo>
                  <a:lnTo>
                    <a:pt x="524" y="271"/>
                  </a:lnTo>
                  <a:lnTo>
                    <a:pt x="376" y="336"/>
                  </a:lnTo>
                  <a:lnTo>
                    <a:pt x="364" y="440"/>
                  </a:lnTo>
                  <a:lnTo>
                    <a:pt x="390" y="522"/>
                  </a:lnTo>
                  <a:lnTo>
                    <a:pt x="385" y="646"/>
                  </a:lnTo>
                  <a:lnTo>
                    <a:pt x="477" y="625"/>
                  </a:lnTo>
                  <a:lnTo>
                    <a:pt x="595" y="766"/>
                  </a:lnTo>
                  <a:lnTo>
                    <a:pt x="625" y="1003"/>
                  </a:lnTo>
                  <a:lnTo>
                    <a:pt x="583" y="1086"/>
                  </a:lnTo>
                  <a:lnTo>
                    <a:pt x="524" y="1050"/>
                  </a:lnTo>
                  <a:lnTo>
                    <a:pt x="370" y="1185"/>
                  </a:lnTo>
                  <a:lnTo>
                    <a:pt x="46" y="1250"/>
                  </a:lnTo>
                  <a:lnTo>
                    <a:pt x="0" y="1315"/>
                  </a:lnTo>
                  <a:lnTo>
                    <a:pt x="93" y="1474"/>
                  </a:lnTo>
                  <a:lnTo>
                    <a:pt x="58" y="1539"/>
                  </a:lnTo>
                  <a:lnTo>
                    <a:pt x="141" y="1574"/>
                  </a:lnTo>
                  <a:lnTo>
                    <a:pt x="342" y="1803"/>
                  </a:lnTo>
                  <a:lnTo>
                    <a:pt x="398" y="1687"/>
                  </a:lnTo>
                  <a:lnTo>
                    <a:pt x="594" y="1549"/>
                  </a:lnTo>
                  <a:lnTo>
                    <a:pt x="758" y="1603"/>
                  </a:lnTo>
                  <a:lnTo>
                    <a:pt x="854" y="1538"/>
                  </a:lnTo>
                  <a:lnTo>
                    <a:pt x="774" y="1422"/>
                  </a:lnTo>
                  <a:lnTo>
                    <a:pt x="811" y="1374"/>
                  </a:lnTo>
                  <a:lnTo>
                    <a:pt x="1278" y="1406"/>
                  </a:lnTo>
                  <a:lnTo>
                    <a:pt x="1496" y="1549"/>
                  </a:lnTo>
                  <a:lnTo>
                    <a:pt x="1718" y="1465"/>
                  </a:lnTo>
                  <a:lnTo>
                    <a:pt x="1729" y="1549"/>
                  </a:lnTo>
                  <a:lnTo>
                    <a:pt x="1798" y="1570"/>
                  </a:lnTo>
                  <a:lnTo>
                    <a:pt x="1963" y="1374"/>
                  </a:lnTo>
                  <a:lnTo>
                    <a:pt x="2005" y="1470"/>
                  </a:lnTo>
                  <a:lnTo>
                    <a:pt x="2016" y="1629"/>
                  </a:lnTo>
                  <a:lnTo>
                    <a:pt x="2127" y="1693"/>
                  </a:lnTo>
                  <a:lnTo>
                    <a:pt x="2233" y="1581"/>
                  </a:lnTo>
                  <a:lnTo>
                    <a:pt x="2397" y="1544"/>
                  </a:lnTo>
                  <a:lnTo>
                    <a:pt x="2668" y="1273"/>
                  </a:lnTo>
                  <a:lnTo>
                    <a:pt x="2827" y="1273"/>
                  </a:lnTo>
                  <a:lnTo>
                    <a:pt x="2931" y="1230"/>
                  </a:lnTo>
                  <a:close/>
                </a:path>
              </a:pathLst>
            </a:custGeom>
            <a:solidFill>
              <a:srgbClr val="B2B3B3"/>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24" name="Freeform 26"/>
            <p:cNvSpPr>
              <a:spLocks/>
            </p:cNvSpPr>
            <p:nvPr/>
          </p:nvSpPr>
          <p:spPr bwMode="auto">
            <a:xfrm>
              <a:off x="5956300" y="4240213"/>
              <a:ext cx="577850" cy="798512"/>
            </a:xfrm>
            <a:custGeom>
              <a:avLst/>
              <a:gdLst/>
              <a:ahLst/>
              <a:cxnLst>
                <a:cxn ang="0">
                  <a:pos x="137" y="446"/>
                </a:cxn>
                <a:cxn ang="0">
                  <a:pos x="572" y="138"/>
                </a:cxn>
                <a:cxn ang="0">
                  <a:pos x="1060" y="0"/>
                </a:cxn>
                <a:cxn ang="0">
                  <a:pos x="1044" y="181"/>
                </a:cxn>
                <a:cxn ang="0">
                  <a:pos x="1267" y="48"/>
                </a:cxn>
                <a:cxn ang="0">
                  <a:pos x="1601" y="155"/>
                </a:cxn>
                <a:cxn ang="0">
                  <a:pos x="1583" y="272"/>
                </a:cxn>
                <a:cxn ang="0">
                  <a:pos x="1808" y="672"/>
                </a:cxn>
                <a:cxn ang="0">
                  <a:pos x="1558" y="906"/>
                </a:cxn>
                <a:cxn ang="0">
                  <a:pos x="1318" y="1087"/>
                </a:cxn>
                <a:cxn ang="0">
                  <a:pos x="1183" y="1350"/>
                </a:cxn>
                <a:cxn ang="0">
                  <a:pos x="1218" y="1560"/>
                </a:cxn>
                <a:cxn ang="0">
                  <a:pos x="979" y="2196"/>
                </a:cxn>
                <a:cxn ang="0">
                  <a:pos x="1012" y="2264"/>
                </a:cxn>
                <a:cxn ang="0">
                  <a:pos x="1020" y="2384"/>
                </a:cxn>
                <a:cxn ang="0">
                  <a:pos x="844" y="2368"/>
                </a:cxn>
                <a:cxn ang="0">
                  <a:pos x="376" y="2461"/>
                </a:cxn>
                <a:cxn ang="0">
                  <a:pos x="512" y="2144"/>
                </a:cxn>
                <a:cxn ang="0">
                  <a:pos x="235" y="2112"/>
                </a:cxn>
                <a:cxn ang="0">
                  <a:pos x="203" y="2053"/>
                </a:cxn>
                <a:cxn ang="0">
                  <a:pos x="236" y="1650"/>
                </a:cxn>
                <a:cxn ang="0">
                  <a:pos x="98" y="1463"/>
                </a:cxn>
                <a:cxn ang="0">
                  <a:pos x="86" y="1323"/>
                </a:cxn>
                <a:cxn ang="0">
                  <a:pos x="59" y="1327"/>
                </a:cxn>
                <a:cxn ang="0">
                  <a:pos x="36" y="1326"/>
                </a:cxn>
                <a:cxn ang="0">
                  <a:pos x="19" y="1319"/>
                </a:cxn>
                <a:cxn ang="0">
                  <a:pos x="8" y="1309"/>
                </a:cxn>
                <a:cxn ang="0">
                  <a:pos x="2" y="1295"/>
                </a:cxn>
                <a:cxn ang="0">
                  <a:pos x="0" y="1277"/>
                </a:cxn>
                <a:cxn ang="0">
                  <a:pos x="4" y="1254"/>
                </a:cxn>
                <a:cxn ang="0">
                  <a:pos x="16" y="1071"/>
                </a:cxn>
                <a:cxn ang="0">
                  <a:pos x="174" y="896"/>
                </a:cxn>
                <a:cxn ang="0">
                  <a:pos x="40" y="548"/>
                </a:cxn>
              </a:cxnLst>
              <a:rect l="0" t="0" r="r" b="b"/>
              <a:pathLst>
                <a:path w="1817" h="2516">
                  <a:moveTo>
                    <a:pt x="40" y="548"/>
                  </a:moveTo>
                  <a:lnTo>
                    <a:pt x="137" y="446"/>
                  </a:lnTo>
                  <a:lnTo>
                    <a:pt x="301" y="409"/>
                  </a:lnTo>
                  <a:lnTo>
                    <a:pt x="572" y="138"/>
                  </a:lnTo>
                  <a:lnTo>
                    <a:pt x="731" y="138"/>
                  </a:lnTo>
                  <a:lnTo>
                    <a:pt x="1060" y="0"/>
                  </a:lnTo>
                  <a:lnTo>
                    <a:pt x="1114" y="43"/>
                  </a:lnTo>
                  <a:lnTo>
                    <a:pt x="1044" y="181"/>
                  </a:lnTo>
                  <a:lnTo>
                    <a:pt x="1097" y="201"/>
                  </a:lnTo>
                  <a:lnTo>
                    <a:pt x="1267" y="48"/>
                  </a:lnTo>
                  <a:lnTo>
                    <a:pt x="1373" y="149"/>
                  </a:lnTo>
                  <a:lnTo>
                    <a:pt x="1601" y="155"/>
                  </a:lnTo>
                  <a:lnTo>
                    <a:pt x="1640" y="205"/>
                  </a:lnTo>
                  <a:lnTo>
                    <a:pt x="1583" y="272"/>
                  </a:lnTo>
                  <a:lnTo>
                    <a:pt x="1817" y="673"/>
                  </a:lnTo>
                  <a:lnTo>
                    <a:pt x="1808" y="672"/>
                  </a:lnTo>
                  <a:lnTo>
                    <a:pt x="1774" y="737"/>
                  </a:lnTo>
                  <a:lnTo>
                    <a:pt x="1558" y="906"/>
                  </a:lnTo>
                  <a:lnTo>
                    <a:pt x="1446" y="877"/>
                  </a:lnTo>
                  <a:lnTo>
                    <a:pt x="1318" y="1087"/>
                  </a:lnTo>
                  <a:lnTo>
                    <a:pt x="1352" y="1197"/>
                  </a:lnTo>
                  <a:lnTo>
                    <a:pt x="1183" y="1350"/>
                  </a:lnTo>
                  <a:lnTo>
                    <a:pt x="1166" y="1490"/>
                  </a:lnTo>
                  <a:lnTo>
                    <a:pt x="1218" y="1560"/>
                  </a:lnTo>
                  <a:lnTo>
                    <a:pt x="1061" y="1875"/>
                  </a:lnTo>
                  <a:lnTo>
                    <a:pt x="979" y="2196"/>
                  </a:lnTo>
                  <a:lnTo>
                    <a:pt x="1016" y="2265"/>
                  </a:lnTo>
                  <a:lnTo>
                    <a:pt x="1012" y="2264"/>
                  </a:lnTo>
                  <a:lnTo>
                    <a:pt x="984" y="2312"/>
                  </a:lnTo>
                  <a:lnTo>
                    <a:pt x="1020" y="2384"/>
                  </a:lnTo>
                  <a:lnTo>
                    <a:pt x="980" y="2437"/>
                  </a:lnTo>
                  <a:lnTo>
                    <a:pt x="844" y="2368"/>
                  </a:lnTo>
                  <a:lnTo>
                    <a:pt x="440" y="2516"/>
                  </a:lnTo>
                  <a:lnTo>
                    <a:pt x="376" y="2461"/>
                  </a:lnTo>
                  <a:lnTo>
                    <a:pt x="544" y="2208"/>
                  </a:lnTo>
                  <a:lnTo>
                    <a:pt x="512" y="2144"/>
                  </a:lnTo>
                  <a:lnTo>
                    <a:pt x="332" y="2200"/>
                  </a:lnTo>
                  <a:lnTo>
                    <a:pt x="235" y="2112"/>
                  </a:lnTo>
                  <a:lnTo>
                    <a:pt x="230" y="2115"/>
                  </a:lnTo>
                  <a:lnTo>
                    <a:pt x="203" y="2053"/>
                  </a:lnTo>
                  <a:lnTo>
                    <a:pt x="244" y="1933"/>
                  </a:lnTo>
                  <a:lnTo>
                    <a:pt x="236" y="1650"/>
                  </a:lnTo>
                  <a:lnTo>
                    <a:pt x="166" y="1633"/>
                  </a:lnTo>
                  <a:lnTo>
                    <a:pt x="98" y="1463"/>
                  </a:lnTo>
                  <a:lnTo>
                    <a:pt x="103" y="1321"/>
                  </a:lnTo>
                  <a:lnTo>
                    <a:pt x="86" y="1323"/>
                  </a:lnTo>
                  <a:lnTo>
                    <a:pt x="72" y="1326"/>
                  </a:lnTo>
                  <a:lnTo>
                    <a:pt x="59" y="1327"/>
                  </a:lnTo>
                  <a:lnTo>
                    <a:pt x="47" y="1327"/>
                  </a:lnTo>
                  <a:lnTo>
                    <a:pt x="36" y="1326"/>
                  </a:lnTo>
                  <a:lnTo>
                    <a:pt x="28" y="1322"/>
                  </a:lnTo>
                  <a:lnTo>
                    <a:pt x="19" y="1319"/>
                  </a:lnTo>
                  <a:lnTo>
                    <a:pt x="13" y="1315"/>
                  </a:lnTo>
                  <a:lnTo>
                    <a:pt x="8" y="1309"/>
                  </a:lnTo>
                  <a:lnTo>
                    <a:pt x="5" y="1302"/>
                  </a:lnTo>
                  <a:lnTo>
                    <a:pt x="2" y="1295"/>
                  </a:lnTo>
                  <a:lnTo>
                    <a:pt x="0" y="1286"/>
                  </a:lnTo>
                  <a:lnTo>
                    <a:pt x="0" y="1277"/>
                  </a:lnTo>
                  <a:lnTo>
                    <a:pt x="1" y="1266"/>
                  </a:lnTo>
                  <a:lnTo>
                    <a:pt x="4" y="1254"/>
                  </a:lnTo>
                  <a:lnTo>
                    <a:pt x="7" y="1242"/>
                  </a:lnTo>
                  <a:lnTo>
                    <a:pt x="16" y="1071"/>
                  </a:lnTo>
                  <a:lnTo>
                    <a:pt x="98" y="1038"/>
                  </a:lnTo>
                  <a:lnTo>
                    <a:pt x="174" y="896"/>
                  </a:lnTo>
                  <a:lnTo>
                    <a:pt x="161" y="783"/>
                  </a:lnTo>
                  <a:lnTo>
                    <a:pt x="40" y="548"/>
                  </a:lnTo>
                  <a:close/>
                </a:path>
              </a:pathLst>
            </a:custGeom>
            <a:solidFill>
              <a:srgbClr val="D9DADA"/>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25" name="Freeform 27"/>
            <p:cNvSpPr>
              <a:spLocks/>
            </p:cNvSpPr>
            <p:nvPr/>
          </p:nvSpPr>
          <p:spPr bwMode="auto">
            <a:xfrm>
              <a:off x="5367338" y="4316413"/>
              <a:ext cx="666750" cy="738187"/>
            </a:xfrm>
            <a:custGeom>
              <a:avLst/>
              <a:gdLst/>
              <a:ahLst/>
              <a:cxnLst>
                <a:cxn ang="0">
                  <a:pos x="119" y="760"/>
                </a:cxn>
                <a:cxn ang="0">
                  <a:pos x="101" y="429"/>
                </a:cxn>
                <a:cxn ang="0">
                  <a:pos x="353" y="175"/>
                </a:cxn>
                <a:cxn ang="0">
                  <a:pos x="613" y="164"/>
                </a:cxn>
                <a:cxn ang="0">
                  <a:pos x="570" y="0"/>
                </a:cxn>
                <a:cxn ang="0">
                  <a:pos x="1255" y="175"/>
                </a:cxn>
                <a:cxn ang="0">
                  <a:pos x="1488" y="175"/>
                </a:cxn>
                <a:cxn ang="0">
                  <a:pos x="1722" y="0"/>
                </a:cxn>
                <a:cxn ang="0">
                  <a:pos x="1775" y="255"/>
                </a:cxn>
                <a:cxn ang="0">
                  <a:pos x="1895" y="309"/>
                </a:cxn>
                <a:cxn ang="0">
                  <a:pos x="2029" y="657"/>
                </a:cxn>
                <a:cxn ang="0">
                  <a:pos x="1871" y="832"/>
                </a:cxn>
                <a:cxn ang="0">
                  <a:pos x="1859" y="1015"/>
                </a:cxn>
                <a:cxn ang="0">
                  <a:pos x="1855" y="1038"/>
                </a:cxn>
                <a:cxn ang="0">
                  <a:pos x="1857" y="1056"/>
                </a:cxn>
                <a:cxn ang="0">
                  <a:pos x="1863" y="1070"/>
                </a:cxn>
                <a:cxn ang="0">
                  <a:pos x="1874" y="1080"/>
                </a:cxn>
                <a:cxn ang="0">
                  <a:pos x="1891" y="1087"/>
                </a:cxn>
                <a:cxn ang="0">
                  <a:pos x="1914" y="1088"/>
                </a:cxn>
                <a:cxn ang="0">
                  <a:pos x="1941" y="1084"/>
                </a:cxn>
                <a:cxn ang="0">
                  <a:pos x="1953" y="1224"/>
                </a:cxn>
                <a:cxn ang="0">
                  <a:pos x="2091" y="1411"/>
                </a:cxn>
                <a:cxn ang="0">
                  <a:pos x="2058" y="1814"/>
                </a:cxn>
                <a:cxn ang="0">
                  <a:pos x="1975" y="1941"/>
                </a:cxn>
                <a:cxn ang="0">
                  <a:pos x="1667" y="2009"/>
                </a:cxn>
                <a:cxn ang="0">
                  <a:pos x="1694" y="2162"/>
                </a:cxn>
                <a:cxn ang="0">
                  <a:pos x="1435" y="2077"/>
                </a:cxn>
                <a:cxn ang="0">
                  <a:pos x="1387" y="2241"/>
                </a:cxn>
                <a:cxn ang="0">
                  <a:pos x="1242" y="2283"/>
                </a:cxn>
                <a:cxn ang="0">
                  <a:pos x="1074" y="2144"/>
                </a:cxn>
                <a:cxn ang="0">
                  <a:pos x="929" y="2240"/>
                </a:cxn>
                <a:cxn ang="0">
                  <a:pos x="1056" y="1952"/>
                </a:cxn>
                <a:cxn ang="0">
                  <a:pos x="990" y="1802"/>
                </a:cxn>
                <a:cxn ang="0">
                  <a:pos x="851" y="1622"/>
                </a:cxn>
                <a:cxn ang="0">
                  <a:pos x="749" y="1658"/>
                </a:cxn>
                <a:cxn ang="0">
                  <a:pos x="503" y="1706"/>
                </a:cxn>
                <a:cxn ang="0">
                  <a:pos x="323" y="1820"/>
                </a:cxn>
                <a:cxn ang="0">
                  <a:pos x="224" y="1657"/>
                </a:cxn>
                <a:cxn ang="0">
                  <a:pos x="218" y="1321"/>
                </a:cxn>
                <a:cxn ang="0">
                  <a:pos x="0" y="1321"/>
                </a:cxn>
                <a:cxn ang="0">
                  <a:pos x="123" y="780"/>
                </a:cxn>
              </a:cxnLst>
              <a:rect l="0" t="0" r="r" b="b"/>
              <a:pathLst>
                <a:path w="2099" h="2325">
                  <a:moveTo>
                    <a:pt x="123" y="780"/>
                  </a:moveTo>
                  <a:lnTo>
                    <a:pt x="119" y="760"/>
                  </a:lnTo>
                  <a:lnTo>
                    <a:pt x="119" y="448"/>
                  </a:lnTo>
                  <a:lnTo>
                    <a:pt x="101" y="429"/>
                  </a:lnTo>
                  <a:lnTo>
                    <a:pt x="157" y="313"/>
                  </a:lnTo>
                  <a:lnTo>
                    <a:pt x="353" y="175"/>
                  </a:lnTo>
                  <a:lnTo>
                    <a:pt x="517" y="229"/>
                  </a:lnTo>
                  <a:lnTo>
                    <a:pt x="613" y="164"/>
                  </a:lnTo>
                  <a:lnTo>
                    <a:pt x="533" y="48"/>
                  </a:lnTo>
                  <a:lnTo>
                    <a:pt x="570" y="0"/>
                  </a:lnTo>
                  <a:lnTo>
                    <a:pt x="1037" y="32"/>
                  </a:lnTo>
                  <a:lnTo>
                    <a:pt x="1255" y="175"/>
                  </a:lnTo>
                  <a:lnTo>
                    <a:pt x="1477" y="91"/>
                  </a:lnTo>
                  <a:lnTo>
                    <a:pt x="1488" y="175"/>
                  </a:lnTo>
                  <a:lnTo>
                    <a:pt x="1557" y="196"/>
                  </a:lnTo>
                  <a:lnTo>
                    <a:pt x="1722" y="0"/>
                  </a:lnTo>
                  <a:lnTo>
                    <a:pt x="1764" y="96"/>
                  </a:lnTo>
                  <a:lnTo>
                    <a:pt x="1775" y="255"/>
                  </a:lnTo>
                  <a:lnTo>
                    <a:pt x="1886" y="319"/>
                  </a:lnTo>
                  <a:lnTo>
                    <a:pt x="1895" y="309"/>
                  </a:lnTo>
                  <a:lnTo>
                    <a:pt x="2016" y="544"/>
                  </a:lnTo>
                  <a:lnTo>
                    <a:pt x="2029" y="657"/>
                  </a:lnTo>
                  <a:lnTo>
                    <a:pt x="1953" y="799"/>
                  </a:lnTo>
                  <a:lnTo>
                    <a:pt x="1871" y="832"/>
                  </a:lnTo>
                  <a:lnTo>
                    <a:pt x="1862" y="1003"/>
                  </a:lnTo>
                  <a:lnTo>
                    <a:pt x="1859" y="1015"/>
                  </a:lnTo>
                  <a:lnTo>
                    <a:pt x="1856" y="1027"/>
                  </a:lnTo>
                  <a:lnTo>
                    <a:pt x="1855" y="1038"/>
                  </a:lnTo>
                  <a:lnTo>
                    <a:pt x="1855" y="1047"/>
                  </a:lnTo>
                  <a:lnTo>
                    <a:pt x="1857" y="1056"/>
                  </a:lnTo>
                  <a:lnTo>
                    <a:pt x="1860" y="1063"/>
                  </a:lnTo>
                  <a:lnTo>
                    <a:pt x="1863" y="1070"/>
                  </a:lnTo>
                  <a:lnTo>
                    <a:pt x="1868" y="1076"/>
                  </a:lnTo>
                  <a:lnTo>
                    <a:pt x="1874" y="1080"/>
                  </a:lnTo>
                  <a:lnTo>
                    <a:pt x="1883" y="1083"/>
                  </a:lnTo>
                  <a:lnTo>
                    <a:pt x="1891" y="1087"/>
                  </a:lnTo>
                  <a:lnTo>
                    <a:pt x="1902" y="1088"/>
                  </a:lnTo>
                  <a:lnTo>
                    <a:pt x="1914" y="1088"/>
                  </a:lnTo>
                  <a:lnTo>
                    <a:pt x="1927" y="1087"/>
                  </a:lnTo>
                  <a:lnTo>
                    <a:pt x="1941" y="1084"/>
                  </a:lnTo>
                  <a:lnTo>
                    <a:pt x="1958" y="1082"/>
                  </a:lnTo>
                  <a:lnTo>
                    <a:pt x="1953" y="1224"/>
                  </a:lnTo>
                  <a:lnTo>
                    <a:pt x="2021" y="1394"/>
                  </a:lnTo>
                  <a:lnTo>
                    <a:pt x="2091" y="1411"/>
                  </a:lnTo>
                  <a:lnTo>
                    <a:pt x="2099" y="1694"/>
                  </a:lnTo>
                  <a:lnTo>
                    <a:pt x="2058" y="1814"/>
                  </a:lnTo>
                  <a:lnTo>
                    <a:pt x="2085" y="1876"/>
                  </a:lnTo>
                  <a:lnTo>
                    <a:pt x="1975" y="1941"/>
                  </a:lnTo>
                  <a:lnTo>
                    <a:pt x="1807" y="1893"/>
                  </a:lnTo>
                  <a:lnTo>
                    <a:pt x="1667" y="2009"/>
                  </a:lnTo>
                  <a:lnTo>
                    <a:pt x="1727" y="2089"/>
                  </a:lnTo>
                  <a:lnTo>
                    <a:pt x="1694" y="2162"/>
                  </a:lnTo>
                  <a:lnTo>
                    <a:pt x="1535" y="2089"/>
                  </a:lnTo>
                  <a:lnTo>
                    <a:pt x="1435" y="2077"/>
                  </a:lnTo>
                  <a:lnTo>
                    <a:pt x="1382" y="2101"/>
                  </a:lnTo>
                  <a:lnTo>
                    <a:pt x="1387" y="2241"/>
                  </a:lnTo>
                  <a:lnTo>
                    <a:pt x="1315" y="2288"/>
                  </a:lnTo>
                  <a:lnTo>
                    <a:pt x="1242" y="2283"/>
                  </a:lnTo>
                  <a:lnTo>
                    <a:pt x="1158" y="2325"/>
                  </a:lnTo>
                  <a:lnTo>
                    <a:pt x="1074" y="2144"/>
                  </a:lnTo>
                  <a:lnTo>
                    <a:pt x="972" y="2240"/>
                  </a:lnTo>
                  <a:lnTo>
                    <a:pt x="929" y="2240"/>
                  </a:lnTo>
                  <a:lnTo>
                    <a:pt x="953" y="2138"/>
                  </a:lnTo>
                  <a:lnTo>
                    <a:pt x="1056" y="1952"/>
                  </a:lnTo>
                  <a:lnTo>
                    <a:pt x="1068" y="1832"/>
                  </a:lnTo>
                  <a:lnTo>
                    <a:pt x="990" y="1802"/>
                  </a:lnTo>
                  <a:lnTo>
                    <a:pt x="990" y="1676"/>
                  </a:lnTo>
                  <a:lnTo>
                    <a:pt x="851" y="1622"/>
                  </a:lnTo>
                  <a:lnTo>
                    <a:pt x="785" y="1676"/>
                  </a:lnTo>
                  <a:lnTo>
                    <a:pt x="749" y="1658"/>
                  </a:lnTo>
                  <a:lnTo>
                    <a:pt x="569" y="1814"/>
                  </a:lnTo>
                  <a:lnTo>
                    <a:pt x="503" y="1706"/>
                  </a:lnTo>
                  <a:lnTo>
                    <a:pt x="419" y="1838"/>
                  </a:lnTo>
                  <a:lnTo>
                    <a:pt x="323" y="1820"/>
                  </a:lnTo>
                  <a:lnTo>
                    <a:pt x="321" y="1820"/>
                  </a:lnTo>
                  <a:lnTo>
                    <a:pt x="224" y="1657"/>
                  </a:lnTo>
                  <a:lnTo>
                    <a:pt x="277" y="1426"/>
                  </a:lnTo>
                  <a:lnTo>
                    <a:pt x="218" y="1321"/>
                  </a:lnTo>
                  <a:lnTo>
                    <a:pt x="30" y="1373"/>
                  </a:lnTo>
                  <a:lnTo>
                    <a:pt x="0" y="1321"/>
                  </a:lnTo>
                  <a:lnTo>
                    <a:pt x="212" y="1114"/>
                  </a:lnTo>
                  <a:lnTo>
                    <a:pt x="123" y="780"/>
                  </a:lnTo>
                  <a:close/>
                </a:path>
              </a:pathLst>
            </a:custGeom>
            <a:solidFill>
              <a:srgbClr val="B2B3B3"/>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26" name="Freeform 28"/>
            <p:cNvSpPr>
              <a:spLocks/>
            </p:cNvSpPr>
            <p:nvPr/>
          </p:nvSpPr>
          <p:spPr bwMode="auto">
            <a:xfrm>
              <a:off x="5989638" y="3098800"/>
              <a:ext cx="773112" cy="536575"/>
            </a:xfrm>
            <a:custGeom>
              <a:avLst/>
              <a:gdLst/>
              <a:ahLst/>
              <a:cxnLst>
                <a:cxn ang="0">
                  <a:pos x="800" y="0"/>
                </a:cxn>
                <a:cxn ang="0">
                  <a:pos x="881" y="76"/>
                </a:cxn>
                <a:cxn ang="0">
                  <a:pos x="1078" y="36"/>
                </a:cxn>
                <a:cxn ang="0">
                  <a:pos x="1175" y="100"/>
                </a:cxn>
                <a:cxn ang="0">
                  <a:pos x="1214" y="356"/>
                </a:cxn>
                <a:cxn ang="0">
                  <a:pos x="1398" y="429"/>
                </a:cxn>
                <a:cxn ang="0">
                  <a:pos x="1757" y="27"/>
                </a:cxn>
                <a:cxn ang="0">
                  <a:pos x="1882" y="8"/>
                </a:cxn>
                <a:cxn ang="0">
                  <a:pos x="2042" y="101"/>
                </a:cxn>
                <a:cxn ang="0">
                  <a:pos x="2330" y="60"/>
                </a:cxn>
                <a:cxn ang="0">
                  <a:pos x="2420" y="72"/>
                </a:cxn>
                <a:cxn ang="0">
                  <a:pos x="2438" y="240"/>
                </a:cxn>
                <a:cxn ang="0">
                  <a:pos x="2368" y="330"/>
                </a:cxn>
                <a:cxn ang="0">
                  <a:pos x="2189" y="382"/>
                </a:cxn>
                <a:cxn ang="0">
                  <a:pos x="1962" y="578"/>
                </a:cxn>
                <a:cxn ang="0">
                  <a:pos x="1919" y="677"/>
                </a:cxn>
                <a:cxn ang="0">
                  <a:pos x="1859" y="734"/>
                </a:cxn>
                <a:cxn ang="0">
                  <a:pos x="1774" y="726"/>
                </a:cxn>
                <a:cxn ang="0">
                  <a:pos x="1723" y="765"/>
                </a:cxn>
                <a:cxn ang="0">
                  <a:pos x="1774" y="855"/>
                </a:cxn>
                <a:cxn ang="0">
                  <a:pos x="1498" y="1312"/>
                </a:cxn>
                <a:cxn ang="0">
                  <a:pos x="1348" y="1359"/>
                </a:cxn>
                <a:cxn ang="0">
                  <a:pos x="1363" y="1448"/>
                </a:cxn>
                <a:cxn ang="0">
                  <a:pos x="1286" y="1514"/>
                </a:cxn>
                <a:cxn ang="0">
                  <a:pos x="1193" y="1641"/>
                </a:cxn>
                <a:cxn ang="0">
                  <a:pos x="1088" y="1552"/>
                </a:cxn>
                <a:cxn ang="0">
                  <a:pos x="984" y="1634"/>
                </a:cxn>
                <a:cxn ang="0">
                  <a:pos x="798" y="1646"/>
                </a:cxn>
                <a:cxn ang="0">
                  <a:pos x="654" y="1510"/>
                </a:cxn>
                <a:cxn ang="0">
                  <a:pos x="569" y="1533"/>
                </a:cxn>
                <a:cxn ang="0">
                  <a:pos x="539" y="1641"/>
                </a:cxn>
                <a:cxn ang="0">
                  <a:pos x="208" y="1690"/>
                </a:cxn>
                <a:cxn ang="0">
                  <a:pos x="66" y="1553"/>
                </a:cxn>
                <a:cxn ang="0">
                  <a:pos x="5" y="1544"/>
                </a:cxn>
                <a:cxn ang="0">
                  <a:pos x="0" y="1434"/>
                </a:cxn>
                <a:cxn ang="0">
                  <a:pos x="344" y="1056"/>
                </a:cxn>
                <a:cxn ang="0">
                  <a:pos x="132" y="1142"/>
                </a:cxn>
                <a:cxn ang="0">
                  <a:pos x="95" y="1080"/>
                </a:cxn>
                <a:cxn ang="0">
                  <a:pos x="108" y="986"/>
                </a:cxn>
                <a:cxn ang="0">
                  <a:pos x="52" y="868"/>
                </a:cxn>
                <a:cxn ang="0">
                  <a:pos x="283" y="448"/>
                </a:cxn>
                <a:cxn ang="0">
                  <a:pos x="515" y="240"/>
                </a:cxn>
                <a:cxn ang="0">
                  <a:pos x="679" y="192"/>
                </a:cxn>
                <a:cxn ang="0">
                  <a:pos x="800" y="0"/>
                </a:cxn>
              </a:cxnLst>
              <a:rect l="0" t="0" r="r" b="b"/>
              <a:pathLst>
                <a:path w="2438" h="1690">
                  <a:moveTo>
                    <a:pt x="800" y="0"/>
                  </a:moveTo>
                  <a:lnTo>
                    <a:pt x="881" y="76"/>
                  </a:lnTo>
                  <a:lnTo>
                    <a:pt x="1078" y="36"/>
                  </a:lnTo>
                  <a:lnTo>
                    <a:pt x="1175" y="100"/>
                  </a:lnTo>
                  <a:lnTo>
                    <a:pt x="1214" y="356"/>
                  </a:lnTo>
                  <a:lnTo>
                    <a:pt x="1398" y="429"/>
                  </a:lnTo>
                  <a:lnTo>
                    <a:pt x="1757" y="27"/>
                  </a:lnTo>
                  <a:lnTo>
                    <a:pt x="1882" y="8"/>
                  </a:lnTo>
                  <a:lnTo>
                    <a:pt x="2042" y="101"/>
                  </a:lnTo>
                  <a:lnTo>
                    <a:pt x="2330" y="60"/>
                  </a:lnTo>
                  <a:lnTo>
                    <a:pt x="2420" y="72"/>
                  </a:lnTo>
                  <a:lnTo>
                    <a:pt x="2438" y="240"/>
                  </a:lnTo>
                  <a:lnTo>
                    <a:pt x="2368" y="330"/>
                  </a:lnTo>
                  <a:lnTo>
                    <a:pt x="2189" y="382"/>
                  </a:lnTo>
                  <a:lnTo>
                    <a:pt x="1962" y="578"/>
                  </a:lnTo>
                  <a:lnTo>
                    <a:pt x="1919" y="677"/>
                  </a:lnTo>
                  <a:lnTo>
                    <a:pt x="1859" y="734"/>
                  </a:lnTo>
                  <a:lnTo>
                    <a:pt x="1774" y="726"/>
                  </a:lnTo>
                  <a:lnTo>
                    <a:pt x="1723" y="765"/>
                  </a:lnTo>
                  <a:lnTo>
                    <a:pt x="1774" y="855"/>
                  </a:lnTo>
                  <a:lnTo>
                    <a:pt x="1498" y="1312"/>
                  </a:lnTo>
                  <a:lnTo>
                    <a:pt x="1348" y="1359"/>
                  </a:lnTo>
                  <a:lnTo>
                    <a:pt x="1363" y="1448"/>
                  </a:lnTo>
                  <a:lnTo>
                    <a:pt x="1286" y="1514"/>
                  </a:lnTo>
                  <a:lnTo>
                    <a:pt x="1193" y="1641"/>
                  </a:lnTo>
                  <a:lnTo>
                    <a:pt x="1088" y="1552"/>
                  </a:lnTo>
                  <a:lnTo>
                    <a:pt x="984" y="1634"/>
                  </a:lnTo>
                  <a:lnTo>
                    <a:pt x="798" y="1646"/>
                  </a:lnTo>
                  <a:lnTo>
                    <a:pt x="654" y="1510"/>
                  </a:lnTo>
                  <a:lnTo>
                    <a:pt x="569" y="1533"/>
                  </a:lnTo>
                  <a:lnTo>
                    <a:pt x="539" y="1641"/>
                  </a:lnTo>
                  <a:lnTo>
                    <a:pt x="208" y="1690"/>
                  </a:lnTo>
                  <a:lnTo>
                    <a:pt x="66" y="1553"/>
                  </a:lnTo>
                  <a:lnTo>
                    <a:pt x="5" y="1544"/>
                  </a:lnTo>
                  <a:lnTo>
                    <a:pt x="0" y="1434"/>
                  </a:lnTo>
                  <a:lnTo>
                    <a:pt x="344" y="1056"/>
                  </a:lnTo>
                  <a:lnTo>
                    <a:pt x="132" y="1142"/>
                  </a:lnTo>
                  <a:lnTo>
                    <a:pt x="95" y="1080"/>
                  </a:lnTo>
                  <a:lnTo>
                    <a:pt x="108" y="986"/>
                  </a:lnTo>
                  <a:lnTo>
                    <a:pt x="52" y="868"/>
                  </a:lnTo>
                  <a:lnTo>
                    <a:pt x="283" y="448"/>
                  </a:lnTo>
                  <a:lnTo>
                    <a:pt x="515" y="240"/>
                  </a:lnTo>
                  <a:lnTo>
                    <a:pt x="679" y="192"/>
                  </a:lnTo>
                  <a:lnTo>
                    <a:pt x="800" y="0"/>
                  </a:lnTo>
                  <a:close/>
                </a:path>
              </a:pathLst>
            </a:custGeom>
            <a:solidFill>
              <a:srgbClr val="B2B3B3"/>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27" name="Freeform 29"/>
            <p:cNvSpPr>
              <a:spLocks/>
            </p:cNvSpPr>
            <p:nvPr/>
          </p:nvSpPr>
          <p:spPr bwMode="auto">
            <a:xfrm>
              <a:off x="6297613" y="2282825"/>
              <a:ext cx="698500" cy="674688"/>
            </a:xfrm>
            <a:custGeom>
              <a:avLst/>
              <a:gdLst/>
              <a:ahLst/>
              <a:cxnLst>
                <a:cxn ang="0">
                  <a:pos x="2197" y="944"/>
                </a:cxn>
                <a:cxn ang="0">
                  <a:pos x="2196" y="944"/>
                </a:cxn>
                <a:cxn ang="0">
                  <a:pos x="1828" y="1460"/>
                </a:cxn>
                <a:cxn ang="0">
                  <a:pos x="1703" y="1497"/>
                </a:cxn>
                <a:cxn ang="0">
                  <a:pos x="1344" y="1697"/>
                </a:cxn>
                <a:cxn ang="0">
                  <a:pos x="1084" y="2029"/>
                </a:cxn>
                <a:cxn ang="0">
                  <a:pos x="908" y="2121"/>
                </a:cxn>
                <a:cxn ang="0">
                  <a:pos x="890" y="2081"/>
                </a:cxn>
                <a:cxn ang="0">
                  <a:pos x="990" y="1992"/>
                </a:cxn>
                <a:cxn ang="0">
                  <a:pos x="994" y="1863"/>
                </a:cxn>
                <a:cxn ang="0">
                  <a:pos x="859" y="1759"/>
                </a:cxn>
                <a:cxn ang="0">
                  <a:pos x="1004" y="1583"/>
                </a:cxn>
                <a:cxn ang="0">
                  <a:pos x="1123" y="1325"/>
                </a:cxn>
                <a:cxn ang="0">
                  <a:pos x="980" y="1197"/>
                </a:cxn>
                <a:cxn ang="0">
                  <a:pos x="751" y="1226"/>
                </a:cxn>
                <a:cxn ang="0">
                  <a:pos x="475" y="1629"/>
                </a:cxn>
                <a:cxn ang="0">
                  <a:pos x="371" y="1683"/>
                </a:cxn>
                <a:cxn ang="0">
                  <a:pos x="370" y="1686"/>
                </a:cxn>
                <a:cxn ang="0">
                  <a:pos x="250" y="1517"/>
                </a:cxn>
                <a:cxn ang="0">
                  <a:pos x="175" y="1513"/>
                </a:cxn>
                <a:cxn ang="0">
                  <a:pos x="0" y="1397"/>
                </a:cxn>
                <a:cxn ang="0">
                  <a:pos x="53" y="1209"/>
                </a:cxn>
                <a:cxn ang="0">
                  <a:pos x="54" y="1209"/>
                </a:cxn>
                <a:cxn ang="0">
                  <a:pos x="113" y="1098"/>
                </a:cxn>
                <a:cxn ang="0">
                  <a:pos x="31" y="751"/>
                </a:cxn>
                <a:cxn ang="0">
                  <a:pos x="91" y="699"/>
                </a:cxn>
                <a:cxn ang="0">
                  <a:pos x="246" y="795"/>
                </a:cxn>
                <a:cxn ang="0">
                  <a:pos x="335" y="943"/>
                </a:cxn>
                <a:cxn ang="0">
                  <a:pos x="490" y="684"/>
                </a:cxn>
                <a:cxn ang="0">
                  <a:pos x="601" y="655"/>
                </a:cxn>
                <a:cxn ang="0">
                  <a:pos x="704" y="529"/>
                </a:cxn>
                <a:cxn ang="0">
                  <a:pos x="763" y="559"/>
                </a:cxn>
                <a:cxn ang="0">
                  <a:pos x="875" y="410"/>
                </a:cxn>
                <a:cxn ang="0">
                  <a:pos x="948" y="433"/>
                </a:cxn>
                <a:cxn ang="0">
                  <a:pos x="992" y="337"/>
                </a:cxn>
                <a:cxn ang="0">
                  <a:pos x="1133" y="321"/>
                </a:cxn>
                <a:cxn ang="0">
                  <a:pos x="1362" y="115"/>
                </a:cxn>
                <a:cxn ang="0">
                  <a:pos x="1362" y="26"/>
                </a:cxn>
                <a:cxn ang="0">
                  <a:pos x="1355" y="23"/>
                </a:cxn>
                <a:cxn ang="0">
                  <a:pos x="1380" y="0"/>
                </a:cxn>
                <a:cxn ang="0">
                  <a:pos x="1517" y="31"/>
                </a:cxn>
                <a:cxn ang="0">
                  <a:pos x="1652" y="179"/>
                </a:cxn>
                <a:cxn ang="0">
                  <a:pos x="1739" y="89"/>
                </a:cxn>
                <a:cxn ang="0">
                  <a:pos x="2027" y="486"/>
                </a:cxn>
                <a:cxn ang="0">
                  <a:pos x="2023" y="617"/>
                </a:cxn>
                <a:cxn ang="0">
                  <a:pos x="2190" y="797"/>
                </a:cxn>
                <a:cxn ang="0">
                  <a:pos x="2197" y="944"/>
                </a:cxn>
              </a:cxnLst>
              <a:rect l="0" t="0" r="r" b="b"/>
              <a:pathLst>
                <a:path w="2197" h="2121">
                  <a:moveTo>
                    <a:pt x="2197" y="944"/>
                  </a:moveTo>
                  <a:lnTo>
                    <a:pt x="2196" y="944"/>
                  </a:lnTo>
                  <a:lnTo>
                    <a:pt x="1828" y="1460"/>
                  </a:lnTo>
                  <a:lnTo>
                    <a:pt x="1703" y="1497"/>
                  </a:lnTo>
                  <a:lnTo>
                    <a:pt x="1344" y="1697"/>
                  </a:lnTo>
                  <a:lnTo>
                    <a:pt x="1084" y="2029"/>
                  </a:lnTo>
                  <a:lnTo>
                    <a:pt x="908" y="2121"/>
                  </a:lnTo>
                  <a:lnTo>
                    <a:pt x="890" y="2081"/>
                  </a:lnTo>
                  <a:lnTo>
                    <a:pt x="990" y="1992"/>
                  </a:lnTo>
                  <a:lnTo>
                    <a:pt x="994" y="1863"/>
                  </a:lnTo>
                  <a:lnTo>
                    <a:pt x="859" y="1759"/>
                  </a:lnTo>
                  <a:lnTo>
                    <a:pt x="1004" y="1583"/>
                  </a:lnTo>
                  <a:lnTo>
                    <a:pt x="1123" y="1325"/>
                  </a:lnTo>
                  <a:lnTo>
                    <a:pt x="980" y="1197"/>
                  </a:lnTo>
                  <a:lnTo>
                    <a:pt x="751" y="1226"/>
                  </a:lnTo>
                  <a:lnTo>
                    <a:pt x="475" y="1629"/>
                  </a:lnTo>
                  <a:lnTo>
                    <a:pt x="371" y="1683"/>
                  </a:lnTo>
                  <a:lnTo>
                    <a:pt x="370" y="1686"/>
                  </a:lnTo>
                  <a:lnTo>
                    <a:pt x="250" y="1517"/>
                  </a:lnTo>
                  <a:lnTo>
                    <a:pt x="175" y="1513"/>
                  </a:lnTo>
                  <a:lnTo>
                    <a:pt x="0" y="1397"/>
                  </a:lnTo>
                  <a:lnTo>
                    <a:pt x="53" y="1209"/>
                  </a:lnTo>
                  <a:lnTo>
                    <a:pt x="54" y="1209"/>
                  </a:lnTo>
                  <a:lnTo>
                    <a:pt x="113" y="1098"/>
                  </a:lnTo>
                  <a:lnTo>
                    <a:pt x="31" y="751"/>
                  </a:lnTo>
                  <a:lnTo>
                    <a:pt x="91" y="699"/>
                  </a:lnTo>
                  <a:lnTo>
                    <a:pt x="246" y="795"/>
                  </a:lnTo>
                  <a:lnTo>
                    <a:pt x="335" y="943"/>
                  </a:lnTo>
                  <a:lnTo>
                    <a:pt x="490" y="684"/>
                  </a:lnTo>
                  <a:lnTo>
                    <a:pt x="601" y="655"/>
                  </a:lnTo>
                  <a:lnTo>
                    <a:pt x="704" y="529"/>
                  </a:lnTo>
                  <a:lnTo>
                    <a:pt x="763" y="559"/>
                  </a:lnTo>
                  <a:lnTo>
                    <a:pt x="875" y="410"/>
                  </a:lnTo>
                  <a:lnTo>
                    <a:pt x="948" y="433"/>
                  </a:lnTo>
                  <a:lnTo>
                    <a:pt x="992" y="337"/>
                  </a:lnTo>
                  <a:lnTo>
                    <a:pt x="1133" y="321"/>
                  </a:lnTo>
                  <a:lnTo>
                    <a:pt x="1362" y="115"/>
                  </a:lnTo>
                  <a:lnTo>
                    <a:pt x="1362" y="26"/>
                  </a:lnTo>
                  <a:lnTo>
                    <a:pt x="1355" y="23"/>
                  </a:lnTo>
                  <a:lnTo>
                    <a:pt x="1380" y="0"/>
                  </a:lnTo>
                  <a:lnTo>
                    <a:pt x="1517" y="31"/>
                  </a:lnTo>
                  <a:lnTo>
                    <a:pt x="1652" y="179"/>
                  </a:lnTo>
                  <a:lnTo>
                    <a:pt x="1739" y="89"/>
                  </a:lnTo>
                  <a:lnTo>
                    <a:pt x="2027" y="486"/>
                  </a:lnTo>
                  <a:lnTo>
                    <a:pt x="2023" y="617"/>
                  </a:lnTo>
                  <a:lnTo>
                    <a:pt x="2190" y="797"/>
                  </a:lnTo>
                  <a:lnTo>
                    <a:pt x="2197" y="944"/>
                  </a:lnTo>
                  <a:close/>
                </a:path>
              </a:pathLst>
            </a:custGeom>
            <a:solidFill>
              <a:srgbClr val="D9DADA"/>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28" name="Freeform 30"/>
            <p:cNvSpPr>
              <a:spLocks/>
            </p:cNvSpPr>
            <p:nvPr/>
          </p:nvSpPr>
          <p:spPr bwMode="auto">
            <a:xfrm>
              <a:off x="3989388" y="3783013"/>
              <a:ext cx="1308100" cy="1141412"/>
            </a:xfrm>
            <a:custGeom>
              <a:avLst/>
              <a:gdLst/>
              <a:ahLst/>
              <a:cxnLst>
                <a:cxn ang="0">
                  <a:pos x="2953" y="2820"/>
                </a:cxn>
                <a:cxn ang="0">
                  <a:pos x="2845" y="2686"/>
                </a:cxn>
                <a:cxn ang="0">
                  <a:pos x="2599" y="2732"/>
                </a:cxn>
                <a:cxn ang="0">
                  <a:pos x="2548" y="2542"/>
                </a:cxn>
                <a:cxn ang="0">
                  <a:pos x="2382" y="2455"/>
                </a:cxn>
                <a:cxn ang="0">
                  <a:pos x="2271" y="2607"/>
                </a:cxn>
                <a:cxn ang="0">
                  <a:pos x="2271" y="2788"/>
                </a:cxn>
                <a:cxn ang="0">
                  <a:pos x="2068" y="3415"/>
                </a:cxn>
                <a:cxn ang="0">
                  <a:pos x="1866" y="3445"/>
                </a:cxn>
                <a:cxn ang="0">
                  <a:pos x="1573" y="3545"/>
                </a:cxn>
                <a:cxn ang="0">
                  <a:pos x="1159" y="2809"/>
                </a:cxn>
                <a:cxn ang="0">
                  <a:pos x="937" y="2648"/>
                </a:cxn>
                <a:cxn ang="0">
                  <a:pos x="867" y="2486"/>
                </a:cxn>
                <a:cxn ang="0">
                  <a:pos x="645" y="2617"/>
                </a:cxn>
                <a:cxn ang="0">
                  <a:pos x="544" y="1608"/>
                </a:cxn>
                <a:cxn ang="0">
                  <a:pos x="493" y="1244"/>
                </a:cxn>
                <a:cxn ang="0">
                  <a:pos x="0" y="615"/>
                </a:cxn>
                <a:cxn ang="0">
                  <a:pos x="54" y="435"/>
                </a:cxn>
                <a:cxn ang="0">
                  <a:pos x="729" y="454"/>
                </a:cxn>
                <a:cxn ang="0">
                  <a:pos x="1173" y="717"/>
                </a:cxn>
                <a:cxn ang="0">
                  <a:pos x="1320" y="547"/>
                </a:cxn>
                <a:cxn ang="0">
                  <a:pos x="1510" y="417"/>
                </a:cxn>
                <a:cxn ang="0">
                  <a:pos x="1677" y="459"/>
                </a:cxn>
                <a:cxn ang="0">
                  <a:pos x="1857" y="320"/>
                </a:cxn>
                <a:cxn ang="0">
                  <a:pos x="1758" y="248"/>
                </a:cxn>
                <a:cxn ang="0">
                  <a:pos x="2053" y="0"/>
                </a:cxn>
                <a:cxn ang="0">
                  <a:pos x="2404" y="466"/>
                </a:cxn>
                <a:cxn ang="0">
                  <a:pos x="2538" y="484"/>
                </a:cxn>
                <a:cxn ang="0">
                  <a:pos x="2655" y="681"/>
                </a:cxn>
                <a:cxn ang="0">
                  <a:pos x="2943" y="583"/>
                </a:cxn>
                <a:cxn ang="0">
                  <a:pos x="3211" y="663"/>
                </a:cxn>
                <a:cxn ang="0">
                  <a:pos x="3562" y="709"/>
                </a:cxn>
                <a:cxn ang="0">
                  <a:pos x="4047" y="807"/>
                </a:cxn>
                <a:cxn ang="0">
                  <a:pos x="4036" y="868"/>
                </a:cxn>
                <a:cxn ang="0">
                  <a:pos x="4116" y="1004"/>
                </a:cxn>
                <a:cxn ang="0">
                  <a:pos x="3936" y="1195"/>
                </a:cxn>
                <a:cxn ang="0">
                  <a:pos x="3930" y="1312"/>
                </a:cxn>
                <a:cxn ang="0">
                  <a:pos x="3863" y="1399"/>
                </a:cxn>
                <a:cxn ang="0">
                  <a:pos x="3813" y="1387"/>
                </a:cxn>
                <a:cxn ang="0">
                  <a:pos x="3714" y="1436"/>
                </a:cxn>
                <a:cxn ang="0">
                  <a:pos x="3591" y="1732"/>
                </a:cxn>
                <a:cxn ang="0">
                  <a:pos x="3430" y="1628"/>
                </a:cxn>
                <a:cxn ang="0">
                  <a:pos x="3288" y="1677"/>
                </a:cxn>
                <a:cxn ang="0">
                  <a:pos x="3096" y="1616"/>
                </a:cxn>
                <a:cxn ang="0">
                  <a:pos x="2998" y="1702"/>
                </a:cxn>
                <a:cxn ang="0">
                  <a:pos x="3078" y="1863"/>
                </a:cxn>
                <a:cxn ang="0">
                  <a:pos x="2917" y="1968"/>
                </a:cxn>
                <a:cxn ang="0">
                  <a:pos x="3084" y="2128"/>
                </a:cxn>
                <a:cxn ang="0">
                  <a:pos x="3220" y="2295"/>
                </a:cxn>
                <a:cxn ang="0">
                  <a:pos x="3085" y="2535"/>
                </a:cxn>
                <a:cxn ang="0">
                  <a:pos x="3287" y="2660"/>
                </a:cxn>
                <a:cxn ang="0">
                  <a:pos x="3205" y="2829"/>
                </a:cxn>
              </a:cxnLst>
              <a:rect l="0" t="0" r="r" b="b"/>
              <a:pathLst>
                <a:path w="4122" h="3596">
                  <a:moveTo>
                    <a:pt x="2952" y="2821"/>
                  </a:moveTo>
                  <a:lnTo>
                    <a:pt x="2953" y="2820"/>
                  </a:lnTo>
                  <a:lnTo>
                    <a:pt x="2938" y="2727"/>
                  </a:lnTo>
                  <a:lnTo>
                    <a:pt x="2845" y="2686"/>
                  </a:lnTo>
                  <a:lnTo>
                    <a:pt x="2707" y="2773"/>
                  </a:lnTo>
                  <a:lnTo>
                    <a:pt x="2599" y="2732"/>
                  </a:lnTo>
                  <a:lnTo>
                    <a:pt x="2599" y="2599"/>
                  </a:lnTo>
                  <a:lnTo>
                    <a:pt x="2548" y="2542"/>
                  </a:lnTo>
                  <a:lnTo>
                    <a:pt x="2563" y="2476"/>
                  </a:lnTo>
                  <a:lnTo>
                    <a:pt x="2382" y="2455"/>
                  </a:lnTo>
                  <a:lnTo>
                    <a:pt x="2381" y="2587"/>
                  </a:lnTo>
                  <a:lnTo>
                    <a:pt x="2271" y="2607"/>
                  </a:lnTo>
                  <a:lnTo>
                    <a:pt x="2239" y="2708"/>
                  </a:lnTo>
                  <a:lnTo>
                    <a:pt x="2271" y="2788"/>
                  </a:lnTo>
                  <a:lnTo>
                    <a:pt x="2028" y="3081"/>
                  </a:lnTo>
                  <a:lnTo>
                    <a:pt x="2068" y="3415"/>
                  </a:lnTo>
                  <a:lnTo>
                    <a:pt x="1927" y="3495"/>
                  </a:lnTo>
                  <a:lnTo>
                    <a:pt x="1866" y="3445"/>
                  </a:lnTo>
                  <a:lnTo>
                    <a:pt x="1639" y="3596"/>
                  </a:lnTo>
                  <a:lnTo>
                    <a:pt x="1573" y="3545"/>
                  </a:lnTo>
                  <a:lnTo>
                    <a:pt x="1251" y="2920"/>
                  </a:lnTo>
                  <a:lnTo>
                    <a:pt x="1159" y="2809"/>
                  </a:lnTo>
                  <a:lnTo>
                    <a:pt x="988" y="2749"/>
                  </a:lnTo>
                  <a:lnTo>
                    <a:pt x="937" y="2648"/>
                  </a:lnTo>
                  <a:lnTo>
                    <a:pt x="999" y="2577"/>
                  </a:lnTo>
                  <a:lnTo>
                    <a:pt x="867" y="2486"/>
                  </a:lnTo>
                  <a:lnTo>
                    <a:pt x="777" y="2598"/>
                  </a:lnTo>
                  <a:lnTo>
                    <a:pt x="645" y="2617"/>
                  </a:lnTo>
                  <a:lnTo>
                    <a:pt x="544" y="2184"/>
                  </a:lnTo>
                  <a:lnTo>
                    <a:pt x="544" y="1608"/>
                  </a:lnTo>
                  <a:lnTo>
                    <a:pt x="423" y="1315"/>
                  </a:lnTo>
                  <a:lnTo>
                    <a:pt x="493" y="1244"/>
                  </a:lnTo>
                  <a:lnTo>
                    <a:pt x="271" y="820"/>
                  </a:lnTo>
                  <a:lnTo>
                    <a:pt x="0" y="615"/>
                  </a:lnTo>
                  <a:lnTo>
                    <a:pt x="7" y="612"/>
                  </a:lnTo>
                  <a:lnTo>
                    <a:pt x="54" y="435"/>
                  </a:lnTo>
                  <a:lnTo>
                    <a:pt x="469" y="385"/>
                  </a:lnTo>
                  <a:lnTo>
                    <a:pt x="729" y="454"/>
                  </a:lnTo>
                  <a:lnTo>
                    <a:pt x="900" y="422"/>
                  </a:lnTo>
                  <a:lnTo>
                    <a:pt x="1173" y="717"/>
                  </a:lnTo>
                  <a:lnTo>
                    <a:pt x="1325" y="672"/>
                  </a:lnTo>
                  <a:lnTo>
                    <a:pt x="1320" y="547"/>
                  </a:lnTo>
                  <a:lnTo>
                    <a:pt x="1348" y="477"/>
                  </a:lnTo>
                  <a:lnTo>
                    <a:pt x="1510" y="417"/>
                  </a:lnTo>
                  <a:lnTo>
                    <a:pt x="1565" y="524"/>
                  </a:lnTo>
                  <a:lnTo>
                    <a:pt x="1677" y="459"/>
                  </a:lnTo>
                  <a:lnTo>
                    <a:pt x="1773" y="477"/>
                  </a:lnTo>
                  <a:lnTo>
                    <a:pt x="1857" y="320"/>
                  </a:lnTo>
                  <a:lnTo>
                    <a:pt x="1777" y="246"/>
                  </a:lnTo>
                  <a:lnTo>
                    <a:pt x="1758" y="248"/>
                  </a:lnTo>
                  <a:lnTo>
                    <a:pt x="1767" y="126"/>
                  </a:lnTo>
                  <a:lnTo>
                    <a:pt x="2053" y="0"/>
                  </a:lnTo>
                  <a:lnTo>
                    <a:pt x="2135" y="242"/>
                  </a:lnTo>
                  <a:lnTo>
                    <a:pt x="2404" y="466"/>
                  </a:lnTo>
                  <a:lnTo>
                    <a:pt x="2484" y="404"/>
                  </a:lnTo>
                  <a:lnTo>
                    <a:pt x="2538" y="484"/>
                  </a:lnTo>
                  <a:lnTo>
                    <a:pt x="2556" y="601"/>
                  </a:lnTo>
                  <a:lnTo>
                    <a:pt x="2655" y="681"/>
                  </a:lnTo>
                  <a:lnTo>
                    <a:pt x="2943" y="717"/>
                  </a:lnTo>
                  <a:lnTo>
                    <a:pt x="2943" y="583"/>
                  </a:lnTo>
                  <a:lnTo>
                    <a:pt x="3167" y="565"/>
                  </a:lnTo>
                  <a:lnTo>
                    <a:pt x="3211" y="663"/>
                  </a:lnTo>
                  <a:lnTo>
                    <a:pt x="3562" y="601"/>
                  </a:lnTo>
                  <a:lnTo>
                    <a:pt x="3562" y="709"/>
                  </a:lnTo>
                  <a:lnTo>
                    <a:pt x="3921" y="853"/>
                  </a:lnTo>
                  <a:lnTo>
                    <a:pt x="4047" y="807"/>
                  </a:lnTo>
                  <a:lnTo>
                    <a:pt x="4084" y="820"/>
                  </a:lnTo>
                  <a:lnTo>
                    <a:pt x="4036" y="868"/>
                  </a:lnTo>
                  <a:lnTo>
                    <a:pt x="4122" y="949"/>
                  </a:lnTo>
                  <a:lnTo>
                    <a:pt x="4116" y="1004"/>
                  </a:lnTo>
                  <a:lnTo>
                    <a:pt x="4011" y="1078"/>
                  </a:lnTo>
                  <a:lnTo>
                    <a:pt x="3936" y="1195"/>
                  </a:lnTo>
                  <a:lnTo>
                    <a:pt x="3967" y="1294"/>
                  </a:lnTo>
                  <a:lnTo>
                    <a:pt x="3930" y="1312"/>
                  </a:lnTo>
                  <a:lnTo>
                    <a:pt x="3918" y="1375"/>
                  </a:lnTo>
                  <a:lnTo>
                    <a:pt x="3863" y="1399"/>
                  </a:lnTo>
                  <a:lnTo>
                    <a:pt x="3838" y="1356"/>
                  </a:lnTo>
                  <a:lnTo>
                    <a:pt x="3813" y="1387"/>
                  </a:lnTo>
                  <a:lnTo>
                    <a:pt x="3757" y="1375"/>
                  </a:lnTo>
                  <a:lnTo>
                    <a:pt x="3714" y="1436"/>
                  </a:lnTo>
                  <a:lnTo>
                    <a:pt x="3757" y="1479"/>
                  </a:lnTo>
                  <a:lnTo>
                    <a:pt x="3591" y="1732"/>
                  </a:lnTo>
                  <a:lnTo>
                    <a:pt x="3492" y="1764"/>
                  </a:lnTo>
                  <a:lnTo>
                    <a:pt x="3430" y="1628"/>
                  </a:lnTo>
                  <a:lnTo>
                    <a:pt x="3331" y="1628"/>
                  </a:lnTo>
                  <a:lnTo>
                    <a:pt x="3288" y="1677"/>
                  </a:lnTo>
                  <a:lnTo>
                    <a:pt x="3153" y="1579"/>
                  </a:lnTo>
                  <a:lnTo>
                    <a:pt x="3096" y="1616"/>
                  </a:lnTo>
                  <a:lnTo>
                    <a:pt x="3041" y="1677"/>
                  </a:lnTo>
                  <a:lnTo>
                    <a:pt x="2998" y="1702"/>
                  </a:lnTo>
                  <a:lnTo>
                    <a:pt x="3102" y="1776"/>
                  </a:lnTo>
                  <a:lnTo>
                    <a:pt x="3078" y="1863"/>
                  </a:lnTo>
                  <a:lnTo>
                    <a:pt x="3041" y="1869"/>
                  </a:lnTo>
                  <a:lnTo>
                    <a:pt x="2917" y="1968"/>
                  </a:lnTo>
                  <a:lnTo>
                    <a:pt x="2961" y="2091"/>
                  </a:lnTo>
                  <a:lnTo>
                    <a:pt x="3084" y="2128"/>
                  </a:lnTo>
                  <a:lnTo>
                    <a:pt x="3115" y="2289"/>
                  </a:lnTo>
                  <a:lnTo>
                    <a:pt x="3220" y="2295"/>
                  </a:lnTo>
                  <a:lnTo>
                    <a:pt x="3204" y="2372"/>
                  </a:lnTo>
                  <a:lnTo>
                    <a:pt x="3085" y="2535"/>
                  </a:lnTo>
                  <a:lnTo>
                    <a:pt x="3085" y="2563"/>
                  </a:lnTo>
                  <a:lnTo>
                    <a:pt x="3287" y="2660"/>
                  </a:lnTo>
                  <a:lnTo>
                    <a:pt x="3373" y="2764"/>
                  </a:lnTo>
                  <a:lnTo>
                    <a:pt x="3205" y="2829"/>
                  </a:lnTo>
                  <a:lnTo>
                    <a:pt x="2952" y="2821"/>
                  </a:lnTo>
                  <a:close/>
                </a:path>
              </a:pathLst>
            </a:custGeom>
            <a:solidFill>
              <a:srgbClr val="898989"/>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29" name="Freeform 31"/>
            <p:cNvSpPr>
              <a:spLocks/>
            </p:cNvSpPr>
            <p:nvPr/>
          </p:nvSpPr>
          <p:spPr bwMode="auto">
            <a:xfrm>
              <a:off x="3635375" y="2595563"/>
              <a:ext cx="1646238" cy="1414462"/>
            </a:xfrm>
            <a:custGeom>
              <a:avLst/>
              <a:gdLst/>
              <a:ahLst/>
              <a:cxnLst>
                <a:cxn ang="0">
                  <a:pos x="1296" y="182"/>
                </a:cxn>
                <a:cxn ang="0">
                  <a:pos x="1556" y="934"/>
                </a:cxn>
                <a:cxn ang="0">
                  <a:pos x="2149" y="870"/>
                </a:cxn>
                <a:cxn ang="0">
                  <a:pos x="2218" y="886"/>
                </a:cxn>
                <a:cxn ang="0">
                  <a:pos x="2251" y="904"/>
                </a:cxn>
                <a:cxn ang="0">
                  <a:pos x="2268" y="922"/>
                </a:cxn>
                <a:cxn ang="0">
                  <a:pos x="2280" y="942"/>
                </a:cxn>
                <a:cxn ang="0">
                  <a:pos x="2285" y="963"/>
                </a:cxn>
                <a:cxn ang="0">
                  <a:pos x="2284" y="987"/>
                </a:cxn>
                <a:cxn ang="0">
                  <a:pos x="2275" y="1011"/>
                </a:cxn>
                <a:cxn ang="0">
                  <a:pos x="2260" y="1038"/>
                </a:cxn>
                <a:cxn ang="0">
                  <a:pos x="2056" y="1210"/>
                </a:cxn>
                <a:cxn ang="0">
                  <a:pos x="2395" y="1463"/>
                </a:cxn>
                <a:cxn ang="0">
                  <a:pos x="2533" y="1672"/>
                </a:cxn>
                <a:cxn ang="0">
                  <a:pos x="3221" y="1492"/>
                </a:cxn>
                <a:cxn ang="0">
                  <a:pos x="3517" y="1781"/>
                </a:cxn>
                <a:cxn ang="0">
                  <a:pos x="3366" y="2180"/>
                </a:cxn>
                <a:cxn ang="0">
                  <a:pos x="3727" y="2347"/>
                </a:cxn>
                <a:cxn ang="0">
                  <a:pos x="3800" y="2461"/>
                </a:cxn>
                <a:cxn ang="0">
                  <a:pos x="3866" y="2572"/>
                </a:cxn>
                <a:cxn ang="0">
                  <a:pos x="3922" y="2681"/>
                </a:cxn>
                <a:cxn ang="0">
                  <a:pos x="3968" y="2791"/>
                </a:cxn>
                <a:cxn ang="0">
                  <a:pos x="4006" y="2896"/>
                </a:cxn>
                <a:cxn ang="0">
                  <a:pos x="4169" y="3201"/>
                </a:cxn>
                <a:cxn ang="0">
                  <a:pos x="4501" y="3073"/>
                </a:cxn>
                <a:cxn ang="0">
                  <a:pos x="4420" y="2456"/>
                </a:cxn>
                <a:cxn ang="0">
                  <a:pos x="4657" y="2433"/>
                </a:cxn>
                <a:cxn ang="0">
                  <a:pos x="5189" y="2883"/>
                </a:cxn>
                <a:cxn ang="0">
                  <a:pos x="5114" y="3206"/>
                </a:cxn>
                <a:cxn ang="0">
                  <a:pos x="4832" y="3262"/>
                </a:cxn>
                <a:cxn ang="0">
                  <a:pos x="4594" y="3351"/>
                </a:cxn>
                <a:cxn ang="0">
                  <a:pos x="4345" y="3586"/>
                </a:cxn>
                <a:cxn ang="0">
                  <a:pos x="4444" y="3988"/>
                </a:cxn>
                <a:cxn ang="0">
                  <a:pos x="4276" y="4152"/>
                </a:cxn>
                <a:cxn ang="0">
                  <a:pos x="4060" y="4457"/>
                </a:cxn>
                <a:cxn ang="0">
                  <a:pos x="3655" y="4224"/>
                </a:cxn>
                <a:cxn ang="0">
                  <a:pos x="3252" y="3982"/>
                </a:cxn>
                <a:cxn ang="0">
                  <a:pos x="2875" y="3988"/>
                </a:cxn>
                <a:cxn ang="0">
                  <a:pos x="2669" y="3838"/>
                </a:cxn>
                <a:cxn ang="0">
                  <a:pos x="2483" y="3640"/>
                </a:cxn>
                <a:cxn ang="0">
                  <a:pos x="2765" y="3681"/>
                </a:cxn>
                <a:cxn ang="0">
                  <a:pos x="2927" y="3238"/>
                </a:cxn>
                <a:cxn ang="0">
                  <a:pos x="3047" y="2711"/>
                </a:cxn>
                <a:cxn ang="0">
                  <a:pos x="2627" y="2230"/>
                </a:cxn>
                <a:cxn ang="0">
                  <a:pos x="1943" y="1768"/>
                </a:cxn>
                <a:cxn ang="0">
                  <a:pos x="1166" y="1583"/>
                </a:cxn>
                <a:cxn ang="0">
                  <a:pos x="520" y="1519"/>
                </a:cxn>
                <a:cxn ang="0">
                  <a:pos x="22" y="703"/>
                </a:cxn>
                <a:cxn ang="0">
                  <a:pos x="956" y="224"/>
                </a:cxn>
                <a:cxn ang="0">
                  <a:pos x="1008" y="3"/>
                </a:cxn>
              </a:cxnLst>
              <a:rect l="0" t="0" r="r" b="b"/>
              <a:pathLst>
                <a:path w="5189" h="4457">
                  <a:moveTo>
                    <a:pt x="1008" y="3"/>
                  </a:moveTo>
                  <a:lnTo>
                    <a:pt x="1309" y="42"/>
                  </a:lnTo>
                  <a:lnTo>
                    <a:pt x="1296" y="182"/>
                  </a:lnTo>
                  <a:lnTo>
                    <a:pt x="1346" y="306"/>
                  </a:lnTo>
                  <a:lnTo>
                    <a:pt x="1325" y="609"/>
                  </a:lnTo>
                  <a:lnTo>
                    <a:pt x="1556" y="934"/>
                  </a:lnTo>
                  <a:lnTo>
                    <a:pt x="1636" y="1000"/>
                  </a:lnTo>
                  <a:lnTo>
                    <a:pt x="1795" y="862"/>
                  </a:lnTo>
                  <a:lnTo>
                    <a:pt x="2149" y="870"/>
                  </a:lnTo>
                  <a:lnTo>
                    <a:pt x="2174" y="873"/>
                  </a:lnTo>
                  <a:lnTo>
                    <a:pt x="2197" y="879"/>
                  </a:lnTo>
                  <a:lnTo>
                    <a:pt x="2218" y="886"/>
                  </a:lnTo>
                  <a:lnTo>
                    <a:pt x="2236" y="895"/>
                  </a:lnTo>
                  <a:lnTo>
                    <a:pt x="2244" y="900"/>
                  </a:lnTo>
                  <a:lnTo>
                    <a:pt x="2251" y="904"/>
                  </a:lnTo>
                  <a:lnTo>
                    <a:pt x="2257" y="910"/>
                  </a:lnTo>
                  <a:lnTo>
                    <a:pt x="2263" y="916"/>
                  </a:lnTo>
                  <a:lnTo>
                    <a:pt x="2268" y="922"/>
                  </a:lnTo>
                  <a:lnTo>
                    <a:pt x="2273" y="928"/>
                  </a:lnTo>
                  <a:lnTo>
                    <a:pt x="2276" y="936"/>
                  </a:lnTo>
                  <a:lnTo>
                    <a:pt x="2280" y="942"/>
                  </a:lnTo>
                  <a:lnTo>
                    <a:pt x="2282" y="949"/>
                  </a:lnTo>
                  <a:lnTo>
                    <a:pt x="2284" y="956"/>
                  </a:lnTo>
                  <a:lnTo>
                    <a:pt x="2285" y="963"/>
                  </a:lnTo>
                  <a:lnTo>
                    <a:pt x="2285" y="972"/>
                  </a:lnTo>
                  <a:lnTo>
                    <a:pt x="2285" y="979"/>
                  </a:lnTo>
                  <a:lnTo>
                    <a:pt x="2284" y="987"/>
                  </a:lnTo>
                  <a:lnTo>
                    <a:pt x="2281" y="994"/>
                  </a:lnTo>
                  <a:lnTo>
                    <a:pt x="2279" y="1003"/>
                  </a:lnTo>
                  <a:lnTo>
                    <a:pt x="2275" y="1011"/>
                  </a:lnTo>
                  <a:lnTo>
                    <a:pt x="2270" y="1020"/>
                  </a:lnTo>
                  <a:lnTo>
                    <a:pt x="2266" y="1028"/>
                  </a:lnTo>
                  <a:lnTo>
                    <a:pt x="2260" y="1038"/>
                  </a:lnTo>
                  <a:lnTo>
                    <a:pt x="2246" y="1054"/>
                  </a:lnTo>
                  <a:lnTo>
                    <a:pt x="2230" y="1072"/>
                  </a:lnTo>
                  <a:lnTo>
                    <a:pt x="2056" y="1210"/>
                  </a:lnTo>
                  <a:lnTo>
                    <a:pt x="2077" y="1268"/>
                  </a:lnTo>
                  <a:lnTo>
                    <a:pt x="2294" y="1433"/>
                  </a:lnTo>
                  <a:lnTo>
                    <a:pt x="2395" y="1463"/>
                  </a:lnTo>
                  <a:lnTo>
                    <a:pt x="2440" y="1514"/>
                  </a:lnTo>
                  <a:lnTo>
                    <a:pt x="2402" y="1579"/>
                  </a:lnTo>
                  <a:lnTo>
                    <a:pt x="2533" y="1672"/>
                  </a:lnTo>
                  <a:lnTo>
                    <a:pt x="2939" y="1738"/>
                  </a:lnTo>
                  <a:lnTo>
                    <a:pt x="3047" y="1681"/>
                  </a:lnTo>
                  <a:lnTo>
                    <a:pt x="3221" y="1492"/>
                  </a:lnTo>
                  <a:lnTo>
                    <a:pt x="3460" y="1507"/>
                  </a:lnTo>
                  <a:lnTo>
                    <a:pt x="3560" y="1672"/>
                  </a:lnTo>
                  <a:lnTo>
                    <a:pt x="3517" y="1781"/>
                  </a:lnTo>
                  <a:lnTo>
                    <a:pt x="3524" y="1882"/>
                  </a:lnTo>
                  <a:lnTo>
                    <a:pt x="3344" y="2013"/>
                  </a:lnTo>
                  <a:lnTo>
                    <a:pt x="3366" y="2180"/>
                  </a:lnTo>
                  <a:lnTo>
                    <a:pt x="3583" y="2331"/>
                  </a:lnTo>
                  <a:lnTo>
                    <a:pt x="3700" y="2308"/>
                  </a:lnTo>
                  <a:lnTo>
                    <a:pt x="3727" y="2347"/>
                  </a:lnTo>
                  <a:lnTo>
                    <a:pt x="3752" y="2385"/>
                  </a:lnTo>
                  <a:lnTo>
                    <a:pt x="3776" y="2422"/>
                  </a:lnTo>
                  <a:lnTo>
                    <a:pt x="3800" y="2461"/>
                  </a:lnTo>
                  <a:lnTo>
                    <a:pt x="3823" y="2498"/>
                  </a:lnTo>
                  <a:lnTo>
                    <a:pt x="3845" y="2535"/>
                  </a:lnTo>
                  <a:lnTo>
                    <a:pt x="3866" y="2572"/>
                  </a:lnTo>
                  <a:lnTo>
                    <a:pt x="3886" y="2609"/>
                  </a:lnTo>
                  <a:lnTo>
                    <a:pt x="3905" y="2645"/>
                  </a:lnTo>
                  <a:lnTo>
                    <a:pt x="3922" y="2681"/>
                  </a:lnTo>
                  <a:lnTo>
                    <a:pt x="3938" y="2719"/>
                  </a:lnTo>
                  <a:lnTo>
                    <a:pt x="3954" y="2755"/>
                  </a:lnTo>
                  <a:lnTo>
                    <a:pt x="3968" y="2791"/>
                  </a:lnTo>
                  <a:lnTo>
                    <a:pt x="3983" y="2825"/>
                  </a:lnTo>
                  <a:lnTo>
                    <a:pt x="3995" y="2861"/>
                  </a:lnTo>
                  <a:lnTo>
                    <a:pt x="4006" y="2896"/>
                  </a:lnTo>
                  <a:lnTo>
                    <a:pt x="3979" y="3019"/>
                  </a:lnTo>
                  <a:lnTo>
                    <a:pt x="4128" y="3093"/>
                  </a:lnTo>
                  <a:lnTo>
                    <a:pt x="4169" y="3201"/>
                  </a:lnTo>
                  <a:lnTo>
                    <a:pt x="4373" y="3236"/>
                  </a:lnTo>
                  <a:lnTo>
                    <a:pt x="4358" y="3100"/>
                  </a:lnTo>
                  <a:lnTo>
                    <a:pt x="4501" y="3073"/>
                  </a:lnTo>
                  <a:lnTo>
                    <a:pt x="4542" y="2903"/>
                  </a:lnTo>
                  <a:lnTo>
                    <a:pt x="4373" y="2768"/>
                  </a:lnTo>
                  <a:lnTo>
                    <a:pt x="4420" y="2456"/>
                  </a:lnTo>
                  <a:lnTo>
                    <a:pt x="4468" y="2415"/>
                  </a:lnTo>
                  <a:lnTo>
                    <a:pt x="4583" y="2469"/>
                  </a:lnTo>
                  <a:lnTo>
                    <a:pt x="4657" y="2433"/>
                  </a:lnTo>
                  <a:lnTo>
                    <a:pt x="4660" y="2489"/>
                  </a:lnTo>
                  <a:lnTo>
                    <a:pt x="5176" y="2757"/>
                  </a:lnTo>
                  <a:lnTo>
                    <a:pt x="5189" y="2883"/>
                  </a:lnTo>
                  <a:lnTo>
                    <a:pt x="5081" y="2981"/>
                  </a:lnTo>
                  <a:lnTo>
                    <a:pt x="5147" y="3127"/>
                  </a:lnTo>
                  <a:lnTo>
                    <a:pt x="5114" y="3206"/>
                  </a:lnTo>
                  <a:lnTo>
                    <a:pt x="5016" y="3215"/>
                  </a:lnTo>
                  <a:lnTo>
                    <a:pt x="4871" y="3230"/>
                  </a:lnTo>
                  <a:lnTo>
                    <a:pt x="4832" y="3262"/>
                  </a:lnTo>
                  <a:lnTo>
                    <a:pt x="4861" y="3370"/>
                  </a:lnTo>
                  <a:lnTo>
                    <a:pt x="4645" y="3380"/>
                  </a:lnTo>
                  <a:lnTo>
                    <a:pt x="4594" y="3351"/>
                  </a:lnTo>
                  <a:lnTo>
                    <a:pt x="4426" y="3343"/>
                  </a:lnTo>
                  <a:lnTo>
                    <a:pt x="4421" y="3441"/>
                  </a:lnTo>
                  <a:lnTo>
                    <a:pt x="4345" y="3586"/>
                  </a:lnTo>
                  <a:lnTo>
                    <a:pt x="4500" y="3689"/>
                  </a:lnTo>
                  <a:lnTo>
                    <a:pt x="4384" y="3872"/>
                  </a:lnTo>
                  <a:lnTo>
                    <a:pt x="4444" y="3988"/>
                  </a:lnTo>
                  <a:lnTo>
                    <a:pt x="4294" y="3993"/>
                  </a:lnTo>
                  <a:lnTo>
                    <a:pt x="4182" y="4044"/>
                  </a:lnTo>
                  <a:lnTo>
                    <a:pt x="4276" y="4152"/>
                  </a:lnTo>
                  <a:lnTo>
                    <a:pt x="4190" y="4312"/>
                  </a:lnTo>
                  <a:lnTo>
                    <a:pt x="4060" y="4323"/>
                  </a:lnTo>
                  <a:lnTo>
                    <a:pt x="4060" y="4457"/>
                  </a:lnTo>
                  <a:lnTo>
                    <a:pt x="3772" y="4421"/>
                  </a:lnTo>
                  <a:lnTo>
                    <a:pt x="3673" y="4341"/>
                  </a:lnTo>
                  <a:lnTo>
                    <a:pt x="3655" y="4224"/>
                  </a:lnTo>
                  <a:lnTo>
                    <a:pt x="3601" y="4144"/>
                  </a:lnTo>
                  <a:lnTo>
                    <a:pt x="3521" y="4206"/>
                  </a:lnTo>
                  <a:lnTo>
                    <a:pt x="3252" y="3982"/>
                  </a:lnTo>
                  <a:lnTo>
                    <a:pt x="3170" y="3740"/>
                  </a:lnTo>
                  <a:lnTo>
                    <a:pt x="2884" y="3866"/>
                  </a:lnTo>
                  <a:lnTo>
                    <a:pt x="2875" y="3988"/>
                  </a:lnTo>
                  <a:lnTo>
                    <a:pt x="2894" y="3986"/>
                  </a:lnTo>
                  <a:lnTo>
                    <a:pt x="2807" y="3995"/>
                  </a:lnTo>
                  <a:lnTo>
                    <a:pt x="2669" y="3838"/>
                  </a:lnTo>
                  <a:lnTo>
                    <a:pt x="2507" y="3820"/>
                  </a:lnTo>
                  <a:lnTo>
                    <a:pt x="2442" y="3733"/>
                  </a:lnTo>
                  <a:lnTo>
                    <a:pt x="2483" y="3640"/>
                  </a:lnTo>
                  <a:lnTo>
                    <a:pt x="2627" y="3737"/>
                  </a:lnTo>
                  <a:lnTo>
                    <a:pt x="2696" y="3737"/>
                  </a:lnTo>
                  <a:lnTo>
                    <a:pt x="2765" y="3681"/>
                  </a:lnTo>
                  <a:lnTo>
                    <a:pt x="2784" y="3501"/>
                  </a:lnTo>
                  <a:lnTo>
                    <a:pt x="2950" y="3344"/>
                  </a:lnTo>
                  <a:lnTo>
                    <a:pt x="2927" y="3238"/>
                  </a:lnTo>
                  <a:lnTo>
                    <a:pt x="3098" y="3099"/>
                  </a:lnTo>
                  <a:lnTo>
                    <a:pt x="3144" y="2854"/>
                  </a:lnTo>
                  <a:lnTo>
                    <a:pt x="3047" y="2711"/>
                  </a:lnTo>
                  <a:lnTo>
                    <a:pt x="3011" y="2517"/>
                  </a:lnTo>
                  <a:lnTo>
                    <a:pt x="2761" y="2185"/>
                  </a:lnTo>
                  <a:lnTo>
                    <a:pt x="2627" y="2230"/>
                  </a:lnTo>
                  <a:lnTo>
                    <a:pt x="2206" y="1916"/>
                  </a:lnTo>
                  <a:lnTo>
                    <a:pt x="2118" y="1685"/>
                  </a:lnTo>
                  <a:lnTo>
                    <a:pt x="1943" y="1768"/>
                  </a:lnTo>
                  <a:lnTo>
                    <a:pt x="1578" y="1541"/>
                  </a:lnTo>
                  <a:lnTo>
                    <a:pt x="1416" y="1634"/>
                  </a:lnTo>
                  <a:lnTo>
                    <a:pt x="1166" y="1583"/>
                  </a:lnTo>
                  <a:lnTo>
                    <a:pt x="972" y="1708"/>
                  </a:lnTo>
                  <a:lnTo>
                    <a:pt x="842" y="1721"/>
                  </a:lnTo>
                  <a:lnTo>
                    <a:pt x="520" y="1519"/>
                  </a:lnTo>
                  <a:lnTo>
                    <a:pt x="46" y="1425"/>
                  </a:lnTo>
                  <a:lnTo>
                    <a:pt x="0" y="817"/>
                  </a:lnTo>
                  <a:lnTo>
                    <a:pt x="22" y="703"/>
                  </a:lnTo>
                  <a:lnTo>
                    <a:pt x="193" y="645"/>
                  </a:lnTo>
                  <a:lnTo>
                    <a:pt x="450" y="439"/>
                  </a:lnTo>
                  <a:lnTo>
                    <a:pt x="956" y="224"/>
                  </a:lnTo>
                  <a:lnTo>
                    <a:pt x="935" y="75"/>
                  </a:lnTo>
                  <a:lnTo>
                    <a:pt x="1007" y="0"/>
                  </a:lnTo>
                  <a:lnTo>
                    <a:pt x="1008" y="3"/>
                  </a:lnTo>
                  <a:close/>
                </a:path>
              </a:pathLst>
            </a:custGeom>
            <a:solidFill>
              <a:srgbClr val="B2B3B3"/>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30" name="Freeform 32"/>
            <p:cNvSpPr>
              <a:spLocks/>
            </p:cNvSpPr>
            <p:nvPr/>
          </p:nvSpPr>
          <p:spPr bwMode="auto">
            <a:xfrm>
              <a:off x="3111500" y="3038475"/>
              <a:ext cx="1520825" cy="1093788"/>
            </a:xfrm>
            <a:custGeom>
              <a:avLst/>
              <a:gdLst/>
              <a:ahLst/>
              <a:cxnLst>
                <a:cxn ang="0">
                  <a:pos x="4695" y="1317"/>
                </a:cxn>
                <a:cxn ang="0">
                  <a:pos x="4409" y="791"/>
                </a:cxn>
                <a:cxn ang="0">
                  <a:pos x="3854" y="522"/>
                </a:cxn>
                <a:cxn ang="0">
                  <a:pos x="3591" y="374"/>
                </a:cxn>
                <a:cxn ang="0">
                  <a:pos x="3064" y="240"/>
                </a:cxn>
                <a:cxn ang="0">
                  <a:pos x="2620" y="314"/>
                </a:cxn>
                <a:cxn ang="0">
                  <a:pos x="2168" y="125"/>
                </a:cxn>
                <a:cxn ang="0">
                  <a:pos x="1511" y="42"/>
                </a:cxn>
                <a:cxn ang="0">
                  <a:pos x="443" y="332"/>
                </a:cxn>
                <a:cxn ang="0">
                  <a:pos x="744" y="794"/>
                </a:cxn>
                <a:cxn ang="0">
                  <a:pos x="513" y="1003"/>
                </a:cxn>
                <a:cxn ang="0">
                  <a:pos x="596" y="1141"/>
                </a:cxn>
                <a:cxn ang="0">
                  <a:pos x="374" y="1280"/>
                </a:cxn>
                <a:cxn ang="0">
                  <a:pos x="93" y="1331"/>
                </a:cxn>
                <a:cxn ang="0">
                  <a:pos x="120" y="1645"/>
                </a:cxn>
                <a:cxn ang="0">
                  <a:pos x="0" y="1877"/>
                </a:cxn>
                <a:cxn ang="0">
                  <a:pos x="291" y="2601"/>
                </a:cxn>
                <a:cxn ang="0">
                  <a:pos x="924" y="2883"/>
                </a:cxn>
                <a:cxn ang="0">
                  <a:pos x="2033" y="3216"/>
                </a:cxn>
                <a:cxn ang="0">
                  <a:pos x="2458" y="3447"/>
                </a:cxn>
                <a:cxn ang="0">
                  <a:pos x="2699" y="2998"/>
                </a:cxn>
                <a:cxn ang="0">
                  <a:pos x="2819" y="2781"/>
                </a:cxn>
                <a:cxn ang="0">
                  <a:pos x="3494" y="2800"/>
                </a:cxn>
                <a:cxn ang="0">
                  <a:pos x="3938" y="3063"/>
                </a:cxn>
                <a:cxn ang="0">
                  <a:pos x="4085" y="2893"/>
                </a:cxn>
                <a:cxn ang="0">
                  <a:pos x="4275" y="2763"/>
                </a:cxn>
                <a:cxn ang="0">
                  <a:pos x="4442" y="2805"/>
                </a:cxn>
                <a:cxn ang="0">
                  <a:pos x="4622" y="2666"/>
                </a:cxn>
                <a:cxn ang="0">
                  <a:pos x="4455" y="2601"/>
                </a:cxn>
                <a:cxn ang="0">
                  <a:pos x="4155" y="2426"/>
                </a:cxn>
                <a:cxn ang="0">
                  <a:pos x="4131" y="2246"/>
                </a:cxn>
                <a:cxn ang="0">
                  <a:pos x="4344" y="2343"/>
                </a:cxn>
                <a:cxn ang="0">
                  <a:pos x="4432" y="2107"/>
                </a:cxn>
                <a:cxn ang="0">
                  <a:pos x="4575" y="1844"/>
                </a:cxn>
                <a:cxn ang="0">
                  <a:pos x="4792" y="1460"/>
                </a:cxn>
              </a:cxnLst>
              <a:rect l="0" t="0" r="r" b="b"/>
              <a:pathLst>
                <a:path w="4792" h="3447">
                  <a:moveTo>
                    <a:pt x="4792" y="1460"/>
                  </a:moveTo>
                  <a:lnTo>
                    <a:pt x="4695" y="1317"/>
                  </a:lnTo>
                  <a:lnTo>
                    <a:pt x="4659" y="1123"/>
                  </a:lnTo>
                  <a:lnTo>
                    <a:pt x="4409" y="791"/>
                  </a:lnTo>
                  <a:lnTo>
                    <a:pt x="4275" y="836"/>
                  </a:lnTo>
                  <a:lnTo>
                    <a:pt x="3854" y="522"/>
                  </a:lnTo>
                  <a:lnTo>
                    <a:pt x="3766" y="291"/>
                  </a:lnTo>
                  <a:lnTo>
                    <a:pt x="3591" y="374"/>
                  </a:lnTo>
                  <a:lnTo>
                    <a:pt x="3226" y="147"/>
                  </a:lnTo>
                  <a:lnTo>
                    <a:pt x="3064" y="240"/>
                  </a:lnTo>
                  <a:lnTo>
                    <a:pt x="2814" y="189"/>
                  </a:lnTo>
                  <a:lnTo>
                    <a:pt x="2620" y="314"/>
                  </a:lnTo>
                  <a:lnTo>
                    <a:pt x="2490" y="327"/>
                  </a:lnTo>
                  <a:lnTo>
                    <a:pt x="2168" y="125"/>
                  </a:lnTo>
                  <a:lnTo>
                    <a:pt x="1539" y="0"/>
                  </a:lnTo>
                  <a:lnTo>
                    <a:pt x="1511" y="42"/>
                  </a:lnTo>
                  <a:lnTo>
                    <a:pt x="605" y="217"/>
                  </a:lnTo>
                  <a:lnTo>
                    <a:pt x="443" y="332"/>
                  </a:lnTo>
                  <a:lnTo>
                    <a:pt x="480" y="564"/>
                  </a:lnTo>
                  <a:lnTo>
                    <a:pt x="744" y="794"/>
                  </a:lnTo>
                  <a:lnTo>
                    <a:pt x="652" y="919"/>
                  </a:lnTo>
                  <a:lnTo>
                    <a:pt x="513" y="1003"/>
                  </a:lnTo>
                  <a:lnTo>
                    <a:pt x="527" y="1128"/>
                  </a:lnTo>
                  <a:lnTo>
                    <a:pt x="596" y="1141"/>
                  </a:lnTo>
                  <a:lnTo>
                    <a:pt x="642" y="1188"/>
                  </a:lnTo>
                  <a:lnTo>
                    <a:pt x="374" y="1280"/>
                  </a:lnTo>
                  <a:lnTo>
                    <a:pt x="221" y="1229"/>
                  </a:lnTo>
                  <a:lnTo>
                    <a:pt x="93" y="1331"/>
                  </a:lnTo>
                  <a:lnTo>
                    <a:pt x="189" y="1433"/>
                  </a:lnTo>
                  <a:lnTo>
                    <a:pt x="120" y="1645"/>
                  </a:lnTo>
                  <a:lnTo>
                    <a:pt x="106" y="1825"/>
                  </a:lnTo>
                  <a:lnTo>
                    <a:pt x="0" y="1877"/>
                  </a:lnTo>
                  <a:lnTo>
                    <a:pt x="0" y="2037"/>
                  </a:lnTo>
                  <a:lnTo>
                    <a:pt x="291" y="2601"/>
                  </a:lnTo>
                  <a:lnTo>
                    <a:pt x="716" y="2703"/>
                  </a:lnTo>
                  <a:lnTo>
                    <a:pt x="924" y="2883"/>
                  </a:lnTo>
                  <a:lnTo>
                    <a:pt x="1788" y="3008"/>
                  </a:lnTo>
                  <a:lnTo>
                    <a:pt x="2033" y="3216"/>
                  </a:lnTo>
                  <a:lnTo>
                    <a:pt x="2075" y="3364"/>
                  </a:lnTo>
                  <a:lnTo>
                    <a:pt x="2458" y="3447"/>
                  </a:lnTo>
                  <a:lnTo>
                    <a:pt x="2694" y="3142"/>
                  </a:lnTo>
                  <a:lnTo>
                    <a:pt x="2699" y="2998"/>
                  </a:lnTo>
                  <a:lnTo>
                    <a:pt x="2772" y="2958"/>
                  </a:lnTo>
                  <a:lnTo>
                    <a:pt x="2819" y="2781"/>
                  </a:lnTo>
                  <a:lnTo>
                    <a:pt x="3234" y="2731"/>
                  </a:lnTo>
                  <a:lnTo>
                    <a:pt x="3494" y="2800"/>
                  </a:lnTo>
                  <a:lnTo>
                    <a:pt x="3665" y="2768"/>
                  </a:lnTo>
                  <a:lnTo>
                    <a:pt x="3938" y="3063"/>
                  </a:lnTo>
                  <a:lnTo>
                    <a:pt x="4090" y="3018"/>
                  </a:lnTo>
                  <a:lnTo>
                    <a:pt x="4085" y="2893"/>
                  </a:lnTo>
                  <a:lnTo>
                    <a:pt x="4113" y="2823"/>
                  </a:lnTo>
                  <a:lnTo>
                    <a:pt x="4275" y="2763"/>
                  </a:lnTo>
                  <a:lnTo>
                    <a:pt x="4330" y="2870"/>
                  </a:lnTo>
                  <a:lnTo>
                    <a:pt x="4442" y="2805"/>
                  </a:lnTo>
                  <a:lnTo>
                    <a:pt x="4538" y="2823"/>
                  </a:lnTo>
                  <a:lnTo>
                    <a:pt x="4622" y="2666"/>
                  </a:lnTo>
                  <a:lnTo>
                    <a:pt x="4542" y="2592"/>
                  </a:lnTo>
                  <a:lnTo>
                    <a:pt x="4455" y="2601"/>
                  </a:lnTo>
                  <a:lnTo>
                    <a:pt x="4317" y="2444"/>
                  </a:lnTo>
                  <a:lnTo>
                    <a:pt x="4155" y="2426"/>
                  </a:lnTo>
                  <a:lnTo>
                    <a:pt x="4090" y="2339"/>
                  </a:lnTo>
                  <a:lnTo>
                    <a:pt x="4131" y="2246"/>
                  </a:lnTo>
                  <a:lnTo>
                    <a:pt x="4275" y="2343"/>
                  </a:lnTo>
                  <a:lnTo>
                    <a:pt x="4344" y="2343"/>
                  </a:lnTo>
                  <a:lnTo>
                    <a:pt x="4413" y="2287"/>
                  </a:lnTo>
                  <a:lnTo>
                    <a:pt x="4432" y="2107"/>
                  </a:lnTo>
                  <a:lnTo>
                    <a:pt x="4598" y="1950"/>
                  </a:lnTo>
                  <a:lnTo>
                    <a:pt x="4575" y="1844"/>
                  </a:lnTo>
                  <a:lnTo>
                    <a:pt x="4746" y="1705"/>
                  </a:lnTo>
                  <a:lnTo>
                    <a:pt x="4792" y="1460"/>
                  </a:lnTo>
                  <a:close/>
                </a:path>
              </a:pathLst>
            </a:custGeom>
            <a:solidFill>
              <a:srgbClr val="D9DADA"/>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31" name="Freeform 33"/>
            <p:cNvSpPr>
              <a:spLocks/>
            </p:cNvSpPr>
            <p:nvPr/>
          </p:nvSpPr>
          <p:spPr bwMode="auto">
            <a:xfrm>
              <a:off x="5954713" y="2749550"/>
              <a:ext cx="284162" cy="314325"/>
            </a:xfrm>
            <a:custGeom>
              <a:avLst/>
              <a:gdLst/>
              <a:ahLst/>
              <a:cxnLst>
                <a:cxn ang="0">
                  <a:pos x="892" y="660"/>
                </a:cxn>
                <a:cxn ang="0">
                  <a:pos x="886" y="657"/>
                </a:cxn>
                <a:cxn ang="0">
                  <a:pos x="786" y="738"/>
                </a:cxn>
                <a:cxn ang="0">
                  <a:pos x="780" y="856"/>
                </a:cxn>
                <a:cxn ang="0">
                  <a:pos x="800" y="910"/>
                </a:cxn>
                <a:cxn ang="0">
                  <a:pos x="690" y="986"/>
                </a:cxn>
                <a:cxn ang="0">
                  <a:pos x="500" y="916"/>
                </a:cxn>
                <a:cxn ang="0">
                  <a:pos x="508" y="589"/>
                </a:cxn>
                <a:cxn ang="0">
                  <a:pos x="630" y="510"/>
                </a:cxn>
                <a:cxn ang="0">
                  <a:pos x="595" y="457"/>
                </a:cxn>
                <a:cxn ang="0">
                  <a:pos x="618" y="339"/>
                </a:cxn>
                <a:cxn ang="0">
                  <a:pos x="454" y="419"/>
                </a:cxn>
                <a:cxn ang="0">
                  <a:pos x="479" y="548"/>
                </a:cxn>
                <a:cxn ang="0">
                  <a:pos x="362" y="599"/>
                </a:cxn>
                <a:cxn ang="0">
                  <a:pos x="312" y="659"/>
                </a:cxn>
                <a:cxn ang="0">
                  <a:pos x="202" y="620"/>
                </a:cxn>
                <a:cxn ang="0">
                  <a:pos x="37" y="674"/>
                </a:cxn>
                <a:cxn ang="0">
                  <a:pos x="0" y="579"/>
                </a:cxn>
                <a:cxn ang="0">
                  <a:pos x="18" y="422"/>
                </a:cxn>
                <a:cxn ang="0">
                  <a:pos x="151" y="289"/>
                </a:cxn>
                <a:cxn ang="0">
                  <a:pos x="167" y="132"/>
                </a:cxn>
                <a:cxn ang="0">
                  <a:pos x="293" y="0"/>
                </a:cxn>
                <a:cxn ang="0">
                  <a:pos x="589" y="113"/>
                </a:cxn>
                <a:cxn ang="0">
                  <a:pos x="630" y="267"/>
                </a:cxn>
                <a:cxn ang="0">
                  <a:pos x="712" y="299"/>
                </a:cxn>
                <a:cxn ang="0">
                  <a:pos x="728" y="473"/>
                </a:cxn>
                <a:cxn ang="0">
                  <a:pos x="886" y="589"/>
                </a:cxn>
                <a:cxn ang="0">
                  <a:pos x="892" y="660"/>
                </a:cxn>
              </a:cxnLst>
              <a:rect l="0" t="0" r="r" b="b"/>
              <a:pathLst>
                <a:path w="892" h="986">
                  <a:moveTo>
                    <a:pt x="892" y="660"/>
                  </a:moveTo>
                  <a:lnTo>
                    <a:pt x="886" y="657"/>
                  </a:lnTo>
                  <a:lnTo>
                    <a:pt x="786" y="738"/>
                  </a:lnTo>
                  <a:lnTo>
                    <a:pt x="780" y="856"/>
                  </a:lnTo>
                  <a:lnTo>
                    <a:pt x="800" y="910"/>
                  </a:lnTo>
                  <a:lnTo>
                    <a:pt x="690" y="986"/>
                  </a:lnTo>
                  <a:lnTo>
                    <a:pt x="500" y="916"/>
                  </a:lnTo>
                  <a:lnTo>
                    <a:pt x="508" y="589"/>
                  </a:lnTo>
                  <a:lnTo>
                    <a:pt x="630" y="510"/>
                  </a:lnTo>
                  <a:lnTo>
                    <a:pt x="595" y="457"/>
                  </a:lnTo>
                  <a:lnTo>
                    <a:pt x="618" y="339"/>
                  </a:lnTo>
                  <a:lnTo>
                    <a:pt x="454" y="419"/>
                  </a:lnTo>
                  <a:lnTo>
                    <a:pt x="479" y="548"/>
                  </a:lnTo>
                  <a:lnTo>
                    <a:pt x="362" y="599"/>
                  </a:lnTo>
                  <a:lnTo>
                    <a:pt x="312" y="659"/>
                  </a:lnTo>
                  <a:lnTo>
                    <a:pt x="202" y="620"/>
                  </a:lnTo>
                  <a:lnTo>
                    <a:pt x="37" y="674"/>
                  </a:lnTo>
                  <a:lnTo>
                    <a:pt x="0" y="579"/>
                  </a:lnTo>
                  <a:lnTo>
                    <a:pt x="18" y="422"/>
                  </a:lnTo>
                  <a:lnTo>
                    <a:pt x="151" y="289"/>
                  </a:lnTo>
                  <a:lnTo>
                    <a:pt x="167" y="132"/>
                  </a:lnTo>
                  <a:lnTo>
                    <a:pt x="293" y="0"/>
                  </a:lnTo>
                  <a:lnTo>
                    <a:pt x="589" y="113"/>
                  </a:lnTo>
                  <a:lnTo>
                    <a:pt x="630" y="267"/>
                  </a:lnTo>
                  <a:lnTo>
                    <a:pt x="712" y="299"/>
                  </a:lnTo>
                  <a:lnTo>
                    <a:pt x="728" y="473"/>
                  </a:lnTo>
                  <a:lnTo>
                    <a:pt x="886" y="589"/>
                  </a:lnTo>
                  <a:lnTo>
                    <a:pt x="892" y="660"/>
                  </a:lnTo>
                  <a:close/>
                </a:path>
              </a:pathLst>
            </a:custGeom>
            <a:solidFill>
              <a:srgbClr val="9D9E9E"/>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sp>
          <p:nvSpPr>
            <p:cNvPr id="32" name="Freeform 34"/>
            <p:cNvSpPr>
              <a:spLocks/>
            </p:cNvSpPr>
            <p:nvPr/>
          </p:nvSpPr>
          <p:spPr bwMode="auto">
            <a:xfrm>
              <a:off x="4914900" y="4043363"/>
              <a:ext cx="574675" cy="546100"/>
            </a:xfrm>
            <a:custGeom>
              <a:avLst/>
              <a:gdLst/>
              <a:ahLst/>
              <a:cxnLst>
                <a:cxn ang="0">
                  <a:pos x="1167" y="0"/>
                </a:cxn>
                <a:cxn ang="0">
                  <a:pos x="1425" y="88"/>
                </a:cxn>
                <a:cxn ang="0">
                  <a:pos x="1455" y="159"/>
                </a:cxn>
                <a:cxn ang="0">
                  <a:pos x="1661" y="111"/>
                </a:cxn>
                <a:cxn ang="0">
                  <a:pos x="1779" y="252"/>
                </a:cxn>
                <a:cxn ang="0">
                  <a:pos x="1809" y="489"/>
                </a:cxn>
                <a:cxn ang="0">
                  <a:pos x="1767" y="572"/>
                </a:cxn>
                <a:cxn ang="0">
                  <a:pos x="1708" y="536"/>
                </a:cxn>
                <a:cxn ang="0">
                  <a:pos x="1554" y="671"/>
                </a:cxn>
                <a:cxn ang="0">
                  <a:pos x="1230" y="736"/>
                </a:cxn>
                <a:cxn ang="0">
                  <a:pos x="1184" y="801"/>
                </a:cxn>
                <a:cxn ang="0">
                  <a:pos x="1277" y="960"/>
                </a:cxn>
                <a:cxn ang="0">
                  <a:pos x="1242" y="1025"/>
                </a:cxn>
                <a:cxn ang="0">
                  <a:pos x="1325" y="1060"/>
                </a:cxn>
                <a:cxn ang="0">
                  <a:pos x="1544" y="1308"/>
                </a:cxn>
                <a:cxn ang="0">
                  <a:pos x="1544" y="1620"/>
                </a:cxn>
                <a:cxn ang="0">
                  <a:pos x="1548" y="1640"/>
                </a:cxn>
                <a:cxn ang="0">
                  <a:pos x="1403" y="1722"/>
                </a:cxn>
                <a:cxn ang="0">
                  <a:pos x="1199" y="1481"/>
                </a:cxn>
                <a:cxn ang="0">
                  <a:pos x="1168" y="1383"/>
                </a:cxn>
                <a:cxn ang="0">
                  <a:pos x="1007" y="1383"/>
                </a:cxn>
                <a:cxn ang="0">
                  <a:pos x="866" y="1314"/>
                </a:cxn>
                <a:cxn ang="0">
                  <a:pos x="797" y="1487"/>
                </a:cxn>
                <a:cxn ang="0">
                  <a:pos x="662" y="1493"/>
                </a:cxn>
                <a:cxn ang="0">
                  <a:pos x="581" y="1654"/>
                </a:cxn>
                <a:cxn ang="0">
                  <a:pos x="526" y="1617"/>
                </a:cxn>
                <a:cxn ang="0">
                  <a:pos x="414" y="1642"/>
                </a:cxn>
                <a:cxn ang="0">
                  <a:pos x="285" y="1562"/>
                </a:cxn>
                <a:cxn ang="0">
                  <a:pos x="303" y="1475"/>
                </a:cxn>
                <a:cxn ang="0">
                  <a:pos x="198" y="1469"/>
                </a:cxn>
                <a:cxn ang="0">
                  <a:pos x="167" y="1308"/>
                </a:cxn>
                <a:cxn ang="0">
                  <a:pos x="44" y="1271"/>
                </a:cxn>
                <a:cxn ang="0">
                  <a:pos x="0" y="1148"/>
                </a:cxn>
                <a:cxn ang="0">
                  <a:pos x="124" y="1049"/>
                </a:cxn>
                <a:cxn ang="0">
                  <a:pos x="161" y="1043"/>
                </a:cxn>
                <a:cxn ang="0">
                  <a:pos x="185" y="956"/>
                </a:cxn>
                <a:cxn ang="0">
                  <a:pos x="81" y="882"/>
                </a:cxn>
                <a:cxn ang="0">
                  <a:pos x="124" y="857"/>
                </a:cxn>
                <a:cxn ang="0">
                  <a:pos x="179" y="796"/>
                </a:cxn>
                <a:cxn ang="0">
                  <a:pos x="236" y="759"/>
                </a:cxn>
                <a:cxn ang="0">
                  <a:pos x="371" y="857"/>
                </a:cxn>
                <a:cxn ang="0">
                  <a:pos x="414" y="808"/>
                </a:cxn>
                <a:cxn ang="0">
                  <a:pos x="513" y="808"/>
                </a:cxn>
                <a:cxn ang="0">
                  <a:pos x="575" y="944"/>
                </a:cxn>
                <a:cxn ang="0">
                  <a:pos x="674" y="912"/>
                </a:cxn>
                <a:cxn ang="0">
                  <a:pos x="840" y="659"/>
                </a:cxn>
                <a:cxn ang="0">
                  <a:pos x="797" y="616"/>
                </a:cxn>
                <a:cxn ang="0">
                  <a:pos x="840" y="555"/>
                </a:cxn>
                <a:cxn ang="0">
                  <a:pos x="896" y="567"/>
                </a:cxn>
                <a:cxn ang="0">
                  <a:pos x="921" y="536"/>
                </a:cxn>
                <a:cxn ang="0">
                  <a:pos x="946" y="579"/>
                </a:cxn>
                <a:cxn ang="0">
                  <a:pos x="1001" y="555"/>
                </a:cxn>
                <a:cxn ang="0">
                  <a:pos x="1013" y="492"/>
                </a:cxn>
                <a:cxn ang="0">
                  <a:pos x="1050" y="474"/>
                </a:cxn>
                <a:cxn ang="0">
                  <a:pos x="1019" y="375"/>
                </a:cxn>
                <a:cxn ang="0">
                  <a:pos x="1094" y="258"/>
                </a:cxn>
                <a:cxn ang="0">
                  <a:pos x="1199" y="184"/>
                </a:cxn>
                <a:cxn ang="0">
                  <a:pos x="1205" y="129"/>
                </a:cxn>
                <a:cxn ang="0">
                  <a:pos x="1119" y="48"/>
                </a:cxn>
                <a:cxn ang="0">
                  <a:pos x="1167" y="0"/>
                </a:cxn>
              </a:cxnLst>
              <a:rect l="0" t="0" r="r" b="b"/>
              <a:pathLst>
                <a:path w="1809" h="1722">
                  <a:moveTo>
                    <a:pt x="1167" y="0"/>
                  </a:moveTo>
                  <a:lnTo>
                    <a:pt x="1425" y="88"/>
                  </a:lnTo>
                  <a:lnTo>
                    <a:pt x="1455" y="159"/>
                  </a:lnTo>
                  <a:lnTo>
                    <a:pt x="1661" y="111"/>
                  </a:lnTo>
                  <a:lnTo>
                    <a:pt x="1779" y="252"/>
                  </a:lnTo>
                  <a:lnTo>
                    <a:pt x="1809" y="489"/>
                  </a:lnTo>
                  <a:lnTo>
                    <a:pt x="1767" y="572"/>
                  </a:lnTo>
                  <a:lnTo>
                    <a:pt x="1708" y="536"/>
                  </a:lnTo>
                  <a:lnTo>
                    <a:pt x="1554" y="671"/>
                  </a:lnTo>
                  <a:lnTo>
                    <a:pt x="1230" y="736"/>
                  </a:lnTo>
                  <a:lnTo>
                    <a:pt x="1184" y="801"/>
                  </a:lnTo>
                  <a:lnTo>
                    <a:pt x="1277" y="960"/>
                  </a:lnTo>
                  <a:lnTo>
                    <a:pt x="1242" y="1025"/>
                  </a:lnTo>
                  <a:lnTo>
                    <a:pt x="1325" y="1060"/>
                  </a:lnTo>
                  <a:lnTo>
                    <a:pt x="1544" y="1308"/>
                  </a:lnTo>
                  <a:lnTo>
                    <a:pt x="1544" y="1620"/>
                  </a:lnTo>
                  <a:lnTo>
                    <a:pt x="1548" y="1640"/>
                  </a:lnTo>
                  <a:lnTo>
                    <a:pt x="1403" y="1722"/>
                  </a:lnTo>
                  <a:lnTo>
                    <a:pt x="1199" y="1481"/>
                  </a:lnTo>
                  <a:lnTo>
                    <a:pt x="1168" y="1383"/>
                  </a:lnTo>
                  <a:lnTo>
                    <a:pt x="1007" y="1383"/>
                  </a:lnTo>
                  <a:lnTo>
                    <a:pt x="866" y="1314"/>
                  </a:lnTo>
                  <a:lnTo>
                    <a:pt x="797" y="1487"/>
                  </a:lnTo>
                  <a:lnTo>
                    <a:pt x="662" y="1493"/>
                  </a:lnTo>
                  <a:lnTo>
                    <a:pt x="581" y="1654"/>
                  </a:lnTo>
                  <a:lnTo>
                    <a:pt x="526" y="1617"/>
                  </a:lnTo>
                  <a:lnTo>
                    <a:pt x="414" y="1642"/>
                  </a:lnTo>
                  <a:lnTo>
                    <a:pt x="285" y="1562"/>
                  </a:lnTo>
                  <a:lnTo>
                    <a:pt x="303" y="1475"/>
                  </a:lnTo>
                  <a:lnTo>
                    <a:pt x="198" y="1469"/>
                  </a:lnTo>
                  <a:lnTo>
                    <a:pt x="167" y="1308"/>
                  </a:lnTo>
                  <a:lnTo>
                    <a:pt x="44" y="1271"/>
                  </a:lnTo>
                  <a:lnTo>
                    <a:pt x="0" y="1148"/>
                  </a:lnTo>
                  <a:lnTo>
                    <a:pt x="124" y="1049"/>
                  </a:lnTo>
                  <a:lnTo>
                    <a:pt x="161" y="1043"/>
                  </a:lnTo>
                  <a:lnTo>
                    <a:pt x="185" y="956"/>
                  </a:lnTo>
                  <a:lnTo>
                    <a:pt x="81" y="882"/>
                  </a:lnTo>
                  <a:lnTo>
                    <a:pt x="124" y="857"/>
                  </a:lnTo>
                  <a:lnTo>
                    <a:pt x="179" y="796"/>
                  </a:lnTo>
                  <a:lnTo>
                    <a:pt x="236" y="759"/>
                  </a:lnTo>
                  <a:lnTo>
                    <a:pt x="371" y="857"/>
                  </a:lnTo>
                  <a:lnTo>
                    <a:pt x="414" y="808"/>
                  </a:lnTo>
                  <a:lnTo>
                    <a:pt x="513" y="808"/>
                  </a:lnTo>
                  <a:lnTo>
                    <a:pt x="575" y="944"/>
                  </a:lnTo>
                  <a:lnTo>
                    <a:pt x="674" y="912"/>
                  </a:lnTo>
                  <a:lnTo>
                    <a:pt x="840" y="659"/>
                  </a:lnTo>
                  <a:lnTo>
                    <a:pt x="797" y="616"/>
                  </a:lnTo>
                  <a:lnTo>
                    <a:pt x="840" y="555"/>
                  </a:lnTo>
                  <a:lnTo>
                    <a:pt x="896" y="567"/>
                  </a:lnTo>
                  <a:lnTo>
                    <a:pt x="921" y="536"/>
                  </a:lnTo>
                  <a:lnTo>
                    <a:pt x="946" y="579"/>
                  </a:lnTo>
                  <a:lnTo>
                    <a:pt x="1001" y="555"/>
                  </a:lnTo>
                  <a:lnTo>
                    <a:pt x="1013" y="492"/>
                  </a:lnTo>
                  <a:lnTo>
                    <a:pt x="1050" y="474"/>
                  </a:lnTo>
                  <a:lnTo>
                    <a:pt x="1019" y="375"/>
                  </a:lnTo>
                  <a:lnTo>
                    <a:pt x="1094" y="258"/>
                  </a:lnTo>
                  <a:lnTo>
                    <a:pt x="1199" y="184"/>
                  </a:lnTo>
                  <a:lnTo>
                    <a:pt x="1205" y="129"/>
                  </a:lnTo>
                  <a:lnTo>
                    <a:pt x="1119" y="48"/>
                  </a:lnTo>
                  <a:lnTo>
                    <a:pt x="1167" y="0"/>
                  </a:lnTo>
                  <a:close/>
                </a:path>
              </a:pathLst>
            </a:custGeom>
            <a:solidFill>
              <a:srgbClr val="9D9E9E"/>
            </a:solidFill>
            <a:ln w="9525">
              <a:solidFill>
                <a:schemeClr val="tx1">
                  <a:lumMod val="50000"/>
                  <a:lumOff val="50000"/>
                </a:schemeClr>
              </a:solidFill>
              <a:round/>
              <a:headEnd/>
              <a:tailEnd/>
            </a:ln>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zh-CN" dirty="0">
                <a:ea typeface="微软雅黑" panose="020B0503020204020204" pitchFamily="34" charset="-122"/>
              </a:endParaRPr>
            </a:p>
          </p:txBody>
        </p:sp>
      </p:grpSp>
      <p:pic>
        <p:nvPicPr>
          <p:cNvPr id="33" name="Picture 62" descr="pin01.png"/>
          <p:cNvPicPr>
            <a:picLocks noChangeAspect="1"/>
          </p:cNvPicPr>
          <p:nvPr/>
        </p:nvPicPr>
        <p:blipFill>
          <a:blip r:embed="rId2" cstate="screen">
            <a:extLst>
              <a:ext uri="{28A0092B-C50C-407E-A947-70E740481C1C}">
                <a14:useLocalDpi xmlns:a14="http://schemas.microsoft.com/office/drawing/2010/main" xmlns=""/>
              </a:ext>
            </a:extLst>
          </a:blip>
          <a:srcRect/>
          <a:stretch>
            <a:fillRect/>
          </a:stretch>
        </p:blipFill>
        <p:spPr bwMode="auto">
          <a:xfrm rot="3936970">
            <a:off x="9938172" y="3464408"/>
            <a:ext cx="615605" cy="756359"/>
          </a:xfrm>
          <a:prstGeom prst="rect">
            <a:avLst/>
          </a:prstGeom>
          <a:noFill/>
          <a:ln>
            <a:noFill/>
          </a:ln>
          <a:effectLst>
            <a:outerShdw sy="23000" kx="1199993" algn="br" rotWithShape="0">
              <a:srgbClr val="808080">
                <a:alpha val="20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62" descr="pin01.png"/>
          <p:cNvPicPr>
            <a:picLocks noChangeAspect="1"/>
          </p:cNvPicPr>
          <p:nvPr/>
        </p:nvPicPr>
        <p:blipFill>
          <a:blip r:embed="rId2" cstate="screen">
            <a:extLst>
              <a:ext uri="{28A0092B-C50C-407E-A947-70E740481C1C}">
                <a14:useLocalDpi xmlns:a14="http://schemas.microsoft.com/office/drawing/2010/main" xmlns=""/>
              </a:ext>
            </a:extLst>
          </a:blip>
          <a:srcRect/>
          <a:stretch>
            <a:fillRect/>
          </a:stretch>
        </p:blipFill>
        <p:spPr bwMode="auto">
          <a:xfrm rot="8588850">
            <a:off x="9581659" y="5430085"/>
            <a:ext cx="615605" cy="756359"/>
          </a:xfrm>
          <a:prstGeom prst="rect">
            <a:avLst/>
          </a:prstGeom>
          <a:noFill/>
          <a:ln>
            <a:noFill/>
          </a:ln>
          <a:effectLst>
            <a:outerShdw sy="23000" kx="1199993" algn="br" rotWithShape="0">
              <a:srgbClr val="808080">
                <a:alpha val="20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 name="矩形 422"/>
          <p:cNvSpPr>
            <a:spLocks noChangeArrowheads="1"/>
          </p:cNvSpPr>
          <p:nvPr/>
        </p:nvSpPr>
        <p:spPr bwMode="auto">
          <a:xfrm>
            <a:off x="10631420" y="3587241"/>
            <a:ext cx="1364156" cy="553998"/>
          </a:xfrm>
          <a:prstGeom prst="rect">
            <a:avLst/>
          </a:prstGeom>
          <a:noFill/>
          <a:ln w="9525">
            <a:noFill/>
            <a:miter lim="800000"/>
            <a:headEnd/>
            <a:tailEnd/>
          </a:ln>
        </p:spPr>
        <p:txBody>
          <a:bodyPr wrap="none" lIns="0" tIns="0" rIns="0" bIns="0">
            <a:spAutoFit/>
          </a:bodyPr>
          <a:lstStyle/>
          <a:p>
            <a:r>
              <a:rPr lang="zh-CN" altLang="en-US" b="1" dirty="0">
                <a:solidFill>
                  <a:schemeClr val="bg1">
                    <a:lumMod val="95000"/>
                  </a:schemeClr>
                </a:solidFill>
                <a:latin typeface="微软雅黑" pitchFamily="34" charset="-122"/>
                <a:ea typeface="微软雅黑" pitchFamily="34" charset="-122"/>
              </a:rPr>
              <a:t>专用网元</a:t>
            </a:r>
            <a:endParaRPr lang="en-US" altLang="zh-CN" b="1" dirty="0">
              <a:solidFill>
                <a:schemeClr val="bg1">
                  <a:lumMod val="95000"/>
                </a:schemeClr>
              </a:solidFill>
              <a:latin typeface="微软雅黑" pitchFamily="34" charset="-122"/>
              <a:ea typeface="微软雅黑" pitchFamily="34" charset="-122"/>
            </a:endParaRPr>
          </a:p>
          <a:p>
            <a:r>
              <a:rPr lang="en-US" altLang="zh-CN" sz="1800" b="1" dirty="0" smtClean="0">
                <a:solidFill>
                  <a:schemeClr val="bg1">
                    <a:lumMod val="95000"/>
                  </a:schemeClr>
                </a:solidFill>
                <a:latin typeface="微软雅黑" pitchFamily="34" charset="-122"/>
                <a:ea typeface="微软雅黑" pitchFamily="34" charset="-122"/>
              </a:rPr>
              <a:t>&amp;</a:t>
            </a:r>
            <a:r>
              <a:rPr lang="zh-CN" altLang="en-US" sz="1800" b="1" dirty="0" smtClean="0">
                <a:solidFill>
                  <a:schemeClr val="bg1">
                    <a:lumMod val="95000"/>
                  </a:schemeClr>
                </a:solidFill>
                <a:latin typeface="微软雅黑" pitchFamily="34" charset="-122"/>
                <a:ea typeface="微软雅黑" pitchFamily="34" charset="-122"/>
              </a:rPr>
              <a:t>物联网平台</a:t>
            </a:r>
            <a:endParaRPr lang="en-US" altLang="zh-CN" sz="1800" b="1" dirty="0" smtClean="0">
              <a:solidFill>
                <a:schemeClr val="bg1">
                  <a:lumMod val="95000"/>
                </a:schemeClr>
              </a:solidFill>
              <a:latin typeface="微软雅黑" pitchFamily="34" charset="-122"/>
              <a:ea typeface="微软雅黑" pitchFamily="34" charset="-122"/>
            </a:endParaRPr>
          </a:p>
        </p:txBody>
      </p:sp>
      <p:sp>
        <p:nvSpPr>
          <p:cNvPr id="36" name="矩形 422"/>
          <p:cNvSpPr>
            <a:spLocks noChangeArrowheads="1"/>
          </p:cNvSpPr>
          <p:nvPr/>
        </p:nvSpPr>
        <p:spPr bwMode="auto">
          <a:xfrm>
            <a:off x="10398689" y="5815629"/>
            <a:ext cx="923330" cy="646331"/>
          </a:xfrm>
          <a:prstGeom prst="rect">
            <a:avLst/>
          </a:prstGeom>
          <a:noFill/>
          <a:ln w="9525">
            <a:noFill/>
            <a:miter lim="800000"/>
            <a:headEnd/>
            <a:tailEnd/>
          </a:ln>
        </p:spPr>
        <p:txBody>
          <a:bodyPr wrap="none" lIns="0" tIns="0" rIns="0" bIns="0">
            <a:spAutoFit/>
          </a:bodyPr>
          <a:lstStyle/>
          <a:p>
            <a:r>
              <a:rPr lang="zh-CN" altLang="en-US" sz="2400" b="1" dirty="0" smtClean="0">
                <a:solidFill>
                  <a:schemeClr val="accent6">
                    <a:lumMod val="40000"/>
                    <a:lumOff val="60000"/>
                  </a:schemeClr>
                </a:solidFill>
                <a:effectLst>
                  <a:outerShdw blurRad="38100" dist="38100" dir="2700000" algn="tl">
                    <a:srgbClr val="000000">
                      <a:alpha val="43137"/>
                    </a:srgbClr>
                  </a:outerShdw>
                </a:effectLst>
                <a:latin typeface="微软雅黑" pitchFamily="34" charset="-122"/>
                <a:ea typeface="微软雅黑" pitchFamily="34" charset="-122"/>
              </a:rPr>
              <a:t>广州</a:t>
            </a:r>
            <a:endParaRPr lang="en-US" altLang="zh-CN" sz="2400" b="1" dirty="0" smtClean="0">
              <a:solidFill>
                <a:schemeClr val="accent6">
                  <a:lumMod val="40000"/>
                  <a:lumOff val="60000"/>
                </a:schemeClr>
              </a:solidFill>
              <a:effectLst>
                <a:outerShdw blurRad="38100" dist="38100" dir="2700000" algn="tl">
                  <a:srgbClr val="000000">
                    <a:alpha val="43137"/>
                  </a:srgbClr>
                </a:outerShdw>
              </a:effectLst>
              <a:latin typeface="微软雅黑" pitchFamily="34" charset="-122"/>
              <a:ea typeface="微软雅黑" pitchFamily="34" charset="-122"/>
            </a:endParaRPr>
          </a:p>
          <a:p>
            <a:r>
              <a:rPr lang="zh-CN" altLang="en-US" b="1" dirty="0">
                <a:solidFill>
                  <a:schemeClr val="bg1"/>
                </a:solidFill>
                <a:latin typeface="微软雅黑" pitchFamily="34" charset="-122"/>
                <a:ea typeface="微软雅黑" pitchFamily="34" charset="-122"/>
              </a:rPr>
              <a:t>专用网</a:t>
            </a:r>
            <a:r>
              <a:rPr lang="zh-CN" altLang="en-US" b="1" dirty="0" smtClean="0">
                <a:solidFill>
                  <a:schemeClr val="bg1"/>
                </a:solidFill>
                <a:latin typeface="微软雅黑" pitchFamily="34" charset="-122"/>
                <a:ea typeface="微软雅黑" pitchFamily="34" charset="-122"/>
              </a:rPr>
              <a:t>元</a:t>
            </a:r>
            <a:endParaRPr lang="zh-CN" altLang="en-US" sz="1800" b="1" dirty="0">
              <a:solidFill>
                <a:schemeClr val="bg1"/>
              </a:solidFill>
              <a:latin typeface="微软雅黑" pitchFamily="34" charset="-122"/>
              <a:ea typeface="微软雅黑" pitchFamily="34" charset="-122"/>
            </a:endParaRPr>
          </a:p>
        </p:txBody>
      </p:sp>
      <p:cxnSp>
        <p:nvCxnSpPr>
          <p:cNvPr id="37" name="直接连接符 36"/>
          <p:cNvCxnSpPr/>
          <p:nvPr/>
        </p:nvCxnSpPr>
        <p:spPr>
          <a:xfrm flipH="1" flipV="1">
            <a:off x="9696085" y="3700687"/>
            <a:ext cx="360932" cy="578378"/>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9311644" y="3439783"/>
            <a:ext cx="735421" cy="825346"/>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9449158" y="3015814"/>
            <a:ext cx="597908" cy="1249315"/>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8633572" y="3059513"/>
            <a:ext cx="1413493" cy="1205616"/>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10047065" y="2778598"/>
            <a:ext cx="127984" cy="1486531"/>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10047065" y="2303017"/>
            <a:ext cx="300677" cy="1962112"/>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10047065" y="1913578"/>
            <a:ext cx="113548" cy="2351551"/>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9755078" y="4265129"/>
            <a:ext cx="291987" cy="18756"/>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9159506" y="4098813"/>
            <a:ext cx="887559" cy="166316"/>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8482354" y="4098813"/>
            <a:ext cx="1564711" cy="166316"/>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flipV="1">
            <a:off x="7860709" y="3796183"/>
            <a:ext cx="2186356" cy="468946"/>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8975747" y="3608605"/>
            <a:ext cx="1071318" cy="656524"/>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flipV="1">
            <a:off x="5770963" y="3100439"/>
            <a:ext cx="4276102" cy="1164690"/>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6839313" y="3897594"/>
            <a:ext cx="3207752" cy="367535"/>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5837132" y="4265129"/>
            <a:ext cx="4209933" cy="121874"/>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8889190" y="5603644"/>
            <a:ext cx="498220" cy="700971"/>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flipV="1">
            <a:off x="8812201" y="5590964"/>
            <a:ext cx="575210" cy="61198"/>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9122755" y="5111994"/>
            <a:ext cx="249914" cy="570202"/>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flipV="1">
            <a:off x="9113975" y="4473970"/>
            <a:ext cx="264426" cy="1195858"/>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8484347" y="4754538"/>
            <a:ext cx="896532" cy="896162"/>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8387824" y="5147650"/>
            <a:ext cx="943182" cy="522178"/>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7907334" y="4619822"/>
            <a:ext cx="1441445" cy="1013582"/>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587285" y="5620809"/>
            <a:ext cx="1776116" cy="67777"/>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9380879" y="4283885"/>
            <a:ext cx="676138" cy="1404701"/>
          </a:xfrm>
          <a:prstGeom prst="line">
            <a:avLst/>
          </a:prstGeom>
          <a:ln w="53975" cmpd="sng">
            <a:solidFill>
              <a:schemeClr val="dk1"/>
            </a:solidFill>
          </a:ln>
        </p:spPr>
        <p:style>
          <a:lnRef idx="3">
            <a:schemeClr val="dk1"/>
          </a:lnRef>
          <a:fillRef idx="0">
            <a:schemeClr val="dk1"/>
          </a:fillRef>
          <a:effectRef idx="2">
            <a:schemeClr val="dk1"/>
          </a:effectRef>
          <a:fontRef idx="minor">
            <a:schemeClr val="tx1"/>
          </a:fontRef>
        </p:style>
      </p:cxnSp>
      <p:sp>
        <p:nvSpPr>
          <p:cNvPr id="61" name="矩形 422"/>
          <p:cNvSpPr>
            <a:spLocks noChangeArrowheads="1"/>
          </p:cNvSpPr>
          <p:nvPr/>
        </p:nvSpPr>
        <p:spPr bwMode="auto">
          <a:xfrm>
            <a:off x="10609369" y="3149889"/>
            <a:ext cx="615553" cy="369332"/>
          </a:xfrm>
          <a:prstGeom prst="rect">
            <a:avLst/>
          </a:prstGeom>
          <a:noFill/>
          <a:ln w="9525">
            <a:noFill/>
            <a:miter lim="800000"/>
            <a:headEnd/>
            <a:tailEnd/>
          </a:ln>
        </p:spPr>
        <p:txBody>
          <a:bodyPr wrap="none" lIns="0" tIns="0" rIns="0" bIns="0">
            <a:spAutoFit/>
          </a:bodyPr>
          <a:lstStyle/>
          <a:p>
            <a:r>
              <a:rPr lang="zh-CN" altLang="en-US" sz="2400" b="1" dirty="0" smtClean="0">
                <a:solidFill>
                  <a:schemeClr val="accent6">
                    <a:lumMod val="40000"/>
                    <a:lumOff val="60000"/>
                  </a:schemeClr>
                </a:solidFill>
                <a:effectLst>
                  <a:outerShdw blurRad="38100" dist="38100" dir="2700000" algn="tl">
                    <a:srgbClr val="000000">
                      <a:alpha val="43137"/>
                    </a:srgbClr>
                  </a:outerShdw>
                </a:effectLst>
                <a:latin typeface="微软雅黑" pitchFamily="34" charset="-122"/>
                <a:ea typeface="微软雅黑" pitchFamily="34" charset="-122"/>
              </a:rPr>
              <a:t>南京</a:t>
            </a:r>
            <a:endParaRPr lang="en-US" altLang="zh-CN" sz="2400" b="1" dirty="0" smtClean="0">
              <a:solidFill>
                <a:schemeClr val="accent6">
                  <a:lumMod val="40000"/>
                  <a:lumOff val="60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cxnSp>
        <p:nvCxnSpPr>
          <p:cNvPr id="62" name="直接连接符 61"/>
          <p:cNvCxnSpPr/>
          <p:nvPr/>
        </p:nvCxnSpPr>
        <p:spPr>
          <a:xfrm flipH="1" flipV="1">
            <a:off x="10047065" y="4141240"/>
            <a:ext cx="113548" cy="522918"/>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10047065" y="4265128"/>
            <a:ext cx="9952" cy="846866"/>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9380879" y="4831274"/>
            <a:ext cx="155334" cy="838554"/>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9755078" y="4279066"/>
            <a:ext cx="301939" cy="146356"/>
          </a:xfrm>
          <a:prstGeom prst="line">
            <a:avLst/>
          </a:prstGeom>
          <a:ln>
            <a:solidFill>
              <a:srgbClr val="CE3418"/>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210977" y="1654340"/>
            <a:ext cx="3722391" cy="3600986"/>
          </a:xfrm>
          <a:prstGeom prst="rect">
            <a:avLst/>
          </a:prstGeom>
        </p:spPr>
        <p:txBody>
          <a:bodyPr wrap="square">
            <a:spAutoFit/>
          </a:bodyPr>
          <a:lstStyle/>
          <a:p>
            <a:pPr>
              <a:lnSpc>
                <a:spcPct val="150000"/>
              </a:lnSpc>
            </a:pPr>
            <a:r>
              <a:rPr lang="zh-CN" altLang="en-US" sz="2400" dirty="0" smtClean="0">
                <a:solidFill>
                  <a:schemeClr val="bg1"/>
                </a:solidFill>
                <a:latin typeface="微软雅黑" panose="020B0503020204020204" pitchFamily="34" charset="-122"/>
                <a:ea typeface="微软雅黑" panose="020B0503020204020204" pitchFamily="34" charset="-122"/>
              </a:rPr>
              <a:t>中国</a:t>
            </a:r>
            <a:r>
              <a:rPr lang="zh-CN" altLang="en-US" sz="2400" dirty="0">
                <a:solidFill>
                  <a:schemeClr val="bg1"/>
                </a:solidFill>
                <a:latin typeface="微软雅黑" panose="020B0503020204020204" pitchFamily="34" charset="-122"/>
                <a:ea typeface="微软雅黑" panose="020B0503020204020204" pitchFamily="34" charset="-122"/>
              </a:rPr>
              <a:t>联通与国际主流大型运营商保持标准一致和技术同步，物联网组网架构采用</a:t>
            </a:r>
            <a:r>
              <a:rPr lang="zh-CN" altLang="en-US" sz="2400" u="sng" dirty="0">
                <a:solidFill>
                  <a:schemeClr val="bg1"/>
                </a:solidFill>
                <a:latin typeface="微软雅黑" panose="020B0503020204020204" pitchFamily="34" charset="-122"/>
                <a:ea typeface="微软雅黑" panose="020B0503020204020204" pitchFamily="34" charset="-122"/>
              </a:rPr>
              <a:t>“专用网元+双平台”</a:t>
            </a:r>
            <a:r>
              <a:rPr lang="zh-CN" altLang="en-US" sz="2400" dirty="0">
                <a:solidFill>
                  <a:schemeClr val="bg1"/>
                </a:solidFill>
                <a:latin typeface="微软雅黑" panose="020B0503020204020204" pitchFamily="34" charset="-122"/>
                <a:ea typeface="微软雅黑" panose="020B0503020204020204" pitchFamily="34" charset="-122"/>
              </a:rPr>
              <a:t>建设方式，</a:t>
            </a:r>
            <a:r>
              <a:rPr lang="zh-CN" altLang="en-US" sz="2800" b="1" dirty="0">
                <a:solidFill>
                  <a:schemeClr val="accent6">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全国一张大网</a:t>
            </a:r>
            <a:r>
              <a:rPr lang="zh-CN" altLang="en-US" sz="2800" b="1" dirty="0" smtClean="0">
                <a:solidFill>
                  <a:schemeClr val="accent6">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，无漫游</a:t>
            </a:r>
            <a:r>
              <a:rPr lang="zh-CN" altLang="en-US" sz="2800" b="1" dirty="0">
                <a:solidFill>
                  <a:schemeClr val="accent6">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概念</a:t>
            </a:r>
            <a:r>
              <a:rPr lang="zh-CN" altLang="en-US" sz="2800" b="1" dirty="0" smtClean="0">
                <a:solidFill>
                  <a:schemeClr val="accent6">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2800" b="1" dirty="0">
              <a:solidFill>
                <a:schemeClr val="accent6">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48937611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14"/>
          <p:cNvPicPr>
            <a:picLocks noChangeAspect="1" noChangeArrowheads="1"/>
          </p:cNvPicPr>
          <p:nvPr/>
        </p:nvPicPr>
        <p:blipFill>
          <a:blip r:embed="rId3" cstate="print"/>
          <a:srcRect/>
          <a:stretch>
            <a:fillRect/>
          </a:stretch>
        </p:blipFill>
        <p:spPr bwMode="auto">
          <a:xfrm>
            <a:off x="0" y="781050"/>
            <a:ext cx="12198350" cy="222250"/>
          </a:xfrm>
          <a:prstGeom prst="rect">
            <a:avLst/>
          </a:prstGeom>
          <a:noFill/>
          <a:ln w="9525">
            <a:noFill/>
            <a:miter lim="800000"/>
            <a:headEnd/>
            <a:tailEnd/>
          </a:ln>
        </p:spPr>
      </p:pic>
      <p:pic>
        <p:nvPicPr>
          <p:cNvPr id="50" name="Picture 11" descr="未标题-1"/>
          <p:cNvPicPr>
            <a:picLocks noChangeAspect="1" noChangeArrowheads="1"/>
          </p:cNvPicPr>
          <p:nvPr/>
        </p:nvPicPr>
        <p:blipFill>
          <a:blip r:embed="rId4" cstate="print"/>
          <a:srcRect/>
          <a:stretch>
            <a:fillRect/>
          </a:stretch>
        </p:blipFill>
        <p:spPr bwMode="auto">
          <a:xfrm>
            <a:off x="660400" y="857250"/>
            <a:ext cx="11537950" cy="276225"/>
          </a:xfrm>
          <a:prstGeom prst="rect">
            <a:avLst/>
          </a:prstGeom>
          <a:noFill/>
          <a:ln w="9525">
            <a:noFill/>
            <a:miter lim="800000"/>
            <a:headEnd/>
            <a:tailEnd/>
          </a:ln>
        </p:spPr>
      </p:pic>
      <p:pic>
        <p:nvPicPr>
          <p:cNvPr id="51" name="Picture 18"/>
          <p:cNvPicPr>
            <a:picLocks noChangeAspect="1" noChangeArrowheads="1"/>
          </p:cNvPicPr>
          <p:nvPr/>
        </p:nvPicPr>
        <p:blipFill>
          <a:blip r:embed="rId5" cstate="print"/>
          <a:srcRect/>
          <a:stretch>
            <a:fillRect/>
          </a:stretch>
        </p:blipFill>
        <p:spPr bwMode="auto">
          <a:xfrm>
            <a:off x="10653486" y="7938"/>
            <a:ext cx="1422627" cy="822325"/>
          </a:xfrm>
          <a:prstGeom prst="rect">
            <a:avLst/>
          </a:prstGeom>
          <a:noFill/>
          <a:ln w="9525">
            <a:noFill/>
            <a:miter lim="800000"/>
            <a:headEnd/>
            <a:tailEnd/>
          </a:ln>
        </p:spPr>
      </p:pic>
      <p:sp>
        <p:nvSpPr>
          <p:cNvPr id="52" name="Text Placeholder 2"/>
          <p:cNvSpPr txBox="1">
            <a:spLocks/>
          </p:cNvSpPr>
          <p:nvPr/>
        </p:nvSpPr>
        <p:spPr>
          <a:xfrm>
            <a:off x="686236" y="1603375"/>
            <a:ext cx="1746221" cy="4191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1" name="TextBox 11"/>
          <p:cNvSpPr txBox="1"/>
          <p:nvPr/>
        </p:nvSpPr>
        <p:spPr>
          <a:xfrm>
            <a:off x="5133408" y="2517175"/>
            <a:ext cx="619279" cy="3539430"/>
          </a:xfrm>
          <a:prstGeom prst="rect">
            <a:avLst/>
          </a:prstGeom>
          <a:noFill/>
        </p:spPr>
        <p:txBody>
          <a:bodyPr wrap="square" rtlCol="0">
            <a:spAutoFit/>
          </a:bodyPr>
          <a:lstStyle/>
          <a:p>
            <a:r>
              <a:rPr lang="zh-CN" altLang="en-US" sz="2800" b="1" dirty="0" smtClean="0">
                <a:solidFill>
                  <a:srgbClr val="C00000"/>
                </a:solidFill>
                <a:latin typeface="微软雅黑" panose="020B0503020204020204" pitchFamily="34" charset="-122"/>
                <a:ea typeface="微软雅黑" panose="020B0503020204020204" pitchFamily="34" charset="-122"/>
              </a:rPr>
              <a:t>物</a:t>
            </a:r>
            <a:endParaRPr lang="en-US" altLang="zh-CN" sz="2800" b="1" dirty="0" smtClean="0">
              <a:solidFill>
                <a:srgbClr val="C00000"/>
              </a:solidFill>
              <a:latin typeface="微软雅黑" panose="020B0503020204020204" pitchFamily="34" charset="-122"/>
              <a:ea typeface="微软雅黑" panose="020B0503020204020204" pitchFamily="34" charset="-122"/>
            </a:endParaRPr>
          </a:p>
          <a:p>
            <a:r>
              <a:rPr lang="zh-CN" altLang="en-US" sz="2800" b="1" dirty="0" smtClean="0">
                <a:solidFill>
                  <a:srgbClr val="C00000"/>
                </a:solidFill>
                <a:latin typeface="微软雅黑" panose="020B0503020204020204" pitchFamily="34" charset="-122"/>
                <a:ea typeface="微软雅黑" panose="020B0503020204020204" pitchFamily="34" charset="-122"/>
              </a:rPr>
              <a:t>联</a:t>
            </a:r>
            <a:endParaRPr lang="en-US" altLang="zh-CN" sz="2800" b="1" dirty="0" smtClean="0">
              <a:solidFill>
                <a:srgbClr val="C00000"/>
              </a:solidFill>
              <a:latin typeface="微软雅黑" panose="020B0503020204020204" pitchFamily="34" charset="-122"/>
              <a:ea typeface="微软雅黑" panose="020B0503020204020204" pitchFamily="34" charset="-122"/>
            </a:endParaRPr>
          </a:p>
          <a:p>
            <a:r>
              <a:rPr lang="zh-CN" altLang="en-US" sz="2800" b="1" dirty="0" smtClean="0">
                <a:solidFill>
                  <a:srgbClr val="C00000"/>
                </a:solidFill>
                <a:latin typeface="微软雅黑" panose="020B0503020204020204" pitchFamily="34" charset="-122"/>
                <a:ea typeface="微软雅黑" panose="020B0503020204020204" pitchFamily="34" charset="-122"/>
              </a:rPr>
              <a:t>网</a:t>
            </a:r>
            <a:endParaRPr lang="en-US" altLang="zh-CN" sz="2800" b="1" dirty="0" smtClean="0">
              <a:solidFill>
                <a:srgbClr val="C00000"/>
              </a:solidFill>
              <a:latin typeface="微软雅黑" panose="020B0503020204020204" pitchFamily="34" charset="-122"/>
              <a:ea typeface="微软雅黑" panose="020B0503020204020204" pitchFamily="34" charset="-122"/>
            </a:endParaRPr>
          </a:p>
          <a:p>
            <a:r>
              <a:rPr lang="zh-CN" altLang="en-US" sz="2800" b="1" dirty="0" smtClean="0">
                <a:solidFill>
                  <a:srgbClr val="C00000"/>
                </a:solidFill>
                <a:latin typeface="微软雅黑" panose="020B0503020204020204" pitchFamily="34" charset="-122"/>
                <a:ea typeface="微软雅黑" panose="020B0503020204020204" pitchFamily="34" charset="-122"/>
              </a:rPr>
              <a:t>应</a:t>
            </a:r>
            <a:endParaRPr lang="en-US" altLang="zh-CN" sz="2800" b="1" dirty="0" smtClean="0">
              <a:solidFill>
                <a:srgbClr val="C00000"/>
              </a:solidFill>
              <a:latin typeface="微软雅黑" panose="020B0503020204020204" pitchFamily="34" charset="-122"/>
              <a:ea typeface="微软雅黑" panose="020B0503020204020204" pitchFamily="34" charset="-122"/>
            </a:endParaRPr>
          </a:p>
          <a:p>
            <a:r>
              <a:rPr lang="zh-CN" altLang="en-US" sz="2800" b="1" dirty="0" smtClean="0">
                <a:solidFill>
                  <a:srgbClr val="C00000"/>
                </a:solidFill>
                <a:latin typeface="微软雅黑" panose="020B0503020204020204" pitchFamily="34" charset="-122"/>
                <a:ea typeface="微软雅黑" panose="020B0503020204020204" pitchFamily="34" charset="-122"/>
              </a:rPr>
              <a:t>用</a:t>
            </a:r>
            <a:endParaRPr lang="en-US" altLang="zh-CN" sz="2800" b="1" dirty="0" smtClean="0">
              <a:solidFill>
                <a:srgbClr val="C00000"/>
              </a:solidFill>
              <a:latin typeface="微软雅黑" panose="020B0503020204020204" pitchFamily="34" charset="-122"/>
              <a:ea typeface="微软雅黑" panose="020B0503020204020204" pitchFamily="34" charset="-122"/>
            </a:endParaRPr>
          </a:p>
          <a:p>
            <a:r>
              <a:rPr lang="zh-CN" altLang="en-US" sz="2800" b="1" dirty="0" smtClean="0">
                <a:solidFill>
                  <a:srgbClr val="C00000"/>
                </a:solidFill>
                <a:latin typeface="微软雅黑" panose="020B0503020204020204" pitchFamily="34" charset="-122"/>
                <a:ea typeface="微软雅黑" panose="020B0503020204020204" pitchFamily="34" charset="-122"/>
              </a:rPr>
              <a:t>的</a:t>
            </a:r>
            <a:endParaRPr lang="en-US" altLang="zh-CN" sz="2800" b="1" dirty="0" smtClean="0">
              <a:solidFill>
                <a:srgbClr val="C00000"/>
              </a:solidFill>
              <a:latin typeface="微软雅黑" panose="020B0503020204020204" pitchFamily="34" charset="-122"/>
              <a:ea typeface="微软雅黑" panose="020B0503020204020204" pitchFamily="34" charset="-122"/>
            </a:endParaRPr>
          </a:p>
          <a:p>
            <a:r>
              <a:rPr lang="zh-CN" altLang="en-US" sz="2800" b="1" dirty="0" smtClean="0">
                <a:solidFill>
                  <a:srgbClr val="C00000"/>
                </a:solidFill>
                <a:latin typeface="微软雅黑" panose="020B0503020204020204" pitchFamily="34" charset="-122"/>
                <a:ea typeface="微软雅黑" panose="020B0503020204020204" pitchFamily="34" charset="-122"/>
              </a:rPr>
              <a:t>特</a:t>
            </a:r>
          </a:p>
          <a:p>
            <a:r>
              <a:rPr lang="zh-CN" altLang="en-US" sz="2800" b="1" dirty="0" smtClean="0">
                <a:solidFill>
                  <a:srgbClr val="C00000"/>
                </a:solidFill>
                <a:latin typeface="微软雅黑" panose="020B0503020204020204" pitchFamily="34" charset="-122"/>
                <a:ea typeface="微软雅黑" panose="020B0503020204020204" pitchFamily="34" charset="-122"/>
              </a:rPr>
              <a:t>点</a:t>
            </a:r>
            <a:endParaRPr lang="en-US" altLang="zh-CN" sz="2800" b="1" dirty="0" smtClean="0">
              <a:solidFill>
                <a:srgbClr val="C00000"/>
              </a:solidFill>
              <a:latin typeface="微软雅黑" panose="020B0503020204020204" pitchFamily="34" charset="-122"/>
              <a:ea typeface="微软雅黑" panose="020B0503020204020204" pitchFamily="34" charset="-122"/>
            </a:endParaRPr>
          </a:p>
        </p:txBody>
      </p:sp>
      <p:sp>
        <p:nvSpPr>
          <p:cNvPr id="62" name="Rectangle 5"/>
          <p:cNvSpPr>
            <a:spLocks noChangeArrowheads="1"/>
          </p:cNvSpPr>
          <p:nvPr/>
        </p:nvSpPr>
        <p:spPr bwMode="auto">
          <a:xfrm>
            <a:off x="934804" y="1855908"/>
            <a:ext cx="3364703" cy="426350"/>
          </a:xfrm>
          <a:prstGeom prst="rect">
            <a:avLst/>
          </a:prstGeom>
          <a:solidFill>
            <a:schemeClr val="accent1">
              <a:lumMod val="50000"/>
            </a:schemeClr>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   </a:t>
            </a:r>
            <a:r>
              <a:rPr lang="en-US" altLang="zh-CN" b="1" dirty="0" smtClean="0">
                <a:solidFill>
                  <a:schemeClr val="bg1">
                    <a:lumMod val="95000"/>
                  </a:schemeClr>
                </a:solidFill>
                <a:latin typeface="微软雅黑" panose="020B0503020204020204" pitchFamily="34" charset="-122"/>
                <a:ea typeface="微软雅黑" panose="020B0503020204020204" pitchFamily="34" charset="-122"/>
              </a:rPr>
              <a:t>     </a:t>
            </a:r>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卡</a:t>
            </a:r>
            <a:r>
              <a:rPr lang="zh-CN" altLang="en-US" b="1" dirty="0">
                <a:solidFill>
                  <a:schemeClr val="bg1">
                    <a:lumMod val="95000"/>
                  </a:schemeClr>
                </a:solidFill>
                <a:latin typeface="微软雅黑" panose="020B0503020204020204" pitchFamily="34" charset="-122"/>
                <a:ea typeface="微软雅黑" panose="020B0503020204020204" pitchFamily="34" charset="-122"/>
              </a:rPr>
              <a:t>的管理提出更高的要求</a:t>
            </a:r>
          </a:p>
          <a:p>
            <a:endParaRPr lang="zh-CN" altLang="en-US" b="1" dirty="0">
              <a:solidFill>
                <a:schemeClr val="bg1">
                  <a:lumMod val="95000"/>
                </a:schemeClr>
              </a:solidFill>
              <a:latin typeface="微软雅黑" panose="020B0503020204020204" pitchFamily="34" charset="-122"/>
              <a:ea typeface="微软雅黑" panose="020B0503020204020204" pitchFamily="34" charset="-122"/>
              <a:sym typeface="宋体" charset="0"/>
            </a:endParaRPr>
          </a:p>
        </p:txBody>
      </p:sp>
      <p:sp>
        <p:nvSpPr>
          <p:cNvPr id="63" name="Rectangle 6"/>
          <p:cNvSpPr>
            <a:spLocks noChangeArrowheads="1"/>
          </p:cNvSpPr>
          <p:nvPr/>
        </p:nvSpPr>
        <p:spPr bwMode="auto">
          <a:xfrm>
            <a:off x="947018" y="2575323"/>
            <a:ext cx="3352489" cy="401594"/>
          </a:xfrm>
          <a:prstGeom prst="rect">
            <a:avLst/>
          </a:prstGeom>
          <a:solidFill>
            <a:srgbClr val="CE3418"/>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        用卡量大</a:t>
            </a:r>
            <a:endParaRPr lang="zh-CN" altLang="en-US"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4" name="Rectangle 7"/>
          <p:cNvSpPr>
            <a:spLocks noChangeArrowheads="1"/>
          </p:cNvSpPr>
          <p:nvPr/>
        </p:nvSpPr>
        <p:spPr bwMode="auto">
          <a:xfrm>
            <a:off x="934806" y="3283561"/>
            <a:ext cx="3364701" cy="427498"/>
          </a:xfrm>
          <a:prstGeom prst="rect">
            <a:avLst/>
          </a:prstGeom>
          <a:solidFill>
            <a:schemeClr val="bg1">
              <a:lumMod val="50000"/>
            </a:schemeClr>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        管理</a:t>
            </a:r>
            <a:r>
              <a:rPr lang="zh-CN" altLang="en-US" b="1" dirty="0">
                <a:solidFill>
                  <a:schemeClr val="bg1">
                    <a:lumMod val="95000"/>
                  </a:schemeClr>
                </a:solidFill>
                <a:latin typeface="微软雅黑" panose="020B0503020204020204" pitchFamily="34" charset="-122"/>
                <a:ea typeface="微软雅黑" panose="020B0503020204020204" pitchFamily="34" charset="-122"/>
              </a:rPr>
              <a:t>工作量</a:t>
            </a:r>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大</a:t>
            </a:r>
            <a:endParaRPr lang="en-US" altLang="zh-CN"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5" name="Rectangle 8"/>
          <p:cNvSpPr>
            <a:spLocks noChangeArrowheads="1"/>
          </p:cNvSpPr>
          <p:nvPr/>
        </p:nvSpPr>
        <p:spPr bwMode="auto">
          <a:xfrm>
            <a:off x="934806" y="4028431"/>
            <a:ext cx="3364701" cy="433742"/>
          </a:xfrm>
          <a:prstGeom prst="rect">
            <a:avLst/>
          </a:prstGeom>
          <a:solidFill>
            <a:srgbClr val="4C6062"/>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        低</a:t>
            </a:r>
            <a:r>
              <a:rPr lang="en-US" altLang="zh-CN" b="1" dirty="0" smtClean="0">
                <a:solidFill>
                  <a:schemeClr val="bg1">
                    <a:lumMod val="95000"/>
                  </a:schemeClr>
                </a:solidFill>
                <a:latin typeface="微软雅黑" panose="020B0503020204020204" pitchFamily="34" charset="-122"/>
                <a:ea typeface="微软雅黑" panose="020B0503020204020204" pitchFamily="34" charset="-122"/>
              </a:rPr>
              <a:t>ARPU</a:t>
            </a:r>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值</a:t>
            </a:r>
            <a:endParaRPr lang="en-US" altLang="zh-CN" b="1"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66" name="组合 2"/>
          <p:cNvGrpSpPr>
            <a:grpSpLocks/>
          </p:cNvGrpSpPr>
          <p:nvPr/>
        </p:nvGrpSpPr>
        <p:grpSpPr bwMode="auto">
          <a:xfrm>
            <a:off x="997937" y="1921974"/>
            <a:ext cx="315020" cy="311440"/>
            <a:chOff x="0" y="0"/>
            <a:chExt cx="138113" cy="138113"/>
          </a:xfrm>
        </p:grpSpPr>
        <p:sp>
          <p:nvSpPr>
            <p:cNvPr id="67" name="Freeform 100"/>
            <p:cNvSpPr>
              <a:spLocks noChangeArrowheads="1"/>
            </p:cNvSpPr>
            <p:nvPr/>
          </p:nvSpPr>
          <p:spPr bwMode="auto">
            <a:xfrm>
              <a:off x="41275" y="0"/>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68" name="Freeform 101"/>
            <p:cNvSpPr>
              <a:spLocks noChangeArrowheads="1"/>
            </p:cNvSpPr>
            <p:nvPr/>
          </p:nvSpPr>
          <p:spPr bwMode="auto">
            <a:xfrm>
              <a:off x="85725"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69" name="Freeform 102"/>
            <p:cNvSpPr>
              <a:spLocks noChangeArrowheads="1"/>
            </p:cNvSpPr>
            <p:nvPr/>
          </p:nvSpPr>
          <p:spPr bwMode="auto">
            <a:xfrm>
              <a:off x="0"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70" name="Freeform 103"/>
            <p:cNvSpPr>
              <a:spLocks noChangeArrowheads="1"/>
            </p:cNvSpPr>
            <p:nvPr/>
          </p:nvSpPr>
          <p:spPr bwMode="auto">
            <a:xfrm>
              <a:off x="41275" y="85725"/>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grpSp>
      <p:grpSp>
        <p:nvGrpSpPr>
          <p:cNvPr id="113" name="组 6"/>
          <p:cNvGrpSpPr/>
          <p:nvPr/>
        </p:nvGrpSpPr>
        <p:grpSpPr>
          <a:xfrm>
            <a:off x="4392394" y="2050248"/>
            <a:ext cx="761922" cy="4432592"/>
            <a:chOff x="3744179" y="1526373"/>
            <a:chExt cx="761922" cy="4432592"/>
          </a:xfrm>
        </p:grpSpPr>
        <p:sp>
          <p:nvSpPr>
            <p:cNvPr id="114" name="Freeform 37"/>
            <p:cNvSpPr>
              <a:spLocks noChangeArrowheads="1"/>
            </p:cNvSpPr>
            <p:nvPr/>
          </p:nvSpPr>
          <p:spPr bwMode="auto">
            <a:xfrm>
              <a:off x="3760219" y="2259034"/>
              <a:ext cx="701197" cy="1507153"/>
            </a:xfrm>
            <a:custGeom>
              <a:avLst/>
              <a:gdLst>
                <a:gd name="T0" fmla="*/ 0 w 518"/>
                <a:gd name="T1" fmla="*/ 0 h 218"/>
                <a:gd name="T2" fmla="*/ 518 w 518"/>
                <a:gd name="T3" fmla="*/ 211 h 218"/>
                <a:gd name="T4" fmla="*/ 0 60000 65536"/>
                <a:gd name="T5" fmla="*/ 0 60000 65536"/>
                <a:gd name="T6" fmla="*/ 0 w 518"/>
                <a:gd name="T7" fmla="*/ 0 h 218"/>
                <a:gd name="T8" fmla="*/ 518 w 518"/>
                <a:gd name="T9" fmla="*/ 218 h 218"/>
              </a:gdLst>
              <a:ahLst/>
              <a:cxnLst>
                <a:cxn ang="T4">
                  <a:pos x="T0" y="T1"/>
                </a:cxn>
                <a:cxn ang="T5">
                  <a:pos x="T2" y="T3"/>
                </a:cxn>
              </a:cxnLst>
              <a:rect l="T6" t="T7" r="T8" b="T9"/>
              <a:pathLst>
                <a:path w="518" h="218">
                  <a:moveTo>
                    <a:pt x="0" y="0"/>
                  </a:moveTo>
                  <a:cubicBezTo>
                    <a:pt x="411" y="0"/>
                    <a:pt x="260" y="218"/>
                    <a:pt x="518" y="211"/>
                  </a:cubicBezTo>
                </a:path>
              </a:pathLst>
            </a:custGeom>
            <a:noFill/>
            <a:ln w="14" cap="flat" cmpd="sng">
              <a:solidFill>
                <a:srgbClr val="EBAC07"/>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15" name="Freeform 38"/>
            <p:cNvSpPr>
              <a:spLocks noChangeArrowheads="1"/>
            </p:cNvSpPr>
            <p:nvPr/>
          </p:nvSpPr>
          <p:spPr bwMode="auto">
            <a:xfrm>
              <a:off x="3760219" y="2955061"/>
              <a:ext cx="701197" cy="784564"/>
            </a:xfrm>
            <a:custGeom>
              <a:avLst/>
              <a:gdLst>
                <a:gd name="T0" fmla="*/ 0 w 518"/>
                <a:gd name="T1" fmla="*/ 0 h 95"/>
                <a:gd name="T2" fmla="*/ 518 w 518"/>
                <a:gd name="T3" fmla="*/ 92 h 95"/>
                <a:gd name="T4" fmla="*/ 0 60000 65536"/>
                <a:gd name="T5" fmla="*/ 0 60000 65536"/>
                <a:gd name="T6" fmla="*/ 0 w 518"/>
                <a:gd name="T7" fmla="*/ 0 h 95"/>
                <a:gd name="T8" fmla="*/ 518 w 518"/>
                <a:gd name="T9" fmla="*/ 95 h 95"/>
              </a:gdLst>
              <a:ahLst/>
              <a:cxnLst>
                <a:cxn ang="T4">
                  <a:pos x="T0" y="T1"/>
                </a:cxn>
                <a:cxn ang="T5">
                  <a:pos x="T2" y="T3"/>
                </a:cxn>
              </a:cxnLst>
              <a:rect l="T6" t="T7" r="T8" b="T9"/>
              <a:pathLst>
                <a:path w="518" h="95">
                  <a:moveTo>
                    <a:pt x="0" y="0"/>
                  </a:moveTo>
                  <a:cubicBezTo>
                    <a:pt x="411" y="0"/>
                    <a:pt x="260" y="95"/>
                    <a:pt x="518" y="92"/>
                  </a:cubicBezTo>
                </a:path>
              </a:pathLst>
            </a:custGeom>
            <a:noFill/>
            <a:ln w="14" cap="flat" cmpd="sng">
              <a:solidFill>
                <a:srgbClr val="A2B932"/>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16" name="Freeform 39"/>
            <p:cNvSpPr>
              <a:spLocks noChangeArrowheads="1"/>
            </p:cNvSpPr>
            <p:nvPr/>
          </p:nvSpPr>
          <p:spPr bwMode="auto">
            <a:xfrm>
              <a:off x="3760219" y="1526373"/>
              <a:ext cx="701197" cy="2266373"/>
            </a:xfrm>
            <a:custGeom>
              <a:avLst/>
              <a:gdLst>
                <a:gd name="T0" fmla="*/ 0 w 518"/>
                <a:gd name="T1" fmla="*/ 0 h 351"/>
                <a:gd name="T2" fmla="*/ 518 w 518"/>
                <a:gd name="T3" fmla="*/ 340 h 351"/>
                <a:gd name="T4" fmla="*/ 0 60000 65536"/>
                <a:gd name="T5" fmla="*/ 0 60000 65536"/>
                <a:gd name="T6" fmla="*/ 0 w 518"/>
                <a:gd name="T7" fmla="*/ 0 h 351"/>
                <a:gd name="T8" fmla="*/ 518 w 518"/>
                <a:gd name="T9" fmla="*/ 351 h 351"/>
              </a:gdLst>
              <a:ahLst/>
              <a:cxnLst>
                <a:cxn ang="T4">
                  <a:pos x="T0" y="T1"/>
                </a:cxn>
                <a:cxn ang="T5">
                  <a:pos x="T2" y="T3"/>
                </a:cxn>
              </a:cxnLst>
              <a:rect l="T6" t="T7" r="T8" b="T9"/>
              <a:pathLst>
                <a:path w="518" h="351">
                  <a:moveTo>
                    <a:pt x="0" y="0"/>
                  </a:moveTo>
                  <a:cubicBezTo>
                    <a:pt x="411" y="0"/>
                    <a:pt x="260" y="351"/>
                    <a:pt x="518" y="340"/>
                  </a:cubicBezTo>
                </a:path>
              </a:pathLst>
            </a:custGeom>
            <a:noFill/>
            <a:ln w="14" cap="flat" cmpd="sng">
              <a:solidFill>
                <a:srgbClr val="F83003"/>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17" name="Freeform 40"/>
            <p:cNvSpPr>
              <a:spLocks noChangeArrowheads="1"/>
            </p:cNvSpPr>
            <p:nvPr/>
          </p:nvSpPr>
          <p:spPr bwMode="auto">
            <a:xfrm>
              <a:off x="3760219" y="3692405"/>
              <a:ext cx="701197" cy="1509479"/>
            </a:xfrm>
            <a:custGeom>
              <a:avLst/>
              <a:gdLst>
                <a:gd name="T0" fmla="*/ 0 w 518"/>
                <a:gd name="T1" fmla="*/ 234 h 234"/>
                <a:gd name="T2" fmla="*/ 518 w 518"/>
                <a:gd name="T3" fmla="*/ 7 h 234"/>
                <a:gd name="T4" fmla="*/ 0 60000 65536"/>
                <a:gd name="T5" fmla="*/ 0 60000 65536"/>
                <a:gd name="T6" fmla="*/ 0 w 518"/>
                <a:gd name="T7" fmla="*/ 0 h 234"/>
                <a:gd name="T8" fmla="*/ 518 w 518"/>
                <a:gd name="T9" fmla="*/ 234 h 234"/>
              </a:gdLst>
              <a:ahLst/>
              <a:cxnLst>
                <a:cxn ang="T4">
                  <a:pos x="T0" y="T1"/>
                </a:cxn>
                <a:cxn ang="T5">
                  <a:pos x="T2" y="T3"/>
                </a:cxn>
              </a:cxnLst>
              <a:rect l="T6" t="T7" r="T8" b="T9"/>
              <a:pathLst>
                <a:path w="518" h="234">
                  <a:moveTo>
                    <a:pt x="0" y="234"/>
                  </a:moveTo>
                  <a:cubicBezTo>
                    <a:pt x="411" y="234"/>
                    <a:pt x="260" y="0"/>
                    <a:pt x="518" y="7"/>
                  </a:cubicBezTo>
                </a:path>
              </a:pathLst>
            </a:custGeom>
            <a:noFill/>
            <a:ln w="14" cap="flat" cmpd="sng">
              <a:solidFill>
                <a:srgbClr val="EBAC07"/>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18" name="Freeform 41"/>
            <p:cNvSpPr>
              <a:spLocks noChangeArrowheads="1"/>
            </p:cNvSpPr>
            <p:nvPr/>
          </p:nvSpPr>
          <p:spPr bwMode="auto">
            <a:xfrm>
              <a:off x="3760219" y="3716014"/>
              <a:ext cx="701197" cy="740999"/>
            </a:xfrm>
            <a:custGeom>
              <a:avLst/>
              <a:gdLst>
                <a:gd name="T0" fmla="*/ 0 w 518"/>
                <a:gd name="T1" fmla="*/ 117 h 117"/>
                <a:gd name="T2" fmla="*/ 518 w 518"/>
                <a:gd name="T3" fmla="*/ 4 h 117"/>
                <a:gd name="T4" fmla="*/ 0 60000 65536"/>
                <a:gd name="T5" fmla="*/ 0 60000 65536"/>
                <a:gd name="T6" fmla="*/ 0 w 518"/>
                <a:gd name="T7" fmla="*/ 0 h 117"/>
                <a:gd name="T8" fmla="*/ 518 w 518"/>
                <a:gd name="T9" fmla="*/ 117 h 117"/>
              </a:gdLst>
              <a:ahLst/>
              <a:cxnLst>
                <a:cxn ang="T4">
                  <a:pos x="T0" y="T1"/>
                </a:cxn>
                <a:cxn ang="T5">
                  <a:pos x="T2" y="T3"/>
                </a:cxn>
              </a:cxnLst>
              <a:rect l="T6" t="T7" r="T8" b="T9"/>
              <a:pathLst>
                <a:path w="518" h="117">
                  <a:moveTo>
                    <a:pt x="0" y="117"/>
                  </a:moveTo>
                  <a:cubicBezTo>
                    <a:pt x="411" y="117"/>
                    <a:pt x="260" y="0"/>
                    <a:pt x="518" y="4"/>
                  </a:cubicBezTo>
                </a:path>
              </a:pathLst>
            </a:custGeom>
            <a:noFill/>
            <a:ln w="14" cap="flat" cmpd="sng">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19" name="Freeform 42"/>
            <p:cNvSpPr>
              <a:spLocks noChangeArrowheads="1"/>
            </p:cNvSpPr>
            <p:nvPr/>
          </p:nvSpPr>
          <p:spPr bwMode="auto">
            <a:xfrm>
              <a:off x="3760219" y="3680600"/>
              <a:ext cx="701197" cy="2278365"/>
            </a:xfrm>
            <a:custGeom>
              <a:avLst/>
              <a:gdLst>
                <a:gd name="T0" fmla="*/ 0 w 518"/>
                <a:gd name="T1" fmla="*/ 327 h 327"/>
                <a:gd name="T2" fmla="*/ 518 w 518"/>
                <a:gd name="T3" fmla="*/ 10 h 327"/>
                <a:gd name="T4" fmla="*/ 0 60000 65536"/>
                <a:gd name="T5" fmla="*/ 0 60000 65536"/>
                <a:gd name="T6" fmla="*/ 0 w 518"/>
                <a:gd name="T7" fmla="*/ 0 h 327"/>
                <a:gd name="T8" fmla="*/ 518 w 518"/>
                <a:gd name="T9" fmla="*/ 327 h 327"/>
              </a:gdLst>
              <a:ahLst/>
              <a:cxnLst>
                <a:cxn ang="T4">
                  <a:pos x="T0" y="T1"/>
                </a:cxn>
                <a:cxn ang="T5">
                  <a:pos x="T2" y="T3"/>
                </a:cxn>
              </a:cxnLst>
              <a:rect l="T6" t="T7" r="T8" b="T9"/>
              <a:pathLst>
                <a:path w="518" h="327">
                  <a:moveTo>
                    <a:pt x="0" y="327"/>
                  </a:moveTo>
                  <a:cubicBezTo>
                    <a:pt x="411" y="327"/>
                    <a:pt x="260" y="0"/>
                    <a:pt x="518" y="10"/>
                  </a:cubicBezTo>
                </a:path>
              </a:pathLst>
            </a:custGeom>
            <a:noFill/>
            <a:ln w="14" cap="flat" cmpd="sng">
              <a:solidFill>
                <a:srgbClr val="A2B932"/>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20" name="Line 43"/>
            <p:cNvSpPr>
              <a:spLocks noChangeShapeType="1"/>
            </p:cNvSpPr>
            <p:nvPr/>
          </p:nvSpPr>
          <p:spPr bwMode="auto">
            <a:xfrm>
              <a:off x="3744179" y="3739625"/>
              <a:ext cx="717238" cy="2952"/>
            </a:xfrm>
            <a:prstGeom prst="line">
              <a:avLst/>
            </a:prstGeom>
            <a:noFill/>
            <a:ln w="14" cap="flat" cmpd="sng">
              <a:solidFill>
                <a:srgbClr val="245647"/>
              </a:solidFill>
              <a:round/>
              <a:headEnd/>
              <a:tailEnd/>
            </a:ln>
            <a:extLst>
              <a:ext uri="{909E8E84-426E-40dd-AFC4-6F175D3DCCD1}">
                <a14:hiddenFill xmlns="" xmlns:a14="http://schemas.microsoft.com/office/drawing/2010/main">
                  <a:noFill/>
                </a14:hiddenFill>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21" name="Freeform 227"/>
            <p:cNvSpPr>
              <a:spLocks noChangeArrowheads="1"/>
            </p:cNvSpPr>
            <p:nvPr/>
          </p:nvSpPr>
          <p:spPr bwMode="auto">
            <a:xfrm>
              <a:off x="4417878" y="3568448"/>
              <a:ext cx="88223" cy="348247"/>
            </a:xfrm>
            <a:custGeom>
              <a:avLst/>
              <a:gdLst>
                <a:gd name="T0" fmla="*/ 0 w 154"/>
                <a:gd name="T1" fmla="*/ 0 h 118"/>
                <a:gd name="T2" fmla="*/ 154 w 154"/>
                <a:gd name="T3" fmla="*/ 59 h 118"/>
                <a:gd name="T4" fmla="*/ 0 w 154"/>
                <a:gd name="T5" fmla="*/ 118 h 118"/>
                <a:gd name="T6" fmla="*/ 0 w 154"/>
                <a:gd name="T7" fmla="*/ 0 h 118"/>
                <a:gd name="T8" fmla="*/ 0 60000 65536"/>
                <a:gd name="T9" fmla="*/ 0 60000 65536"/>
                <a:gd name="T10" fmla="*/ 0 60000 65536"/>
                <a:gd name="T11" fmla="*/ 0 60000 65536"/>
                <a:gd name="T12" fmla="*/ 0 w 154"/>
                <a:gd name="T13" fmla="*/ 0 h 118"/>
                <a:gd name="T14" fmla="*/ 154 w 154"/>
                <a:gd name="T15" fmla="*/ 118 h 118"/>
              </a:gdLst>
              <a:ahLst/>
              <a:cxnLst>
                <a:cxn ang="T8">
                  <a:pos x="T0" y="T1"/>
                </a:cxn>
                <a:cxn ang="T9">
                  <a:pos x="T2" y="T3"/>
                </a:cxn>
                <a:cxn ang="T10">
                  <a:pos x="T4" y="T5"/>
                </a:cxn>
                <a:cxn ang="T11">
                  <a:pos x="T6" y="T7"/>
                </a:cxn>
              </a:cxnLst>
              <a:rect l="T12" t="T13" r="T14" b="T15"/>
              <a:pathLst>
                <a:path w="154" h="118">
                  <a:moveTo>
                    <a:pt x="0" y="0"/>
                  </a:moveTo>
                  <a:lnTo>
                    <a:pt x="154" y="59"/>
                  </a:lnTo>
                  <a:lnTo>
                    <a:pt x="0" y="118"/>
                  </a:lnTo>
                  <a:lnTo>
                    <a:pt x="0" y="0"/>
                  </a:lnTo>
                  <a:close/>
                </a:path>
              </a:pathLst>
            </a:custGeom>
            <a:solidFill>
              <a:srgbClr val="403B3B"/>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grpSp>
      <p:grpSp>
        <p:nvGrpSpPr>
          <p:cNvPr id="122" name="组合 262"/>
          <p:cNvGrpSpPr>
            <a:grpSpLocks/>
          </p:cNvGrpSpPr>
          <p:nvPr/>
        </p:nvGrpSpPr>
        <p:grpSpPr bwMode="auto">
          <a:xfrm>
            <a:off x="1584096" y="4668512"/>
            <a:ext cx="139700" cy="138112"/>
            <a:chOff x="0" y="0"/>
            <a:chExt cx="138113" cy="138113"/>
          </a:xfrm>
        </p:grpSpPr>
        <p:sp>
          <p:nvSpPr>
            <p:cNvPr id="123" name="Freeform 100"/>
            <p:cNvSpPr>
              <a:spLocks noChangeArrowheads="1"/>
            </p:cNvSpPr>
            <p:nvPr/>
          </p:nvSpPr>
          <p:spPr bwMode="auto">
            <a:xfrm>
              <a:off x="41275" y="0"/>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24" name="Freeform 101"/>
            <p:cNvSpPr>
              <a:spLocks noChangeArrowheads="1"/>
            </p:cNvSpPr>
            <p:nvPr/>
          </p:nvSpPr>
          <p:spPr bwMode="auto">
            <a:xfrm>
              <a:off x="85725"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25" name="Freeform 102"/>
            <p:cNvSpPr>
              <a:spLocks noChangeArrowheads="1"/>
            </p:cNvSpPr>
            <p:nvPr/>
          </p:nvSpPr>
          <p:spPr bwMode="auto">
            <a:xfrm>
              <a:off x="0"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26" name="Freeform 103"/>
            <p:cNvSpPr>
              <a:spLocks noChangeArrowheads="1"/>
            </p:cNvSpPr>
            <p:nvPr/>
          </p:nvSpPr>
          <p:spPr bwMode="auto">
            <a:xfrm>
              <a:off x="41275" y="85725"/>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grpSp>
      <p:grpSp>
        <p:nvGrpSpPr>
          <p:cNvPr id="127" name="组合 268"/>
          <p:cNvGrpSpPr>
            <a:grpSpLocks/>
          </p:cNvGrpSpPr>
          <p:nvPr/>
        </p:nvGrpSpPr>
        <p:grpSpPr bwMode="auto">
          <a:xfrm>
            <a:off x="1584096" y="5030462"/>
            <a:ext cx="139700" cy="138112"/>
            <a:chOff x="0" y="0"/>
            <a:chExt cx="138113" cy="138113"/>
          </a:xfrm>
        </p:grpSpPr>
        <p:sp>
          <p:nvSpPr>
            <p:cNvPr id="128" name="Freeform 100"/>
            <p:cNvSpPr>
              <a:spLocks noChangeArrowheads="1"/>
            </p:cNvSpPr>
            <p:nvPr/>
          </p:nvSpPr>
          <p:spPr bwMode="auto">
            <a:xfrm>
              <a:off x="41275" y="0"/>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29" name="Freeform 101"/>
            <p:cNvSpPr>
              <a:spLocks noChangeArrowheads="1"/>
            </p:cNvSpPr>
            <p:nvPr/>
          </p:nvSpPr>
          <p:spPr bwMode="auto">
            <a:xfrm>
              <a:off x="85725"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30" name="Freeform 102"/>
            <p:cNvSpPr>
              <a:spLocks noChangeArrowheads="1"/>
            </p:cNvSpPr>
            <p:nvPr/>
          </p:nvSpPr>
          <p:spPr bwMode="auto">
            <a:xfrm>
              <a:off x="0"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31" name="Freeform 103"/>
            <p:cNvSpPr>
              <a:spLocks noChangeArrowheads="1"/>
            </p:cNvSpPr>
            <p:nvPr/>
          </p:nvSpPr>
          <p:spPr bwMode="auto">
            <a:xfrm>
              <a:off x="41275" y="85725"/>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grpSp>
      <p:sp>
        <p:nvSpPr>
          <p:cNvPr id="132" name="TextBox 273"/>
          <p:cNvSpPr>
            <a:spLocks noChangeArrowheads="1"/>
          </p:cNvSpPr>
          <p:nvPr/>
        </p:nvSpPr>
        <p:spPr bwMode="auto">
          <a:xfrm>
            <a:off x="1722209" y="4946423"/>
            <a:ext cx="90281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r>
              <a:rPr lang="zh-CN" altLang="en-US" sz="1400" b="1">
                <a:solidFill>
                  <a:schemeClr val="bg1"/>
                </a:solidFill>
                <a:latin typeface="微软雅黑" panose="020B0503020204020204" pitchFamily="34" charset="-122"/>
                <a:ea typeface="微软雅黑" panose="020B0503020204020204" pitchFamily="34" charset="-122"/>
                <a:cs typeface="微软雅黑" charset="0"/>
                <a:sym typeface="Arial" charset="0"/>
              </a:rPr>
              <a:t>添加标题</a:t>
            </a:r>
            <a:endParaRPr lang="zh-CN" altLang="en-US" b="1">
              <a:latin typeface="微软雅黑" panose="020B0503020204020204" pitchFamily="34" charset="-122"/>
              <a:ea typeface="微软雅黑" panose="020B0503020204020204" pitchFamily="34" charset="-122"/>
            </a:endParaRPr>
          </a:p>
        </p:txBody>
      </p:sp>
      <p:grpSp>
        <p:nvGrpSpPr>
          <p:cNvPr id="133" name="组合 2"/>
          <p:cNvGrpSpPr>
            <a:grpSpLocks/>
          </p:cNvGrpSpPr>
          <p:nvPr/>
        </p:nvGrpSpPr>
        <p:grpSpPr bwMode="auto">
          <a:xfrm>
            <a:off x="1001495" y="2636080"/>
            <a:ext cx="315020" cy="311440"/>
            <a:chOff x="0" y="0"/>
            <a:chExt cx="138113" cy="138113"/>
          </a:xfrm>
        </p:grpSpPr>
        <p:sp>
          <p:nvSpPr>
            <p:cNvPr id="134" name="Freeform 100"/>
            <p:cNvSpPr>
              <a:spLocks noChangeArrowheads="1"/>
            </p:cNvSpPr>
            <p:nvPr/>
          </p:nvSpPr>
          <p:spPr bwMode="auto">
            <a:xfrm>
              <a:off x="41275" y="0"/>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35" name="Freeform 101"/>
            <p:cNvSpPr>
              <a:spLocks noChangeArrowheads="1"/>
            </p:cNvSpPr>
            <p:nvPr/>
          </p:nvSpPr>
          <p:spPr bwMode="auto">
            <a:xfrm>
              <a:off x="85725"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36" name="Freeform 102"/>
            <p:cNvSpPr>
              <a:spLocks noChangeArrowheads="1"/>
            </p:cNvSpPr>
            <p:nvPr/>
          </p:nvSpPr>
          <p:spPr bwMode="auto">
            <a:xfrm>
              <a:off x="0"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37" name="Freeform 103"/>
            <p:cNvSpPr>
              <a:spLocks noChangeArrowheads="1"/>
            </p:cNvSpPr>
            <p:nvPr/>
          </p:nvSpPr>
          <p:spPr bwMode="auto">
            <a:xfrm>
              <a:off x="41275" y="85725"/>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grpSp>
      <p:grpSp>
        <p:nvGrpSpPr>
          <p:cNvPr id="138" name="组合 2"/>
          <p:cNvGrpSpPr>
            <a:grpSpLocks/>
          </p:cNvGrpSpPr>
          <p:nvPr/>
        </p:nvGrpSpPr>
        <p:grpSpPr bwMode="auto">
          <a:xfrm>
            <a:off x="1009657" y="3337975"/>
            <a:ext cx="315020" cy="311440"/>
            <a:chOff x="0" y="0"/>
            <a:chExt cx="138113" cy="138113"/>
          </a:xfrm>
        </p:grpSpPr>
        <p:sp>
          <p:nvSpPr>
            <p:cNvPr id="139" name="Freeform 100"/>
            <p:cNvSpPr>
              <a:spLocks noChangeArrowheads="1"/>
            </p:cNvSpPr>
            <p:nvPr/>
          </p:nvSpPr>
          <p:spPr bwMode="auto">
            <a:xfrm>
              <a:off x="41275" y="0"/>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40" name="Freeform 101"/>
            <p:cNvSpPr>
              <a:spLocks noChangeArrowheads="1"/>
            </p:cNvSpPr>
            <p:nvPr/>
          </p:nvSpPr>
          <p:spPr bwMode="auto">
            <a:xfrm>
              <a:off x="85725"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41" name="Freeform 102"/>
            <p:cNvSpPr>
              <a:spLocks noChangeArrowheads="1"/>
            </p:cNvSpPr>
            <p:nvPr/>
          </p:nvSpPr>
          <p:spPr bwMode="auto">
            <a:xfrm>
              <a:off x="0"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42" name="Freeform 103"/>
            <p:cNvSpPr>
              <a:spLocks noChangeArrowheads="1"/>
            </p:cNvSpPr>
            <p:nvPr/>
          </p:nvSpPr>
          <p:spPr bwMode="auto">
            <a:xfrm>
              <a:off x="41275" y="85725"/>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grpSp>
      <p:grpSp>
        <p:nvGrpSpPr>
          <p:cNvPr id="143" name="组合 2"/>
          <p:cNvGrpSpPr>
            <a:grpSpLocks/>
          </p:cNvGrpSpPr>
          <p:nvPr/>
        </p:nvGrpSpPr>
        <p:grpSpPr bwMode="auto">
          <a:xfrm>
            <a:off x="1003305" y="4076503"/>
            <a:ext cx="315020" cy="311440"/>
            <a:chOff x="0" y="0"/>
            <a:chExt cx="138113" cy="138113"/>
          </a:xfrm>
        </p:grpSpPr>
        <p:sp>
          <p:nvSpPr>
            <p:cNvPr id="144" name="Freeform 100"/>
            <p:cNvSpPr>
              <a:spLocks noChangeArrowheads="1"/>
            </p:cNvSpPr>
            <p:nvPr/>
          </p:nvSpPr>
          <p:spPr bwMode="auto">
            <a:xfrm>
              <a:off x="41275" y="0"/>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45" name="Freeform 101"/>
            <p:cNvSpPr>
              <a:spLocks noChangeArrowheads="1"/>
            </p:cNvSpPr>
            <p:nvPr/>
          </p:nvSpPr>
          <p:spPr bwMode="auto">
            <a:xfrm>
              <a:off x="85725"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46" name="Freeform 102"/>
            <p:cNvSpPr>
              <a:spLocks noChangeArrowheads="1"/>
            </p:cNvSpPr>
            <p:nvPr/>
          </p:nvSpPr>
          <p:spPr bwMode="auto">
            <a:xfrm>
              <a:off x="0"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47" name="Freeform 103"/>
            <p:cNvSpPr>
              <a:spLocks noChangeArrowheads="1"/>
            </p:cNvSpPr>
            <p:nvPr/>
          </p:nvSpPr>
          <p:spPr bwMode="auto">
            <a:xfrm>
              <a:off x="41275" y="85725"/>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grpSp>
      <p:sp>
        <p:nvSpPr>
          <p:cNvPr id="148" name="Rectangle 5"/>
          <p:cNvSpPr>
            <a:spLocks noChangeArrowheads="1"/>
          </p:cNvSpPr>
          <p:nvPr/>
        </p:nvSpPr>
        <p:spPr bwMode="auto">
          <a:xfrm>
            <a:off x="940665" y="4743571"/>
            <a:ext cx="3358842" cy="426350"/>
          </a:xfrm>
          <a:prstGeom prst="rect">
            <a:avLst/>
          </a:prstGeom>
          <a:solidFill>
            <a:srgbClr val="F83003"/>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         对</a:t>
            </a:r>
            <a:r>
              <a:rPr lang="zh-CN" altLang="en-US" b="1" dirty="0">
                <a:solidFill>
                  <a:schemeClr val="bg1">
                    <a:lumMod val="95000"/>
                  </a:schemeClr>
                </a:solidFill>
                <a:latin typeface="微软雅黑" panose="020B0503020204020204" pitchFamily="34" charset="-122"/>
                <a:ea typeface="微软雅黑" panose="020B0503020204020204" pitchFamily="34" charset="-122"/>
              </a:rPr>
              <a:t>成本管理要求更</a:t>
            </a:r>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高</a:t>
            </a:r>
            <a:endParaRPr lang="zh-CN" altLang="en-US" b="1" dirty="0">
              <a:solidFill>
                <a:schemeClr val="bg1">
                  <a:lumMod val="95000"/>
                </a:schemeClr>
              </a:solidFill>
              <a:latin typeface="微软雅黑" panose="020B0503020204020204" pitchFamily="34" charset="-122"/>
              <a:ea typeface="微软雅黑" panose="020B0503020204020204" pitchFamily="34" charset="-122"/>
            </a:endParaRPr>
          </a:p>
          <a:p>
            <a:endParaRPr lang="zh-CN" altLang="en-US" b="1" dirty="0">
              <a:solidFill>
                <a:schemeClr val="bg1">
                  <a:lumMod val="95000"/>
                </a:schemeClr>
              </a:solidFill>
              <a:latin typeface="微软雅黑" panose="020B0503020204020204" pitchFamily="34" charset="-122"/>
              <a:ea typeface="微软雅黑" panose="020B0503020204020204" pitchFamily="34" charset="-122"/>
              <a:sym typeface="宋体" charset="0"/>
            </a:endParaRPr>
          </a:p>
        </p:txBody>
      </p:sp>
      <p:sp>
        <p:nvSpPr>
          <p:cNvPr id="149" name="Rectangle 6"/>
          <p:cNvSpPr>
            <a:spLocks noChangeArrowheads="1"/>
          </p:cNvSpPr>
          <p:nvPr/>
        </p:nvSpPr>
        <p:spPr bwMode="auto">
          <a:xfrm>
            <a:off x="952879" y="5511830"/>
            <a:ext cx="3322205" cy="401594"/>
          </a:xfrm>
          <a:prstGeom prst="rect">
            <a:avLst/>
          </a:prstGeom>
          <a:solidFill>
            <a:schemeClr val="accent5">
              <a:lumMod val="75000"/>
            </a:schemeClr>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pPr eaLnBrk="0" hangingPunct="0"/>
            <a:r>
              <a:rPr lang="zh-CN" altLang="en-US" sz="1600" b="1" dirty="0" smtClean="0">
                <a:solidFill>
                  <a:schemeClr val="bg1">
                    <a:lumMod val="95000"/>
                  </a:schemeClr>
                </a:solidFill>
                <a:latin typeface="微软雅黑" panose="020B0503020204020204" pitchFamily="34" charset="-122"/>
                <a:ea typeface="微软雅黑" panose="020B0503020204020204" pitchFamily="34" charset="-122"/>
              </a:rPr>
              <a:t>          应用场景复杂，要求套餐灵活</a:t>
            </a:r>
            <a:endParaRPr lang="en-US" altLang="zh-CN" sz="16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50" name="Rectangle 7"/>
          <p:cNvSpPr>
            <a:spLocks noChangeArrowheads="1"/>
          </p:cNvSpPr>
          <p:nvPr/>
        </p:nvSpPr>
        <p:spPr bwMode="auto">
          <a:xfrm>
            <a:off x="940667" y="6232279"/>
            <a:ext cx="3334417" cy="427498"/>
          </a:xfrm>
          <a:prstGeom prst="rect">
            <a:avLst/>
          </a:prstGeom>
          <a:solidFill>
            <a:srgbClr val="0070C0"/>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          管理</a:t>
            </a:r>
            <a:r>
              <a:rPr lang="zh-CN" altLang="en-US" b="1" dirty="0">
                <a:solidFill>
                  <a:schemeClr val="bg1">
                    <a:lumMod val="95000"/>
                  </a:schemeClr>
                </a:solidFill>
                <a:latin typeface="微软雅黑" panose="020B0503020204020204" pitchFamily="34" charset="-122"/>
                <a:ea typeface="微软雅黑" panose="020B0503020204020204" pitchFamily="34" charset="-122"/>
              </a:rPr>
              <a:t>工作量</a:t>
            </a:r>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大</a:t>
            </a:r>
            <a:endParaRPr lang="en-US" altLang="zh-CN" b="1"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51" name="组合 2"/>
          <p:cNvGrpSpPr>
            <a:grpSpLocks/>
          </p:cNvGrpSpPr>
          <p:nvPr/>
        </p:nvGrpSpPr>
        <p:grpSpPr bwMode="auto">
          <a:xfrm>
            <a:off x="1003798" y="4809637"/>
            <a:ext cx="315020" cy="311440"/>
            <a:chOff x="0" y="0"/>
            <a:chExt cx="138113" cy="138113"/>
          </a:xfrm>
        </p:grpSpPr>
        <p:sp>
          <p:nvSpPr>
            <p:cNvPr id="152" name="Freeform 100"/>
            <p:cNvSpPr>
              <a:spLocks noChangeArrowheads="1"/>
            </p:cNvSpPr>
            <p:nvPr/>
          </p:nvSpPr>
          <p:spPr bwMode="auto">
            <a:xfrm>
              <a:off x="41275" y="0"/>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53" name="Freeform 101"/>
            <p:cNvSpPr>
              <a:spLocks noChangeArrowheads="1"/>
            </p:cNvSpPr>
            <p:nvPr/>
          </p:nvSpPr>
          <p:spPr bwMode="auto">
            <a:xfrm>
              <a:off x="85725"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54" name="Freeform 102"/>
            <p:cNvSpPr>
              <a:spLocks noChangeArrowheads="1"/>
            </p:cNvSpPr>
            <p:nvPr/>
          </p:nvSpPr>
          <p:spPr bwMode="auto">
            <a:xfrm>
              <a:off x="0"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55" name="Freeform 103"/>
            <p:cNvSpPr>
              <a:spLocks noChangeArrowheads="1"/>
            </p:cNvSpPr>
            <p:nvPr/>
          </p:nvSpPr>
          <p:spPr bwMode="auto">
            <a:xfrm>
              <a:off x="41275" y="85725"/>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grpSp>
      <p:grpSp>
        <p:nvGrpSpPr>
          <p:cNvPr id="156" name="组合 2"/>
          <p:cNvGrpSpPr>
            <a:grpSpLocks/>
          </p:cNvGrpSpPr>
          <p:nvPr/>
        </p:nvGrpSpPr>
        <p:grpSpPr bwMode="auto">
          <a:xfrm>
            <a:off x="1021870" y="5572587"/>
            <a:ext cx="315020" cy="311440"/>
            <a:chOff x="0" y="0"/>
            <a:chExt cx="138113" cy="138113"/>
          </a:xfrm>
        </p:grpSpPr>
        <p:sp>
          <p:nvSpPr>
            <p:cNvPr id="157" name="Freeform 100"/>
            <p:cNvSpPr>
              <a:spLocks noChangeArrowheads="1"/>
            </p:cNvSpPr>
            <p:nvPr/>
          </p:nvSpPr>
          <p:spPr bwMode="auto">
            <a:xfrm>
              <a:off x="41275" y="0"/>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58" name="Freeform 101"/>
            <p:cNvSpPr>
              <a:spLocks noChangeArrowheads="1"/>
            </p:cNvSpPr>
            <p:nvPr/>
          </p:nvSpPr>
          <p:spPr bwMode="auto">
            <a:xfrm>
              <a:off x="85725"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59" name="Freeform 102"/>
            <p:cNvSpPr>
              <a:spLocks noChangeArrowheads="1"/>
            </p:cNvSpPr>
            <p:nvPr/>
          </p:nvSpPr>
          <p:spPr bwMode="auto">
            <a:xfrm>
              <a:off x="0"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60" name="Freeform 103"/>
            <p:cNvSpPr>
              <a:spLocks noChangeArrowheads="1"/>
            </p:cNvSpPr>
            <p:nvPr/>
          </p:nvSpPr>
          <p:spPr bwMode="auto">
            <a:xfrm>
              <a:off x="41275" y="85725"/>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grpSp>
      <p:grpSp>
        <p:nvGrpSpPr>
          <p:cNvPr id="161" name="组合 2"/>
          <p:cNvGrpSpPr>
            <a:grpSpLocks/>
          </p:cNvGrpSpPr>
          <p:nvPr/>
        </p:nvGrpSpPr>
        <p:grpSpPr bwMode="auto">
          <a:xfrm>
            <a:off x="1015518" y="6286693"/>
            <a:ext cx="315020" cy="311440"/>
            <a:chOff x="0" y="0"/>
            <a:chExt cx="138113" cy="138113"/>
          </a:xfrm>
        </p:grpSpPr>
        <p:sp>
          <p:nvSpPr>
            <p:cNvPr id="162" name="Freeform 100"/>
            <p:cNvSpPr>
              <a:spLocks noChangeArrowheads="1"/>
            </p:cNvSpPr>
            <p:nvPr/>
          </p:nvSpPr>
          <p:spPr bwMode="auto">
            <a:xfrm>
              <a:off x="41275" y="0"/>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63" name="Freeform 101"/>
            <p:cNvSpPr>
              <a:spLocks noChangeArrowheads="1"/>
            </p:cNvSpPr>
            <p:nvPr/>
          </p:nvSpPr>
          <p:spPr bwMode="auto">
            <a:xfrm>
              <a:off x="85725"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64" name="Freeform 102"/>
            <p:cNvSpPr>
              <a:spLocks noChangeArrowheads="1"/>
            </p:cNvSpPr>
            <p:nvPr/>
          </p:nvSpPr>
          <p:spPr bwMode="auto">
            <a:xfrm>
              <a:off x="0"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65" name="Freeform 103"/>
            <p:cNvSpPr>
              <a:spLocks noChangeArrowheads="1"/>
            </p:cNvSpPr>
            <p:nvPr/>
          </p:nvSpPr>
          <p:spPr bwMode="auto">
            <a:xfrm>
              <a:off x="41275" y="85725"/>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grpSp>
      <p:grpSp>
        <p:nvGrpSpPr>
          <p:cNvPr id="166" name="组 7"/>
          <p:cNvGrpSpPr/>
          <p:nvPr/>
        </p:nvGrpSpPr>
        <p:grpSpPr>
          <a:xfrm>
            <a:off x="6338825" y="1715465"/>
            <a:ext cx="1214843" cy="5262979"/>
            <a:chOff x="5373098" y="1191590"/>
            <a:chExt cx="1214843" cy="5262979"/>
          </a:xfrm>
        </p:grpSpPr>
        <p:sp>
          <p:nvSpPr>
            <p:cNvPr id="167" name="矩形 166"/>
            <p:cNvSpPr/>
            <p:nvPr/>
          </p:nvSpPr>
          <p:spPr>
            <a:xfrm>
              <a:off x="5373098" y="1191590"/>
              <a:ext cx="543739" cy="5262979"/>
            </a:xfrm>
            <a:prstGeom prst="rect">
              <a:avLst/>
            </a:prstGeom>
          </p:spPr>
          <p:txBody>
            <a:bodyPr wrap="none">
              <a:spAutoFit/>
            </a:bodyPr>
            <a:lstStyle/>
            <a:p>
              <a:r>
                <a:rPr lang="zh-CN" altLang="en-US" sz="2800" b="1" dirty="0" smtClean="0">
                  <a:solidFill>
                    <a:srgbClr val="C00000"/>
                  </a:solidFill>
                  <a:latin typeface="微软雅黑" panose="020B0503020204020204" pitchFamily="34" charset="-122"/>
                  <a:ea typeface="微软雅黑" panose="020B0503020204020204" pitchFamily="34" charset="-122"/>
                </a:rPr>
                <a:t>人</a:t>
              </a:r>
              <a:endParaRPr lang="en-US" altLang="zh-CN" sz="2800" b="1" dirty="0" smtClean="0">
                <a:solidFill>
                  <a:srgbClr val="C00000"/>
                </a:solidFill>
                <a:latin typeface="微软雅黑" panose="020B0503020204020204" pitchFamily="34" charset="-122"/>
                <a:ea typeface="微软雅黑" panose="020B0503020204020204" pitchFamily="34" charset="-122"/>
              </a:endParaRPr>
            </a:p>
            <a:p>
              <a:r>
                <a:rPr lang="zh-CN" altLang="en-US" sz="2800" b="1" dirty="0" smtClean="0">
                  <a:solidFill>
                    <a:srgbClr val="C00000"/>
                  </a:solidFill>
                  <a:latin typeface="微软雅黑" panose="020B0503020204020204" pitchFamily="34" charset="-122"/>
                  <a:ea typeface="微软雅黑" panose="020B0503020204020204" pitchFamily="34" charset="-122"/>
                </a:rPr>
                <a:t>人</a:t>
              </a:r>
              <a:endParaRPr lang="en-US" altLang="zh-CN" sz="2800" b="1" dirty="0" smtClean="0">
                <a:solidFill>
                  <a:srgbClr val="C00000"/>
                </a:solidFill>
                <a:latin typeface="微软雅黑" panose="020B0503020204020204" pitchFamily="34" charset="-122"/>
                <a:ea typeface="微软雅黑" panose="020B0503020204020204" pitchFamily="34" charset="-122"/>
              </a:endParaRPr>
            </a:p>
            <a:p>
              <a:r>
                <a:rPr lang="zh-CN" altLang="en-US" sz="2800" b="1" dirty="0" smtClean="0">
                  <a:solidFill>
                    <a:srgbClr val="C00000"/>
                  </a:solidFill>
                  <a:latin typeface="微软雅黑" panose="020B0503020204020204" pitchFamily="34" charset="-122"/>
                  <a:ea typeface="微软雅黑" panose="020B0503020204020204" pitchFamily="34" charset="-122"/>
                </a:rPr>
                <a:t>卡</a:t>
              </a:r>
              <a:endParaRPr lang="en-US" altLang="zh-CN" sz="2800" b="1" dirty="0" smtClean="0">
                <a:solidFill>
                  <a:srgbClr val="C00000"/>
                </a:solidFill>
                <a:latin typeface="微软雅黑" panose="020B0503020204020204" pitchFamily="34" charset="-122"/>
                <a:ea typeface="微软雅黑" panose="020B0503020204020204" pitchFamily="34" charset="-122"/>
              </a:endParaRPr>
            </a:p>
            <a:p>
              <a:r>
                <a:rPr lang="zh-CN" altLang="en-US" sz="2800" b="1" dirty="0" smtClean="0">
                  <a:solidFill>
                    <a:srgbClr val="C00000"/>
                  </a:solidFill>
                  <a:latin typeface="微软雅黑" panose="020B0503020204020204" pitchFamily="34" charset="-122"/>
                  <a:ea typeface="微软雅黑" panose="020B0503020204020204" pitchFamily="34" charset="-122"/>
                </a:rPr>
                <a:t>平</a:t>
              </a:r>
              <a:endParaRPr lang="en-US" altLang="zh-CN" sz="2800" b="1" dirty="0" smtClean="0">
                <a:solidFill>
                  <a:srgbClr val="C00000"/>
                </a:solidFill>
                <a:latin typeface="微软雅黑" panose="020B0503020204020204" pitchFamily="34" charset="-122"/>
                <a:ea typeface="微软雅黑" panose="020B0503020204020204" pitchFamily="34" charset="-122"/>
              </a:endParaRPr>
            </a:p>
            <a:p>
              <a:r>
                <a:rPr lang="zh-CN" altLang="en-US" sz="2800" b="1" dirty="0" smtClean="0">
                  <a:solidFill>
                    <a:srgbClr val="C00000"/>
                  </a:solidFill>
                  <a:latin typeface="微软雅黑" panose="020B0503020204020204" pitchFamily="34" charset="-122"/>
                  <a:ea typeface="微软雅黑" panose="020B0503020204020204" pitchFamily="34" charset="-122"/>
                </a:rPr>
                <a:t>台</a:t>
              </a:r>
              <a:endParaRPr lang="en-US" altLang="zh-CN" sz="2800" b="1" dirty="0" smtClean="0">
                <a:solidFill>
                  <a:srgbClr val="C00000"/>
                </a:solidFill>
                <a:latin typeface="微软雅黑" panose="020B0503020204020204" pitchFamily="34" charset="-122"/>
                <a:ea typeface="微软雅黑" panose="020B0503020204020204" pitchFamily="34" charset="-122"/>
              </a:endParaRPr>
            </a:p>
            <a:p>
              <a:r>
                <a:rPr lang="zh-CN" altLang="en-US" sz="2800" b="1" dirty="0" smtClean="0">
                  <a:solidFill>
                    <a:srgbClr val="C00000"/>
                  </a:solidFill>
                  <a:latin typeface="微软雅黑" panose="020B0503020204020204" pitchFamily="34" charset="-122"/>
                  <a:ea typeface="微软雅黑" panose="020B0503020204020204" pitchFamily="34" charset="-122"/>
                </a:rPr>
                <a:t>无</a:t>
              </a:r>
              <a:endParaRPr lang="en-US" altLang="zh-CN" sz="2800" b="1" dirty="0" smtClean="0">
                <a:solidFill>
                  <a:srgbClr val="C00000"/>
                </a:solidFill>
                <a:latin typeface="微软雅黑" panose="020B0503020204020204" pitchFamily="34" charset="-122"/>
                <a:ea typeface="微软雅黑" panose="020B0503020204020204" pitchFamily="34" charset="-122"/>
              </a:endParaRPr>
            </a:p>
            <a:p>
              <a:r>
                <a:rPr lang="zh-CN" altLang="en-US" sz="2800" b="1" dirty="0" smtClean="0">
                  <a:solidFill>
                    <a:srgbClr val="C00000"/>
                  </a:solidFill>
                  <a:latin typeface="微软雅黑" panose="020B0503020204020204" pitchFamily="34" charset="-122"/>
                  <a:ea typeface="微软雅黑" panose="020B0503020204020204" pitchFamily="34" charset="-122"/>
                </a:rPr>
                <a:t>法</a:t>
              </a:r>
              <a:endParaRPr lang="en-US" altLang="zh-CN" sz="2800" b="1" dirty="0" smtClean="0">
                <a:solidFill>
                  <a:srgbClr val="C00000"/>
                </a:solidFill>
                <a:latin typeface="微软雅黑" panose="020B0503020204020204" pitchFamily="34" charset="-122"/>
                <a:ea typeface="微软雅黑" panose="020B0503020204020204" pitchFamily="34" charset="-122"/>
              </a:endParaRPr>
            </a:p>
            <a:p>
              <a:r>
                <a:rPr lang="zh-CN" altLang="en-US" sz="2800" b="1" dirty="0" smtClean="0">
                  <a:solidFill>
                    <a:srgbClr val="C00000"/>
                  </a:solidFill>
                  <a:latin typeface="微软雅黑" panose="020B0503020204020204" pitchFamily="34" charset="-122"/>
                  <a:ea typeface="微软雅黑" panose="020B0503020204020204" pitchFamily="34" charset="-122"/>
                </a:rPr>
                <a:t>解</a:t>
              </a:r>
              <a:endParaRPr lang="en-US" altLang="zh-CN" sz="2800" b="1" dirty="0" smtClean="0">
                <a:solidFill>
                  <a:srgbClr val="C00000"/>
                </a:solidFill>
                <a:latin typeface="微软雅黑" panose="020B0503020204020204" pitchFamily="34" charset="-122"/>
                <a:ea typeface="微软雅黑" panose="020B0503020204020204" pitchFamily="34" charset="-122"/>
              </a:endParaRPr>
            </a:p>
            <a:p>
              <a:r>
                <a:rPr lang="zh-CN" altLang="en-US" sz="2800" b="1" dirty="0" smtClean="0">
                  <a:solidFill>
                    <a:srgbClr val="C00000"/>
                  </a:solidFill>
                  <a:latin typeface="微软雅黑" panose="020B0503020204020204" pitchFamily="34" charset="-122"/>
                  <a:ea typeface="微软雅黑" panose="020B0503020204020204" pitchFamily="34" charset="-122"/>
                </a:rPr>
                <a:t>决</a:t>
              </a:r>
              <a:endParaRPr lang="en-US" altLang="zh-CN" sz="2800" b="1" dirty="0" smtClean="0">
                <a:solidFill>
                  <a:srgbClr val="C00000"/>
                </a:solidFill>
                <a:latin typeface="微软雅黑" panose="020B0503020204020204" pitchFamily="34" charset="-122"/>
                <a:ea typeface="微软雅黑" panose="020B0503020204020204" pitchFamily="34" charset="-122"/>
              </a:endParaRPr>
            </a:p>
            <a:p>
              <a:r>
                <a:rPr lang="zh-CN" altLang="en-US" sz="2800" b="1" dirty="0" smtClean="0">
                  <a:solidFill>
                    <a:srgbClr val="C00000"/>
                  </a:solidFill>
                  <a:latin typeface="微软雅黑" panose="020B0503020204020204" pitchFamily="34" charset="-122"/>
                  <a:ea typeface="微软雅黑" panose="020B0503020204020204" pitchFamily="34" charset="-122"/>
                </a:rPr>
                <a:t>的</a:t>
              </a:r>
              <a:endParaRPr lang="en-US" altLang="zh-CN" sz="2800" b="1" dirty="0" smtClean="0">
                <a:solidFill>
                  <a:srgbClr val="C00000"/>
                </a:solidFill>
                <a:latin typeface="微软雅黑" panose="020B0503020204020204" pitchFamily="34" charset="-122"/>
                <a:ea typeface="微软雅黑" panose="020B0503020204020204" pitchFamily="34" charset="-122"/>
              </a:endParaRPr>
            </a:p>
            <a:p>
              <a:r>
                <a:rPr lang="zh-CN" altLang="en-US" sz="2800" b="1" dirty="0" smtClean="0">
                  <a:solidFill>
                    <a:srgbClr val="C00000"/>
                  </a:solidFill>
                  <a:latin typeface="微软雅黑" panose="020B0503020204020204" pitchFamily="34" charset="-122"/>
                  <a:ea typeface="微软雅黑" panose="020B0503020204020204" pitchFamily="34" charset="-122"/>
                </a:rPr>
                <a:t>问</a:t>
              </a:r>
              <a:endParaRPr lang="en-US" altLang="zh-CN" sz="2800" b="1" dirty="0" smtClean="0">
                <a:solidFill>
                  <a:srgbClr val="C00000"/>
                </a:solidFill>
                <a:latin typeface="微软雅黑" panose="020B0503020204020204" pitchFamily="34" charset="-122"/>
                <a:ea typeface="微软雅黑" panose="020B0503020204020204" pitchFamily="34" charset="-122"/>
              </a:endParaRPr>
            </a:p>
            <a:p>
              <a:r>
                <a:rPr lang="zh-CN" altLang="en-US" sz="2800" b="1" dirty="0" smtClean="0">
                  <a:solidFill>
                    <a:srgbClr val="C00000"/>
                  </a:solidFill>
                  <a:latin typeface="微软雅黑" panose="020B0503020204020204" pitchFamily="34" charset="-122"/>
                  <a:ea typeface="微软雅黑" panose="020B0503020204020204" pitchFamily="34" charset="-122"/>
                </a:rPr>
                <a:t>题</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grpSp>
          <p:nvGrpSpPr>
            <p:cNvPr id="168" name="组 143"/>
            <p:cNvGrpSpPr/>
            <p:nvPr/>
          </p:nvGrpSpPr>
          <p:grpSpPr>
            <a:xfrm rot="10800000">
              <a:off x="5826019" y="1532241"/>
              <a:ext cx="761922" cy="4432592"/>
              <a:chOff x="3744179" y="1526373"/>
              <a:chExt cx="761922" cy="4432592"/>
            </a:xfrm>
          </p:grpSpPr>
          <p:sp>
            <p:nvSpPr>
              <p:cNvPr id="169" name="Freeform 37"/>
              <p:cNvSpPr>
                <a:spLocks noChangeArrowheads="1"/>
              </p:cNvSpPr>
              <p:nvPr/>
            </p:nvSpPr>
            <p:spPr bwMode="auto">
              <a:xfrm>
                <a:off x="3760219" y="2259034"/>
                <a:ext cx="701197" cy="1507153"/>
              </a:xfrm>
              <a:custGeom>
                <a:avLst/>
                <a:gdLst>
                  <a:gd name="T0" fmla="*/ 0 w 518"/>
                  <a:gd name="T1" fmla="*/ 0 h 218"/>
                  <a:gd name="T2" fmla="*/ 518 w 518"/>
                  <a:gd name="T3" fmla="*/ 211 h 218"/>
                  <a:gd name="T4" fmla="*/ 0 60000 65536"/>
                  <a:gd name="T5" fmla="*/ 0 60000 65536"/>
                  <a:gd name="T6" fmla="*/ 0 w 518"/>
                  <a:gd name="T7" fmla="*/ 0 h 218"/>
                  <a:gd name="T8" fmla="*/ 518 w 518"/>
                  <a:gd name="T9" fmla="*/ 218 h 218"/>
                </a:gdLst>
                <a:ahLst/>
                <a:cxnLst>
                  <a:cxn ang="T4">
                    <a:pos x="T0" y="T1"/>
                  </a:cxn>
                  <a:cxn ang="T5">
                    <a:pos x="T2" y="T3"/>
                  </a:cxn>
                </a:cxnLst>
                <a:rect l="T6" t="T7" r="T8" b="T9"/>
                <a:pathLst>
                  <a:path w="518" h="218">
                    <a:moveTo>
                      <a:pt x="0" y="0"/>
                    </a:moveTo>
                    <a:cubicBezTo>
                      <a:pt x="411" y="0"/>
                      <a:pt x="260" y="218"/>
                      <a:pt x="518" y="211"/>
                    </a:cubicBezTo>
                  </a:path>
                </a:pathLst>
              </a:custGeom>
              <a:noFill/>
              <a:ln w="14" cap="flat" cmpd="sng">
                <a:solidFill>
                  <a:srgbClr val="EBAC07"/>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70" name="Freeform 38"/>
              <p:cNvSpPr>
                <a:spLocks noChangeArrowheads="1"/>
              </p:cNvSpPr>
              <p:nvPr/>
            </p:nvSpPr>
            <p:spPr bwMode="auto">
              <a:xfrm>
                <a:off x="3760219" y="2955061"/>
                <a:ext cx="701197" cy="784564"/>
              </a:xfrm>
              <a:custGeom>
                <a:avLst/>
                <a:gdLst>
                  <a:gd name="T0" fmla="*/ 0 w 518"/>
                  <a:gd name="T1" fmla="*/ 0 h 95"/>
                  <a:gd name="T2" fmla="*/ 518 w 518"/>
                  <a:gd name="T3" fmla="*/ 92 h 95"/>
                  <a:gd name="T4" fmla="*/ 0 60000 65536"/>
                  <a:gd name="T5" fmla="*/ 0 60000 65536"/>
                  <a:gd name="T6" fmla="*/ 0 w 518"/>
                  <a:gd name="T7" fmla="*/ 0 h 95"/>
                  <a:gd name="T8" fmla="*/ 518 w 518"/>
                  <a:gd name="T9" fmla="*/ 95 h 95"/>
                </a:gdLst>
                <a:ahLst/>
                <a:cxnLst>
                  <a:cxn ang="T4">
                    <a:pos x="T0" y="T1"/>
                  </a:cxn>
                  <a:cxn ang="T5">
                    <a:pos x="T2" y="T3"/>
                  </a:cxn>
                </a:cxnLst>
                <a:rect l="T6" t="T7" r="T8" b="T9"/>
                <a:pathLst>
                  <a:path w="518" h="95">
                    <a:moveTo>
                      <a:pt x="0" y="0"/>
                    </a:moveTo>
                    <a:cubicBezTo>
                      <a:pt x="411" y="0"/>
                      <a:pt x="260" y="95"/>
                      <a:pt x="518" y="92"/>
                    </a:cubicBezTo>
                  </a:path>
                </a:pathLst>
              </a:custGeom>
              <a:noFill/>
              <a:ln w="14" cap="flat" cmpd="sng">
                <a:solidFill>
                  <a:srgbClr val="A2B932"/>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71" name="Freeform 39"/>
              <p:cNvSpPr>
                <a:spLocks noChangeArrowheads="1"/>
              </p:cNvSpPr>
              <p:nvPr/>
            </p:nvSpPr>
            <p:spPr bwMode="auto">
              <a:xfrm>
                <a:off x="3760219" y="1526373"/>
                <a:ext cx="701197" cy="2266373"/>
              </a:xfrm>
              <a:custGeom>
                <a:avLst/>
                <a:gdLst>
                  <a:gd name="T0" fmla="*/ 0 w 518"/>
                  <a:gd name="T1" fmla="*/ 0 h 351"/>
                  <a:gd name="T2" fmla="*/ 518 w 518"/>
                  <a:gd name="T3" fmla="*/ 340 h 351"/>
                  <a:gd name="T4" fmla="*/ 0 60000 65536"/>
                  <a:gd name="T5" fmla="*/ 0 60000 65536"/>
                  <a:gd name="T6" fmla="*/ 0 w 518"/>
                  <a:gd name="T7" fmla="*/ 0 h 351"/>
                  <a:gd name="T8" fmla="*/ 518 w 518"/>
                  <a:gd name="T9" fmla="*/ 351 h 351"/>
                </a:gdLst>
                <a:ahLst/>
                <a:cxnLst>
                  <a:cxn ang="T4">
                    <a:pos x="T0" y="T1"/>
                  </a:cxn>
                  <a:cxn ang="T5">
                    <a:pos x="T2" y="T3"/>
                  </a:cxn>
                </a:cxnLst>
                <a:rect l="T6" t="T7" r="T8" b="T9"/>
                <a:pathLst>
                  <a:path w="518" h="351">
                    <a:moveTo>
                      <a:pt x="0" y="0"/>
                    </a:moveTo>
                    <a:cubicBezTo>
                      <a:pt x="411" y="0"/>
                      <a:pt x="260" y="351"/>
                      <a:pt x="518" y="340"/>
                    </a:cubicBezTo>
                  </a:path>
                </a:pathLst>
              </a:custGeom>
              <a:noFill/>
              <a:ln w="14" cap="flat" cmpd="sng">
                <a:solidFill>
                  <a:srgbClr val="F83003"/>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72" name="Freeform 40"/>
              <p:cNvSpPr>
                <a:spLocks noChangeArrowheads="1"/>
              </p:cNvSpPr>
              <p:nvPr/>
            </p:nvSpPr>
            <p:spPr bwMode="auto">
              <a:xfrm>
                <a:off x="3760219" y="3692405"/>
                <a:ext cx="701197" cy="1509479"/>
              </a:xfrm>
              <a:custGeom>
                <a:avLst/>
                <a:gdLst>
                  <a:gd name="T0" fmla="*/ 0 w 518"/>
                  <a:gd name="T1" fmla="*/ 234 h 234"/>
                  <a:gd name="T2" fmla="*/ 518 w 518"/>
                  <a:gd name="T3" fmla="*/ 7 h 234"/>
                  <a:gd name="T4" fmla="*/ 0 60000 65536"/>
                  <a:gd name="T5" fmla="*/ 0 60000 65536"/>
                  <a:gd name="T6" fmla="*/ 0 w 518"/>
                  <a:gd name="T7" fmla="*/ 0 h 234"/>
                  <a:gd name="T8" fmla="*/ 518 w 518"/>
                  <a:gd name="T9" fmla="*/ 234 h 234"/>
                </a:gdLst>
                <a:ahLst/>
                <a:cxnLst>
                  <a:cxn ang="T4">
                    <a:pos x="T0" y="T1"/>
                  </a:cxn>
                  <a:cxn ang="T5">
                    <a:pos x="T2" y="T3"/>
                  </a:cxn>
                </a:cxnLst>
                <a:rect l="T6" t="T7" r="T8" b="T9"/>
                <a:pathLst>
                  <a:path w="518" h="234">
                    <a:moveTo>
                      <a:pt x="0" y="234"/>
                    </a:moveTo>
                    <a:cubicBezTo>
                      <a:pt x="411" y="234"/>
                      <a:pt x="260" y="0"/>
                      <a:pt x="518" y="7"/>
                    </a:cubicBezTo>
                  </a:path>
                </a:pathLst>
              </a:custGeom>
              <a:noFill/>
              <a:ln w="14" cap="flat" cmpd="sng">
                <a:solidFill>
                  <a:srgbClr val="EBAC07"/>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73" name="Freeform 41"/>
              <p:cNvSpPr>
                <a:spLocks noChangeArrowheads="1"/>
              </p:cNvSpPr>
              <p:nvPr/>
            </p:nvSpPr>
            <p:spPr bwMode="auto">
              <a:xfrm>
                <a:off x="3760219" y="3716014"/>
                <a:ext cx="701197" cy="740999"/>
              </a:xfrm>
              <a:custGeom>
                <a:avLst/>
                <a:gdLst>
                  <a:gd name="T0" fmla="*/ 0 w 518"/>
                  <a:gd name="T1" fmla="*/ 117 h 117"/>
                  <a:gd name="T2" fmla="*/ 518 w 518"/>
                  <a:gd name="T3" fmla="*/ 4 h 117"/>
                  <a:gd name="T4" fmla="*/ 0 60000 65536"/>
                  <a:gd name="T5" fmla="*/ 0 60000 65536"/>
                  <a:gd name="T6" fmla="*/ 0 w 518"/>
                  <a:gd name="T7" fmla="*/ 0 h 117"/>
                  <a:gd name="T8" fmla="*/ 518 w 518"/>
                  <a:gd name="T9" fmla="*/ 117 h 117"/>
                </a:gdLst>
                <a:ahLst/>
                <a:cxnLst>
                  <a:cxn ang="T4">
                    <a:pos x="T0" y="T1"/>
                  </a:cxn>
                  <a:cxn ang="T5">
                    <a:pos x="T2" y="T3"/>
                  </a:cxn>
                </a:cxnLst>
                <a:rect l="T6" t="T7" r="T8" b="T9"/>
                <a:pathLst>
                  <a:path w="518" h="117">
                    <a:moveTo>
                      <a:pt x="0" y="117"/>
                    </a:moveTo>
                    <a:cubicBezTo>
                      <a:pt x="411" y="117"/>
                      <a:pt x="260" y="0"/>
                      <a:pt x="518" y="4"/>
                    </a:cubicBezTo>
                  </a:path>
                </a:pathLst>
              </a:custGeom>
              <a:noFill/>
              <a:ln w="14" cap="flat" cmpd="sng">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74" name="Freeform 42"/>
              <p:cNvSpPr>
                <a:spLocks noChangeArrowheads="1"/>
              </p:cNvSpPr>
              <p:nvPr/>
            </p:nvSpPr>
            <p:spPr bwMode="auto">
              <a:xfrm>
                <a:off x="3760219" y="3680600"/>
                <a:ext cx="701197" cy="2278365"/>
              </a:xfrm>
              <a:custGeom>
                <a:avLst/>
                <a:gdLst>
                  <a:gd name="T0" fmla="*/ 0 w 518"/>
                  <a:gd name="T1" fmla="*/ 327 h 327"/>
                  <a:gd name="T2" fmla="*/ 518 w 518"/>
                  <a:gd name="T3" fmla="*/ 10 h 327"/>
                  <a:gd name="T4" fmla="*/ 0 60000 65536"/>
                  <a:gd name="T5" fmla="*/ 0 60000 65536"/>
                  <a:gd name="T6" fmla="*/ 0 w 518"/>
                  <a:gd name="T7" fmla="*/ 0 h 327"/>
                  <a:gd name="T8" fmla="*/ 518 w 518"/>
                  <a:gd name="T9" fmla="*/ 327 h 327"/>
                </a:gdLst>
                <a:ahLst/>
                <a:cxnLst>
                  <a:cxn ang="T4">
                    <a:pos x="T0" y="T1"/>
                  </a:cxn>
                  <a:cxn ang="T5">
                    <a:pos x="T2" y="T3"/>
                  </a:cxn>
                </a:cxnLst>
                <a:rect l="T6" t="T7" r="T8" b="T9"/>
                <a:pathLst>
                  <a:path w="518" h="327">
                    <a:moveTo>
                      <a:pt x="0" y="327"/>
                    </a:moveTo>
                    <a:cubicBezTo>
                      <a:pt x="411" y="327"/>
                      <a:pt x="260" y="0"/>
                      <a:pt x="518" y="10"/>
                    </a:cubicBezTo>
                  </a:path>
                </a:pathLst>
              </a:custGeom>
              <a:noFill/>
              <a:ln w="14" cap="flat" cmpd="sng">
                <a:solidFill>
                  <a:srgbClr val="A2B932"/>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75" name="Line 43"/>
              <p:cNvSpPr>
                <a:spLocks noChangeShapeType="1"/>
              </p:cNvSpPr>
              <p:nvPr/>
            </p:nvSpPr>
            <p:spPr bwMode="auto">
              <a:xfrm>
                <a:off x="3744179" y="3739625"/>
                <a:ext cx="717238" cy="2952"/>
              </a:xfrm>
              <a:prstGeom prst="line">
                <a:avLst/>
              </a:prstGeom>
              <a:noFill/>
              <a:ln w="14" cap="flat" cmpd="sng">
                <a:solidFill>
                  <a:srgbClr val="245647"/>
                </a:solidFill>
                <a:round/>
                <a:headEnd/>
                <a:tailEnd/>
              </a:ln>
              <a:extLst>
                <a:ext uri="{909E8E84-426E-40dd-AFC4-6F175D3DCCD1}">
                  <a14:hiddenFill xmlns="" xmlns:a14="http://schemas.microsoft.com/office/drawing/2010/main">
                    <a:noFill/>
                  </a14:hiddenFill>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76" name="Freeform 227"/>
              <p:cNvSpPr>
                <a:spLocks noChangeArrowheads="1"/>
              </p:cNvSpPr>
              <p:nvPr/>
            </p:nvSpPr>
            <p:spPr bwMode="auto">
              <a:xfrm>
                <a:off x="4417878" y="3568448"/>
                <a:ext cx="88223" cy="348247"/>
              </a:xfrm>
              <a:custGeom>
                <a:avLst/>
                <a:gdLst>
                  <a:gd name="T0" fmla="*/ 0 w 154"/>
                  <a:gd name="T1" fmla="*/ 0 h 118"/>
                  <a:gd name="T2" fmla="*/ 154 w 154"/>
                  <a:gd name="T3" fmla="*/ 59 h 118"/>
                  <a:gd name="T4" fmla="*/ 0 w 154"/>
                  <a:gd name="T5" fmla="*/ 118 h 118"/>
                  <a:gd name="T6" fmla="*/ 0 w 154"/>
                  <a:gd name="T7" fmla="*/ 0 h 118"/>
                  <a:gd name="T8" fmla="*/ 0 60000 65536"/>
                  <a:gd name="T9" fmla="*/ 0 60000 65536"/>
                  <a:gd name="T10" fmla="*/ 0 60000 65536"/>
                  <a:gd name="T11" fmla="*/ 0 60000 65536"/>
                  <a:gd name="T12" fmla="*/ 0 w 154"/>
                  <a:gd name="T13" fmla="*/ 0 h 118"/>
                  <a:gd name="T14" fmla="*/ 154 w 154"/>
                  <a:gd name="T15" fmla="*/ 118 h 118"/>
                </a:gdLst>
                <a:ahLst/>
                <a:cxnLst>
                  <a:cxn ang="T8">
                    <a:pos x="T0" y="T1"/>
                  </a:cxn>
                  <a:cxn ang="T9">
                    <a:pos x="T2" y="T3"/>
                  </a:cxn>
                  <a:cxn ang="T10">
                    <a:pos x="T4" y="T5"/>
                  </a:cxn>
                  <a:cxn ang="T11">
                    <a:pos x="T6" y="T7"/>
                  </a:cxn>
                </a:cxnLst>
                <a:rect l="T12" t="T13" r="T14" b="T15"/>
                <a:pathLst>
                  <a:path w="154" h="118">
                    <a:moveTo>
                      <a:pt x="0" y="0"/>
                    </a:moveTo>
                    <a:lnTo>
                      <a:pt x="154" y="59"/>
                    </a:lnTo>
                    <a:lnTo>
                      <a:pt x="0" y="118"/>
                    </a:lnTo>
                    <a:lnTo>
                      <a:pt x="0" y="0"/>
                    </a:lnTo>
                    <a:close/>
                  </a:path>
                </a:pathLst>
              </a:custGeom>
              <a:solidFill>
                <a:srgbClr val="403B3B"/>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grpSp>
      </p:grpSp>
      <p:sp>
        <p:nvSpPr>
          <p:cNvPr id="177" name="Rectangle 5"/>
          <p:cNvSpPr>
            <a:spLocks noChangeArrowheads="1"/>
          </p:cNvSpPr>
          <p:nvPr/>
        </p:nvSpPr>
        <p:spPr bwMode="auto">
          <a:xfrm>
            <a:off x="7608231" y="1873987"/>
            <a:ext cx="3375958" cy="426350"/>
          </a:xfrm>
          <a:prstGeom prst="rect">
            <a:avLst/>
          </a:prstGeom>
          <a:solidFill>
            <a:srgbClr val="F83003"/>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r>
              <a:rPr lang="en-US" altLang="en-US" b="1" dirty="0">
                <a:solidFill>
                  <a:schemeClr val="bg1">
                    <a:lumMod val="95000"/>
                  </a:schemeClr>
                </a:solidFill>
                <a:latin typeface="微软雅黑" panose="020B0503020204020204" pitchFamily="34" charset="-122"/>
                <a:ea typeface="微软雅黑" panose="020B0503020204020204" pitchFamily="34" charset="-122"/>
              </a:rPr>
              <a:t> </a:t>
            </a:r>
            <a:r>
              <a:rPr lang="en-US" altLang="en-US" b="1" dirty="0" smtClean="0">
                <a:solidFill>
                  <a:schemeClr val="bg1">
                    <a:lumMod val="95000"/>
                  </a:schemeClr>
                </a:solidFill>
                <a:latin typeface="微软雅黑" panose="020B0503020204020204" pitchFamily="34" charset="-122"/>
                <a:ea typeface="微软雅黑" panose="020B0503020204020204" pitchFamily="34" charset="-122"/>
              </a:rPr>
              <a:t>     </a:t>
            </a:r>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无法</a:t>
            </a:r>
            <a:r>
              <a:rPr lang="zh-CN" altLang="en-US" b="1" dirty="0">
                <a:solidFill>
                  <a:schemeClr val="bg1">
                    <a:lumMod val="95000"/>
                  </a:schemeClr>
                </a:solidFill>
                <a:latin typeface="微软雅黑" panose="020B0503020204020204" pitchFamily="34" charset="-122"/>
                <a:ea typeface="微软雅黑" panose="020B0503020204020204" pitchFamily="34" charset="-122"/>
              </a:rPr>
              <a:t>自管理大批</a:t>
            </a:r>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量的数据卡</a:t>
            </a:r>
            <a:endParaRPr lang="zh-CN" altLang="en-US" b="1" dirty="0">
              <a:solidFill>
                <a:schemeClr val="bg1">
                  <a:lumMod val="95000"/>
                </a:schemeClr>
              </a:solidFill>
              <a:latin typeface="微软雅黑" panose="020B0503020204020204" pitchFamily="34" charset="-122"/>
              <a:ea typeface="微软雅黑" panose="020B0503020204020204" pitchFamily="34" charset="-122"/>
            </a:endParaRPr>
          </a:p>
          <a:p>
            <a:endParaRPr lang="zh-CN" altLang="en-US" b="1" dirty="0">
              <a:solidFill>
                <a:schemeClr val="bg1">
                  <a:lumMod val="95000"/>
                </a:schemeClr>
              </a:solidFill>
              <a:latin typeface="微软雅黑" panose="020B0503020204020204" pitchFamily="34" charset="-122"/>
              <a:ea typeface="微软雅黑" panose="020B0503020204020204" pitchFamily="34" charset="-122"/>
            </a:endParaRPr>
          </a:p>
          <a:p>
            <a:endParaRPr lang="zh-CN" altLang="en-US" b="1" dirty="0">
              <a:solidFill>
                <a:schemeClr val="bg1">
                  <a:lumMod val="95000"/>
                </a:schemeClr>
              </a:solidFill>
              <a:latin typeface="微软雅黑" panose="020B0503020204020204" pitchFamily="34" charset="-122"/>
              <a:ea typeface="微软雅黑" panose="020B0503020204020204" pitchFamily="34" charset="-122"/>
              <a:sym typeface="宋体" charset="0"/>
            </a:endParaRPr>
          </a:p>
        </p:txBody>
      </p:sp>
      <p:sp>
        <p:nvSpPr>
          <p:cNvPr id="178" name="Rectangle 6"/>
          <p:cNvSpPr>
            <a:spLocks noChangeArrowheads="1"/>
          </p:cNvSpPr>
          <p:nvPr/>
        </p:nvSpPr>
        <p:spPr bwMode="auto">
          <a:xfrm>
            <a:off x="7620445" y="2593402"/>
            <a:ext cx="3352489" cy="401594"/>
          </a:xfrm>
          <a:prstGeom prst="rect">
            <a:avLst/>
          </a:prstGeom>
          <a:solidFill>
            <a:srgbClr val="002060"/>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r>
              <a:rPr lang="en-US" altLang="zh-CN" b="1" dirty="0" smtClean="0">
                <a:solidFill>
                  <a:schemeClr val="bg1">
                    <a:lumMod val="95000"/>
                  </a:schemeClr>
                </a:solidFill>
                <a:latin typeface="微软雅黑" panose="020B0503020204020204" pitchFamily="34" charset="-122"/>
                <a:ea typeface="微软雅黑" panose="020B0503020204020204" pitchFamily="34" charset="-122"/>
              </a:rPr>
              <a:t>         </a:t>
            </a:r>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流量管控困难</a:t>
            </a:r>
            <a:endParaRPr lang="zh-CN" altLang="en-US"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79" name="Rectangle 7"/>
          <p:cNvSpPr>
            <a:spLocks noChangeArrowheads="1"/>
          </p:cNvSpPr>
          <p:nvPr/>
        </p:nvSpPr>
        <p:spPr bwMode="auto">
          <a:xfrm>
            <a:off x="7608233" y="3301640"/>
            <a:ext cx="3364701" cy="427498"/>
          </a:xfrm>
          <a:prstGeom prst="rect">
            <a:avLst/>
          </a:prstGeom>
          <a:solidFill>
            <a:schemeClr val="accent6">
              <a:lumMod val="75000"/>
            </a:schemeClr>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pPr eaLnBrk="0" hangingPunct="0"/>
            <a:r>
              <a:rPr lang="en-US" altLang="zh-CN" b="1" dirty="0" smtClean="0">
                <a:solidFill>
                  <a:schemeClr val="bg1">
                    <a:lumMod val="95000"/>
                  </a:schemeClr>
                </a:solidFill>
                <a:latin typeface="微软雅黑" panose="020B0503020204020204" pitchFamily="34" charset="-122"/>
                <a:ea typeface="微软雅黑" panose="020B0503020204020204" pitchFamily="34" charset="-122"/>
              </a:rPr>
              <a:t>         </a:t>
            </a:r>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诊断困难</a:t>
            </a:r>
            <a:endParaRPr lang="en-US" altLang="zh-CN"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80" name="Rectangle 8"/>
          <p:cNvSpPr>
            <a:spLocks noChangeArrowheads="1"/>
          </p:cNvSpPr>
          <p:nvPr/>
        </p:nvSpPr>
        <p:spPr bwMode="auto">
          <a:xfrm>
            <a:off x="7608233" y="4046510"/>
            <a:ext cx="3364701" cy="433742"/>
          </a:xfrm>
          <a:prstGeom prst="rect">
            <a:avLst/>
          </a:prstGeom>
          <a:solidFill>
            <a:srgbClr val="4C6062"/>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pPr eaLnBrk="0" hangingPunct="0"/>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         缺乏自动</a:t>
            </a:r>
            <a:r>
              <a:rPr lang="zh-CN" altLang="en-US" b="1" dirty="0">
                <a:solidFill>
                  <a:schemeClr val="bg1">
                    <a:lumMod val="95000"/>
                  </a:schemeClr>
                </a:solidFill>
                <a:latin typeface="微软雅黑" panose="020B0503020204020204" pitchFamily="34" charset="-122"/>
                <a:ea typeface="微软雅黑" panose="020B0503020204020204" pitchFamily="34" charset="-122"/>
              </a:rPr>
              <a:t>管理能力</a:t>
            </a:r>
            <a:endParaRPr lang="en-US" altLang="zh-CN" b="1"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81" name="组合 2"/>
          <p:cNvGrpSpPr>
            <a:grpSpLocks/>
          </p:cNvGrpSpPr>
          <p:nvPr/>
        </p:nvGrpSpPr>
        <p:grpSpPr bwMode="auto">
          <a:xfrm>
            <a:off x="7671364" y="1940053"/>
            <a:ext cx="315020" cy="311440"/>
            <a:chOff x="0" y="0"/>
            <a:chExt cx="138113" cy="138113"/>
          </a:xfrm>
        </p:grpSpPr>
        <p:sp>
          <p:nvSpPr>
            <p:cNvPr id="182" name="Freeform 100"/>
            <p:cNvSpPr>
              <a:spLocks noChangeArrowheads="1"/>
            </p:cNvSpPr>
            <p:nvPr/>
          </p:nvSpPr>
          <p:spPr bwMode="auto">
            <a:xfrm>
              <a:off x="41275" y="0"/>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83" name="Freeform 101"/>
            <p:cNvSpPr>
              <a:spLocks noChangeArrowheads="1"/>
            </p:cNvSpPr>
            <p:nvPr/>
          </p:nvSpPr>
          <p:spPr bwMode="auto">
            <a:xfrm>
              <a:off x="85725"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84" name="Freeform 102"/>
            <p:cNvSpPr>
              <a:spLocks noChangeArrowheads="1"/>
            </p:cNvSpPr>
            <p:nvPr/>
          </p:nvSpPr>
          <p:spPr bwMode="auto">
            <a:xfrm>
              <a:off x="0"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85" name="Freeform 103"/>
            <p:cNvSpPr>
              <a:spLocks noChangeArrowheads="1"/>
            </p:cNvSpPr>
            <p:nvPr/>
          </p:nvSpPr>
          <p:spPr bwMode="auto">
            <a:xfrm>
              <a:off x="41275" y="85725"/>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grpSp>
      <p:grpSp>
        <p:nvGrpSpPr>
          <p:cNvPr id="186" name="组合 262"/>
          <p:cNvGrpSpPr>
            <a:grpSpLocks/>
          </p:cNvGrpSpPr>
          <p:nvPr/>
        </p:nvGrpSpPr>
        <p:grpSpPr bwMode="auto">
          <a:xfrm>
            <a:off x="8257523" y="4686591"/>
            <a:ext cx="139700" cy="138112"/>
            <a:chOff x="0" y="0"/>
            <a:chExt cx="138113" cy="138113"/>
          </a:xfrm>
        </p:grpSpPr>
        <p:sp>
          <p:nvSpPr>
            <p:cNvPr id="187" name="Freeform 100"/>
            <p:cNvSpPr>
              <a:spLocks noChangeArrowheads="1"/>
            </p:cNvSpPr>
            <p:nvPr/>
          </p:nvSpPr>
          <p:spPr bwMode="auto">
            <a:xfrm>
              <a:off x="41275" y="0"/>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88" name="Freeform 101"/>
            <p:cNvSpPr>
              <a:spLocks noChangeArrowheads="1"/>
            </p:cNvSpPr>
            <p:nvPr/>
          </p:nvSpPr>
          <p:spPr bwMode="auto">
            <a:xfrm>
              <a:off x="85725"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89" name="Freeform 102"/>
            <p:cNvSpPr>
              <a:spLocks noChangeArrowheads="1"/>
            </p:cNvSpPr>
            <p:nvPr/>
          </p:nvSpPr>
          <p:spPr bwMode="auto">
            <a:xfrm>
              <a:off x="0"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90" name="Freeform 103"/>
            <p:cNvSpPr>
              <a:spLocks noChangeArrowheads="1"/>
            </p:cNvSpPr>
            <p:nvPr/>
          </p:nvSpPr>
          <p:spPr bwMode="auto">
            <a:xfrm>
              <a:off x="41275" y="85725"/>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grpSp>
      <p:grpSp>
        <p:nvGrpSpPr>
          <p:cNvPr id="191" name="组合 268"/>
          <p:cNvGrpSpPr>
            <a:grpSpLocks/>
          </p:cNvGrpSpPr>
          <p:nvPr/>
        </p:nvGrpSpPr>
        <p:grpSpPr bwMode="auto">
          <a:xfrm>
            <a:off x="8257523" y="5048541"/>
            <a:ext cx="139700" cy="138112"/>
            <a:chOff x="0" y="0"/>
            <a:chExt cx="138113" cy="138113"/>
          </a:xfrm>
        </p:grpSpPr>
        <p:sp>
          <p:nvSpPr>
            <p:cNvPr id="192" name="Freeform 100"/>
            <p:cNvSpPr>
              <a:spLocks noChangeArrowheads="1"/>
            </p:cNvSpPr>
            <p:nvPr/>
          </p:nvSpPr>
          <p:spPr bwMode="auto">
            <a:xfrm>
              <a:off x="41275" y="0"/>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93" name="Freeform 101"/>
            <p:cNvSpPr>
              <a:spLocks noChangeArrowheads="1"/>
            </p:cNvSpPr>
            <p:nvPr/>
          </p:nvSpPr>
          <p:spPr bwMode="auto">
            <a:xfrm>
              <a:off x="85725"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94" name="Freeform 102"/>
            <p:cNvSpPr>
              <a:spLocks noChangeArrowheads="1"/>
            </p:cNvSpPr>
            <p:nvPr/>
          </p:nvSpPr>
          <p:spPr bwMode="auto">
            <a:xfrm>
              <a:off x="0"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95" name="Freeform 103"/>
            <p:cNvSpPr>
              <a:spLocks noChangeArrowheads="1"/>
            </p:cNvSpPr>
            <p:nvPr/>
          </p:nvSpPr>
          <p:spPr bwMode="auto">
            <a:xfrm>
              <a:off x="41275" y="85725"/>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grpSp>
      <p:sp>
        <p:nvSpPr>
          <p:cNvPr id="196" name="TextBox 273"/>
          <p:cNvSpPr>
            <a:spLocks noChangeArrowheads="1"/>
          </p:cNvSpPr>
          <p:nvPr/>
        </p:nvSpPr>
        <p:spPr bwMode="auto">
          <a:xfrm>
            <a:off x="8395636" y="4964502"/>
            <a:ext cx="90281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r>
              <a:rPr lang="zh-CN" altLang="en-US" sz="1400" b="1">
                <a:solidFill>
                  <a:schemeClr val="bg1"/>
                </a:solidFill>
                <a:latin typeface="微软雅黑" panose="020B0503020204020204" pitchFamily="34" charset="-122"/>
                <a:ea typeface="微软雅黑" panose="020B0503020204020204" pitchFamily="34" charset="-122"/>
                <a:cs typeface="微软雅黑" charset="0"/>
                <a:sym typeface="Arial" charset="0"/>
              </a:rPr>
              <a:t>添加标题</a:t>
            </a:r>
            <a:endParaRPr lang="zh-CN" altLang="en-US" b="1">
              <a:latin typeface="微软雅黑" panose="020B0503020204020204" pitchFamily="34" charset="-122"/>
              <a:ea typeface="微软雅黑" panose="020B0503020204020204" pitchFamily="34" charset="-122"/>
            </a:endParaRPr>
          </a:p>
        </p:txBody>
      </p:sp>
      <p:grpSp>
        <p:nvGrpSpPr>
          <p:cNvPr id="197" name="组合 2"/>
          <p:cNvGrpSpPr>
            <a:grpSpLocks/>
          </p:cNvGrpSpPr>
          <p:nvPr/>
        </p:nvGrpSpPr>
        <p:grpSpPr bwMode="auto">
          <a:xfrm>
            <a:off x="7689436" y="2654159"/>
            <a:ext cx="315020" cy="311440"/>
            <a:chOff x="0" y="0"/>
            <a:chExt cx="138113" cy="138113"/>
          </a:xfrm>
        </p:grpSpPr>
        <p:sp>
          <p:nvSpPr>
            <p:cNvPr id="198" name="Freeform 100"/>
            <p:cNvSpPr>
              <a:spLocks noChangeArrowheads="1"/>
            </p:cNvSpPr>
            <p:nvPr/>
          </p:nvSpPr>
          <p:spPr bwMode="auto">
            <a:xfrm>
              <a:off x="41275" y="0"/>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199" name="Freeform 101"/>
            <p:cNvSpPr>
              <a:spLocks noChangeArrowheads="1"/>
            </p:cNvSpPr>
            <p:nvPr/>
          </p:nvSpPr>
          <p:spPr bwMode="auto">
            <a:xfrm>
              <a:off x="85725"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200" name="Freeform 102"/>
            <p:cNvSpPr>
              <a:spLocks noChangeArrowheads="1"/>
            </p:cNvSpPr>
            <p:nvPr/>
          </p:nvSpPr>
          <p:spPr bwMode="auto">
            <a:xfrm>
              <a:off x="0"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201" name="Freeform 103"/>
            <p:cNvSpPr>
              <a:spLocks noChangeArrowheads="1"/>
            </p:cNvSpPr>
            <p:nvPr/>
          </p:nvSpPr>
          <p:spPr bwMode="auto">
            <a:xfrm>
              <a:off x="41275" y="85725"/>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grpSp>
      <p:grpSp>
        <p:nvGrpSpPr>
          <p:cNvPr id="202" name="组合 2"/>
          <p:cNvGrpSpPr>
            <a:grpSpLocks/>
          </p:cNvGrpSpPr>
          <p:nvPr/>
        </p:nvGrpSpPr>
        <p:grpSpPr bwMode="auto">
          <a:xfrm>
            <a:off x="7683084" y="3356054"/>
            <a:ext cx="315020" cy="311440"/>
            <a:chOff x="0" y="0"/>
            <a:chExt cx="138113" cy="138113"/>
          </a:xfrm>
        </p:grpSpPr>
        <p:sp>
          <p:nvSpPr>
            <p:cNvPr id="203" name="Freeform 100"/>
            <p:cNvSpPr>
              <a:spLocks noChangeArrowheads="1"/>
            </p:cNvSpPr>
            <p:nvPr/>
          </p:nvSpPr>
          <p:spPr bwMode="auto">
            <a:xfrm>
              <a:off x="41275" y="0"/>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204" name="Freeform 101"/>
            <p:cNvSpPr>
              <a:spLocks noChangeArrowheads="1"/>
            </p:cNvSpPr>
            <p:nvPr/>
          </p:nvSpPr>
          <p:spPr bwMode="auto">
            <a:xfrm>
              <a:off x="85725"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205" name="Freeform 102"/>
            <p:cNvSpPr>
              <a:spLocks noChangeArrowheads="1"/>
            </p:cNvSpPr>
            <p:nvPr/>
          </p:nvSpPr>
          <p:spPr bwMode="auto">
            <a:xfrm>
              <a:off x="0"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206" name="Freeform 103"/>
            <p:cNvSpPr>
              <a:spLocks noChangeArrowheads="1"/>
            </p:cNvSpPr>
            <p:nvPr/>
          </p:nvSpPr>
          <p:spPr bwMode="auto">
            <a:xfrm>
              <a:off x="41275" y="85725"/>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grpSp>
      <p:grpSp>
        <p:nvGrpSpPr>
          <p:cNvPr id="207" name="组合 2"/>
          <p:cNvGrpSpPr>
            <a:grpSpLocks/>
          </p:cNvGrpSpPr>
          <p:nvPr/>
        </p:nvGrpSpPr>
        <p:grpSpPr bwMode="auto">
          <a:xfrm>
            <a:off x="7676732" y="4094582"/>
            <a:ext cx="315020" cy="311440"/>
            <a:chOff x="0" y="0"/>
            <a:chExt cx="138113" cy="138113"/>
          </a:xfrm>
        </p:grpSpPr>
        <p:sp>
          <p:nvSpPr>
            <p:cNvPr id="208" name="Freeform 100"/>
            <p:cNvSpPr>
              <a:spLocks noChangeArrowheads="1"/>
            </p:cNvSpPr>
            <p:nvPr/>
          </p:nvSpPr>
          <p:spPr bwMode="auto">
            <a:xfrm>
              <a:off x="41275" y="0"/>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209" name="Freeform 101"/>
            <p:cNvSpPr>
              <a:spLocks noChangeArrowheads="1"/>
            </p:cNvSpPr>
            <p:nvPr/>
          </p:nvSpPr>
          <p:spPr bwMode="auto">
            <a:xfrm>
              <a:off x="85725"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210" name="Freeform 102"/>
            <p:cNvSpPr>
              <a:spLocks noChangeArrowheads="1"/>
            </p:cNvSpPr>
            <p:nvPr/>
          </p:nvSpPr>
          <p:spPr bwMode="auto">
            <a:xfrm>
              <a:off x="0"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211" name="Freeform 103"/>
            <p:cNvSpPr>
              <a:spLocks noChangeArrowheads="1"/>
            </p:cNvSpPr>
            <p:nvPr/>
          </p:nvSpPr>
          <p:spPr bwMode="auto">
            <a:xfrm>
              <a:off x="41275" y="85725"/>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grpSp>
      <p:sp>
        <p:nvSpPr>
          <p:cNvPr id="212" name="Rectangle 5"/>
          <p:cNvSpPr>
            <a:spLocks noChangeArrowheads="1"/>
          </p:cNvSpPr>
          <p:nvPr/>
        </p:nvSpPr>
        <p:spPr bwMode="auto">
          <a:xfrm>
            <a:off x="7614092" y="4761650"/>
            <a:ext cx="3358842" cy="426350"/>
          </a:xfrm>
          <a:prstGeom prst="rect">
            <a:avLst/>
          </a:prstGeom>
          <a:solidFill>
            <a:srgbClr val="C00000"/>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         财务不清晰</a:t>
            </a:r>
            <a:endParaRPr lang="en-US" altLang="zh-CN" b="1" dirty="0">
              <a:solidFill>
                <a:schemeClr val="bg1">
                  <a:lumMod val="95000"/>
                </a:schemeClr>
              </a:solidFill>
              <a:latin typeface="微软雅黑" panose="020B0503020204020204" pitchFamily="34" charset="-122"/>
              <a:ea typeface="微软雅黑" panose="020B0503020204020204" pitchFamily="34" charset="-122"/>
            </a:endParaRPr>
          </a:p>
          <a:p>
            <a:endParaRPr lang="zh-CN" altLang="en-US" b="1" dirty="0">
              <a:solidFill>
                <a:schemeClr val="bg1">
                  <a:lumMod val="95000"/>
                </a:schemeClr>
              </a:solidFill>
              <a:latin typeface="微软雅黑" panose="020B0503020204020204" pitchFamily="34" charset="-122"/>
              <a:ea typeface="微软雅黑" panose="020B0503020204020204" pitchFamily="34" charset="-122"/>
            </a:endParaRPr>
          </a:p>
          <a:p>
            <a:endParaRPr lang="zh-CN" altLang="en-US" b="1" dirty="0">
              <a:solidFill>
                <a:schemeClr val="bg1">
                  <a:lumMod val="95000"/>
                </a:schemeClr>
              </a:solidFill>
              <a:latin typeface="微软雅黑" panose="020B0503020204020204" pitchFamily="34" charset="-122"/>
              <a:ea typeface="微软雅黑" panose="020B0503020204020204" pitchFamily="34" charset="-122"/>
              <a:sym typeface="宋体" charset="0"/>
            </a:endParaRPr>
          </a:p>
        </p:txBody>
      </p:sp>
      <p:sp>
        <p:nvSpPr>
          <p:cNvPr id="213" name="Rectangle 6"/>
          <p:cNvSpPr>
            <a:spLocks noChangeArrowheads="1"/>
          </p:cNvSpPr>
          <p:nvPr/>
        </p:nvSpPr>
        <p:spPr bwMode="auto">
          <a:xfrm>
            <a:off x="7626306" y="5529910"/>
            <a:ext cx="3322205" cy="354118"/>
          </a:xfrm>
          <a:prstGeom prst="rect">
            <a:avLst/>
          </a:prstGeom>
          <a:solidFill>
            <a:schemeClr val="accent2">
              <a:lumMod val="75000"/>
            </a:schemeClr>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pPr eaLnBrk="0" hangingPunct="0"/>
            <a:r>
              <a:rPr lang="en-US" altLang="zh-CN" sz="1800" b="1" dirty="0" smtClean="0">
                <a:solidFill>
                  <a:schemeClr val="bg1">
                    <a:lumMod val="95000"/>
                  </a:schemeClr>
                </a:solidFill>
                <a:latin typeface="微软雅黑" panose="020B0503020204020204" pitchFamily="34" charset="-122"/>
                <a:ea typeface="微软雅黑" panose="020B0503020204020204" pitchFamily="34" charset="-122"/>
              </a:rPr>
              <a:t>        </a:t>
            </a:r>
            <a:r>
              <a:rPr lang="zh-CN" altLang="en-US" sz="1800" b="1" dirty="0" smtClean="0">
                <a:solidFill>
                  <a:schemeClr val="bg1">
                    <a:lumMod val="95000"/>
                  </a:schemeClr>
                </a:solidFill>
                <a:latin typeface="微软雅黑" panose="020B0503020204020204" pitchFamily="34" charset="-122"/>
                <a:ea typeface="微软雅黑" panose="020B0503020204020204" pitchFamily="34" charset="-122"/>
              </a:rPr>
              <a:t>系统封闭</a:t>
            </a: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，数据获取难度高</a:t>
            </a:r>
            <a:endParaRPr lang="en-US" altLang="zh-CN" sz="18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14" name="Rectangle 7"/>
          <p:cNvSpPr>
            <a:spLocks noChangeArrowheads="1"/>
          </p:cNvSpPr>
          <p:nvPr/>
        </p:nvSpPr>
        <p:spPr bwMode="auto">
          <a:xfrm>
            <a:off x="7614094" y="6250358"/>
            <a:ext cx="3334417" cy="427498"/>
          </a:xfrm>
          <a:prstGeom prst="rect">
            <a:avLst/>
          </a:prstGeom>
          <a:solidFill>
            <a:srgbClr val="2D5DA9"/>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pPr eaLnBrk="0" hangingPunct="0"/>
            <a:r>
              <a:rPr lang="en-US" altLang="zh-CN" b="1" dirty="0" smtClean="0">
                <a:solidFill>
                  <a:schemeClr val="bg1">
                    <a:lumMod val="95000"/>
                  </a:schemeClr>
                </a:solidFill>
                <a:latin typeface="微软雅黑" panose="020B0503020204020204" pitchFamily="34" charset="-122"/>
                <a:ea typeface="微软雅黑" panose="020B0503020204020204" pitchFamily="34" charset="-122"/>
              </a:rPr>
              <a:t>           </a:t>
            </a:r>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套餐不灵</a:t>
            </a:r>
            <a:r>
              <a:rPr lang="zh-CN" altLang="en-US" b="1" dirty="0">
                <a:solidFill>
                  <a:schemeClr val="bg1">
                    <a:lumMod val="95000"/>
                  </a:schemeClr>
                </a:solidFill>
                <a:latin typeface="微软雅黑" panose="020B0503020204020204" pitchFamily="34" charset="-122"/>
                <a:ea typeface="微软雅黑" panose="020B0503020204020204" pitchFamily="34" charset="-122"/>
              </a:rPr>
              <a:t>活</a:t>
            </a:r>
            <a:endParaRPr lang="en-US" altLang="zh-CN" b="1"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215" name="组合 2"/>
          <p:cNvGrpSpPr>
            <a:grpSpLocks/>
          </p:cNvGrpSpPr>
          <p:nvPr/>
        </p:nvGrpSpPr>
        <p:grpSpPr bwMode="auto">
          <a:xfrm>
            <a:off x="7677225" y="4827716"/>
            <a:ext cx="315020" cy="311440"/>
            <a:chOff x="0" y="0"/>
            <a:chExt cx="138113" cy="138113"/>
          </a:xfrm>
        </p:grpSpPr>
        <p:sp>
          <p:nvSpPr>
            <p:cNvPr id="216" name="Freeform 100"/>
            <p:cNvSpPr>
              <a:spLocks noChangeArrowheads="1"/>
            </p:cNvSpPr>
            <p:nvPr/>
          </p:nvSpPr>
          <p:spPr bwMode="auto">
            <a:xfrm>
              <a:off x="41275" y="0"/>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217" name="Freeform 101"/>
            <p:cNvSpPr>
              <a:spLocks noChangeArrowheads="1"/>
            </p:cNvSpPr>
            <p:nvPr/>
          </p:nvSpPr>
          <p:spPr bwMode="auto">
            <a:xfrm>
              <a:off x="85725"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218" name="Freeform 102"/>
            <p:cNvSpPr>
              <a:spLocks noChangeArrowheads="1"/>
            </p:cNvSpPr>
            <p:nvPr/>
          </p:nvSpPr>
          <p:spPr bwMode="auto">
            <a:xfrm>
              <a:off x="0"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219" name="Freeform 103"/>
            <p:cNvSpPr>
              <a:spLocks noChangeArrowheads="1"/>
            </p:cNvSpPr>
            <p:nvPr/>
          </p:nvSpPr>
          <p:spPr bwMode="auto">
            <a:xfrm>
              <a:off x="41275" y="85725"/>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grpSp>
      <p:grpSp>
        <p:nvGrpSpPr>
          <p:cNvPr id="220" name="组合 2"/>
          <p:cNvGrpSpPr>
            <a:grpSpLocks/>
          </p:cNvGrpSpPr>
          <p:nvPr/>
        </p:nvGrpSpPr>
        <p:grpSpPr bwMode="auto">
          <a:xfrm>
            <a:off x="7695297" y="5590666"/>
            <a:ext cx="315020" cy="311440"/>
            <a:chOff x="0" y="0"/>
            <a:chExt cx="138113" cy="138113"/>
          </a:xfrm>
        </p:grpSpPr>
        <p:sp>
          <p:nvSpPr>
            <p:cNvPr id="221" name="Freeform 100"/>
            <p:cNvSpPr>
              <a:spLocks noChangeArrowheads="1"/>
            </p:cNvSpPr>
            <p:nvPr/>
          </p:nvSpPr>
          <p:spPr bwMode="auto">
            <a:xfrm>
              <a:off x="41275" y="0"/>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222" name="Freeform 101"/>
            <p:cNvSpPr>
              <a:spLocks noChangeArrowheads="1"/>
            </p:cNvSpPr>
            <p:nvPr/>
          </p:nvSpPr>
          <p:spPr bwMode="auto">
            <a:xfrm>
              <a:off x="85725"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223" name="Freeform 102"/>
            <p:cNvSpPr>
              <a:spLocks noChangeArrowheads="1"/>
            </p:cNvSpPr>
            <p:nvPr/>
          </p:nvSpPr>
          <p:spPr bwMode="auto">
            <a:xfrm>
              <a:off x="0"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224" name="Freeform 103"/>
            <p:cNvSpPr>
              <a:spLocks noChangeArrowheads="1"/>
            </p:cNvSpPr>
            <p:nvPr/>
          </p:nvSpPr>
          <p:spPr bwMode="auto">
            <a:xfrm>
              <a:off x="41275" y="85725"/>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grpSp>
      <p:grpSp>
        <p:nvGrpSpPr>
          <p:cNvPr id="225" name="组合 2"/>
          <p:cNvGrpSpPr>
            <a:grpSpLocks/>
          </p:cNvGrpSpPr>
          <p:nvPr/>
        </p:nvGrpSpPr>
        <p:grpSpPr bwMode="auto">
          <a:xfrm>
            <a:off x="7688945" y="6304772"/>
            <a:ext cx="315020" cy="311440"/>
            <a:chOff x="0" y="0"/>
            <a:chExt cx="138113" cy="138113"/>
          </a:xfrm>
        </p:grpSpPr>
        <p:sp>
          <p:nvSpPr>
            <p:cNvPr id="226" name="Freeform 100"/>
            <p:cNvSpPr>
              <a:spLocks noChangeArrowheads="1"/>
            </p:cNvSpPr>
            <p:nvPr/>
          </p:nvSpPr>
          <p:spPr bwMode="auto">
            <a:xfrm>
              <a:off x="41275" y="0"/>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227" name="Freeform 101"/>
            <p:cNvSpPr>
              <a:spLocks noChangeArrowheads="1"/>
            </p:cNvSpPr>
            <p:nvPr/>
          </p:nvSpPr>
          <p:spPr bwMode="auto">
            <a:xfrm>
              <a:off x="85725"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228" name="Freeform 102"/>
            <p:cNvSpPr>
              <a:spLocks noChangeArrowheads="1"/>
            </p:cNvSpPr>
            <p:nvPr/>
          </p:nvSpPr>
          <p:spPr bwMode="auto">
            <a:xfrm>
              <a:off x="0" y="41275"/>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sp>
          <p:nvSpPr>
            <p:cNvPr id="229" name="Freeform 103"/>
            <p:cNvSpPr>
              <a:spLocks noChangeArrowheads="1"/>
            </p:cNvSpPr>
            <p:nvPr/>
          </p:nvSpPr>
          <p:spPr bwMode="auto">
            <a:xfrm>
              <a:off x="41275" y="85725"/>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b="1">
                <a:solidFill>
                  <a:srgbClr val="000000"/>
                </a:solidFill>
                <a:latin typeface="微软雅黑" panose="020B0503020204020204" pitchFamily="34" charset="-122"/>
                <a:ea typeface="微软雅黑" panose="020B0503020204020204" pitchFamily="34" charset="-122"/>
                <a:sym typeface="宋体" charset="0"/>
              </a:endParaRPr>
            </a:p>
          </p:txBody>
        </p:sp>
      </p:grpSp>
      <p:sp>
        <p:nvSpPr>
          <p:cNvPr id="231" name="文本框 230"/>
          <p:cNvSpPr txBox="1"/>
          <p:nvPr/>
        </p:nvSpPr>
        <p:spPr>
          <a:xfrm>
            <a:off x="538764" y="303698"/>
            <a:ext cx="5213923" cy="523220"/>
          </a:xfrm>
          <a:prstGeom prst="rect">
            <a:avLst/>
          </a:prstGeom>
          <a:noFill/>
        </p:spPr>
        <p:txBody>
          <a:bodyPr wrap="square" rtlCol="0">
            <a:spAutoFit/>
          </a:bodyPr>
          <a:lstStyle/>
          <a:p>
            <a:pPr fontAlgn="base">
              <a:spcBef>
                <a:spcPct val="0"/>
              </a:spcBef>
              <a:spcAft>
                <a:spcPct val="0"/>
              </a:spcAft>
            </a:pPr>
            <a:r>
              <a:rPr lang="zh-CN" altLang="en-US" sz="2800" b="1" kern="0" dirty="0" smtClean="0">
                <a:solidFill>
                  <a:srgbClr val="C00000"/>
                </a:solidFill>
                <a:latin typeface="微软雅黑" panose="020B0503020204020204" pitchFamily="34" charset="-122"/>
                <a:ea typeface="微软雅黑" panose="020B0503020204020204" pitchFamily="34" charset="-122"/>
              </a:rPr>
              <a:t>为什么要用</a:t>
            </a:r>
            <a:r>
              <a:rPr lang="en-US" altLang="zh-CN" sz="2800" b="1" kern="0" dirty="0" smtClean="0">
                <a:solidFill>
                  <a:srgbClr val="C00000"/>
                </a:solidFill>
                <a:latin typeface="微软雅黑" panose="020B0503020204020204" pitchFamily="34" charset="-122"/>
                <a:ea typeface="微软雅黑" panose="020B0503020204020204" pitchFamily="34" charset="-122"/>
              </a:rPr>
              <a:t>M2M</a:t>
            </a:r>
            <a:r>
              <a:rPr lang="zh-CN" altLang="en-US" sz="2800" b="1" kern="0" dirty="0" smtClean="0">
                <a:solidFill>
                  <a:srgbClr val="C00000"/>
                </a:solidFill>
                <a:latin typeface="微软雅黑" panose="020B0503020204020204" pitchFamily="34" charset="-122"/>
                <a:ea typeface="微软雅黑" panose="020B0503020204020204" pitchFamily="34" charset="-122"/>
              </a:rPr>
              <a:t>平台？</a:t>
            </a:r>
            <a:endParaRPr kumimoji="1" lang="zh-CN" altLang="en-US" sz="28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426654498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5" descr="cockpit-boeing_desaturated.jpg"/>
          <p:cNvPicPr>
            <a:picLocks noChangeAspect="1"/>
          </p:cNvPicPr>
          <p:nvPr/>
        </p:nvPicPr>
        <p:blipFill>
          <a:blip r:embed="rId3" cstate="screen">
            <a:extLst>
              <a:ext uri="{28A0092B-C50C-407E-A947-70E740481C1C}">
                <a14:useLocalDpi xmlns:a14="http://schemas.microsoft.com/office/drawing/2010/main" xmlns=""/>
              </a:ext>
            </a:extLst>
          </a:blip>
          <a:srcRect b="-2005"/>
          <a:stretch>
            <a:fillRect/>
          </a:stretch>
        </p:blipFill>
        <p:spPr bwMode="auto">
          <a:xfrm>
            <a:off x="2381" y="-38100"/>
            <a:ext cx="12187238" cy="7062788"/>
          </a:xfrm>
          <a:prstGeom prst="rect">
            <a:avLst/>
          </a:prstGeom>
          <a:noFill/>
          <a:ln w="9525">
            <a:noFill/>
            <a:miter lim="800000"/>
            <a:headEnd/>
            <a:tailEnd/>
          </a:ln>
        </p:spPr>
      </p:pic>
      <p:sp>
        <p:nvSpPr>
          <p:cNvPr id="21" name="Rectangle 20"/>
          <p:cNvSpPr/>
          <p:nvPr/>
        </p:nvSpPr>
        <p:spPr bwMode="hidden">
          <a:xfrm>
            <a:off x="2381" y="-38100"/>
            <a:ext cx="12187238" cy="7062788"/>
          </a:xfrm>
          <a:prstGeom prst="rect">
            <a:avLst/>
          </a:prstGeom>
          <a:gradFill>
            <a:gsLst>
              <a:gs pos="0">
                <a:schemeClr val="tx1">
                  <a:alpha val="59000"/>
                </a:schemeClr>
              </a:gs>
              <a:gs pos="100000">
                <a:schemeClr val="accent1">
                  <a:alpha val="6000"/>
                </a:schemeClr>
              </a:gs>
            </a:gsLst>
            <a:lin ang="588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anchor="ctr"/>
          <a:lstStyle/>
          <a:p>
            <a:pPr algn="ctr" defTabSz="1218936">
              <a:defRPr/>
            </a:pPr>
            <a:endParaRPr lang="en-US" dirty="0">
              <a:solidFill>
                <a:prstClr val="white"/>
              </a:solidFill>
              <a:latin typeface="Arial"/>
            </a:endParaRPr>
          </a:p>
        </p:txBody>
      </p:sp>
      <p:sp>
        <p:nvSpPr>
          <p:cNvPr id="19" name="Rectangle 18"/>
          <p:cNvSpPr/>
          <p:nvPr/>
        </p:nvSpPr>
        <p:spPr bwMode="gray">
          <a:xfrm>
            <a:off x="4582849" y="-38484"/>
            <a:ext cx="3119221" cy="2950366"/>
          </a:xfrm>
          <a:prstGeom prst="rect">
            <a:avLst/>
          </a:prstGeom>
          <a:gradFill>
            <a:gsLst>
              <a:gs pos="75000">
                <a:srgbClr val="00B0F0"/>
              </a:gs>
              <a:gs pos="0">
                <a:schemeClr val="bg1"/>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Arial"/>
            </a:endParaRPr>
          </a:p>
        </p:txBody>
      </p:sp>
      <p:grpSp>
        <p:nvGrpSpPr>
          <p:cNvPr id="2" name="Group 13"/>
          <p:cNvGrpSpPr>
            <a:grpSpLocks/>
          </p:cNvGrpSpPr>
          <p:nvPr/>
        </p:nvGrpSpPr>
        <p:grpSpPr bwMode="auto">
          <a:xfrm>
            <a:off x="4844256" y="273051"/>
            <a:ext cx="2597150" cy="1592263"/>
            <a:chOff x="4944567" y="2592361"/>
            <a:chExt cx="2421711" cy="1482958"/>
          </a:xfrm>
        </p:grpSpPr>
        <p:sp>
          <p:nvSpPr>
            <p:cNvPr id="15" name="Freeform 6"/>
            <p:cNvSpPr>
              <a:spLocks/>
            </p:cNvSpPr>
            <p:nvPr/>
          </p:nvSpPr>
          <p:spPr bwMode="gray">
            <a:xfrm>
              <a:off x="4944567" y="2592361"/>
              <a:ext cx="2421711" cy="1482958"/>
            </a:xfrm>
            <a:custGeom>
              <a:avLst/>
              <a:gdLst>
                <a:gd name="T0" fmla="*/ 600 w 715"/>
                <a:gd name="T1" fmla="*/ 182 h 413"/>
                <a:gd name="T2" fmla="*/ 579 w 715"/>
                <a:gd name="T3" fmla="*/ 184 h 413"/>
                <a:gd name="T4" fmla="*/ 376 w 715"/>
                <a:gd name="T5" fmla="*/ 0 h 413"/>
                <a:gd name="T6" fmla="*/ 185 w 715"/>
                <a:gd name="T7" fmla="*/ 131 h 413"/>
                <a:gd name="T8" fmla="*/ 144 w 715"/>
                <a:gd name="T9" fmla="*/ 125 h 413"/>
                <a:gd name="T10" fmla="*/ 0 w 715"/>
                <a:gd name="T11" fmla="*/ 269 h 413"/>
                <a:gd name="T12" fmla="*/ 144 w 715"/>
                <a:gd name="T13" fmla="*/ 413 h 413"/>
                <a:gd name="T14" fmla="*/ 151 w 715"/>
                <a:gd name="T15" fmla="*/ 413 h 413"/>
                <a:gd name="T16" fmla="*/ 157 w 715"/>
                <a:gd name="T17" fmla="*/ 413 h 413"/>
                <a:gd name="T18" fmla="*/ 578 w 715"/>
                <a:gd name="T19" fmla="*/ 413 h 413"/>
                <a:gd name="T20" fmla="*/ 589 w 715"/>
                <a:gd name="T21" fmla="*/ 413 h 413"/>
                <a:gd name="T22" fmla="*/ 600 w 715"/>
                <a:gd name="T23" fmla="*/ 413 h 413"/>
                <a:gd name="T24" fmla="*/ 715 w 715"/>
                <a:gd name="T25" fmla="*/ 298 h 413"/>
                <a:gd name="T26" fmla="*/ 600 w 715"/>
                <a:gd name="T27" fmla="*/ 182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5" h="413">
                  <a:moveTo>
                    <a:pt x="600" y="182"/>
                  </a:moveTo>
                  <a:cubicBezTo>
                    <a:pt x="593" y="182"/>
                    <a:pt x="586" y="183"/>
                    <a:pt x="579" y="184"/>
                  </a:cubicBezTo>
                  <a:cubicBezTo>
                    <a:pt x="569" y="81"/>
                    <a:pt x="481" y="0"/>
                    <a:pt x="376" y="0"/>
                  </a:cubicBezTo>
                  <a:cubicBezTo>
                    <a:pt x="289" y="0"/>
                    <a:pt x="215" y="55"/>
                    <a:pt x="185" y="131"/>
                  </a:cubicBezTo>
                  <a:cubicBezTo>
                    <a:pt x="172" y="127"/>
                    <a:pt x="158" y="125"/>
                    <a:pt x="144" y="125"/>
                  </a:cubicBezTo>
                  <a:cubicBezTo>
                    <a:pt x="64" y="125"/>
                    <a:pt x="0" y="190"/>
                    <a:pt x="0" y="269"/>
                  </a:cubicBezTo>
                  <a:cubicBezTo>
                    <a:pt x="0" y="349"/>
                    <a:pt x="64" y="413"/>
                    <a:pt x="144" y="413"/>
                  </a:cubicBezTo>
                  <a:cubicBezTo>
                    <a:pt x="146" y="413"/>
                    <a:pt x="148" y="413"/>
                    <a:pt x="151" y="413"/>
                  </a:cubicBezTo>
                  <a:cubicBezTo>
                    <a:pt x="153" y="413"/>
                    <a:pt x="155" y="413"/>
                    <a:pt x="157" y="413"/>
                  </a:cubicBezTo>
                  <a:cubicBezTo>
                    <a:pt x="578" y="413"/>
                    <a:pt x="578" y="413"/>
                    <a:pt x="578" y="413"/>
                  </a:cubicBezTo>
                  <a:cubicBezTo>
                    <a:pt x="581" y="413"/>
                    <a:pt x="585" y="413"/>
                    <a:pt x="589" y="413"/>
                  </a:cubicBezTo>
                  <a:cubicBezTo>
                    <a:pt x="592" y="413"/>
                    <a:pt x="596" y="413"/>
                    <a:pt x="600" y="413"/>
                  </a:cubicBezTo>
                  <a:cubicBezTo>
                    <a:pt x="663" y="413"/>
                    <a:pt x="715" y="361"/>
                    <a:pt x="715" y="298"/>
                  </a:cubicBezTo>
                  <a:cubicBezTo>
                    <a:pt x="715" y="234"/>
                    <a:pt x="663" y="182"/>
                    <a:pt x="600" y="182"/>
                  </a:cubicBezTo>
                  <a:close/>
                </a:path>
              </a:pathLst>
            </a:custGeom>
            <a:gradFill>
              <a:gsLst>
                <a:gs pos="0">
                  <a:schemeClr val="bg1">
                    <a:alpha val="81000"/>
                  </a:schemeClr>
                </a:gs>
                <a:gs pos="67000">
                  <a:schemeClr val="bg1"/>
                </a:gs>
              </a:gsLst>
              <a:lin ang="16200000" scaled="1"/>
            </a:gradFill>
            <a:ln w="57150" cmpd="sng">
              <a:solidFill>
                <a:srgbClr val="00A0DF"/>
              </a:solid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TextBox 16"/>
            <p:cNvSpPr txBox="1"/>
            <p:nvPr/>
          </p:nvSpPr>
          <p:spPr bwMode="gray">
            <a:xfrm>
              <a:off x="5185989" y="3603064"/>
              <a:ext cx="1938173" cy="372643"/>
            </a:xfrm>
            <a:prstGeom prst="rect">
              <a:avLst/>
            </a:prstGeom>
            <a:noFill/>
          </p:spPr>
          <p:txBody>
            <a:bodyPr wrap="none">
              <a:spAutoFit/>
            </a:bodyPr>
            <a:lstStyle/>
            <a:p>
              <a:pPr algn="ctr">
                <a:defRPr/>
              </a:pPr>
              <a:r>
                <a:rPr lang="en-US" altLang="zh-CN" sz="2000" b="1" dirty="0">
                  <a:latin typeface="微软雅黑" panose="020B0503020204020204" pitchFamily="34" charset="-122"/>
                  <a:ea typeface="微软雅黑" panose="020B0503020204020204" pitchFamily="34" charset="-122"/>
                  <a:cs typeface="SimSun"/>
                </a:rPr>
                <a:t>Control Center</a:t>
              </a:r>
            </a:p>
          </p:txBody>
        </p:sp>
      </p:grpSp>
      <p:sp>
        <p:nvSpPr>
          <p:cNvPr id="3" name="Rectangle 2"/>
          <p:cNvSpPr/>
          <p:nvPr/>
        </p:nvSpPr>
        <p:spPr>
          <a:xfrm>
            <a:off x="2381" y="5581651"/>
            <a:ext cx="12187238" cy="136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Title 3"/>
          <p:cNvSpPr>
            <a:spLocks noGrp="1"/>
          </p:cNvSpPr>
          <p:nvPr>
            <p:ph type="title" idx="4294967295"/>
          </p:nvPr>
        </p:nvSpPr>
        <p:spPr bwMode="gray">
          <a:xfrm>
            <a:off x="399257" y="5932488"/>
            <a:ext cx="11382375" cy="766762"/>
          </a:xfrm>
        </p:spPr>
        <p:txBody>
          <a:bodyPr>
            <a:noAutofit/>
          </a:bodyPr>
          <a:lstStyle/>
          <a:p>
            <a:pPr algn="ctr">
              <a:defRPr/>
            </a:pPr>
            <a:r>
              <a:rPr lang="zh-CN" altLang="en-US" sz="3200" b="1" dirty="0">
                <a:latin typeface="微软雅黑" panose="020B0503020204020204" pitchFamily="34" charset="-122"/>
                <a:ea typeface="微软雅黑" panose="020B0503020204020204" pitchFamily="34" charset="-122"/>
                <a:cs typeface="SimSun"/>
              </a:rPr>
              <a:t>它堪称您联网设备业务的自动驾驶仪。</a:t>
            </a:r>
            <a:r>
              <a:rPr sz="4800" b="1" dirty="0">
                <a:latin typeface="微软雅黑" panose="020B0503020204020204" pitchFamily="34" charset="-122"/>
                <a:ea typeface="微软雅黑" panose="020B0503020204020204" pitchFamily="34" charset="-122"/>
              </a:rPr>
              <a:t/>
            </a:r>
            <a:br>
              <a:rPr sz="4800" b="1" dirty="0">
                <a:latin typeface="微软雅黑" panose="020B0503020204020204" pitchFamily="34" charset="-122"/>
                <a:ea typeface="微软雅黑" panose="020B0503020204020204" pitchFamily="34" charset="-122"/>
              </a:rPr>
            </a:br>
            <a:r>
              <a:rPr lang="zh-CN" altLang="en-US" sz="3200" b="1" dirty="0">
                <a:solidFill>
                  <a:schemeClr val="bg1">
                    <a:lumMod val="65000"/>
                  </a:schemeClr>
                </a:solidFill>
                <a:latin typeface="微软雅黑" panose="020B0503020204020204" pitchFamily="34" charset="-122"/>
                <a:ea typeface="微软雅黑" panose="020B0503020204020204" pitchFamily="34" charset="-122"/>
                <a:cs typeface="SimSun"/>
              </a:rPr>
              <a:t>降低成本，提高服务可靠性，根据需要灵活扩展</a:t>
            </a:r>
            <a:endParaRPr lang="zh-CN" altLang="en-US" sz="3200" b="1" dirty="0">
              <a:latin typeface="微软雅黑" panose="020B0503020204020204" pitchFamily="34" charset="-122"/>
              <a:ea typeface="微软雅黑" panose="020B0503020204020204" pitchFamily="34" charset="-122"/>
            </a:endParaRPr>
          </a:p>
        </p:txBody>
      </p:sp>
      <p:pic>
        <p:nvPicPr>
          <p:cNvPr id="35850" name="Picture 3"/>
          <p:cNvPicPr>
            <a:picLocks noChangeAspect="1"/>
          </p:cNvPicPr>
          <p:nvPr/>
        </p:nvPicPr>
        <p:blipFill>
          <a:blip r:embed="rId4" cstate="print"/>
          <a:srcRect/>
          <a:stretch>
            <a:fillRect/>
          </a:stretch>
        </p:blipFill>
        <p:spPr bwMode="auto">
          <a:xfrm>
            <a:off x="5660232" y="647701"/>
            <a:ext cx="1063625" cy="587375"/>
          </a:xfrm>
          <a:prstGeom prst="rect">
            <a:avLst/>
          </a:prstGeom>
          <a:noFill/>
          <a:ln w="9525">
            <a:noFill/>
            <a:miter lim="800000"/>
            <a:headEnd/>
            <a:tailEnd/>
          </a:ln>
        </p:spPr>
      </p:pic>
    </p:spTree>
    <p:extLst>
      <p:ext uri="{BB962C8B-B14F-4D97-AF65-F5344CB8AC3E}">
        <p14:creationId xmlns:p14="http://schemas.microsoft.com/office/powerpoint/2010/main" xmlns="" val="314950936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59"/>
          <p:cNvSpPr/>
          <p:nvPr/>
        </p:nvSpPr>
        <p:spPr>
          <a:xfrm>
            <a:off x="4484559" y="1593578"/>
            <a:ext cx="3509028" cy="3509028"/>
          </a:xfrm>
          <a:prstGeom prst="ellipse">
            <a:avLst/>
          </a:prstGeom>
          <a:solidFill>
            <a:schemeClr val="accent1"/>
          </a:solidFill>
          <a:ln>
            <a:solidFill>
              <a:srgbClr val="CE34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87"/>
          <p:cNvSpPr/>
          <p:nvPr/>
        </p:nvSpPr>
        <p:spPr>
          <a:xfrm>
            <a:off x="5354352" y="2511670"/>
            <a:ext cx="1740126" cy="1740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68"/>
          <p:cNvSpPr/>
          <p:nvPr/>
        </p:nvSpPr>
        <p:spPr>
          <a:xfrm>
            <a:off x="5613283" y="2764390"/>
            <a:ext cx="1244928" cy="1244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24"/>
          <p:cNvGrpSpPr/>
          <p:nvPr/>
        </p:nvGrpSpPr>
        <p:grpSpPr>
          <a:xfrm>
            <a:off x="5603982" y="2748608"/>
            <a:ext cx="1330705" cy="1376956"/>
            <a:chOff x="8554107" y="2841759"/>
            <a:chExt cx="1130489" cy="1169780"/>
          </a:xfrm>
          <a:solidFill>
            <a:schemeClr val="accent1">
              <a:lumMod val="40000"/>
              <a:lumOff val="60000"/>
            </a:schemeClr>
          </a:solidFill>
        </p:grpSpPr>
        <p:grpSp>
          <p:nvGrpSpPr>
            <p:cNvPr id="7" name="Group 2"/>
            <p:cNvGrpSpPr/>
            <p:nvPr/>
          </p:nvGrpSpPr>
          <p:grpSpPr>
            <a:xfrm>
              <a:off x="8554107" y="2917692"/>
              <a:ext cx="1130489" cy="847969"/>
              <a:chOff x="7913630" y="4576178"/>
              <a:chExt cx="1198740" cy="899164"/>
            </a:xfrm>
            <a:grpFill/>
          </p:grpSpPr>
          <p:grpSp>
            <p:nvGrpSpPr>
              <p:cNvPr id="24" name="Group 77"/>
              <p:cNvGrpSpPr/>
              <p:nvPr/>
            </p:nvGrpSpPr>
            <p:grpSpPr>
              <a:xfrm>
                <a:off x="8574577" y="4717455"/>
                <a:ext cx="410936" cy="368486"/>
                <a:chOff x="1667298" y="-577156"/>
                <a:chExt cx="244578" cy="219312"/>
              </a:xfrm>
              <a:grpFill/>
            </p:grpSpPr>
            <p:grpSp>
              <p:nvGrpSpPr>
                <p:cNvPr id="33" name="Group 78"/>
                <p:cNvGrpSpPr/>
                <p:nvPr/>
              </p:nvGrpSpPr>
              <p:grpSpPr>
                <a:xfrm>
                  <a:off x="1667298" y="-577156"/>
                  <a:ext cx="244578" cy="219312"/>
                  <a:chOff x="704824" y="3346888"/>
                  <a:chExt cx="576618" cy="517051"/>
                </a:xfrm>
                <a:grpFill/>
              </p:grpSpPr>
              <p:sp>
                <p:nvSpPr>
                  <p:cNvPr id="35" name="Freeform 44"/>
                  <p:cNvSpPr>
                    <a:spLocks noEditPoints="1"/>
                  </p:cNvSpPr>
                  <p:nvPr/>
                </p:nvSpPr>
                <p:spPr bwMode="auto">
                  <a:xfrm>
                    <a:off x="704824" y="3346888"/>
                    <a:ext cx="576618" cy="517051"/>
                  </a:xfrm>
                  <a:custGeom>
                    <a:avLst/>
                    <a:gdLst/>
                    <a:ahLst/>
                    <a:cxnLst>
                      <a:cxn ang="0">
                        <a:pos x="159" y="5"/>
                      </a:cxn>
                      <a:cxn ang="0">
                        <a:pos x="153" y="0"/>
                      </a:cxn>
                      <a:cxn ang="0">
                        <a:pos x="137" y="0"/>
                      </a:cxn>
                      <a:cxn ang="0">
                        <a:pos x="131" y="5"/>
                      </a:cxn>
                      <a:cxn ang="0">
                        <a:pos x="131" y="15"/>
                      </a:cxn>
                      <a:cxn ang="0">
                        <a:pos x="159" y="42"/>
                      </a:cxn>
                      <a:cxn ang="0">
                        <a:pos x="159" y="5"/>
                      </a:cxn>
                      <a:cxn ang="0">
                        <a:pos x="198" y="94"/>
                      </a:cxn>
                      <a:cxn ang="0">
                        <a:pos x="109" y="5"/>
                      </a:cxn>
                      <a:cxn ang="0">
                        <a:pos x="94" y="5"/>
                      </a:cxn>
                      <a:cxn ang="0">
                        <a:pos x="5" y="94"/>
                      </a:cxn>
                      <a:cxn ang="0">
                        <a:pos x="5" y="109"/>
                      </a:cxn>
                      <a:cxn ang="0">
                        <a:pos x="12" y="112"/>
                      </a:cxn>
                      <a:cxn ang="0">
                        <a:pos x="20" y="109"/>
                      </a:cxn>
                      <a:cxn ang="0">
                        <a:pos x="101" y="28"/>
                      </a:cxn>
                      <a:cxn ang="0">
                        <a:pos x="183" y="109"/>
                      </a:cxn>
                      <a:cxn ang="0">
                        <a:pos x="198" y="109"/>
                      </a:cxn>
                      <a:cxn ang="0">
                        <a:pos x="198" y="94"/>
                      </a:cxn>
                      <a:cxn ang="0">
                        <a:pos x="28" y="112"/>
                      </a:cxn>
                      <a:cxn ang="0">
                        <a:pos x="28" y="171"/>
                      </a:cxn>
                      <a:cxn ang="0">
                        <a:pos x="38" y="181"/>
                      </a:cxn>
                      <a:cxn ang="0">
                        <a:pos x="84" y="181"/>
                      </a:cxn>
                      <a:cxn ang="0">
                        <a:pos x="84" y="127"/>
                      </a:cxn>
                      <a:cxn ang="0">
                        <a:pos x="88" y="123"/>
                      </a:cxn>
                      <a:cxn ang="0">
                        <a:pos x="114" y="123"/>
                      </a:cxn>
                      <a:cxn ang="0">
                        <a:pos x="118" y="127"/>
                      </a:cxn>
                      <a:cxn ang="0">
                        <a:pos x="118" y="181"/>
                      </a:cxn>
                      <a:cxn ang="0">
                        <a:pos x="165" y="181"/>
                      </a:cxn>
                      <a:cxn ang="0">
                        <a:pos x="175" y="171"/>
                      </a:cxn>
                      <a:cxn ang="0">
                        <a:pos x="175" y="113"/>
                      </a:cxn>
                      <a:cxn ang="0">
                        <a:pos x="101" y="39"/>
                      </a:cxn>
                      <a:cxn ang="0">
                        <a:pos x="28" y="112"/>
                      </a:cxn>
                    </a:cxnLst>
                    <a:rect l="0" t="0" r="r" b="b"/>
                    <a:pathLst>
                      <a:path w="202" h="181">
                        <a:moveTo>
                          <a:pt x="159" y="5"/>
                        </a:moveTo>
                        <a:cubicBezTo>
                          <a:pt x="159" y="2"/>
                          <a:pt x="156" y="0"/>
                          <a:pt x="153" y="0"/>
                        </a:cubicBezTo>
                        <a:cubicBezTo>
                          <a:pt x="137" y="0"/>
                          <a:pt x="137" y="0"/>
                          <a:pt x="137" y="0"/>
                        </a:cubicBezTo>
                        <a:cubicBezTo>
                          <a:pt x="134" y="0"/>
                          <a:pt x="131" y="2"/>
                          <a:pt x="131" y="5"/>
                        </a:cubicBezTo>
                        <a:cubicBezTo>
                          <a:pt x="131" y="15"/>
                          <a:pt x="131" y="15"/>
                          <a:pt x="131" y="15"/>
                        </a:cubicBezTo>
                        <a:cubicBezTo>
                          <a:pt x="159" y="42"/>
                          <a:pt x="159" y="42"/>
                          <a:pt x="159" y="42"/>
                        </a:cubicBezTo>
                        <a:lnTo>
                          <a:pt x="159" y="5"/>
                        </a:lnTo>
                        <a:close/>
                        <a:moveTo>
                          <a:pt x="198" y="94"/>
                        </a:moveTo>
                        <a:cubicBezTo>
                          <a:pt x="109" y="5"/>
                          <a:pt x="109" y="5"/>
                          <a:pt x="109" y="5"/>
                        </a:cubicBezTo>
                        <a:cubicBezTo>
                          <a:pt x="105" y="0"/>
                          <a:pt x="98" y="0"/>
                          <a:pt x="94" y="5"/>
                        </a:cubicBezTo>
                        <a:cubicBezTo>
                          <a:pt x="5" y="94"/>
                          <a:pt x="5" y="94"/>
                          <a:pt x="5" y="94"/>
                        </a:cubicBezTo>
                        <a:cubicBezTo>
                          <a:pt x="0" y="98"/>
                          <a:pt x="0" y="105"/>
                          <a:pt x="5" y="109"/>
                        </a:cubicBezTo>
                        <a:cubicBezTo>
                          <a:pt x="7" y="111"/>
                          <a:pt x="9" y="112"/>
                          <a:pt x="12" y="112"/>
                        </a:cubicBezTo>
                        <a:cubicBezTo>
                          <a:pt x="15" y="112"/>
                          <a:pt x="18" y="111"/>
                          <a:pt x="20" y="109"/>
                        </a:cubicBezTo>
                        <a:cubicBezTo>
                          <a:pt x="101" y="28"/>
                          <a:pt x="101" y="28"/>
                          <a:pt x="101" y="28"/>
                        </a:cubicBezTo>
                        <a:cubicBezTo>
                          <a:pt x="183" y="109"/>
                          <a:pt x="183" y="109"/>
                          <a:pt x="183" y="109"/>
                        </a:cubicBezTo>
                        <a:cubicBezTo>
                          <a:pt x="187" y="113"/>
                          <a:pt x="194" y="113"/>
                          <a:pt x="198" y="109"/>
                        </a:cubicBezTo>
                        <a:cubicBezTo>
                          <a:pt x="202" y="105"/>
                          <a:pt x="202" y="98"/>
                          <a:pt x="198" y="94"/>
                        </a:cubicBezTo>
                        <a:close/>
                        <a:moveTo>
                          <a:pt x="28" y="112"/>
                        </a:moveTo>
                        <a:cubicBezTo>
                          <a:pt x="28" y="171"/>
                          <a:pt x="28" y="171"/>
                          <a:pt x="28" y="171"/>
                        </a:cubicBezTo>
                        <a:cubicBezTo>
                          <a:pt x="28" y="177"/>
                          <a:pt x="33" y="181"/>
                          <a:pt x="38" y="181"/>
                        </a:cubicBezTo>
                        <a:cubicBezTo>
                          <a:pt x="84" y="181"/>
                          <a:pt x="84" y="181"/>
                          <a:pt x="84" y="181"/>
                        </a:cubicBezTo>
                        <a:cubicBezTo>
                          <a:pt x="84" y="127"/>
                          <a:pt x="84" y="127"/>
                          <a:pt x="84" y="127"/>
                        </a:cubicBezTo>
                        <a:cubicBezTo>
                          <a:pt x="84" y="125"/>
                          <a:pt x="86" y="123"/>
                          <a:pt x="88" y="123"/>
                        </a:cubicBezTo>
                        <a:cubicBezTo>
                          <a:pt x="114" y="123"/>
                          <a:pt x="114" y="123"/>
                          <a:pt x="114" y="123"/>
                        </a:cubicBezTo>
                        <a:cubicBezTo>
                          <a:pt x="116" y="123"/>
                          <a:pt x="118" y="125"/>
                          <a:pt x="118" y="127"/>
                        </a:cubicBezTo>
                        <a:cubicBezTo>
                          <a:pt x="118" y="181"/>
                          <a:pt x="118" y="181"/>
                          <a:pt x="118" y="181"/>
                        </a:cubicBezTo>
                        <a:cubicBezTo>
                          <a:pt x="165" y="181"/>
                          <a:pt x="165" y="181"/>
                          <a:pt x="165" y="181"/>
                        </a:cubicBezTo>
                        <a:cubicBezTo>
                          <a:pt x="171" y="181"/>
                          <a:pt x="175" y="177"/>
                          <a:pt x="175" y="171"/>
                        </a:cubicBezTo>
                        <a:cubicBezTo>
                          <a:pt x="175" y="113"/>
                          <a:pt x="175" y="113"/>
                          <a:pt x="175" y="113"/>
                        </a:cubicBezTo>
                        <a:cubicBezTo>
                          <a:pt x="101" y="39"/>
                          <a:pt x="101" y="39"/>
                          <a:pt x="101" y="39"/>
                        </a:cubicBezTo>
                        <a:lnTo>
                          <a:pt x="28" y="112"/>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sp>
                <p:nvSpPr>
                  <p:cNvPr id="36" name="Rectangle 81"/>
                  <p:cNvSpPr/>
                  <p:nvPr/>
                </p:nvSpPr>
                <p:spPr>
                  <a:xfrm>
                    <a:off x="941867" y="3647043"/>
                    <a:ext cx="137633" cy="216896"/>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latin typeface="Arial"/>
                      <a:ea typeface="+mn-ea"/>
                      <a:cs typeface="+mn-cs"/>
                    </a:endParaRPr>
                  </a:p>
                </p:txBody>
              </p:sp>
            </p:grpSp>
            <p:sp>
              <p:nvSpPr>
                <p:cNvPr id="34" name="Freeform 93"/>
                <p:cNvSpPr>
                  <a:spLocks noEditPoints="1"/>
                </p:cNvSpPr>
                <p:nvPr/>
              </p:nvSpPr>
              <p:spPr bwMode="auto">
                <a:xfrm>
                  <a:off x="1753627" y="-486332"/>
                  <a:ext cx="76464" cy="105536"/>
                </a:xfrm>
                <a:custGeom>
                  <a:avLst/>
                  <a:gdLst/>
                  <a:ahLst/>
                  <a:cxnLst>
                    <a:cxn ang="0">
                      <a:pos x="54" y="54"/>
                    </a:cxn>
                    <a:cxn ang="0">
                      <a:pos x="81" y="27"/>
                    </a:cxn>
                    <a:cxn ang="0">
                      <a:pos x="107" y="54"/>
                    </a:cxn>
                    <a:cxn ang="0">
                      <a:pos x="107" y="75"/>
                    </a:cxn>
                    <a:cxn ang="0">
                      <a:pos x="135" y="75"/>
                    </a:cxn>
                    <a:cxn ang="0">
                      <a:pos x="135" y="54"/>
                    </a:cxn>
                    <a:cxn ang="0">
                      <a:pos x="81" y="0"/>
                    </a:cxn>
                    <a:cxn ang="0">
                      <a:pos x="27" y="54"/>
                    </a:cxn>
                    <a:cxn ang="0">
                      <a:pos x="27" y="75"/>
                    </a:cxn>
                    <a:cxn ang="0">
                      <a:pos x="54" y="75"/>
                    </a:cxn>
                    <a:cxn ang="0">
                      <a:pos x="54" y="54"/>
                    </a:cxn>
                    <a:cxn ang="0">
                      <a:pos x="145" y="87"/>
                    </a:cxn>
                    <a:cxn ang="0">
                      <a:pos x="17" y="87"/>
                    </a:cxn>
                    <a:cxn ang="0">
                      <a:pos x="0" y="104"/>
                    </a:cxn>
                    <a:cxn ang="0">
                      <a:pos x="0" y="206"/>
                    </a:cxn>
                    <a:cxn ang="0">
                      <a:pos x="17" y="222"/>
                    </a:cxn>
                    <a:cxn ang="0">
                      <a:pos x="145" y="222"/>
                    </a:cxn>
                    <a:cxn ang="0">
                      <a:pos x="161" y="206"/>
                    </a:cxn>
                    <a:cxn ang="0">
                      <a:pos x="161" y="104"/>
                    </a:cxn>
                    <a:cxn ang="0">
                      <a:pos x="145" y="87"/>
                    </a:cxn>
                    <a:cxn ang="0">
                      <a:pos x="95" y="170"/>
                    </a:cxn>
                    <a:cxn ang="0">
                      <a:pos x="81" y="182"/>
                    </a:cxn>
                    <a:cxn ang="0">
                      <a:pos x="67" y="170"/>
                    </a:cxn>
                    <a:cxn ang="0">
                      <a:pos x="67" y="131"/>
                    </a:cxn>
                    <a:cxn ang="0">
                      <a:pos x="81" y="118"/>
                    </a:cxn>
                    <a:cxn ang="0">
                      <a:pos x="95" y="131"/>
                    </a:cxn>
                    <a:cxn ang="0">
                      <a:pos x="95" y="170"/>
                    </a:cxn>
                  </a:cxnLst>
                  <a:rect l="0" t="0" r="r" b="b"/>
                  <a:pathLst>
                    <a:path w="161" h="222">
                      <a:moveTo>
                        <a:pt x="54" y="54"/>
                      </a:moveTo>
                      <a:cubicBezTo>
                        <a:pt x="54" y="39"/>
                        <a:pt x="66" y="27"/>
                        <a:pt x="81" y="27"/>
                      </a:cubicBezTo>
                      <a:cubicBezTo>
                        <a:pt x="95" y="27"/>
                        <a:pt x="107" y="39"/>
                        <a:pt x="107" y="54"/>
                      </a:cubicBezTo>
                      <a:cubicBezTo>
                        <a:pt x="107" y="75"/>
                        <a:pt x="107" y="75"/>
                        <a:pt x="107" y="75"/>
                      </a:cubicBezTo>
                      <a:cubicBezTo>
                        <a:pt x="135" y="75"/>
                        <a:pt x="135" y="75"/>
                        <a:pt x="135" y="75"/>
                      </a:cubicBezTo>
                      <a:cubicBezTo>
                        <a:pt x="135" y="54"/>
                        <a:pt x="135" y="54"/>
                        <a:pt x="135" y="54"/>
                      </a:cubicBezTo>
                      <a:cubicBezTo>
                        <a:pt x="135" y="24"/>
                        <a:pt x="111" y="0"/>
                        <a:pt x="81" y="0"/>
                      </a:cubicBezTo>
                      <a:cubicBezTo>
                        <a:pt x="51" y="0"/>
                        <a:pt x="27" y="24"/>
                        <a:pt x="27" y="54"/>
                      </a:cubicBezTo>
                      <a:cubicBezTo>
                        <a:pt x="27" y="75"/>
                        <a:pt x="27" y="75"/>
                        <a:pt x="27" y="75"/>
                      </a:cubicBezTo>
                      <a:cubicBezTo>
                        <a:pt x="54" y="75"/>
                        <a:pt x="54" y="75"/>
                        <a:pt x="54" y="75"/>
                      </a:cubicBezTo>
                      <a:lnTo>
                        <a:pt x="54" y="54"/>
                      </a:lnTo>
                      <a:close/>
                      <a:moveTo>
                        <a:pt x="145" y="87"/>
                      </a:moveTo>
                      <a:cubicBezTo>
                        <a:pt x="17" y="87"/>
                        <a:pt x="17" y="87"/>
                        <a:pt x="17" y="87"/>
                      </a:cubicBezTo>
                      <a:cubicBezTo>
                        <a:pt x="8" y="87"/>
                        <a:pt x="0" y="95"/>
                        <a:pt x="0" y="104"/>
                      </a:cubicBezTo>
                      <a:cubicBezTo>
                        <a:pt x="0" y="206"/>
                        <a:pt x="0" y="206"/>
                        <a:pt x="0" y="206"/>
                      </a:cubicBezTo>
                      <a:cubicBezTo>
                        <a:pt x="0" y="215"/>
                        <a:pt x="8" y="222"/>
                        <a:pt x="17" y="222"/>
                      </a:cubicBezTo>
                      <a:cubicBezTo>
                        <a:pt x="145" y="222"/>
                        <a:pt x="145" y="222"/>
                        <a:pt x="145" y="222"/>
                      </a:cubicBezTo>
                      <a:cubicBezTo>
                        <a:pt x="154" y="222"/>
                        <a:pt x="161" y="215"/>
                        <a:pt x="161" y="206"/>
                      </a:cubicBezTo>
                      <a:cubicBezTo>
                        <a:pt x="161" y="104"/>
                        <a:pt x="161" y="104"/>
                        <a:pt x="161" y="104"/>
                      </a:cubicBezTo>
                      <a:cubicBezTo>
                        <a:pt x="161" y="95"/>
                        <a:pt x="154" y="87"/>
                        <a:pt x="145" y="87"/>
                      </a:cubicBezTo>
                      <a:close/>
                      <a:moveTo>
                        <a:pt x="95" y="170"/>
                      </a:moveTo>
                      <a:cubicBezTo>
                        <a:pt x="95" y="177"/>
                        <a:pt x="88" y="182"/>
                        <a:pt x="81" y="182"/>
                      </a:cubicBezTo>
                      <a:cubicBezTo>
                        <a:pt x="73" y="182"/>
                        <a:pt x="67" y="177"/>
                        <a:pt x="67" y="170"/>
                      </a:cubicBezTo>
                      <a:cubicBezTo>
                        <a:pt x="67" y="131"/>
                        <a:pt x="67" y="131"/>
                        <a:pt x="67" y="131"/>
                      </a:cubicBezTo>
                      <a:cubicBezTo>
                        <a:pt x="67" y="124"/>
                        <a:pt x="73" y="118"/>
                        <a:pt x="81" y="118"/>
                      </a:cubicBezTo>
                      <a:cubicBezTo>
                        <a:pt x="88" y="118"/>
                        <a:pt x="95" y="124"/>
                        <a:pt x="95" y="131"/>
                      </a:cubicBezTo>
                      <a:lnTo>
                        <a:pt x="95" y="170"/>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grpSp>
          <p:sp>
            <p:nvSpPr>
              <p:cNvPr id="25" name="Freeform 6"/>
              <p:cNvSpPr>
                <a:spLocks/>
              </p:cNvSpPr>
              <p:nvPr/>
            </p:nvSpPr>
            <p:spPr bwMode="auto">
              <a:xfrm>
                <a:off x="8084361" y="4576178"/>
                <a:ext cx="432122" cy="485454"/>
              </a:xfrm>
              <a:custGeom>
                <a:avLst/>
                <a:gdLst>
                  <a:gd name="T0" fmla="*/ 380 w 669"/>
                  <a:gd name="T1" fmla="*/ 448 h 751"/>
                  <a:gd name="T2" fmla="*/ 669 w 669"/>
                  <a:gd name="T3" fmla="*/ 565 h 751"/>
                  <a:gd name="T4" fmla="*/ 669 w 669"/>
                  <a:gd name="T5" fmla="*/ 514 h 751"/>
                  <a:gd name="T6" fmla="*/ 380 w 669"/>
                  <a:gd name="T7" fmla="*/ 305 h 751"/>
                  <a:gd name="T8" fmla="*/ 380 w 669"/>
                  <a:gd name="T9" fmla="*/ 117 h 751"/>
                  <a:gd name="T10" fmla="*/ 370 w 669"/>
                  <a:gd name="T11" fmla="*/ 63 h 751"/>
                  <a:gd name="T12" fmla="*/ 352 w 669"/>
                  <a:gd name="T13" fmla="*/ 12 h 751"/>
                  <a:gd name="T14" fmla="*/ 335 w 669"/>
                  <a:gd name="T15" fmla="*/ 0 h 751"/>
                  <a:gd name="T16" fmla="*/ 317 w 669"/>
                  <a:gd name="T17" fmla="*/ 12 h 751"/>
                  <a:gd name="T18" fmla="*/ 299 w 669"/>
                  <a:gd name="T19" fmla="*/ 63 h 751"/>
                  <a:gd name="T20" fmla="*/ 289 w 669"/>
                  <a:gd name="T21" fmla="*/ 117 h 751"/>
                  <a:gd name="T22" fmla="*/ 289 w 669"/>
                  <a:gd name="T23" fmla="*/ 305 h 751"/>
                  <a:gd name="T24" fmla="*/ 0 w 669"/>
                  <a:gd name="T25" fmla="*/ 514 h 751"/>
                  <a:gd name="T26" fmla="*/ 0 w 669"/>
                  <a:gd name="T27" fmla="*/ 565 h 751"/>
                  <a:gd name="T28" fmla="*/ 289 w 669"/>
                  <a:gd name="T29" fmla="*/ 448 h 751"/>
                  <a:gd name="T30" fmla="*/ 289 w 669"/>
                  <a:gd name="T31" fmla="*/ 526 h 751"/>
                  <a:gd name="T32" fmla="*/ 300 w 669"/>
                  <a:gd name="T33" fmla="*/ 612 h 751"/>
                  <a:gd name="T34" fmla="*/ 175 w 669"/>
                  <a:gd name="T35" fmla="*/ 706 h 751"/>
                  <a:gd name="T36" fmla="*/ 175 w 669"/>
                  <a:gd name="T37" fmla="*/ 751 h 751"/>
                  <a:gd name="T38" fmla="*/ 335 w 669"/>
                  <a:gd name="T39" fmla="*/ 697 h 751"/>
                  <a:gd name="T40" fmla="*/ 495 w 669"/>
                  <a:gd name="T41" fmla="*/ 751 h 751"/>
                  <a:gd name="T42" fmla="*/ 495 w 669"/>
                  <a:gd name="T43" fmla="*/ 706 h 751"/>
                  <a:gd name="T44" fmla="*/ 369 w 669"/>
                  <a:gd name="T45" fmla="*/ 612 h 751"/>
                  <a:gd name="T46" fmla="*/ 380 w 669"/>
                  <a:gd name="T47" fmla="*/ 526 h 751"/>
                  <a:gd name="T48" fmla="*/ 380 w 669"/>
                  <a:gd name="T49" fmla="*/ 44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9" h="751">
                    <a:moveTo>
                      <a:pt x="380" y="448"/>
                    </a:moveTo>
                    <a:cubicBezTo>
                      <a:pt x="380" y="448"/>
                      <a:pt x="380" y="448"/>
                      <a:pt x="669" y="565"/>
                    </a:cubicBezTo>
                    <a:cubicBezTo>
                      <a:pt x="669" y="565"/>
                      <a:pt x="669" y="565"/>
                      <a:pt x="669" y="514"/>
                    </a:cubicBezTo>
                    <a:cubicBezTo>
                      <a:pt x="380" y="305"/>
                      <a:pt x="380" y="305"/>
                      <a:pt x="380" y="305"/>
                    </a:cubicBezTo>
                    <a:cubicBezTo>
                      <a:pt x="380" y="305"/>
                      <a:pt x="380" y="305"/>
                      <a:pt x="380" y="117"/>
                    </a:cubicBezTo>
                    <a:cubicBezTo>
                      <a:pt x="381" y="102"/>
                      <a:pt x="376" y="76"/>
                      <a:pt x="370" y="63"/>
                    </a:cubicBezTo>
                    <a:cubicBezTo>
                      <a:pt x="370" y="63"/>
                      <a:pt x="370" y="63"/>
                      <a:pt x="352" y="12"/>
                    </a:cubicBezTo>
                    <a:cubicBezTo>
                      <a:pt x="350" y="6"/>
                      <a:pt x="342" y="0"/>
                      <a:pt x="335" y="0"/>
                    </a:cubicBezTo>
                    <a:cubicBezTo>
                      <a:pt x="327" y="0"/>
                      <a:pt x="319" y="6"/>
                      <a:pt x="317" y="12"/>
                    </a:cubicBezTo>
                    <a:cubicBezTo>
                      <a:pt x="299" y="63"/>
                      <a:pt x="299" y="63"/>
                      <a:pt x="299" y="63"/>
                    </a:cubicBezTo>
                    <a:cubicBezTo>
                      <a:pt x="293" y="76"/>
                      <a:pt x="289" y="102"/>
                      <a:pt x="289" y="117"/>
                    </a:cubicBezTo>
                    <a:cubicBezTo>
                      <a:pt x="289" y="305"/>
                      <a:pt x="289" y="305"/>
                      <a:pt x="289" y="305"/>
                    </a:cubicBezTo>
                    <a:cubicBezTo>
                      <a:pt x="0" y="514"/>
                      <a:pt x="0" y="514"/>
                      <a:pt x="0" y="514"/>
                    </a:cubicBezTo>
                    <a:cubicBezTo>
                      <a:pt x="0" y="565"/>
                      <a:pt x="0" y="565"/>
                      <a:pt x="0" y="565"/>
                    </a:cubicBezTo>
                    <a:cubicBezTo>
                      <a:pt x="289" y="448"/>
                      <a:pt x="289" y="448"/>
                      <a:pt x="289" y="448"/>
                    </a:cubicBezTo>
                    <a:cubicBezTo>
                      <a:pt x="289" y="526"/>
                      <a:pt x="289" y="526"/>
                      <a:pt x="289" y="526"/>
                    </a:cubicBezTo>
                    <a:cubicBezTo>
                      <a:pt x="290" y="549"/>
                      <a:pt x="295" y="590"/>
                      <a:pt x="300" y="612"/>
                    </a:cubicBezTo>
                    <a:cubicBezTo>
                      <a:pt x="175" y="706"/>
                      <a:pt x="175" y="706"/>
                      <a:pt x="175" y="706"/>
                    </a:cubicBezTo>
                    <a:cubicBezTo>
                      <a:pt x="175" y="751"/>
                      <a:pt x="175" y="751"/>
                      <a:pt x="175" y="751"/>
                    </a:cubicBezTo>
                    <a:cubicBezTo>
                      <a:pt x="335" y="697"/>
                      <a:pt x="335" y="697"/>
                      <a:pt x="335" y="697"/>
                    </a:cubicBezTo>
                    <a:cubicBezTo>
                      <a:pt x="335" y="697"/>
                      <a:pt x="335" y="697"/>
                      <a:pt x="495" y="751"/>
                    </a:cubicBezTo>
                    <a:cubicBezTo>
                      <a:pt x="495" y="751"/>
                      <a:pt x="495" y="751"/>
                      <a:pt x="495" y="706"/>
                    </a:cubicBezTo>
                    <a:cubicBezTo>
                      <a:pt x="495" y="706"/>
                      <a:pt x="495" y="706"/>
                      <a:pt x="369" y="612"/>
                    </a:cubicBezTo>
                    <a:cubicBezTo>
                      <a:pt x="374" y="590"/>
                      <a:pt x="379" y="549"/>
                      <a:pt x="380" y="526"/>
                    </a:cubicBezTo>
                    <a:cubicBezTo>
                      <a:pt x="380" y="526"/>
                      <a:pt x="380" y="526"/>
                      <a:pt x="380" y="44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grpSp>
            <p:nvGrpSpPr>
              <p:cNvPr id="26" name="Group 42"/>
              <p:cNvGrpSpPr/>
              <p:nvPr/>
            </p:nvGrpSpPr>
            <p:grpSpPr bwMode="gray">
              <a:xfrm>
                <a:off x="7913630" y="4988683"/>
                <a:ext cx="727372" cy="486659"/>
                <a:chOff x="6158032" y="3845017"/>
                <a:chExt cx="1992989" cy="1333438"/>
              </a:xfrm>
              <a:grpFill/>
            </p:grpSpPr>
            <p:sp>
              <p:nvSpPr>
                <p:cNvPr id="31" name="Freeform 12"/>
                <p:cNvSpPr>
                  <a:spLocks noEditPoints="1"/>
                </p:cNvSpPr>
                <p:nvPr/>
              </p:nvSpPr>
              <p:spPr bwMode="gray">
                <a:xfrm>
                  <a:off x="6941374" y="4735800"/>
                  <a:ext cx="1209647" cy="319167"/>
                </a:xfrm>
                <a:custGeom>
                  <a:avLst/>
                  <a:gdLst>
                    <a:gd name="T0" fmla="*/ 0 w 215"/>
                    <a:gd name="T1" fmla="*/ 57 h 57"/>
                    <a:gd name="T2" fmla="*/ 215 w 215"/>
                    <a:gd name="T3" fmla="*/ 57 h 57"/>
                    <a:gd name="T4" fmla="*/ 215 w 215"/>
                    <a:gd name="T5" fmla="*/ 0 h 57"/>
                    <a:gd name="T6" fmla="*/ 0 w 215"/>
                    <a:gd name="T7" fmla="*/ 0 h 57"/>
                    <a:gd name="T8" fmla="*/ 0 w 215"/>
                    <a:gd name="T9" fmla="*/ 57 h 57"/>
                    <a:gd name="T10" fmla="*/ 201 w 215"/>
                    <a:gd name="T11" fmla="*/ 7 h 57"/>
                    <a:gd name="T12" fmla="*/ 207 w 215"/>
                    <a:gd name="T13" fmla="*/ 14 h 57"/>
                    <a:gd name="T14" fmla="*/ 201 w 215"/>
                    <a:gd name="T15" fmla="*/ 21 h 57"/>
                    <a:gd name="T16" fmla="*/ 194 w 215"/>
                    <a:gd name="T17" fmla="*/ 14 h 57"/>
                    <a:gd name="T18" fmla="*/ 201 w 215"/>
                    <a:gd name="T19" fmla="*/ 7 h 57"/>
                    <a:gd name="T20" fmla="*/ 201 w 215"/>
                    <a:gd name="T21" fmla="*/ 36 h 57"/>
                    <a:gd name="T22" fmla="*/ 207 w 215"/>
                    <a:gd name="T23" fmla="*/ 42 h 57"/>
                    <a:gd name="T24" fmla="*/ 201 w 215"/>
                    <a:gd name="T25" fmla="*/ 49 h 57"/>
                    <a:gd name="T26" fmla="*/ 194 w 215"/>
                    <a:gd name="T27" fmla="*/ 42 h 57"/>
                    <a:gd name="T28" fmla="*/ 201 w 215"/>
                    <a:gd name="T29" fmla="*/ 36 h 57"/>
                    <a:gd name="T30" fmla="*/ 83 w 215"/>
                    <a:gd name="T31" fmla="*/ 35 h 57"/>
                    <a:gd name="T32" fmla="*/ 83 w 215"/>
                    <a:gd name="T33" fmla="*/ 42 h 57"/>
                    <a:gd name="T34" fmla="*/ 9 w 215"/>
                    <a:gd name="T35" fmla="*/ 42 h 57"/>
                    <a:gd name="T36" fmla="*/ 9 w 215"/>
                    <a:gd name="T37" fmla="*/ 35 h 57"/>
                    <a:gd name="T38" fmla="*/ 83 w 215"/>
                    <a:gd name="T3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5" h="57">
                      <a:moveTo>
                        <a:pt x="0" y="57"/>
                      </a:moveTo>
                      <a:cubicBezTo>
                        <a:pt x="215" y="57"/>
                        <a:pt x="215" y="57"/>
                        <a:pt x="215" y="57"/>
                      </a:cubicBezTo>
                      <a:cubicBezTo>
                        <a:pt x="215" y="0"/>
                        <a:pt x="215" y="0"/>
                        <a:pt x="215" y="0"/>
                      </a:cubicBezTo>
                      <a:cubicBezTo>
                        <a:pt x="0" y="0"/>
                        <a:pt x="0" y="0"/>
                        <a:pt x="0" y="0"/>
                      </a:cubicBezTo>
                      <a:lnTo>
                        <a:pt x="0" y="57"/>
                      </a:lnTo>
                      <a:close/>
                      <a:moveTo>
                        <a:pt x="201" y="7"/>
                      </a:moveTo>
                      <a:cubicBezTo>
                        <a:pt x="204" y="7"/>
                        <a:pt x="207" y="10"/>
                        <a:pt x="207" y="14"/>
                      </a:cubicBezTo>
                      <a:cubicBezTo>
                        <a:pt x="207" y="18"/>
                        <a:pt x="204" y="21"/>
                        <a:pt x="201" y="21"/>
                      </a:cubicBezTo>
                      <a:cubicBezTo>
                        <a:pt x="197" y="21"/>
                        <a:pt x="194" y="18"/>
                        <a:pt x="194" y="14"/>
                      </a:cubicBezTo>
                      <a:cubicBezTo>
                        <a:pt x="194" y="10"/>
                        <a:pt x="197" y="7"/>
                        <a:pt x="201" y="7"/>
                      </a:cubicBezTo>
                      <a:close/>
                      <a:moveTo>
                        <a:pt x="201" y="36"/>
                      </a:moveTo>
                      <a:cubicBezTo>
                        <a:pt x="204" y="36"/>
                        <a:pt x="207" y="39"/>
                        <a:pt x="207" y="42"/>
                      </a:cubicBezTo>
                      <a:cubicBezTo>
                        <a:pt x="207" y="46"/>
                        <a:pt x="204" y="49"/>
                        <a:pt x="201" y="49"/>
                      </a:cubicBezTo>
                      <a:cubicBezTo>
                        <a:pt x="197" y="49"/>
                        <a:pt x="194" y="46"/>
                        <a:pt x="194" y="42"/>
                      </a:cubicBezTo>
                      <a:cubicBezTo>
                        <a:pt x="194" y="39"/>
                        <a:pt x="197" y="36"/>
                        <a:pt x="201" y="36"/>
                      </a:cubicBezTo>
                      <a:close/>
                      <a:moveTo>
                        <a:pt x="83" y="35"/>
                      </a:moveTo>
                      <a:cubicBezTo>
                        <a:pt x="83" y="42"/>
                        <a:pt x="83" y="42"/>
                        <a:pt x="83" y="42"/>
                      </a:cubicBezTo>
                      <a:cubicBezTo>
                        <a:pt x="9" y="42"/>
                        <a:pt x="9" y="42"/>
                        <a:pt x="9" y="42"/>
                      </a:cubicBezTo>
                      <a:cubicBezTo>
                        <a:pt x="9" y="35"/>
                        <a:pt x="9" y="35"/>
                        <a:pt x="9" y="35"/>
                      </a:cubicBezTo>
                      <a:lnTo>
                        <a:pt x="83" y="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
                <p:cNvSpPr>
                  <a:spLocks noEditPoints="1"/>
                </p:cNvSpPr>
                <p:nvPr/>
              </p:nvSpPr>
              <p:spPr bwMode="gray">
                <a:xfrm>
                  <a:off x="6158032" y="3845017"/>
                  <a:ext cx="1720657" cy="1333438"/>
                </a:xfrm>
                <a:custGeom>
                  <a:avLst/>
                  <a:gdLst>
                    <a:gd name="T0" fmla="*/ 89 w 267"/>
                    <a:gd name="T1" fmla="*/ 0 h 207"/>
                    <a:gd name="T2" fmla="*/ 83 w 267"/>
                    <a:gd name="T3" fmla="*/ 41 h 207"/>
                    <a:gd name="T4" fmla="*/ 0 w 267"/>
                    <a:gd name="T5" fmla="*/ 48 h 207"/>
                    <a:gd name="T6" fmla="*/ 7 w 267"/>
                    <a:gd name="T7" fmla="*/ 145 h 207"/>
                    <a:gd name="T8" fmla="*/ 99 w 267"/>
                    <a:gd name="T9" fmla="*/ 147 h 207"/>
                    <a:gd name="T10" fmla="*/ 99 w 267"/>
                    <a:gd name="T11" fmla="*/ 191 h 207"/>
                    <a:gd name="T12" fmla="*/ 106 w 267"/>
                    <a:gd name="T13" fmla="*/ 204 h 207"/>
                    <a:gd name="T14" fmla="*/ 144 w 267"/>
                    <a:gd name="T15" fmla="*/ 207 h 207"/>
                    <a:gd name="T16" fmla="*/ 166 w 267"/>
                    <a:gd name="T17" fmla="*/ 197 h 207"/>
                    <a:gd name="T18" fmla="*/ 216 w 267"/>
                    <a:gd name="T19" fmla="*/ 130 h 207"/>
                    <a:gd name="T20" fmla="*/ 197 w 267"/>
                    <a:gd name="T21" fmla="*/ 125 h 207"/>
                    <a:gd name="T22" fmla="*/ 261 w 267"/>
                    <a:gd name="T23" fmla="*/ 114 h 207"/>
                    <a:gd name="T24" fmla="*/ 267 w 267"/>
                    <a:gd name="T25" fmla="*/ 5 h 207"/>
                    <a:gd name="T26" fmla="*/ 5 w 267"/>
                    <a:gd name="T27" fmla="*/ 95 h 207"/>
                    <a:gd name="T28" fmla="*/ 5 w 267"/>
                    <a:gd name="T29" fmla="*/ 91 h 207"/>
                    <a:gd name="T30" fmla="*/ 5 w 267"/>
                    <a:gd name="T31" fmla="*/ 95 h 207"/>
                    <a:gd name="T32" fmla="*/ 99 w 267"/>
                    <a:gd name="T33" fmla="*/ 104 h 207"/>
                    <a:gd name="T34" fmla="*/ 99 w 267"/>
                    <a:gd name="T35" fmla="*/ 114 h 207"/>
                    <a:gd name="T36" fmla="*/ 99 w 267"/>
                    <a:gd name="T37" fmla="*/ 135 h 207"/>
                    <a:gd name="T38" fmla="*/ 12 w 267"/>
                    <a:gd name="T39" fmla="*/ 135 h 207"/>
                    <a:gd name="T40" fmla="*/ 12 w 267"/>
                    <a:gd name="T41" fmla="*/ 50 h 207"/>
                    <a:gd name="T42" fmla="*/ 83 w 267"/>
                    <a:gd name="T43" fmla="*/ 49 h 207"/>
                    <a:gd name="T44" fmla="*/ 129 w 267"/>
                    <a:gd name="T45" fmla="*/ 77 h 207"/>
                    <a:gd name="T46" fmla="*/ 113 w 267"/>
                    <a:gd name="T47" fmla="*/ 77 h 207"/>
                    <a:gd name="T48" fmla="*/ 144 w 267"/>
                    <a:gd name="T49" fmla="*/ 83 h 207"/>
                    <a:gd name="T50" fmla="*/ 122 w 267"/>
                    <a:gd name="T51" fmla="*/ 84 h 207"/>
                    <a:gd name="T52" fmla="*/ 121 w 267"/>
                    <a:gd name="T53" fmla="*/ 84 h 207"/>
                    <a:gd name="T54" fmla="*/ 122 w 267"/>
                    <a:gd name="T55" fmla="*/ 83 h 207"/>
                    <a:gd name="T56" fmla="*/ 134 w 267"/>
                    <a:gd name="T57" fmla="*/ 82 h 207"/>
                    <a:gd name="T58" fmla="*/ 144 w 267"/>
                    <a:gd name="T59" fmla="*/ 83 h 207"/>
                    <a:gd name="T60" fmla="*/ 106 w 267"/>
                    <a:gd name="T61" fmla="*/ 194 h 207"/>
                    <a:gd name="T62" fmla="*/ 106 w 267"/>
                    <a:gd name="T63" fmla="*/ 89 h 207"/>
                    <a:gd name="T64" fmla="*/ 159 w 267"/>
                    <a:gd name="T65" fmla="*/ 89 h 207"/>
                    <a:gd name="T66" fmla="*/ 260 w 267"/>
                    <a:gd name="T67" fmla="*/ 104 h 207"/>
                    <a:gd name="T68" fmla="*/ 166 w 267"/>
                    <a:gd name="T69" fmla="*/ 88 h 207"/>
                    <a:gd name="T70" fmla="*/ 134 w 267"/>
                    <a:gd name="T71" fmla="*/ 77 h 207"/>
                    <a:gd name="T72" fmla="*/ 127 w 267"/>
                    <a:gd name="T73" fmla="*/ 41 h 207"/>
                    <a:gd name="T74" fmla="*/ 90 w 267"/>
                    <a:gd name="T75" fmla="*/ 7 h 207"/>
                    <a:gd name="T76" fmla="*/ 260 w 267"/>
                    <a:gd name="T77" fmla="*/ 10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7" h="207">
                      <a:moveTo>
                        <a:pt x="261" y="0"/>
                      </a:moveTo>
                      <a:cubicBezTo>
                        <a:pt x="89" y="0"/>
                        <a:pt x="89" y="0"/>
                        <a:pt x="89" y="0"/>
                      </a:cubicBezTo>
                      <a:cubicBezTo>
                        <a:pt x="86" y="0"/>
                        <a:pt x="83" y="2"/>
                        <a:pt x="83" y="5"/>
                      </a:cubicBezTo>
                      <a:cubicBezTo>
                        <a:pt x="83" y="41"/>
                        <a:pt x="83" y="41"/>
                        <a:pt x="83" y="41"/>
                      </a:cubicBezTo>
                      <a:cubicBezTo>
                        <a:pt x="7" y="41"/>
                        <a:pt x="7" y="41"/>
                        <a:pt x="7" y="41"/>
                      </a:cubicBezTo>
                      <a:cubicBezTo>
                        <a:pt x="3" y="41"/>
                        <a:pt x="0" y="45"/>
                        <a:pt x="0" y="48"/>
                      </a:cubicBezTo>
                      <a:cubicBezTo>
                        <a:pt x="0" y="137"/>
                        <a:pt x="0" y="137"/>
                        <a:pt x="0" y="137"/>
                      </a:cubicBezTo>
                      <a:cubicBezTo>
                        <a:pt x="0" y="141"/>
                        <a:pt x="3" y="145"/>
                        <a:pt x="7" y="145"/>
                      </a:cubicBezTo>
                      <a:cubicBezTo>
                        <a:pt x="99" y="145"/>
                        <a:pt x="99" y="145"/>
                        <a:pt x="99" y="145"/>
                      </a:cubicBezTo>
                      <a:cubicBezTo>
                        <a:pt x="99" y="147"/>
                        <a:pt x="99" y="147"/>
                        <a:pt x="99" y="147"/>
                      </a:cubicBezTo>
                      <a:cubicBezTo>
                        <a:pt x="99" y="147"/>
                        <a:pt x="99" y="148"/>
                        <a:pt x="99" y="148"/>
                      </a:cubicBezTo>
                      <a:cubicBezTo>
                        <a:pt x="99" y="191"/>
                        <a:pt x="99" y="191"/>
                        <a:pt x="99" y="191"/>
                      </a:cubicBezTo>
                      <a:cubicBezTo>
                        <a:pt x="99" y="197"/>
                        <a:pt x="99" y="197"/>
                        <a:pt x="99" y="197"/>
                      </a:cubicBezTo>
                      <a:cubicBezTo>
                        <a:pt x="99" y="202"/>
                        <a:pt x="106" y="204"/>
                        <a:pt x="106" y="204"/>
                      </a:cubicBezTo>
                      <a:cubicBezTo>
                        <a:pt x="112" y="207"/>
                        <a:pt x="132" y="207"/>
                        <a:pt x="133" y="207"/>
                      </a:cubicBezTo>
                      <a:cubicBezTo>
                        <a:pt x="133" y="207"/>
                        <a:pt x="138" y="207"/>
                        <a:pt x="144" y="207"/>
                      </a:cubicBezTo>
                      <a:cubicBezTo>
                        <a:pt x="150" y="206"/>
                        <a:pt x="156" y="206"/>
                        <a:pt x="159" y="204"/>
                      </a:cubicBezTo>
                      <a:cubicBezTo>
                        <a:pt x="159" y="204"/>
                        <a:pt x="166" y="202"/>
                        <a:pt x="166" y="197"/>
                      </a:cubicBezTo>
                      <a:cubicBezTo>
                        <a:pt x="166" y="130"/>
                        <a:pt x="166" y="130"/>
                        <a:pt x="166" y="130"/>
                      </a:cubicBezTo>
                      <a:cubicBezTo>
                        <a:pt x="216" y="130"/>
                        <a:pt x="216" y="130"/>
                        <a:pt x="216" y="130"/>
                      </a:cubicBezTo>
                      <a:cubicBezTo>
                        <a:pt x="216" y="125"/>
                        <a:pt x="216" y="125"/>
                        <a:pt x="216" y="125"/>
                      </a:cubicBezTo>
                      <a:cubicBezTo>
                        <a:pt x="197" y="125"/>
                        <a:pt x="197" y="125"/>
                        <a:pt x="197" y="125"/>
                      </a:cubicBezTo>
                      <a:cubicBezTo>
                        <a:pt x="193" y="114"/>
                        <a:pt x="193" y="114"/>
                        <a:pt x="193" y="114"/>
                      </a:cubicBezTo>
                      <a:cubicBezTo>
                        <a:pt x="261" y="114"/>
                        <a:pt x="261" y="114"/>
                        <a:pt x="261" y="114"/>
                      </a:cubicBezTo>
                      <a:cubicBezTo>
                        <a:pt x="264" y="114"/>
                        <a:pt x="267" y="112"/>
                        <a:pt x="267" y="109"/>
                      </a:cubicBezTo>
                      <a:cubicBezTo>
                        <a:pt x="267" y="5"/>
                        <a:pt x="267" y="5"/>
                        <a:pt x="267" y="5"/>
                      </a:cubicBezTo>
                      <a:cubicBezTo>
                        <a:pt x="267" y="2"/>
                        <a:pt x="264" y="0"/>
                        <a:pt x="261" y="0"/>
                      </a:cubicBezTo>
                      <a:close/>
                      <a:moveTo>
                        <a:pt x="5" y="95"/>
                      </a:moveTo>
                      <a:cubicBezTo>
                        <a:pt x="4" y="95"/>
                        <a:pt x="3" y="94"/>
                        <a:pt x="3" y="92"/>
                      </a:cubicBezTo>
                      <a:cubicBezTo>
                        <a:pt x="3" y="91"/>
                        <a:pt x="4" y="91"/>
                        <a:pt x="5" y="91"/>
                      </a:cubicBezTo>
                      <a:cubicBezTo>
                        <a:pt x="7" y="91"/>
                        <a:pt x="8" y="91"/>
                        <a:pt x="8" y="92"/>
                      </a:cubicBezTo>
                      <a:cubicBezTo>
                        <a:pt x="8" y="94"/>
                        <a:pt x="7" y="95"/>
                        <a:pt x="5" y="95"/>
                      </a:cubicBezTo>
                      <a:close/>
                      <a:moveTo>
                        <a:pt x="99" y="88"/>
                      </a:moveTo>
                      <a:cubicBezTo>
                        <a:pt x="99" y="104"/>
                        <a:pt x="99" y="104"/>
                        <a:pt x="99" y="104"/>
                      </a:cubicBezTo>
                      <a:cubicBezTo>
                        <a:pt x="99" y="113"/>
                        <a:pt x="99" y="113"/>
                        <a:pt x="99" y="113"/>
                      </a:cubicBezTo>
                      <a:cubicBezTo>
                        <a:pt x="99" y="113"/>
                        <a:pt x="99" y="114"/>
                        <a:pt x="99" y="114"/>
                      </a:cubicBezTo>
                      <a:cubicBezTo>
                        <a:pt x="99" y="115"/>
                        <a:pt x="99" y="115"/>
                        <a:pt x="99" y="115"/>
                      </a:cubicBezTo>
                      <a:cubicBezTo>
                        <a:pt x="99" y="135"/>
                        <a:pt x="99" y="135"/>
                        <a:pt x="99" y="135"/>
                      </a:cubicBezTo>
                      <a:cubicBezTo>
                        <a:pt x="25" y="135"/>
                        <a:pt x="25" y="135"/>
                        <a:pt x="25" y="135"/>
                      </a:cubicBezTo>
                      <a:cubicBezTo>
                        <a:pt x="12" y="135"/>
                        <a:pt x="12" y="135"/>
                        <a:pt x="12" y="135"/>
                      </a:cubicBezTo>
                      <a:cubicBezTo>
                        <a:pt x="12" y="61"/>
                        <a:pt x="12" y="61"/>
                        <a:pt x="12" y="61"/>
                      </a:cubicBezTo>
                      <a:cubicBezTo>
                        <a:pt x="12" y="50"/>
                        <a:pt x="12" y="50"/>
                        <a:pt x="12" y="50"/>
                      </a:cubicBezTo>
                      <a:cubicBezTo>
                        <a:pt x="83" y="50"/>
                        <a:pt x="83" y="50"/>
                        <a:pt x="83" y="50"/>
                      </a:cubicBezTo>
                      <a:cubicBezTo>
                        <a:pt x="83" y="49"/>
                        <a:pt x="83" y="49"/>
                        <a:pt x="83" y="49"/>
                      </a:cubicBezTo>
                      <a:cubicBezTo>
                        <a:pt x="129" y="49"/>
                        <a:pt x="129" y="49"/>
                        <a:pt x="129" y="49"/>
                      </a:cubicBezTo>
                      <a:cubicBezTo>
                        <a:pt x="129" y="77"/>
                        <a:pt x="129" y="77"/>
                        <a:pt x="129" y="77"/>
                      </a:cubicBezTo>
                      <a:cubicBezTo>
                        <a:pt x="127" y="77"/>
                        <a:pt x="124" y="77"/>
                        <a:pt x="122" y="77"/>
                      </a:cubicBezTo>
                      <a:cubicBezTo>
                        <a:pt x="118" y="77"/>
                        <a:pt x="113" y="77"/>
                        <a:pt x="113" y="77"/>
                      </a:cubicBezTo>
                      <a:cubicBezTo>
                        <a:pt x="99" y="78"/>
                        <a:pt x="99" y="88"/>
                        <a:pt x="99" y="88"/>
                      </a:cubicBezTo>
                      <a:close/>
                      <a:moveTo>
                        <a:pt x="144" y="83"/>
                      </a:moveTo>
                      <a:cubicBezTo>
                        <a:pt x="144" y="83"/>
                        <a:pt x="145" y="83"/>
                        <a:pt x="145" y="84"/>
                      </a:cubicBezTo>
                      <a:cubicBezTo>
                        <a:pt x="122" y="84"/>
                        <a:pt x="122" y="84"/>
                        <a:pt x="122" y="84"/>
                      </a:cubicBezTo>
                      <a:cubicBezTo>
                        <a:pt x="122" y="84"/>
                        <a:pt x="122" y="84"/>
                        <a:pt x="122" y="84"/>
                      </a:cubicBezTo>
                      <a:cubicBezTo>
                        <a:pt x="121" y="84"/>
                        <a:pt x="121" y="84"/>
                        <a:pt x="121" y="84"/>
                      </a:cubicBezTo>
                      <a:cubicBezTo>
                        <a:pt x="121" y="83"/>
                        <a:pt x="122" y="83"/>
                        <a:pt x="122" y="83"/>
                      </a:cubicBezTo>
                      <a:cubicBezTo>
                        <a:pt x="122" y="83"/>
                        <a:pt x="122" y="83"/>
                        <a:pt x="122" y="83"/>
                      </a:cubicBezTo>
                      <a:cubicBezTo>
                        <a:pt x="122" y="82"/>
                        <a:pt x="122" y="82"/>
                        <a:pt x="122" y="82"/>
                      </a:cubicBezTo>
                      <a:cubicBezTo>
                        <a:pt x="134" y="82"/>
                        <a:pt x="134" y="82"/>
                        <a:pt x="134" y="82"/>
                      </a:cubicBezTo>
                      <a:cubicBezTo>
                        <a:pt x="134" y="83"/>
                        <a:pt x="134" y="83"/>
                        <a:pt x="134" y="83"/>
                      </a:cubicBezTo>
                      <a:cubicBezTo>
                        <a:pt x="144" y="83"/>
                        <a:pt x="144" y="83"/>
                        <a:pt x="144" y="83"/>
                      </a:cubicBezTo>
                      <a:close/>
                      <a:moveTo>
                        <a:pt x="159" y="194"/>
                      </a:moveTo>
                      <a:cubicBezTo>
                        <a:pt x="106" y="194"/>
                        <a:pt x="106" y="194"/>
                        <a:pt x="106" y="194"/>
                      </a:cubicBezTo>
                      <a:cubicBezTo>
                        <a:pt x="106" y="104"/>
                        <a:pt x="106" y="104"/>
                        <a:pt x="106" y="104"/>
                      </a:cubicBezTo>
                      <a:cubicBezTo>
                        <a:pt x="106" y="89"/>
                        <a:pt x="106" y="89"/>
                        <a:pt x="106" y="89"/>
                      </a:cubicBezTo>
                      <a:cubicBezTo>
                        <a:pt x="134" y="89"/>
                        <a:pt x="134" y="89"/>
                        <a:pt x="134" y="89"/>
                      </a:cubicBezTo>
                      <a:cubicBezTo>
                        <a:pt x="159" y="89"/>
                        <a:pt x="159" y="89"/>
                        <a:pt x="159" y="89"/>
                      </a:cubicBezTo>
                      <a:lnTo>
                        <a:pt x="159" y="194"/>
                      </a:lnTo>
                      <a:close/>
                      <a:moveTo>
                        <a:pt x="260" y="104"/>
                      </a:moveTo>
                      <a:cubicBezTo>
                        <a:pt x="166" y="104"/>
                        <a:pt x="166" y="104"/>
                        <a:pt x="166" y="104"/>
                      </a:cubicBezTo>
                      <a:cubicBezTo>
                        <a:pt x="166" y="88"/>
                        <a:pt x="166" y="88"/>
                        <a:pt x="166" y="88"/>
                      </a:cubicBezTo>
                      <a:cubicBezTo>
                        <a:pt x="166" y="88"/>
                        <a:pt x="167" y="78"/>
                        <a:pt x="152" y="77"/>
                      </a:cubicBezTo>
                      <a:cubicBezTo>
                        <a:pt x="152" y="77"/>
                        <a:pt x="139" y="77"/>
                        <a:pt x="134" y="77"/>
                      </a:cubicBezTo>
                      <a:cubicBezTo>
                        <a:pt x="134" y="48"/>
                        <a:pt x="134" y="48"/>
                        <a:pt x="134" y="48"/>
                      </a:cubicBezTo>
                      <a:cubicBezTo>
                        <a:pt x="134" y="45"/>
                        <a:pt x="130" y="41"/>
                        <a:pt x="127" y="41"/>
                      </a:cubicBezTo>
                      <a:cubicBezTo>
                        <a:pt x="90" y="41"/>
                        <a:pt x="90" y="41"/>
                        <a:pt x="90" y="41"/>
                      </a:cubicBezTo>
                      <a:cubicBezTo>
                        <a:pt x="90" y="7"/>
                        <a:pt x="90" y="7"/>
                        <a:pt x="90" y="7"/>
                      </a:cubicBezTo>
                      <a:cubicBezTo>
                        <a:pt x="260" y="7"/>
                        <a:pt x="260" y="7"/>
                        <a:pt x="260" y="7"/>
                      </a:cubicBezTo>
                      <a:cubicBezTo>
                        <a:pt x="260" y="104"/>
                        <a:pt x="260" y="104"/>
                        <a:pt x="26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70"/>
              <p:cNvGrpSpPr/>
              <p:nvPr/>
            </p:nvGrpSpPr>
            <p:grpSpPr>
              <a:xfrm flipH="1">
                <a:off x="8626592" y="5169231"/>
                <a:ext cx="485778" cy="261042"/>
                <a:chOff x="-4035652" y="1686687"/>
                <a:chExt cx="284964" cy="153131"/>
              </a:xfrm>
              <a:grpFill/>
            </p:grpSpPr>
            <p:sp>
              <p:nvSpPr>
                <p:cNvPr id="28" name="Freeform 404"/>
                <p:cNvSpPr>
                  <a:spLocks noEditPoints="1"/>
                </p:cNvSpPr>
                <p:nvPr/>
              </p:nvSpPr>
              <p:spPr bwMode="auto">
                <a:xfrm>
                  <a:off x="-3816765" y="1790450"/>
                  <a:ext cx="49559" cy="49368"/>
                </a:xfrm>
                <a:custGeom>
                  <a:avLst/>
                  <a:gdLst>
                    <a:gd name="T0" fmla="*/ 21262 w 46"/>
                    <a:gd name="T1" fmla="*/ 0 h 46"/>
                    <a:gd name="T2" fmla="*/ 0 w 46"/>
                    <a:gd name="T3" fmla="*/ 21262 h 46"/>
                    <a:gd name="T4" fmla="*/ 21262 w 46"/>
                    <a:gd name="T5" fmla="*/ 42517 h 46"/>
                    <a:gd name="T6" fmla="*/ 42517 w 46"/>
                    <a:gd name="T7" fmla="*/ 21262 h 46"/>
                    <a:gd name="T8" fmla="*/ 21262 w 46"/>
                    <a:gd name="T9" fmla="*/ 0 h 46"/>
                    <a:gd name="T10" fmla="*/ 21262 w 46"/>
                    <a:gd name="T11" fmla="*/ 35037 h 46"/>
                    <a:gd name="T12" fmla="*/ 7569 w 46"/>
                    <a:gd name="T13" fmla="*/ 21262 h 46"/>
                    <a:gd name="T14" fmla="*/ 21262 w 46"/>
                    <a:gd name="T15" fmla="*/ 7569 h 46"/>
                    <a:gd name="T16" fmla="*/ 35037 w 46"/>
                    <a:gd name="T17" fmla="*/ 21262 h 46"/>
                    <a:gd name="T18" fmla="*/ 21262 w 46"/>
                    <a:gd name="T19" fmla="*/ 35037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46"/>
                    <a:gd name="T32" fmla="*/ 46 w 46"/>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8"/>
                      </a:moveTo>
                      <a:cubicBezTo>
                        <a:pt x="15" y="38"/>
                        <a:pt x="8" y="31"/>
                        <a:pt x="8" y="23"/>
                      </a:cubicBezTo>
                      <a:cubicBezTo>
                        <a:pt x="8" y="15"/>
                        <a:pt x="15" y="8"/>
                        <a:pt x="23" y="8"/>
                      </a:cubicBezTo>
                      <a:cubicBezTo>
                        <a:pt x="31" y="8"/>
                        <a:pt x="38" y="15"/>
                        <a:pt x="38" y="23"/>
                      </a:cubicBezTo>
                      <a:cubicBezTo>
                        <a:pt x="38" y="31"/>
                        <a:pt x="31" y="38"/>
                        <a:pt x="23" y="38"/>
                      </a:cubicBezTo>
                      <a:close/>
                    </a:path>
                  </a:pathLst>
                </a:custGeom>
                <a:grp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sp>
              <p:nvSpPr>
                <p:cNvPr id="29" name="Freeform 405"/>
                <p:cNvSpPr>
                  <a:spLocks noEditPoints="1"/>
                </p:cNvSpPr>
                <p:nvPr/>
              </p:nvSpPr>
              <p:spPr bwMode="auto">
                <a:xfrm>
                  <a:off x="-3998940" y="1790450"/>
                  <a:ext cx="50018" cy="49368"/>
                </a:xfrm>
                <a:custGeom>
                  <a:avLst/>
                  <a:gdLst>
                    <a:gd name="T0" fmla="*/ 23016 w 46"/>
                    <a:gd name="T1" fmla="*/ 0 h 46"/>
                    <a:gd name="T2" fmla="*/ 0 w 46"/>
                    <a:gd name="T3" fmla="*/ 21262 h 46"/>
                    <a:gd name="T4" fmla="*/ 23016 w 46"/>
                    <a:gd name="T5" fmla="*/ 42517 h 46"/>
                    <a:gd name="T6" fmla="*/ 45650 w 46"/>
                    <a:gd name="T7" fmla="*/ 21262 h 46"/>
                    <a:gd name="T8" fmla="*/ 23016 w 46"/>
                    <a:gd name="T9" fmla="*/ 0 h 46"/>
                    <a:gd name="T10" fmla="*/ 21753 w 46"/>
                    <a:gd name="T11" fmla="*/ 35037 h 46"/>
                    <a:gd name="T12" fmla="*/ 8007 w 46"/>
                    <a:gd name="T13" fmla="*/ 21262 h 46"/>
                    <a:gd name="T14" fmla="*/ 21753 w 46"/>
                    <a:gd name="T15" fmla="*/ 7569 h 46"/>
                    <a:gd name="T16" fmla="*/ 36984 w 46"/>
                    <a:gd name="T17" fmla="*/ 21262 h 46"/>
                    <a:gd name="T18" fmla="*/ 21753 w 46"/>
                    <a:gd name="T19" fmla="*/ 35037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46"/>
                    <a:gd name="T32" fmla="*/ 46 w 46"/>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2" y="38"/>
                      </a:moveTo>
                      <a:cubicBezTo>
                        <a:pt x="14" y="38"/>
                        <a:pt x="8" y="31"/>
                        <a:pt x="8" y="23"/>
                      </a:cubicBezTo>
                      <a:cubicBezTo>
                        <a:pt x="8" y="15"/>
                        <a:pt x="14" y="8"/>
                        <a:pt x="22" y="8"/>
                      </a:cubicBezTo>
                      <a:cubicBezTo>
                        <a:pt x="31" y="8"/>
                        <a:pt x="37" y="15"/>
                        <a:pt x="37" y="23"/>
                      </a:cubicBezTo>
                      <a:cubicBezTo>
                        <a:pt x="37" y="31"/>
                        <a:pt x="31" y="38"/>
                        <a:pt x="22" y="38"/>
                      </a:cubicBezTo>
                      <a:close/>
                    </a:path>
                  </a:pathLst>
                </a:custGeom>
                <a:grp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sp>
              <p:nvSpPr>
                <p:cNvPr id="30" name="Freeform 406"/>
                <p:cNvSpPr>
                  <a:spLocks noEditPoints="1"/>
                </p:cNvSpPr>
                <p:nvPr/>
              </p:nvSpPr>
              <p:spPr bwMode="auto">
                <a:xfrm>
                  <a:off x="-4035652" y="1686687"/>
                  <a:ext cx="284964" cy="125248"/>
                </a:xfrm>
                <a:custGeom>
                  <a:avLst/>
                  <a:gdLst>
                    <a:gd name="T0" fmla="*/ 106434 w 263"/>
                    <a:gd name="T1" fmla="*/ 42711 h 116"/>
                    <a:gd name="T2" fmla="*/ 104293 w 263"/>
                    <a:gd name="T3" fmla="*/ 38537 h 116"/>
                    <a:gd name="T4" fmla="*/ 144022 w 263"/>
                    <a:gd name="T5" fmla="*/ 7788 h 116"/>
                    <a:gd name="T6" fmla="*/ 171084 w 263"/>
                    <a:gd name="T7" fmla="*/ 7788 h 116"/>
                    <a:gd name="T8" fmla="*/ 168074 w 263"/>
                    <a:gd name="T9" fmla="*/ 42711 h 116"/>
                    <a:gd name="T10" fmla="*/ 107303 w 263"/>
                    <a:gd name="T11" fmla="*/ 42711 h 116"/>
                    <a:gd name="T12" fmla="*/ 106434 w 263"/>
                    <a:gd name="T13" fmla="*/ 42711 h 116"/>
                    <a:gd name="T14" fmla="*/ 181655 w 263"/>
                    <a:gd name="T15" fmla="*/ 42711 h 116"/>
                    <a:gd name="T16" fmla="*/ 180909 w 263"/>
                    <a:gd name="T17" fmla="*/ 7788 h 116"/>
                    <a:gd name="T18" fmla="*/ 189429 w 263"/>
                    <a:gd name="T19" fmla="*/ 7788 h 116"/>
                    <a:gd name="T20" fmla="*/ 217350 w 263"/>
                    <a:gd name="T21" fmla="*/ 42711 h 116"/>
                    <a:gd name="T22" fmla="*/ 181655 w 263"/>
                    <a:gd name="T23" fmla="*/ 42711 h 116"/>
                    <a:gd name="T24" fmla="*/ 205001 w 263"/>
                    <a:gd name="T25" fmla="*/ 0 h 116"/>
                    <a:gd name="T26" fmla="*/ 139161 w 263"/>
                    <a:gd name="T27" fmla="*/ 0 h 116"/>
                    <a:gd name="T28" fmla="*/ 83899 w 263"/>
                    <a:gd name="T29" fmla="*/ 43453 h 116"/>
                    <a:gd name="T30" fmla="*/ 22167 w 263"/>
                    <a:gd name="T31" fmla="*/ 90302 h 116"/>
                    <a:gd name="T32" fmla="*/ 18337 w 263"/>
                    <a:gd name="T33" fmla="*/ 112352 h 116"/>
                    <a:gd name="T34" fmla="*/ 24960 w 263"/>
                    <a:gd name="T35" fmla="*/ 112352 h 116"/>
                    <a:gd name="T36" fmla="*/ 54093 w 263"/>
                    <a:gd name="T37" fmla="*/ 86161 h 116"/>
                    <a:gd name="T38" fmla="*/ 83899 w 263"/>
                    <a:gd name="T39" fmla="*/ 112352 h 116"/>
                    <a:gd name="T40" fmla="*/ 188191 w 263"/>
                    <a:gd name="T41" fmla="*/ 112352 h 116"/>
                    <a:gd name="T42" fmla="*/ 217350 w 263"/>
                    <a:gd name="T43" fmla="*/ 86161 h 116"/>
                    <a:gd name="T44" fmla="*/ 247127 w 263"/>
                    <a:gd name="T45" fmla="*/ 112352 h 116"/>
                    <a:gd name="T46" fmla="*/ 254119 w 263"/>
                    <a:gd name="T47" fmla="*/ 112352 h 116"/>
                    <a:gd name="T48" fmla="*/ 254119 w 263"/>
                    <a:gd name="T49" fmla="*/ 98158 h 116"/>
                    <a:gd name="T50" fmla="*/ 250416 w 263"/>
                    <a:gd name="T51" fmla="*/ 98158 h 116"/>
                    <a:gd name="T52" fmla="*/ 250416 w 263"/>
                    <a:gd name="T53" fmla="*/ 51240 h 116"/>
                    <a:gd name="T54" fmla="*/ 233635 w 263"/>
                    <a:gd name="T55" fmla="*/ 15656 h 116"/>
                    <a:gd name="T56" fmla="*/ 237793 w 263"/>
                    <a:gd name="T57" fmla="*/ 10584 h 116"/>
                    <a:gd name="T58" fmla="*/ 226353 w 263"/>
                    <a:gd name="T59" fmla="*/ 3678 h 116"/>
                    <a:gd name="T60" fmla="*/ 221286 w 263"/>
                    <a:gd name="T61" fmla="*/ 4849 h 116"/>
                    <a:gd name="T62" fmla="*/ 205001 w 263"/>
                    <a:gd name="T63" fmla="*/ 0 h 1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3"/>
                    <a:gd name="T97" fmla="*/ 0 h 116"/>
                    <a:gd name="T98" fmla="*/ 263 w 263"/>
                    <a:gd name="T99" fmla="*/ 116 h 1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3" h="116">
                      <a:moveTo>
                        <a:pt x="110" y="44"/>
                      </a:moveTo>
                      <a:cubicBezTo>
                        <a:pt x="109" y="44"/>
                        <a:pt x="108" y="44"/>
                        <a:pt x="108" y="40"/>
                      </a:cubicBezTo>
                      <a:cubicBezTo>
                        <a:pt x="108" y="30"/>
                        <a:pt x="136" y="8"/>
                        <a:pt x="149" y="8"/>
                      </a:cubicBezTo>
                      <a:cubicBezTo>
                        <a:pt x="177" y="8"/>
                        <a:pt x="177" y="8"/>
                        <a:pt x="177" y="8"/>
                      </a:cubicBezTo>
                      <a:cubicBezTo>
                        <a:pt x="174" y="44"/>
                        <a:pt x="174" y="44"/>
                        <a:pt x="174" y="44"/>
                      </a:cubicBezTo>
                      <a:cubicBezTo>
                        <a:pt x="143" y="44"/>
                        <a:pt x="111" y="44"/>
                        <a:pt x="111" y="44"/>
                      </a:cubicBezTo>
                      <a:cubicBezTo>
                        <a:pt x="111" y="44"/>
                        <a:pt x="110" y="44"/>
                        <a:pt x="110" y="44"/>
                      </a:cubicBezTo>
                      <a:moveTo>
                        <a:pt x="188" y="44"/>
                      </a:moveTo>
                      <a:cubicBezTo>
                        <a:pt x="187" y="8"/>
                        <a:pt x="187" y="8"/>
                        <a:pt x="187" y="8"/>
                      </a:cubicBezTo>
                      <a:cubicBezTo>
                        <a:pt x="196" y="8"/>
                        <a:pt x="196" y="8"/>
                        <a:pt x="196" y="8"/>
                      </a:cubicBezTo>
                      <a:cubicBezTo>
                        <a:pt x="231" y="8"/>
                        <a:pt x="249" y="44"/>
                        <a:pt x="225" y="44"/>
                      </a:cubicBezTo>
                      <a:cubicBezTo>
                        <a:pt x="188" y="44"/>
                        <a:pt x="188" y="44"/>
                        <a:pt x="188" y="44"/>
                      </a:cubicBezTo>
                      <a:moveTo>
                        <a:pt x="212" y="0"/>
                      </a:moveTo>
                      <a:cubicBezTo>
                        <a:pt x="144" y="0"/>
                        <a:pt x="144" y="0"/>
                        <a:pt x="144" y="0"/>
                      </a:cubicBezTo>
                      <a:cubicBezTo>
                        <a:pt x="138" y="0"/>
                        <a:pt x="113" y="12"/>
                        <a:pt x="87" y="45"/>
                      </a:cubicBezTo>
                      <a:cubicBezTo>
                        <a:pt x="76" y="45"/>
                        <a:pt x="23" y="67"/>
                        <a:pt x="23" y="93"/>
                      </a:cubicBezTo>
                      <a:cubicBezTo>
                        <a:pt x="0" y="93"/>
                        <a:pt x="19" y="116"/>
                        <a:pt x="19" y="116"/>
                      </a:cubicBezTo>
                      <a:cubicBezTo>
                        <a:pt x="26" y="116"/>
                        <a:pt x="26" y="116"/>
                        <a:pt x="26" y="116"/>
                      </a:cubicBezTo>
                      <a:cubicBezTo>
                        <a:pt x="27" y="101"/>
                        <a:pt x="41" y="89"/>
                        <a:pt x="56" y="89"/>
                      </a:cubicBezTo>
                      <a:cubicBezTo>
                        <a:pt x="72" y="89"/>
                        <a:pt x="86" y="101"/>
                        <a:pt x="87" y="116"/>
                      </a:cubicBezTo>
                      <a:cubicBezTo>
                        <a:pt x="195" y="116"/>
                        <a:pt x="195" y="116"/>
                        <a:pt x="195" y="116"/>
                      </a:cubicBezTo>
                      <a:cubicBezTo>
                        <a:pt x="196" y="101"/>
                        <a:pt x="209" y="89"/>
                        <a:pt x="225" y="89"/>
                      </a:cubicBezTo>
                      <a:cubicBezTo>
                        <a:pt x="241" y="89"/>
                        <a:pt x="254" y="101"/>
                        <a:pt x="256" y="116"/>
                      </a:cubicBezTo>
                      <a:cubicBezTo>
                        <a:pt x="263" y="116"/>
                        <a:pt x="263" y="116"/>
                        <a:pt x="263" y="116"/>
                      </a:cubicBezTo>
                      <a:cubicBezTo>
                        <a:pt x="263" y="101"/>
                        <a:pt x="263" y="101"/>
                        <a:pt x="263" y="101"/>
                      </a:cubicBezTo>
                      <a:cubicBezTo>
                        <a:pt x="259" y="101"/>
                        <a:pt x="259" y="101"/>
                        <a:pt x="259" y="101"/>
                      </a:cubicBezTo>
                      <a:cubicBezTo>
                        <a:pt x="259" y="53"/>
                        <a:pt x="259" y="53"/>
                        <a:pt x="259" y="53"/>
                      </a:cubicBezTo>
                      <a:cubicBezTo>
                        <a:pt x="255" y="42"/>
                        <a:pt x="250" y="27"/>
                        <a:pt x="242" y="16"/>
                      </a:cubicBezTo>
                      <a:cubicBezTo>
                        <a:pt x="244" y="15"/>
                        <a:pt x="246" y="13"/>
                        <a:pt x="246" y="11"/>
                      </a:cubicBezTo>
                      <a:cubicBezTo>
                        <a:pt x="246" y="7"/>
                        <a:pt x="241" y="4"/>
                        <a:pt x="234" y="4"/>
                      </a:cubicBezTo>
                      <a:cubicBezTo>
                        <a:pt x="232" y="4"/>
                        <a:pt x="230" y="4"/>
                        <a:pt x="229" y="5"/>
                      </a:cubicBezTo>
                      <a:cubicBezTo>
                        <a:pt x="224" y="2"/>
                        <a:pt x="219" y="0"/>
                        <a:pt x="212" y="0"/>
                      </a:cubicBezTo>
                    </a:path>
                  </a:pathLst>
                </a:custGeom>
                <a:grp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grpSp>
        </p:grpSp>
        <p:grpSp>
          <p:nvGrpSpPr>
            <p:cNvPr id="8" name="Group 93"/>
            <p:cNvGrpSpPr/>
            <p:nvPr/>
          </p:nvGrpSpPr>
          <p:grpSpPr>
            <a:xfrm>
              <a:off x="8997566" y="2841759"/>
              <a:ext cx="309769" cy="365751"/>
              <a:chOff x="521161" y="-718550"/>
              <a:chExt cx="203966" cy="240826"/>
            </a:xfrm>
            <a:grpFill/>
          </p:grpSpPr>
          <p:sp>
            <p:nvSpPr>
              <p:cNvPr id="19" name="Freeform 14"/>
              <p:cNvSpPr>
                <a:spLocks noEditPoints="1"/>
              </p:cNvSpPr>
              <p:nvPr/>
            </p:nvSpPr>
            <p:spPr bwMode="auto">
              <a:xfrm>
                <a:off x="678845" y="-583393"/>
                <a:ext cx="46282" cy="46691"/>
              </a:xfrm>
              <a:custGeom>
                <a:avLst/>
                <a:gdLst/>
                <a:ahLst/>
                <a:cxnLst>
                  <a:cxn ang="0">
                    <a:pos x="0" y="24"/>
                  </a:cxn>
                  <a:cxn ang="0">
                    <a:pos x="24" y="0"/>
                  </a:cxn>
                  <a:cxn ang="0">
                    <a:pos x="24" y="0"/>
                  </a:cxn>
                  <a:cxn ang="0">
                    <a:pos x="48" y="24"/>
                  </a:cxn>
                  <a:cxn ang="0">
                    <a:pos x="48" y="24"/>
                  </a:cxn>
                  <a:cxn ang="0">
                    <a:pos x="24" y="48"/>
                  </a:cxn>
                  <a:cxn ang="0">
                    <a:pos x="24" y="48"/>
                  </a:cxn>
                  <a:cxn ang="0">
                    <a:pos x="0" y="24"/>
                  </a:cxn>
                  <a:cxn ang="0">
                    <a:pos x="12" y="24"/>
                  </a:cxn>
                  <a:cxn ang="0">
                    <a:pos x="24" y="36"/>
                  </a:cxn>
                  <a:cxn ang="0">
                    <a:pos x="24" y="36"/>
                  </a:cxn>
                  <a:cxn ang="0">
                    <a:pos x="36" y="24"/>
                  </a:cxn>
                  <a:cxn ang="0">
                    <a:pos x="36" y="24"/>
                  </a:cxn>
                  <a:cxn ang="0">
                    <a:pos x="24" y="12"/>
                  </a:cxn>
                  <a:cxn ang="0">
                    <a:pos x="24" y="12"/>
                  </a:cxn>
                  <a:cxn ang="0">
                    <a:pos x="12" y="24"/>
                  </a:cxn>
                </a:cxnLst>
                <a:rect l="0" t="0" r="r" b="b"/>
                <a:pathLst>
                  <a:path w="48" h="48">
                    <a:moveTo>
                      <a:pt x="0" y="24"/>
                    </a:moveTo>
                    <a:cubicBezTo>
                      <a:pt x="0" y="11"/>
                      <a:pt x="10" y="0"/>
                      <a:pt x="24" y="0"/>
                    </a:cubicBezTo>
                    <a:cubicBezTo>
                      <a:pt x="24" y="0"/>
                      <a:pt x="24" y="0"/>
                      <a:pt x="24" y="0"/>
                    </a:cubicBezTo>
                    <a:cubicBezTo>
                      <a:pt x="37" y="0"/>
                      <a:pt x="48" y="11"/>
                      <a:pt x="48" y="24"/>
                    </a:cubicBezTo>
                    <a:cubicBezTo>
                      <a:pt x="48" y="24"/>
                      <a:pt x="48" y="24"/>
                      <a:pt x="48" y="24"/>
                    </a:cubicBezTo>
                    <a:cubicBezTo>
                      <a:pt x="48" y="37"/>
                      <a:pt x="37" y="48"/>
                      <a:pt x="24" y="48"/>
                    </a:cubicBezTo>
                    <a:cubicBezTo>
                      <a:pt x="24" y="48"/>
                      <a:pt x="24" y="48"/>
                      <a:pt x="24" y="48"/>
                    </a:cubicBezTo>
                    <a:cubicBezTo>
                      <a:pt x="10" y="48"/>
                      <a:pt x="0" y="37"/>
                      <a:pt x="0" y="24"/>
                    </a:cubicBezTo>
                    <a:close/>
                    <a:moveTo>
                      <a:pt x="12" y="24"/>
                    </a:moveTo>
                    <a:cubicBezTo>
                      <a:pt x="12" y="31"/>
                      <a:pt x="17" y="36"/>
                      <a:pt x="24" y="36"/>
                    </a:cubicBezTo>
                    <a:cubicBezTo>
                      <a:pt x="24" y="36"/>
                      <a:pt x="24" y="36"/>
                      <a:pt x="24" y="36"/>
                    </a:cubicBezTo>
                    <a:cubicBezTo>
                      <a:pt x="31" y="36"/>
                      <a:pt x="36" y="31"/>
                      <a:pt x="36" y="24"/>
                    </a:cubicBezTo>
                    <a:cubicBezTo>
                      <a:pt x="36" y="24"/>
                      <a:pt x="36" y="24"/>
                      <a:pt x="36" y="24"/>
                    </a:cubicBezTo>
                    <a:cubicBezTo>
                      <a:pt x="36" y="17"/>
                      <a:pt x="31" y="12"/>
                      <a:pt x="24" y="12"/>
                    </a:cubicBezTo>
                    <a:cubicBezTo>
                      <a:pt x="24" y="12"/>
                      <a:pt x="24" y="12"/>
                      <a:pt x="24" y="12"/>
                    </a:cubicBezTo>
                    <a:cubicBezTo>
                      <a:pt x="17" y="12"/>
                      <a:pt x="12" y="17"/>
                      <a:pt x="1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sp>
            <p:nvSpPr>
              <p:cNvPr id="20" name="Freeform 15"/>
              <p:cNvSpPr>
                <a:spLocks/>
              </p:cNvSpPr>
              <p:nvPr/>
            </p:nvSpPr>
            <p:spPr bwMode="auto">
              <a:xfrm>
                <a:off x="522799" y="-619025"/>
                <a:ext cx="164647" cy="141301"/>
              </a:xfrm>
              <a:custGeom>
                <a:avLst/>
                <a:gdLst/>
                <a:ahLst/>
                <a:cxnLst>
                  <a:cxn ang="0">
                    <a:pos x="59" y="146"/>
                  </a:cxn>
                  <a:cxn ang="0">
                    <a:pos x="19" y="131"/>
                  </a:cxn>
                  <a:cxn ang="0">
                    <a:pos x="19" y="131"/>
                  </a:cxn>
                  <a:cxn ang="0">
                    <a:pos x="0" y="91"/>
                  </a:cxn>
                  <a:cxn ang="0">
                    <a:pos x="0" y="91"/>
                  </a:cxn>
                  <a:cxn ang="0">
                    <a:pos x="1" y="85"/>
                  </a:cxn>
                  <a:cxn ang="0">
                    <a:pos x="1" y="85"/>
                  </a:cxn>
                  <a:cxn ang="0">
                    <a:pos x="21" y="42"/>
                  </a:cxn>
                  <a:cxn ang="0">
                    <a:pos x="21" y="42"/>
                  </a:cxn>
                  <a:cxn ang="0">
                    <a:pos x="51" y="30"/>
                  </a:cxn>
                  <a:cxn ang="0">
                    <a:pos x="51" y="30"/>
                  </a:cxn>
                  <a:cxn ang="0">
                    <a:pos x="62" y="28"/>
                  </a:cxn>
                  <a:cxn ang="0">
                    <a:pos x="62" y="28"/>
                  </a:cxn>
                  <a:cxn ang="0">
                    <a:pos x="69" y="21"/>
                  </a:cxn>
                  <a:cxn ang="0">
                    <a:pos x="69" y="21"/>
                  </a:cxn>
                  <a:cxn ang="0">
                    <a:pos x="73" y="0"/>
                  </a:cxn>
                  <a:cxn ang="0">
                    <a:pos x="73" y="0"/>
                  </a:cxn>
                  <a:cxn ang="0">
                    <a:pos x="89" y="1"/>
                  </a:cxn>
                  <a:cxn ang="0">
                    <a:pos x="83" y="28"/>
                  </a:cxn>
                  <a:cxn ang="0">
                    <a:pos x="83" y="28"/>
                  </a:cxn>
                  <a:cxn ang="0">
                    <a:pos x="72" y="41"/>
                  </a:cxn>
                  <a:cxn ang="0">
                    <a:pos x="72" y="41"/>
                  </a:cxn>
                  <a:cxn ang="0">
                    <a:pos x="64" y="44"/>
                  </a:cxn>
                  <a:cxn ang="0">
                    <a:pos x="64" y="44"/>
                  </a:cxn>
                  <a:cxn ang="0">
                    <a:pos x="57" y="45"/>
                  </a:cxn>
                  <a:cxn ang="0">
                    <a:pos x="57" y="45"/>
                  </a:cxn>
                  <a:cxn ang="0">
                    <a:pos x="40" y="49"/>
                  </a:cxn>
                  <a:cxn ang="0">
                    <a:pos x="40" y="49"/>
                  </a:cxn>
                  <a:cxn ang="0">
                    <a:pos x="17" y="87"/>
                  </a:cxn>
                  <a:cxn ang="0">
                    <a:pos x="17" y="87"/>
                  </a:cxn>
                  <a:cxn ang="0">
                    <a:pos x="16" y="91"/>
                  </a:cxn>
                  <a:cxn ang="0">
                    <a:pos x="16" y="91"/>
                  </a:cxn>
                  <a:cxn ang="0">
                    <a:pos x="30" y="119"/>
                  </a:cxn>
                  <a:cxn ang="0">
                    <a:pos x="30" y="119"/>
                  </a:cxn>
                  <a:cxn ang="0">
                    <a:pos x="59" y="130"/>
                  </a:cxn>
                  <a:cxn ang="0">
                    <a:pos x="59" y="130"/>
                  </a:cxn>
                  <a:cxn ang="0">
                    <a:pos x="97" y="97"/>
                  </a:cxn>
                  <a:cxn ang="0">
                    <a:pos x="97" y="97"/>
                  </a:cxn>
                  <a:cxn ang="0">
                    <a:pos x="119" y="55"/>
                  </a:cxn>
                  <a:cxn ang="0">
                    <a:pos x="119" y="55"/>
                  </a:cxn>
                  <a:cxn ang="0">
                    <a:pos x="149" y="45"/>
                  </a:cxn>
                  <a:cxn ang="0">
                    <a:pos x="149" y="45"/>
                  </a:cxn>
                  <a:cxn ang="0">
                    <a:pos x="170" y="49"/>
                  </a:cxn>
                  <a:cxn ang="0">
                    <a:pos x="170" y="49"/>
                  </a:cxn>
                  <a:cxn ang="0">
                    <a:pos x="170" y="49"/>
                  </a:cxn>
                  <a:cxn ang="0">
                    <a:pos x="164" y="64"/>
                  </a:cxn>
                  <a:cxn ang="0">
                    <a:pos x="163" y="63"/>
                  </a:cxn>
                  <a:cxn ang="0">
                    <a:pos x="163" y="63"/>
                  </a:cxn>
                  <a:cxn ang="0">
                    <a:pos x="160" y="62"/>
                  </a:cxn>
                  <a:cxn ang="0">
                    <a:pos x="160" y="62"/>
                  </a:cxn>
                  <a:cxn ang="0">
                    <a:pos x="149" y="61"/>
                  </a:cxn>
                  <a:cxn ang="0">
                    <a:pos x="149" y="61"/>
                  </a:cxn>
                  <a:cxn ang="0">
                    <a:pos x="129" y="68"/>
                  </a:cxn>
                  <a:cxn ang="0">
                    <a:pos x="129" y="68"/>
                  </a:cxn>
                  <a:cxn ang="0">
                    <a:pos x="113" y="100"/>
                  </a:cxn>
                  <a:cxn ang="0">
                    <a:pos x="113" y="100"/>
                  </a:cxn>
                  <a:cxn ang="0">
                    <a:pos x="60" y="146"/>
                  </a:cxn>
                  <a:cxn ang="0">
                    <a:pos x="60" y="146"/>
                  </a:cxn>
                  <a:cxn ang="0">
                    <a:pos x="59" y="146"/>
                  </a:cxn>
                </a:cxnLst>
                <a:rect l="0" t="0" r="r" b="b"/>
                <a:pathLst>
                  <a:path w="170" h="146">
                    <a:moveTo>
                      <a:pt x="59" y="146"/>
                    </a:moveTo>
                    <a:cubicBezTo>
                      <a:pt x="45" y="146"/>
                      <a:pt x="30" y="141"/>
                      <a:pt x="19" y="131"/>
                    </a:cubicBezTo>
                    <a:cubicBezTo>
                      <a:pt x="19" y="131"/>
                      <a:pt x="19" y="131"/>
                      <a:pt x="19" y="131"/>
                    </a:cubicBezTo>
                    <a:cubicBezTo>
                      <a:pt x="8" y="122"/>
                      <a:pt x="0" y="108"/>
                      <a:pt x="0" y="91"/>
                    </a:cubicBezTo>
                    <a:cubicBezTo>
                      <a:pt x="0" y="91"/>
                      <a:pt x="0" y="91"/>
                      <a:pt x="0" y="91"/>
                    </a:cubicBezTo>
                    <a:cubicBezTo>
                      <a:pt x="0" y="89"/>
                      <a:pt x="1" y="87"/>
                      <a:pt x="1" y="85"/>
                    </a:cubicBezTo>
                    <a:cubicBezTo>
                      <a:pt x="1" y="85"/>
                      <a:pt x="1" y="85"/>
                      <a:pt x="1" y="85"/>
                    </a:cubicBezTo>
                    <a:cubicBezTo>
                      <a:pt x="3" y="64"/>
                      <a:pt x="10" y="50"/>
                      <a:pt x="21" y="42"/>
                    </a:cubicBezTo>
                    <a:cubicBezTo>
                      <a:pt x="21" y="42"/>
                      <a:pt x="21" y="42"/>
                      <a:pt x="21" y="42"/>
                    </a:cubicBezTo>
                    <a:cubicBezTo>
                      <a:pt x="31" y="33"/>
                      <a:pt x="43" y="31"/>
                      <a:pt x="51" y="30"/>
                    </a:cubicBezTo>
                    <a:cubicBezTo>
                      <a:pt x="51" y="30"/>
                      <a:pt x="51" y="30"/>
                      <a:pt x="51" y="30"/>
                    </a:cubicBezTo>
                    <a:cubicBezTo>
                      <a:pt x="56" y="29"/>
                      <a:pt x="61" y="28"/>
                      <a:pt x="62" y="28"/>
                    </a:cubicBezTo>
                    <a:cubicBezTo>
                      <a:pt x="62" y="28"/>
                      <a:pt x="62" y="28"/>
                      <a:pt x="62" y="28"/>
                    </a:cubicBezTo>
                    <a:cubicBezTo>
                      <a:pt x="65" y="25"/>
                      <a:pt x="67" y="24"/>
                      <a:pt x="69" y="21"/>
                    </a:cubicBezTo>
                    <a:cubicBezTo>
                      <a:pt x="69" y="21"/>
                      <a:pt x="69" y="21"/>
                      <a:pt x="69" y="21"/>
                    </a:cubicBezTo>
                    <a:cubicBezTo>
                      <a:pt x="71" y="17"/>
                      <a:pt x="73" y="12"/>
                      <a:pt x="73" y="0"/>
                    </a:cubicBezTo>
                    <a:cubicBezTo>
                      <a:pt x="73" y="0"/>
                      <a:pt x="73" y="0"/>
                      <a:pt x="73" y="0"/>
                    </a:cubicBezTo>
                    <a:cubicBezTo>
                      <a:pt x="89" y="1"/>
                      <a:pt x="89" y="1"/>
                      <a:pt x="89" y="1"/>
                    </a:cubicBezTo>
                    <a:cubicBezTo>
                      <a:pt x="89" y="14"/>
                      <a:pt x="87" y="22"/>
                      <a:pt x="83" y="28"/>
                    </a:cubicBezTo>
                    <a:cubicBezTo>
                      <a:pt x="83" y="28"/>
                      <a:pt x="83" y="28"/>
                      <a:pt x="83" y="28"/>
                    </a:cubicBezTo>
                    <a:cubicBezTo>
                      <a:pt x="79" y="35"/>
                      <a:pt x="75" y="38"/>
                      <a:pt x="72" y="41"/>
                    </a:cubicBezTo>
                    <a:cubicBezTo>
                      <a:pt x="72" y="41"/>
                      <a:pt x="72" y="41"/>
                      <a:pt x="72" y="41"/>
                    </a:cubicBezTo>
                    <a:cubicBezTo>
                      <a:pt x="69" y="43"/>
                      <a:pt x="66" y="43"/>
                      <a:pt x="64" y="44"/>
                    </a:cubicBezTo>
                    <a:cubicBezTo>
                      <a:pt x="64" y="44"/>
                      <a:pt x="64" y="44"/>
                      <a:pt x="64" y="44"/>
                    </a:cubicBezTo>
                    <a:cubicBezTo>
                      <a:pt x="62" y="44"/>
                      <a:pt x="59" y="45"/>
                      <a:pt x="57" y="45"/>
                    </a:cubicBezTo>
                    <a:cubicBezTo>
                      <a:pt x="57" y="45"/>
                      <a:pt x="57" y="45"/>
                      <a:pt x="57" y="45"/>
                    </a:cubicBezTo>
                    <a:cubicBezTo>
                      <a:pt x="51" y="46"/>
                      <a:pt x="45" y="47"/>
                      <a:pt x="40" y="49"/>
                    </a:cubicBezTo>
                    <a:cubicBezTo>
                      <a:pt x="40" y="49"/>
                      <a:pt x="40" y="49"/>
                      <a:pt x="40" y="49"/>
                    </a:cubicBezTo>
                    <a:cubicBezTo>
                      <a:pt x="29" y="54"/>
                      <a:pt x="19" y="61"/>
                      <a:pt x="17" y="87"/>
                    </a:cubicBezTo>
                    <a:cubicBezTo>
                      <a:pt x="17" y="87"/>
                      <a:pt x="17" y="87"/>
                      <a:pt x="17" y="87"/>
                    </a:cubicBezTo>
                    <a:cubicBezTo>
                      <a:pt x="17" y="88"/>
                      <a:pt x="16" y="89"/>
                      <a:pt x="16" y="91"/>
                    </a:cubicBezTo>
                    <a:cubicBezTo>
                      <a:pt x="16" y="91"/>
                      <a:pt x="16" y="91"/>
                      <a:pt x="16" y="91"/>
                    </a:cubicBezTo>
                    <a:cubicBezTo>
                      <a:pt x="16" y="103"/>
                      <a:pt x="22" y="112"/>
                      <a:pt x="30" y="119"/>
                    </a:cubicBezTo>
                    <a:cubicBezTo>
                      <a:pt x="30" y="119"/>
                      <a:pt x="30" y="119"/>
                      <a:pt x="30" y="119"/>
                    </a:cubicBezTo>
                    <a:cubicBezTo>
                      <a:pt x="38" y="126"/>
                      <a:pt x="49" y="130"/>
                      <a:pt x="59" y="130"/>
                    </a:cubicBezTo>
                    <a:cubicBezTo>
                      <a:pt x="59" y="130"/>
                      <a:pt x="59" y="130"/>
                      <a:pt x="59" y="130"/>
                    </a:cubicBezTo>
                    <a:cubicBezTo>
                      <a:pt x="77" y="129"/>
                      <a:pt x="92" y="121"/>
                      <a:pt x="97" y="97"/>
                    </a:cubicBezTo>
                    <a:cubicBezTo>
                      <a:pt x="97" y="97"/>
                      <a:pt x="97" y="97"/>
                      <a:pt x="97" y="97"/>
                    </a:cubicBezTo>
                    <a:cubicBezTo>
                      <a:pt x="101" y="77"/>
                      <a:pt x="109" y="63"/>
                      <a:pt x="119" y="55"/>
                    </a:cubicBezTo>
                    <a:cubicBezTo>
                      <a:pt x="119" y="55"/>
                      <a:pt x="119" y="55"/>
                      <a:pt x="119" y="55"/>
                    </a:cubicBezTo>
                    <a:cubicBezTo>
                      <a:pt x="129" y="47"/>
                      <a:pt x="140" y="45"/>
                      <a:pt x="149" y="45"/>
                    </a:cubicBezTo>
                    <a:cubicBezTo>
                      <a:pt x="149" y="45"/>
                      <a:pt x="149" y="45"/>
                      <a:pt x="149" y="45"/>
                    </a:cubicBezTo>
                    <a:cubicBezTo>
                      <a:pt x="161" y="45"/>
                      <a:pt x="169" y="49"/>
                      <a:pt x="170" y="49"/>
                    </a:cubicBezTo>
                    <a:cubicBezTo>
                      <a:pt x="170" y="49"/>
                      <a:pt x="170" y="49"/>
                      <a:pt x="170" y="49"/>
                    </a:cubicBezTo>
                    <a:cubicBezTo>
                      <a:pt x="170" y="49"/>
                      <a:pt x="170" y="49"/>
                      <a:pt x="170" y="49"/>
                    </a:cubicBezTo>
                    <a:cubicBezTo>
                      <a:pt x="164" y="64"/>
                      <a:pt x="164" y="64"/>
                      <a:pt x="164" y="64"/>
                    </a:cubicBezTo>
                    <a:cubicBezTo>
                      <a:pt x="164" y="64"/>
                      <a:pt x="163" y="64"/>
                      <a:pt x="163" y="63"/>
                    </a:cubicBezTo>
                    <a:cubicBezTo>
                      <a:pt x="163" y="63"/>
                      <a:pt x="163" y="63"/>
                      <a:pt x="163" y="63"/>
                    </a:cubicBezTo>
                    <a:cubicBezTo>
                      <a:pt x="162" y="63"/>
                      <a:pt x="161" y="63"/>
                      <a:pt x="160" y="62"/>
                    </a:cubicBezTo>
                    <a:cubicBezTo>
                      <a:pt x="160" y="62"/>
                      <a:pt x="160" y="62"/>
                      <a:pt x="160" y="62"/>
                    </a:cubicBezTo>
                    <a:cubicBezTo>
                      <a:pt x="157" y="62"/>
                      <a:pt x="153" y="61"/>
                      <a:pt x="149" y="61"/>
                    </a:cubicBezTo>
                    <a:cubicBezTo>
                      <a:pt x="149" y="61"/>
                      <a:pt x="149" y="61"/>
                      <a:pt x="149" y="61"/>
                    </a:cubicBezTo>
                    <a:cubicBezTo>
                      <a:pt x="143" y="61"/>
                      <a:pt x="136" y="63"/>
                      <a:pt x="129" y="68"/>
                    </a:cubicBezTo>
                    <a:cubicBezTo>
                      <a:pt x="129" y="68"/>
                      <a:pt x="129" y="68"/>
                      <a:pt x="129" y="68"/>
                    </a:cubicBezTo>
                    <a:cubicBezTo>
                      <a:pt x="123" y="73"/>
                      <a:pt x="116" y="82"/>
                      <a:pt x="113" y="100"/>
                    </a:cubicBezTo>
                    <a:cubicBezTo>
                      <a:pt x="113" y="100"/>
                      <a:pt x="113" y="100"/>
                      <a:pt x="113" y="100"/>
                    </a:cubicBezTo>
                    <a:cubicBezTo>
                      <a:pt x="107" y="131"/>
                      <a:pt x="83" y="146"/>
                      <a:pt x="60" y="146"/>
                    </a:cubicBezTo>
                    <a:cubicBezTo>
                      <a:pt x="60" y="146"/>
                      <a:pt x="60" y="146"/>
                      <a:pt x="60" y="146"/>
                    </a:cubicBezTo>
                    <a:cubicBezTo>
                      <a:pt x="60" y="146"/>
                      <a:pt x="59" y="146"/>
                      <a:pt x="59" y="14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sp>
            <p:nvSpPr>
              <p:cNvPr id="21" name="Freeform 16"/>
              <p:cNvSpPr>
                <a:spLocks/>
              </p:cNvSpPr>
              <p:nvPr/>
            </p:nvSpPr>
            <p:spPr bwMode="auto">
              <a:xfrm>
                <a:off x="521161" y="-710768"/>
                <a:ext cx="162599" cy="98296"/>
              </a:xfrm>
              <a:custGeom>
                <a:avLst/>
                <a:gdLst/>
                <a:ahLst/>
                <a:cxnLst>
                  <a:cxn ang="0">
                    <a:pos x="83" y="102"/>
                  </a:cxn>
                  <a:cxn ang="0">
                    <a:pos x="83" y="102"/>
                  </a:cxn>
                  <a:cxn ang="0">
                    <a:pos x="83" y="102"/>
                  </a:cxn>
                  <a:cxn ang="0">
                    <a:pos x="14" y="69"/>
                  </a:cxn>
                  <a:cxn ang="0">
                    <a:pos x="14" y="69"/>
                  </a:cxn>
                  <a:cxn ang="0">
                    <a:pos x="0" y="17"/>
                  </a:cxn>
                  <a:cxn ang="0">
                    <a:pos x="0" y="17"/>
                  </a:cxn>
                  <a:cxn ang="0">
                    <a:pos x="1" y="1"/>
                  </a:cxn>
                  <a:cxn ang="0">
                    <a:pos x="1" y="1"/>
                  </a:cxn>
                  <a:cxn ang="0">
                    <a:pos x="1" y="1"/>
                  </a:cxn>
                  <a:cxn ang="0">
                    <a:pos x="17" y="3"/>
                  </a:cxn>
                  <a:cxn ang="0">
                    <a:pos x="17" y="7"/>
                  </a:cxn>
                  <a:cxn ang="0">
                    <a:pos x="17" y="7"/>
                  </a:cxn>
                  <a:cxn ang="0">
                    <a:pos x="16" y="17"/>
                  </a:cxn>
                  <a:cxn ang="0">
                    <a:pos x="16" y="17"/>
                  </a:cxn>
                  <a:cxn ang="0">
                    <a:pos x="28" y="60"/>
                  </a:cxn>
                  <a:cxn ang="0">
                    <a:pos x="28" y="60"/>
                  </a:cxn>
                  <a:cxn ang="0">
                    <a:pos x="83" y="86"/>
                  </a:cxn>
                  <a:cxn ang="0">
                    <a:pos x="83" y="86"/>
                  </a:cxn>
                  <a:cxn ang="0">
                    <a:pos x="83" y="86"/>
                  </a:cxn>
                  <a:cxn ang="0">
                    <a:pos x="83" y="86"/>
                  </a:cxn>
                  <a:cxn ang="0">
                    <a:pos x="141" y="57"/>
                  </a:cxn>
                  <a:cxn ang="0">
                    <a:pos x="141" y="57"/>
                  </a:cxn>
                  <a:cxn ang="0">
                    <a:pos x="152" y="11"/>
                  </a:cxn>
                  <a:cxn ang="0">
                    <a:pos x="152" y="11"/>
                  </a:cxn>
                  <a:cxn ang="0">
                    <a:pos x="152" y="4"/>
                  </a:cxn>
                  <a:cxn ang="0">
                    <a:pos x="152" y="4"/>
                  </a:cxn>
                  <a:cxn ang="0">
                    <a:pos x="152" y="2"/>
                  </a:cxn>
                  <a:cxn ang="0">
                    <a:pos x="152" y="2"/>
                  </a:cxn>
                  <a:cxn ang="0">
                    <a:pos x="168" y="0"/>
                  </a:cxn>
                  <a:cxn ang="0">
                    <a:pos x="168" y="11"/>
                  </a:cxn>
                  <a:cxn ang="0">
                    <a:pos x="168" y="11"/>
                  </a:cxn>
                  <a:cxn ang="0">
                    <a:pos x="155" y="65"/>
                  </a:cxn>
                  <a:cxn ang="0">
                    <a:pos x="155" y="65"/>
                  </a:cxn>
                  <a:cxn ang="0">
                    <a:pos x="84" y="102"/>
                  </a:cxn>
                  <a:cxn ang="0">
                    <a:pos x="84" y="102"/>
                  </a:cxn>
                  <a:cxn ang="0">
                    <a:pos x="83" y="102"/>
                  </a:cxn>
                </a:cxnLst>
                <a:rect l="0" t="0" r="r" b="b"/>
                <a:pathLst>
                  <a:path w="168" h="102">
                    <a:moveTo>
                      <a:pt x="83" y="102"/>
                    </a:moveTo>
                    <a:cubicBezTo>
                      <a:pt x="83" y="102"/>
                      <a:pt x="83" y="102"/>
                      <a:pt x="83" y="102"/>
                    </a:cubicBezTo>
                    <a:cubicBezTo>
                      <a:pt x="83" y="102"/>
                      <a:pt x="83" y="102"/>
                      <a:pt x="83" y="102"/>
                    </a:cubicBezTo>
                    <a:cubicBezTo>
                      <a:pt x="48" y="102"/>
                      <a:pt x="26" y="87"/>
                      <a:pt x="14" y="69"/>
                    </a:cubicBezTo>
                    <a:cubicBezTo>
                      <a:pt x="14" y="69"/>
                      <a:pt x="14" y="69"/>
                      <a:pt x="14" y="69"/>
                    </a:cubicBezTo>
                    <a:cubicBezTo>
                      <a:pt x="2" y="51"/>
                      <a:pt x="0" y="30"/>
                      <a:pt x="0" y="17"/>
                    </a:cubicBezTo>
                    <a:cubicBezTo>
                      <a:pt x="0" y="17"/>
                      <a:pt x="0" y="17"/>
                      <a:pt x="0" y="17"/>
                    </a:cubicBezTo>
                    <a:cubicBezTo>
                      <a:pt x="0" y="7"/>
                      <a:pt x="1" y="1"/>
                      <a:pt x="1" y="1"/>
                    </a:cubicBezTo>
                    <a:cubicBezTo>
                      <a:pt x="1" y="1"/>
                      <a:pt x="1" y="1"/>
                      <a:pt x="1" y="1"/>
                    </a:cubicBezTo>
                    <a:cubicBezTo>
                      <a:pt x="1" y="1"/>
                      <a:pt x="1" y="1"/>
                      <a:pt x="1" y="1"/>
                    </a:cubicBezTo>
                    <a:cubicBezTo>
                      <a:pt x="17" y="3"/>
                      <a:pt x="17" y="3"/>
                      <a:pt x="17" y="3"/>
                    </a:cubicBezTo>
                    <a:cubicBezTo>
                      <a:pt x="17" y="3"/>
                      <a:pt x="17" y="4"/>
                      <a:pt x="17" y="7"/>
                    </a:cubicBezTo>
                    <a:cubicBezTo>
                      <a:pt x="17" y="7"/>
                      <a:pt x="17" y="7"/>
                      <a:pt x="17" y="7"/>
                    </a:cubicBezTo>
                    <a:cubicBezTo>
                      <a:pt x="17" y="9"/>
                      <a:pt x="16" y="12"/>
                      <a:pt x="16" y="17"/>
                    </a:cubicBezTo>
                    <a:cubicBezTo>
                      <a:pt x="16" y="17"/>
                      <a:pt x="16" y="17"/>
                      <a:pt x="16" y="17"/>
                    </a:cubicBezTo>
                    <a:cubicBezTo>
                      <a:pt x="16" y="29"/>
                      <a:pt x="18" y="46"/>
                      <a:pt x="28" y="60"/>
                    </a:cubicBezTo>
                    <a:cubicBezTo>
                      <a:pt x="28" y="60"/>
                      <a:pt x="28" y="60"/>
                      <a:pt x="28" y="60"/>
                    </a:cubicBezTo>
                    <a:cubicBezTo>
                      <a:pt x="37" y="74"/>
                      <a:pt x="52" y="85"/>
                      <a:pt x="83" y="86"/>
                    </a:cubicBezTo>
                    <a:cubicBezTo>
                      <a:pt x="83" y="86"/>
                      <a:pt x="83" y="86"/>
                      <a:pt x="83" y="86"/>
                    </a:cubicBezTo>
                    <a:cubicBezTo>
                      <a:pt x="83" y="86"/>
                      <a:pt x="83" y="86"/>
                      <a:pt x="83" y="86"/>
                    </a:cubicBezTo>
                    <a:cubicBezTo>
                      <a:pt x="83" y="86"/>
                      <a:pt x="83" y="86"/>
                      <a:pt x="83" y="86"/>
                    </a:cubicBezTo>
                    <a:cubicBezTo>
                      <a:pt x="116" y="85"/>
                      <a:pt x="131" y="73"/>
                      <a:pt x="141" y="57"/>
                    </a:cubicBezTo>
                    <a:cubicBezTo>
                      <a:pt x="141" y="57"/>
                      <a:pt x="141" y="57"/>
                      <a:pt x="141" y="57"/>
                    </a:cubicBezTo>
                    <a:cubicBezTo>
                      <a:pt x="150" y="42"/>
                      <a:pt x="152" y="22"/>
                      <a:pt x="152" y="11"/>
                    </a:cubicBezTo>
                    <a:cubicBezTo>
                      <a:pt x="152" y="11"/>
                      <a:pt x="152" y="11"/>
                      <a:pt x="152" y="11"/>
                    </a:cubicBezTo>
                    <a:cubicBezTo>
                      <a:pt x="152" y="8"/>
                      <a:pt x="152" y="6"/>
                      <a:pt x="152" y="4"/>
                    </a:cubicBezTo>
                    <a:cubicBezTo>
                      <a:pt x="152" y="4"/>
                      <a:pt x="152" y="4"/>
                      <a:pt x="152" y="4"/>
                    </a:cubicBezTo>
                    <a:cubicBezTo>
                      <a:pt x="152" y="3"/>
                      <a:pt x="152" y="2"/>
                      <a:pt x="152" y="2"/>
                    </a:cubicBezTo>
                    <a:cubicBezTo>
                      <a:pt x="152" y="2"/>
                      <a:pt x="152" y="2"/>
                      <a:pt x="152" y="2"/>
                    </a:cubicBezTo>
                    <a:cubicBezTo>
                      <a:pt x="168" y="0"/>
                      <a:pt x="168" y="0"/>
                      <a:pt x="168" y="0"/>
                    </a:cubicBezTo>
                    <a:cubicBezTo>
                      <a:pt x="168" y="0"/>
                      <a:pt x="168" y="5"/>
                      <a:pt x="168" y="11"/>
                    </a:cubicBezTo>
                    <a:cubicBezTo>
                      <a:pt x="168" y="11"/>
                      <a:pt x="168" y="11"/>
                      <a:pt x="168" y="11"/>
                    </a:cubicBezTo>
                    <a:cubicBezTo>
                      <a:pt x="168" y="24"/>
                      <a:pt x="166" y="46"/>
                      <a:pt x="155" y="65"/>
                    </a:cubicBezTo>
                    <a:cubicBezTo>
                      <a:pt x="155" y="65"/>
                      <a:pt x="155" y="65"/>
                      <a:pt x="155" y="65"/>
                    </a:cubicBezTo>
                    <a:cubicBezTo>
                      <a:pt x="143" y="85"/>
                      <a:pt x="121" y="102"/>
                      <a:pt x="84" y="102"/>
                    </a:cubicBezTo>
                    <a:cubicBezTo>
                      <a:pt x="84" y="102"/>
                      <a:pt x="84" y="102"/>
                      <a:pt x="84" y="102"/>
                    </a:cubicBezTo>
                    <a:cubicBezTo>
                      <a:pt x="84" y="102"/>
                      <a:pt x="83" y="102"/>
                      <a:pt x="83" y="10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sp>
            <p:nvSpPr>
              <p:cNvPr id="22" name="Freeform 17"/>
              <p:cNvSpPr>
                <a:spLocks/>
              </p:cNvSpPr>
              <p:nvPr/>
            </p:nvSpPr>
            <p:spPr bwMode="auto">
              <a:xfrm>
                <a:off x="521980" y="-718550"/>
                <a:ext cx="34814" cy="20069"/>
              </a:xfrm>
              <a:custGeom>
                <a:avLst/>
                <a:gdLst/>
                <a:ahLst/>
                <a:cxnLst>
                  <a:cxn ang="0">
                    <a:pos x="28" y="37"/>
                  </a:cxn>
                  <a:cxn ang="0">
                    <a:pos x="50" y="37"/>
                  </a:cxn>
                  <a:cxn ang="0">
                    <a:pos x="50" y="49"/>
                  </a:cxn>
                  <a:cxn ang="0">
                    <a:pos x="85" y="49"/>
                  </a:cxn>
                  <a:cxn ang="0">
                    <a:pos x="85" y="0"/>
                  </a:cxn>
                  <a:cxn ang="0">
                    <a:pos x="45" y="0"/>
                  </a:cxn>
                  <a:cxn ang="0">
                    <a:pos x="45" y="11"/>
                  </a:cxn>
                  <a:cxn ang="0">
                    <a:pos x="7" y="11"/>
                  </a:cxn>
                  <a:cxn ang="0">
                    <a:pos x="0" y="21"/>
                  </a:cxn>
                  <a:cxn ang="0">
                    <a:pos x="28" y="37"/>
                  </a:cxn>
                </a:cxnLst>
                <a:rect l="0" t="0" r="r" b="b"/>
                <a:pathLst>
                  <a:path w="85" h="49">
                    <a:moveTo>
                      <a:pt x="28" y="37"/>
                    </a:moveTo>
                    <a:lnTo>
                      <a:pt x="50" y="37"/>
                    </a:lnTo>
                    <a:lnTo>
                      <a:pt x="50" y="49"/>
                    </a:lnTo>
                    <a:lnTo>
                      <a:pt x="85" y="49"/>
                    </a:lnTo>
                    <a:lnTo>
                      <a:pt x="85" y="0"/>
                    </a:lnTo>
                    <a:lnTo>
                      <a:pt x="45" y="0"/>
                    </a:lnTo>
                    <a:lnTo>
                      <a:pt x="45" y="11"/>
                    </a:lnTo>
                    <a:lnTo>
                      <a:pt x="7" y="11"/>
                    </a:lnTo>
                    <a:lnTo>
                      <a:pt x="0" y="21"/>
                    </a:lnTo>
                    <a:lnTo>
                      <a:pt x="28"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sp>
            <p:nvSpPr>
              <p:cNvPr id="23" name="Freeform 18"/>
              <p:cNvSpPr>
                <a:spLocks/>
              </p:cNvSpPr>
              <p:nvPr/>
            </p:nvSpPr>
            <p:spPr bwMode="auto">
              <a:xfrm>
                <a:off x="648947" y="-718550"/>
                <a:ext cx="34814" cy="20069"/>
              </a:xfrm>
              <a:custGeom>
                <a:avLst/>
                <a:gdLst/>
                <a:ahLst/>
                <a:cxnLst>
                  <a:cxn ang="0">
                    <a:pos x="56" y="37"/>
                  </a:cxn>
                  <a:cxn ang="0">
                    <a:pos x="35" y="37"/>
                  </a:cxn>
                  <a:cxn ang="0">
                    <a:pos x="35" y="49"/>
                  </a:cxn>
                  <a:cxn ang="0">
                    <a:pos x="0" y="49"/>
                  </a:cxn>
                  <a:cxn ang="0">
                    <a:pos x="0" y="0"/>
                  </a:cxn>
                  <a:cxn ang="0">
                    <a:pos x="40" y="0"/>
                  </a:cxn>
                  <a:cxn ang="0">
                    <a:pos x="40" y="11"/>
                  </a:cxn>
                  <a:cxn ang="0">
                    <a:pos x="80" y="11"/>
                  </a:cxn>
                  <a:cxn ang="0">
                    <a:pos x="85" y="21"/>
                  </a:cxn>
                  <a:cxn ang="0">
                    <a:pos x="56" y="37"/>
                  </a:cxn>
                </a:cxnLst>
                <a:rect l="0" t="0" r="r" b="b"/>
                <a:pathLst>
                  <a:path w="85" h="49">
                    <a:moveTo>
                      <a:pt x="56" y="37"/>
                    </a:moveTo>
                    <a:lnTo>
                      <a:pt x="35" y="37"/>
                    </a:lnTo>
                    <a:lnTo>
                      <a:pt x="35" y="49"/>
                    </a:lnTo>
                    <a:lnTo>
                      <a:pt x="0" y="49"/>
                    </a:lnTo>
                    <a:lnTo>
                      <a:pt x="0" y="0"/>
                    </a:lnTo>
                    <a:lnTo>
                      <a:pt x="40" y="0"/>
                    </a:lnTo>
                    <a:lnTo>
                      <a:pt x="40" y="11"/>
                    </a:lnTo>
                    <a:lnTo>
                      <a:pt x="80" y="11"/>
                    </a:lnTo>
                    <a:lnTo>
                      <a:pt x="85" y="21"/>
                    </a:lnTo>
                    <a:lnTo>
                      <a:pt x="56"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grpSp>
        <p:sp>
          <p:nvSpPr>
            <p:cNvPr id="9" name="Freeform 31"/>
            <p:cNvSpPr>
              <a:spLocks noEditPoints="1"/>
            </p:cNvSpPr>
            <p:nvPr/>
          </p:nvSpPr>
          <p:spPr bwMode="auto">
            <a:xfrm>
              <a:off x="8645642" y="3752751"/>
              <a:ext cx="302107" cy="197496"/>
            </a:xfrm>
            <a:custGeom>
              <a:avLst/>
              <a:gdLst/>
              <a:ahLst/>
              <a:cxnLst>
                <a:cxn ang="0">
                  <a:pos x="1629" y="650"/>
                </a:cxn>
                <a:cxn ang="0">
                  <a:pos x="1325" y="0"/>
                </a:cxn>
                <a:cxn ang="0">
                  <a:pos x="866" y="47"/>
                </a:cxn>
                <a:cxn ang="0">
                  <a:pos x="406" y="0"/>
                </a:cxn>
                <a:cxn ang="0">
                  <a:pos x="103" y="650"/>
                </a:cxn>
                <a:cxn ang="0">
                  <a:pos x="93" y="1085"/>
                </a:cxn>
                <a:cxn ang="0">
                  <a:pos x="497" y="772"/>
                </a:cxn>
                <a:cxn ang="0">
                  <a:pos x="571" y="785"/>
                </a:cxn>
                <a:cxn ang="0">
                  <a:pos x="575" y="787"/>
                </a:cxn>
                <a:cxn ang="0">
                  <a:pos x="798" y="642"/>
                </a:cxn>
                <a:cxn ang="0">
                  <a:pos x="788" y="576"/>
                </a:cxn>
                <a:cxn ang="0">
                  <a:pos x="822" y="575"/>
                </a:cxn>
                <a:cxn ang="0">
                  <a:pos x="844" y="580"/>
                </a:cxn>
                <a:cxn ang="0">
                  <a:pos x="888" y="580"/>
                </a:cxn>
                <a:cxn ang="0">
                  <a:pos x="909" y="575"/>
                </a:cxn>
                <a:cxn ang="0">
                  <a:pos x="943" y="576"/>
                </a:cxn>
                <a:cxn ang="0">
                  <a:pos x="934" y="642"/>
                </a:cxn>
                <a:cxn ang="0">
                  <a:pos x="1157" y="787"/>
                </a:cxn>
                <a:cxn ang="0">
                  <a:pos x="1161" y="785"/>
                </a:cxn>
                <a:cxn ang="0">
                  <a:pos x="1235" y="772"/>
                </a:cxn>
                <a:cxn ang="0">
                  <a:pos x="1639" y="1085"/>
                </a:cxn>
                <a:cxn ang="0">
                  <a:pos x="347" y="368"/>
                </a:cxn>
                <a:cxn ang="0">
                  <a:pos x="205" y="391"/>
                </a:cxn>
                <a:cxn ang="0">
                  <a:pos x="182" y="368"/>
                </a:cxn>
                <a:cxn ang="0">
                  <a:pos x="205" y="295"/>
                </a:cxn>
                <a:cxn ang="0">
                  <a:pos x="347" y="318"/>
                </a:cxn>
                <a:cxn ang="0">
                  <a:pos x="454" y="545"/>
                </a:cxn>
                <a:cxn ang="0">
                  <a:pos x="381" y="567"/>
                </a:cxn>
                <a:cxn ang="0">
                  <a:pos x="358" y="425"/>
                </a:cxn>
                <a:cxn ang="0">
                  <a:pos x="431" y="402"/>
                </a:cxn>
                <a:cxn ang="0">
                  <a:pos x="454" y="545"/>
                </a:cxn>
                <a:cxn ang="0">
                  <a:pos x="431" y="284"/>
                </a:cxn>
                <a:cxn ang="0">
                  <a:pos x="358" y="261"/>
                </a:cxn>
                <a:cxn ang="0">
                  <a:pos x="381" y="119"/>
                </a:cxn>
                <a:cxn ang="0">
                  <a:pos x="454" y="141"/>
                </a:cxn>
                <a:cxn ang="0">
                  <a:pos x="631" y="368"/>
                </a:cxn>
                <a:cxn ang="0">
                  <a:pos x="488" y="391"/>
                </a:cxn>
                <a:cxn ang="0">
                  <a:pos x="465" y="318"/>
                </a:cxn>
                <a:cxn ang="0">
                  <a:pos x="608" y="295"/>
                </a:cxn>
                <a:cxn ang="0">
                  <a:pos x="631" y="368"/>
                </a:cxn>
                <a:cxn ang="0">
                  <a:pos x="1244" y="391"/>
                </a:cxn>
                <a:cxn ang="0">
                  <a:pos x="1101" y="368"/>
                </a:cxn>
                <a:cxn ang="0">
                  <a:pos x="1124" y="295"/>
                </a:cxn>
                <a:cxn ang="0">
                  <a:pos x="1267" y="318"/>
                </a:cxn>
                <a:cxn ang="0">
                  <a:pos x="1373" y="545"/>
                </a:cxn>
                <a:cxn ang="0">
                  <a:pos x="1300" y="567"/>
                </a:cxn>
                <a:cxn ang="0">
                  <a:pos x="1278" y="425"/>
                </a:cxn>
                <a:cxn ang="0">
                  <a:pos x="1350" y="402"/>
                </a:cxn>
                <a:cxn ang="0">
                  <a:pos x="1373" y="545"/>
                </a:cxn>
                <a:cxn ang="0">
                  <a:pos x="1350" y="284"/>
                </a:cxn>
                <a:cxn ang="0">
                  <a:pos x="1278" y="261"/>
                </a:cxn>
                <a:cxn ang="0">
                  <a:pos x="1300" y="119"/>
                </a:cxn>
                <a:cxn ang="0">
                  <a:pos x="1373" y="141"/>
                </a:cxn>
                <a:cxn ang="0">
                  <a:pos x="1550" y="368"/>
                </a:cxn>
                <a:cxn ang="0">
                  <a:pos x="1527" y="391"/>
                </a:cxn>
                <a:cxn ang="0">
                  <a:pos x="1384" y="368"/>
                </a:cxn>
                <a:cxn ang="0">
                  <a:pos x="1407" y="295"/>
                </a:cxn>
                <a:cxn ang="0">
                  <a:pos x="1550" y="318"/>
                </a:cxn>
              </a:cxnLst>
              <a:rect l="0" t="0" r="r" b="b"/>
              <a:pathLst>
                <a:path w="1731" h="1135">
                  <a:moveTo>
                    <a:pt x="1661" y="824"/>
                  </a:moveTo>
                  <a:cubicBezTo>
                    <a:pt x="1647" y="767"/>
                    <a:pt x="1634" y="709"/>
                    <a:pt x="1629" y="650"/>
                  </a:cubicBezTo>
                  <a:cubicBezTo>
                    <a:pt x="1619" y="543"/>
                    <a:pt x="1669" y="449"/>
                    <a:pt x="1669" y="343"/>
                  </a:cubicBezTo>
                  <a:cubicBezTo>
                    <a:pt x="1669" y="153"/>
                    <a:pt x="1515" y="0"/>
                    <a:pt x="1325" y="0"/>
                  </a:cubicBezTo>
                  <a:cubicBezTo>
                    <a:pt x="1244" y="0"/>
                    <a:pt x="1170" y="28"/>
                    <a:pt x="1111" y="75"/>
                  </a:cubicBezTo>
                  <a:cubicBezTo>
                    <a:pt x="1051" y="58"/>
                    <a:pt x="964" y="47"/>
                    <a:pt x="866" y="47"/>
                  </a:cubicBezTo>
                  <a:cubicBezTo>
                    <a:pt x="768" y="47"/>
                    <a:pt x="680" y="58"/>
                    <a:pt x="621" y="75"/>
                  </a:cubicBezTo>
                  <a:cubicBezTo>
                    <a:pt x="562" y="28"/>
                    <a:pt x="487" y="0"/>
                    <a:pt x="406" y="0"/>
                  </a:cubicBezTo>
                  <a:cubicBezTo>
                    <a:pt x="217" y="0"/>
                    <a:pt x="63" y="153"/>
                    <a:pt x="63" y="343"/>
                  </a:cubicBezTo>
                  <a:cubicBezTo>
                    <a:pt x="63" y="449"/>
                    <a:pt x="113" y="543"/>
                    <a:pt x="103" y="650"/>
                  </a:cubicBezTo>
                  <a:cubicBezTo>
                    <a:pt x="98" y="709"/>
                    <a:pt x="85" y="767"/>
                    <a:pt x="71" y="824"/>
                  </a:cubicBezTo>
                  <a:cubicBezTo>
                    <a:pt x="52" y="901"/>
                    <a:pt x="0" y="1031"/>
                    <a:pt x="93" y="1085"/>
                  </a:cubicBezTo>
                  <a:cubicBezTo>
                    <a:pt x="178" y="1135"/>
                    <a:pt x="285" y="1063"/>
                    <a:pt x="341" y="1003"/>
                  </a:cubicBezTo>
                  <a:cubicBezTo>
                    <a:pt x="406" y="933"/>
                    <a:pt x="451" y="855"/>
                    <a:pt x="497" y="772"/>
                  </a:cubicBezTo>
                  <a:cubicBezTo>
                    <a:pt x="508" y="752"/>
                    <a:pt x="524" y="756"/>
                    <a:pt x="539" y="765"/>
                  </a:cubicBezTo>
                  <a:cubicBezTo>
                    <a:pt x="549" y="773"/>
                    <a:pt x="560" y="780"/>
                    <a:pt x="571" y="785"/>
                  </a:cubicBezTo>
                  <a:cubicBezTo>
                    <a:pt x="571" y="786"/>
                    <a:pt x="572" y="786"/>
                    <a:pt x="572" y="786"/>
                  </a:cubicBezTo>
                  <a:cubicBezTo>
                    <a:pt x="573" y="786"/>
                    <a:pt x="574" y="787"/>
                    <a:pt x="575" y="787"/>
                  </a:cubicBezTo>
                  <a:cubicBezTo>
                    <a:pt x="594" y="796"/>
                    <a:pt x="616" y="801"/>
                    <a:pt x="639" y="801"/>
                  </a:cubicBezTo>
                  <a:cubicBezTo>
                    <a:pt x="727" y="801"/>
                    <a:pt x="798" y="730"/>
                    <a:pt x="798" y="642"/>
                  </a:cubicBezTo>
                  <a:cubicBezTo>
                    <a:pt x="798" y="627"/>
                    <a:pt x="796" y="613"/>
                    <a:pt x="792" y="599"/>
                  </a:cubicBezTo>
                  <a:cubicBezTo>
                    <a:pt x="790" y="592"/>
                    <a:pt x="788" y="583"/>
                    <a:pt x="788" y="576"/>
                  </a:cubicBezTo>
                  <a:cubicBezTo>
                    <a:pt x="789" y="573"/>
                    <a:pt x="792" y="570"/>
                    <a:pt x="795" y="569"/>
                  </a:cubicBezTo>
                  <a:cubicBezTo>
                    <a:pt x="804" y="567"/>
                    <a:pt x="813" y="573"/>
                    <a:pt x="822" y="575"/>
                  </a:cubicBezTo>
                  <a:cubicBezTo>
                    <a:pt x="829" y="577"/>
                    <a:pt x="835" y="578"/>
                    <a:pt x="842" y="579"/>
                  </a:cubicBezTo>
                  <a:cubicBezTo>
                    <a:pt x="843" y="579"/>
                    <a:pt x="843" y="580"/>
                    <a:pt x="844" y="580"/>
                  </a:cubicBezTo>
                  <a:cubicBezTo>
                    <a:pt x="851" y="582"/>
                    <a:pt x="858" y="582"/>
                    <a:pt x="866" y="582"/>
                  </a:cubicBezTo>
                  <a:cubicBezTo>
                    <a:pt x="873" y="582"/>
                    <a:pt x="881" y="582"/>
                    <a:pt x="888" y="580"/>
                  </a:cubicBezTo>
                  <a:cubicBezTo>
                    <a:pt x="888" y="580"/>
                    <a:pt x="889" y="579"/>
                    <a:pt x="889" y="579"/>
                  </a:cubicBezTo>
                  <a:cubicBezTo>
                    <a:pt x="896" y="578"/>
                    <a:pt x="903" y="577"/>
                    <a:pt x="909" y="575"/>
                  </a:cubicBezTo>
                  <a:cubicBezTo>
                    <a:pt x="918" y="573"/>
                    <a:pt x="927" y="567"/>
                    <a:pt x="936" y="569"/>
                  </a:cubicBezTo>
                  <a:cubicBezTo>
                    <a:pt x="940" y="570"/>
                    <a:pt x="943" y="573"/>
                    <a:pt x="943" y="576"/>
                  </a:cubicBezTo>
                  <a:cubicBezTo>
                    <a:pt x="944" y="583"/>
                    <a:pt x="941" y="592"/>
                    <a:pt x="940" y="599"/>
                  </a:cubicBezTo>
                  <a:cubicBezTo>
                    <a:pt x="936" y="613"/>
                    <a:pt x="934" y="627"/>
                    <a:pt x="934" y="642"/>
                  </a:cubicBezTo>
                  <a:cubicBezTo>
                    <a:pt x="934" y="730"/>
                    <a:pt x="1005" y="801"/>
                    <a:pt x="1092" y="801"/>
                  </a:cubicBezTo>
                  <a:cubicBezTo>
                    <a:pt x="1115" y="801"/>
                    <a:pt x="1137" y="796"/>
                    <a:pt x="1157" y="787"/>
                  </a:cubicBezTo>
                  <a:cubicBezTo>
                    <a:pt x="1158" y="787"/>
                    <a:pt x="1159" y="786"/>
                    <a:pt x="1159" y="786"/>
                  </a:cubicBezTo>
                  <a:cubicBezTo>
                    <a:pt x="1160" y="786"/>
                    <a:pt x="1160" y="786"/>
                    <a:pt x="1161" y="785"/>
                  </a:cubicBezTo>
                  <a:cubicBezTo>
                    <a:pt x="1172" y="780"/>
                    <a:pt x="1183" y="773"/>
                    <a:pt x="1192" y="765"/>
                  </a:cubicBezTo>
                  <a:cubicBezTo>
                    <a:pt x="1208" y="756"/>
                    <a:pt x="1223" y="752"/>
                    <a:pt x="1235" y="772"/>
                  </a:cubicBezTo>
                  <a:cubicBezTo>
                    <a:pt x="1281" y="855"/>
                    <a:pt x="1326" y="933"/>
                    <a:pt x="1391" y="1003"/>
                  </a:cubicBezTo>
                  <a:cubicBezTo>
                    <a:pt x="1447" y="1063"/>
                    <a:pt x="1554" y="1135"/>
                    <a:pt x="1639" y="1085"/>
                  </a:cubicBezTo>
                  <a:cubicBezTo>
                    <a:pt x="1731" y="1031"/>
                    <a:pt x="1680" y="901"/>
                    <a:pt x="1661" y="824"/>
                  </a:cubicBezTo>
                  <a:close/>
                  <a:moveTo>
                    <a:pt x="347" y="368"/>
                  </a:moveTo>
                  <a:cubicBezTo>
                    <a:pt x="347" y="381"/>
                    <a:pt x="337" y="391"/>
                    <a:pt x="325" y="391"/>
                  </a:cubicBezTo>
                  <a:cubicBezTo>
                    <a:pt x="205" y="391"/>
                    <a:pt x="205" y="391"/>
                    <a:pt x="205" y="391"/>
                  </a:cubicBezTo>
                  <a:cubicBezTo>
                    <a:pt x="199" y="391"/>
                    <a:pt x="193" y="388"/>
                    <a:pt x="189" y="385"/>
                  </a:cubicBezTo>
                  <a:cubicBezTo>
                    <a:pt x="185" y="381"/>
                    <a:pt x="182" y="375"/>
                    <a:pt x="182" y="368"/>
                  </a:cubicBezTo>
                  <a:cubicBezTo>
                    <a:pt x="182" y="318"/>
                    <a:pt x="182" y="318"/>
                    <a:pt x="182" y="318"/>
                  </a:cubicBezTo>
                  <a:cubicBezTo>
                    <a:pt x="182" y="305"/>
                    <a:pt x="192" y="295"/>
                    <a:pt x="205" y="295"/>
                  </a:cubicBezTo>
                  <a:cubicBezTo>
                    <a:pt x="325" y="295"/>
                    <a:pt x="325" y="295"/>
                    <a:pt x="325" y="295"/>
                  </a:cubicBezTo>
                  <a:cubicBezTo>
                    <a:pt x="337" y="295"/>
                    <a:pt x="347" y="305"/>
                    <a:pt x="347" y="318"/>
                  </a:cubicBezTo>
                  <a:lnTo>
                    <a:pt x="347" y="368"/>
                  </a:lnTo>
                  <a:close/>
                  <a:moveTo>
                    <a:pt x="454" y="545"/>
                  </a:moveTo>
                  <a:cubicBezTo>
                    <a:pt x="454" y="557"/>
                    <a:pt x="444" y="567"/>
                    <a:pt x="431" y="567"/>
                  </a:cubicBezTo>
                  <a:cubicBezTo>
                    <a:pt x="381" y="567"/>
                    <a:pt x="381" y="567"/>
                    <a:pt x="381" y="567"/>
                  </a:cubicBezTo>
                  <a:cubicBezTo>
                    <a:pt x="369" y="567"/>
                    <a:pt x="358" y="557"/>
                    <a:pt x="358" y="545"/>
                  </a:cubicBezTo>
                  <a:cubicBezTo>
                    <a:pt x="358" y="425"/>
                    <a:pt x="358" y="425"/>
                    <a:pt x="358" y="425"/>
                  </a:cubicBezTo>
                  <a:cubicBezTo>
                    <a:pt x="358" y="412"/>
                    <a:pt x="369" y="402"/>
                    <a:pt x="381" y="402"/>
                  </a:cubicBezTo>
                  <a:cubicBezTo>
                    <a:pt x="431" y="402"/>
                    <a:pt x="431" y="402"/>
                    <a:pt x="431" y="402"/>
                  </a:cubicBezTo>
                  <a:cubicBezTo>
                    <a:pt x="444" y="402"/>
                    <a:pt x="454" y="412"/>
                    <a:pt x="454" y="425"/>
                  </a:cubicBezTo>
                  <a:lnTo>
                    <a:pt x="454" y="545"/>
                  </a:lnTo>
                  <a:close/>
                  <a:moveTo>
                    <a:pt x="454" y="261"/>
                  </a:moveTo>
                  <a:cubicBezTo>
                    <a:pt x="454" y="274"/>
                    <a:pt x="444" y="284"/>
                    <a:pt x="431" y="284"/>
                  </a:cubicBezTo>
                  <a:cubicBezTo>
                    <a:pt x="381" y="284"/>
                    <a:pt x="381" y="284"/>
                    <a:pt x="381" y="284"/>
                  </a:cubicBezTo>
                  <a:cubicBezTo>
                    <a:pt x="369" y="284"/>
                    <a:pt x="358" y="274"/>
                    <a:pt x="358" y="261"/>
                  </a:cubicBezTo>
                  <a:cubicBezTo>
                    <a:pt x="358" y="141"/>
                    <a:pt x="358" y="141"/>
                    <a:pt x="358" y="141"/>
                  </a:cubicBezTo>
                  <a:cubicBezTo>
                    <a:pt x="358" y="129"/>
                    <a:pt x="369" y="119"/>
                    <a:pt x="381" y="119"/>
                  </a:cubicBezTo>
                  <a:cubicBezTo>
                    <a:pt x="431" y="119"/>
                    <a:pt x="431" y="119"/>
                    <a:pt x="431" y="119"/>
                  </a:cubicBezTo>
                  <a:cubicBezTo>
                    <a:pt x="444" y="119"/>
                    <a:pt x="454" y="129"/>
                    <a:pt x="454" y="141"/>
                  </a:cubicBezTo>
                  <a:lnTo>
                    <a:pt x="454" y="261"/>
                  </a:lnTo>
                  <a:close/>
                  <a:moveTo>
                    <a:pt x="631" y="368"/>
                  </a:moveTo>
                  <a:cubicBezTo>
                    <a:pt x="631" y="381"/>
                    <a:pt x="620" y="391"/>
                    <a:pt x="608" y="391"/>
                  </a:cubicBezTo>
                  <a:cubicBezTo>
                    <a:pt x="488" y="391"/>
                    <a:pt x="488" y="391"/>
                    <a:pt x="488" y="391"/>
                  </a:cubicBezTo>
                  <a:cubicBezTo>
                    <a:pt x="475" y="391"/>
                    <a:pt x="465" y="381"/>
                    <a:pt x="465" y="368"/>
                  </a:cubicBezTo>
                  <a:cubicBezTo>
                    <a:pt x="465" y="318"/>
                    <a:pt x="465" y="318"/>
                    <a:pt x="465" y="318"/>
                  </a:cubicBezTo>
                  <a:cubicBezTo>
                    <a:pt x="465" y="305"/>
                    <a:pt x="475" y="295"/>
                    <a:pt x="488" y="295"/>
                  </a:cubicBezTo>
                  <a:cubicBezTo>
                    <a:pt x="608" y="295"/>
                    <a:pt x="608" y="295"/>
                    <a:pt x="608" y="295"/>
                  </a:cubicBezTo>
                  <a:cubicBezTo>
                    <a:pt x="620" y="295"/>
                    <a:pt x="631" y="305"/>
                    <a:pt x="631" y="318"/>
                  </a:cubicBezTo>
                  <a:lnTo>
                    <a:pt x="631" y="368"/>
                  </a:lnTo>
                  <a:close/>
                  <a:moveTo>
                    <a:pt x="1267" y="368"/>
                  </a:moveTo>
                  <a:cubicBezTo>
                    <a:pt x="1267" y="381"/>
                    <a:pt x="1256" y="391"/>
                    <a:pt x="1244" y="391"/>
                  </a:cubicBezTo>
                  <a:cubicBezTo>
                    <a:pt x="1124" y="391"/>
                    <a:pt x="1124" y="391"/>
                    <a:pt x="1124" y="391"/>
                  </a:cubicBezTo>
                  <a:cubicBezTo>
                    <a:pt x="1111" y="391"/>
                    <a:pt x="1101" y="381"/>
                    <a:pt x="1101" y="368"/>
                  </a:cubicBezTo>
                  <a:cubicBezTo>
                    <a:pt x="1101" y="318"/>
                    <a:pt x="1101" y="318"/>
                    <a:pt x="1101" y="318"/>
                  </a:cubicBezTo>
                  <a:cubicBezTo>
                    <a:pt x="1101" y="305"/>
                    <a:pt x="1111" y="295"/>
                    <a:pt x="1124" y="295"/>
                  </a:cubicBezTo>
                  <a:cubicBezTo>
                    <a:pt x="1244" y="295"/>
                    <a:pt x="1244" y="295"/>
                    <a:pt x="1244" y="295"/>
                  </a:cubicBezTo>
                  <a:cubicBezTo>
                    <a:pt x="1256" y="295"/>
                    <a:pt x="1267" y="305"/>
                    <a:pt x="1267" y="318"/>
                  </a:cubicBezTo>
                  <a:lnTo>
                    <a:pt x="1267" y="368"/>
                  </a:lnTo>
                  <a:close/>
                  <a:moveTo>
                    <a:pt x="1373" y="545"/>
                  </a:moveTo>
                  <a:cubicBezTo>
                    <a:pt x="1373" y="557"/>
                    <a:pt x="1363" y="567"/>
                    <a:pt x="1350" y="567"/>
                  </a:cubicBezTo>
                  <a:cubicBezTo>
                    <a:pt x="1300" y="567"/>
                    <a:pt x="1300" y="567"/>
                    <a:pt x="1300" y="567"/>
                  </a:cubicBezTo>
                  <a:cubicBezTo>
                    <a:pt x="1288" y="567"/>
                    <a:pt x="1278" y="557"/>
                    <a:pt x="1278" y="545"/>
                  </a:cubicBezTo>
                  <a:cubicBezTo>
                    <a:pt x="1278" y="425"/>
                    <a:pt x="1278" y="425"/>
                    <a:pt x="1278" y="425"/>
                  </a:cubicBezTo>
                  <a:cubicBezTo>
                    <a:pt x="1278" y="412"/>
                    <a:pt x="1288" y="402"/>
                    <a:pt x="1300" y="402"/>
                  </a:cubicBezTo>
                  <a:cubicBezTo>
                    <a:pt x="1350" y="402"/>
                    <a:pt x="1350" y="402"/>
                    <a:pt x="1350" y="402"/>
                  </a:cubicBezTo>
                  <a:cubicBezTo>
                    <a:pt x="1363" y="402"/>
                    <a:pt x="1373" y="412"/>
                    <a:pt x="1373" y="425"/>
                  </a:cubicBezTo>
                  <a:lnTo>
                    <a:pt x="1373" y="545"/>
                  </a:lnTo>
                  <a:close/>
                  <a:moveTo>
                    <a:pt x="1373" y="261"/>
                  </a:moveTo>
                  <a:cubicBezTo>
                    <a:pt x="1373" y="274"/>
                    <a:pt x="1363" y="284"/>
                    <a:pt x="1350" y="284"/>
                  </a:cubicBezTo>
                  <a:cubicBezTo>
                    <a:pt x="1300" y="284"/>
                    <a:pt x="1300" y="284"/>
                    <a:pt x="1300" y="284"/>
                  </a:cubicBezTo>
                  <a:cubicBezTo>
                    <a:pt x="1288" y="284"/>
                    <a:pt x="1278" y="274"/>
                    <a:pt x="1278" y="261"/>
                  </a:cubicBezTo>
                  <a:cubicBezTo>
                    <a:pt x="1278" y="141"/>
                    <a:pt x="1278" y="141"/>
                    <a:pt x="1278" y="141"/>
                  </a:cubicBezTo>
                  <a:cubicBezTo>
                    <a:pt x="1278" y="129"/>
                    <a:pt x="1288" y="119"/>
                    <a:pt x="1300" y="119"/>
                  </a:cubicBezTo>
                  <a:cubicBezTo>
                    <a:pt x="1350" y="119"/>
                    <a:pt x="1350" y="119"/>
                    <a:pt x="1350" y="119"/>
                  </a:cubicBezTo>
                  <a:cubicBezTo>
                    <a:pt x="1363" y="119"/>
                    <a:pt x="1373" y="129"/>
                    <a:pt x="1373" y="141"/>
                  </a:cubicBezTo>
                  <a:lnTo>
                    <a:pt x="1373" y="261"/>
                  </a:lnTo>
                  <a:close/>
                  <a:moveTo>
                    <a:pt x="1550" y="368"/>
                  </a:moveTo>
                  <a:cubicBezTo>
                    <a:pt x="1550" y="375"/>
                    <a:pt x="1547" y="381"/>
                    <a:pt x="1542" y="385"/>
                  </a:cubicBezTo>
                  <a:cubicBezTo>
                    <a:pt x="1538" y="388"/>
                    <a:pt x="1533" y="391"/>
                    <a:pt x="1527" y="391"/>
                  </a:cubicBezTo>
                  <a:cubicBezTo>
                    <a:pt x="1407" y="391"/>
                    <a:pt x="1407" y="391"/>
                    <a:pt x="1407" y="391"/>
                  </a:cubicBezTo>
                  <a:cubicBezTo>
                    <a:pt x="1394" y="391"/>
                    <a:pt x="1384" y="381"/>
                    <a:pt x="1384" y="368"/>
                  </a:cubicBezTo>
                  <a:cubicBezTo>
                    <a:pt x="1384" y="318"/>
                    <a:pt x="1384" y="318"/>
                    <a:pt x="1384" y="318"/>
                  </a:cubicBezTo>
                  <a:cubicBezTo>
                    <a:pt x="1384" y="305"/>
                    <a:pt x="1394" y="295"/>
                    <a:pt x="1407" y="295"/>
                  </a:cubicBezTo>
                  <a:cubicBezTo>
                    <a:pt x="1527" y="295"/>
                    <a:pt x="1527" y="295"/>
                    <a:pt x="1527" y="295"/>
                  </a:cubicBezTo>
                  <a:cubicBezTo>
                    <a:pt x="1540" y="295"/>
                    <a:pt x="1550" y="305"/>
                    <a:pt x="1550" y="318"/>
                  </a:cubicBezTo>
                  <a:lnTo>
                    <a:pt x="1550" y="368"/>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grpSp>
          <p:nvGrpSpPr>
            <p:cNvPr id="10" name="Group 102"/>
            <p:cNvGrpSpPr/>
            <p:nvPr/>
          </p:nvGrpSpPr>
          <p:grpSpPr>
            <a:xfrm>
              <a:off x="8557406" y="2924559"/>
              <a:ext cx="222786" cy="298641"/>
              <a:chOff x="2449726" y="4677348"/>
              <a:chExt cx="115989" cy="155481"/>
            </a:xfrm>
            <a:grpFill/>
          </p:grpSpPr>
          <p:sp>
            <p:nvSpPr>
              <p:cNvPr id="15" name="Freeform 27"/>
              <p:cNvSpPr>
                <a:spLocks noEditPoints="1"/>
              </p:cNvSpPr>
              <p:nvPr/>
            </p:nvSpPr>
            <p:spPr bwMode="auto">
              <a:xfrm>
                <a:off x="2474258" y="4677348"/>
                <a:ext cx="66925" cy="45859"/>
              </a:xfrm>
              <a:custGeom>
                <a:avLst/>
                <a:gdLst/>
                <a:ahLst/>
                <a:cxnLst>
                  <a:cxn ang="0">
                    <a:pos x="236" y="237"/>
                  </a:cxn>
                  <a:cxn ang="0">
                    <a:pos x="190" y="283"/>
                  </a:cxn>
                  <a:cxn ang="0">
                    <a:pos x="236" y="329"/>
                  </a:cxn>
                  <a:cxn ang="0">
                    <a:pos x="282" y="283"/>
                  </a:cxn>
                  <a:cxn ang="0">
                    <a:pos x="236" y="237"/>
                  </a:cxn>
                  <a:cxn ang="0">
                    <a:pos x="239" y="0"/>
                  </a:cxn>
                  <a:cxn ang="0">
                    <a:pos x="0" y="127"/>
                  </a:cxn>
                  <a:cxn ang="0">
                    <a:pos x="26" y="154"/>
                  </a:cxn>
                  <a:cxn ang="0">
                    <a:pos x="241" y="30"/>
                  </a:cxn>
                  <a:cxn ang="0">
                    <a:pos x="455" y="153"/>
                  </a:cxn>
                  <a:cxn ang="0">
                    <a:pos x="479" y="129"/>
                  </a:cxn>
                  <a:cxn ang="0">
                    <a:pos x="239" y="0"/>
                  </a:cxn>
                  <a:cxn ang="0">
                    <a:pos x="236" y="71"/>
                  </a:cxn>
                  <a:cxn ang="0">
                    <a:pos x="53" y="181"/>
                  </a:cxn>
                  <a:cxn ang="0">
                    <a:pos x="78" y="208"/>
                  </a:cxn>
                  <a:cxn ang="0">
                    <a:pos x="237" y="107"/>
                  </a:cxn>
                  <a:cxn ang="0">
                    <a:pos x="397" y="209"/>
                  </a:cxn>
                  <a:cxn ang="0">
                    <a:pos x="421" y="185"/>
                  </a:cxn>
                  <a:cxn ang="0">
                    <a:pos x="236" y="71"/>
                  </a:cxn>
                  <a:cxn ang="0">
                    <a:pos x="236" y="144"/>
                  </a:cxn>
                  <a:cxn ang="0">
                    <a:pos x="104" y="234"/>
                  </a:cxn>
                  <a:cxn ang="0">
                    <a:pos x="130" y="260"/>
                  </a:cxn>
                  <a:cxn ang="0">
                    <a:pos x="237" y="175"/>
                  </a:cxn>
                  <a:cxn ang="0">
                    <a:pos x="343" y="260"/>
                  </a:cxn>
                  <a:cxn ang="0">
                    <a:pos x="369" y="236"/>
                  </a:cxn>
                  <a:cxn ang="0">
                    <a:pos x="236" y="144"/>
                  </a:cxn>
                </a:cxnLst>
                <a:rect l="0" t="0" r="r" b="b"/>
                <a:pathLst>
                  <a:path w="479" h="329">
                    <a:moveTo>
                      <a:pt x="236" y="237"/>
                    </a:moveTo>
                    <a:cubicBezTo>
                      <a:pt x="211" y="237"/>
                      <a:pt x="190" y="258"/>
                      <a:pt x="190" y="283"/>
                    </a:cubicBezTo>
                    <a:cubicBezTo>
                      <a:pt x="190" y="309"/>
                      <a:pt x="211" y="329"/>
                      <a:pt x="236" y="329"/>
                    </a:cubicBezTo>
                    <a:cubicBezTo>
                      <a:pt x="262" y="329"/>
                      <a:pt x="282" y="309"/>
                      <a:pt x="282" y="283"/>
                    </a:cubicBezTo>
                    <a:cubicBezTo>
                      <a:pt x="282" y="258"/>
                      <a:pt x="262" y="237"/>
                      <a:pt x="236" y="237"/>
                    </a:cubicBezTo>
                    <a:close/>
                    <a:moveTo>
                      <a:pt x="239" y="0"/>
                    </a:moveTo>
                    <a:cubicBezTo>
                      <a:pt x="140" y="0"/>
                      <a:pt x="52" y="51"/>
                      <a:pt x="0" y="127"/>
                    </a:cubicBezTo>
                    <a:cubicBezTo>
                      <a:pt x="26" y="154"/>
                      <a:pt x="26" y="154"/>
                      <a:pt x="26" y="154"/>
                    </a:cubicBezTo>
                    <a:cubicBezTo>
                      <a:pt x="71" y="79"/>
                      <a:pt x="150" y="30"/>
                      <a:pt x="241" y="30"/>
                    </a:cubicBezTo>
                    <a:cubicBezTo>
                      <a:pt x="330" y="30"/>
                      <a:pt x="409" y="79"/>
                      <a:pt x="455" y="153"/>
                    </a:cubicBezTo>
                    <a:cubicBezTo>
                      <a:pt x="479" y="129"/>
                      <a:pt x="479" y="129"/>
                      <a:pt x="479" y="129"/>
                    </a:cubicBezTo>
                    <a:cubicBezTo>
                      <a:pt x="427" y="51"/>
                      <a:pt x="339" y="0"/>
                      <a:pt x="239" y="0"/>
                    </a:cubicBezTo>
                    <a:close/>
                    <a:moveTo>
                      <a:pt x="236" y="71"/>
                    </a:moveTo>
                    <a:cubicBezTo>
                      <a:pt x="158" y="71"/>
                      <a:pt x="90" y="116"/>
                      <a:pt x="53" y="181"/>
                    </a:cubicBezTo>
                    <a:cubicBezTo>
                      <a:pt x="78" y="208"/>
                      <a:pt x="78" y="208"/>
                      <a:pt x="78" y="208"/>
                    </a:cubicBezTo>
                    <a:cubicBezTo>
                      <a:pt x="111" y="147"/>
                      <a:pt x="170" y="107"/>
                      <a:pt x="237" y="107"/>
                    </a:cubicBezTo>
                    <a:cubicBezTo>
                      <a:pt x="305" y="107"/>
                      <a:pt x="364" y="148"/>
                      <a:pt x="397" y="209"/>
                    </a:cubicBezTo>
                    <a:cubicBezTo>
                      <a:pt x="421" y="185"/>
                      <a:pt x="421" y="185"/>
                      <a:pt x="421" y="185"/>
                    </a:cubicBezTo>
                    <a:cubicBezTo>
                      <a:pt x="384" y="117"/>
                      <a:pt x="315" y="71"/>
                      <a:pt x="236" y="71"/>
                    </a:cubicBezTo>
                    <a:close/>
                    <a:moveTo>
                      <a:pt x="236" y="144"/>
                    </a:moveTo>
                    <a:cubicBezTo>
                      <a:pt x="176" y="144"/>
                      <a:pt x="125" y="182"/>
                      <a:pt x="104" y="234"/>
                    </a:cubicBezTo>
                    <a:cubicBezTo>
                      <a:pt x="130" y="260"/>
                      <a:pt x="130" y="260"/>
                      <a:pt x="130" y="260"/>
                    </a:cubicBezTo>
                    <a:cubicBezTo>
                      <a:pt x="148" y="210"/>
                      <a:pt x="189" y="175"/>
                      <a:pt x="237" y="175"/>
                    </a:cubicBezTo>
                    <a:cubicBezTo>
                      <a:pt x="284" y="175"/>
                      <a:pt x="325" y="210"/>
                      <a:pt x="343" y="260"/>
                    </a:cubicBezTo>
                    <a:cubicBezTo>
                      <a:pt x="369" y="236"/>
                      <a:pt x="369" y="236"/>
                      <a:pt x="369" y="236"/>
                    </a:cubicBezTo>
                    <a:cubicBezTo>
                      <a:pt x="349" y="182"/>
                      <a:pt x="297" y="144"/>
                      <a:pt x="236" y="144"/>
                    </a:cubicBez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grpSp>
            <p:nvGrpSpPr>
              <p:cNvPr id="16" name="Group 105"/>
              <p:cNvGrpSpPr/>
              <p:nvPr/>
            </p:nvGrpSpPr>
            <p:grpSpPr>
              <a:xfrm>
                <a:off x="2449726" y="4730133"/>
                <a:ext cx="115989" cy="102696"/>
                <a:chOff x="3687918" y="6096001"/>
                <a:chExt cx="2022474" cy="1790699"/>
              </a:xfrm>
              <a:grpFill/>
            </p:grpSpPr>
            <p:sp>
              <p:nvSpPr>
                <p:cNvPr id="17" name="Freeform 6"/>
                <p:cNvSpPr>
                  <a:spLocks noEditPoints="1"/>
                </p:cNvSpPr>
                <p:nvPr/>
              </p:nvSpPr>
              <p:spPr bwMode="auto">
                <a:xfrm>
                  <a:off x="3687918" y="6096001"/>
                  <a:ext cx="2022474" cy="1790699"/>
                </a:xfrm>
                <a:custGeom>
                  <a:avLst/>
                  <a:gdLst/>
                  <a:ahLst/>
                  <a:cxnLst>
                    <a:cxn ang="0">
                      <a:pos x="174" y="115"/>
                    </a:cxn>
                    <a:cxn ang="0">
                      <a:pos x="115" y="174"/>
                    </a:cxn>
                    <a:cxn ang="0">
                      <a:pos x="56" y="115"/>
                    </a:cxn>
                    <a:cxn ang="0">
                      <a:pos x="57" y="112"/>
                    </a:cxn>
                    <a:cxn ang="0">
                      <a:pos x="0" y="112"/>
                    </a:cxn>
                    <a:cxn ang="0">
                      <a:pos x="0" y="185"/>
                    </a:cxn>
                    <a:cxn ang="0">
                      <a:pos x="23" y="208"/>
                    </a:cxn>
                    <a:cxn ang="0">
                      <a:pos x="212" y="208"/>
                    </a:cxn>
                    <a:cxn ang="0">
                      <a:pos x="235" y="185"/>
                    </a:cxn>
                    <a:cxn ang="0">
                      <a:pos x="235" y="112"/>
                    </a:cxn>
                    <a:cxn ang="0">
                      <a:pos x="174" y="112"/>
                    </a:cxn>
                    <a:cxn ang="0">
                      <a:pos x="174" y="115"/>
                    </a:cxn>
                    <a:cxn ang="0">
                      <a:pos x="212" y="38"/>
                    </a:cxn>
                    <a:cxn ang="0">
                      <a:pos x="157" y="38"/>
                    </a:cxn>
                    <a:cxn ang="0">
                      <a:pos x="157" y="15"/>
                    </a:cxn>
                    <a:cxn ang="0">
                      <a:pos x="142" y="0"/>
                    </a:cxn>
                    <a:cxn ang="0">
                      <a:pos x="93" y="0"/>
                    </a:cxn>
                    <a:cxn ang="0">
                      <a:pos x="78" y="15"/>
                    </a:cxn>
                    <a:cxn ang="0">
                      <a:pos x="78" y="38"/>
                    </a:cxn>
                    <a:cxn ang="0">
                      <a:pos x="23" y="38"/>
                    </a:cxn>
                    <a:cxn ang="0">
                      <a:pos x="0" y="61"/>
                    </a:cxn>
                    <a:cxn ang="0">
                      <a:pos x="0" y="104"/>
                    </a:cxn>
                    <a:cxn ang="0">
                      <a:pos x="57" y="104"/>
                    </a:cxn>
                    <a:cxn ang="0">
                      <a:pos x="115" y="57"/>
                    </a:cxn>
                    <a:cxn ang="0">
                      <a:pos x="123" y="57"/>
                    </a:cxn>
                    <a:cxn ang="0">
                      <a:pos x="124" y="57"/>
                    </a:cxn>
                    <a:cxn ang="0">
                      <a:pos x="127" y="58"/>
                    </a:cxn>
                    <a:cxn ang="0">
                      <a:pos x="173" y="104"/>
                    </a:cxn>
                    <a:cxn ang="0">
                      <a:pos x="235" y="104"/>
                    </a:cxn>
                    <a:cxn ang="0">
                      <a:pos x="235" y="61"/>
                    </a:cxn>
                    <a:cxn ang="0">
                      <a:pos x="212" y="38"/>
                    </a:cxn>
                    <a:cxn ang="0">
                      <a:pos x="141" y="38"/>
                    </a:cxn>
                    <a:cxn ang="0">
                      <a:pos x="94" y="38"/>
                    </a:cxn>
                    <a:cxn ang="0">
                      <a:pos x="94" y="16"/>
                    </a:cxn>
                    <a:cxn ang="0">
                      <a:pos x="141" y="16"/>
                    </a:cxn>
                    <a:cxn ang="0">
                      <a:pos x="141" y="38"/>
                    </a:cxn>
                  </a:cxnLst>
                  <a:rect l="0" t="0" r="r" b="b"/>
                  <a:pathLst>
                    <a:path w="235" h="208">
                      <a:moveTo>
                        <a:pt x="174" y="115"/>
                      </a:moveTo>
                      <a:cubicBezTo>
                        <a:pt x="174" y="148"/>
                        <a:pt x="147" y="174"/>
                        <a:pt x="115" y="174"/>
                      </a:cubicBezTo>
                      <a:cubicBezTo>
                        <a:pt x="83" y="174"/>
                        <a:pt x="56" y="148"/>
                        <a:pt x="56" y="115"/>
                      </a:cubicBezTo>
                      <a:cubicBezTo>
                        <a:pt x="56" y="114"/>
                        <a:pt x="56" y="113"/>
                        <a:pt x="57" y="112"/>
                      </a:cubicBezTo>
                      <a:cubicBezTo>
                        <a:pt x="0" y="112"/>
                        <a:pt x="0" y="112"/>
                        <a:pt x="0" y="112"/>
                      </a:cubicBezTo>
                      <a:cubicBezTo>
                        <a:pt x="0" y="185"/>
                        <a:pt x="0" y="185"/>
                        <a:pt x="0" y="185"/>
                      </a:cubicBezTo>
                      <a:cubicBezTo>
                        <a:pt x="0" y="198"/>
                        <a:pt x="11" y="208"/>
                        <a:pt x="23" y="208"/>
                      </a:cubicBezTo>
                      <a:cubicBezTo>
                        <a:pt x="212" y="208"/>
                        <a:pt x="212" y="208"/>
                        <a:pt x="212" y="208"/>
                      </a:cubicBezTo>
                      <a:cubicBezTo>
                        <a:pt x="224" y="208"/>
                        <a:pt x="235" y="198"/>
                        <a:pt x="235" y="185"/>
                      </a:cubicBezTo>
                      <a:cubicBezTo>
                        <a:pt x="235" y="112"/>
                        <a:pt x="235" y="112"/>
                        <a:pt x="235" y="112"/>
                      </a:cubicBezTo>
                      <a:cubicBezTo>
                        <a:pt x="174" y="112"/>
                        <a:pt x="174" y="112"/>
                        <a:pt x="174" y="112"/>
                      </a:cubicBezTo>
                      <a:cubicBezTo>
                        <a:pt x="174" y="113"/>
                        <a:pt x="174" y="114"/>
                        <a:pt x="174" y="115"/>
                      </a:cubicBezTo>
                      <a:close/>
                      <a:moveTo>
                        <a:pt x="212" y="38"/>
                      </a:moveTo>
                      <a:cubicBezTo>
                        <a:pt x="157" y="38"/>
                        <a:pt x="157" y="38"/>
                        <a:pt x="157" y="38"/>
                      </a:cubicBezTo>
                      <a:cubicBezTo>
                        <a:pt x="157" y="15"/>
                        <a:pt x="157" y="15"/>
                        <a:pt x="157" y="15"/>
                      </a:cubicBezTo>
                      <a:cubicBezTo>
                        <a:pt x="157" y="7"/>
                        <a:pt x="150" y="0"/>
                        <a:pt x="142" y="0"/>
                      </a:cubicBezTo>
                      <a:cubicBezTo>
                        <a:pt x="93" y="0"/>
                        <a:pt x="93" y="0"/>
                        <a:pt x="93" y="0"/>
                      </a:cubicBezTo>
                      <a:cubicBezTo>
                        <a:pt x="85" y="0"/>
                        <a:pt x="78" y="7"/>
                        <a:pt x="78" y="15"/>
                      </a:cubicBezTo>
                      <a:cubicBezTo>
                        <a:pt x="78" y="38"/>
                        <a:pt x="78" y="38"/>
                        <a:pt x="78" y="38"/>
                      </a:cubicBezTo>
                      <a:cubicBezTo>
                        <a:pt x="23" y="38"/>
                        <a:pt x="23" y="38"/>
                        <a:pt x="23" y="38"/>
                      </a:cubicBezTo>
                      <a:cubicBezTo>
                        <a:pt x="11" y="38"/>
                        <a:pt x="0" y="48"/>
                        <a:pt x="0" y="61"/>
                      </a:cubicBezTo>
                      <a:cubicBezTo>
                        <a:pt x="0" y="104"/>
                        <a:pt x="0" y="104"/>
                        <a:pt x="0" y="104"/>
                      </a:cubicBezTo>
                      <a:cubicBezTo>
                        <a:pt x="57" y="104"/>
                        <a:pt x="57" y="104"/>
                        <a:pt x="57" y="104"/>
                      </a:cubicBezTo>
                      <a:cubicBezTo>
                        <a:pt x="63" y="77"/>
                        <a:pt x="86" y="57"/>
                        <a:pt x="115" y="57"/>
                      </a:cubicBezTo>
                      <a:cubicBezTo>
                        <a:pt x="118" y="57"/>
                        <a:pt x="120" y="57"/>
                        <a:pt x="123" y="57"/>
                      </a:cubicBezTo>
                      <a:cubicBezTo>
                        <a:pt x="124" y="57"/>
                        <a:pt x="124" y="57"/>
                        <a:pt x="124" y="57"/>
                      </a:cubicBezTo>
                      <a:cubicBezTo>
                        <a:pt x="125" y="57"/>
                        <a:pt x="126" y="58"/>
                        <a:pt x="127" y="58"/>
                      </a:cubicBezTo>
                      <a:cubicBezTo>
                        <a:pt x="150" y="63"/>
                        <a:pt x="168" y="81"/>
                        <a:pt x="173" y="104"/>
                      </a:cubicBezTo>
                      <a:cubicBezTo>
                        <a:pt x="235" y="104"/>
                        <a:pt x="235" y="104"/>
                        <a:pt x="235" y="104"/>
                      </a:cubicBezTo>
                      <a:cubicBezTo>
                        <a:pt x="235" y="61"/>
                        <a:pt x="235" y="61"/>
                        <a:pt x="235" y="61"/>
                      </a:cubicBezTo>
                      <a:cubicBezTo>
                        <a:pt x="235" y="48"/>
                        <a:pt x="224" y="38"/>
                        <a:pt x="212" y="38"/>
                      </a:cubicBezTo>
                      <a:close/>
                      <a:moveTo>
                        <a:pt x="141" y="38"/>
                      </a:moveTo>
                      <a:cubicBezTo>
                        <a:pt x="94" y="38"/>
                        <a:pt x="94" y="38"/>
                        <a:pt x="94" y="38"/>
                      </a:cubicBezTo>
                      <a:cubicBezTo>
                        <a:pt x="94" y="16"/>
                        <a:pt x="94" y="16"/>
                        <a:pt x="94" y="16"/>
                      </a:cubicBezTo>
                      <a:cubicBezTo>
                        <a:pt x="141" y="16"/>
                        <a:pt x="141" y="16"/>
                        <a:pt x="141" y="16"/>
                      </a:cubicBezTo>
                      <a:lnTo>
                        <a:pt x="141" y="38"/>
                      </a:lnTo>
                      <a:close/>
                    </a:path>
                  </a:pathLst>
                </a:custGeom>
                <a:grpFill/>
                <a:ln w="19050" cap="flat" cmpd="sng">
                  <a:no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sp>
              <p:nvSpPr>
                <p:cNvPr id="18" name="Freeform 7"/>
                <p:cNvSpPr>
                  <a:spLocks/>
                </p:cNvSpPr>
                <p:nvPr/>
              </p:nvSpPr>
              <p:spPr bwMode="auto">
                <a:xfrm>
                  <a:off x="4291013" y="6732588"/>
                  <a:ext cx="706437" cy="715962"/>
                </a:xfrm>
                <a:custGeom>
                  <a:avLst/>
                  <a:gdLst/>
                  <a:ahLst/>
                  <a:cxnLst>
                    <a:cxn ang="0">
                      <a:pos x="77" y="30"/>
                    </a:cxn>
                    <a:cxn ang="0">
                      <a:pos x="53" y="30"/>
                    </a:cxn>
                    <a:cxn ang="0">
                      <a:pos x="53" y="6"/>
                    </a:cxn>
                    <a:cxn ang="0">
                      <a:pos x="46" y="0"/>
                    </a:cxn>
                    <a:cxn ang="0">
                      <a:pos x="36" y="0"/>
                    </a:cxn>
                    <a:cxn ang="0">
                      <a:pos x="29" y="6"/>
                    </a:cxn>
                    <a:cxn ang="0">
                      <a:pos x="29" y="30"/>
                    </a:cxn>
                    <a:cxn ang="0">
                      <a:pos x="5" y="30"/>
                    </a:cxn>
                    <a:cxn ang="0">
                      <a:pos x="0" y="36"/>
                    </a:cxn>
                    <a:cxn ang="0">
                      <a:pos x="0" y="40"/>
                    </a:cxn>
                    <a:cxn ang="0">
                      <a:pos x="0" y="46"/>
                    </a:cxn>
                    <a:cxn ang="0">
                      <a:pos x="0" y="47"/>
                    </a:cxn>
                    <a:cxn ang="0">
                      <a:pos x="5" y="53"/>
                    </a:cxn>
                    <a:cxn ang="0">
                      <a:pos x="29" y="53"/>
                    </a:cxn>
                    <a:cxn ang="0">
                      <a:pos x="29" y="77"/>
                    </a:cxn>
                    <a:cxn ang="0">
                      <a:pos x="36" y="83"/>
                    </a:cxn>
                    <a:cxn ang="0">
                      <a:pos x="46" y="83"/>
                    </a:cxn>
                    <a:cxn ang="0">
                      <a:pos x="53" y="77"/>
                    </a:cxn>
                    <a:cxn ang="0">
                      <a:pos x="53" y="53"/>
                    </a:cxn>
                    <a:cxn ang="0">
                      <a:pos x="77" y="53"/>
                    </a:cxn>
                    <a:cxn ang="0">
                      <a:pos x="82" y="47"/>
                    </a:cxn>
                    <a:cxn ang="0">
                      <a:pos x="82" y="46"/>
                    </a:cxn>
                    <a:cxn ang="0">
                      <a:pos x="82" y="40"/>
                    </a:cxn>
                    <a:cxn ang="0">
                      <a:pos x="82" y="36"/>
                    </a:cxn>
                    <a:cxn ang="0">
                      <a:pos x="77" y="30"/>
                    </a:cxn>
                  </a:cxnLst>
                  <a:rect l="0" t="0" r="r" b="b"/>
                  <a:pathLst>
                    <a:path w="82" h="83">
                      <a:moveTo>
                        <a:pt x="77" y="30"/>
                      </a:moveTo>
                      <a:cubicBezTo>
                        <a:pt x="53" y="30"/>
                        <a:pt x="53" y="30"/>
                        <a:pt x="53" y="30"/>
                      </a:cubicBezTo>
                      <a:cubicBezTo>
                        <a:pt x="53" y="6"/>
                        <a:pt x="53" y="6"/>
                        <a:pt x="53" y="6"/>
                      </a:cubicBezTo>
                      <a:cubicBezTo>
                        <a:pt x="53" y="3"/>
                        <a:pt x="50" y="0"/>
                        <a:pt x="46" y="0"/>
                      </a:cubicBezTo>
                      <a:cubicBezTo>
                        <a:pt x="36" y="0"/>
                        <a:pt x="36" y="0"/>
                        <a:pt x="36" y="0"/>
                      </a:cubicBezTo>
                      <a:cubicBezTo>
                        <a:pt x="32" y="0"/>
                        <a:pt x="29" y="3"/>
                        <a:pt x="29" y="6"/>
                      </a:cubicBezTo>
                      <a:cubicBezTo>
                        <a:pt x="29" y="30"/>
                        <a:pt x="29" y="30"/>
                        <a:pt x="29" y="30"/>
                      </a:cubicBezTo>
                      <a:cubicBezTo>
                        <a:pt x="5" y="30"/>
                        <a:pt x="5" y="30"/>
                        <a:pt x="5" y="30"/>
                      </a:cubicBezTo>
                      <a:cubicBezTo>
                        <a:pt x="2" y="30"/>
                        <a:pt x="0" y="33"/>
                        <a:pt x="0" y="36"/>
                      </a:cubicBezTo>
                      <a:cubicBezTo>
                        <a:pt x="0" y="40"/>
                        <a:pt x="0" y="40"/>
                        <a:pt x="0" y="40"/>
                      </a:cubicBezTo>
                      <a:cubicBezTo>
                        <a:pt x="0" y="46"/>
                        <a:pt x="0" y="46"/>
                        <a:pt x="0" y="46"/>
                      </a:cubicBezTo>
                      <a:cubicBezTo>
                        <a:pt x="0" y="47"/>
                        <a:pt x="0" y="47"/>
                        <a:pt x="0" y="47"/>
                      </a:cubicBezTo>
                      <a:cubicBezTo>
                        <a:pt x="0" y="50"/>
                        <a:pt x="2" y="53"/>
                        <a:pt x="5" y="53"/>
                      </a:cubicBezTo>
                      <a:cubicBezTo>
                        <a:pt x="29" y="53"/>
                        <a:pt x="29" y="53"/>
                        <a:pt x="29" y="53"/>
                      </a:cubicBezTo>
                      <a:cubicBezTo>
                        <a:pt x="29" y="77"/>
                        <a:pt x="29" y="77"/>
                        <a:pt x="29" y="77"/>
                      </a:cubicBezTo>
                      <a:cubicBezTo>
                        <a:pt x="29" y="80"/>
                        <a:pt x="32" y="83"/>
                        <a:pt x="36" y="83"/>
                      </a:cubicBezTo>
                      <a:cubicBezTo>
                        <a:pt x="46" y="83"/>
                        <a:pt x="46" y="83"/>
                        <a:pt x="46" y="83"/>
                      </a:cubicBezTo>
                      <a:cubicBezTo>
                        <a:pt x="50" y="83"/>
                        <a:pt x="53" y="80"/>
                        <a:pt x="53" y="77"/>
                      </a:cubicBezTo>
                      <a:cubicBezTo>
                        <a:pt x="53" y="53"/>
                        <a:pt x="53" y="53"/>
                        <a:pt x="53" y="53"/>
                      </a:cubicBezTo>
                      <a:cubicBezTo>
                        <a:pt x="77" y="53"/>
                        <a:pt x="77" y="53"/>
                        <a:pt x="77" y="53"/>
                      </a:cubicBezTo>
                      <a:cubicBezTo>
                        <a:pt x="80" y="53"/>
                        <a:pt x="82" y="50"/>
                        <a:pt x="82" y="47"/>
                      </a:cubicBezTo>
                      <a:cubicBezTo>
                        <a:pt x="82" y="46"/>
                        <a:pt x="82" y="46"/>
                        <a:pt x="82" y="46"/>
                      </a:cubicBezTo>
                      <a:cubicBezTo>
                        <a:pt x="82" y="40"/>
                        <a:pt x="82" y="40"/>
                        <a:pt x="82" y="40"/>
                      </a:cubicBezTo>
                      <a:cubicBezTo>
                        <a:pt x="82" y="36"/>
                        <a:pt x="82" y="36"/>
                        <a:pt x="82" y="36"/>
                      </a:cubicBezTo>
                      <a:cubicBezTo>
                        <a:pt x="82" y="33"/>
                        <a:pt x="80" y="30"/>
                        <a:pt x="77" y="30"/>
                      </a:cubicBezTo>
                      <a:close/>
                    </a:path>
                  </a:pathLst>
                </a:custGeom>
                <a:grpFill/>
                <a:ln w="19050" cap="flat" cmpd="sng">
                  <a:no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grpSp>
        </p:grpSp>
        <p:grpSp>
          <p:nvGrpSpPr>
            <p:cNvPr id="11" name="Group 110"/>
            <p:cNvGrpSpPr/>
            <p:nvPr/>
          </p:nvGrpSpPr>
          <p:grpSpPr>
            <a:xfrm>
              <a:off x="9077916" y="3659503"/>
              <a:ext cx="354802" cy="352036"/>
              <a:chOff x="2642693" y="-483641"/>
              <a:chExt cx="275165" cy="273018"/>
            </a:xfrm>
            <a:grpFill/>
          </p:grpSpPr>
          <p:sp>
            <p:nvSpPr>
              <p:cNvPr id="12" name="Freeform 365"/>
              <p:cNvSpPr>
                <a:spLocks/>
              </p:cNvSpPr>
              <p:nvPr/>
            </p:nvSpPr>
            <p:spPr bwMode="auto">
              <a:xfrm>
                <a:off x="2752229" y="-354891"/>
                <a:ext cx="165629" cy="144268"/>
              </a:xfrm>
              <a:custGeom>
                <a:avLst/>
                <a:gdLst>
                  <a:gd name="T0" fmla="*/ 19584 w 233"/>
                  <a:gd name="T1" fmla="*/ 50977 h 207"/>
                  <a:gd name="T2" fmla="*/ 22489 w 233"/>
                  <a:gd name="T3" fmla="*/ 50977 h 207"/>
                  <a:gd name="T4" fmla="*/ 28278 w 233"/>
                  <a:gd name="T5" fmla="*/ 35482 h 207"/>
                  <a:gd name="T6" fmla="*/ 56829 w 233"/>
                  <a:gd name="T7" fmla="*/ 0 h 207"/>
                  <a:gd name="T8" fmla="*/ 15895 w 233"/>
                  <a:gd name="T9" fmla="*/ 35733 h 207"/>
                  <a:gd name="T10" fmla="*/ 48439 w 233"/>
                  <a:gd name="T11" fmla="*/ 6908 h 207"/>
                  <a:gd name="T12" fmla="*/ 19584 w 233"/>
                  <a:gd name="T13" fmla="*/ 50977 h 207"/>
                  <a:gd name="T14" fmla="*/ 0 60000 65536"/>
                  <a:gd name="T15" fmla="*/ 0 60000 65536"/>
                  <a:gd name="T16" fmla="*/ 0 60000 65536"/>
                  <a:gd name="T17" fmla="*/ 0 60000 65536"/>
                  <a:gd name="T18" fmla="*/ 0 60000 65536"/>
                  <a:gd name="T19" fmla="*/ 0 60000 65536"/>
                  <a:gd name="T20" fmla="*/ 0 60000 65536"/>
                  <a:gd name="T21" fmla="*/ 0 w 233"/>
                  <a:gd name="T22" fmla="*/ 0 h 207"/>
                  <a:gd name="T23" fmla="*/ 233 w 233"/>
                  <a:gd name="T24" fmla="*/ 207 h 2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 h="207">
                    <a:moveTo>
                      <a:pt x="68" y="207"/>
                    </a:moveTo>
                    <a:cubicBezTo>
                      <a:pt x="78" y="207"/>
                      <a:pt x="78" y="207"/>
                      <a:pt x="78" y="207"/>
                    </a:cubicBezTo>
                    <a:cubicBezTo>
                      <a:pt x="76" y="173"/>
                      <a:pt x="77" y="148"/>
                      <a:pt x="98" y="144"/>
                    </a:cubicBezTo>
                    <a:cubicBezTo>
                      <a:pt x="118" y="140"/>
                      <a:pt x="233" y="118"/>
                      <a:pt x="197" y="0"/>
                    </a:cubicBezTo>
                    <a:cubicBezTo>
                      <a:pt x="128" y="4"/>
                      <a:pt x="0" y="57"/>
                      <a:pt x="55" y="145"/>
                    </a:cubicBezTo>
                    <a:cubicBezTo>
                      <a:pt x="63" y="105"/>
                      <a:pt x="101" y="51"/>
                      <a:pt x="168" y="28"/>
                    </a:cubicBezTo>
                    <a:cubicBezTo>
                      <a:pt x="94" y="94"/>
                      <a:pt x="77" y="97"/>
                      <a:pt x="68" y="207"/>
                    </a:cubicBezTo>
                    <a:close/>
                  </a:path>
                </a:pathLst>
              </a:custGeom>
              <a:grpFill/>
              <a:ln w="9525">
                <a:no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sp>
            <p:nvSpPr>
              <p:cNvPr id="13" name="Freeform 365"/>
              <p:cNvSpPr>
                <a:spLocks/>
              </p:cNvSpPr>
              <p:nvPr/>
            </p:nvSpPr>
            <p:spPr bwMode="auto">
              <a:xfrm flipH="1">
                <a:off x="2642693" y="-483641"/>
                <a:ext cx="220931" cy="192439"/>
              </a:xfrm>
              <a:custGeom>
                <a:avLst/>
                <a:gdLst>
                  <a:gd name="T0" fmla="*/ 19584 w 233"/>
                  <a:gd name="T1" fmla="*/ 50977 h 207"/>
                  <a:gd name="T2" fmla="*/ 22489 w 233"/>
                  <a:gd name="T3" fmla="*/ 50977 h 207"/>
                  <a:gd name="T4" fmla="*/ 28278 w 233"/>
                  <a:gd name="T5" fmla="*/ 35482 h 207"/>
                  <a:gd name="T6" fmla="*/ 56829 w 233"/>
                  <a:gd name="T7" fmla="*/ 0 h 207"/>
                  <a:gd name="T8" fmla="*/ 15895 w 233"/>
                  <a:gd name="T9" fmla="*/ 35733 h 207"/>
                  <a:gd name="T10" fmla="*/ 48439 w 233"/>
                  <a:gd name="T11" fmla="*/ 6908 h 207"/>
                  <a:gd name="T12" fmla="*/ 19584 w 233"/>
                  <a:gd name="T13" fmla="*/ 50977 h 207"/>
                  <a:gd name="T14" fmla="*/ 0 60000 65536"/>
                  <a:gd name="T15" fmla="*/ 0 60000 65536"/>
                  <a:gd name="T16" fmla="*/ 0 60000 65536"/>
                  <a:gd name="T17" fmla="*/ 0 60000 65536"/>
                  <a:gd name="T18" fmla="*/ 0 60000 65536"/>
                  <a:gd name="T19" fmla="*/ 0 60000 65536"/>
                  <a:gd name="T20" fmla="*/ 0 60000 65536"/>
                  <a:gd name="T21" fmla="*/ 0 w 233"/>
                  <a:gd name="T22" fmla="*/ 0 h 207"/>
                  <a:gd name="T23" fmla="*/ 233 w 233"/>
                  <a:gd name="T24" fmla="*/ 207 h 2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 h="207">
                    <a:moveTo>
                      <a:pt x="68" y="207"/>
                    </a:moveTo>
                    <a:cubicBezTo>
                      <a:pt x="78" y="207"/>
                      <a:pt x="78" y="207"/>
                      <a:pt x="78" y="207"/>
                    </a:cubicBezTo>
                    <a:cubicBezTo>
                      <a:pt x="76" y="173"/>
                      <a:pt x="77" y="148"/>
                      <a:pt x="98" y="144"/>
                    </a:cubicBezTo>
                    <a:cubicBezTo>
                      <a:pt x="118" y="140"/>
                      <a:pt x="233" y="118"/>
                      <a:pt x="197" y="0"/>
                    </a:cubicBezTo>
                    <a:cubicBezTo>
                      <a:pt x="128" y="4"/>
                      <a:pt x="0" y="57"/>
                      <a:pt x="55" y="145"/>
                    </a:cubicBezTo>
                    <a:cubicBezTo>
                      <a:pt x="63" y="105"/>
                      <a:pt x="101" y="51"/>
                      <a:pt x="168" y="28"/>
                    </a:cubicBezTo>
                    <a:cubicBezTo>
                      <a:pt x="94" y="94"/>
                      <a:pt x="77" y="97"/>
                      <a:pt x="68" y="207"/>
                    </a:cubicBezTo>
                    <a:close/>
                  </a:path>
                </a:pathLst>
              </a:custGeom>
              <a:grpFill/>
              <a:ln w="9525">
                <a:no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cxnSp>
            <p:nvCxnSpPr>
              <p:cNvPr id="14" name="Straight Connector 113"/>
              <p:cNvCxnSpPr/>
              <p:nvPr/>
            </p:nvCxnSpPr>
            <p:spPr>
              <a:xfrm>
                <a:off x="2788352" y="-340585"/>
                <a:ext cx="3139" cy="128694"/>
              </a:xfrm>
              <a:prstGeom prst="line">
                <a:avLst/>
              </a:prstGeom>
              <a:grpFill/>
              <a:ln w="9525" cap="flat" cmpd="sng" algn="ctr">
                <a:solidFill>
                  <a:schemeClr val="bg1"/>
                </a:solidFill>
                <a:prstDash val="solid"/>
              </a:ln>
              <a:effectLst/>
            </p:spPr>
          </p:cxnSp>
        </p:grpSp>
      </p:grpSp>
      <p:sp>
        <p:nvSpPr>
          <p:cNvPr id="37" name="Isosceles Triangle 46"/>
          <p:cNvSpPr/>
          <p:nvPr/>
        </p:nvSpPr>
        <p:spPr>
          <a:xfrm rot="3967217">
            <a:off x="5147117" y="1679595"/>
            <a:ext cx="544454" cy="1161761"/>
          </a:xfrm>
          <a:custGeom>
            <a:avLst/>
            <a:gdLst/>
            <a:ahLst/>
            <a:cxnLst/>
            <a:rect l="l" t="t" r="r" b="b"/>
            <a:pathLst>
              <a:path w="675308" h="1440981">
                <a:moveTo>
                  <a:pt x="246663" y="0"/>
                </a:moveTo>
                <a:lnTo>
                  <a:pt x="493326" y="493324"/>
                </a:lnTo>
                <a:lnTo>
                  <a:pt x="331933" y="493324"/>
                </a:lnTo>
                <a:lnTo>
                  <a:pt x="334905" y="607130"/>
                </a:lnTo>
                <a:cubicBezTo>
                  <a:pt x="357231" y="856587"/>
                  <a:pt x="473671" y="1096075"/>
                  <a:pt x="674064" y="1268492"/>
                </a:cubicBezTo>
                <a:lnTo>
                  <a:pt x="675308" y="1269459"/>
                </a:lnTo>
                <a:lnTo>
                  <a:pt x="555609" y="1440981"/>
                </a:lnTo>
                <a:lnTo>
                  <a:pt x="537445" y="1426892"/>
                </a:lnTo>
                <a:cubicBezTo>
                  <a:pt x="294673" y="1218012"/>
                  <a:pt x="153609" y="927879"/>
                  <a:pt x="126563" y="625667"/>
                </a:cubicBezTo>
                <a:lnTo>
                  <a:pt x="123107" y="493324"/>
                </a:lnTo>
                <a:lnTo>
                  <a:pt x="0" y="493324"/>
                </a:lnTo>
                <a:close/>
              </a:path>
            </a:pathLst>
          </a:custGeom>
          <a:gradFill flip="none" rotWithShape="1">
            <a:gsLst>
              <a:gs pos="100000">
                <a:schemeClr val="accent1">
                  <a:lumMod val="20000"/>
                  <a:lumOff val="80000"/>
                </a:schemeClr>
              </a:gs>
              <a:gs pos="24000">
                <a:schemeClr val="accent1"/>
              </a:gs>
            </a:gsLst>
            <a:lin ang="169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Isosceles Triangle 46"/>
          <p:cNvSpPr/>
          <p:nvPr/>
        </p:nvSpPr>
        <p:spPr>
          <a:xfrm rot="8379321">
            <a:off x="6630068" y="1571735"/>
            <a:ext cx="544453" cy="1161761"/>
          </a:xfrm>
          <a:custGeom>
            <a:avLst/>
            <a:gdLst/>
            <a:ahLst/>
            <a:cxnLst/>
            <a:rect l="l" t="t" r="r" b="b"/>
            <a:pathLst>
              <a:path w="675308" h="1440981">
                <a:moveTo>
                  <a:pt x="246663" y="0"/>
                </a:moveTo>
                <a:lnTo>
                  <a:pt x="493326" y="493324"/>
                </a:lnTo>
                <a:lnTo>
                  <a:pt x="331933" y="493324"/>
                </a:lnTo>
                <a:lnTo>
                  <a:pt x="334905" y="607130"/>
                </a:lnTo>
                <a:cubicBezTo>
                  <a:pt x="357231" y="856587"/>
                  <a:pt x="473671" y="1096075"/>
                  <a:pt x="674064" y="1268492"/>
                </a:cubicBezTo>
                <a:lnTo>
                  <a:pt x="675308" y="1269459"/>
                </a:lnTo>
                <a:lnTo>
                  <a:pt x="555609" y="1440981"/>
                </a:lnTo>
                <a:lnTo>
                  <a:pt x="537445" y="1426892"/>
                </a:lnTo>
                <a:cubicBezTo>
                  <a:pt x="294673" y="1218012"/>
                  <a:pt x="153609" y="927879"/>
                  <a:pt x="126563" y="625667"/>
                </a:cubicBezTo>
                <a:lnTo>
                  <a:pt x="123107" y="493324"/>
                </a:lnTo>
                <a:lnTo>
                  <a:pt x="0" y="493324"/>
                </a:lnTo>
                <a:close/>
              </a:path>
            </a:pathLst>
          </a:custGeom>
          <a:gradFill flip="none" rotWithShape="1">
            <a:gsLst>
              <a:gs pos="100000">
                <a:schemeClr val="accent1">
                  <a:lumMod val="20000"/>
                  <a:lumOff val="80000"/>
                </a:schemeClr>
              </a:gs>
              <a:gs pos="24000">
                <a:schemeClr val="accent1"/>
              </a:gs>
            </a:gsLst>
            <a:lin ang="169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46"/>
          <p:cNvSpPr/>
          <p:nvPr/>
        </p:nvSpPr>
        <p:spPr>
          <a:xfrm rot="11809638">
            <a:off x="7339871" y="2795656"/>
            <a:ext cx="544453" cy="1161761"/>
          </a:xfrm>
          <a:custGeom>
            <a:avLst/>
            <a:gdLst/>
            <a:ahLst/>
            <a:cxnLst/>
            <a:rect l="l" t="t" r="r" b="b"/>
            <a:pathLst>
              <a:path w="675308" h="1440981">
                <a:moveTo>
                  <a:pt x="246663" y="0"/>
                </a:moveTo>
                <a:lnTo>
                  <a:pt x="493326" y="493324"/>
                </a:lnTo>
                <a:lnTo>
                  <a:pt x="331933" y="493324"/>
                </a:lnTo>
                <a:lnTo>
                  <a:pt x="334905" y="607130"/>
                </a:lnTo>
                <a:cubicBezTo>
                  <a:pt x="357231" y="856587"/>
                  <a:pt x="473671" y="1096075"/>
                  <a:pt x="674064" y="1268492"/>
                </a:cubicBezTo>
                <a:lnTo>
                  <a:pt x="675308" y="1269459"/>
                </a:lnTo>
                <a:lnTo>
                  <a:pt x="555609" y="1440981"/>
                </a:lnTo>
                <a:lnTo>
                  <a:pt x="537445" y="1426892"/>
                </a:lnTo>
                <a:cubicBezTo>
                  <a:pt x="294673" y="1218012"/>
                  <a:pt x="153609" y="927879"/>
                  <a:pt x="126563" y="625667"/>
                </a:cubicBezTo>
                <a:lnTo>
                  <a:pt x="123107" y="493324"/>
                </a:lnTo>
                <a:lnTo>
                  <a:pt x="0" y="493324"/>
                </a:lnTo>
                <a:close/>
              </a:path>
            </a:pathLst>
          </a:custGeom>
          <a:gradFill flip="none" rotWithShape="1">
            <a:gsLst>
              <a:gs pos="100000">
                <a:schemeClr val="accent1">
                  <a:lumMod val="20000"/>
                  <a:lumOff val="80000"/>
                </a:schemeClr>
              </a:gs>
              <a:gs pos="24000">
                <a:schemeClr val="accent1"/>
              </a:gs>
            </a:gsLst>
            <a:lin ang="169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Isosceles Triangle 46"/>
          <p:cNvSpPr/>
          <p:nvPr/>
        </p:nvSpPr>
        <p:spPr>
          <a:xfrm rot="14888763">
            <a:off x="6793351" y="3895087"/>
            <a:ext cx="544454" cy="1161763"/>
          </a:xfrm>
          <a:custGeom>
            <a:avLst/>
            <a:gdLst/>
            <a:ahLst/>
            <a:cxnLst/>
            <a:rect l="l" t="t" r="r" b="b"/>
            <a:pathLst>
              <a:path w="675308" h="1440981">
                <a:moveTo>
                  <a:pt x="246663" y="0"/>
                </a:moveTo>
                <a:lnTo>
                  <a:pt x="493326" y="493324"/>
                </a:lnTo>
                <a:lnTo>
                  <a:pt x="331933" y="493324"/>
                </a:lnTo>
                <a:lnTo>
                  <a:pt x="334905" y="607130"/>
                </a:lnTo>
                <a:cubicBezTo>
                  <a:pt x="357231" y="856587"/>
                  <a:pt x="473671" y="1096075"/>
                  <a:pt x="674064" y="1268492"/>
                </a:cubicBezTo>
                <a:lnTo>
                  <a:pt x="675308" y="1269459"/>
                </a:lnTo>
                <a:lnTo>
                  <a:pt x="555609" y="1440981"/>
                </a:lnTo>
                <a:lnTo>
                  <a:pt x="537445" y="1426892"/>
                </a:lnTo>
                <a:cubicBezTo>
                  <a:pt x="294673" y="1218012"/>
                  <a:pt x="153609" y="927879"/>
                  <a:pt x="126563" y="625667"/>
                </a:cubicBezTo>
                <a:lnTo>
                  <a:pt x="123107" y="493324"/>
                </a:lnTo>
                <a:lnTo>
                  <a:pt x="0" y="493324"/>
                </a:lnTo>
                <a:close/>
              </a:path>
            </a:pathLst>
          </a:custGeom>
          <a:gradFill flip="none" rotWithShape="1">
            <a:gsLst>
              <a:gs pos="100000">
                <a:schemeClr val="accent1">
                  <a:lumMod val="20000"/>
                  <a:lumOff val="80000"/>
                </a:schemeClr>
              </a:gs>
              <a:gs pos="24000">
                <a:schemeClr val="accent1"/>
              </a:gs>
            </a:gsLst>
            <a:lin ang="169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Isosceles Triangle 46"/>
          <p:cNvSpPr/>
          <p:nvPr/>
        </p:nvSpPr>
        <p:spPr>
          <a:xfrm rot="19219319">
            <a:off x="5186195" y="3596841"/>
            <a:ext cx="544453" cy="1161761"/>
          </a:xfrm>
          <a:custGeom>
            <a:avLst/>
            <a:gdLst/>
            <a:ahLst/>
            <a:cxnLst/>
            <a:rect l="l" t="t" r="r" b="b"/>
            <a:pathLst>
              <a:path w="675308" h="1440981">
                <a:moveTo>
                  <a:pt x="246663" y="0"/>
                </a:moveTo>
                <a:lnTo>
                  <a:pt x="493326" y="493324"/>
                </a:lnTo>
                <a:lnTo>
                  <a:pt x="331933" y="493324"/>
                </a:lnTo>
                <a:lnTo>
                  <a:pt x="334905" y="607130"/>
                </a:lnTo>
                <a:cubicBezTo>
                  <a:pt x="357231" y="856587"/>
                  <a:pt x="473671" y="1096075"/>
                  <a:pt x="674064" y="1268492"/>
                </a:cubicBezTo>
                <a:lnTo>
                  <a:pt x="675308" y="1269459"/>
                </a:lnTo>
                <a:lnTo>
                  <a:pt x="555609" y="1440981"/>
                </a:lnTo>
                <a:lnTo>
                  <a:pt x="537445" y="1426892"/>
                </a:lnTo>
                <a:cubicBezTo>
                  <a:pt x="294673" y="1218012"/>
                  <a:pt x="153609" y="927879"/>
                  <a:pt x="126563" y="625667"/>
                </a:cubicBezTo>
                <a:lnTo>
                  <a:pt x="123107" y="493324"/>
                </a:lnTo>
                <a:lnTo>
                  <a:pt x="0" y="493324"/>
                </a:lnTo>
                <a:close/>
              </a:path>
            </a:pathLst>
          </a:custGeom>
          <a:gradFill flip="none" rotWithShape="1">
            <a:gsLst>
              <a:gs pos="100000">
                <a:schemeClr val="accent1">
                  <a:lumMod val="20000"/>
                  <a:lumOff val="80000"/>
                </a:schemeClr>
              </a:gs>
              <a:gs pos="24000">
                <a:schemeClr val="accent1"/>
              </a:gs>
            </a:gsLst>
            <a:lin ang="169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Isosceles Triangle 46"/>
          <p:cNvSpPr/>
          <p:nvPr/>
        </p:nvSpPr>
        <p:spPr>
          <a:xfrm rot="867692">
            <a:off x="4600678" y="2745679"/>
            <a:ext cx="544453" cy="1161761"/>
          </a:xfrm>
          <a:custGeom>
            <a:avLst/>
            <a:gdLst/>
            <a:ahLst/>
            <a:cxnLst/>
            <a:rect l="l" t="t" r="r" b="b"/>
            <a:pathLst>
              <a:path w="675308" h="1440981">
                <a:moveTo>
                  <a:pt x="246663" y="0"/>
                </a:moveTo>
                <a:lnTo>
                  <a:pt x="493326" y="493324"/>
                </a:lnTo>
                <a:lnTo>
                  <a:pt x="331933" y="493324"/>
                </a:lnTo>
                <a:lnTo>
                  <a:pt x="334905" y="607130"/>
                </a:lnTo>
                <a:cubicBezTo>
                  <a:pt x="357231" y="856587"/>
                  <a:pt x="473671" y="1096075"/>
                  <a:pt x="674064" y="1268492"/>
                </a:cubicBezTo>
                <a:lnTo>
                  <a:pt x="675308" y="1269459"/>
                </a:lnTo>
                <a:lnTo>
                  <a:pt x="555609" y="1440981"/>
                </a:lnTo>
                <a:lnTo>
                  <a:pt x="537445" y="1426892"/>
                </a:lnTo>
                <a:cubicBezTo>
                  <a:pt x="294673" y="1218012"/>
                  <a:pt x="153609" y="927879"/>
                  <a:pt x="126563" y="625667"/>
                </a:cubicBezTo>
                <a:lnTo>
                  <a:pt x="123107" y="493324"/>
                </a:lnTo>
                <a:lnTo>
                  <a:pt x="0" y="493324"/>
                </a:lnTo>
                <a:close/>
              </a:path>
            </a:pathLst>
          </a:custGeom>
          <a:gradFill flip="none" rotWithShape="1">
            <a:gsLst>
              <a:gs pos="100000">
                <a:schemeClr val="accent1">
                  <a:lumMod val="20000"/>
                  <a:lumOff val="80000"/>
                </a:schemeClr>
              </a:gs>
              <a:gs pos="24000">
                <a:schemeClr val="accent1"/>
              </a:gs>
            </a:gsLst>
            <a:lin ang="169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114"/>
          <p:cNvSpPr txBox="1"/>
          <p:nvPr/>
        </p:nvSpPr>
        <p:spPr>
          <a:xfrm>
            <a:off x="6717091" y="3906862"/>
            <a:ext cx="1246837" cy="276999"/>
          </a:xfrm>
          <a:prstGeom prst="rect">
            <a:avLst/>
          </a:prstGeom>
          <a:noFill/>
        </p:spPr>
        <p:txBody>
          <a:bodyPr wrap="square" rtlCol="0">
            <a:spAutoFit/>
          </a:bodyPr>
          <a:lstStyle/>
          <a:p>
            <a:pPr algn="ctr"/>
            <a:r>
              <a:rPr lang="en-US" sz="1200" b="1" dirty="0" smtClean="0">
                <a:solidFill>
                  <a:srgbClr val="FFFFFF"/>
                </a:solidFill>
              </a:rPr>
              <a:t>INVENTORY</a:t>
            </a:r>
            <a:endParaRPr lang="en-US" sz="1200" b="1" dirty="0">
              <a:solidFill>
                <a:srgbClr val="FFFFFF"/>
              </a:solidFill>
            </a:endParaRPr>
          </a:p>
        </p:txBody>
      </p:sp>
      <p:sp>
        <p:nvSpPr>
          <p:cNvPr id="44" name="TextBox 126"/>
          <p:cNvSpPr txBox="1"/>
          <p:nvPr/>
        </p:nvSpPr>
        <p:spPr>
          <a:xfrm>
            <a:off x="4547729" y="3817435"/>
            <a:ext cx="1155177" cy="461665"/>
          </a:xfrm>
          <a:prstGeom prst="rect">
            <a:avLst/>
          </a:prstGeom>
          <a:noFill/>
        </p:spPr>
        <p:txBody>
          <a:bodyPr wrap="square" rtlCol="0">
            <a:spAutoFit/>
          </a:bodyPr>
          <a:lstStyle/>
          <a:p>
            <a:pPr algn="ctr"/>
            <a:r>
              <a:rPr lang="en-US" sz="1200" b="1" dirty="0" smtClean="0">
                <a:solidFill>
                  <a:srgbClr val="FFFFFF"/>
                </a:solidFill>
              </a:rPr>
              <a:t>CONNECT/SUSPEND</a:t>
            </a:r>
            <a:endParaRPr lang="en-US" sz="1200" b="1" dirty="0">
              <a:solidFill>
                <a:srgbClr val="FFFFFF"/>
              </a:solidFill>
            </a:endParaRPr>
          </a:p>
        </p:txBody>
      </p:sp>
      <p:sp>
        <p:nvSpPr>
          <p:cNvPr id="45" name="TextBox 141"/>
          <p:cNvSpPr txBox="1"/>
          <p:nvPr/>
        </p:nvSpPr>
        <p:spPr>
          <a:xfrm>
            <a:off x="8718061" y="3206319"/>
            <a:ext cx="1194498" cy="276999"/>
          </a:xfrm>
          <a:prstGeom prst="rect">
            <a:avLst/>
          </a:prstGeom>
          <a:noFill/>
        </p:spPr>
        <p:txBody>
          <a:bodyPr wrap="square" rtlCol="0">
            <a:spAutoFit/>
          </a:bodyPr>
          <a:lstStyle/>
          <a:p>
            <a:endParaRPr lang="en-US" sz="1200" dirty="0"/>
          </a:p>
        </p:txBody>
      </p:sp>
      <p:sp>
        <p:nvSpPr>
          <p:cNvPr id="46" name="Oval 89"/>
          <p:cNvSpPr/>
          <p:nvPr/>
        </p:nvSpPr>
        <p:spPr>
          <a:xfrm>
            <a:off x="4423316" y="1528516"/>
            <a:ext cx="3632255" cy="3632255"/>
          </a:xfrm>
          <a:prstGeom prst="ellipse">
            <a:avLst/>
          </a:prstGeom>
          <a:noFill/>
          <a:ln w="15875">
            <a:solidFill>
              <a:srgbClr val="CE3418">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349"/>
          <p:cNvSpPr/>
          <p:nvPr/>
        </p:nvSpPr>
        <p:spPr>
          <a:xfrm>
            <a:off x="4491391" y="1591631"/>
            <a:ext cx="3509028" cy="35090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350"/>
          <p:cNvSpPr/>
          <p:nvPr/>
        </p:nvSpPr>
        <p:spPr>
          <a:xfrm>
            <a:off x="5378484" y="2496075"/>
            <a:ext cx="1740126" cy="174012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351"/>
          <p:cNvSpPr/>
          <p:nvPr/>
        </p:nvSpPr>
        <p:spPr>
          <a:xfrm>
            <a:off x="5637415" y="2748795"/>
            <a:ext cx="1244928" cy="124492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352"/>
          <p:cNvGrpSpPr/>
          <p:nvPr/>
        </p:nvGrpSpPr>
        <p:grpSpPr>
          <a:xfrm>
            <a:off x="5628114" y="2733013"/>
            <a:ext cx="1330705" cy="1376956"/>
            <a:chOff x="8554107" y="2841759"/>
            <a:chExt cx="1130489" cy="1169780"/>
          </a:xfrm>
          <a:solidFill>
            <a:schemeClr val="accent1">
              <a:lumMod val="40000"/>
              <a:lumOff val="60000"/>
            </a:schemeClr>
          </a:solidFill>
        </p:grpSpPr>
        <p:grpSp>
          <p:nvGrpSpPr>
            <p:cNvPr id="51" name="Group 353"/>
            <p:cNvGrpSpPr/>
            <p:nvPr/>
          </p:nvGrpSpPr>
          <p:grpSpPr>
            <a:xfrm>
              <a:off x="8554107" y="2917692"/>
              <a:ext cx="1130489" cy="847969"/>
              <a:chOff x="7913630" y="4576178"/>
              <a:chExt cx="1198740" cy="899164"/>
            </a:xfrm>
            <a:grpFill/>
          </p:grpSpPr>
          <p:grpSp>
            <p:nvGrpSpPr>
              <p:cNvPr id="68" name="Group 370"/>
              <p:cNvGrpSpPr/>
              <p:nvPr/>
            </p:nvGrpSpPr>
            <p:grpSpPr>
              <a:xfrm>
                <a:off x="8574577" y="4717455"/>
                <a:ext cx="410936" cy="368486"/>
                <a:chOff x="1667298" y="-577156"/>
                <a:chExt cx="244578" cy="219312"/>
              </a:xfrm>
              <a:grpFill/>
            </p:grpSpPr>
            <p:grpSp>
              <p:nvGrpSpPr>
                <p:cNvPr id="77" name="Group 379"/>
                <p:cNvGrpSpPr/>
                <p:nvPr/>
              </p:nvGrpSpPr>
              <p:grpSpPr>
                <a:xfrm>
                  <a:off x="1667298" y="-577156"/>
                  <a:ext cx="244578" cy="219312"/>
                  <a:chOff x="704824" y="3346888"/>
                  <a:chExt cx="576618" cy="517051"/>
                </a:xfrm>
                <a:grpFill/>
              </p:grpSpPr>
              <p:sp>
                <p:nvSpPr>
                  <p:cNvPr id="79" name="Freeform 44"/>
                  <p:cNvSpPr>
                    <a:spLocks noEditPoints="1"/>
                  </p:cNvSpPr>
                  <p:nvPr/>
                </p:nvSpPr>
                <p:spPr bwMode="auto">
                  <a:xfrm>
                    <a:off x="704824" y="3346888"/>
                    <a:ext cx="576618" cy="517051"/>
                  </a:xfrm>
                  <a:custGeom>
                    <a:avLst/>
                    <a:gdLst/>
                    <a:ahLst/>
                    <a:cxnLst>
                      <a:cxn ang="0">
                        <a:pos x="159" y="5"/>
                      </a:cxn>
                      <a:cxn ang="0">
                        <a:pos x="153" y="0"/>
                      </a:cxn>
                      <a:cxn ang="0">
                        <a:pos x="137" y="0"/>
                      </a:cxn>
                      <a:cxn ang="0">
                        <a:pos x="131" y="5"/>
                      </a:cxn>
                      <a:cxn ang="0">
                        <a:pos x="131" y="15"/>
                      </a:cxn>
                      <a:cxn ang="0">
                        <a:pos x="159" y="42"/>
                      </a:cxn>
                      <a:cxn ang="0">
                        <a:pos x="159" y="5"/>
                      </a:cxn>
                      <a:cxn ang="0">
                        <a:pos x="198" y="94"/>
                      </a:cxn>
                      <a:cxn ang="0">
                        <a:pos x="109" y="5"/>
                      </a:cxn>
                      <a:cxn ang="0">
                        <a:pos x="94" y="5"/>
                      </a:cxn>
                      <a:cxn ang="0">
                        <a:pos x="5" y="94"/>
                      </a:cxn>
                      <a:cxn ang="0">
                        <a:pos x="5" y="109"/>
                      </a:cxn>
                      <a:cxn ang="0">
                        <a:pos x="12" y="112"/>
                      </a:cxn>
                      <a:cxn ang="0">
                        <a:pos x="20" y="109"/>
                      </a:cxn>
                      <a:cxn ang="0">
                        <a:pos x="101" y="28"/>
                      </a:cxn>
                      <a:cxn ang="0">
                        <a:pos x="183" y="109"/>
                      </a:cxn>
                      <a:cxn ang="0">
                        <a:pos x="198" y="109"/>
                      </a:cxn>
                      <a:cxn ang="0">
                        <a:pos x="198" y="94"/>
                      </a:cxn>
                      <a:cxn ang="0">
                        <a:pos x="28" y="112"/>
                      </a:cxn>
                      <a:cxn ang="0">
                        <a:pos x="28" y="171"/>
                      </a:cxn>
                      <a:cxn ang="0">
                        <a:pos x="38" y="181"/>
                      </a:cxn>
                      <a:cxn ang="0">
                        <a:pos x="84" y="181"/>
                      </a:cxn>
                      <a:cxn ang="0">
                        <a:pos x="84" y="127"/>
                      </a:cxn>
                      <a:cxn ang="0">
                        <a:pos x="88" y="123"/>
                      </a:cxn>
                      <a:cxn ang="0">
                        <a:pos x="114" y="123"/>
                      </a:cxn>
                      <a:cxn ang="0">
                        <a:pos x="118" y="127"/>
                      </a:cxn>
                      <a:cxn ang="0">
                        <a:pos x="118" y="181"/>
                      </a:cxn>
                      <a:cxn ang="0">
                        <a:pos x="165" y="181"/>
                      </a:cxn>
                      <a:cxn ang="0">
                        <a:pos x="175" y="171"/>
                      </a:cxn>
                      <a:cxn ang="0">
                        <a:pos x="175" y="113"/>
                      </a:cxn>
                      <a:cxn ang="0">
                        <a:pos x="101" y="39"/>
                      </a:cxn>
                      <a:cxn ang="0">
                        <a:pos x="28" y="112"/>
                      </a:cxn>
                    </a:cxnLst>
                    <a:rect l="0" t="0" r="r" b="b"/>
                    <a:pathLst>
                      <a:path w="202" h="181">
                        <a:moveTo>
                          <a:pt x="159" y="5"/>
                        </a:moveTo>
                        <a:cubicBezTo>
                          <a:pt x="159" y="2"/>
                          <a:pt x="156" y="0"/>
                          <a:pt x="153" y="0"/>
                        </a:cubicBezTo>
                        <a:cubicBezTo>
                          <a:pt x="137" y="0"/>
                          <a:pt x="137" y="0"/>
                          <a:pt x="137" y="0"/>
                        </a:cubicBezTo>
                        <a:cubicBezTo>
                          <a:pt x="134" y="0"/>
                          <a:pt x="131" y="2"/>
                          <a:pt x="131" y="5"/>
                        </a:cubicBezTo>
                        <a:cubicBezTo>
                          <a:pt x="131" y="15"/>
                          <a:pt x="131" y="15"/>
                          <a:pt x="131" y="15"/>
                        </a:cubicBezTo>
                        <a:cubicBezTo>
                          <a:pt x="159" y="42"/>
                          <a:pt x="159" y="42"/>
                          <a:pt x="159" y="42"/>
                        </a:cubicBezTo>
                        <a:lnTo>
                          <a:pt x="159" y="5"/>
                        </a:lnTo>
                        <a:close/>
                        <a:moveTo>
                          <a:pt x="198" y="94"/>
                        </a:moveTo>
                        <a:cubicBezTo>
                          <a:pt x="109" y="5"/>
                          <a:pt x="109" y="5"/>
                          <a:pt x="109" y="5"/>
                        </a:cubicBezTo>
                        <a:cubicBezTo>
                          <a:pt x="105" y="0"/>
                          <a:pt x="98" y="0"/>
                          <a:pt x="94" y="5"/>
                        </a:cubicBezTo>
                        <a:cubicBezTo>
                          <a:pt x="5" y="94"/>
                          <a:pt x="5" y="94"/>
                          <a:pt x="5" y="94"/>
                        </a:cubicBezTo>
                        <a:cubicBezTo>
                          <a:pt x="0" y="98"/>
                          <a:pt x="0" y="105"/>
                          <a:pt x="5" y="109"/>
                        </a:cubicBezTo>
                        <a:cubicBezTo>
                          <a:pt x="7" y="111"/>
                          <a:pt x="9" y="112"/>
                          <a:pt x="12" y="112"/>
                        </a:cubicBezTo>
                        <a:cubicBezTo>
                          <a:pt x="15" y="112"/>
                          <a:pt x="18" y="111"/>
                          <a:pt x="20" y="109"/>
                        </a:cubicBezTo>
                        <a:cubicBezTo>
                          <a:pt x="101" y="28"/>
                          <a:pt x="101" y="28"/>
                          <a:pt x="101" y="28"/>
                        </a:cubicBezTo>
                        <a:cubicBezTo>
                          <a:pt x="183" y="109"/>
                          <a:pt x="183" y="109"/>
                          <a:pt x="183" y="109"/>
                        </a:cubicBezTo>
                        <a:cubicBezTo>
                          <a:pt x="187" y="113"/>
                          <a:pt x="194" y="113"/>
                          <a:pt x="198" y="109"/>
                        </a:cubicBezTo>
                        <a:cubicBezTo>
                          <a:pt x="202" y="105"/>
                          <a:pt x="202" y="98"/>
                          <a:pt x="198" y="94"/>
                        </a:cubicBezTo>
                        <a:close/>
                        <a:moveTo>
                          <a:pt x="28" y="112"/>
                        </a:moveTo>
                        <a:cubicBezTo>
                          <a:pt x="28" y="171"/>
                          <a:pt x="28" y="171"/>
                          <a:pt x="28" y="171"/>
                        </a:cubicBezTo>
                        <a:cubicBezTo>
                          <a:pt x="28" y="177"/>
                          <a:pt x="33" y="181"/>
                          <a:pt x="38" y="181"/>
                        </a:cubicBezTo>
                        <a:cubicBezTo>
                          <a:pt x="84" y="181"/>
                          <a:pt x="84" y="181"/>
                          <a:pt x="84" y="181"/>
                        </a:cubicBezTo>
                        <a:cubicBezTo>
                          <a:pt x="84" y="127"/>
                          <a:pt x="84" y="127"/>
                          <a:pt x="84" y="127"/>
                        </a:cubicBezTo>
                        <a:cubicBezTo>
                          <a:pt x="84" y="125"/>
                          <a:pt x="86" y="123"/>
                          <a:pt x="88" y="123"/>
                        </a:cubicBezTo>
                        <a:cubicBezTo>
                          <a:pt x="114" y="123"/>
                          <a:pt x="114" y="123"/>
                          <a:pt x="114" y="123"/>
                        </a:cubicBezTo>
                        <a:cubicBezTo>
                          <a:pt x="116" y="123"/>
                          <a:pt x="118" y="125"/>
                          <a:pt x="118" y="127"/>
                        </a:cubicBezTo>
                        <a:cubicBezTo>
                          <a:pt x="118" y="181"/>
                          <a:pt x="118" y="181"/>
                          <a:pt x="118" y="181"/>
                        </a:cubicBezTo>
                        <a:cubicBezTo>
                          <a:pt x="165" y="181"/>
                          <a:pt x="165" y="181"/>
                          <a:pt x="165" y="181"/>
                        </a:cubicBezTo>
                        <a:cubicBezTo>
                          <a:pt x="171" y="181"/>
                          <a:pt x="175" y="177"/>
                          <a:pt x="175" y="171"/>
                        </a:cubicBezTo>
                        <a:cubicBezTo>
                          <a:pt x="175" y="113"/>
                          <a:pt x="175" y="113"/>
                          <a:pt x="175" y="113"/>
                        </a:cubicBezTo>
                        <a:cubicBezTo>
                          <a:pt x="101" y="39"/>
                          <a:pt x="101" y="39"/>
                          <a:pt x="101" y="39"/>
                        </a:cubicBezTo>
                        <a:lnTo>
                          <a:pt x="28" y="112"/>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sp>
                <p:nvSpPr>
                  <p:cNvPr id="80" name="Rectangle 382"/>
                  <p:cNvSpPr/>
                  <p:nvPr/>
                </p:nvSpPr>
                <p:spPr>
                  <a:xfrm>
                    <a:off x="941867" y="3647043"/>
                    <a:ext cx="137633" cy="216896"/>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latin typeface="Arial"/>
                      <a:ea typeface="+mn-ea"/>
                      <a:cs typeface="+mn-cs"/>
                    </a:endParaRPr>
                  </a:p>
                </p:txBody>
              </p:sp>
            </p:grpSp>
            <p:sp>
              <p:nvSpPr>
                <p:cNvPr id="78" name="Freeform 93"/>
                <p:cNvSpPr>
                  <a:spLocks noEditPoints="1"/>
                </p:cNvSpPr>
                <p:nvPr/>
              </p:nvSpPr>
              <p:spPr bwMode="auto">
                <a:xfrm>
                  <a:off x="1753627" y="-486332"/>
                  <a:ext cx="76464" cy="105536"/>
                </a:xfrm>
                <a:custGeom>
                  <a:avLst/>
                  <a:gdLst/>
                  <a:ahLst/>
                  <a:cxnLst>
                    <a:cxn ang="0">
                      <a:pos x="54" y="54"/>
                    </a:cxn>
                    <a:cxn ang="0">
                      <a:pos x="81" y="27"/>
                    </a:cxn>
                    <a:cxn ang="0">
                      <a:pos x="107" y="54"/>
                    </a:cxn>
                    <a:cxn ang="0">
                      <a:pos x="107" y="75"/>
                    </a:cxn>
                    <a:cxn ang="0">
                      <a:pos x="135" y="75"/>
                    </a:cxn>
                    <a:cxn ang="0">
                      <a:pos x="135" y="54"/>
                    </a:cxn>
                    <a:cxn ang="0">
                      <a:pos x="81" y="0"/>
                    </a:cxn>
                    <a:cxn ang="0">
                      <a:pos x="27" y="54"/>
                    </a:cxn>
                    <a:cxn ang="0">
                      <a:pos x="27" y="75"/>
                    </a:cxn>
                    <a:cxn ang="0">
                      <a:pos x="54" y="75"/>
                    </a:cxn>
                    <a:cxn ang="0">
                      <a:pos x="54" y="54"/>
                    </a:cxn>
                    <a:cxn ang="0">
                      <a:pos x="145" y="87"/>
                    </a:cxn>
                    <a:cxn ang="0">
                      <a:pos x="17" y="87"/>
                    </a:cxn>
                    <a:cxn ang="0">
                      <a:pos x="0" y="104"/>
                    </a:cxn>
                    <a:cxn ang="0">
                      <a:pos x="0" y="206"/>
                    </a:cxn>
                    <a:cxn ang="0">
                      <a:pos x="17" y="222"/>
                    </a:cxn>
                    <a:cxn ang="0">
                      <a:pos x="145" y="222"/>
                    </a:cxn>
                    <a:cxn ang="0">
                      <a:pos x="161" y="206"/>
                    </a:cxn>
                    <a:cxn ang="0">
                      <a:pos x="161" y="104"/>
                    </a:cxn>
                    <a:cxn ang="0">
                      <a:pos x="145" y="87"/>
                    </a:cxn>
                    <a:cxn ang="0">
                      <a:pos x="95" y="170"/>
                    </a:cxn>
                    <a:cxn ang="0">
                      <a:pos x="81" y="182"/>
                    </a:cxn>
                    <a:cxn ang="0">
                      <a:pos x="67" y="170"/>
                    </a:cxn>
                    <a:cxn ang="0">
                      <a:pos x="67" y="131"/>
                    </a:cxn>
                    <a:cxn ang="0">
                      <a:pos x="81" y="118"/>
                    </a:cxn>
                    <a:cxn ang="0">
                      <a:pos x="95" y="131"/>
                    </a:cxn>
                    <a:cxn ang="0">
                      <a:pos x="95" y="170"/>
                    </a:cxn>
                  </a:cxnLst>
                  <a:rect l="0" t="0" r="r" b="b"/>
                  <a:pathLst>
                    <a:path w="161" h="222">
                      <a:moveTo>
                        <a:pt x="54" y="54"/>
                      </a:moveTo>
                      <a:cubicBezTo>
                        <a:pt x="54" y="39"/>
                        <a:pt x="66" y="27"/>
                        <a:pt x="81" y="27"/>
                      </a:cubicBezTo>
                      <a:cubicBezTo>
                        <a:pt x="95" y="27"/>
                        <a:pt x="107" y="39"/>
                        <a:pt x="107" y="54"/>
                      </a:cubicBezTo>
                      <a:cubicBezTo>
                        <a:pt x="107" y="75"/>
                        <a:pt x="107" y="75"/>
                        <a:pt x="107" y="75"/>
                      </a:cubicBezTo>
                      <a:cubicBezTo>
                        <a:pt x="135" y="75"/>
                        <a:pt x="135" y="75"/>
                        <a:pt x="135" y="75"/>
                      </a:cubicBezTo>
                      <a:cubicBezTo>
                        <a:pt x="135" y="54"/>
                        <a:pt x="135" y="54"/>
                        <a:pt x="135" y="54"/>
                      </a:cubicBezTo>
                      <a:cubicBezTo>
                        <a:pt x="135" y="24"/>
                        <a:pt x="111" y="0"/>
                        <a:pt x="81" y="0"/>
                      </a:cubicBezTo>
                      <a:cubicBezTo>
                        <a:pt x="51" y="0"/>
                        <a:pt x="27" y="24"/>
                        <a:pt x="27" y="54"/>
                      </a:cubicBezTo>
                      <a:cubicBezTo>
                        <a:pt x="27" y="75"/>
                        <a:pt x="27" y="75"/>
                        <a:pt x="27" y="75"/>
                      </a:cubicBezTo>
                      <a:cubicBezTo>
                        <a:pt x="54" y="75"/>
                        <a:pt x="54" y="75"/>
                        <a:pt x="54" y="75"/>
                      </a:cubicBezTo>
                      <a:lnTo>
                        <a:pt x="54" y="54"/>
                      </a:lnTo>
                      <a:close/>
                      <a:moveTo>
                        <a:pt x="145" y="87"/>
                      </a:moveTo>
                      <a:cubicBezTo>
                        <a:pt x="17" y="87"/>
                        <a:pt x="17" y="87"/>
                        <a:pt x="17" y="87"/>
                      </a:cubicBezTo>
                      <a:cubicBezTo>
                        <a:pt x="8" y="87"/>
                        <a:pt x="0" y="95"/>
                        <a:pt x="0" y="104"/>
                      </a:cubicBezTo>
                      <a:cubicBezTo>
                        <a:pt x="0" y="206"/>
                        <a:pt x="0" y="206"/>
                        <a:pt x="0" y="206"/>
                      </a:cubicBezTo>
                      <a:cubicBezTo>
                        <a:pt x="0" y="215"/>
                        <a:pt x="8" y="222"/>
                        <a:pt x="17" y="222"/>
                      </a:cubicBezTo>
                      <a:cubicBezTo>
                        <a:pt x="145" y="222"/>
                        <a:pt x="145" y="222"/>
                        <a:pt x="145" y="222"/>
                      </a:cubicBezTo>
                      <a:cubicBezTo>
                        <a:pt x="154" y="222"/>
                        <a:pt x="161" y="215"/>
                        <a:pt x="161" y="206"/>
                      </a:cubicBezTo>
                      <a:cubicBezTo>
                        <a:pt x="161" y="104"/>
                        <a:pt x="161" y="104"/>
                        <a:pt x="161" y="104"/>
                      </a:cubicBezTo>
                      <a:cubicBezTo>
                        <a:pt x="161" y="95"/>
                        <a:pt x="154" y="87"/>
                        <a:pt x="145" y="87"/>
                      </a:cubicBezTo>
                      <a:close/>
                      <a:moveTo>
                        <a:pt x="95" y="170"/>
                      </a:moveTo>
                      <a:cubicBezTo>
                        <a:pt x="95" y="177"/>
                        <a:pt x="88" y="182"/>
                        <a:pt x="81" y="182"/>
                      </a:cubicBezTo>
                      <a:cubicBezTo>
                        <a:pt x="73" y="182"/>
                        <a:pt x="67" y="177"/>
                        <a:pt x="67" y="170"/>
                      </a:cubicBezTo>
                      <a:cubicBezTo>
                        <a:pt x="67" y="131"/>
                        <a:pt x="67" y="131"/>
                        <a:pt x="67" y="131"/>
                      </a:cubicBezTo>
                      <a:cubicBezTo>
                        <a:pt x="67" y="124"/>
                        <a:pt x="73" y="118"/>
                        <a:pt x="81" y="118"/>
                      </a:cubicBezTo>
                      <a:cubicBezTo>
                        <a:pt x="88" y="118"/>
                        <a:pt x="95" y="124"/>
                        <a:pt x="95" y="131"/>
                      </a:cubicBezTo>
                      <a:lnTo>
                        <a:pt x="95" y="170"/>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grpSp>
          <p:sp>
            <p:nvSpPr>
              <p:cNvPr id="69" name="Freeform 6"/>
              <p:cNvSpPr>
                <a:spLocks/>
              </p:cNvSpPr>
              <p:nvPr/>
            </p:nvSpPr>
            <p:spPr bwMode="auto">
              <a:xfrm>
                <a:off x="8084361" y="4576178"/>
                <a:ext cx="432122" cy="485454"/>
              </a:xfrm>
              <a:custGeom>
                <a:avLst/>
                <a:gdLst>
                  <a:gd name="T0" fmla="*/ 380 w 669"/>
                  <a:gd name="T1" fmla="*/ 448 h 751"/>
                  <a:gd name="T2" fmla="*/ 669 w 669"/>
                  <a:gd name="T3" fmla="*/ 565 h 751"/>
                  <a:gd name="T4" fmla="*/ 669 w 669"/>
                  <a:gd name="T5" fmla="*/ 514 h 751"/>
                  <a:gd name="T6" fmla="*/ 380 w 669"/>
                  <a:gd name="T7" fmla="*/ 305 h 751"/>
                  <a:gd name="T8" fmla="*/ 380 w 669"/>
                  <a:gd name="T9" fmla="*/ 117 h 751"/>
                  <a:gd name="T10" fmla="*/ 370 w 669"/>
                  <a:gd name="T11" fmla="*/ 63 h 751"/>
                  <a:gd name="T12" fmla="*/ 352 w 669"/>
                  <a:gd name="T13" fmla="*/ 12 h 751"/>
                  <a:gd name="T14" fmla="*/ 335 w 669"/>
                  <a:gd name="T15" fmla="*/ 0 h 751"/>
                  <a:gd name="T16" fmla="*/ 317 w 669"/>
                  <a:gd name="T17" fmla="*/ 12 h 751"/>
                  <a:gd name="T18" fmla="*/ 299 w 669"/>
                  <a:gd name="T19" fmla="*/ 63 h 751"/>
                  <a:gd name="T20" fmla="*/ 289 w 669"/>
                  <a:gd name="T21" fmla="*/ 117 h 751"/>
                  <a:gd name="T22" fmla="*/ 289 w 669"/>
                  <a:gd name="T23" fmla="*/ 305 h 751"/>
                  <a:gd name="T24" fmla="*/ 0 w 669"/>
                  <a:gd name="T25" fmla="*/ 514 h 751"/>
                  <a:gd name="T26" fmla="*/ 0 w 669"/>
                  <a:gd name="T27" fmla="*/ 565 h 751"/>
                  <a:gd name="T28" fmla="*/ 289 w 669"/>
                  <a:gd name="T29" fmla="*/ 448 h 751"/>
                  <a:gd name="T30" fmla="*/ 289 w 669"/>
                  <a:gd name="T31" fmla="*/ 526 h 751"/>
                  <a:gd name="T32" fmla="*/ 300 w 669"/>
                  <a:gd name="T33" fmla="*/ 612 h 751"/>
                  <a:gd name="T34" fmla="*/ 175 w 669"/>
                  <a:gd name="T35" fmla="*/ 706 h 751"/>
                  <a:gd name="T36" fmla="*/ 175 w 669"/>
                  <a:gd name="T37" fmla="*/ 751 h 751"/>
                  <a:gd name="T38" fmla="*/ 335 w 669"/>
                  <a:gd name="T39" fmla="*/ 697 h 751"/>
                  <a:gd name="T40" fmla="*/ 495 w 669"/>
                  <a:gd name="T41" fmla="*/ 751 h 751"/>
                  <a:gd name="T42" fmla="*/ 495 w 669"/>
                  <a:gd name="T43" fmla="*/ 706 h 751"/>
                  <a:gd name="T44" fmla="*/ 369 w 669"/>
                  <a:gd name="T45" fmla="*/ 612 h 751"/>
                  <a:gd name="T46" fmla="*/ 380 w 669"/>
                  <a:gd name="T47" fmla="*/ 526 h 751"/>
                  <a:gd name="T48" fmla="*/ 380 w 669"/>
                  <a:gd name="T49" fmla="*/ 44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9" h="751">
                    <a:moveTo>
                      <a:pt x="380" y="448"/>
                    </a:moveTo>
                    <a:cubicBezTo>
                      <a:pt x="380" y="448"/>
                      <a:pt x="380" y="448"/>
                      <a:pt x="669" y="565"/>
                    </a:cubicBezTo>
                    <a:cubicBezTo>
                      <a:pt x="669" y="565"/>
                      <a:pt x="669" y="565"/>
                      <a:pt x="669" y="514"/>
                    </a:cubicBezTo>
                    <a:cubicBezTo>
                      <a:pt x="380" y="305"/>
                      <a:pt x="380" y="305"/>
                      <a:pt x="380" y="305"/>
                    </a:cubicBezTo>
                    <a:cubicBezTo>
                      <a:pt x="380" y="305"/>
                      <a:pt x="380" y="305"/>
                      <a:pt x="380" y="117"/>
                    </a:cubicBezTo>
                    <a:cubicBezTo>
                      <a:pt x="381" y="102"/>
                      <a:pt x="376" y="76"/>
                      <a:pt x="370" y="63"/>
                    </a:cubicBezTo>
                    <a:cubicBezTo>
                      <a:pt x="370" y="63"/>
                      <a:pt x="370" y="63"/>
                      <a:pt x="352" y="12"/>
                    </a:cubicBezTo>
                    <a:cubicBezTo>
                      <a:pt x="350" y="6"/>
                      <a:pt x="342" y="0"/>
                      <a:pt x="335" y="0"/>
                    </a:cubicBezTo>
                    <a:cubicBezTo>
                      <a:pt x="327" y="0"/>
                      <a:pt x="319" y="6"/>
                      <a:pt x="317" y="12"/>
                    </a:cubicBezTo>
                    <a:cubicBezTo>
                      <a:pt x="299" y="63"/>
                      <a:pt x="299" y="63"/>
                      <a:pt x="299" y="63"/>
                    </a:cubicBezTo>
                    <a:cubicBezTo>
                      <a:pt x="293" y="76"/>
                      <a:pt x="289" y="102"/>
                      <a:pt x="289" y="117"/>
                    </a:cubicBezTo>
                    <a:cubicBezTo>
                      <a:pt x="289" y="305"/>
                      <a:pt x="289" y="305"/>
                      <a:pt x="289" y="305"/>
                    </a:cubicBezTo>
                    <a:cubicBezTo>
                      <a:pt x="0" y="514"/>
                      <a:pt x="0" y="514"/>
                      <a:pt x="0" y="514"/>
                    </a:cubicBezTo>
                    <a:cubicBezTo>
                      <a:pt x="0" y="565"/>
                      <a:pt x="0" y="565"/>
                      <a:pt x="0" y="565"/>
                    </a:cubicBezTo>
                    <a:cubicBezTo>
                      <a:pt x="289" y="448"/>
                      <a:pt x="289" y="448"/>
                      <a:pt x="289" y="448"/>
                    </a:cubicBezTo>
                    <a:cubicBezTo>
                      <a:pt x="289" y="526"/>
                      <a:pt x="289" y="526"/>
                      <a:pt x="289" y="526"/>
                    </a:cubicBezTo>
                    <a:cubicBezTo>
                      <a:pt x="290" y="549"/>
                      <a:pt x="295" y="590"/>
                      <a:pt x="300" y="612"/>
                    </a:cubicBezTo>
                    <a:cubicBezTo>
                      <a:pt x="175" y="706"/>
                      <a:pt x="175" y="706"/>
                      <a:pt x="175" y="706"/>
                    </a:cubicBezTo>
                    <a:cubicBezTo>
                      <a:pt x="175" y="751"/>
                      <a:pt x="175" y="751"/>
                      <a:pt x="175" y="751"/>
                    </a:cubicBezTo>
                    <a:cubicBezTo>
                      <a:pt x="335" y="697"/>
                      <a:pt x="335" y="697"/>
                      <a:pt x="335" y="697"/>
                    </a:cubicBezTo>
                    <a:cubicBezTo>
                      <a:pt x="335" y="697"/>
                      <a:pt x="335" y="697"/>
                      <a:pt x="495" y="751"/>
                    </a:cubicBezTo>
                    <a:cubicBezTo>
                      <a:pt x="495" y="751"/>
                      <a:pt x="495" y="751"/>
                      <a:pt x="495" y="706"/>
                    </a:cubicBezTo>
                    <a:cubicBezTo>
                      <a:pt x="495" y="706"/>
                      <a:pt x="495" y="706"/>
                      <a:pt x="369" y="612"/>
                    </a:cubicBezTo>
                    <a:cubicBezTo>
                      <a:pt x="374" y="590"/>
                      <a:pt x="379" y="549"/>
                      <a:pt x="380" y="526"/>
                    </a:cubicBezTo>
                    <a:cubicBezTo>
                      <a:pt x="380" y="526"/>
                      <a:pt x="380" y="526"/>
                      <a:pt x="380" y="44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grpSp>
            <p:nvGrpSpPr>
              <p:cNvPr id="70" name="Group 372"/>
              <p:cNvGrpSpPr/>
              <p:nvPr/>
            </p:nvGrpSpPr>
            <p:grpSpPr bwMode="gray">
              <a:xfrm>
                <a:off x="7913630" y="4988683"/>
                <a:ext cx="727372" cy="486659"/>
                <a:chOff x="6158032" y="3845017"/>
                <a:chExt cx="1992989" cy="1333438"/>
              </a:xfrm>
              <a:grpFill/>
            </p:grpSpPr>
            <p:sp>
              <p:nvSpPr>
                <p:cNvPr id="75" name="Freeform 12"/>
                <p:cNvSpPr>
                  <a:spLocks noEditPoints="1"/>
                </p:cNvSpPr>
                <p:nvPr/>
              </p:nvSpPr>
              <p:spPr bwMode="gray">
                <a:xfrm>
                  <a:off x="6941374" y="4735800"/>
                  <a:ext cx="1209647" cy="319167"/>
                </a:xfrm>
                <a:custGeom>
                  <a:avLst/>
                  <a:gdLst>
                    <a:gd name="T0" fmla="*/ 0 w 215"/>
                    <a:gd name="T1" fmla="*/ 57 h 57"/>
                    <a:gd name="T2" fmla="*/ 215 w 215"/>
                    <a:gd name="T3" fmla="*/ 57 h 57"/>
                    <a:gd name="T4" fmla="*/ 215 w 215"/>
                    <a:gd name="T5" fmla="*/ 0 h 57"/>
                    <a:gd name="T6" fmla="*/ 0 w 215"/>
                    <a:gd name="T7" fmla="*/ 0 h 57"/>
                    <a:gd name="T8" fmla="*/ 0 w 215"/>
                    <a:gd name="T9" fmla="*/ 57 h 57"/>
                    <a:gd name="T10" fmla="*/ 201 w 215"/>
                    <a:gd name="T11" fmla="*/ 7 h 57"/>
                    <a:gd name="T12" fmla="*/ 207 w 215"/>
                    <a:gd name="T13" fmla="*/ 14 h 57"/>
                    <a:gd name="T14" fmla="*/ 201 w 215"/>
                    <a:gd name="T15" fmla="*/ 21 h 57"/>
                    <a:gd name="T16" fmla="*/ 194 w 215"/>
                    <a:gd name="T17" fmla="*/ 14 h 57"/>
                    <a:gd name="T18" fmla="*/ 201 w 215"/>
                    <a:gd name="T19" fmla="*/ 7 h 57"/>
                    <a:gd name="T20" fmla="*/ 201 w 215"/>
                    <a:gd name="T21" fmla="*/ 36 h 57"/>
                    <a:gd name="T22" fmla="*/ 207 w 215"/>
                    <a:gd name="T23" fmla="*/ 42 h 57"/>
                    <a:gd name="T24" fmla="*/ 201 w 215"/>
                    <a:gd name="T25" fmla="*/ 49 h 57"/>
                    <a:gd name="T26" fmla="*/ 194 w 215"/>
                    <a:gd name="T27" fmla="*/ 42 h 57"/>
                    <a:gd name="T28" fmla="*/ 201 w 215"/>
                    <a:gd name="T29" fmla="*/ 36 h 57"/>
                    <a:gd name="T30" fmla="*/ 83 w 215"/>
                    <a:gd name="T31" fmla="*/ 35 h 57"/>
                    <a:gd name="T32" fmla="*/ 83 w 215"/>
                    <a:gd name="T33" fmla="*/ 42 h 57"/>
                    <a:gd name="T34" fmla="*/ 9 w 215"/>
                    <a:gd name="T35" fmla="*/ 42 h 57"/>
                    <a:gd name="T36" fmla="*/ 9 w 215"/>
                    <a:gd name="T37" fmla="*/ 35 h 57"/>
                    <a:gd name="T38" fmla="*/ 83 w 215"/>
                    <a:gd name="T3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5" h="57">
                      <a:moveTo>
                        <a:pt x="0" y="57"/>
                      </a:moveTo>
                      <a:cubicBezTo>
                        <a:pt x="215" y="57"/>
                        <a:pt x="215" y="57"/>
                        <a:pt x="215" y="57"/>
                      </a:cubicBezTo>
                      <a:cubicBezTo>
                        <a:pt x="215" y="0"/>
                        <a:pt x="215" y="0"/>
                        <a:pt x="215" y="0"/>
                      </a:cubicBezTo>
                      <a:cubicBezTo>
                        <a:pt x="0" y="0"/>
                        <a:pt x="0" y="0"/>
                        <a:pt x="0" y="0"/>
                      </a:cubicBezTo>
                      <a:lnTo>
                        <a:pt x="0" y="57"/>
                      </a:lnTo>
                      <a:close/>
                      <a:moveTo>
                        <a:pt x="201" y="7"/>
                      </a:moveTo>
                      <a:cubicBezTo>
                        <a:pt x="204" y="7"/>
                        <a:pt x="207" y="10"/>
                        <a:pt x="207" y="14"/>
                      </a:cubicBezTo>
                      <a:cubicBezTo>
                        <a:pt x="207" y="18"/>
                        <a:pt x="204" y="21"/>
                        <a:pt x="201" y="21"/>
                      </a:cubicBezTo>
                      <a:cubicBezTo>
                        <a:pt x="197" y="21"/>
                        <a:pt x="194" y="18"/>
                        <a:pt x="194" y="14"/>
                      </a:cubicBezTo>
                      <a:cubicBezTo>
                        <a:pt x="194" y="10"/>
                        <a:pt x="197" y="7"/>
                        <a:pt x="201" y="7"/>
                      </a:cubicBezTo>
                      <a:close/>
                      <a:moveTo>
                        <a:pt x="201" y="36"/>
                      </a:moveTo>
                      <a:cubicBezTo>
                        <a:pt x="204" y="36"/>
                        <a:pt x="207" y="39"/>
                        <a:pt x="207" y="42"/>
                      </a:cubicBezTo>
                      <a:cubicBezTo>
                        <a:pt x="207" y="46"/>
                        <a:pt x="204" y="49"/>
                        <a:pt x="201" y="49"/>
                      </a:cubicBezTo>
                      <a:cubicBezTo>
                        <a:pt x="197" y="49"/>
                        <a:pt x="194" y="46"/>
                        <a:pt x="194" y="42"/>
                      </a:cubicBezTo>
                      <a:cubicBezTo>
                        <a:pt x="194" y="39"/>
                        <a:pt x="197" y="36"/>
                        <a:pt x="201" y="36"/>
                      </a:cubicBezTo>
                      <a:close/>
                      <a:moveTo>
                        <a:pt x="83" y="35"/>
                      </a:moveTo>
                      <a:cubicBezTo>
                        <a:pt x="83" y="42"/>
                        <a:pt x="83" y="42"/>
                        <a:pt x="83" y="42"/>
                      </a:cubicBezTo>
                      <a:cubicBezTo>
                        <a:pt x="9" y="42"/>
                        <a:pt x="9" y="42"/>
                        <a:pt x="9" y="42"/>
                      </a:cubicBezTo>
                      <a:cubicBezTo>
                        <a:pt x="9" y="35"/>
                        <a:pt x="9" y="35"/>
                        <a:pt x="9" y="35"/>
                      </a:cubicBezTo>
                      <a:lnTo>
                        <a:pt x="83" y="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
                <p:cNvSpPr>
                  <a:spLocks noEditPoints="1"/>
                </p:cNvSpPr>
                <p:nvPr/>
              </p:nvSpPr>
              <p:spPr bwMode="gray">
                <a:xfrm>
                  <a:off x="6158032" y="3845017"/>
                  <a:ext cx="1720657" cy="1333438"/>
                </a:xfrm>
                <a:custGeom>
                  <a:avLst/>
                  <a:gdLst>
                    <a:gd name="T0" fmla="*/ 89 w 267"/>
                    <a:gd name="T1" fmla="*/ 0 h 207"/>
                    <a:gd name="T2" fmla="*/ 83 w 267"/>
                    <a:gd name="T3" fmla="*/ 41 h 207"/>
                    <a:gd name="T4" fmla="*/ 0 w 267"/>
                    <a:gd name="T5" fmla="*/ 48 h 207"/>
                    <a:gd name="T6" fmla="*/ 7 w 267"/>
                    <a:gd name="T7" fmla="*/ 145 h 207"/>
                    <a:gd name="T8" fmla="*/ 99 w 267"/>
                    <a:gd name="T9" fmla="*/ 147 h 207"/>
                    <a:gd name="T10" fmla="*/ 99 w 267"/>
                    <a:gd name="T11" fmla="*/ 191 h 207"/>
                    <a:gd name="T12" fmla="*/ 106 w 267"/>
                    <a:gd name="T13" fmla="*/ 204 h 207"/>
                    <a:gd name="T14" fmla="*/ 144 w 267"/>
                    <a:gd name="T15" fmla="*/ 207 h 207"/>
                    <a:gd name="T16" fmla="*/ 166 w 267"/>
                    <a:gd name="T17" fmla="*/ 197 h 207"/>
                    <a:gd name="T18" fmla="*/ 216 w 267"/>
                    <a:gd name="T19" fmla="*/ 130 h 207"/>
                    <a:gd name="T20" fmla="*/ 197 w 267"/>
                    <a:gd name="T21" fmla="*/ 125 h 207"/>
                    <a:gd name="T22" fmla="*/ 261 w 267"/>
                    <a:gd name="T23" fmla="*/ 114 h 207"/>
                    <a:gd name="T24" fmla="*/ 267 w 267"/>
                    <a:gd name="T25" fmla="*/ 5 h 207"/>
                    <a:gd name="T26" fmla="*/ 5 w 267"/>
                    <a:gd name="T27" fmla="*/ 95 h 207"/>
                    <a:gd name="T28" fmla="*/ 5 w 267"/>
                    <a:gd name="T29" fmla="*/ 91 h 207"/>
                    <a:gd name="T30" fmla="*/ 5 w 267"/>
                    <a:gd name="T31" fmla="*/ 95 h 207"/>
                    <a:gd name="T32" fmla="*/ 99 w 267"/>
                    <a:gd name="T33" fmla="*/ 104 h 207"/>
                    <a:gd name="T34" fmla="*/ 99 w 267"/>
                    <a:gd name="T35" fmla="*/ 114 h 207"/>
                    <a:gd name="T36" fmla="*/ 99 w 267"/>
                    <a:gd name="T37" fmla="*/ 135 h 207"/>
                    <a:gd name="T38" fmla="*/ 12 w 267"/>
                    <a:gd name="T39" fmla="*/ 135 h 207"/>
                    <a:gd name="T40" fmla="*/ 12 w 267"/>
                    <a:gd name="T41" fmla="*/ 50 h 207"/>
                    <a:gd name="T42" fmla="*/ 83 w 267"/>
                    <a:gd name="T43" fmla="*/ 49 h 207"/>
                    <a:gd name="T44" fmla="*/ 129 w 267"/>
                    <a:gd name="T45" fmla="*/ 77 h 207"/>
                    <a:gd name="T46" fmla="*/ 113 w 267"/>
                    <a:gd name="T47" fmla="*/ 77 h 207"/>
                    <a:gd name="T48" fmla="*/ 144 w 267"/>
                    <a:gd name="T49" fmla="*/ 83 h 207"/>
                    <a:gd name="T50" fmla="*/ 122 w 267"/>
                    <a:gd name="T51" fmla="*/ 84 h 207"/>
                    <a:gd name="T52" fmla="*/ 121 w 267"/>
                    <a:gd name="T53" fmla="*/ 84 h 207"/>
                    <a:gd name="T54" fmla="*/ 122 w 267"/>
                    <a:gd name="T55" fmla="*/ 83 h 207"/>
                    <a:gd name="T56" fmla="*/ 134 w 267"/>
                    <a:gd name="T57" fmla="*/ 82 h 207"/>
                    <a:gd name="T58" fmla="*/ 144 w 267"/>
                    <a:gd name="T59" fmla="*/ 83 h 207"/>
                    <a:gd name="T60" fmla="*/ 106 w 267"/>
                    <a:gd name="T61" fmla="*/ 194 h 207"/>
                    <a:gd name="T62" fmla="*/ 106 w 267"/>
                    <a:gd name="T63" fmla="*/ 89 h 207"/>
                    <a:gd name="T64" fmla="*/ 159 w 267"/>
                    <a:gd name="T65" fmla="*/ 89 h 207"/>
                    <a:gd name="T66" fmla="*/ 260 w 267"/>
                    <a:gd name="T67" fmla="*/ 104 h 207"/>
                    <a:gd name="T68" fmla="*/ 166 w 267"/>
                    <a:gd name="T69" fmla="*/ 88 h 207"/>
                    <a:gd name="T70" fmla="*/ 134 w 267"/>
                    <a:gd name="T71" fmla="*/ 77 h 207"/>
                    <a:gd name="T72" fmla="*/ 127 w 267"/>
                    <a:gd name="T73" fmla="*/ 41 h 207"/>
                    <a:gd name="T74" fmla="*/ 90 w 267"/>
                    <a:gd name="T75" fmla="*/ 7 h 207"/>
                    <a:gd name="T76" fmla="*/ 260 w 267"/>
                    <a:gd name="T77" fmla="*/ 10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7" h="207">
                      <a:moveTo>
                        <a:pt x="261" y="0"/>
                      </a:moveTo>
                      <a:cubicBezTo>
                        <a:pt x="89" y="0"/>
                        <a:pt x="89" y="0"/>
                        <a:pt x="89" y="0"/>
                      </a:cubicBezTo>
                      <a:cubicBezTo>
                        <a:pt x="86" y="0"/>
                        <a:pt x="83" y="2"/>
                        <a:pt x="83" y="5"/>
                      </a:cubicBezTo>
                      <a:cubicBezTo>
                        <a:pt x="83" y="41"/>
                        <a:pt x="83" y="41"/>
                        <a:pt x="83" y="41"/>
                      </a:cubicBezTo>
                      <a:cubicBezTo>
                        <a:pt x="7" y="41"/>
                        <a:pt x="7" y="41"/>
                        <a:pt x="7" y="41"/>
                      </a:cubicBezTo>
                      <a:cubicBezTo>
                        <a:pt x="3" y="41"/>
                        <a:pt x="0" y="45"/>
                        <a:pt x="0" y="48"/>
                      </a:cubicBezTo>
                      <a:cubicBezTo>
                        <a:pt x="0" y="137"/>
                        <a:pt x="0" y="137"/>
                        <a:pt x="0" y="137"/>
                      </a:cubicBezTo>
                      <a:cubicBezTo>
                        <a:pt x="0" y="141"/>
                        <a:pt x="3" y="145"/>
                        <a:pt x="7" y="145"/>
                      </a:cubicBezTo>
                      <a:cubicBezTo>
                        <a:pt x="99" y="145"/>
                        <a:pt x="99" y="145"/>
                        <a:pt x="99" y="145"/>
                      </a:cubicBezTo>
                      <a:cubicBezTo>
                        <a:pt x="99" y="147"/>
                        <a:pt x="99" y="147"/>
                        <a:pt x="99" y="147"/>
                      </a:cubicBezTo>
                      <a:cubicBezTo>
                        <a:pt x="99" y="147"/>
                        <a:pt x="99" y="148"/>
                        <a:pt x="99" y="148"/>
                      </a:cubicBezTo>
                      <a:cubicBezTo>
                        <a:pt x="99" y="191"/>
                        <a:pt x="99" y="191"/>
                        <a:pt x="99" y="191"/>
                      </a:cubicBezTo>
                      <a:cubicBezTo>
                        <a:pt x="99" y="197"/>
                        <a:pt x="99" y="197"/>
                        <a:pt x="99" y="197"/>
                      </a:cubicBezTo>
                      <a:cubicBezTo>
                        <a:pt x="99" y="202"/>
                        <a:pt x="106" y="204"/>
                        <a:pt x="106" y="204"/>
                      </a:cubicBezTo>
                      <a:cubicBezTo>
                        <a:pt x="112" y="207"/>
                        <a:pt x="132" y="207"/>
                        <a:pt x="133" y="207"/>
                      </a:cubicBezTo>
                      <a:cubicBezTo>
                        <a:pt x="133" y="207"/>
                        <a:pt x="138" y="207"/>
                        <a:pt x="144" y="207"/>
                      </a:cubicBezTo>
                      <a:cubicBezTo>
                        <a:pt x="150" y="206"/>
                        <a:pt x="156" y="206"/>
                        <a:pt x="159" y="204"/>
                      </a:cubicBezTo>
                      <a:cubicBezTo>
                        <a:pt x="159" y="204"/>
                        <a:pt x="166" y="202"/>
                        <a:pt x="166" y="197"/>
                      </a:cubicBezTo>
                      <a:cubicBezTo>
                        <a:pt x="166" y="130"/>
                        <a:pt x="166" y="130"/>
                        <a:pt x="166" y="130"/>
                      </a:cubicBezTo>
                      <a:cubicBezTo>
                        <a:pt x="216" y="130"/>
                        <a:pt x="216" y="130"/>
                        <a:pt x="216" y="130"/>
                      </a:cubicBezTo>
                      <a:cubicBezTo>
                        <a:pt x="216" y="125"/>
                        <a:pt x="216" y="125"/>
                        <a:pt x="216" y="125"/>
                      </a:cubicBezTo>
                      <a:cubicBezTo>
                        <a:pt x="197" y="125"/>
                        <a:pt x="197" y="125"/>
                        <a:pt x="197" y="125"/>
                      </a:cubicBezTo>
                      <a:cubicBezTo>
                        <a:pt x="193" y="114"/>
                        <a:pt x="193" y="114"/>
                        <a:pt x="193" y="114"/>
                      </a:cubicBezTo>
                      <a:cubicBezTo>
                        <a:pt x="261" y="114"/>
                        <a:pt x="261" y="114"/>
                        <a:pt x="261" y="114"/>
                      </a:cubicBezTo>
                      <a:cubicBezTo>
                        <a:pt x="264" y="114"/>
                        <a:pt x="267" y="112"/>
                        <a:pt x="267" y="109"/>
                      </a:cubicBezTo>
                      <a:cubicBezTo>
                        <a:pt x="267" y="5"/>
                        <a:pt x="267" y="5"/>
                        <a:pt x="267" y="5"/>
                      </a:cubicBezTo>
                      <a:cubicBezTo>
                        <a:pt x="267" y="2"/>
                        <a:pt x="264" y="0"/>
                        <a:pt x="261" y="0"/>
                      </a:cubicBezTo>
                      <a:close/>
                      <a:moveTo>
                        <a:pt x="5" y="95"/>
                      </a:moveTo>
                      <a:cubicBezTo>
                        <a:pt x="4" y="95"/>
                        <a:pt x="3" y="94"/>
                        <a:pt x="3" y="92"/>
                      </a:cubicBezTo>
                      <a:cubicBezTo>
                        <a:pt x="3" y="91"/>
                        <a:pt x="4" y="91"/>
                        <a:pt x="5" y="91"/>
                      </a:cubicBezTo>
                      <a:cubicBezTo>
                        <a:pt x="7" y="91"/>
                        <a:pt x="8" y="91"/>
                        <a:pt x="8" y="92"/>
                      </a:cubicBezTo>
                      <a:cubicBezTo>
                        <a:pt x="8" y="94"/>
                        <a:pt x="7" y="95"/>
                        <a:pt x="5" y="95"/>
                      </a:cubicBezTo>
                      <a:close/>
                      <a:moveTo>
                        <a:pt x="99" y="88"/>
                      </a:moveTo>
                      <a:cubicBezTo>
                        <a:pt x="99" y="104"/>
                        <a:pt x="99" y="104"/>
                        <a:pt x="99" y="104"/>
                      </a:cubicBezTo>
                      <a:cubicBezTo>
                        <a:pt x="99" y="113"/>
                        <a:pt x="99" y="113"/>
                        <a:pt x="99" y="113"/>
                      </a:cubicBezTo>
                      <a:cubicBezTo>
                        <a:pt x="99" y="113"/>
                        <a:pt x="99" y="114"/>
                        <a:pt x="99" y="114"/>
                      </a:cubicBezTo>
                      <a:cubicBezTo>
                        <a:pt x="99" y="115"/>
                        <a:pt x="99" y="115"/>
                        <a:pt x="99" y="115"/>
                      </a:cubicBezTo>
                      <a:cubicBezTo>
                        <a:pt x="99" y="135"/>
                        <a:pt x="99" y="135"/>
                        <a:pt x="99" y="135"/>
                      </a:cubicBezTo>
                      <a:cubicBezTo>
                        <a:pt x="25" y="135"/>
                        <a:pt x="25" y="135"/>
                        <a:pt x="25" y="135"/>
                      </a:cubicBezTo>
                      <a:cubicBezTo>
                        <a:pt x="12" y="135"/>
                        <a:pt x="12" y="135"/>
                        <a:pt x="12" y="135"/>
                      </a:cubicBezTo>
                      <a:cubicBezTo>
                        <a:pt x="12" y="61"/>
                        <a:pt x="12" y="61"/>
                        <a:pt x="12" y="61"/>
                      </a:cubicBezTo>
                      <a:cubicBezTo>
                        <a:pt x="12" y="50"/>
                        <a:pt x="12" y="50"/>
                        <a:pt x="12" y="50"/>
                      </a:cubicBezTo>
                      <a:cubicBezTo>
                        <a:pt x="83" y="50"/>
                        <a:pt x="83" y="50"/>
                        <a:pt x="83" y="50"/>
                      </a:cubicBezTo>
                      <a:cubicBezTo>
                        <a:pt x="83" y="49"/>
                        <a:pt x="83" y="49"/>
                        <a:pt x="83" y="49"/>
                      </a:cubicBezTo>
                      <a:cubicBezTo>
                        <a:pt x="129" y="49"/>
                        <a:pt x="129" y="49"/>
                        <a:pt x="129" y="49"/>
                      </a:cubicBezTo>
                      <a:cubicBezTo>
                        <a:pt x="129" y="77"/>
                        <a:pt x="129" y="77"/>
                        <a:pt x="129" y="77"/>
                      </a:cubicBezTo>
                      <a:cubicBezTo>
                        <a:pt x="127" y="77"/>
                        <a:pt x="124" y="77"/>
                        <a:pt x="122" y="77"/>
                      </a:cubicBezTo>
                      <a:cubicBezTo>
                        <a:pt x="118" y="77"/>
                        <a:pt x="113" y="77"/>
                        <a:pt x="113" y="77"/>
                      </a:cubicBezTo>
                      <a:cubicBezTo>
                        <a:pt x="99" y="78"/>
                        <a:pt x="99" y="88"/>
                        <a:pt x="99" y="88"/>
                      </a:cubicBezTo>
                      <a:close/>
                      <a:moveTo>
                        <a:pt x="144" y="83"/>
                      </a:moveTo>
                      <a:cubicBezTo>
                        <a:pt x="144" y="83"/>
                        <a:pt x="145" y="83"/>
                        <a:pt x="145" y="84"/>
                      </a:cubicBezTo>
                      <a:cubicBezTo>
                        <a:pt x="122" y="84"/>
                        <a:pt x="122" y="84"/>
                        <a:pt x="122" y="84"/>
                      </a:cubicBezTo>
                      <a:cubicBezTo>
                        <a:pt x="122" y="84"/>
                        <a:pt x="122" y="84"/>
                        <a:pt x="122" y="84"/>
                      </a:cubicBezTo>
                      <a:cubicBezTo>
                        <a:pt x="121" y="84"/>
                        <a:pt x="121" y="84"/>
                        <a:pt x="121" y="84"/>
                      </a:cubicBezTo>
                      <a:cubicBezTo>
                        <a:pt x="121" y="83"/>
                        <a:pt x="122" y="83"/>
                        <a:pt x="122" y="83"/>
                      </a:cubicBezTo>
                      <a:cubicBezTo>
                        <a:pt x="122" y="83"/>
                        <a:pt x="122" y="83"/>
                        <a:pt x="122" y="83"/>
                      </a:cubicBezTo>
                      <a:cubicBezTo>
                        <a:pt x="122" y="82"/>
                        <a:pt x="122" y="82"/>
                        <a:pt x="122" y="82"/>
                      </a:cubicBezTo>
                      <a:cubicBezTo>
                        <a:pt x="134" y="82"/>
                        <a:pt x="134" y="82"/>
                        <a:pt x="134" y="82"/>
                      </a:cubicBezTo>
                      <a:cubicBezTo>
                        <a:pt x="134" y="83"/>
                        <a:pt x="134" y="83"/>
                        <a:pt x="134" y="83"/>
                      </a:cubicBezTo>
                      <a:cubicBezTo>
                        <a:pt x="144" y="83"/>
                        <a:pt x="144" y="83"/>
                        <a:pt x="144" y="83"/>
                      </a:cubicBezTo>
                      <a:close/>
                      <a:moveTo>
                        <a:pt x="159" y="194"/>
                      </a:moveTo>
                      <a:cubicBezTo>
                        <a:pt x="106" y="194"/>
                        <a:pt x="106" y="194"/>
                        <a:pt x="106" y="194"/>
                      </a:cubicBezTo>
                      <a:cubicBezTo>
                        <a:pt x="106" y="104"/>
                        <a:pt x="106" y="104"/>
                        <a:pt x="106" y="104"/>
                      </a:cubicBezTo>
                      <a:cubicBezTo>
                        <a:pt x="106" y="89"/>
                        <a:pt x="106" y="89"/>
                        <a:pt x="106" y="89"/>
                      </a:cubicBezTo>
                      <a:cubicBezTo>
                        <a:pt x="134" y="89"/>
                        <a:pt x="134" y="89"/>
                        <a:pt x="134" y="89"/>
                      </a:cubicBezTo>
                      <a:cubicBezTo>
                        <a:pt x="159" y="89"/>
                        <a:pt x="159" y="89"/>
                        <a:pt x="159" y="89"/>
                      </a:cubicBezTo>
                      <a:lnTo>
                        <a:pt x="159" y="194"/>
                      </a:lnTo>
                      <a:close/>
                      <a:moveTo>
                        <a:pt x="260" y="104"/>
                      </a:moveTo>
                      <a:cubicBezTo>
                        <a:pt x="166" y="104"/>
                        <a:pt x="166" y="104"/>
                        <a:pt x="166" y="104"/>
                      </a:cubicBezTo>
                      <a:cubicBezTo>
                        <a:pt x="166" y="88"/>
                        <a:pt x="166" y="88"/>
                        <a:pt x="166" y="88"/>
                      </a:cubicBezTo>
                      <a:cubicBezTo>
                        <a:pt x="166" y="88"/>
                        <a:pt x="167" y="78"/>
                        <a:pt x="152" y="77"/>
                      </a:cubicBezTo>
                      <a:cubicBezTo>
                        <a:pt x="152" y="77"/>
                        <a:pt x="139" y="77"/>
                        <a:pt x="134" y="77"/>
                      </a:cubicBezTo>
                      <a:cubicBezTo>
                        <a:pt x="134" y="48"/>
                        <a:pt x="134" y="48"/>
                        <a:pt x="134" y="48"/>
                      </a:cubicBezTo>
                      <a:cubicBezTo>
                        <a:pt x="134" y="45"/>
                        <a:pt x="130" y="41"/>
                        <a:pt x="127" y="41"/>
                      </a:cubicBezTo>
                      <a:cubicBezTo>
                        <a:pt x="90" y="41"/>
                        <a:pt x="90" y="41"/>
                        <a:pt x="90" y="41"/>
                      </a:cubicBezTo>
                      <a:cubicBezTo>
                        <a:pt x="90" y="7"/>
                        <a:pt x="90" y="7"/>
                        <a:pt x="90" y="7"/>
                      </a:cubicBezTo>
                      <a:cubicBezTo>
                        <a:pt x="260" y="7"/>
                        <a:pt x="260" y="7"/>
                        <a:pt x="260" y="7"/>
                      </a:cubicBezTo>
                      <a:cubicBezTo>
                        <a:pt x="260" y="104"/>
                        <a:pt x="260" y="104"/>
                        <a:pt x="26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 name="Group 373"/>
              <p:cNvGrpSpPr/>
              <p:nvPr/>
            </p:nvGrpSpPr>
            <p:grpSpPr>
              <a:xfrm flipH="1">
                <a:off x="8626592" y="5169231"/>
                <a:ext cx="485778" cy="261042"/>
                <a:chOff x="-4035652" y="1686687"/>
                <a:chExt cx="284964" cy="153131"/>
              </a:xfrm>
              <a:grpFill/>
            </p:grpSpPr>
            <p:sp>
              <p:nvSpPr>
                <p:cNvPr id="72" name="Freeform 404"/>
                <p:cNvSpPr>
                  <a:spLocks noEditPoints="1"/>
                </p:cNvSpPr>
                <p:nvPr/>
              </p:nvSpPr>
              <p:spPr bwMode="auto">
                <a:xfrm>
                  <a:off x="-3816765" y="1790450"/>
                  <a:ext cx="49559" cy="49368"/>
                </a:xfrm>
                <a:custGeom>
                  <a:avLst/>
                  <a:gdLst>
                    <a:gd name="T0" fmla="*/ 21262 w 46"/>
                    <a:gd name="T1" fmla="*/ 0 h 46"/>
                    <a:gd name="T2" fmla="*/ 0 w 46"/>
                    <a:gd name="T3" fmla="*/ 21262 h 46"/>
                    <a:gd name="T4" fmla="*/ 21262 w 46"/>
                    <a:gd name="T5" fmla="*/ 42517 h 46"/>
                    <a:gd name="T6" fmla="*/ 42517 w 46"/>
                    <a:gd name="T7" fmla="*/ 21262 h 46"/>
                    <a:gd name="T8" fmla="*/ 21262 w 46"/>
                    <a:gd name="T9" fmla="*/ 0 h 46"/>
                    <a:gd name="T10" fmla="*/ 21262 w 46"/>
                    <a:gd name="T11" fmla="*/ 35037 h 46"/>
                    <a:gd name="T12" fmla="*/ 7569 w 46"/>
                    <a:gd name="T13" fmla="*/ 21262 h 46"/>
                    <a:gd name="T14" fmla="*/ 21262 w 46"/>
                    <a:gd name="T15" fmla="*/ 7569 h 46"/>
                    <a:gd name="T16" fmla="*/ 35037 w 46"/>
                    <a:gd name="T17" fmla="*/ 21262 h 46"/>
                    <a:gd name="T18" fmla="*/ 21262 w 46"/>
                    <a:gd name="T19" fmla="*/ 35037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46"/>
                    <a:gd name="T32" fmla="*/ 46 w 46"/>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8"/>
                      </a:moveTo>
                      <a:cubicBezTo>
                        <a:pt x="15" y="38"/>
                        <a:pt x="8" y="31"/>
                        <a:pt x="8" y="23"/>
                      </a:cubicBezTo>
                      <a:cubicBezTo>
                        <a:pt x="8" y="15"/>
                        <a:pt x="15" y="8"/>
                        <a:pt x="23" y="8"/>
                      </a:cubicBezTo>
                      <a:cubicBezTo>
                        <a:pt x="31" y="8"/>
                        <a:pt x="38" y="15"/>
                        <a:pt x="38" y="23"/>
                      </a:cubicBezTo>
                      <a:cubicBezTo>
                        <a:pt x="38" y="31"/>
                        <a:pt x="31" y="38"/>
                        <a:pt x="23" y="38"/>
                      </a:cubicBezTo>
                      <a:close/>
                    </a:path>
                  </a:pathLst>
                </a:custGeom>
                <a:grp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sp>
              <p:nvSpPr>
                <p:cNvPr id="73" name="Freeform 405"/>
                <p:cNvSpPr>
                  <a:spLocks noEditPoints="1"/>
                </p:cNvSpPr>
                <p:nvPr/>
              </p:nvSpPr>
              <p:spPr bwMode="auto">
                <a:xfrm>
                  <a:off x="-3998940" y="1790450"/>
                  <a:ext cx="50018" cy="49368"/>
                </a:xfrm>
                <a:custGeom>
                  <a:avLst/>
                  <a:gdLst>
                    <a:gd name="T0" fmla="*/ 23016 w 46"/>
                    <a:gd name="T1" fmla="*/ 0 h 46"/>
                    <a:gd name="T2" fmla="*/ 0 w 46"/>
                    <a:gd name="T3" fmla="*/ 21262 h 46"/>
                    <a:gd name="T4" fmla="*/ 23016 w 46"/>
                    <a:gd name="T5" fmla="*/ 42517 h 46"/>
                    <a:gd name="T6" fmla="*/ 45650 w 46"/>
                    <a:gd name="T7" fmla="*/ 21262 h 46"/>
                    <a:gd name="T8" fmla="*/ 23016 w 46"/>
                    <a:gd name="T9" fmla="*/ 0 h 46"/>
                    <a:gd name="T10" fmla="*/ 21753 w 46"/>
                    <a:gd name="T11" fmla="*/ 35037 h 46"/>
                    <a:gd name="T12" fmla="*/ 8007 w 46"/>
                    <a:gd name="T13" fmla="*/ 21262 h 46"/>
                    <a:gd name="T14" fmla="*/ 21753 w 46"/>
                    <a:gd name="T15" fmla="*/ 7569 h 46"/>
                    <a:gd name="T16" fmla="*/ 36984 w 46"/>
                    <a:gd name="T17" fmla="*/ 21262 h 46"/>
                    <a:gd name="T18" fmla="*/ 21753 w 46"/>
                    <a:gd name="T19" fmla="*/ 35037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46"/>
                    <a:gd name="T32" fmla="*/ 46 w 46"/>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2" y="38"/>
                      </a:moveTo>
                      <a:cubicBezTo>
                        <a:pt x="14" y="38"/>
                        <a:pt x="8" y="31"/>
                        <a:pt x="8" y="23"/>
                      </a:cubicBezTo>
                      <a:cubicBezTo>
                        <a:pt x="8" y="15"/>
                        <a:pt x="14" y="8"/>
                        <a:pt x="22" y="8"/>
                      </a:cubicBezTo>
                      <a:cubicBezTo>
                        <a:pt x="31" y="8"/>
                        <a:pt x="37" y="15"/>
                        <a:pt x="37" y="23"/>
                      </a:cubicBezTo>
                      <a:cubicBezTo>
                        <a:pt x="37" y="31"/>
                        <a:pt x="31" y="38"/>
                        <a:pt x="22" y="38"/>
                      </a:cubicBezTo>
                      <a:close/>
                    </a:path>
                  </a:pathLst>
                </a:custGeom>
                <a:grp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sp>
              <p:nvSpPr>
                <p:cNvPr id="74" name="Freeform 406"/>
                <p:cNvSpPr>
                  <a:spLocks noEditPoints="1"/>
                </p:cNvSpPr>
                <p:nvPr/>
              </p:nvSpPr>
              <p:spPr bwMode="auto">
                <a:xfrm>
                  <a:off x="-4035652" y="1686687"/>
                  <a:ext cx="284964" cy="125248"/>
                </a:xfrm>
                <a:custGeom>
                  <a:avLst/>
                  <a:gdLst>
                    <a:gd name="T0" fmla="*/ 106434 w 263"/>
                    <a:gd name="T1" fmla="*/ 42711 h 116"/>
                    <a:gd name="T2" fmla="*/ 104293 w 263"/>
                    <a:gd name="T3" fmla="*/ 38537 h 116"/>
                    <a:gd name="T4" fmla="*/ 144022 w 263"/>
                    <a:gd name="T5" fmla="*/ 7788 h 116"/>
                    <a:gd name="T6" fmla="*/ 171084 w 263"/>
                    <a:gd name="T7" fmla="*/ 7788 h 116"/>
                    <a:gd name="T8" fmla="*/ 168074 w 263"/>
                    <a:gd name="T9" fmla="*/ 42711 h 116"/>
                    <a:gd name="T10" fmla="*/ 107303 w 263"/>
                    <a:gd name="T11" fmla="*/ 42711 h 116"/>
                    <a:gd name="T12" fmla="*/ 106434 w 263"/>
                    <a:gd name="T13" fmla="*/ 42711 h 116"/>
                    <a:gd name="T14" fmla="*/ 181655 w 263"/>
                    <a:gd name="T15" fmla="*/ 42711 h 116"/>
                    <a:gd name="T16" fmla="*/ 180909 w 263"/>
                    <a:gd name="T17" fmla="*/ 7788 h 116"/>
                    <a:gd name="T18" fmla="*/ 189429 w 263"/>
                    <a:gd name="T19" fmla="*/ 7788 h 116"/>
                    <a:gd name="T20" fmla="*/ 217350 w 263"/>
                    <a:gd name="T21" fmla="*/ 42711 h 116"/>
                    <a:gd name="T22" fmla="*/ 181655 w 263"/>
                    <a:gd name="T23" fmla="*/ 42711 h 116"/>
                    <a:gd name="T24" fmla="*/ 205001 w 263"/>
                    <a:gd name="T25" fmla="*/ 0 h 116"/>
                    <a:gd name="T26" fmla="*/ 139161 w 263"/>
                    <a:gd name="T27" fmla="*/ 0 h 116"/>
                    <a:gd name="T28" fmla="*/ 83899 w 263"/>
                    <a:gd name="T29" fmla="*/ 43453 h 116"/>
                    <a:gd name="T30" fmla="*/ 22167 w 263"/>
                    <a:gd name="T31" fmla="*/ 90302 h 116"/>
                    <a:gd name="T32" fmla="*/ 18337 w 263"/>
                    <a:gd name="T33" fmla="*/ 112352 h 116"/>
                    <a:gd name="T34" fmla="*/ 24960 w 263"/>
                    <a:gd name="T35" fmla="*/ 112352 h 116"/>
                    <a:gd name="T36" fmla="*/ 54093 w 263"/>
                    <a:gd name="T37" fmla="*/ 86161 h 116"/>
                    <a:gd name="T38" fmla="*/ 83899 w 263"/>
                    <a:gd name="T39" fmla="*/ 112352 h 116"/>
                    <a:gd name="T40" fmla="*/ 188191 w 263"/>
                    <a:gd name="T41" fmla="*/ 112352 h 116"/>
                    <a:gd name="T42" fmla="*/ 217350 w 263"/>
                    <a:gd name="T43" fmla="*/ 86161 h 116"/>
                    <a:gd name="T44" fmla="*/ 247127 w 263"/>
                    <a:gd name="T45" fmla="*/ 112352 h 116"/>
                    <a:gd name="T46" fmla="*/ 254119 w 263"/>
                    <a:gd name="T47" fmla="*/ 112352 h 116"/>
                    <a:gd name="T48" fmla="*/ 254119 w 263"/>
                    <a:gd name="T49" fmla="*/ 98158 h 116"/>
                    <a:gd name="T50" fmla="*/ 250416 w 263"/>
                    <a:gd name="T51" fmla="*/ 98158 h 116"/>
                    <a:gd name="T52" fmla="*/ 250416 w 263"/>
                    <a:gd name="T53" fmla="*/ 51240 h 116"/>
                    <a:gd name="T54" fmla="*/ 233635 w 263"/>
                    <a:gd name="T55" fmla="*/ 15656 h 116"/>
                    <a:gd name="T56" fmla="*/ 237793 w 263"/>
                    <a:gd name="T57" fmla="*/ 10584 h 116"/>
                    <a:gd name="T58" fmla="*/ 226353 w 263"/>
                    <a:gd name="T59" fmla="*/ 3678 h 116"/>
                    <a:gd name="T60" fmla="*/ 221286 w 263"/>
                    <a:gd name="T61" fmla="*/ 4849 h 116"/>
                    <a:gd name="T62" fmla="*/ 205001 w 263"/>
                    <a:gd name="T63" fmla="*/ 0 h 1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3"/>
                    <a:gd name="T97" fmla="*/ 0 h 116"/>
                    <a:gd name="T98" fmla="*/ 263 w 263"/>
                    <a:gd name="T99" fmla="*/ 116 h 1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3" h="116">
                      <a:moveTo>
                        <a:pt x="110" y="44"/>
                      </a:moveTo>
                      <a:cubicBezTo>
                        <a:pt x="109" y="44"/>
                        <a:pt x="108" y="44"/>
                        <a:pt x="108" y="40"/>
                      </a:cubicBezTo>
                      <a:cubicBezTo>
                        <a:pt x="108" y="30"/>
                        <a:pt x="136" y="8"/>
                        <a:pt x="149" y="8"/>
                      </a:cubicBezTo>
                      <a:cubicBezTo>
                        <a:pt x="177" y="8"/>
                        <a:pt x="177" y="8"/>
                        <a:pt x="177" y="8"/>
                      </a:cubicBezTo>
                      <a:cubicBezTo>
                        <a:pt x="174" y="44"/>
                        <a:pt x="174" y="44"/>
                        <a:pt x="174" y="44"/>
                      </a:cubicBezTo>
                      <a:cubicBezTo>
                        <a:pt x="143" y="44"/>
                        <a:pt x="111" y="44"/>
                        <a:pt x="111" y="44"/>
                      </a:cubicBezTo>
                      <a:cubicBezTo>
                        <a:pt x="111" y="44"/>
                        <a:pt x="110" y="44"/>
                        <a:pt x="110" y="44"/>
                      </a:cubicBezTo>
                      <a:moveTo>
                        <a:pt x="188" y="44"/>
                      </a:moveTo>
                      <a:cubicBezTo>
                        <a:pt x="187" y="8"/>
                        <a:pt x="187" y="8"/>
                        <a:pt x="187" y="8"/>
                      </a:cubicBezTo>
                      <a:cubicBezTo>
                        <a:pt x="196" y="8"/>
                        <a:pt x="196" y="8"/>
                        <a:pt x="196" y="8"/>
                      </a:cubicBezTo>
                      <a:cubicBezTo>
                        <a:pt x="231" y="8"/>
                        <a:pt x="249" y="44"/>
                        <a:pt x="225" y="44"/>
                      </a:cubicBezTo>
                      <a:cubicBezTo>
                        <a:pt x="188" y="44"/>
                        <a:pt x="188" y="44"/>
                        <a:pt x="188" y="44"/>
                      </a:cubicBezTo>
                      <a:moveTo>
                        <a:pt x="212" y="0"/>
                      </a:moveTo>
                      <a:cubicBezTo>
                        <a:pt x="144" y="0"/>
                        <a:pt x="144" y="0"/>
                        <a:pt x="144" y="0"/>
                      </a:cubicBezTo>
                      <a:cubicBezTo>
                        <a:pt x="138" y="0"/>
                        <a:pt x="113" y="12"/>
                        <a:pt x="87" y="45"/>
                      </a:cubicBezTo>
                      <a:cubicBezTo>
                        <a:pt x="76" y="45"/>
                        <a:pt x="23" y="67"/>
                        <a:pt x="23" y="93"/>
                      </a:cubicBezTo>
                      <a:cubicBezTo>
                        <a:pt x="0" y="93"/>
                        <a:pt x="19" y="116"/>
                        <a:pt x="19" y="116"/>
                      </a:cubicBezTo>
                      <a:cubicBezTo>
                        <a:pt x="26" y="116"/>
                        <a:pt x="26" y="116"/>
                        <a:pt x="26" y="116"/>
                      </a:cubicBezTo>
                      <a:cubicBezTo>
                        <a:pt x="27" y="101"/>
                        <a:pt x="41" y="89"/>
                        <a:pt x="56" y="89"/>
                      </a:cubicBezTo>
                      <a:cubicBezTo>
                        <a:pt x="72" y="89"/>
                        <a:pt x="86" y="101"/>
                        <a:pt x="87" y="116"/>
                      </a:cubicBezTo>
                      <a:cubicBezTo>
                        <a:pt x="195" y="116"/>
                        <a:pt x="195" y="116"/>
                        <a:pt x="195" y="116"/>
                      </a:cubicBezTo>
                      <a:cubicBezTo>
                        <a:pt x="196" y="101"/>
                        <a:pt x="209" y="89"/>
                        <a:pt x="225" y="89"/>
                      </a:cubicBezTo>
                      <a:cubicBezTo>
                        <a:pt x="241" y="89"/>
                        <a:pt x="254" y="101"/>
                        <a:pt x="256" y="116"/>
                      </a:cubicBezTo>
                      <a:cubicBezTo>
                        <a:pt x="263" y="116"/>
                        <a:pt x="263" y="116"/>
                        <a:pt x="263" y="116"/>
                      </a:cubicBezTo>
                      <a:cubicBezTo>
                        <a:pt x="263" y="101"/>
                        <a:pt x="263" y="101"/>
                        <a:pt x="263" y="101"/>
                      </a:cubicBezTo>
                      <a:cubicBezTo>
                        <a:pt x="259" y="101"/>
                        <a:pt x="259" y="101"/>
                        <a:pt x="259" y="101"/>
                      </a:cubicBezTo>
                      <a:cubicBezTo>
                        <a:pt x="259" y="53"/>
                        <a:pt x="259" y="53"/>
                        <a:pt x="259" y="53"/>
                      </a:cubicBezTo>
                      <a:cubicBezTo>
                        <a:pt x="255" y="42"/>
                        <a:pt x="250" y="27"/>
                        <a:pt x="242" y="16"/>
                      </a:cubicBezTo>
                      <a:cubicBezTo>
                        <a:pt x="244" y="15"/>
                        <a:pt x="246" y="13"/>
                        <a:pt x="246" y="11"/>
                      </a:cubicBezTo>
                      <a:cubicBezTo>
                        <a:pt x="246" y="7"/>
                        <a:pt x="241" y="4"/>
                        <a:pt x="234" y="4"/>
                      </a:cubicBezTo>
                      <a:cubicBezTo>
                        <a:pt x="232" y="4"/>
                        <a:pt x="230" y="4"/>
                        <a:pt x="229" y="5"/>
                      </a:cubicBezTo>
                      <a:cubicBezTo>
                        <a:pt x="224" y="2"/>
                        <a:pt x="219" y="0"/>
                        <a:pt x="212" y="0"/>
                      </a:cubicBezTo>
                    </a:path>
                  </a:pathLst>
                </a:custGeom>
                <a:grp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grpSp>
        </p:grpSp>
        <p:grpSp>
          <p:nvGrpSpPr>
            <p:cNvPr id="52" name="Group 354"/>
            <p:cNvGrpSpPr/>
            <p:nvPr/>
          </p:nvGrpSpPr>
          <p:grpSpPr>
            <a:xfrm>
              <a:off x="8997566" y="2841759"/>
              <a:ext cx="309769" cy="365751"/>
              <a:chOff x="521161" y="-718550"/>
              <a:chExt cx="203966" cy="240826"/>
            </a:xfrm>
            <a:grpFill/>
          </p:grpSpPr>
          <p:sp>
            <p:nvSpPr>
              <p:cNvPr id="63" name="Freeform 14"/>
              <p:cNvSpPr>
                <a:spLocks noEditPoints="1"/>
              </p:cNvSpPr>
              <p:nvPr/>
            </p:nvSpPr>
            <p:spPr bwMode="auto">
              <a:xfrm>
                <a:off x="678845" y="-583393"/>
                <a:ext cx="46282" cy="46691"/>
              </a:xfrm>
              <a:custGeom>
                <a:avLst/>
                <a:gdLst/>
                <a:ahLst/>
                <a:cxnLst>
                  <a:cxn ang="0">
                    <a:pos x="0" y="24"/>
                  </a:cxn>
                  <a:cxn ang="0">
                    <a:pos x="24" y="0"/>
                  </a:cxn>
                  <a:cxn ang="0">
                    <a:pos x="24" y="0"/>
                  </a:cxn>
                  <a:cxn ang="0">
                    <a:pos x="48" y="24"/>
                  </a:cxn>
                  <a:cxn ang="0">
                    <a:pos x="48" y="24"/>
                  </a:cxn>
                  <a:cxn ang="0">
                    <a:pos x="24" y="48"/>
                  </a:cxn>
                  <a:cxn ang="0">
                    <a:pos x="24" y="48"/>
                  </a:cxn>
                  <a:cxn ang="0">
                    <a:pos x="0" y="24"/>
                  </a:cxn>
                  <a:cxn ang="0">
                    <a:pos x="12" y="24"/>
                  </a:cxn>
                  <a:cxn ang="0">
                    <a:pos x="24" y="36"/>
                  </a:cxn>
                  <a:cxn ang="0">
                    <a:pos x="24" y="36"/>
                  </a:cxn>
                  <a:cxn ang="0">
                    <a:pos x="36" y="24"/>
                  </a:cxn>
                  <a:cxn ang="0">
                    <a:pos x="36" y="24"/>
                  </a:cxn>
                  <a:cxn ang="0">
                    <a:pos x="24" y="12"/>
                  </a:cxn>
                  <a:cxn ang="0">
                    <a:pos x="24" y="12"/>
                  </a:cxn>
                  <a:cxn ang="0">
                    <a:pos x="12" y="24"/>
                  </a:cxn>
                </a:cxnLst>
                <a:rect l="0" t="0" r="r" b="b"/>
                <a:pathLst>
                  <a:path w="48" h="48">
                    <a:moveTo>
                      <a:pt x="0" y="24"/>
                    </a:moveTo>
                    <a:cubicBezTo>
                      <a:pt x="0" y="11"/>
                      <a:pt x="10" y="0"/>
                      <a:pt x="24" y="0"/>
                    </a:cubicBezTo>
                    <a:cubicBezTo>
                      <a:pt x="24" y="0"/>
                      <a:pt x="24" y="0"/>
                      <a:pt x="24" y="0"/>
                    </a:cubicBezTo>
                    <a:cubicBezTo>
                      <a:pt x="37" y="0"/>
                      <a:pt x="48" y="11"/>
                      <a:pt x="48" y="24"/>
                    </a:cubicBezTo>
                    <a:cubicBezTo>
                      <a:pt x="48" y="24"/>
                      <a:pt x="48" y="24"/>
                      <a:pt x="48" y="24"/>
                    </a:cubicBezTo>
                    <a:cubicBezTo>
                      <a:pt x="48" y="37"/>
                      <a:pt x="37" y="48"/>
                      <a:pt x="24" y="48"/>
                    </a:cubicBezTo>
                    <a:cubicBezTo>
                      <a:pt x="24" y="48"/>
                      <a:pt x="24" y="48"/>
                      <a:pt x="24" y="48"/>
                    </a:cubicBezTo>
                    <a:cubicBezTo>
                      <a:pt x="10" y="48"/>
                      <a:pt x="0" y="37"/>
                      <a:pt x="0" y="24"/>
                    </a:cubicBezTo>
                    <a:close/>
                    <a:moveTo>
                      <a:pt x="12" y="24"/>
                    </a:moveTo>
                    <a:cubicBezTo>
                      <a:pt x="12" y="31"/>
                      <a:pt x="17" y="36"/>
                      <a:pt x="24" y="36"/>
                    </a:cubicBezTo>
                    <a:cubicBezTo>
                      <a:pt x="24" y="36"/>
                      <a:pt x="24" y="36"/>
                      <a:pt x="24" y="36"/>
                    </a:cubicBezTo>
                    <a:cubicBezTo>
                      <a:pt x="31" y="36"/>
                      <a:pt x="36" y="31"/>
                      <a:pt x="36" y="24"/>
                    </a:cubicBezTo>
                    <a:cubicBezTo>
                      <a:pt x="36" y="24"/>
                      <a:pt x="36" y="24"/>
                      <a:pt x="36" y="24"/>
                    </a:cubicBezTo>
                    <a:cubicBezTo>
                      <a:pt x="36" y="17"/>
                      <a:pt x="31" y="12"/>
                      <a:pt x="24" y="12"/>
                    </a:cubicBezTo>
                    <a:cubicBezTo>
                      <a:pt x="24" y="12"/>
                      <a:pt x="24" y="12"/>
                      <a:pt x="24" y="12"/>
                    </a:cubicBezTo>
                    <a:cubicBezTo>
                      <a:pt x="17" y="12"/>
                      <a:pt x="12" y="17"/>
                      <a:pt x="1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sp>
            <p:nvSpPr>
              <p:cNvPr id="64" name="Freeform 15"/>
              <p:cNvSpPr>
                <a:spLocks/>
              </p:cNvSpPr>
              <p:nvPr/>
            </p:nvSpPr>
            <p:spPr bwMode="auto">
              <a:xfrm>
                <a:off x="522799" y="-619025"/>
                <a:ext cx="164647" cy="141301"/>
              </a:xfrm>
              <a:custGeom>
                <a:avLst/>
                <a:gdLst/>
                <a:ahLst/>
                <a:cxnLst>
                  <a:cxn ang="0">
                    <a:pos x="59" y="146"/>
                  </a:cxn>
                  <a:cxn ang="0">
                    <a:pos x="19" y="131"/>
                  </a:cxn>
                  <a:cxn ang="0">
                    <a:pos x="19" y="131"/>
                  </a:cxn>
                  <a:cxn ang="0">
                    <a:pos x="0" y="91"/>
                  </a:cxn>
                  <a:cxn ang="0">
                    <a:pos x="0" y="91"/>
                  </a:cxn>
                  <a:cxn ang="0">
                    <a:pos x="1" y="85"/>
                  </a:cxn>
                  <a:cxn ang="0">
                    <a:pos x="1" y="85"/>
                  </a:cxn>
                  <a:cxn ang="0">
                    <a:pos x="21" y="42"/>
                  </a:cxn>
                  <a:cxn ang="0">
                    <a:pos x="21" y="42"/>
                  </a:cxn>
                  <a:cxn ang="0">
                    <a:pos x="51" y="30"/>
                  </a:cxn>
                  <a:cxn ang="0">
                    <a:pos x="51" y="30"/>
                  </a:cxn>
                  <a:cxn ang="0">
                    <a:pos x="62" y="28"/>
                  </a:cxn>
                  <a:cxn ang="0">
                    <a:pos x="62" y="28"/>
                  </a:cxn>
                  <a:cxn ang="0">
                    <a:pos x="69" y="21"/>
                  </a:cxn>
                  <a:cxn ang="0">
                    <a:pos x="69" y="21"/>
                  </a:cxn>
                  <a:cxn ang="0">
                    <a:pos x="73" y="0"/>
                  </a:cxn>
                  <a:cxn ang="0">
                    <a:pos x="73" y="0"/>
                  </a:cxn>
                  <a:cxn ang="0">
                    <a:pos x="89" y="1"/>
                  </a:cxn>
                  <a:cxn ang="0">
                    <a:pos x="83" y="28"/>
                  </a:cxn>
                  <a:cxn ang="0">
                    <a:pos x="83" y="28"/>
                  </a:cxn>
                  <a:cxn ang="0">
                    <a:pos x="72" y="41"/>
                  </a:cxn>
                  <a:cxn ang="0">
                    <a:pos x="72" y="41"/>
                  </a:cxn>
                  <a:cxn ang="0">
                    <a:pos x="64" y="44"/>
                  </a:cxn>
                  <a:cxn ang="0">
                    <a:pos x="64" y="44"/>
                  </a:cxn>
                  <a:cxn ang="0">
                    <a:pos x="57" y="45"/>
                  </a:cxn>
                  <a:cxn ang="0">
                    <a:pos x="57" y="45"/>
                  </a:cxn>
                  <a:cxn ang="0">
                    <a:pos x="40" y="49"/>
                  </a:cxn>
                  <a:cxn ang="0">
                    <a:pos x="40" y="49"/>
                  </a:cxn>
                  <a:cxn ang="0">
                    <a:pos x="17" y="87"/>
                  </a:cxn>
                  <a:cxn ang="0">
                    <a:pos x="17" y="87"/>
                  </a:cxn>
                  <a:cxn ang="0">
                    <a:pos x="16" y="91"/>
                  </a:cxn>
                  <a:cxn ang="0">
                    <a:pos x="16" y="91"/>
                  </a:cxn>
                  <a:cxn ang="0">
                    <a:pos x="30" y="119"/>
                  </a:cxn>
                  <a:cxn ang="0">
                    <a:pos x="30" y="119"/>
                  </a:cxn>
                  <a:cxn ang="0">
                    <a:pos x="59" y="130"/>
                  </a:cxn>
                  <a:cxn ang="0">
                    <a:pos x="59" y="130"/>
                  </a:cxn>
                  <a:cxn ang="0">
                    <a:pos x="97" y="97"/>
                  </a:cxn>
                  <a:cxn ang="0">
                    <a:pos x="97" y="97"/>
                  </a:cxn>
                  <a:cxn ang="0">
                    <a:pos x="119" y="55"/>
                  </a:cxn>
                  <a:cxn ang="0">
                    <a:pos x="119" y="55"/>
                  </a:cxn>
                  <a:cxn ang="0">
                    <a:pos x="149" y="45"/>
                  </a:cxn>
                  <a:cxn ang="0">
                    <a:pos x="149" y="45"/>
                  </a:cxn>
                  <a:cxn ang="0">
                    <a:pos x="170" y="49"/>
                  </a:cxn>
                  <a:cxn ang="0">
                    <a:pos x="170" y="49"/>
                  </a:cxn>
                  <a:cxn ang="0">
                    <a:pos x="170" y="49"/>
                  </a:cxn>
                  <a:cxn ang="0">
                    <a:pos x="164" y="64"/>
                  </a:cxn>
                  <a:cxn ang="0">
                    <a:pos x="163" y="63"/>
                  </a:cxn>
                  <a:cxn ang="0">
                    <a:pos x="163" y="63"/>
                  </a:cxn>
                  <a:cxn ang="0">
                    <a:pos x="160" y="62"/>
                  </a:cxn>
                  <a:cxn ang="0">
                    <a:pos x="160" y="62"/>
                  </a:cxn>
                  <a:cxn ang="0">
                    <a:pos x="149" y="61"/>
                  </a:cxn>
                  <a:cxn ang="0">
                    <a:pos x="149" y="61"/>
                  </a:cxn>
                  <a:cxn ang="0">
                    <a:pos x="129" y="68"/>
                  </a:cxn>
                  <a:cxn ang="0">
                    <a:pos x="129" y="68"/>
                  </a:cxn>
                  <a:cxn ang="0">
                    <a:pos x="113" y="100"/>
                  </a:cxn>
                  <a:cxn ang="0">
                    <a:pos x="113" y="100"/>
                  </a:cxn>
                  <a:cxn ang="0">
                    <a:pos x="60" y="146"/>
                  </a:cxn>
                  <a:cxn ang="0">
                    <a:pos x="60" y="146"/>
                  </a:cxn>
                  <a:cxn ang="0">
                    <a:pos x="59" y="146"/>
                  </a:cxn>
                </a:cxnLst>
                <a:rect l="0" t="0" r="r" b="b"/>
                <a:pathLst>
                  <a:path w="170" h="146">
                    <a:moveTo>
                      <a:pt x="59" y="146"/>
                    </a:moveTo>
                    <a:cubicBezTo>
                      <a:pt x="45" y="146"/>
                      <a:pt x="30" y="141"/>
                      <a:pt x="19" y="131"/>
                    </a:cubicBezTo>
                    <a:cubicBezTo>
                      <a:pt x="19" y="131"/>
                      <a:pt x="19" y="131"/>
                      <a:pt x="19" y="131"/>
                    </a:cubicBezTo>
                    <a:cubicBezTo>
                      <a:pt x="8" y="122"/>
                      <a:pt x="0" y="108"/>
                      <a:pt x="0" y="91"/>
                    </a:cubicBezTo>
                    <a:cubicBezTo>
                      <a:pt x="0" y="91"/>
                      <a:pt x="0" y="91"/>
                      <a:pt x="0" y="91"/>
                    </a:cubicBezTo>
                    <a:cubicBezTo>
                      <a:pt x="0" y="89"/>
                      <a:pt x="1" y="87"/>
                      <a:pt x="1" y="85"/>
                    </a:cubicBezTo>
                    <a:cubicBezTo>
                      <a:pt x="1" y="85"/>
                      <a:pt x="1" y="85"/>
                      <a:pt x="1" y="85"/>
                    </a:cubicBezTo>
                    <a:cubicBezTo>
                      <a:pt x="3" y="64"/>
                      <a:pt x="10" y="50"/>
                      <a:pt x="21" y="42"/>
                    </a:cubicBezTo>
                    <a:cubicBezTo>
                      <a:pt x="21" y="42"/>
                      <a:pt x="21" y="42"/>
                      <a:pt x="21" y="42"/>
                    </a:cubicBezTo>
                    <a:cubicBezTo>
                      <a:pt x="31" y="33"/>
                      <a:pt x="43" y="31"/>
                      <a:pt x="51" y="30"/>
                    </a:cubicBezTo>
                    <a:cubicBezTo>
                      <a:pt x="51" y="30"/>
                      <a:pt x="51" y="30"/>
                      <a:pt x="51" y="30"/>
                    </a:cubicBezTo>
                    <a:cubicBezTo>
                      <a:pt x="56" y="29"/>
                      <a:pt x="61" y="28"/>
                      <a:pt x="62" y="28"/>
                    </a:cubicBezTo>
                    <a:cubicBezTo>
                      <a:pt x="62" y="28"/>
                      <a:pt x="62" y="28"/>
                      <a:pt x="62" y="28"/>
                    </a:cubicBezTo>
                    <a:cubicBezTo>
                      <a:pt x="65" y="25"/>
                      <a:pt x="67" y="24"/>
                      <a:pt x="69" y="21"/>
                    </a:cubicBezTo>
                    <a:cubicBezTo>
                      <a:pt x="69" y="21"/>
                      <a:pt x="69" y="21"/>
                      <a:pt x="69" y="21"/>
                    </a:cubicBezTo>
                    <a:cubicBezTo>
                      <a:pt x="71" y="17"/>
                      <a:pt x="73" y="12"/>
                      <a:pt x="73" y="0"/>
                    </a:cubicBezTo>
                    <a:cubicBezTo>
                      <a:pt x="73" y="0"/>
                      <a:pt x="73" y="0"/>
                      <a:pt x="73" y="0"/>
                    </a:cubicBezTo>
                    <a:cubicBezTo>
                      <a:pt x="89" y="1"/>
                      <a:pt x="89" y="1"/>
                      <a:pt x="89" y="1"/>
                    </a:cubicBezTo>
                    <a:cubicBezTo>
                      <a:pt x="89" y="14"/>
                      <a:pt x="87" y="22"/>
                      <a:pt x="83" y="28"/>
                    </a:cubicBezTo>
                    <a:cubicBezTo>
                      <a:pt x="83" y="28"/>
                      <a:pt x="83" y="28"/>
                      <a:pt x="83" y="28"/>
                    </a:cubicBezTo>
                    <a:cubicBezTo>
                      <a:pt x="79" y="35"/>
                      <a:pt x="75" y="38"/>
                      <a:pt x="72" y="41"/>
                    </a:cubicBezTo>
                    <a:cubicBezTo>
                      <a:pt x="72" y="41"/>
                      <a:pt x="72" y="41"/>
                      <a:pt x="72" y="41"/>
                    </a:cubicBezTo>
                    <a:cubicBezTo>
                      <a:pt x="69" y="43"/>
                      <a:pt x="66" y="43"/>
                      <a:pt x="64" y="44"/>
                    </a:cubicBezTo>
                    <a:cubicBezTo>
                      <a:pt x="64" y="44"/>
                      <a:pt x="64" y="44"/>
                      <a:pt x="64" y="44"/>
                    </a:cubicBezTo>
                    <a:cubicBezTo>
                      <a:pt x="62" y="44"/>
                      <a:pt x="59" y="45"/>
                      <a:pt x="57" y="45"/>
                    </a:cubicBezTo>
                    <a:cubicBezTo>
                      <a:pt x="57" y="45"/>
                      <a:pt x="57" y="45"/>
                      <a:pt x="57" y="45"/>
                    </a:cubicBezTo>
                    <a:cubicBezTo>
                      <a:pt x="51" y="46"/>
                      <a:pt x="45" y="47"/>
                      <a:pt x="40" y="49"/>
                    </a:cubicBezTo>
                    <a:cubicBezTo>
                      <a:pt x="40" y="49"/>
                      <a:pt x="40" y="49"/>
                      <a:pt x="40" y="49"/>
                    </a:cubicBezTo>
                    <a:cubicBezTo>
                      <a:pt x="29" y="54"/>
                      <a:pt x="19" y="61"/>
                      <a:pt x="17" y="87"/>
                    </a:cubicBezTo>
                    <a:cubicBezTo>
                      <a:pt x="17" y="87"/>
                      <a:pt x="17" y="87"/>
                      <a:pt x="17" y="87"/>
                    </a:cubicBezTo>
                    <a:cubicBezTo>
                      <a:pt x="17" y="88"/>
                      <a:pt x="16" y="89"/>
                      <a:pt x="16" y="91"/>
                    </a:cubicBezTo>
                    <a:cubicBezTo>
                      <a:pt x="16" y="91"/>
                      <a:pt x="16" y="91"/>
                      <a:pt x="16" y="91"/>
                    </a:cubicBezTo>
                    <a:cubicBezTo>
                      <a:pt x="16" y="103"/>
                      <a:pt x="22" y="112"/>
                      <a:pt x="30" y="119"/>
                    </a:cubicBezTo>
                    <a:cubicBezTo>
                      <a:pt x="30" y="119"/>
                      <a:pt x="30" y="119"/>
                      <a:pt x="30" y="119"/>
                    </a:cubicBezTo>
                    <a:cubicBezTo>
                      <a:pt x="38" y="126"/>
                      <a:pt x="49" y="130"/>
                      <a:pt x="59" y="130"/>
                    </a:cubicBezTo>
                    <a:cubicBezTo>
                      <a:pt x="59" y="130"/>
                      <a:pt x="59" y="130"/>
                      <a:pt x="59" y="130"/>
                    </a:cubicBezTo>
                    <a:cubicBezTo>
                      <a:pt x="77" y="129"/>
                      <a:pt x="92" y="121"/>
                      <a:pt x="97" y="97"/>
                    </a:cubicBezTo>
                    <a:cubicBezTo>
                      <a:pt x="97" y="97"/>
                      <a:pt x="97" y="97"/>
                      <a:pt x="97" y="97"/>
                    </a:cubicBezTo>
                    <a:cubicBezTo>
                      <a:pt x="101" y="77"/>
                      <a:pt x="109" y="63"/>
                      <a:pt x="119" y="55"/>
                    </a:cubicBezTo>
                    <a:cubicBezTo>
                      <a:pt x="119" y="55"/>
                      <a:pt x="119" y="55"/>
                      <a:pt x="119" y="55"/>
                    </a:cubicBezTo>
                    <a:cubicBezTo>
                      <a:pt x="129" y="47"/>
                      <a:pt x="140" y="45"/>
                      <a:pt x="149" y="45"/>
                    </a:cubicBezTo>
                    <a:cubicBezTo>
                      <a:pt x="149" y="45"/>
                      <a:pt x="149" y="45"/>
                      <a:pt x="149" y="45"/>
                    </a:cubicBezTo>
                    <a:cubicBezTo>
                      <a:pt x="161" y="45"/>
                      <a:pt x="169" y="49"/>
                      <a:pt x="170" y="49"/>
                    </a:cubicBezTo>
                    <a:cubicBezTo>
                      <a:pt x="170" y="49"/>
                      <a:pt x="170" y="49"/>
                      <a:pt x="170" y="49"/>
                    </a:cubicBezTo>
                    <a:cubicBezTo>
                      <a:pt x="170" y="49"/>
                      <a:pt x="170" y="49"/>
                      <a:pt x="170" y="49"/>
                    </a:cubicBezTo>
                    <a:cubicBezTo>
                      <a:pt x="164" y="64"/>
                      <a:pt x="164" y="64"/>
                      <a:pt x="164" y="64"/>
                    </a:cubicBezTo>
                    <a:cubicBezTo>
                      <a:pt x="164" y="64"/>
                      <a:pt x="163" y="64"/>
                      <a:pt x="163" y="63"/>
                    </a:cubicBezTo>
                    <a:cubicBezTo>
                      <a:pt x="163" y="63"/>
                      <a:pt x="163" y="63"/>
                      <a:pt x="163" y="63"/>
                    </a:cubicBezTo>
                    <a:cubicBezTo>
                      <a:pt x="162" y="63"/>
                      <a:pt x="161" y="63"/>
                      <a:pt x="160" y="62"/>
                    </a:cubicBezTo>
                    <a:cubicBezTo>
                      <a:pt x="160" y="62"/>
                      <a:pt x="160" y="62"/>
                      <a:pt x="160" y="62"/>
                    </a:cubicBezTo>
                    <a:cubicBezTo>
                      <a:pt x="157" y="62"/>
                      <a:pt x="153" y="61"/>
                      <a:pt x="149" y="61"/>
                    </a:cubicBezTo>
                    <a:cubicBezTo>
                      <a:pt x="149" y="61"/>
                      <a:pt x="149" y="61"/>
                      <a:pt x="149" y="61"/>
                    </a:cubicBezTo>
                    <a:cubicBezTo>
                      <a:pt x="143" y="61"/>
                      <a:pt x="136" y="63"/>
                      <a:pt x="129" y="68"/>
                    </a:cubicBezTo>
                    <a:cubicBezTo>
                      <a:pt x="129" y="68"/>
                      <a:pt x="129" y="68"/>
                      <a:pt x="129" y="68"/>
                    </a:cubicBezTo>
                    <a:cubicBezTo>
                      <a:pt x="123" y="73"/>
                      <a:pt x="116" y="82"/>
                      <a:pt x="113" y="100"/>
                    </a:cubicBezTo>
                    <a:cubicBezTo>
                      <a:pt x="113" y="100"/>
                      <a:pt x="113" y="100"/>
                      <a:pt x="113" y="100"/>
                    </a:cubicBezTo>
                    <a:cubicBezTo>
                      <a:pt x="107" y="131"/>
                      <a:pt x="83" y="146"/>
                      <a:pt x="60" y="146"/>
                    </a:cubicBezTo>
                    <a:cubicBezTo>
                      <a:pt x="60" y="146"/>
                      <a:pt x="60" y="146"/>
                      <a:pt x="60" y="146"/>
                    </a:cubicBezTo>
                    <a:cubicBezTo>
                      <a:pt x="60" y="146"/>
                      <a:pt x="59" y="146"/>
                      <a:pt x="59" y="14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sp>
            <p:nvSpPr>
              <p:cNvPr id="65" name="Freeform 16"/>
              <p:cNvSpPr>
                <a:spLocks/>
              </p:cNvSpPr>
              <p:nvPr/>
            </p:nvSpPr>
            <p:spPr bwMode="auto">
              <a:xfrm>
                <a:off x="521161" y="-710768"/>
                <a:ext cx="162599" cy="98296"/>
              </a:xfrm>
              <a:custGeom>
                <a:avLst/>
                <a:gdLst/>
                <a:ahLst/>
                <a:cxnLst>
                  <a:cxn ang="0">
                    <a:pos x="83" y="102"/>
                  </a:cxn>
                  <a:cxn ang="0">
                    <a:pos x="83" y="102"/>
                  </a:cxn>
                  <a:cxn ang="0">
                    <a:pos x="83" y="102"/>
                  </a:cxn>
                  <a:cxn ang="0">
                    <a:pos x="14" y="69"/>
                  </a:cxn>
                  <a:cxn ang="0">
                    <a:pos x="14" y="69"/>
                  </a:cxn>
                  <a:cxn ang="0">
                    <a:pos x="0" y="17"/>
                  </a:cxn>
                  <a:cxn ang="0">
                    <a:pos x="0" y="17"/>
                  </a:cxn>
                  <a:cxn ang="0">
                    <a:pos x="1" y="1"/>
                  </a:cxn>
                  <a:cxn ang="0">
                    <a:pos x="1" y="1"/>
                  </a:cxn>
                  <a:cxn ang="0">
                    <a:pos x="1" y="1"/>
                  </a:cxn>
                  <a:cxn ang="0">
                    <a:pos x="17" y="3"/>
                  </a:cxn>
                  <a:cxn ang="0">
                    <a:pos x="17" y="7"/>
                  </a:cxn>
                  <a:cxn ang="0">
                    <a:pos x="17" y="7"/>
                  </a:cxn>
                  <a:cxn ang="0">
                    <a:pos x="16" y="17"/>
                  </a:cxn>
                  <a:cxn ang="0">
                    <a:pos x="16" y="17"/>
                  </a:cxn>
                  <a:cxn ang="0">
                    <a:pos x="28" y="60"/>
                  </a:cxn>
                  <a:cxn ang="0">
                    <a:pos x="28" y="60"/>
                  </a:cxn>
                  <a:cxn ang="0">
                    <a:pos x="83" y="86"/>
                  </a:cxn>
                  <a:cxn ang="0">
                    <a:pos x="83" y="86"/>
                  </a:cxn>
                  <a:cxn ang="0">
                    <a:pos x="83" y="86"/>
                  </a:cxn>
                  <a:cxn ang="0">
                    <a:pos x="83" y="86"/>
                  </a:cxn>
                  <a:cxn ang="0">
                    <a:pos x="141" y="57"/>
                  </a:cxn>
                  <a:cxn ang="0">
                    <a:pos x="141" y="57"/>
                  </a:cxn>
                  <a:cxn ang="0">
                    <a:pos x="152" y="11"/>
                  </a:cxn>
                  <a:cxn ang="0">
                    <a:pos x="152" y="11"/>
                  </a:cxn>
                  <a:cxn ang="0">
                    <a:pos x="152" y="4"/>
                  </a:cxn>
                  <a:cxn ang="0">
                    <a:pos x="152" y="4"/>
                  </a:cxn>
                  <a:cxn ang="0">
                    <a:pos x="152" y="2"/>
                  </a:cxn>
                  <a:cxn ang="0">
                    <a:pos x="152" y="2"/>
                  </a:cxn>
                  <a:cxn ang="0">
                    <a:pos x="168" y="0"/>
                  </a:cxn>
                  <a:cxn ang="0">
                    <a:pos x="168" y="11"/>
                  </a:cxn>
                  <a:cxn ang="0">
                    <a:pos x="168" y="11"/>
                  </a:cxn>
                  <a:cxn ang="0">
                    <a:pos x="155" y="65"/>
                  </a:cxn>
                  <a:cxn ang="0">
                    <a:pos x="155" y="65"/>
                  </a:cxn>
                  <a:cxn ang="0">
                    <a:pos x="84" y="102"/>
                  </a:cxn>
                  <a:cxn ang="0">
                    <a:pos x="84" y="102"/>
                  </a:cxn>
                  <a:cxn ang="0">
                    <a:pos x="83" y="102"/>
                  </a:cxn>
                </a:cxnLst>
                <a:rect l="0" t="0" r="r" b="b"/>
                <a:pathLst>
                  <a:path w="168" h="102">
                    <a:moveTo>
                      <a:pt x="83" y="102"/>
                    </a:moveTo>
                    <a:cubicBezTo>
                      <a:pt x="83" y="102"/>
                      <a:pt x="83" y="102"/>
                      <a:pt x="83" y="102"/>
                    </a:cubicBezTo>
                    <a:cubicBezTo>
                      <a:pt x="83" y="102"/>
                      <a:pt x="83" y="102"/>
                      <a:pt x="83" y="102"/>
                    </a:cubicBezTo>
                    <a:cubicBezTo>
                      <a:pt x="48" y="102"/>
                      <a:pt x="26" y="87"/>
                      <a:pt x="14" y="69"/>
                    </a:cubicBezTo>
                    <a:cubicBezTo>
                      <a:pt x="14" y="69"/>
                      <a:pt x="14" y="69"/>
                      <a:pt x="14" y="69"/>
                    </a:cubicBezTo>
                    <a:cubicBezTo>
                      <a:pt x="2" y="51"/>
                      <a:pt x="0" y="30"/>
                      <a:pt x="0" y="17"/>
                    </a:cubicBezTo>
                    <a:cubicBezTo>
                      <a:pt x="0" y="17"/>
                      <a:pt x="0" y="17"/>
                      <a:pt x="0" y="17"/>
                    </a:cubicBezTo>
                    <a:cubicBezTo>
                      <a:pt x="0" y="7"/>
                      <a:pt x="1" y="1"/>
                      <a:pt x="1" y="1"/>
                    </a:cubicBezTo>
                    <a:cubicBezTo>
                      <a:pt x="1" y="1"/>
                      <a:pt x="1" y="1"/>
                      <a:pt x="1" y="1"/>
                    </a:cubicBezTo>
                    <a:cubicBezTo>
                      <a:pt x="1" y="1"/>
                      <a:pt x="1" y="1"/>
                      <a:pt x="1" y="1"/>
                    </a:cubicBezTo>
                    <a:cubicBezTo>
                      <a:pt x="17" y="3"/>
                      <a:pt x="17" y="3"/>
                      <a:pt x="17" y="3"/>
                    </a:cubicBezTo>
                    <a:cubicBezTo>
                      <a:pt x="17" y="3"/>
                      <a:pt x="17" y="4"/>
                      <a:pt x="17" y="7"/>
                    </a:cubicBezTo>
                    <a:cubicBezTo>
                      <a:pt x="17" y="7"/>
                      <a:pt x="17" y="7"/>
                      <a:pt x="17" y="7"/>
                    </a:cubicBezTo>
                    <a:cubicBezTo>
                      <a:pt x="17" y="9"/>
                      <a:pt x="16" y="12"/>
                      <a:pt x="16" y="17"/>
                    </a:cubicBezTo>
                    <a:cubicBezTo>
                      <a:pt x="16" y="17"/>
                      <a:pt x="16" y="17"/>
                      <a:pt x="16" y="17"/>
                    </a:cubicBezTo>
                    <a:cubicBezTo>
                      <a:pt x="16" y="29"/>
                      <a:pt x="18" y="46"/>
                      <a:pt x="28" y="60"/>
                    </a:cubicBezTo>
                    <a:cubicBezTo>
                      <a:pt x="28" y="60"/>
                      <a:pt x="28" y="60"/>
                      <a:pt x="28" y="60"/>
                    </a:cubicBezTo>
                    <a:cubicBezTo>
                      <a:pt x="37" y="74"/>
                      <a:pt x="52" y="85"/>
                      <a:pt x="83" y="86"/>
                    </a:cubicBezTo>
                    <a:cubicBezTo>
                      <a:pt x="83" y="86"/>
                      <a:pt x="83" y="86"/>
                      <a:pt x="83" y="86"/>
                    </a:cubicBezTo>
                    <a:cubicBezTo>
                      <a:pt x="83" y="86"/>
                      <a:pt x="83" y="86"/>
                      <a:pt x="83" y="86"/>
                    </a:cubicBezTo>
                    <a:cubicBezTo>
                      <a:pt x="83" y="86"/>
                      <a:pt x="83" y="86"/>
                      <a:pt x="83" y="86"/>
                    </a:cubicBezTo>
                    <a:cubicBezTo>
                      <a:pt x="116" y="85"/>
                      <a:pt x="131" y="73"/>
                      <a:pt x="141" y="57"/>
                    </a:cubicBezTo>
                    <a:cubicBezTo>
                      <a:pt x="141" y="57"/>
                      <a:pt x="141" y="57"/>
                      <a:pt x="141" y="57"/>
                    </a:cubicBezTo>
                    <a:cubicBezTo>
                      <a:pt x="150" y="42"/>
                      <a:pt x="152" y="22"/>
                      <a:pt x="152" y="11"/>
                    </a:cubicBezTo>
                    <a:cubicBezTo>
                      <a:pt x="152" y="11"/>
                      <a:pt x="152" y="11"/>
                      <a:pt x="152" y="11"/>
                    </a:cubicBezTo>
                    <a:cubicBezTo>
                      <a:pt x="152" y="8"/>
                      <a:pt x="152" y="6"/>
                      <a:pt x="152" y="4"/>
                    </a:cubicBezTo>
                    <a:cubicBezTo>
                      <a:pt x="152" y="4"/>
                      <a:pt x="152" y="4"/>
                      <a:pt x="152" y="4"/>
                    </a:cubicBezTo>
                    <a:cubicBezTo>
                      <a:pt x="152" y="3"/>
                      <a:pt x="152" y="2"/>
                      <a:pt x="152" y="2"/>
                    </a:cubicBezTo>
                    <a:cubicBezTo>
                      <a:pt x="152" y="2"/>
                      <a:pt x="152" y="2"/>
                      <a:pt x="152" y="2"/>
                    </a:cubicBezTo>
                    <a:cubicBezTo>
                      <a:pt x="168" y="0"/>
                      <a:pt x="168" y="0"/>
                      <a:pt x="168" y="0"/>
                    </a:cubicBezTo>
                    <a:cubicBezTo>
                      <a:pt x="168" y="0"/>
                      <a:pt x="168" y="5"/>
                      <a:pt x="168" y="11"/>
                    </a:cubicBezTo>
                    <a:cubicBezTo>
                      <a:pt x="168" y="11"/>
                      <a:pt x="168" y="11"/>
                      <a:pt x="168" y="11"/>
                    </a:cubicBezTo>
                    <a:cubicBezTo>
                      <a:pt x="168" y="24"/>
                      <a:pt x="166" y="46"/>
                      <a:pt x="155" y="65"/>
                    </a:cubicBezTo>
                    <a:cubicBezTo>
                      <a:pt x="155" y="65"/>
                      <a:pt x="155" y="65"/>
                      <a:pt x="155" y="65"/>
                    </a:cubicBezTo>
                    <a:cubicBezTo>
                      <a:pt x="143" y="85"/>
                      <a:pt x="121" y="102"/>
                      <a:pt x="84" y="102"/>
                    </a:cubicBezTo>
                    <a:cubicBezTo>
                      <a:pt x="84" y="102"/>
                      <a:pt x="84" y="102"/>
                      <a:pt x="84" y="102"/>
                    </a:cubicBezTo>
                    <a:cubicBezTo>
                      <a:pt x="84" y="102"/>
                      <a:pt x="83" y="102"/>
                      <a:pt x="83" y="10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sp>
            <p:nvSpPr>
              <p:cNvPr id="66" name="Freeform 17"/>
              <p:cNvSpPr>
                <a:spLocks/>
              </p:cNvSpPr>
              <p:nvPr/>
            </p:nvSpPr>
            <p:spPr bwMode="auto">
              <a:xfrm>
                <a:off x="521980" y="-718550"/>
                <a:ext cx="34814" cy="20069"/>
              </a:xfrm>
              <a:custGeom>
                <a:avLst/>
                <a:gdLst/>
                <a:ahLst/>
                <a:cxnLst>
                  <a:cxn ang="0">
                    <a:pos x="28" y="37"/>
                  </a:cxn>
                  <a:cxn ang="0">
                    <a:pos x="50" y="37"/>
                  </a:cxn>
                  <a:cxn ang="0">
                    <a:pos x="50" y="49"/>
                  </a:cxn>
                  <a:cxn ang="0">
                    <a:pos x="85" y="49"/>
                  </a:cxn>
                  <a:cxn ang="0">
                    <a:pos x="85" y="0"/>
                  </a:cxn>
                  <a:cxn ang="0">
                    <a:pos x="45" y="0"/>
                  </a:cxn>
                  <a:cxn ang="0">
                    <a:pos x="45" y="11"/>
                  </a:cxn>
                  <a:cxn ang="0">
                    <a:pos x="7" y="11"/>
                  </a:cxn>
                  <a:cxn ang="0">
                    <a:pos x="0" y="21"/>
                  </a:cxn>
                  <a:cxn ang="0">
                    <a:pos x="28" y="37"/>
                  </a:cxn>
                </a:cxnLst>
                <a:rect l="0" t="0" r="r" b="b"/>
                <a:pathLst>
                  <a:path w="85" h="49">
                    <a:moveTo>
                      <a:pt x="28" y="37"/>
                    </a:moveTo>
                    <a:lnTo>
                      <a:pt x="50" y="37"/>
                    </a:lnTo>
                    <a:lnTo>
                      <a:pt x="50" y="49"/>
                    </a:lnTo>
                    <a:lnTo>
                      <a:pt x="85" y="49"/>
                    </a:lnTo>
                    <a:lnTo>
                      <a:pt x="85" y="0"/>
                    </a:lnTo>
                    <a:lnTo>
                      <a:pt x="45" y="0"/>
                    </a:lnTo>
                    <a:lnTo>
                      <a:pt x="45" y="11"/>
                    </a:lnTo>
                    <a:lnTo>
                      <a:pt x="7" y="11"/>
                    </a:lnTo>
                    <a:lnTo>
                      <a:pt x="0" y="21"/>
                    </a:lnTo>
                    <a:lnTo>
                      <a:pt x="28"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sp>
            <p:nvSpPr>
              <p:cNvPr id="67" name="Freeform 18"/>
              <p:cNvSpPr>
                <a:spLocks/>
              </p:cNvSpPr>
              <p:nvPr/>
            </p:nvSpPr>
            <p:spPr bwMode="auto">
              <a:xfrm>
                <a:off x="648947" y="-718550"/>
                <a:ext cx="34814" cy="20069"/>
              </a:xfrm>
              <a:custGeom>
                <a:avLst/>
                <a:gdLst/>
                <a:ahLst/>
                <a:cxnLst>
                  <a:cxn ang="0">
                    <a:pos x="56" y="37"/>
                  </a:cxn>
                  <a:cxn ang="0">
                    <a:pos x="35" y="37"/>
                  </a:cxn>
                  <a:cxn ang="0">
                    <a:pos x="35" y="49"/>
                  </a:cxn>
                  <a:cxn ang="0">
                    <a:pos x="0" y="49"/>
                  </a:cxn>
                  <a:cxn ang="0">
                    <a:pos x="0" y="0"/>
                  </a:cxn>
                  <a:cxn ang="0">
                    <a:pos x="40" y="0"/>
                  </a:cxn>
                  <a:cxn ang="0">
                    <a:pos x="40" y="11"/>
                  </a:cxn>
                  <a:cxn ang="0">
                    <a:pos x="80" y="11"/>
                  </a:cxn>
                  <a:cxn ang="0">
                    <a:pos x="85" y="21"/>
                  </a:cxn>
                  <a:cxn ang="0">
                    <a:pos x="56" y="37"/>
                  </a:cxn>
                </a:cxnLst>
                <a:rect l="0" t="0" r="r" b="b"/>
                <a:pathLst>
                  <a:path w="85" h="49">
                    <a:moveTo>
                      <a:pt x="56" y="37"/>
                    </a:moveTo>
                    <a:lnTo>
                      <a:pt x="35" y="37"/>
                    </a:lnTo>
                    <a:lnTo>
                      <a:pt x="35" y="49"/>
                    </a:lnTo>
                    <a:lnTo>
                      <a:pt x="0" y="49"/>
                    </a:lnTo>
                    <a:lnTo>
                      <a:pt x="0" y="0"/>
                    </a:lnTo>
                    <a:lnTo>
                      <a:pt x="40" y="0"/>
                    </a:lnTo>
                    <a:lnTo>
                      <a:pt x="40" y="11"/>
                    </a:lnTo>
                    <a:lnTo>
                      <a:pt x="80" y="11"/>
                    </a:lnTo>
                    <a:lnTo>
                      <a:pt x="85" y="21"/>
                    </a:lnTo>
                    <a:lnTo>
                      <a:pt x="56"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grpSp>
        <p:sp>
          <p:nvSpPr>
            <p:cNvPr id="53" name="Freeform 31"/>
            <p:cNvSpPr>
              <a:spLocks noEditPoints="1"/>
            </p:cNvSpPr>
            <p:nvPr/>
          </p:nvSpPr>
          <p:spPr bwMode="auto">
            <a:xfrm>
              <a:off x="8645642" y="3752751"/>
              <a:ext cx="302107" cy="197496"/>
            </a:xfrm>
            <a:custGeom>
              <a:avLst/>
              <a:gdLst/>
              <a:ahLst/>
              <a:cxnLst>
                <a:cxn ang="0">
                  <a:pos x="1629" y="650"/>
                </a:cxn>
                <a:cxn ang="0">
                  <a:pos x="1325" y="0"/>
                </a:cxn>
                <a:cxn ang="0">
                  <a:pos x="866" y="47"/>
                </a:cxn>
                <a:cxn ang="0">
                  <a:pos x="406" y="0"/>
                </a:cxn>
                <a:cxn ang="0">
                  <a:pos x="103" y="650"/>
                </a:cxn>
                <a:cxn ang="0">
                  <a:pos x="93" y="1085"/>
                </a:cxn>
                <a:cxn ang="0">
                  <a:pos x="497" y="772"/>
                </a:cxn>
                <a:cxn ang="0">
                  <a:pos x="571" y="785"/>
                </a:cxn>
                <a:cxn ang="0">
                  <a:pos x="575" y="787"/>
                </a:cxn>
                <a:cxn ang="0">
                  <a:pos x="798" y="642"/>
                </a:cxn>
                <a:cxn ang="0">
                  <a:pos x="788" y="576"/>
                </a:cxn>
                <a:cxn ang="0">
                  <a:pos x="822" y="575"/>
                </a:cxn>
                <a:cxn ang="0">
                  <a:pos x="844" y="580"/>
                </a:cxn>
                <a:cxn ang="0">
                  <a:pos x="888" y="580"/>
                </a:cxn>
                <a:cxn ang="0">
                  <a:pos x="909" y="575"/>
                </a:cxn>
                <a:cxn ang="0">
                  <a:pos x="943" y="576"/>
                </a:cxn>
                <a:cxn ang="0">
                  <a:pos x="934" y="642"/>
                </a:cxn>
                <a:cxn ang="0">
                  <a:pos x="1157" y="787"/>
                </a:cxn>
                <a:cxn ang="0">
                  <a:pos x="1161" y="785"/>
                </a:cxn>
                <a:cxn ang="0">
                  <a:pos x="1235" y="772"/>
                </a:cxn>
                <a:cxn ang="0">
                  <a:pos x="1639" y="1085"/>
                </a:cxn>
                <a:cxn ang="0">
                  <a:pos x="347" y="368"/>
                </a:cxn>
                <a:cxn ang="0">
                  <a:pos x="205" y="391"/>
                </a:cxn>
                <a:cxn ang="0">
                  <a:pos x="182" y="368"/>
                </a:cxn>
                <a:cxn ang="0">
                  <a:pos x="205" y="295"/>
                </a:cxn>
                <a:cxn ang="0">
                  <a:pos x="347" y="318"/>
                </a:cxn>
                <a:cxn ang="0">
                  <a:pos x="454" y="545"/>
                </a:cxn>
                <a:cxn ang="0">
                  <a:pos x="381" y="567"/>
                </a:cxn>
                <a:cxn ang="0">
                  <a:pos x="358" y="425"/>
                </a:cxn>
                <a:cxn ang="0">
                  <a:pos x="431" y="402"/>
                </a:cxn>
                <a:cxn ang="0">
                  <a:pos x="454" y="545"/>
                </a:cxn>
                <a:cxn ang="0">
                  <a:pos x="431" y="284"/>
                </a:cxn>
                <a:cxn ang="0">
                  <a:pos x="358" y="261"/>
                </a:cxn>
                <a:cxn ang="0">
                  <a:pos x="381" y="119"/>
                </a:cxn>
                <a:cxn ang="0">
                  <a:pos x="454" y="141"/>
                </a:cxn>
                <a:cxn ang="0">
                  <a:pos x="631" y="368"/>
                </a:cxn>
                <a:cxn ang="0">
                  <a:pos x="488" y="391"/>
                </a:cxn>
                <a:cxn ang="0">
                  <a:pos x="465" y="318"/>
                </a:cxn>
                <a:cxn ang="0">
                  <a:pos x="608" y="295"/>
                </a:cxn>
                <a:cxn ang="0">
                  <a:pos x="631" y="368"/>
                </a:cxn>
                <a:cxn ang="0">
                  <a:pos x="1244" y="391"/>
                </a:cxn>
                <a:cxn ang="0">
                  <a:pos x="1101" y="368"/>
                </a:cxn>
                <a:cxn ang="0">
                  <a:pos x="1124" y="295"/>
                </a:cxn>
                <a:cxn ang="0">
                  <a:pos x="1267" y="318"/>
                </a:cxn>
                <a:cxn ang="0">
                  <a:pos x="1373" y="545"/>
                </a:cxn>
                <a:cxn ang="0">
                  <a:pos x="1300" y="567"/>
                </a:cxn>
                <a:cxn ang="0">
                  <a:pos x="1278" y="425"/>
                </a:cxn>
                <a:cxn ang="0">
                  <a:pos x="1350" y="402"/>
                </a:cxn>
                <a:cxn ang="0">
                  <a:pos x="1373" y="545"/>
                </a:cxn>
                <a:cxn ang="0">
                  <a:pos x="1350" y="284"/>
                </a:cxn>
                <a:cxn ang="0">
                  <a:pos x="1278" y="261"/>
                </a:cxn>
                <a:cxn ang="0">
                  <a:pos x="1300" y="119"/>
                </a:cxn>
                <a:cxn ang="0">
                  <a:pos x="1373" y="141"/>
                </a:cxn>
                <a:cxn ang="0">
                  <a:pos x="1550" y="368"/>
                </a:cxn>
                <a:cxn ang="0">
                  <a:pos x="1527" y="391"/>
                </a:cxn>
                <a:cxn ang="0">
                  <a:pos x="1384" y="368"/>
                </a:cxn>
                <a:cxn ang="0">
                  <a:pos x="1407" y="295"/>
                </a:cxn>
                <a:cxn ang="0">
                  <a:pos x="1550" y="318"/>
                </a:cxn>
              </a:cxnLst>
              <a:rect l="0" t="0" r="r" b="b"/>
              <a:pathLst>
                <a:path w="1731" h="1135">
                  <a:moveTo>
                    <a:pt x="1661" y="824"/>
                  </a:moveTo>
                  <a:cubicBezTo>
                    <a:pt x="1647" y="767"/>
                    <a:pt x="1634" y="709"/>
                    <a:pt x="1629" y="650"/>
                  </a:cubicBezTo>
                  <a:cubicBezTo>
                    <a:pt x="1619" y="543"/>
                    <a:pt x="1669" y="449"/>
                    <a:pt x="1669" y="343"/>
                  </a:cubicBezTo>
                  <a:cubicBezTo>
                    <a:pt x="1669" y="153"/>
                    <a:pt x="1515" y="0"/>
                    <a:pt x="1325" y="0"/>
                  </a:cubicBezTo>
                  <a:cubicBezTo>
                    <a:pt x="1244" y="0"/>
                    <a:pt x="1170" y="28"/>
                    <a:pt x="1111" y="75"/>
                  </a:cubicBezTo>
                  <a:cubicBezTo>
                    <a:pt x="1051" y="58"/>
                    <a:pt x="964" y="47"/>
                    <a:pt x="866" y="47"/>
                  </a:cubicBezTo>
                  <a:cubicBezTo>
                    <a:pt x="768" y="47"/>
                    <a:pt x="680" y="58"/>
                    <a:pt x="621" y="75"/>
                  </a:cubicBezTo>
                  <a:cubicBezTo>
                    <a:pt x="562" y="28"/>
                    <a:pt x="487" y="0"/>
                    <a:pt x="406" y="0"/>
                  </a:cubicBezTo>
                  <a:cubicBezTo>
                    <a:pt x="217" y="0"/>
                    <a:pt x="63" y="153"/>
                    <a:pt x="63" y="343"/>
                  </a:cubicBezTo>
                  <a:cubicBezTo>
                    <a:pt x="63" y="449"/>
                    <a:pt x="113" y="543"/>
                    <a:pt x="103" y="650"/>
                  </a:cubicBezTo>
                  <a:cubicBezTo>
                    <a:pt x="98" y="709"/>
                    <a:pt x="85" y="767"/>
                    <a:pt x="71" y="824"/>
                  </a:cubicBezTo>
                  <a:cubicBezTo>
                    <a:pt x="52" y="901"/>
                    <a:pt x="0" y="1031"/>
                    <a:pt x="93" y="1085"/>
                  </a:cubicBezTo>
                  <a:cubicBezTo>
                    <a:pt x="178" y="1135"/>
                    <a:pt x="285" y="1063"/>
                    <a:pt x="341" y="1003"/>
                  </a:cubicBezTo>
                  <a:cubicBezTo>
                    <a:pt x="406" y="933"/>
                    <a:pt x="451" y="855"/>
                    <a:pt x="497" y="772"/>
                  </a:cubicBezTo>
                  <a:cubicBezTo>
                    <a:pt x="508" y="752"/>
                    <a:pt x="524" y="756"/>
                    <a:pt x="539" y="765"/>
                  </a:cubicBezTo>
                  <a:cubicBezTo>
                    <a:pt x="549" y="773"/>
                    <a:pt x="560" y="780"/>
                    <a:pt x="571" y="785"/>
                  </a:cubicBezTo>
                  <a:cubicBezTo>
                    <a:pt x="571" y="786"/>
                    <a:pt x="572" y="786"/>
                    <a:pt x="572" y="786"/>
                  </a:cubicBezTo>
                  <a:cubicBezTo>
                    <a:pt x="573" y="786"/>
                    <a:pt x="574" y="787"/>
                    <a:pt x="575" y="787"/>
                  </a:cubicBezTo>
                  <a:cubicBezTo>
                    <a:pt x="594" y="796"/>
                    <a:pt x="616" y="801"/>
                    <a:pt x="639" y="801"/>
                  </a:cubicBezTo>
                  <a:cubicBezTo>
                    <a:pt x="727" y="801"/>
                    <a:pt x="798" y="730"/>
                    <a:pt x="798" y="642"/>
                  </a:cubicBezTo>
                  <a:cubicBezTo>
                    <a:pt x="798" y="627"/>
                    <a:pt x="796" y="613"/>
                    <a:pt x="792" y="599"/>
                  </a:cubicBezTo>
                  <a:cubicBezTo>
                    <a:pt x="790" y="592"/>
                    <a:pt x="788" y="583"/>
                    <a:pt x="788" y="576"/>
                  </a:cubicBezTo>
                  <a:cubicBezTo>
                    <a:pt x="789" y="573"/>
                    <a:pt x="792" y="570"/>
                    <a:pt x="795" y="569"/>
                  </a:cubicBezTo>
                  <a:cubicBezTo>
                    <a:pt x="804" y="567"/>
                    <a:pt x="813" y="573"/>
                    <a:pt x="822" y="575"/>
                  </a:cubicBezTo>
                  <a:cubicBezTo>
                    <a:pt x="829" y="577"/>
                    <a:pt x="835" y="578"/>
                    <a:pt x="842" y="579"/>
                  </a:cubicBezTo>
                  <a:cubicBezTo>
                    <a:pt x="843" y="579"/>
                    <a:pt x="843" y="580"/>
                    <a:pt x="844" y="580"/>
                  </a:cubicBezTo>
                  <a:cubicBezTo>
                    <a:pt x="851" y="582"/>
                    <a:pt x="858" y="582"/>
                    <a:pt x="866" y="582"/>
                  </a:cubicBezTo>
                  <a:cubicBezTo>
                    <a:pt x="873" y="582"/>
                    <a:pt x="881" y="582"/>
                    <a:pt x="888" y="580"/>
                  </a:cubicBezTo>
                  <a:cubicBezTo>
                    <a:pt x="888" y="580"/>
                    <a:pt x="889" y="579"/>
                    <a:pt x="889" y="579"/>
                  </a:cubicBezTo>
                  <a:cubicBezTo>
                    <a:pt x="896" y="578"/>
                    <a:pt x="903" y="577"/>
                    <a:pt x="909" y="575"/>
                  </a:cubicBezTo>
                  <a:cubicBezTo>
                    <a:pt x="918" y="573"/>
                    <a:pt x="927" y="567"/>
                    <a:pt x="936" y="569"/>
                  </a:cubicBezTo>
                  <a:cubicBezTo>
                    <a:pt x="940" y="570"/>
                    <a:pt x="943" y="573"/>
                    <a:pt x="943" y="576"/>
                  </a:cubicBezTo>
                  <a:cubicBezTo>
                    <a:pt x="944" y="583"/>
                    <a:pt x="941" y="592"/>
                    <a:pt x="940" y="599"/>
                  </a:cubicBezTo>
                  <a:cubicBezTo>
                    <a:pt x="936" y="613"/>
                    <a:pt x="934" y="627"/>
                    <a:pt x="934" y="642"/>
                  </a:cubicBezTo>
                  <a:cubicBezTo>
                    <a:pt x="934" y="730"/>
                    <a:pt x="1005" y="801"/>
                    <a:pt x="1092" y="801"/>
                  </a:cubicBezTo>
                  <a:cubicBezTo>
                    <a:pt x="1115" y="801"/>
                    <a:pt x="1137" y="796"/>
                    <a:pt x="1157" y="787"/>
                  </a:cubicBezTo>
                  <a:cubicBezTo>
                    <a:pt x="1158" y="787"/>
                    <a:pt x="1159" y="786"/>
                    <a:pt x="1159" y="786"/>
                  </a:cubicBezTo>
                  <a:cubicBezTo>
                    <a:pt x="1160" y="786"/>
                    <a:pt x="1160" y="786"/>
                    <a:pt x="1161" y="785"/>
                  </a:cubicBezTo>
                  <a:cubicBezTo>
                    <a:pt x="1172" y="780"/>
                    <a:pt x="1183" y="773"/>
                    <a:pt x="1192" y="765"/>
                  </a:cubicBezTo>
                  <a:cubicBezTo>
                    <a:pt x="1208" y="756"/>
                    <a:pt x="1223" y="752"/>
                    <a:pt x="1235" y="772"/>
                  </a:cubicBezTo>
                  <a:cubicBezTo>
                    <a:pt x="1281" y="855"/>
                    <a:pt x="1326" y="933"/>
                    <a:pt x="1391" y="1003"/>
                  </a:cubicBezTo>
                  <a:cubicBezTo>
                    <a:pt x="1447" y="1063"/>
                    <a:pt x="1554" y="1135"/>
                    <a:pt x="1639" y="1085"/>
                  </a:cubicBezTo>
                  <a:cubicBezTo>
                    <a:pt x="1731" y="1031"/>
                    <a:pt x="1680" y="901"/>
                    <a:pt x="1661" y="824"/>
                  </a:cubicBezTo>
                  <a:close/>
                  <a:moveTo>
                    <a:pt x="347" y="368"/>
                  </a:moveTo>
                  <a:cubicBezTo>
                    <a:pt x="347" y="381"/>
                    <a:pt x="337" y="391"/>
                    <a:pt x="325" y="391"/>
                  </a:cubicBezTo>
                  <a:cubicBezTo>
                    <a:pt x="205" y="391"/>
                    <a:pt x="205" y="391"/>
                    <a:pt x="205" y="391"/>
                  </a:cubicBezTo>
                  <a:cubicBezTo>
                    <a:pt x="199" y="391"/>
                    <a:pt x="193" y="388"/>
                    <a:pt x="189" y="385"/>
                  </a:cubicBezTo>
                  <a:cubicBezTo>
                    <a:pt x="185" y="381"/>
                    <a:pt x="182" y="375"/>
                    <a:pt x="182" y="368"/>
                  </a:cubicBezTo>
                  <a:cubicBezTo>
                    <a:pt x="182" y="318"/>
                    <a:pt x="182" y="318"/>
                    <a:pt x="182" y="318"/>
                  </a:cubicBezTo>
                  <a:cubicBezTo>
                    <a:pt x="182" y="305"/>
                    <a:pt x="192" y="295"/>
                    <a:pt x="205" y="295"/>
                  </a:cubicBezTo>
                  <a:cubicBezTo>
                    <a:pt x="325" y="295"/>
                    <a:pt x="325" y="295"/>
                    <a:pt x="325" y="295"/>
                  </a:cubicBezTo>
                  <a:cubicBezTo>
                    <a:pt x="337" y="295"/>
                    <a:pt x="347" y="305"/>
                    <a:pt x="347" y="318"/>
                  </a:cubicBezTo>
                  <a:lnTo>
                    <a:pt x="347" y="368"/>
                  </a:lnTo>
                  <a:close/>
                  <a:moveTo>
                    <a:pt x="454" y="545"/>
                  </a:moveTo>
                  <a:cubicBezTo>
                    <a:pt x="454" y="557"/>
                    <a:pt x="444" y="567"/>
                    <a:pt x="431" y="567"/>
                  </a:cubicBezTo>
                  <a:cubicBezTo>
                    <a:pt x="381" y="567"/>
                    <a:pt x="381" y="567"/>
                    <a:pt x="381" y="567"/>
                  </a:cubicBezTo>
                  <a:cubicBezTo>
                    <a:pt x="369" y="567"/>
                    <a:pt x="358" y="557"/>
                    <a:pt x="358" y="545"/>
                  </a:cubicBezTo>
                  <a:cubicBezTo>
                    <a:pt x="358" y="425"/>
                    <a:pt x="358" y="425"/>
                    <a:pt x="358" y="425"/>
                  </a:cubicBezTo>
                  <a:cubicBezTo>
                    <a:pt x="358" y="412"/>
                    <a:pt x="369" y="402"/>
                    <a:pt x="381" y="402"/>
                  </a:cubicBezTo>
                  <a:cubicBezTo>
                    <a:pt x="431" y="402"/>
                    <a:pt x="431" y="402"/>
                    <a:pt x="431" y="402"/>
                  </a:cubicBezTo>
                  <a:cubicBezTo>
                    <a:pt x="444" y="402"/>
                    <a:pt x="454" y="412"/>
                    <a:pt x="454" y="425"/>
                  </a:cubicBezTo>
                  <a:lnTo>
                    <a:pt x="454" y="545"/>
                  </a:lnTo>
                  <a:close/>
                  <a:moveTo>
                    <a:pt x="454" y="261"/>
                  </a:moveTo>
                  <a:cubicBezTo>
                    <a:pt x="454" y="274"/>
                    <a:pt x="444" y="284"/>
                    <a:pt x="431" y="284"/>
                  </a:cubicBezTo>
                  <a:cubicBezTo>
                    <a:pt x="381" y="284"/>
                    <a:pt x="381" y="284"/>
                    <a:pt x="381" y="284"/>
                  </a:cubicBezTo>
                  <a:cubicBezTo>
                    <a:pt x="369" y="284"/>
                    <a:pt x="358" y="274"/>
                    <a:pt x="358" y="261"/>
                  </a:cubicBezTo>
                  <a:cubicBezTo>
                    <a:pt x="358" y="141"/>
                    <a:pt x="358" y="141"/>
                    <a:pt x="358" y="141"/>
                  </a:cubicBezTo>
                  <a:cubicBezTo>
                    <a:pt x="358" y="129"/>
                    <a:pt x="369" y="119"/>
                    <a:pt x="381" y="119"/>
                  </a:cubicBezTo>
                  <a:cubicBezTo>
                    <a:pt x="431" y="119"/>
                    <a:pt x="431" y="119"/>
                    <a:pt x="431" y="119"/>
                  </a:cubicBezTo>
                  <a:cubicBezTo>
                    <a:pt x="444" y="119"/>
                    <a:pt x="454" y="129"/>
                    <a:pt x="454" y="141"/>
                  </a:cubicBezTo>
                  <a:lnTo>
                    <a:pt x="454" y="261"/>
                  </a:lnTo>
                  <a:close/>
                  <a:moveTo>
                    <a:pt x="631" y="368"/>
                  </a:moveTo>
                  <a:cubicBezTo>
                    <a:pt x="631" y="381"/>
                    <a:pt x="620" y="391"/>
                    <a:pt x="608" y="391"/>
                  </a:cubicBezTo>
                  <a:cubicBezTo>
                    <a:pt x="488" y="391"/>
                    <a:pt x="488" y="391"/>
                    <a:pt x="488" y="391"/>
                  </a:cubicBezTo>
                  <a:cubicBezTo>
                    <a:pt x="475" y="391"/>
                    <a:pt x="465" y="381"/>
                    <a:pt x="465" y="368"/>
                  </a:cubicBezTo>
                  <a:cubicBezTo>
                    <a:pt x="465" y="318"/>
                    <a:pt x="465" y="318"/>
                    <a:pt x="465" y="318"/>
                  </a:cubicBezTo>
                  <a:cubicBezTo>
                    <a:pt x="465" y="305"/>
                    <a:pt x="475" y="295"/>
                    <a:pt x="488" y="295"/>
                  </a:cubicBezTo>
                  <a:cubicBezTo>
                    <a:pt x="608" y="295"/>
                    <a:pt x="608" y="295"/>
                    <a:pt x="608" y="295"/>
                  </a:cubicBezTo>
                  <a:cubicBezTo>
                    <a:pt x="620" y="295"/>
                    <a:pt x="631" y="305"/>
                    <a:pt x="631" y="318"/>
                  </a:cubicBezTo>
                  <a:lnTo>
                    <a:pt x="631" y="368"/>
                  </a:lnTo>
                  <a:close/>
                  <a:moveTo>
                    <a:pt x="1267" y="368"/>
                  </a:moveTo>
                  <a:cubicBezTo>
                    <a:pt x="1267" y="381"/>
                    <a:pt x="1256" y="391"/>
                    <a:pt x="1244" y="391"/>
                  </a:cubicBezTo>
                  <a:cubicBezTo>
                    <a:pt x="1124" y="391"/>
                    <a:pt x="1124" y="391"/>
                    <a:pt x="1124" y="391"/>
                  </a:cubicBezTo>
                  <a:cubicBezTo>
                    <a:pt x="1111" y="391"/>
                    <a:pt x="1101" y="381"/>
                    <a:pt x="1101" y="368"/>
                  </a:cubicBezTo>
                  <a:cubicBezTo>
                    <a:pt x="1101" y="318"/>
                    <a:pt x="1101" y="318"/>
                    <a:pt x="1101" y="318"/>
                  </a:cubicBezTo>
                  <a:cubicBezTo>
                    <a:pt x="1101" y="305"/>
                    <a:pt x="1111" y="295"/>
                    <a:pt x="1124" y="295"/>
                  </a:cubicBezTo>
                  <a:cubicBezTo>
                    <a:pt x="1244" y="295"/>
                    <a:pt x="1244" y="295"/>
                    <a:pt x="1244" y="295"/>
                  </a:cubicBezTo>
                  <a:cubicBezTo>
                    <a:pt x="1256" y="295"/>
                    <a:pt x="1267" y="305"/>
                    <a:pt x="1267" y="318"/>
                  </a:cubicBezTo>
                  <a:lnTo>
                    <a:pt x="1267" y="368"/>
                  </a:lnTo>
                  <a:close/>
                  <a:moveTo>
                    <a:pt x="1373" y="545"/>
                  </a:moveTo>
                  <a:cubicBezTo>
                    <a:pt x="1373" y="557"/>
                    <a:pt x="1363" y="567"/>
                    <a:pt x="1350" y="567"/>
                  </a:cubicBezTo>
                  <a:cubicBezTo>
                    <a:pt x="1300" y="567"/>
                    <a:pt x="1300" y="567"/>
                    <a:pt x="1300" y="567"/>
                  </a:cubicBezTo>
                  <a:cubicBezTo>
                    <a:pt x="1288" y="567"/>
                    <a:pt x="1278" y="557"/>
                    <a:pt x="1278" y="545"/>
                  </a:cubicBezTo>
                  <a:cubicBezTo>
                    <a:pt x="1278" y="425"/>
                    <a:pt x="1278" y="425"/>
                    <a:pt x="1278" y="425"/>
                  </a:cubicBezTo>
                  <a:cubicBezTo>
                    <a:pt x="1278" y="412"/>
                    <a:pt x="1288" y="402"/>
                    <a:pt x="1300" y="402"/>
                  </a:cubicBezTo>
                  <a:cubicBezTo>
                    <a:pt x="1350" y="402"/>
                    <a:pt x="1350" y="402"/>
                    <a:pt x="1350" y="402"/>
                  </a:cubicBezTo>
                  <a:cubicBezTo>
                    <a:pt x="1363" y="402"/>
                    <a:pt x="1373" y="412"/>
                    <a:pt x="1373" y="425"/>
                  </a:cubicBezTo>
                  <a:lnTo>
                    <a:pt x="1373" y="545"/>
                  </a:lnTo>
                  <a:close/>
                  <a:moveTo>
                    <a:pt x="1373" y="261"/>
                  </a:moveTo>
                  <a:cubicBezTo>
                    <a:pt x="1373" y="274"/>
                    <a:pt x="1363" y="284"/>
                    <a:pt x="1350" y="284"/>
                  </a:cubicBezTo>
                  <a:cubicBezTo>
                    <a:pt x="1300" y="284"/>
                    <a:pt x="1300" y="284"/>
                    <a:pt x="1300" y="284"/>
                  </a:cubicBezTo>
                  <a:cubicBezTo>
                    <a:pt x="1288" y="284"/>
                    <a:pt x="1278" y="274"/>
                    <a:pt x="1278" y="261"/>
                  </a:cubicBezTo>
                  <a:cubicBezTo>
                    <a:pt x="1278" y="141"/>
                    <a:pt x="1278" y="141"/>
                    <a:pt x="1278" y="141"/>
                  </a:cubicBezTo>
                  <a:cubicBezTo>
                    <a:pt x="1278" y="129"/>
                    <a:pt x="1288" y="119"/>
                    <a:pt x="1300" y="119"/>
                  </a:cubicBezTo>
                  <a:cubicBezTo>
                    <a:pt x="1350" y="119"/>
                    <a:pt x="1350" y="119"/>
                    <a:pt x="1350" y="119"/>
                  </a:cubicBezTo>
                  <a:cubicBezTo>
                    <a:pt x="1363" y="119"/>
                    <a:pt x="1373" y="129"/>
                    <a:pt x="1373" y="141"/>
                  </a:cubicBezTo>
                  <a:lnTo>
                    <a:pt x="1373" y="261"/>
                  </a:lnTo>
                  <a:close/>
                  <a:moveTo>
                    <a:pt x="1550" y="368"/>
                  </a:moveTo>
                  <a:cubicBezTo>
                    <a:pt x="1550" y="375"/>
                    <a:pt x="1547" y="381"/>
                    <a:pt x="1542" y="385"/>
                  </a:cubicBezTo>
                  <a:cubicBezTo>
                    <a:pt x="1538" y="388"/>
                    <a:pt x="1533" y="391"/>
                    <a:pt x="1527" y="391"/>
                  </a:cubicBezTo>
                  <a:cubicBezTo>
                    <a:pt x="1407" y="391"/>
                    <a:pt x="1407" y="391"/>
                    <a:pt x="1407" y="391"/>
                  </a:cubicBezTo>
                  <a:cubicBezTo>
                    <a:pt x="1394" y="391"/>
                    <a:pt x="1384" y="381"/>
                    <a:pt x="1384" y="368"/>
                  </a:cubicBezTo>
                  <a:cubicBezTo>
                    <a:pt x="1384" y="318"/>
                    <a:pt x="1384" y="318"/>
                    <a:pt x="1384" y="318"/>
                  </a:cubicBezTo>
                  <a:cubicBezTo>
                    <a:pt x="1384" y="305"/>
                    <a:pt x="1394" y="295"/>
                    <a:pt x="1407" y="295"/>
                  </a:cubicBezTo>
                  <a:cubicBezTo>
                    <a:pt x="1527" y="295"/>
                    <a:pt x="1527" y="295"/>
                    <a:pt x="1527" y="295"/>
                  </a:cubicBezTo>
                  <a:cubicBezTo>
                    <a:pt x="1540" y="295"/>
                    <a:pt x="1550" y="305"/>
                    <a:pt x="1550" y="318"/>
                  </a:cubicBezTo>
                  <a:lnTo>
                    <a:pt x="1550" y="368"/>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grpSp>
          <p:nvGrpSpPr>
            <p:cNvPr id="54" name="Group 356"/>
            <p:cNvGrpSpPr/>
            <p:nvPr/>
          </p:nvGrpSpPr>
          <p:grpSpPr>
            <a:xfrm>
              <a:off x="8557406" y="2924559"/>
              <a:ext cx="222786" cy="298641"/>
              <a:chOff x="2449726" y="4677348"/>
              <a:chExt cx="115989" cy="155481"/>
            </a:xfrm>
            <a:grpFill/>
          </p:grpSpPr>
          <p:sp>
            <p:nvSpPr>
              <p:cNvPr id="59" name="Freeform 27"/>
              <p:cNvSpPr>
                <a:spLocks noEditPoints="1"/>
              </p:cNvSpPr>
              <p:nvPr/>
            </p:nvSpPr>
            <p:spPr bwMode="auto">
              <a:xfrm>
                <a:off x="2474258" y="4677348"/>
                <a:ext cx="66925" cy="45859"/>
              </a:xfrm>
              <a:custGeom>
                <a:avLst/>
                <a:gdLst/>
                <a:ahLst/>
                <a:cxnLst>
                  <a:cxn ang="0">
                    <a:pos x="236" y="237"/>
                  </a:cxn>
                  <a:cxn ang="0">
                    <a:pos x="190" y="283"/>
                  </a:cxn>
                  <a:cxn ang="0">
                    <a:pos x="236" y="329"/>
                  </a:cxn>
                  <a:cxn ang="0">
                    <a:pos x="282" y="283"/>
                  </a:cxn>
                  <a:cxn ang="0">
                    <a:pos x="236" y="237"/>
                  </a:cxn>
                  <a:cxn ang="0">
                    <a:pos x="239" y="0"/>
                  </a:cxn>
                  <a:cxn ang="0">
                    <a:pos x="0" y="127"/>
                  </a:cxn>
                  <a:cxn ang="0">
                    <a:pos x="26" y="154"/>
                  </a:cxn>
                  <a:cxn ang="0">
                    <a:pos x="241" y="30"/>
                  </a:cxn>
                  <a:cxn ang="0">
                    <a:pos x="455" y="153"/>
                  </a:cxn>
                  <a:cxn ang="0">
                    <a:pos x="479" y="129"/>
                  </a:cxn>
                  <a:cxn ang="0">
                    <a:pos x="239" y="0"/>
                  </a:cxn>
                  <a:cxn ang="0">
                    <a:pos x="236" y="71"/>
                  </a:cxn>
                  <a:cxn ang="0">
                    <a:pos x="53" y="181"/>
                  </a:cxn>
                  <a:cxn ang="0">
                    <a:pos x="78" y="208"/>
                  </a:cxn>
                  <a:cxn ang="0">
                    <a:pos x="237" y="107"/>
                  </a:cxn>
                  <a:cxn ang="0">
                    <a:pos x="397" y="209"/>
                  </a:cxn>
                  <a:cxn ang="0">
                    <a:pos x="421" y="185"/>
                  </a:cxn>
                  <a:cxn ang="0">
                    <a:pos x="236" y="71"/>
                  </a:cxn>
                  <a:cxn ang="0">
                    <a:pos x="236" y="144"/>
                  </a:cxn>
                  <a:cxn ang="0">
                    <a:pos x="104" y="234"/>
                  </a:cxn>
                  <a:cxn ang="0">
                    <a:pos x="130" y="260"/>
                  </a:cxn>
                  <a:cxn ang="0">
                    <a:pos x="237" y="175"/>
                  </a:cxn>
                  <a:cxn ang="0">
                    <a:pos x="343" y="260"/>
                  </a:cxn>
                  <a:cxn ang="0">
                    <a:pos x="369" y="236"/>
                  </a:cxn>
                  <a:cxn ang="0">
                    <a:pos x="236" y="144"/>
                  </a:cxn>
                </a:cxnLst>
                <a:rect l="0" t="0" r="r" b="b"/>
                <a:pathLst>
                  <a:path w="479" h="329">
                    <a:moveTo>
                      <a:pt x="236" y="237"/>
                    </a:moveTo>
                    <a:cubicBezTo>
                      <a:pt x="211" y="237"/>
                      <a:pt x="190" y="258"/>
                      <a:pt x="190" y="283"/>
                    </a:cubicBezTo>
                    <a:cubicBezTo>
                      <a:pt x="190" y="309"/>
                      <a:pt x="211" y="329"/>
                      <a:pt x="236" y="329"/>
                    </a:cubicBezTo>
                    <a:cubicBezTo>
                      <a:pt x="262" y="329"/>
                      <a:pt x="282" y="309"/>
                      <a:pt x="282" y="283"/>
                    </a:cubicBezTo>
                    <a:cubicBezTo>
                      <a:pt x="282" y="258"/>
                      <a:pt x="262" y="237"/>
                      <a:pt x="236" y="237"/>
                    </a:cubicBezTo>
                    <a:close/>
                    <a:moveTo>
                      <a:pt x="239" y="0"/>
                    </a:moveTo>
                    <a:cubicBezTo>
                      <a:pt x="140" y="0"/>
                      <a:pt x="52" y="51"/>
                      <a:pt x="0" y="127"/>
                    </a:cubicBezTo>
                    <a:cubicBezTo>
                      <a:pt x="26" y="154"/>
                      <a:pt x="26" y="154"/>
                      <a:pt x="26" y="154"/>
                    </a:cubicBezTo>
                    <a:cubicBezTo>
                      <a:pt x="71" y="79"/>
                      <a:pt x="150" y="30"/>
                      <a:pt x="241" y="30"/>
                    </a:cubicBezTo>
                    <a:cubicBezTo>
                      <a:pt x="330" y="30"/>
                      <a:pt x="409" y="79"/>
                      <a:pt x="455" y="153"/>
                    </a:cubicBezTo>
                    <a:cubicBezTo>
                      <a:pt x="479" y="129"/>
                      <a:pt x="479" y="129"/>
                      <a:pt x="479" y="129"/>
                    </a:cubicBezTo>
                    <a:cubicBezTo>
                      <a:pt x="427" y="51"/>
                      <a:pt x="339" y="0"/>
                      <a:pt x="239" y="0"/>
                    </a:cubicBezTo>
                    <a:close/>
                    <a:moveTo>
                      <a:pt x="236" y="71"/>
                    </a:moveTo>
                    <a:cubicBezTo>
                      <a:pt x="158" y="71"/>
                      <a:pt x="90" y="116"/>
                      <a:pt x="53" y="181"/>
                    </a:cubicBezTo>
                    <a:cubicBezTo>
                      <a:pt x="78" y="208"/>
                      <a:pt x="78" y="208"/>
                      <a:pt x="78" y="208"/>
                    </a:cubicBezTo>
                    <a:cubicBezTo>
                      <a:pt x="111" y="147"/>
                      <a:pt x="170" y="107"/>
                      <a:pt x="237" y="107"/>
                    </a:cubicBezTo>
                    <a:cubicBezTo>
                      <a:pt x="305" y="107"/>
                      <a:pt x="364" y="148"/>
                      <a:pt x="397" y="209"/>
                    </a:cubicBezTo>
                    <a:cubicBezTo>
                      <a:pt x="421" y="185"/>
                      <a:pt x="421" y="185"/>
                      <a:pt x="421" y="185"/>
                    </a:cubicBezTo>
                    <a:cubicBezTo>
                      <a:pt x="384" y="117"/>
                      <a:pt x="315" y="71"/>
                      <a:pt x="236" y="71"/>
                    </a:cubicBezTo>
                    <a:close/>
                    <a:moveTo>
                      <a:pt x="236" y="144"/>
                    </a:moveTo>
                    <a:cubicBezTo>
                      <a:pt x="176" y="144"/>
                      <a:pt x="125" y="182"/>
                      <a:pt x="104" y="234"/>
                    </a:cubicBezTo>
                    <a:cubicBezTo>
                      <a:pt x="130" y="260"/>
                      <a:pt x="130" y="260"/>
                      <a:pt x="130" y="260"/>
                    </a:cubicBezTo>
                    <a:cubicBezTo>
                      <a:pt x="148" y="210"/>
                      <a:pt x="189" y="175"/>
                      <a:pt x="237" y="175"/>
                    </a:cubicBezTo>
                    <a:cubicBezTo>
                      <a:pt x="284" y="175"/>
                      <a:pt x="325" y="210"/>
                      <a:pt x="343" y="260"/>
                    </a:cubicBezTo>
                    <a:cubicBezTo>
                      <a:pt x="369" y="236"/>
                      <a:pt x="369" y="236"/>
                      <a:pt x="369" y="236"/>
                    </a:cubicBezTo>
                    <a:cubicBezTo>
                      <a:pt x="349" y="182"/>
                      <a:pt x="297" y="144"/>
                      <a:pt x="236" y="144"/>
                    </a:cubicBez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grpSp>
            <p:nvGrpSpPr>
              <p:cNvPr id="60" name="Group 362"/>
              <p:cNvGrpSpPr/>
              <p:nvPr/>
            </p:nvGrpSpPr>
            <p:grpSpPr>
              <a:xfrm>
                <a:off x="2449726" y="4730133"/>
                <a:ext cx="115989" cy="102696"/>
                <a:chOff x="3687918" y="6096001"/>
                <a:chExt cx="2022474" cy="1790699"/>
              </a:xfrm>
              <a:grpFill/>
            </p:grpSpPr>
            <p:sp>
              <p:nvSpPr>
                <p:cNvPr id="61" name="Freeform 6"/>
                <p:cNvSpPr>
                  <a:spLocks noEditPoints="1"/>
                </p:cNvSpPr>
                <p:nvPr/>
              </p:nvSpPr>
              <p:spPr bwMode="auto">
                <a:xfrm>
                  <a:off x="3687918" y="6096001"/>
                  <a:ext cx="2022474" cy="1790699"/>
                </a:xfrm>
                <a:custGeom>
                  <a:avLst/>
                  <a:gdLst/>
                  <a:ahLst/>
                  <a:cxnLst>
                    <a:cxn ang="0">
                      <a:pos x="174" y="115"/>
                    </a:cxn>
                    <a:cxn ang="0">
                      <a:pos x="115" y="174"/>
                    </a:cxn>
                    <a:cxn ang="0">
                      <a:pos x="56" y="115"/>
                    </a:cxn>
                    <a:cxn ang="0">
                      <a:pos x="57" y="112"/>
                    </a:cxn>
                    <a:cxn ang="0">
                      <a:pos x="0" y="112"/>
                    </a:cxn>
                    <a:cxn ang="0">
                      <a:pos x="0" y="185"/>
                    </a:cxn>
                    <a:cxn ang="0">
                      <a:pos x="23" y="208"/>
                    </a:cxn>
                    <a:cxn ang="0">
                      <a:pos x="212" y="208"/>
                    </a:cxn>
                    <a:cxn ang="0">
                      <a:pos x="235" y="185"/>
                    </a:cxn>
                    <a:cxn ang="0">
                      <a:pos x="235" y="112"/>
                    </a:cxn>
                    <a:cxn ang="0">
                      <a:pos x="174" y="112"/>
                    </a:cxn>
                    <a:cxn ang="0">
                      <a:pos x="174" y="115"/>
                    </a:cxn>
                    <a:cxn ang="0">
                      <a:pos x="212" y="38"/>
                    </a:cxn>
                    <a:cxn ang="0">
                      <a:pos x="157" y="38"/>
                    </a:cxn>
                    <a:cxn ang="0">
                      <a:pos x="157" y="15"/>
                    </a:cxn>
                    <a:cxn ang="0">
                      <a:pos x="142" y="0"/>
                    </a:cxn>
                    <a:cxn ang="0">
                      <a:pos x="93" y="0"/>
                    </a:cxn>
                    <a:cxn ang="0">
                      <a:pos x="78" y="15"/>
                    </a:cxn>
                    <a:cxn ang="0">
                      <a:pos x="78" y="38"/>
                    </a:cxn>
                    <a:cxn ang="0">
                      <a:pos x="23" y="38"/>
                    </a:cxn>
                    <a:cxn ang="0">
                      <a:pos x="0" y="61"/>
                    </a:cxn>
                    <a:cxn ang="0">
                      <a:pos x="0" y="104"/>
                    </a:cxn>
                    <a:cxn ang="0">
                      <a:pos x="57" y="104"/>
                    </a:cxn>
                    <a:cxn ang="0">
                      <a:pos x="115" y="57"/>
                    </a:cxn>
                    <a:cxn ang="0">
                      <a:pos x="123" y="57"/>
                    </a:cxn>
                    <a:cxn ang="0">
                      <a:pos x="124" y="57"/>
                    </a:cxn>
                    <a:cxn ang="0">
                      <a:pos x="127" y="58"/>
                    </a:cxn>
                    <a:cxn ang="0">
                      <a:pos x="173" y="104"/>
                    </a:cxn>
                    <a:cxn ang="0">
                      <a:pos x="235" y="104"/>
                    </a:cxn>
                    <a:cxn ang="0">
                      <a:pos x="235" y="61"/>
                    </a:cxn>
                    <a:cxn ang="0">
                      <a:pos x="212" y="38"/>
                    </a:cxn>
                    <a:cxn ang="0">
                      <a:pos x="141" y="38"/>
                    </a:cxn>
                    <a:cxn ang="0">
                      <a:pos x="94" y="38"/>
                    </a:cxn>
                    <a:cxn ang="0">
                      <a:pos x="94" y="16"/>
                    </a:cxn>
                    <a:cxn ang="0">
                      <a:pos x="141" y="16"/>
                    </a:cxn>
                    <a:cxn ang="0">
                      <a:pos x="141" y="38"/>
                    </a:cxn>
                  </a:cxnLst>
                  <a:rect l="0" t="0" r="r" b="b"/>
                  <a:pathLst>
                    <a:path w="235" h="208">
                      <a:moveTo>
                        <a:pt x="174" y="115"/>
                      </a:moveTo>
                      <a:cubicBezTo>
                        <a:pt x="174" y="148"/>
                        <a:pt x="147" y="174"/>
                        <a:pt x="115" y="174"/>
                      </a:cubicBezTo>
                      <a:cubicBezTo>
                        <a:pt x="83" y="174"/>
                        <a:pt x="56" y="148"/>
                        <a:pt x="56" y="115"/>
                      </a:cubicBezTo>
                      <a:cubicBezTo>
                        <a:pt x="56" y="114"/>
                        <a:pt x="56" y="113"/>
                        <a:pt x="57" y="112"/>
                      </a:cubicBezTo>
                      <a:cubicBezTo>
                        <a:pt x="0" y="112"/>
                        <a:pt x="0" y="112"/>
                        <a:pt x="0" y="112"/>
                      </a:cubicBezTo>
                      <a:cubicBezTo>
                        <a:pt x="0" y="185"/>
                        <a:pt x="0" y="185"/>
                        <a:pt x="0" y="185"/>
                      </a:cubicBezTo>
                      <a:cubicBezTo>
                        <a:pt x="0" y="198"/>
                        <a:pt x="11" y="208"/>
                        <a:pt x="23" y="208"/>
                      </a:cubicBezTo>
                      <a:cubicBezTo>
                        <a:pt x="212" y="208"/>
                        <a:pt x="212" y="208"/>
                        <a:pt x="212" y="208"/>
                      </a:cubicBezTo>
                      <a:cubicBezTo>
                        <a:pt x="224" y="208"/>
                        <a:pt x="235" y="198"/>
                        <a:pt x="235" y="185"/>
                      </a:cubicBezTo>
                      <a:cubicBezTo>
                        <a:pt x="235" y="112"/>
                        <a:pt x="235" y="112"/>
                        <a:pt x="235" y="112"/>
                      </a:cubicBezTo>
                      <a:cubicBezTo>
                        <a:pt x="174" y="112"/>
                        <a:pt x="174" y="112"/>
                        <a:pt x="174" y="112"/>
                      </a:cubicBezTo>
                      <a:cubicBezTo>
                        <a:pt x="174" y="113"/>
                        <a:pt x="174" y="114"/>
                        <a:pt x="174" y="115"/>
                      </a:cubicBezTo>
                      <a:close/>
                      <a:moveTo>
                        <a:pt x="212" y="38"/>
                      </a:moveTo>
                      <a:cubicBezTo>
                        <a:pt x="157" y="38"/>
                        <a:pt x="157" y="38"/>
                        <a:pt x="157" y="38"/>
                      </a:cubicBezTo>
                      <a:cubicBezTo>
                        <a:pt x="157" y="15"/>
                        <a:pt x="157" y="15"/>
                        <a:pt x="157" y="15"/>
                      </a:cubicBezTo>
                      <a:cubicBezTo>
                        <a:pt x="157" y="7"/>
                        <a:pt x="150" y="0"/>
                        <a:pt x="142" y="0"/>
                      </a:cubicBezTo>
                      <a:cubicBezTo>
                        <a:pt x="93" y="0"/>
                        <a:pt x="93" y="0"/>
                        <a:pt x="93" y="0"/>
                      </a:cubicBezTo>
                      <a:cubicBezTo>
                        <a:pt x="85" y="0"/>
                        <a:pt x="78" y="7"/>
                        <a:pt x="78" y="15"/>
                      </a:cubicBezTo>
                      <a:cubicBezTo>
                        <a:pt x="78" y="38"/>
                        <a:pt x="78" y="38"/>
                        <a:pt x="78" y="38"/>
                      </a:cubicBezTo>
                      <a:cubicBezTo>
                        <a:pt x="23" y="38"/>
                        <a:pt x="23" y="38"/>
                        <a:pt x="23" y="38"/>
                      </a:cubicBezTo>
                      <a:cubicBezTo>
                        <a:pt x="11" y="38"/>
                        <a:pt x="0" y="48"/>
                        <a:pt x="0" y="61"/>
                      </a:cubicBezTo>
                      <a:cubicBezTo>
                        <a:pt x="0" y="104"/>
                        <a:pt x="0" y="104"/>
                        <a:pt x="0" y="104"/>
                      </a:cubicBezTo>
                      <a:cubicBezTo>
                        <a:pt x="57" y="104"/>
                        <a:pt x="57" y="104"/>
                        <a:pt x="57" y="104"/>
                      </a:cubicBezTo>
                      <a:cubicBezTo>
                        <a:pt x="63" y="77"/>
                        <a:pt x="86" y="57"/>
                        <a:pt x="115" y="57"/>
                      </a:cubicBezTo>
                      <a:cubicBezTo>
                        <a:pt x="118" y="57"/>
                        <a:pt x="120" y="57"/>
                        <a:pt x="123" y="57"/>
                      </a:cubicBezTo>
                      <a:cubicBezTo>
                        <a:pt x="124" y="57"/>
                        <a:pt x="124" y="57"/>
                        <a:pt x="124" y="57"/>
                      </a:cubicBezTo>
                      <a:cubicBezTo>
                        <a:pt x="125" y="57"/>
                        <a:pt x="126" y="58"/>
                        <a:pt x="127" y="58"/>
                      </a:cubicBezTo>
                      <a:cubicBezTo>
                        <a:pt x="150" y="63"/>
                        <a:pt x="168" y="81"/>
                        <a:pt x="173" y="104"/>
                      </a:cubicBezTo>
                      <a:cubicBezTo>
                        <a:pt x="235" y="104"/>
                        <a:pt x="235" y="104"/>
                        <a:pt x="235" y="104"/>
                      </a:cubicBezTo>
                      <a:cubicBezTo>
                        <a:pt x="235" y="61"/>
                        <a:pt x="235" y="61"/>
                        <a:pt x="235" y="61"/>
                      </a:cubicBezTo>
                      <a:cubicBezTo>
                        <a:pt x="235" y="48"/>
                        <a:pt x="224" y="38"/>
                        <a:pt x="212" y="38"/>
                      </a:cubicBezTo>
                      <a:close/>
                      <a:moveTo>
                        <a:pt x="141" y="38"/>
                      </a:moveTo>
                      <a:cubicBezTo>
                        <a:pt x="94" y="38"/>
                        <a:pt x="94" y="38"/>
                        <a:pt x="94" y="38"/>
                      </a:cubicBezTo>
                      <a:cubicBezTo>
                        <a:pt x="94" y="16"/>
                        <a:pt x="94" y="16"/>
                        <a:pt x="94" y="16"/>
                      </a:cubicBezTo>
                      <a:cubicBezTo>
                        <a:pt x="141" y="16"/>
                        <a:pt x="141" y="16"/>
                        <a:pt x="141" y="16"/>
                      </a:cubicBezTo>
                      <a:lnTo>
                        <a:pt x="141" y="38"/>
                      </a:lnTo>
                      <a:close/>
                    </a:path>
                  </a:pathLst>
                </a:custGeom>
                <a:grpFill/>
                <a:ln w="19050" cap="flat" cmpd="sng">
                  <a:no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sp>
              <p:nvSpPr>
                <p:cNvPr id="62" name="Freeform 7"/>
                <p:cNvSpPr>
                  <a:spLocks/>
                </p:cNvSpPr>
                <p:nvPr/>
              </p:nvSpPr>
              <p:spPr bwMode="auto">
                <a:xfrm>
                  <a:off x="4291013" y="6732588"/>
                  <a:ext cx="706437" cy="715962"/>
                </a:xfrm>
                <a:custGeom>
                  <a:avLst/>
                  <a:gdLst/>
                  <a:ahLst/>
                  <a:cxnLst>
                    <a:cxn ang="0">
                      <a:pos x="77" y="30"/>
                    </a:cxn>
                    <a:cxn ang="0">
                      <a:pos x="53" y="30"/>
                    </a:cxn>
                    <a:cxn ang="0">
                      <a:pos x="53" y="6"/>
                    </a:cxn>
                    <a:cxn ang="0">
                      <a:pos x="46" y="0"/>
                    </a:cxn>
                    <a:cxn ang="0">
                      <a:pos x="36" y="0"/>
                    </a:cxn>
                    <a:cxn ang="0">
                      <a:pos x="29" y="6"/>
                    </a:cxn>
                    <a:cxn ang="0">
                      <a:pos x="29" y="30"/>
                    </a:cxn>
                    <a:cxn ang="0">
                      <a:pos x="5" y="30"/>
                    </a:cxn>
                    <a:cxn ang="0">
                      <a:pos x="0" y="36"/>
                    </a:cxn>
                    <a:cxn ang="0">
                      <a:pos x="0" y="40"/>
                    </a:cxn>
                    <a:cxn ang="0">
                      <a:pos x="0" y="46"/>
                    </a:cxn>
                    <a:cxn ang="0">
                      <a:pos x="0" y="47"/>
                    </a:cxn>
                    <a:cxn ang="0">
                      <a:pos x="5" y="53"/>
                    </a:cxn>
                    <a:cxn ang="0">
                      <a:pos x="29" y="53"/>
                    </a:cxn>
                    <a:cxn ang="0">
                      <a:pos x="29" y="77"/>
                    </a:cxn>
                    <a:cxn ang="0">
                      <a:pos x="36" y="83"/>
                    </a:cxn>
                    <a:cxn ang="0">
                      <a:pos x="46" y="83"/>
                    </a:cxn>
                    <a:cxn ang="0">
                      <a:pos x="53" y="77"/>
                    </a:cxn>
                    <a:cxn ang="0">
                      <a:pos x="53" y="53"/>
                    </a:cxn>
                    <a:cxn ang="0">
                      <a:pos x="77" y="53"/>
                    </a:cxn>
                    <a:cxn ang="0">
                      <a:pos x="82" y="47"/>
                    </a:cxn>
                    <a:cxn ang="0">
                      <a:pos x="82" y="46"/>
                    </a:cxn>
                    <a:cxn ang="0">
                      <a:pos x="82" y="40"/>
                    </a:cxn>
                    <a:cxn ang="0">
                      <a:pos x="82" y="36"/>
                    </a:cxn>
                    <a:cxn ang="0">
                      <a:pos x="77" y="30"/>
                    </a:cxn>
                  </a:cxnLst>
                  <a:rect l="0" t="0" r="r" b="b"/>
                  <a:pathLst>
                    <a:path w="82" h="83">
                      <a:moveTo>
                        <a:pt x="77" y="30"/>
                      </a:moveTo>
                      <a:cubicBezTo>
                        <a:pt x="53" y="30"/>
                        <a:pt x="53" y="30"/>
                        <a:pt x="53" y="30"/>
                      </a:cubicBezTo>
                      <a:cubicBezTo>
                        <a:pt x="53" y="6"/>
                        <a:pt x="53" y="6"/>
                        <a:pt x="53" y="6"/>
                      </a:cubicBezTo>
                      <a:cubicBezTo>
                        <a:pt x="53" y="3"/>
                        <a:pt x="50" y="0"/>
                        <a:pt x="46" y="0"/>
                      </a:cubicBezTo>
                      <a:cubicBezTo>
                        <a:pt x="36" y="0"/>
                        <a:pt x="36" y="0"/>
                        <a:pt x="36" y="0"/>
                      </a:cubicBezTo>
                      <a:cubicBezTo>
                        <a:pt x="32" y="0"/>
                        <a:pt x="29" y="3"/>
                        <a:pt x="29" y="6"/>
                      </a:cubicBezTo>
                      <a:cubicBezTo>
                        <a:pt x="29" y="30"/>
                        <a:pt x="29" y="30"/>
                        <a:pt x="29" y="30"/>
                      </a:cubicBezTo>
                      <a:cubicBezTo>
                        <a:pt x="5" y="30"/>
                        <a:pt x="5" y="30"/>
                        <a:pt x="5" y="30"/>
                      </a:cubicBezTo>
                      <a:cubicBezTo>
                        <a:pt x="2" y="30"/>
                        <a:pt x="0" y="33"/>
                        <a:pt x="0" y="36"/>
                      </a:cubicBezTo>
                      <a:cubicBezTo>
                        <a:pt x="0" y="40"/>
                        <a:pt x="0" y="40"/>
                        <a:pt x="0" y="40"/>
                      </a:cubicBezTo>
                      <a:cubicBezTo>
                        <a:pt x="0" y="46"/>
                        <a:pt x="0" y="46"/>
                        <a:pt x="0" y="46"/>
                      </a:cubicBezTo>
                      <a:cubicBezTo>
                        <a:pt x="0" y="47"/>
                        <a:pt x="0" y="47"/>
                        <a:pt x="0" y="47"/>
                      </a:cubicBezTo>
                      <a:cubicBezTo>
                        <a:pt x="0" y="50"/>
                        <a:pt x="2" y="53"/>
                        <a:pt x="5" y="53"/>
                      </a:cubicBezTo>
                      <a:cubicBezTo>
                        <a:pt x="29" y="53"/>
                        <a:pt x="29" y="53"/>
                        <a:pt x="29" y="53"/>
                      </a:cubicBezTo>
                      <a:cubicBezTo>
                        <a:pt x="29" y="77"/>
                        <a:pt x="29" y="77"/>
                        <a:pt x="29" y="77"/>
                      </a:cubicBezTo>
                      <a:cubicBezTo>
                        <a:pt x="29" y="80"/>
                        <a:pt x="32" y="83"/>
                        <a:pt x="36" y="83"/>
                      </a:cubicBezTo>
                      <a:cubicBezTo>
                        <a:pt x="46" y="83"/>
                        <a:pt x="46" y="83"/>
                        <a:pt x="46" y="83"/>
                      </a:cubicBezTo>
                      <a:cubicBezTo>
                        <a:pt x="50" y="83"/>
                        <a:pt x="53" y="80"/>
                        <a:pt x="53" y="77"/>
                      </a:cubicBezTo>
                      <a:cubicBezTo>
                        <a:pt x="53" y="53"/>
                        <a:pt x="53" y="53"/>
                        <a:pt x="53" y="53"/>
                      </a:cubicBezTo>
                      <a:cubicBezTo>
                        <a:pt x="77" y="53"/>
                        <a:pt x="77" y="53"/>
                        <a:pt x="77" y="53"/>
                      </a:cubicBezTo>
                      <a:cubicBezTo>
                        <a:pt x="80" y="53"/>
                        <a:pt x="82" y="50"/>
                        <a:pt x="82" y="47"/>
                      </a:cubicBezTo>
                      <a:cubicBezTo>
                        <a:pt x="82" y="46"/>
                        <a:pt x="82" y="46"/>
                        <a:pt x="82" y="46"/>
                      </a:cubicBezTo>
                      <a:cubicBezTo>
                        <a:pt x="82" y="40"/>
                        <a:pt x="82" y="40"/>
                        <a:pt x="82" y="40"/>
                      </a:cubicBezTo>
                      <a:cubicBezTo>
                        <a:pt x="82" y="36"/>
                        <a:pt x="82" y="36"/>
                        <a:pt x="82" y="36"/>
                      </a:cubicBezTo>
                      <a:cubicBezTo>
                        <a:pt x="82" y="33"/>
                        <a:pt x="80" y="30"/>
                        <a:pt x="77" y="30"/>
                      </a:cubicBezTo>
                      <a:close/>
                    </a:path>
                  </a:pathLst>
                </a:custGeom>
                <a:grpFill/>
                <a:ln w="19050" cap="flat" cmpd="sng">
                  <a:no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grpSp>
        </p:grpSp>
        <p:grpSp>
          <p:nvGrpSpPr>
            <p:cNvPr id="55" name="Group 357"/>
            <p:cNvGrpSpPr/>
            <p:nvPr/>
          </p:nvGrpSpPr>
          <p:grpSpPr>
            <a:xfrm>
              <a:off x="9077916" y="3659503"/>
              <a:ext cx="354802" cy="352036"/>
              <a:chOff x="2642693" y="-483641"/>
              <a:chExt cx="275165" cy="273018"/>
            </a:xfrm>
            <a:grpFill/>
          </p:grpSpPr>
          <p:sp>
            <p:nvSpPr>
              <p:cNvPr id="56" name="Freeform 365"/>
              <p:cNvSpPr>
                <a:spLocks/>
              </p:cNvSpPr>
              <p:nvPr/>
            </p:nvSpPr>
            <p:spPr bwMode="auto">
              <a:xfrm>
                <a:off x="2752229" y="-354891"/>
                <a:ext cx="165629" cy="144268"/>
              </a:xfrm>
              <a:custGeom>
                <a:avLst/>
                <a:gdLst>
                  <a:gd name="T0" fmla="*/ 19584 w 233"/>
                  <a:gd name="T1" fmla="*/ 50977 h 207"/>
                  <a:gd name="T2" fmla="*/ 22489 w 233"/>
                  <a:gd name="T3" fmla="*/ 50977 h 207"/>
                  <a:gd name="T4" fmla="*/ 28278 w 233"/>
                  <a:gd name="T5" fmla="*/ 35482 h 207"/>
                  <a:gd name="T6" fmla="*/ 56829 w 233"/>
                  <a:gd name="T7" fmla="*/ 0 h 207"/>
                  <a:gd name="T8" fmla="*/ 15895 w 233"/>
                  <a:gd name="T9" fmla="*/ 35733 h 207"/>
                  <a:gd name="T10" fmla="*/ 48439 w 233"/>
                  <a:gd name="T11" fmla="*/ 6908 h 207"/>
                  <a:gd name="T12" fmla="*/ 19584 w 233"/>
                  <a:gd name="T13" fmla="*/ 50977 h 207"/>
                  <a:gd name="T14" fmla="*/ 0 60000 65536"/>
                  <a:gd name="T15" fmla="*/ 0 60000 65536"/>
                  <a:gd name="T16" fmla="*/ 0 60000 65536"/>
                  <a:gd name="T17" fmla="*/ 0 60000 65536"/>
                  <a:gd name="T18" fmla="*/ 0 60000 65536"/>
                  <a:gd name="T19" fmla="*/ 0 60000 65536"/>
                  <a:gd name="T20" fmla="*/ 0 60000 65536"/>
                  <a:gd name="T21" fmla="*/ 0 w 233"/>
                  <a:gd name="T22" fmla="*/ 0 h 207"/>
                  <a:gd name="T23" fmla="*/ 233 w 233"/>
                  <a:gd name="T24" fmla="*/ 207 h 2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 h="207">
                    <a:moveTo>
                      <a:pt x="68" y="207"/>
                    </a:moveTo>
                    <a:cubicBezTo>
                      <a:pt x="78" y="207"/>
                      <a:pt x="78" y="207"/>
                      <a:pt x="78" y="207"/>
                    </a:cubicBezTo>
                    <a:cubicBezTo>
                      <a:pt x="76" y="173"/>
                      <a:pt x="77" y="148"/>
                      <a:pt x="98" y="144"/>
                    </a:cubicBezTo>
                    <a:cubicBezTo>
                      <a:pt x="118" y="140"/>
                      <a:pt x="233" y="118"/>
                      <a:pt x="197" y="0"/>
                    </a:cubicBezTo>
                    <a:cubicBezTo>
                      <a:pt x="128" y="4"/>
                      <a:pt x="0" y="57"/>
                      <a:pt x="55" y="145"/>
                    </a:cubicBezTo>
                    <a:cubicBezTo>
                      <a:pt x="63" y="105"/>
                      <a:pt x="101" y="51"/>
                      <a:pt x="168" y="28"/>
                    </a:cubicBezTo>
                    <a:cubicBezTo>
                      <a:pt x="94" y="94"/>
                      <a:pt x="77" y="97"/>
                      <a:pt x="68" y="207"/>
                    </a:cubicBezTo>
                    <a:close/>
                  </a:path>
                </a:pathLst>
              </a:custGeom>
              <a:grpFill/>
              <a:ln w="9525">
                <a:no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sp>
            <p:nvSpPr>
              <p:cNvPr id="57" name="Freeform 365"/>
              <p:cNvSpPr>
                <a:spLocks/>
              </p:cNvSpPr>
              <p:nvPr/>
            </p:nvSpPr>
            <p:spPr bwMode="auto">
              <a:xfrm flipH="1">
                <a:off x="2642693" y="-483641"/>
                <a:ext cx="220931" cy="192439"/>
              </a:xfrm>
              <a:custGeom>
                <a:avLst/>
                <a:gdLst>
                  <a:gd name="T0" fmla="*/ 19584 w 233"/>
                  <a:gd name="T1" fmla="*/ 50977 h 207"/>
                  <a:gd name="T2" fmla="*/ 22489 w 233"/>
                  <a:gd name="T3" fmla="*/ 50977 h 207"/>
                  <a:gd name="T4" fmla="*/ 28278 w 233"/>
                  <a:gd name="T5" fmla="*/ 35482 h 207"/>
                  <a:gd name="T6" fmla="*/ 56829 w 233"/>
                  <a:gd name="T7" fmla="*/ 0 h 207"/>
                  <a:gd name="T8" fmla="*/ 15895 w 233"/>
                  <a:gd name="T9" fmla="*/ 35733 h 207"/>
                  <a:gd name="T10" fmla="*/ 48439 w 233"/>
                  <a:gd name="T11" fmla="*/ 6908 h 207"/>
                  <a:gd name="T12" fmla="*/ 19584 w 233"/>
                  <a:gd name="T13" fmla="*/ 50977 h 207"/>
                  <a:gd name="T14" fmla="*/ 0 60000 65536"/>
                  <a:gd name="T15" fmla="*/ 0 60000 65536"/>
                  <a:gd name="T16" fmla="*/ 0 60000 65536"/>
                  <a:gd name="T17" fmla="*/ 0 60000 65536"/>
                  <a:gd name="T18" fmla="*/ 0 60000 65536"/>
                  <a:gd name="T19" fmla="*/ 0 60000 65536"/>
                  <a:gd name="T20" fmla="*/ 0 60000 65536"/>
                  <a:gd name="T21" fmla="*/ 0 w 233"/>
                  <a:gd name="T22" fmla="*/ 0 h 207"/>
                  <a:gd name="T23" fmla="*/ 233 w 233"/>
                  <a:gd name="T24" fmla="*/ 207 h 2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 h="207">
                    <a:moveTo>
                      <a:pt x="68" y="207"/>
                    </a:moveTo>
                    <a:cubicBezTo>
                      <a:pt x="78" y="207"/>
                      <a:pt x="78" y="207"/>
                      <a:pt x="78" y="207"/>
                    </a:cubicBezTo>
                    <a:cubicBezTo>
                      <a:pt x="76" y="173"/>
                      <a:pt x="77" y="148"/>
                      <a:pt x="98" y="144"/>
                    </a:cubicBezTo>
                    <a:cubicBezTo>
                      <a:pt x="118" y="140"/>
                      <a:pt x="233" y="118"/>
                      <a:pt x="197" y="0"/>
                    </a:cubicBezTo>
                    <a:cubicBezTo>
                      <a:pt x="128" y="4"/>
                      <a:pt x="0" y="57"/>
                      <a:pt x="55" y="145"/>
                    </a:cubicBezTo>
                    <a:cubicBezTo>
                      <a:pt x="63" y="105"/>
                      <a:pt x="101" y="51"/>
                      <a:pt x="168" y="28"/>
                    </a:cubicBezTo>
                    <a:cubicBezTo>
                      <a:pt x="94" y="94"/>
                      <a:pt x="77" y="97"/>
                      <a:pt x="68" y="207"/>
                    </a:cubicBezTo>
                    <a:close/>
                  </a:path>
                </a:pathLst>
              </a:custGeom>
              <a:grpFill/>
              <a:ln w="9525">
                <a:no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16872"/>
                  </a:solidFill>
                  <a:effectLst/>
                  <a:uLnTx/>
                  <a:uFillTx/>
                </a:endParaRPr>
              </a:p>
            </p:txBody>
          </p:sp>
          <p:cxnSp>
            <p:nvCxnSpPr>
              <p:cNvPr id="58" name="Straight Connector 360"/>
              <p:cNvCxnSpPr/>
              <p:nvPr/>
            </p:nvCxnSpPr>
            <p:spPr>
              <a:xfrm>
                <a:off x="2788352" y="-340585"/>
                <a:ext cx="3139" cy="128694"/>
              </a:xfrm>
              <a:prstGeom prst="line">
                <a:avLst/>
              </a:prstGeom>
              <a:grpFill/>
              <a:ln w="9525" cap="flat" cmpd="sng" algn="ctr">
                <a:solidFill>
                  <a:schemeClr val="bg1"/>
                </a:solidFill>
                <a:prstDash val="solid"/>
              </a:ln>
              <a:effectLst/>
            </p:spPr>
          </p:cxnSp>
        </p:grpSp>
      </p:grpSp>
      <p:sp>
        <p:nvSpPr>
          <p:cNvPr id="81" name="Isosceles Triangle 46"/>
          <p:cNvSpPr/>
          <p:nvPr/>
        </p:nvSpPr>
        <p:spPr>
          <a:xfrm rot="9503651">
            <a:off x="7001202" y="1967706"/>
            <a:ext cx="544453" cy="1161761"/>
          </a:xfrm>
          <a:custGeom>
            <a:avLst/>
            <a:gdLst/>
            <a:ahLst/>
            <a:cxnLst/>
            <a:rect l="l" t="t" r="r" b="b"/>
            <a:pathLst>
              <a:path w="675308" h="1440981">
                <a:moveTo>
                  <a:pt x="246663" y="0"/>
                </a:moveTo>
                <a:lnTo>
                  <a:pt x="493326" y="493324"/>
                </a:lnTo>
                <a:lnTo>
                  <a:pt x="331933" y="493324"/>
                </a:lnTo>
                <a:lnTo>
                  <a:pt x="334905" y="607130"/>
                </a:lnTo>
                <a:cubicBezTo>
                  <a:pt x="357231" y="856587"/>
                  <a:pt x="473671" y="1096075"/>
                  <a:pt x="674064" y="1268492"/>
                </a:cubicBezTo>
                <a:lnTo>
                  <a:pt x="675308" y="1269459"/>
                </a:lnTo>
                <a:lnTo>
                  <a:pt x="555609" y="1440981"/>
                </a:lnTo>
                <a:lnTo>
                  <a:pt x="537445" y="1426892"/>
                </a:lnTo>
                <a:cubicBezTo>
                  <a:pt x="294673" y="1218012"/>
                  <a:pt x="153609" y="927879"/>
                  <a:pt x="126563" y="625667"/>
                </a:cubicBezTo>
                <a:lnTo>
                  <a:pt x="123107" y="493324"/>
                </a:lnTo>
                <a:lnTo>
                  <a:pt x="0" y="493324"/>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46"/>
          <p:cNvSpPr/>
          <p:nvPr/>
        </p:nvSpPr>
        <p:spPr>
          <a:xfrm rot="16200000">
            <a:off x="6223241" y="3945494"/>
            <a:ext cx="544454" cy="1161763"/>
          </a:xfrm>
          <a:custGeom>
            <a:avLst/>
            <a:gdLst/>
            <a:ahLst/>
            <a:cxnLst/>
            <a:rect l="l" t="t" r="r" b="b"/>
            <a:pathLst>
              <a:path w="675308" h="1440981">
                <a:moveTo>
                  <a:pt x="246663" y="0"/>
                </a:moveTo>
                <a:lnTo>
                  <a:pt x="493326" y="493324"/>
                </a:lnTo>
                <a:lnTo>
                  <a:pt x="331933" y="493324"/>
                </a:lnTo>
                <a:lnTo>
                  <a:pt x="334905" y="607130"/>
                </a:lnTo>
                <a:cubicBezTo>
                  <a:pt x="357231" y="856587"/>
                  <a:pt x="473671" y="1096075"/>
                  <a:pt x="674064" y="1268492"/>
                </a:cubicBezTo>
                <a:lnTo>
                  <a:pt x="675308" y="1269459"/>
                </a:lnTo>
                <a:lnTo>
                  <a:pt x="555609" y="1440981"/>
                </a:lnTo>
                <a:lnTo>
                  <a:pt x="537445" y="1426892"/>
                </a:lnTo>
                <a:cubicBezTo>
                  <a:pt x="294673" y="1218012"/>
                  <a:pt x="153609" y="927879"/>
                  <a:pt x="126563" y="625667"/>
                </a:cubicBezTo>
                <a:lnTo>
                  <a:pt x="123107" y="493324"/>
                </a:lnTo>
                <a:lnTo>
                  <a:pt x="0" y="493324"/>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Isosceles Triangle 46"/>
          <p:cNvSpPr/>
          <p:nvPr/>
        </p:nvSpPr>
        <p:spPr>
          <a:xfrm rot="19780156">
            <a:off x="5055326" y="3434849"/>
            <a:ext cx="544453" cy="1161761"/>
          </a:xfrm>
          <a:custGeom>
            <a:avLst/>
            <a:gdLst/>
            <a:ahLst/>
            <a:cxnLst/>
            <a:rect l="l" t="t" r="r" b="b"/>
            <a:pathLst>
              <a:path w="675308" h="1440981">
                <a:moveTo>
                  <a:pt x="246663" y="0"/>
                </a:moveTo>
                <a:lnTo>
                  <a:pt x="493326" y="493324"/>
                </a:lnTo>
                <a:lnTo>
                  <a:pt x="331933" y="493324"/>
                </a:lnTo>
                <a:lnTo>
                  <a:pt x="334905" y="607130"/>
                </a:lnTo>
                <a:cubicBezTo>
                  <a:pt x="357231" y="856587"/>
                  <a:pt x="473671" y="1096075"/>
                  <a:pt x="674064" y="1268492"/>
                </a:cubicBezTo>
                <a:lnTo>
                  <a:pt x="675308" y="1269459"/>
                </a:lnTo>
                <a:lnTo>
                  <a:pt x="555609" y="1440981"/>
                </a:lnTo>
                <a:lnTo>
                  <a:pt x="537445" y="1426892"/>
                </a:lnTo>
                <a:cubicBezTo>
                  <a:pt x="294673" y="1218012"/>
                  <a:pt x="153609" y="927879"/>
                  <a:pt x="126563" y="625667"/>
                </a:cubicBezTo>
                <a:lnTo>
                  <a:pt x="123107" y="493324"/>
                </a:lnTo>
                <a:lnTo>
                  <a:pt x="0" y="493324"/>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393"/>
          <p:cNvSpPr txBox="1"/>
          <p:nvPr/>
        </p:nvSpPr>
        <p:spPr>
          <a:xfrm>
            <a:off x="5049512" y="4615762"/>
            <a:ext cx="1391158" cy="461665"/>
          </a:xfrm>
          <a:prstGeom prst="rect">
            <a:avLst/>
          </a:prstGeom>
          <a:noFill/>
        </p:spPr>
        <p:txBody>
          <a:bodyPr wrap="square" rtlCol="0">
            <a:spAutoFit/>
          </a:bodyPr>
          <a:lstStyle/>
          <a:p>
            <a:pPr algn="ctr"/>
            <a:r>
              <a:rPr lang="zh-CN" altLang="en-US" sz="24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激活</a:t>
            </a:r>
            <a:endParaRPr lang="en-US" sz="24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5" name="Oval 395"/>
          <p:cNvSpPr/>
          <p:nvPr/>
        </p:nvSpPr>
        <p:spPr>
          <a:xfrm>
            <a:off x="4430120" y="1528516"/>
            <a:ext cx="3632255" cy="3632255"/>
          </a:xfrm>
          <a:prstGeom prst="ellipse">
            <a:avLst/>
          </a:prstGeom>
          <a:noFill/>
          <a:ln w="15875">
            <a:solidFill>
              <a:srgbClr val="C00000">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46"/>
          <p:cNvSpPr/>
          <p:nvPr/>
        </p:nvSpPr>
        <p:spPr>
          <a:xfrm rot="2876051">
            <a:off x="4907663" y="2108155"/>
            <a:ext cx="544453" cy="1161761"/>
          </a:xfrm>
          <a:custGeom>
            <a:avLst/>
            <a:gdLst/>
            <a:ahLst/>
            <a:cxnLst/>
            <a:rect l="l" t="t" r="r" b="b"/>
            <a:pathLst>
              <a:path w="675308" h="1440981">
                <a:moveTo>
                  <a:pt x="246663" y="0"/>
                </a:moveTo>
                <a:lnTo>
                  <a:pt x="493326" y="493324"/>
                </a:lnTo>
                <a:lnTo>
                  <a:pt x="331933" y="493324"/>
                </a:lnTo>
                <a:lnTo>
                  <a:pt x="334905" y="607130"/>
                </a:lnTo>
                <a:cubicBezTo>
                  <a:pt x="357231" y="856587"/>
                  <a:pt x="473671" y="1096075"/>
                  <a:pt x="674064" y="1268492"/>
                </a:cubicBezTo>
                <a:lnTo>
                  <a:pt x="675308" y="1269459"/>
                </a:lnTo>
                <a:lnTo>
                  <a:pt x="555609" y="1440981"/>
                </a:lnTo>
                <a:lnTo>
                  <a:pt x="537445" y="1426892"/>
                </a:lnTo>
                <a:cubicBezTo>
                  <a:pt x="294673" y="1218012"/>
                  <a:pt x="153609" y="927879"/>
                  <a:pt x="126563" y="625667"/>
                </a:cubicBezTo>
                <a:lnTo>
                  <a:pt x="123107" y="493324"/>
                </a:lnTo>
                <a:lnTo>
                  <a:pt x="0" y="493324"/>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176"/>
          <p:cNvSpPr txBox="1"/>
          <p:nvPr/>
        </p:nvSpPr>
        <p:spPr>
          <a:xfrm>
            <a:off x="768133" y="2091912"/>
            <a:ext cx="2476463" cy="461665"/>
          </a:xfrm>
          <a:prstGeom prst="rect">
            <a:avLst/>
          </a:prstGeom>
          <a:noFill/>
        </p:spPr>
        <p:txBody>
          <a:bodyPr wrap="square" rtlCol="0">
            <a:spAutoFit/>
          </a:bodyPr>
          <a:lstStyle/>
          <a:p>
            <a:pPr algn="r"/>
            <a:r>
              <a:rPr lang="zh-CN" altLang="en-US" sz="2400" b="1" dirty="0" smtClean="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服务停用</a:t>
            </a:r>
            <a:endParaRPr lang="en-US" sz="240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88" name="Straight Connector 177"/>
          <p:cNvCxnSpPr>
            <a:stCxn id="149" idx="0"/>
          </p:cNvCxnSpPr>
          <p:nvPr/>
        </p:nvCxnSpPr>
        <p:spPr bwMode="gray">
          <a:xfrm flipH="1" flipV="1">
            <a:off x="3323591" y="2382119"/>
            <a:ext cx="1624590" cy="809862"/>
          </a:xfrm>
          <a:prstGeom prst="line">
            <a:avLst/>
          </a:prstGeom>
          <a:ln w="9525">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grpSp>
        <p:nvGrpSpPr>
          <p:cNvPr id="89" name="Group 142"/>
          <p:cNvGrpSpPr/>
          <p:nvPr/>
        </p:nvGrpSpPr>
        <p:grpSpPr>
          <a:xfrm flipH="1">
            <a:off x="1437135" y="2525038"/>
            <a:ext cx="3511047" cy="666947"/>
            <a:chOff x="9285064" y="4517672"/>
            <a:chExt cx="3177045" cy="689338"/>
          </a:xfrm>
        </p:grpSpPr>
        <p:sp>
          <p:nvSpPr>
            <p:cNvPr id="90" name="TextBox 144"/>
            <p:cNvSpPr txBox="1"/>
            <p:nvPr/>
          </p:nvSpPr>
          <p:spPr>
            <a:xfrm>
              <a:off x="10898633" y="4517672"/>
              <a:ext cx="1563476" cy="477164"/>
            </a:xfrm>
            <a:prstGeom prst="rect">
              <a:avLst/>
            </a:prstGeom>
            <a:noFill/>
          </p:spPr>
          <p:txBody>
            <a:bodyPr wrap="square" rtlCol="0">
              <a:spAutoFit/>
            </a:bodyPr>
            <a:lstStyle/>
            <a:p>
              <a:pPr algn="r"/>
              <a:r>
                <a:rPr lang="zh-CN" altLang="en-US" sz="2400" b="1" dirty="0" smtClean="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计费停用</a:t>
              </a:r>
              <a:endParaRPr lang="en-US" sz="240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91" name="Straight Connector 145"/>
            <p:cNvCxnSpPr>
              <a:stCxn id="149" idx="0"/>
            </p:cNvCxnSpPr>
            <p:nvPr/>
          </p:nvCxnSpPr>
          <p:spPr bwMode="gray">
            <a:xfrm flipV="1">
              <a:off x="9285064" y="4680967"/>
              <a:ext cx="1522652" cy="526043"/>
            </a:xfrm>
            <a:prstGeom prst="line">
              <a:avLst/>
            </a:prstGeom>
            <a:ln w="9525">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92" name="Group 147"/>
          <p:cNvGrpSpPr/>
          <p:nvPr/>
        </p:nvGrpSpPr>
        <p:grpSpPr>
          <a:xfrm flipH="1">
            <a:off x="8257491" y="2768891"/>
            <a:ext cx="2301161" cy="461665"/>
            <a:chOff x="5159377" y="1957797"/>
            <a:chExt cx="1444779" cy="461665"/>
          </a:xfrm>
        </p:grpSpPr>
        <p:sp>
          <p:nvSpPr>
            <p:cNvPr id="93" name="TextBox 148"/>
            <p:cNvSpPr txBox="1"/>
            <p:nvPr/>
          </p:nvSpPr>
          <p:spPr>
            <a:xfrm>
              <a:off x="5159377" y="1957797"/>
              <a:ext cx="753165" cy="461665"/>
            </a:xfrm>
            <a:prstGeom prst="rect">
              <a:avLst/>
            </a:prstGeom>
            <a:noFill/>
          </p:spPr>
          <p:txBody>
            <a:bodyPr wrap="square" rtlCol="0">
              <a:spAutoFit/>
            </a:bodyPr>
            <a:lstStyle/>
            <a:p>
              <a:r>
                <a:rPr lang="zh-CN" altLang="en-US" sz="2400" b="1" dirty="0" smtClea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无服务</a:t>
              </a:r>
              <a:endParaRPr lang="en-US" sz="2400" b="1" dirty="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94" name="Straight Connector 149"/>
            <p:cNvCxnSpPr>
              <a:stCxn id="148" idx="3"/>
            </p:cNvCxnSpPr>
            <p:nvPr/>
          </p:nvCxnSpPr>
          <p:spPr bwMode="gray">
            <a:xfrm flipH="1" flipV="1">
              <a:off x="5985408" y="2218397"/>
              <a:ext cx="618748" cy="151140"/>
            </a:xfrm>
            <a:prstGeom prst="line">
              <a:avLst/>
            </a:prstGeom>
            <a:ln w="9525">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95" name="Group 150"/>
          <p:cNvGrpSpPr/>
          <p:nvPr/>
        </p:nvGrpSpPr>
        <p:grpSpPr>
          <a:xfrm>
            <a:off x="8257488" y="3180636"/>
            <a:ext cx="2417646" cy="507827"/>
            <a:chOff x="9839698" y="3928345"/>
            <a:chExt cx="2240362" cy="497267"/>
          </a:xfrm>
        </p:grpSpPr>
        <p:sp>
          <p:nvSpPr>
            <p:cNvPr id="96" name="TextBox 152"/>
            <p:cNvSpPr txBox="1"/>
            <p:nvPr/>
          </p:nvSpPr>
          <p:spPr>
            <a:xfrm>
              <a:off x="10885562" y="3973547"/>
              <a:ext cx="1194498" cy="452065"/>
            </a:xfrm>
            <a:prstGeom prst="rect">
              <a:avLst/>
            </a:prstGeom>
            <a:noFill/>
          </p:spPr>
          <p:txBody>
            <a:bodyPr wrap="square" rtlCol="0">
              <a:spAutoFit/>
            </a:bodyPr>
            <a:lstStyle/>
            <a:p>
              <a:r>
                <a:rPr lang="zh-CN" altLang="en-US" sz="2400" b="1" dirty="0" smtClea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不计费</a:t>
              </a:r>
              <a:endParaRPr lang="en-US" sz="2400" b="1" dirty="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97" name="Straight Connector 153"/>
            <p:cNvCxnSpPr>
              <a:stCxn id="148" idx="3"/>
            </p:cNvCxnSpPr>
            <p:nvPr/>
          </p:nvCxnSpPr>
          <p:spPr bwMode="gray">
            <a:xfrm>
              <a:off x="9839698" y="3928345"/>
              <a:ext cx="865058" cy="121197"/>
            </a:xfrm>
            <a:prstGeom prst="line">
              <a:avLst/>
            </a:prstGeom>
            <a:ln w="9525">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98" name="Group 161"/>
          <p:cNvGrpSpPr/>
          <p:nvPr/>
        </p:nvGrpSpPr>
        <p:grpSpPr>
          <a:xfrm>
            <a:off x="6968250" y="1118839"/>
            <a:ext cx="3366735" cy="1493979"/>
            <a:chOff x="8973841" y="1851100"/>
            <a:chExt cx="3366735" cy="1493979"/>
          </a:xfrm>
        </p:grpSpPr>
        <p:sp>
          <p:nvSpPr>
            <p:cNvPr id="99" name="TextBox 162"/>
            <p:cNvSpPr txBox="1"/>
            <p:nvPr/>
          </p:nvSpPr>
          <p:spPr>
            <a:xfrm>
              <a:off x="10651659" y="2878550"/>
              <a:ext cx="1504704" cy="466529"/>
            </a:xfrm>
            <a:prstGeom prst="rect">
              <a:avLst/>
            </a:prstGeom>
            <a:noFill/>
          </p:spPr>
          <p:txBody>
            <a:bodyPr wrap="square" rtlCol="0">
              <a:spAutoFit/>
            </a:bodyPr>
            <a:lstStyle/>
            <a:p>
              <a:r>
                <a:rPr lang="zh-CN" altLang="en-US" sz="2400" b="1" dirty="0" smtClea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不计费</a:t>
              </a:r>
              <a:endParaRPr lang="en-US" sz="2400" b="1" dirty="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0" name="TextBox 166"/>
            <p:cNvSpPr txBox="1"/>
            <p:nvPr/>
          </p:nvSpPr>
          <p:spPr>
            <a:xfrm>
              <a:off x="10264068" y="1851100"/>
              <a:ext cx="1747456" cy="461665"/>
            </a:xfrm>
            <a:prstGeom prst="rect">
              <a:avLst/>
            </a:prstGeom>
            <a:noFill/>
          </p:spPr>
          <p:txBody>
            <a:bodyPr wrap="square" rtlCol="0">
              <a:spAutoFit/>
            </a:bodyPr>
            <a:lstStyle/>
            <a:p>
              <a:r>
                <a:rPr lang="zh-CN" altLang="en-US" sz="2400" b="1" dirty="0" smtClea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有限的服务</a:t>
              </a:r>
              <a:endParaRPr lang="en-US" sz="2400" b="1" dirty="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1" name="TextBox 168"/>
            <p:cNvSpPr txBox="1"/>
            <p:nvPr/>
          </p:nvSpPr>
          <p:spPr>
            <a:xfrm>
              <a:off x="10536043" y="2312872"/>
              <a:ext cx="1804533" cy="461665"/>
            </a:xfrm>
            <a:prstGeom prst="rect">
              <a:avLst/>
            </a:prstGeom>
            <a:noFill/>
          </p:spPr>
          <p:txBody>
            <a:bodyPr wrap="square" rtlCol="0">
              <a:spAutoFit/>
            </a:bodyPr>
            <a:lstStyle/>
            <a:p>
              <a:r>
                <a:rPr lang="zh-CN" altLang="en-US" sz="2400" b="1" dirty="0" smtClea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封顶的用量</a:t>
              </a:r>
              <a:endParaRPr lang="en-US" sz="2400" b="1" dirty="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02" name="Straight Connector 170"/>
            <p:cNvCxnSpPr/>
            <p:nvPr/>
          </p:nvCxnSpPr>
          <p:spPr bwMode="gray">
            <a:xfrm flipV="1">
              <a:off x="9062212" y="2175259"/>
              <a:ext cx="1109310" cy="650754"/>
            </a:xfrm>
            <a:prstGeom prst="line">
              <a:avLst/>
            </a:prstGeom>
            <a:ln w="9525">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3" name="Straight Connector 172"/>
            <p:cNvCxnSpPr/>
            <p:nvPr/>
          </p:nvCxnSpPr>
          <p:spPr bwMode="gray">
            <a:xfrm flipV="1">
              <a:off x="8973841" y="2577715"/>
              <a:ext cx="1499016" cy="248297"/>
            </a:xfrm>
            <a:prstGeom prst="line">
              <a:avLst/>
            </a:prstGeom>
            <a:ln w="9525">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4" name="Straight Connector 175"/>
            <p:cNvCxnSpPr/>
            <p:nvPr/>
          </p:nvCxnSpPr>
          <p:spPr bwMode="gray">
            <a:xfrm>
              <a:off x="8973841" y="2826012"/>
              <a:ext cx="1585890" cy="154491"/>
            </a:xfrm>
            <a:prstGeom prst="line">
              <a:avLst/>
            </a:prstGeom>
            <a:ln w="9525">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105" name="TextBox 179"/>
          <p:cNvSpPr txBox="1"/>
          <p:nvPr/>
        </p:nvSpPr>
        <p:spPr>
          <a:xfrm>
            <a:off x="10277908" y="1455025"/>
            <a:ext cx="2256854" cy="723275"/>
          </a:xfrm>
          <a:prstGeom prst="rect">
            <a:avLst/>
          </a:prstGeom>
          <a:noFill/>
        </p:spPr>
        <p:txBody>
          <a:bodyPr wrap="square" rtlCol="0">
            <a:spAutoFit/>
          </a:bodyPr>
          <a:lstStyle>
            <a:defPPr>
              <a:defRPr lang="en-US"/>
            </a:defPPr>
            <a:lvl1pPr>
              <a:lnSpc>
                <a:spcPct val="50000"/>
              </a:lnSpc>
              <a:spcBef>
                <a:spcPts val="600"/>
              </a:spcBef>
              <a:defRPr sz="1200">
                <a:solidFill>
                  <a:srgbClr val="64686E"/>
                </a:solidFill>
              </a:defRPr>
            </a:lvl1pPr>
          </a:lstStyle>
          <a:p>
            <a:pPr>
              <a:lnSpc>
                <a:spcPct val="100000"/>
              </a:lnSpc>
            </a:pPr>
            <a:r>
              <a:rPr lang="zh-CN" altLang="en-US" sz="1800" dirty="0" smtClea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测试周期</a:t>
            </a:r>
          </a:p>
          <a:p>
            <a:pPr>
              <a:lnSpc>
                <a:spcPct val="100000"/>
              </a:lnSpc>
            </a:pPr>
            <a:r>
              <a:rPr lang="zh-CN" altLang="en-US" sz="1800" dirty="0" smtClea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数据和短信分配</a:t>
            </a:r>
            <a:endParaRPr lang="en-US" altLang="zh-CN" sz="1800" dirty="0" smtClea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06" name="Straight Connector 181"/>
          <p:cNvCxnSpPr/>
          <p:nvPr/>
        </p:nvCxnSpPr>
        <p:spPr bwMode="gray">
          <a:xfrm>
            <a:off x="10277908" y="1439483"/>
            <a:ext cx="0" cy="715092"/>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TextBox 192"/>
          <p:cNvSpPr txBox="1"/>
          <p:nvPr/>
        </p:nvSpPr>
        <p:spPr>
          <a:xfrm>
            <a:off x="9607374" y="4736961"/>
            <a:ext cx="2579825" cy="1077218"/>
          </a:xfrm>
          <a:prstGeom prst="rect">
            <a:avLst/>
          </a:prstGeom>
          <a:noFill/>
        </p:spPr>
        <p:txBody>
          <a:bodyPr wrap="square" rtlCol="0">
            <a:spAutoFit/>
          </a:bodyPr>
          <a:lstStyle>
            <a:defPPr>
              <a:defRPr lang="en-US"/>
            </a:defPPr>
            <a:lvl1pPr>
              <a:lnSpc>
                <a:spcPct val="50000"/>
              </a:lnSpc>
              <a:spcBef>
                <a:spcPts val="600"/>
              </a:spcBef>
              <a:defRPr sz="1200">
                <a:solidFill>
                  <a:srgbClr val="64686E"/>
                </a:solidFill>
              </a:defRPr>
            </a:lvl1pPr>
          </a:lstStyle>
          <a:p>
            <a:pPr>
              <a:lnSpc>
                <a:spcPct val="100000"/>
              </a:lnSpc>
            </a:pPr>
            <a:r>
              <a:rPr lang="zh-CN" altLang="en-US" sz="1800" dirty="0" smtClea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可激活状态</a:t>
            </a:r>
            <a:endParaRPr lang="en-US" sz="1800" dirty="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00000"/>
              </a:lnSpc>
            </a:pPr>
            <a:r>
              <a:rPr lang="zh-CN" altLang="en-US" sz="1800" dirty="0" smtClea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设置好默认服务计划</a:t>
            </a:r>
          </a:p>
          <a:p>
            <a:pPr>
              <a:lnSpc>
                <a:spcPct val="100000"/>
              </a:lnSpc>
            </a:pPr>
            <a:r>
              <a:rPr lang="zh-CN" altLang="en-US" sz="1800" dirty="0" smtClea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设置好默认资费计划</a:t>
            </a:r>
            <a:endParaRPr lang="en-US" altLang="zh-CN" sz="1800" dirty="0" smtClea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08" name="Group 194"/>
          <p:cNvGrpSpPr/>
          <p:nvPr/>
        </p:nvGrpSpPr>
        <p:grpSpPr>
          <a:xfrm>
            <a:off x="-346858" y="3801115"/>
            <a:ext cx="5950840" cy="2393467"/>
            <a:chOff x="1644399" y="3443780"/>
            <a:chExt cx="5950840" cy="2393467"/>
          </a:xfrm>
        </p:grpSpPr>
        <p:sp>
          <p:nvSpPr>
            <p:cNvPr id="109" name="TextBox 195"/>
            <p:cNvSpPr txBox="1"/>
            <p:nvPr/>
          </p:nvSpPr>
          <p:spPr>
            <a:xfrm>
              <a:off x="5049672" y="5375582"/>
              <a:ext cx="1534406" cy="461665"/>
            </a:xfrm>
            <a:prstGeom prst="rect">
              <a:avLst/>
            </a:prstGeom>
            <a:noFill/>
          </p:spPr>
          <p:txBody>
            <a:bodyPr wrap="square" rtlCol="0">
              <a:spAutoFit/>
            </a:bodyPr>
            <a:lstStyle/>
            <a:p>
              <a:pPr algn="r"/>
              <a:r>
                <a:rPr lang="zh-CN" altLang="en-US" sz="2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开始计费</a:t>
              </a:r>
              <a:endParaRPr 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0" name="TextBox 196"/>
            <p:cNvSpPr txBox="1"/>
            <p:nvPr/>
          </p:nvSpPr>
          <p:spPr>
            <a:xfrm>
              <a:off x="4455593" y="4197881"/>
              <a:ext cx="1554841" cy="461665"/>
            </a:xfrm>
            <a:prstGeom prst="rect">
              <a:avLst/>
            </a:prstGeom>
            <a:noFill/>
          </p:spPr>
          <p:txBody>
            <a:bodyPr wrap="square" rtlCol="0">
              <a:spAutoFit/>
            </a:bodyPr>
            <a:lstStyle/>
            <a:p>
              <a:pPr algn="r"/>
              <a:r>
                <a:rPr lang="zh-CN" altLang="en-US" sz="2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管理服务</a:t>
              </a:r>
              <a:endParaRPr 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1" name="TextBox 197"/>
            <p:cNvSpPr txBox="1"/>
            <p:nvPr/>
          </p:nvSpPr>
          <p:spPr>
            <a:xfrm>
              <a:off x="4679810" y="4731481"/>
              <a:ext cx="1467518" cy="461665"/>
            </a:xfrm>
            <a:prstGeom prst="rect">
              <a:avLst/>
            </a:prstGeom>
            <a:noFill/>
          </p:spPr>
          <p:txBody>
            <a:bodyPr wrap="square" rtlCol="0">
              <a:spAutoFit/>
            </a:bodyPr>
            <a:lstStyle/>
            <a:p>
              <a:pPr algn="r"/>
              <a:r>
                <a:rPr lang="zh-CN" altLang="en-US" sz="2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分配用量</a:t>
              </a:r>
              <a:endParaRPr 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12" name="Straight Connector 198"/>
            <p:cNvCxnSpPr/>
            <p:nvPr/>
          </p:nvCxnSpPr>
          <p:spPr bwMode="gray">
            <a:xfrm flipH="1">
              <a:off x="6097524" y="4197881"/>
              <a:ext cx="1497715" cy="145816"/>
            </a:xfrm>
            <a:prstGeom prst="line">
              <a:avLst/>
            </a:prstGeom>
            <a:ln w="9525">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113" name="Straight Connector 199"/>
            <p:cNvCxnSpPr/>
            <p:nvPr/>
          </p:nvCxnSpPr>
          <p:spPr bwMode="gray">
            <a:xfrm flipH="1">
              <a:off x="6205362" y="4197881"/>
              <a:ext cx="1359107" cy="695960"/>
            </a:xfrm>
            <a:prstGeom prst="line">
              <a:avLst/>
            </a:prstGeom>
            <a:ln w="9525">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114" name="Straight Connector 200"/>
            <p:cNvCxnSpPr/>
            <p:nvPr/>
          </p:nvCxnSpPr>
          <p:spPr bwMode="gray">
            <a:xfrm flipH="1">
              <a:off x="6633707" y="4197881"/>
              <a:ext cx="937400" cy="1316201"/>
            </a:xfrm>
            <a:prstGeom prst="line">
              <a:avLst/>
            </a:prstGeom>
            <a:ln w="9525">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115" name="TextBox 201"/>
            <p:cNvSpPr txBox="1"/>
            <p:nvPr/>
          </p:nvSpPr>
          <p:spPr>
            <a:xfrm>
              <a:off x="4292313" y="3468395"/>
              <a:ext cx="1554841" cy="461665"/>
            </a:xfrm>
            <a:prstGeom prst="rect">
              <a:avLst/>
            </a:prstGeom>
            <a:noFill/>
          </p:spPr>
          <p:txBody>
            <a:bodyPr wrap="square" rtlCol="0">
              <a:spAutoFit/>
            </a:bodyPr>
            <a:lstStyle/>
            <a:p>
              <a:pPr algn="r"/>
              <a:r>
                <a:rPr lang="zh-CN" altLang="en-US" sz="2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服务激活</a:t>
              </a:r>
              <a:endParaRPr 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16" name="Straight Connector 202"/>
            <p:cNvCxnSpPr/>
            <p:nvPr/>
          </p:nvCxnSpPr>
          <p:spPr bwMode="gray">
            <a:xfrm flipH="1" flipV="1">
              <a:off x="5930146" y="3647676"/>
              <a:ext cx="1660852" cy="550205"/>
            </a:xfrm>
            <a:prstGeom prst="line">
              <a:avLst/>
            </a:prstGeom>
            <a:ln w="9525">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grpSp>
          <p:nvGrpSpPr>
            <p:cNvPr id="117" name="Group 203"/>
            <p:cNvGrpSpPr/>
            <p:nvPr/>
          </p:nvGrpSpPr>
          <p:grpSpPr>
            <a:xfrm>
              <a:off x="1644399" y="3923041"/>
              <a:ext cx="2858907" cy="661720"/>
              <a:chOff x="-497692" y="4068206"/>
              <a:chExt cx="2858907" cy="661720"/>
            </a:xfrm>
          </p:grpSpPr>
          <p:sp>
            <p:nvSpPr>
              <p:cNvPr id="125" name="TextBox 213"/>
              <p:cNvSpPr txBox="1"/>
              <p:nvPr/>
            </p:nvSpPr>
            <p:spPr>
              <a:xfrm>
                <a:off x="-497692" y="4068206"/>
                <a:ext cx="2838863" cy="661720"/>
              </a:xfrm>
              <a:prstGeom prst="rect">
                <a:avLst/>
              </a:prstGeom>
              <a:noFill/>
            </p:spPr>
            <p:txBody>
              <a:bodyPr wrap="square" rtlCol="0">
                <a:spAutoFit/>
              </a:bodyPr>
              <a:lstStyle>
                <a:defPPr>
                  <a:defRPr lang="zh-CN"/>
                </a:defPPr>
                <a:lvl1pPr algn="r">
                  <a:lnSpc>
                    <a:spcPct val="100000"/>
                  </a:lnSpc>
                  <a:spcBef>
                    <a:spcPts val="600"/>
                  </a:spcBef>
                  <a:defRPr sz="160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启用自动化规则</a:t>
                </a:r>
              </a:p>
              <a:p>
                <a:r>
                  <a:rPr lang="zh-CN" altLang="en-US" dirty="0"/>
                  <a:t>诊断连接</a:t>
                </a:r>
                <a:endParaRPr lang="en-US" altLang="zh-CN" dirty="0"/>
              </a:p>
            </p:txBody>
          </p:sp>
          <p:cxnSp>
            <p:nvCxnSpPr>
              <p:cNvPr id="126" name="Straight Connector 214"/>
              <p:cNvCxnSpPr/>
              <p:nvPr/>
            </p:nvCxnSpPr>
            <p:spPr bwMode="gray">
              <a:xfrm>
                <a:off x="2361215" y="4209818"/>
                <a:ext cx="0" cy="432443"/>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8" name="Group 204"/>
            <p:cNvGrpSpPr/>
            <p:nvPr/>
          </p:nvGrpSpPr>
          <p:grpSpPr>
            <a:xfrm>
              <a:off x="1680761" y="4624513"/>
              <a:ext cx="2952749" cy="751069"/>
              <a:chOff x="-461330" y="4746378"/>
              <a:chExt cx="2952749" cy="751069"/>
            </a:xfrm>
          </p:grpSpPr>
          <p:sp>
            <p:nvSpPr>
              <p:cNvPr id="123" name="TextBox 211"/>
              <p:cNvSpPr txBox="1"/>
              <p:nvPr/>
            </p:nvSpPr>
            <p:spPr>
              <a:xfrm>
                <a:off x="-461330" y="4799721"/>
                <a:ext cx="2951880" cy="661720"/>
              </a:xfrm>
              <a:prstGeom prst="rect">
                <a:avLst/>
              </a:prstGeom>
              <a:noFill/>
            </p:spPr>
            <p:txBody>
              <a:bodyPr wrap="square" rtlCol="0">
                <a:spAutoFit/>
              </a:bodyPr>
              <a:lstStyle>
                <a:defPPr>
                  <a:defRPr lang="zh-CN"/>
                </a:defPPr>
                <a:lvl1pPr algn="r">
                  <a:lnSpc>
                    <a:spcPct val="100000"/>
                  </a:lnSpc>
                  <a:spcBef>
                    <a:spcPts val="600"/>
                  </a:spcBef>
                  <a:defRPr sz="160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分配用量</a:t>
                </a:r>
                <a:r>
                  <a:rPr lang="en-US" dirty="0"/>
                  <a:t> – </a:t>
                </a:r>
                <a:r>
                  <a:rPr lang="zh-CN" altLang="en-US" dirty="0"/>
                  <a:t>个人</a:t>
                </a:r>
                <a:r>
                  <a:rPr lang="en-US" dirty="0"/>
                  <a:t>/ </a:t>
                </a:r>
                <a:r>
                  <a:rPr lang="zh-CN" altLang="en-US" dirty="0"/>
                  <a:t>共享</a:t>
                </a:r>
              </a:p>
              <a:p>
                <a:r>
                  <a:rPr lang="zh-CN" altLang="en-US" dirty="0"/>
                  <a:t>定义优化成本的规则</a:t>
                </a:r>
                <a:endParaRPr lang="en-US" dirty="0"/>
              </a:p>
            </p:txBody>
          </p:sp>
          <p:cxnSp>
            <p:nvCxnSpPr>
              <p:cNvPr id="124" name="Straight Connector 212"/>
              <p:cNvCxnSpPr/>
              <p:nvPr/>
            </p:nvCxnSpPr>
            <p:spPr bwMode="gray">
              <a:xfrm>
                <a:off x="2491419" y="4746378"/>
                <a:ext cx="0" cy="751069"/>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9" name="TextBox 209"/>
            <p:cNvSpPr txBox="1"/>
            <p:nvPr/>
          </p:nvSpPr>
          <p:spPr>
            <a:xfrm>
              <a:off x="4204802" y="5390971"/>
              <a:ext cx="1194700" cy="276999"/>
            </a:xfrm>
            <a:prstGeom prst="rect">
              <a:avLst/>
            </a:prstGeom>
            <a:noFill/>
          </p:spPr>
          <p:txBody>
            <a:bodyPr wrap="square" rtlCol="0">
              <a:spAutoFit/>
            </a:bodyPr>
            <a:lstStyle/>
            <a:p>
              <a:pPr algn="r">
                <a:spcBef>
                  <a:spcPts val="600"/>
                </a:spcBef>
              </a:pPr>
              <a:endParaRPr lang="en-US" sz="120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120" name="Group 206"/>
            <p:cNvGrpSpPr/>
            <p:nvPr/>
          </p:nvGrpSpPr>
          <p:grpSpPr>
            <a:xfrm>
              <a:off x="1915382" y="3443780"/>
              <a:ext cx="2523889" cy="432443"/>
              <a:chOff x="-28226" y="4257467"/>
              <a:chExt cx="2523889" cy="432443"/>
            </a:xfrm>
          </p:grpSpPr>
          <p:sp>
            <p:nvSpPr>
              <p:cNvPr id="121" name="TextBox 207"/>
              <p:cNvSpPr txBox="1"/>
              <p:nvPr/>
            </p:nvSpPr>
            <p:spPr>
              <a:xfrm>
                <a:off x="-28226" y="4304411"/>
                <a:ext cx="2523889" cy="338554"/>
              </a:xfrm>
              <a:prstGeom prst="rect">
                <a:avLst/>
              </a:prstGeom>
              <a:noFill/>
            </p:spPr>
            <p:txBody>
              <a:bodyPr wrap="square" rtlCol="0">
                <a:spAutoFit/>
              </a:bodyPr>
              <a:lstStyle>
                <a:defPPr>
                  <a:defRPr lang="en-US"/>
                </a:defPPr>
                <a:lvl1pPr algn="r">
                  <a:lnSpc>
                    <a:spcPct val="50000"/>
                  </a:lnSpc>
                  <a:spcBef>
                    <a:spcPts val="600"/>
                  </a:spcBef>
                  <a:defRPr sz="1200">
                    <a:solidFill>
                      <a:srgbClr val="64686E"/>
                    </a:solidFill>
                  </a:defRPr>
                </a:lvl1pPr>
              </a:lstStyle>
              <a:p>
                <a:pPr>
                  <a:lnSpc>
                    <a:spcPct val="100000"/>
                  </a:lnSpc>
                </a:pPr>
                <a:r>
                  <a:rPr lang="zh-CN" altLang="en-US" sz="1600" dirty="0" smtClea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设备首次使用时自动激活</a:t>
                </a:r>
                <a:endParaRPr lang="en-US" sz="1600" dirty="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22" name="Straight Connector 208"/>
              <p:cNvCxnSpPr/>
              <p:nvPr/>
            </p:nvCxnSpPr>
            <p:spPr bwMode="gray">
              <a:xfrm>
                <a:off x="2481781" y="4257467"/>
                <a:ext cx="0" cy="432443"/>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27" name="TextBox 215"/>
          <p:cNvSpPr txBox="1"/>
          <p:nvPr/>
        </p:nvSpPr>
        <p:spPr>
          <a:xfrm>
            <a:off x="-32552" y="5768717"/>
            <a:ext cx="3016986" cy="984885"/>
          </a:xfrm>
          <a:prstGeom prst="rect">
            <a:avLst/>
          </a:prstGeom>
          <a:noFill/>
        </p:spPr>
        <p:txBody>
          <a:bodyPr wrap="square" rtlCol="0">
            <a:spAutoFit/>
          </a:bodyPr>
          <a:lstStyle>
            <a:defPPr>
              <a:defRPr lang="zh-CN"/>
            </a:defPPr>
            <a:lvl1pPr algn="r">
              <a:lnSpc>
                <a:spcPct val="100000"/>
              </a:lnSpc>
              <a:spcBef>
                <a:spcPts val="600"/>
              </a:spcBef>
              <a:defRPr sz="160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跟踪使用情况</a:t>
            </a:r>
            <a:endParaRPr lang="en-US" altLang="zh-CN" dirty="0"/>
          </a:p>
          <a:p>
            <a:r>
              <a:rPr lang="zh-CN" altLang="en-US" dirty="0"/>
              <a:t>融合的计费纪录</a:t>
            </a:r>
          </a:p>
          <a:p>
            <a:r>
              <a:rPr lang="zh-CN" altLang="en-US" dirty="0"/>
              <a:t>处理零售计费纪录</a:t>
            </a:r>
            <a:endParaRPr lang="en-US" dirty="0"/>
          </a:p>
        </p:txBody>
      </p:sp>
      <p:cxnSp>
        <p:nvCxnSpPr>
          <p:cNvPr id="128" name="Straight Connector 154"/>
          <p:cNvCxnSpPr/>
          <p:nvPr/>
        </p:nvCxnSpPr>
        <p:spPr bwMode="gray">
          <a:xfrm>
            <a:off x="9599763" y="4775500"/>
            <a:ext cx="0" cy="1038679"/>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9" name="Isosceles Triangle 46"/>
          <p:cNvSpPr/>
          <p:nvPr/>
        </p:nvSpPr>
        <p:spPr>
          <a:xfrm rot="6115562">
            <a:off x="5960061" y="1464261"/>
            <a:ext cx="544453" cy="1058639"/>
          </a:xfrm>
          <a:custGeom>
            <a:avLst/>
            <a:gdLst/>
            <a:ahLst/>
            <a:cxnLst/>
            <a:rect l="l" t="t" r="r" b="b"/>
            <a:pathLst>
              <a:path w="675308" h="1440981">
                <a:moveTo>
                  <a:pt x="246663" y="0"/>
                </a:moveTo>
                <a:lnTo>
                  <a:pt x="493326" y="493324"/>
                </a:lnTo>
                <a:lnTo>
                  <a:pt x="331933" y="493324"/>
                </a:lnTo>
                <a:lnTo>
                  <a:pt x="334905" y="607130"/>
                </a:lnTo>
                <a:cubicBezTo>
                  <a:pt x="357231" y="856587"/>
                  <a:pt x="473671" y="1096075"/>
                  <a:pt x="674064" y="1268492"/>
                </a:cubicBezTo>
                <a:lnTo>
                  <a:pt x="675308" y="1269459"/>
                </a:lnTo>
                <a:lnTo>
                  <a:pt x="555609" y="1440981"/>
                </a:lnTo>
                <a:lnTo>
                  <a:pt x="537445" y="1426892"/>
                </a:lnTo>
                <a:cubicBezTo>
                  <a:pt x="294673" y="1218012"/>
                  <a:pt x="153609" y="927879"/>
                  <a:pt x="126563" y="625667"/>
                </a:cubicBezTo>
                <a:lnTo>
                  <a:pt x="123107" y="493324"/>
                </a:lnTo>
                <a:lnTo>
                  <a:pt x="0" y="493324"/>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TextBox 216"/>
          <p:cNvSpPr txBox="1"/>
          <p:nvPr/>
        </p:nvSpPr>
        <p:spPr>
          <a:xfrm>
            <a:off x="105560" y="2238590"/>
            <a:ext cx="1343118" cy="251159"/>
          </a:xfrm>
          <a:prstGeom prst="rect">
            <a:avLst/>
          </a:prstGeom>
          <a:noFill/>
        </p:spPr>
        <p:txBody>
          <a:bodyPr wrap="square" rtlCol="0">
            <a:spAutoFit/>
          </a:bodyPr>
          <a:lstStyle>
            <a:defPPr>
              <a:defRPr lang="en-US"/>
            </a:defPPr>
            <a:lvl1pPr algn="r">
              <a:lnSpc>
                <a:spcPct val="50000"/>
              </a:lnSpc>
              <a:spcBef>
                <a:spcPts val="600"/>
              </a:spcBef>
              <a:defRPr sz="1200">
                <a:solidFill>
                  <a:srgbClr val="64686E"/>
                </a:solidFill>
              </a:defRPr>
            </a:lvl1pPr>
          </a:lstStyle>
          <a:p>
            <a:r>
              <a:rPr lang="zh-CN" altLang="en-US" sz="1800" dirty="0" smtClea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暂停使用</a:t>
            </a:r>
            <a:endParaRPr lang="en-US" sz="1800" dirty="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31" name="Group 187"/>
          <p:cNvGrpSpPr/>
          <p:nvPr/>
        </p:nvGrpSpPr>
        <p:grpSpPr>
          <a:xfrm>
            <a:off x="7441267" y="4735231"/>
            <a:ext cx="2446744" cy="1281019"/>
            <a:chOff x="8951937" y="5418253"/>
            <a:chExt cx="2446744" cy="1281019"/>
          </a:xfrm>
        </p:grpSpPr>
        <p:sp>
          <p:nvSpPr>
            <p:cNvPr id="132" name="TextBox 188"/>
            <p:cNvSpPr txBox="1"/>
            <p:nvPr/>
          </p:nvSpPr>
          <p:spPr>
            <a:xfrm>
              <a:off x="9656653" y="5575821"/>
              <a:ext cx="1742028"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服务预备</a:t>
              </a:r>
              <a:endParaRPr 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3" name="TextBox 189"/>
            <p:cNvSpPr txBox="1"/>
            <p:nvPr/>
          </p:nvSpPr>
          <p:spPr>
            <a:xfrm>
              <a:off x="9434460" y="6237607"/>
              <a:ext cx="1536699"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准备计费</a:t>
              </a:r>
              <a:endParaRPr 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34" name="Straight Connector 190"/>
            <p:cNvCxnSpPr>
              <a:stCxn id="147" idx="2"/>
            </p:cNvCxnSpPr>
            <p:nvPr/>
          </p:nvCxnSpPr>
          <p:spPr bwMode="gray">
            <a:xfrm>
              <a:off x="8951937" y="5418253"/>
              <a:ext cx="697532" cy="358363"/>
            </a:xfrm>
            <a:prstGeom prst="line">
              <a:avLst/>
            </a:prstGeom>
            <a:ln w="9525">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135" name="Straight Connector 191"/>
            <p:cNvCxnSpPr>
              <a:stCxn id="147" idx="2"/>
            </p:cNvCxnSpPr>
            <p:nvPr/>
          </p:nvCxnSpPr>
          <p:spPr bwMode="gray">
            <a:xfrm>
              <a:off x="8951937" y="5418253"/>
              <a:ext cx="466562" cy="656103"/>
            </a:xfrm>
            <a:prstGeom prst="line">
              <a:avLst/>
            </a:prstGeom>
            <a:ln w="9525">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136" name="TextBox 163"/>
          <p:cNvSpPr txBox="1"/>
          <p:nvPr/>
        </p:nvSpPr>
        <p:spPr>
          <a:xfrm>
            <a:off x="6091472" y="1653288"/>
            <a:ext cx="1580335" cy="461665"/>
          </a:xfrm>
          <a:prstGeom prst="rect">
            <a:avLst/>
          </a:prstGeom>
          <a:noFill/>
        </p:spPr>
        <p:txBody>
          <a:bodyPr wrap="square" rtlCol="0">
            <a:spAutoFit/>
          </a:bodyPr>
          <a:lstStyle/>
          <a:p>
            <a:pPr algn="ctr"/>
            <a:r>
              <a:rPr lang="zh-CN" altLang="en-US" sz="24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a:t>
            </a:r>
            <a:endParaRPr lang="en-US" sz="24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37" name="Group 156"/>
          <p:cNvGrpSpPr/>
          <p:nvPr/>
        </p:nvGrpSpPr>
        <p:grpSpPr>
          <a:xfrm>
            <a:off x="1572585" y="901606"/>
            <a:ext cx="3638959" cy="965056"/>
            <a:chOff x="5491996" y="2206583"/>
            <a:chExt cx="3718213" cy="965056"/>
          </a:xfrm>
        </p:grpSpPr>
        <p:sp>
          <p:nvSpPr>
            <p:cNvPr id="138" name="TextBox 157"/>
            <p:cNvSpPr txBox="1"/>
            <p:nvPr/>
          </p:nvSpPr>
          <p:spPr>
            <a:xfrm>
              <a:off x="7253337" y="2206583"/>
              <a:ext cx="1659974" cy="276999"/>
            </a:xfrm>
            <a:prstGeom prst="rect">
              <a:avLst/>
            </a:prstGeom>
            <a:noFill/>
          </p:spPr>
          <p:txBody>
            <a:bodyPr wrap="square" rtlCol="0">
              <a:spAutoFit/>
            </a:bodyPr>
            <a:lstStyle/>
            <a:p>
              <a:pPr algn="r"/>
              <a:endParaRPr lang="en-US" sz="120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9" name="TextBox 158"/>
            <p:cNvSpPr txBox="1"/>
            <p:nvPr/>
          </p:nvSpPr>
          <p:spPr>
            <a:xfrm>
              <a:off x="5491996" y="2489971"/>
              <a:ext cx="2816424" cy="461665"/>
            </a:xfrm>
            <a:prstGeom prst="rect">
              <a:avLst/>
            </a:prstGeom>
            <a:noFill/>
          </p:spPr>
          <p:txBody>
            <a:bodyPr wrap="square" rtlCol="0">
              <a:spAutoFit/>
            </a:bodyPr>
            <a:lstStyle/>
            <a:p>
              <a:pPr algn="r"/>
              <a:r>
                <a:rPr lang="zh-CN" altLang="en-US" sz="2400" b="1" dirty="0" smtClean="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购买设备和</a:t>
              </a:r>
              <a:r>
                <a:rPr lang="en-US" altLang="zh-CN" sz="2400" b="1" dirty="0" smtClean="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SIM</a:t>
              </a:r>
              <a:endParaRPr lang="en-US" sz="240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40" name="Straight Connector 159"/>
            <p:cNvCxnSpPr>
              <a:endCxn id="139" idx="3"/>
            </p:cNvCxnSpPr>
            <p:nvPr/>
          </p:nvCxnSpPr>
          <p:spPr bwMode="gray">
            <a:xfrm flipH="1" flipV="1">
              <a:off x="8308421" y="2720804"/>
              <a:ext cx="901788" cy="450835"/>
            </a:xfrm>
            <a:prstGeom prst="line">
              <a:avLst/>
            </a:prstGeom>
            <a:ln w="9525">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grpSp>
      <p:cxnSp>
        <p:nvCxnSpPr>
          <p:cNvPr id="141" name="Straight Connector 167"/>
          <p:cNvCxnSpPr/>
          <p:nvPr/>
        </p:nvCxnSpPr>
        <p:spPr bwMode="gray">
          <a:xfrm flipH="1" flipV="1">
            <a:off x="4981212" y="1166000"/>
            <a:ext cx="407686" cy="805243"/>
          </a:xfrm>
          <a:prstGeom prst="line">
            <a:avLst/>
          </a:prstGeom>
          <a:ln w="9525">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142" name="TextBox 169"/>
          <p:cNvSpPr txBox="1"/>
          <p:nvPr/>
        </p:nvSpPr>
        <p:spPr>
          <a:xfrm>
            <a:off x="3855897" y="649233"/>
            <a:ext cx="2040209" cy="461665"/>
          </a:xfrm>
          <a:prstGeom prst="rect">
            <a:avLst/>
          </a:prstGeom>
          <a:noFill/>
        </p:spPr>
        <p:txBody>
          <a:bodyPr wrap="square" rtlCol="0">
            <a:spAutoFit/>
          </a:bodyPr>
          <a:lstStyle/>
          <a:p>
            <a:pPr algn="r"/>
            <a:r>
              <a:rPr lang="zh-CN" altLang="en-US" sz="2400" b="1" dirty="0" smtClean="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定义测试</a:t>
            </a:r>
            <a:r>
              <a:rPr lang="zh-CN" altLang="en-US" sz="240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用量</a:t>
            </a:r>
            <a:endParaRPr lang="en-US" altLang="zh-CN" sz="240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43" name="Straight Connector 171"/>
          <p:cNvCxnSpPr/>
          <p:nvPr/>
        </p:nvCxnSpPr>
        <p:spPr bwMode="gray">
          <a:xfrm flipV="1">
            <a:off x="7041168" y="1166000"/>
            <a:ext cx="801179" cy="927752"/>
          </a:xfrm>
          <a:prstGeom prst="line">
            <a:avLst/>
          </a:prstGeom>
          <a:ln w="9525">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144" name="TextBox 173"/>
          <p:cNvSpPr txBox="1"/>
          <p:nvPr/>
        </p:nvSpPr>
        <p:spPr>
          <a:xfrm>
            <a:off x="8046134" y="683358"/>
            <a:ext cx="2312538" cy="461665"/>
          </a:xfrm>
          <a:prstGeom prst="rect">
            <a:avLst/>
          </a:prstGeom>
          <a:noFill/>
        </p:spPr>
        <p:txBody>
          <a:bodyPr wrap="square" rtlCol="0">
            <a:spAutoFit/>
          </a:bodyPr>
          <a:lstStyle/>
          <a:p>
            <a:r>
              <a:rPr lang="zh-CN" altLang="en-US" sz="2400" b="1" dirty="0" smtClea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执行终端测试</a:t>
            </a:r>
            <a:endParaRPr lang="en-US" sz="2400" b="1" dirty="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5" name="TextBox 388"/>
          <p:cNvSpPr txBox="1"/>
          <p:nvPr/>
        </p:nvSpPr>
        <p:spPr>
          <a:xfrm>
            <a:off x="4574719" y="1890315"/>
            <a:ext cx="1580335" cy="461665"/>
          </a:xfrm>
          <a:prstGeom prst="rect">
            <a:avLst/>
          </a:prstGeom>
          <a:noFill/>
        </p:spPr>
        <p:txBody>
          <a:bodyPr wrap="square" rtlCol="0">
            <a:spAutoFit/>
          </a:bodyPr>
          <a:lstStyle/>
          <a:p>
            <a:pPr algn="ctr"/>
            <a:r>
              <a:rPr lang="zh-CN" altLang="en-US" sz="24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购买</a:t>
            </a:r>
            <a:endParaRPr lang="en-US" sz="24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6" name="Isosceles Triangle 46"/>
          <p:cNvSpPr/>
          <p:nvPr/>
        </p:nvSpPr>
        <p:spPr>
          <a:xfrm rot="13084900">
            <a:off x="7070892" y="3215972"/>
            <a:ext cx="544453" cy="1161761"/>
          </a:xfrm>
          <a:custGeom>
            <a:avLst/>
            <a:gdLst/>
            <a:ahLst/>
            <a:cxnLst/>
            <a:rect l="l" t="t" r="r" b="b"/>
            <a:pathLst>
              <a:path w="675308" h="1440981">
                <a:moveTo>
                  <a:pt x="246663" y="0"/>
                </a:moveTo>
                <a:lnTo>
                  <a:pt x="493326" y="493324"/>
                </a:lnTo>
                <a:lnTo>
                  <a:pt x="331933" y="493324"/>
                </a:lnTo>
                <a:lnTo>
                  <a:pt x="334905" y="607130"/>
                </a:lnTo>
                <a:cubicBezTo>
                  <a:pt x="357231" y="856587"/>
                  <a:pt x="473671" y="1096075"/>
                  <a:pt x="674064" y="1268492"/>
                </a:cubicBezTo>
                <a:lnTo>
                  <a:pt x="675308" y="1269459"/>
                </a:lnTo>
                <a:lnTo>
                  <a:pt x="555609" y="1440981"/>
                </a:lnTo>
                <a:lnTo>
                  <a:pt x="537445" y="1426892"/>
                </a:lnTo>
                <a:cubicBezTo>
                  <a:pt x="294673" y="1218012"/>
                  <a:pt x="153609" y="927879"/>
                  <a:pt x="126563" y="625667"/>
                </a:cubicBezTo>
                <a:lnTo>
                  <a:pt x="123107" y="493324"/>
                </a:lnTo>
                <a:lnTo>
                  <a:pt x="0" y="493324"/>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TextBox 155"/>
          <p:cNvSpPr txBox="1"/>
          <p:nvPr/>
        </p:nvSpPr>
        <p:spPr>
          <a:xfrm>
            <a:off x="6771609" y="4273566"/>
            <a:ext cx="1391158" cy="461665"/>
          </a:xfrm>
          <a:prstGeom prst="rect">
            <a:avLst/>
          </a:prstGeom>
          <a:noFill/>
        </p:spPr>
        <p:txBody>
          <a:bodyPr wrap="square" rtlCol="0">
            <a:spAutoFit/>
          </a:bodyPr>
          <a:lstStyle/>
          <a:p>
            <a:pPr algn="ctr"/>
            <a:r>
              <a:rPr lang="zh-CN" altLang="en-US" sz="24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运输</a:t>
            </a:r>
            <a:endParaRPr lang="en-US" sz="24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8" name="TextBox 392"/>
          <p:cNvSpPr txBox="1"/>
          <p:nvPr/>
        </p:nvSpPr>
        <p:spPr>
          <a:xfrm>
            <a:off x="7010651" y="2949798"/>
            <a:ext cx="1246837" cy="461665"/>
          </a:xfrm>
          <a:prstGeom prst="rect">
            <a:avLst/>
          </a:prstGeom>
          <a:noFill/>
        </p:spPr>
        <p:txBody>
          <a:bodyPr wrap="square" rtlCol="0">
            <a:spAutoFit/>
          </a:bodyPr>
          <a:lstStyle/>
          <a:p>
            <a:pPr algn="ctr"/>
            <a:r>
              <a:rPr lang="zh-CN" altLang="en-US" sz="24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库存</a:t>
            </a:r>
            <a:endParaRPr lang="en-US" sz="24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9" name="TextBox 394"/>
          <p:cNvSpPr txBox="1"/>
          <p:nvPr/>
        </p:nvSpPr>
        <p:spPr>
          <a:xfrm>
            <a:off x="4370592" y="3191981"/>
            <a:ext cx="1155177" cy="461665"/>
          </a:xfrm>
          <a:prstGeom prst="rect">
            <a:avLst/>
          </a:prstGeom>
          <a:noFill/>
        </p:spPr>
        <p:txBody>
          <a:bodyPr wrap="square" rtlCol="0">
            <a:spAutoFit/>
          </a:bodyPr>
          <a:lstStyle/>
          <a:p>
            <a:pPr algn="ctr"/>
            <a:r>
              <a:rPr lang="zh-CN" altLang="en-US" sz="24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停用</a:t>
            </a:r>
            <a:endParaRPr lang="en-US" sz="24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50" name="Straight Connector 219"/>
          <p:cNvCxnSpPr/>
          <p:nvPr/>
        </p:nvCxnSpPr>
        <p:spPr bwMode="gray">
          <a:xfrm>
            <a:off x="1597599" y="2079227"/>
            <a:ext cx="0" cy="432443"/>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64"/>
          <p:cNvCxnSpPr/>
          <p:nvPr/>
        </p:nvCxnSpPr>
        <p:spPr bwMode="gray">
          <a:xfrm>
            <a:off x="3113011" y="5752732"/>
            <a:ext cx="18358" cy="984885"/>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1661129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wipe(down)">
                                      <p:cBhvr>
                                        <p:cTn id="7" dur="500"/>
                                        <p:tgtEl>
                                          <p:spTgt spid="145"/>
                                        </p:tgtEl>
                                      </p:cBhvr>
                                    </p:animEffect>
                                  </p:childTnLst>
                                </p:cTn>
                              </p:par>
                              <p:par>
                                <p:cTn id="8" presetID="22" presetClass="entr" presetSubtype="4" fill="hold" nodeType="with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wipe(down)">
                                      <p:cBhvr>
                                        <p:cTn id="10" dur="500"/>
                                        <p:tgtEl>
                                          <p:spTgt spid="137"/>
                                        </p:tgtEl>
                                      </p:cBhvr>
                                    </p:animEffect>
                                  </p:childTnLst>
                                </p:cTn>
                              </p:par>
                              <p:par>
                                <p:cTn id="11" presetID="22" presetClass="entr" presetSubtype="4" fill="hold" nodeType="withEffect">
                                  <p:stCondLst>
                                    <p:cond delay="0"/>
                                  </p:stCondLst>
                                  <p:childTnLst>
                                    <p:set>
                                      <p:cBhvr>
                                        <p:cTn id="12" dur="1" fill="hold">
                                          <p:stCondLst>
                                            <p:cond delay="0"/>
                                          </p:stCondLst>
                                        </p:cTn>
                                        <p:tgtEl>
                                          <p:spTgt spid="141"/>
                                        </p:tgtEl>
                                        <p:attrNameLst>
                                          <p:attrName>style.visibility</p:attrName>
                                        </p:attrNameLst>
                                      </p:cBhvr>
                                      <p:to>
                                        <p:strVal val="visible"/>
                                      </p:to>
                                    </p:set>
                                    <p:animEffect transition="in" filter="wipe(down)">
                                      <p:cBhvr>
                                        <p:cTn id="13" dur="500"/>
                                        <p:tgtEl>
                                          <p:spTgt spid="14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42"/>
                                        </p:tgtEl>
                                        <p:attrNameLst>
                                          <p:attrName>style.visibility</p:attrName>
                                        </p:attrNameLst>
                                      </p:cBhvr>
                                      <p:to>
                                        <p:strVal val="visible"/>
                                      </p:to>
                                    </p:set>
                                    <p:animEffect transition="in" filter="wipe(down)">
                                      <p:cBhvr>
                                        <p:cTn id="16" dur="500"/>
                                        <p:tgtEl>
                                          <p:spTgt spid="14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8"/>
                                        </p:tgtEl>
                                        <p:attrNameLst>
                                          <p:attrName>style.visibility</p:attrName>
                                        </p:attrNameLst>
                                      </p:cBhvr>
                                      <p:to>
                                        <p:strVal val="visible"/>
                                      </p:to>
                                    </p:set>
                                    <p:animEffect transition="in" filter="wipe(left)">
                                      <p:cBhvr>
                                        <p:cTn id="21" dur="500"/>
                                        <p:tgtEl>
                                          <p:spTgt spid="9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wipe(left)">
                                      <p:cBhvr>
                                        <p:cTn id="24" dur="500"/>
                                        <p:tgtEl>
                                          <p:spTgt spid="105"/>
                                        </p:tgtEl>
                                      </p:cBhvr>
                                    </p:animEffect>
                                  </p:childTnLst>
                                </p:cTn>
                              </p:par>
                              <p:par>
                                <p:cTn id="25" presetID="22" presetClass="entr" presetSubtype="8" fill="hold" nodeType="withEffect">
                                  <p:stCondLst>
                                    <p:cond delay="0"/>
                                  </p:stCondLst>
                                  <p:childTnLst>
                                    <p:set>
                                      <p:cBhvr>
                                        <p:cTn id="26" dur="1" fill="hold">
                                          <p:stCondLst>
                                            <p:cond delay="0"/>
                                          </p:stCondLst>
                                        </p:cTn>
                                        <p:tgtEl>
                                          <p:spTgt spid="106"/>
                                        </p:tgtEl>
                                        <p:attrNameLst>
                                          <p:attrName>style.visibility</p:attrName>
                                        </p:attrNameLst>
                                      </p:cBhvr>
                                      <p:to>
                                        <p:strVal val="visible"/>
                                      </p:to>
                                    </p:set>
                                    <p:animEffect transition="in" filter="wipe(left)">
                                      <p:cBhvr>
                                        <p:cTn id="27" dur="500"/>
                                        <p:tgtEl>
                                          <p:spTgt spid="106"/>
                                        </p:tgtEl>
                                      </p:cBhvr>
                                    </p:animEffect>
                                  </p:childTnLst>
                                </p:cTn>
                              </p:par>
                              <p:par>
                                <p:cTn id="28" presetID="22" presetClass="entr" presetSubtype="8" fill="hold" nodeType="withEffect">
                                  <p:stCondLst>
                                    <p:cond delay="0"/>
                                  </p:stCondLst>
                                  <p:childTnLst>
                                    <p:set>
                                      <p:cBhvr>
                                        <p:cTn id="29" dur="1" fill="hold">
                                          <p:stCondLst>
                                            <p:cond delay="0"/>
                                          </p:stCondLst>
                                        </p:cTn>
                                        <p:tgtEl>
                                          <p:spTgt spid="143"/>
                                        </p:tgtEl>
                                        <p:attrNameLst>
                                          <p:attrName>style.visibility</p:attrName>
                                        </p:attrNameLst>
                                      </p:cBhvr>
                                      <p:to>
                                        <p:strVal val="visible"/>
                                      </p:to>
                                    </p:set>
                                    <p:animEffect transition="in" filter="wipe(left)">
                                      <p:cBhvr>
                                        <p:cTn id="30" dur="500"/>
                                        <p:tgtEl>
                                          <p:spTgt spid="14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44"/>
                                        </p:tgtEl>
                                        <p:attrNameLst>
                                          <p:attrName>style.visibility</p:attrName>
                                        </p:attrNameLst>
                                      </p:cBhvr>
                                      <p:to>
                                        <p:strVal val="visible"/>
                                      </p:to>
                                    </p:set>
                                    <p:animEffect transition="in" filter="wipe(left)">
                                      <p:cBhvr>
                                        <p:cTn id="33" dur="500"/>
                                        <p:tgtEl>
                                          <p:spTgt spid="14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36"/>
                                        </p:tgtEl>
                                        <p:attrNameLst>
                                          <p:attrName>style.visibility</p:attrName>
                                        </p:attrNameLst>
                                      </p:cBhvr>
                                      <p:to>
                                        <p:strVal val="visible"/>
                                      </p:to>
                                    </p:set>
                                    <p:animEffect transition="in" filter="wipe(left)">
                                      <p:cBhvr>
                                        <p:cTn id="36" dur="500"/>
                                        <p:tgtEl>
                                          <p:spTgt spid="136"/>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29"/>
                                        </p:tgtEl>
                                        <p:attrNameLst>
                                          <p:attrName>style.visibility</p:attrName>
                                        </p:attrNameLst>
                                      </p:cBhvr>
                                      <p:to>
                                        <p:strVal val="visible"/>
                                      </p:to>
                                    </p:set>
                                    <p:animEffect transition="in" filter="wipe(left)">
                                      <p:cBhvr>
                                        <p:cTn id="39" dur="500"/>
                                        <p:tgtEl>
                                          <p:spTgt spid="12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ipe(left)">
                                      <p:cBhvr>
                                        <p:cTn id="44" dur="500"/>
                                        <p:tgtEl>
                                          <p:spTgt spid="81"/>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wipe(left)">
                                      <p:cBhvr>
                                        <p:cTn id="47" dur="500"/>
                                        <p:tgtEl>
                                          <p:spTgt spid="148"/>
                                        </p:tgtEl>
                                      </p:cBhvr>
                                    </p:animEffect>
                                  </p:childTnLst>
                                </p:cTn>
                              </p:par>
                              <p:par>
                                <p:cTn id="48" presetID="22" presetClass="entr" presetSubtype="8" fill="hold" nodeType="with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wipe(left)">
                                      <p:cBhvr>
                                        <p:cTn id="50" dur="500"/>
                                        <p:tgtEl>
                                          <p:spTgt spid="92"/>
                                        </p:tgtEl>
                                      </p:cBhvr>
                                    </p:animEffect>
                                  </p:childTnLst>
                                </p:cTn>
                              </p:par>
                              <p:par>
                                <p:cTn id="51" presetID="22" presetClass="entr" presetSubtype="8" fill="hold" nodeType="withEffect">
                                  <p:stCondLst>
                                    <p:cond delay="0"/>
                                  </p:stCondLst>
                                  <p:childTnLst>
                                    <p:set>
                                      <p:cBhvr>
                                        <p:cTn id="52" dur="1" fill="hold">
                                          <p:stCondLst>
                                            <p:cond delay="0"/>
                                          </p:stCondLst>
                                        </p:cTn>
                                        <p:tgtEl>
                                          <p:spTgt spid="95"/>
                                        </p:tgtEl>
                                        <p:attrNameLst>
                                          <p:attrName>style.visibility</p:attrName>
                                        </p:attrNameLst>
                                      </p:cBhvr>
                                      <p:to>
                                        <p:strVal val="visible"/>
                                      </p:to>
                                    </p:set>
                                    <p:animEffect transition="in" filter="wipe(left)">
                                      <p:cBhvr>
                                        <p:cTn id="53" dur="500"/>
                                        <p:tgtEl>
                                          <p:spTgt spid="9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128"/>
                                        </p:tgtEl>
                                        <p:attrNameLst>
                                          <p:attrName>style.visibility</p:attrName>
                                        </p:attrNameLst>
                                      </p:cBhvr>
                                      <p:to>
                                        <p:strVal val="visible"/>
                                      </p:to>
                                    </p:set>
                                    <p:animEffect transition="in" filter="wipe(up)">
                                      <p:cBhvr>
                                        <p:cTn id="58" dur="500"/>
                                        <p:tgtEl>
                                          <p:spTgt spid="128"/>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146"/>
                                        </p:tgtEl>
                                        <p:attrNameLst>
                                          <p:attrName>style.visibility</p:attrName>
                                        </p:attrNameLst>
                                      </p:cBhvr>
                                      <p:to>
                                        <p:strVal val="visible"/>
                                      </p:to>
                                    </p:set>
                                    <p:animEffect transition="in" filter="wipe(up)">
                                      <p:cBhvr>
                                        <p:cTn id="61" dur="500"/>
                                        <p:tgtEl>
                                          <p:spTgt spid="146"/>
                                        </p:tgtEl>
                                      </p:cBhvr>
                                    </p:animEffect>
                                  </p:childTnLst>
                                </p:cTn>
                              </p:par>
                              <p:par>
                                <p:cTn id="62" presetID="22" presetClass="entr" presetSubtype="1" fill="hold" nodeType="withEffect">
                                  <p:stCondLst>
                                    <p:cond delay="0"/>
                                  </p:stCondLst>
                                  <p:childTnLst>
                                    <p:set>
                                      <p:cBhvr>
                                        <p:cTn id="63" dur="1" fill="hold">
                                          <p:stCondLst>
                                            <p:cond delay="0"/>
                                          </p:stCondLst>
                                        </p:cTn>
                                        <p:tgtEl>
                                          <p:spTgt spid="131"/>
                                        </p:tgtEl>
                                        <p:attrNameLst>
                                          <p:attrName>style.visibility</p:attrName>
                                        </p:attrNameLst>
                                      </p:cBhvr>
                                      <p:to>
                                        <p:strVal val="visible"/>
                                      </p:to>
                                    </p:set>
                                    <p:animEffect transition="in" filter="wipe(up)">
                                      <p:cBhvr>
                                        <p:cTn id="64" dur="500"/>
                                        <p:tgtEl>
                                          <p:spTgt spid="131"/>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107"/>
                                        </p:tgtEl>
                                        <p:attrNameLst>
                                          <p:attrName>style.visibility</p:attrName>
                                        </p:attrNameLst>
                                      </p:cBhvr>
                                      <p:to>
                                        <p:strVal val="visible"/>
                                      </p:to>
                                    </p:set>
                                    <p:animEffect transition="in" filter="wipe(up)">
                                      <p:cBhvr>
                                        <p:cTn id="67" dur="500"/>
                                        <p:tgtEl>
                                          <p:spTgt spid="107"/>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147"/>
                                        </p:tgtEl>
                                        <p:attrNameLst>
                                          <p:attrName>style.visibility</p:attrName>
                                        </p:attrNameLst>
                                      </p:cBhvr>
                                      <p:to>
                                        <p:strVal val="visible"/>
                                      </p:to>
                                    </p:set>
                                    <p:animEffect transition="in" filter="wipe(up)">
                                      <p:cBhvr>
                                        <p:cTn id="70" dur="500"/>
                                        <p:tgtEl>
                                          <p:spTgt spid="14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nodeType="click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right)">
                                      <p:cBhvr>
                                        <p:cTn id="75" dur="500"/>
                                        <p:tgtEl>
                                          <p:spTgt spid="108"/>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84"/>
                                        </p:tgtEl>
                                        <p:attrNameLst>
                                          <p:attrName>style.visibility</p:attrName>
                                        </p:attrNameLst>
                                      </p:cBhvr>
                                      <p:to>
                                        <p:strVal val="visible"/>
                                      </p:to>
                                    </p:set>
                                    <p:animEffect transition="in" filter="wipe(right)">
                                      <p:cBhvr>
                                        <p:cTn id="78" dur="500"/>
                                        <p:tgtEl>
                                          <p:spTgt spid="84"/>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82"/>
                                        </p:tgtEl>
                                        <p:attrNameLst>
                                          <p:attrName>style.visibility</p:attrName>
                                        </p:attrNameLst>
                                      </p:cBhvr>
                                      <p:to>
                                        <p:strVal val="visible"/>
                                      </p:to>
                                    </p:set>
                                    <p:animEffect transition="in" filter="wipe(right)">
                                      <p:cBhvr>
                                        <p:cTn id="81" dur="500"/>
                                        <p:tgtEl>
                                          <p:spTgt spid="82"/>
                                        </p:tgtEl>
                                      </p:cBhvr>
                                    </p:animEffect>
                                  </p:childTnLst>
                                </p:cTn>
                              </p:par>
                              <p:par>
                                <p:cTn id="82" presetID="22" presetClass="entr" presetSubtype="2" fill="hold" grpId="0" nodeType="withEffect">
                                  <p:stCondLst>
                                    <p:cond delay="0"/>
                                  </p:stCondLst>
                                  <p:childTnLst>
                                    <p:set>
                                      <p:cBhvr>
                                        <p:cTn id="83" dur="1" fill="hold">
                                          <p:stCondLst>
                                            <p:cond delay="0"/>
                                          </p:stCondLst>
                                        </p:cTn>
                                        <p:tgtEl>
                                          <p:spTgt spid="127"/>
                                        </p:tgtEl>
                                        <p:attrNameLst>
                                          <p:attrName>style.visibility</p:attrName>
                                        </p:attrNameLst>
                                      </p:cBhvr>
                                      <p:to>
                                        <p:strVal val="visible"/>
                                      </p:to>
                                    </p:set>
                                    <p:animEffect transition="in" filter="wipe(right)">
                                      <p:cBhvr>
                                        <p:cTn id="84" dur="500"/>
                                        <p:tgtEl>
                                          <p:spTgt spid="127"/>
                                        </p:tgtEl>
                                      </p:cBhvr>
                                    </p:animEffect>
                                  </p:childTnLst>
                                </p:cTn>
                              </p:par>
                              <p:par>
                                <p:cTn id="85" presetID="22" presetClass="entr" presetSubtype="2" fill="hold" nodeType="withEffect">
                                  <p:stCondLst>
                                    <p:cond delay="0"/>
                                  </p:stCondLst>
                                  <p:childTnLst>
                                    <p:set>
                                      <p:cBhvr>
                                        <p:cTn id="86" dur="1" fill="hold">
                                          <p:stCondLst>
                                            <p:cond delay="0"/>
                                          </p:stCondLst>
                                        </p:cTn>
                                        <p:tgtEl>
                                          <p:spTgt spid="151"/>
                                        </p:tgtEl>
                                        <p:attrNameLst>
                                          <p:attrName>style.visibility</p:attrName>
                                        </p:attrNameLst>
                                      </p:cBhvr>
                                      <p:to>
                                        <p:strVal val="visible"/>
                                      </p:to>
                                    </p:set>
                                    <p:animEffect transition="in" filter="wipe(right)">
                                      <p:cBhvr>
                                        <p:cTn id="87" dur="500"/>
                                        <p:tgtEl>
                                          <p:spTgt spid="15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grpId="0" nodeType="clickEffect">
                                  <p:stCondLst>
                                    <p:cond delay="0"/>
                                  </p:stCondLst>
                                  <p:childTnLst>
                                    <p:set>
                                      <p:cBhvr>
                                        <p:cTn id="91" dur="1" fill="hold">
                                          <p:stCondLst>
                                            <p:cond delay="0"/>
                                          </p:stCondLst>
                                        </p:cTn>
                                        <p:tgtEl>
                                          <p:spTgt spid="83"/>
                                        </p:tgtEl>
                                        <p:attrNameLst>
                                          <p:attrName>style.visibility</p:attrName>
                                        </p:attrNameLst>
                                      </p:cBhvr>
                                      <p:to>
                                        <p:strVal val="visible"/>
                                      </p:to>
                                    </p:set>
                                    <p:animEffect transition="in" filter="wipe(right)">
                                      <p:cBhvr>
                                        <p:cTn id="92" dur="500"/>
                                        <p:tgtEl>
                                          <p:spTgt spid="83"/>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149"/>
                                        </p:tgtEl>
                                        <p:attrNameLst>
                                          <p:attrName>style.visibility</p:attrName>
                                        </p:attrNameLst>
                                      </p:cBhvr>
                                      <p:to>
                                        <p:strVal val="visible"/>
                                      </p:to>
                                    </p:set>
                                    <p:animEffect transition="in" filter="wipe(right)">
                                      <p:cBhvr>
                                        <p:cTn id="95" dur="500"/>
                                        <p:tgtEl>
                                          <p:spTgt spid="149"/>
                                        </p:tgtEl>
                                      </p:cBhvr>
                                    </p:animEffect>
                                  </p:childTnLst>
                                </p:cTn>
                              </p:par>
                              <p:par>
                                <p:cTn id="96" presetID="22" presetClass="entr" presetSubtype="2" fill="hold" nodeType="withEffect">
                                  <p:stCondLst>
                                    <p:cond delay="0"/>
                                  </p:stCondLst>
                                  <p:childTnLst>
                                    <p:set>
                                      <p:cBhvr>
                                        <p:cTn id="97" dur="1" fill="hold">
                                          <p:stCondLst>
                                            <p:cond delay="0"/>
                                          </p:stCondLst>
                                        </p:cTn>
                                        <p:tgtEl>
                                          <p:spTgt spid="89"/>
                                        </p:tgtEl>
                                        <p:attrNameLst>
                                          <p:attrName>style.visibility</p:attrName>
                                        </p:attrNameLst>
                                      </p:cBhvr>
                                      <p:to>
                                        <p:strVal val="visible"/>
                                      </p:to>
                                    </p:set>
                                    <p:animEffect transition="in" filter="wipe(right)">
                                      <p:cBhvr>
                                        <p:cTn id="98" dur="500"/>
                                        <p:tgtEl>
                                          <p:spTgt spid="89"/>
                                        </p:tgtEl>
                                      </p:cBhvr>
                                    </p:animEffect>
                                  </p:childTnLst>
                                </p:cTn>
                              </p:par>
                              <p:par>
                                <p:cTn id="99" presetID="22" presetClass="entr" presetSubtype="2" fill="hold" grpId="0" nodeType="withEffect">
                                  <p:stCondLst>
                                    <p:cond delay="0"/>
                                  </p:stCondLst>
                                  <p:childTnLst>
                                    <p:set>
                                      <p:cBhvr>
                                        <p:cTn id="100" dur="1" fill="hold">
                                          <p:stCondLst>
                                            <p:cond delay="0"/>
                                          </p:stCondLst>
                                        </p:cTn>
                                        <p:tgtEl>
                                          <p:spTgt spid="87"/>
                                        </p:tgtEl>
                                        <p:attrNameLst>
                                          <p:attrName>style.visibility</p:attrName>
                                        </p:attrNameLst>
                                      </p:cBhvr>
                                      <p:to>
                                        <p:strVal val="visible"/>
                                      </p:to>
                                    </p:set>
                                    <p:animEffect transition="in" filter="wipe(right)">
                                      <p:cBhvr>
                                        <p:cTn id="101" dur="500"/>
                                        <p:tgtEl>
                                          <p:spTgt spid="87"/>
                                        </p:tgtEl>
                                      </p:cBhvr>
                                    </p:animEffect>
                                  </p:childTnLst>
                                </p:cTn>
                              </p:par>
                              <p:par>
                                <p:cTn id="102" presetID="22" presetClass="entr" presetSubtype="2" fill="hold" nodeType="withEffect">
                                  <p:stCondLst>
                                    <p:cond delay="0"/>
                                  </p:stCondLst>
                                  <p:childTnLst>
                                    <p:set>
                                      <p:cBhvr>
                                        <p:cTn id="103" dur="1" fill="hold">
                                          <p:stCondLst>
                                            <p:cond delay="0"/>
                                          </p:stCondLst>
                                        </p:cTn>
                                        <p:tgtEl>
                                          <p:spTgt spid="88"/>
                                        </p:tgtEl>
                                        <p:attrNameLst>
                                          <p:attrName>style.visibility</p:attrName>
                                        </p:attrNameLst>
                                      </p:cBhvr>
                                      <p:to>
                                        <p:strVal val="visible"/>
                                      </p:to>
                                    </p:set>
                                    <p:animEffect transition="in" filter="wipe(right)">
                                      <p:cBhvr>
                                        <p:cTn id="104" dur="500"/>
                                        <p:tgtEl>
                                          <p:spTgt spid="88"/>
                                        </p:tgtEl>
                                      </p:cBhvr>
                                    </p:animEffect>
                                  </p:childTnLst>
                                </p:cTn>
                              </p:par>
                              <p:par>
                                <p:cTn id="105" presetID="22" presetClass="entr" presetSubtype="2" fill="hold" grpId="0" nodeType="withEffect">
                                  <p:stCondLst>
                                    <p:cond delay="0"/>
                                  </p:stCondLst>
                                  <p:childTnLst>
                                    <p:set>
                                      <p:cBhvr>
                                        <p:cTn id="106" dur="1" fill="hold">
                                          <p:stCondLst>
                                            <p:cond delay="0"/>
                                          </p:stCondLst>
                                        </p:cTn>
                                        <p:tgtEl>
                                          <p:spTgt spid="130"/>
                                        </p:tgtEl>
                                        <p:attrNameLst>
                                          <p:attrName>style.visibility</p:attrName>
                                        </p:attrNameLst>
                                      </p:cBhvr>
                                      <p:to>
                                        <p:strVal val="visible"/>
                                      </p:to>
                                    </p:set>
                                    <p:animEffect transition="in" filter="wipe(right)">
                                      <p:cBhvr>
                                        <p:cTn id="107" dur="500"/>
                                        <p:tgtEl>
                                          <p:spTgt spid="130"/>
                                        </p:tgtEl>
                                      </p:cBhvr>
                                    </p:animEffect>
                                  </p:childTnLst>
                                </p:cTn>
                              </p:par>
                              <p:par>
                                <p:cTn id="108" presetID="22" presetClass="entr" presetSubtype="2" fill="hold" nodeType="withEffect">
                                  <p:stCondLst>
                                    <p:cond delay="0"/>
                                  </p:stCondLst>
                                  <p:childTnLst>
                                    <p:set>
                                      <p:cBhvr>
                                        <p:cTn id="109" dur="1" fill="hold">
                                          <p:stCondLst>
                                            <p:cond delay="0"/>
                                          </p:stCondLst>
                                        </p:cTn>
                                        <p:tgtEl>
                                          <p:spTgt spid="150"/>
                                        </p:tgtEl>
                                        <p:attrNameLst>
                                          <p:attrName>style.visibility</p:attrName>
                                        </p:attrNameLst>
                                      </p:cBhvr>
                                      <p:to>
                                        <p:strVal val="visible"/>
                                      </p:to>
                                    </p:set>
                                    <p:animEffect transition="in" filter="wipe(right)">
                                      <p:cBhvr>
                                        <p:cTn id="110" dur="500"/>
                                        <p:tgtEl>
                                          <p:spTgt spid="150"/>
                                        </p:tgtEl>
                                      </p:cBhvr>
                                    </p:animEffect>
                                  </p:childTnLst>
                                </p:cTn>
                              </p:par>
                            </p:childTnLst>
                          </p:cTn>
                        </p:par>
                        <p:par>
                          <p:cTn id="111" fill="hold">
                            <p:stCondLst>
                              <p:cond delay="500"/>
                            </p:stCondLst>
                            <p:childTnLst>
                              <p:par>
                                <p:cTn id="112" presetID="22" presetClass="entr" presetSubtype="4" fill="hold" grpId="0" nodeType="afterEffect">
                                  <p:stCondLst>
                                    <p:cond delay="0"/>
                                  </p:stCondLst>
                                  <p:childTnLst>
                                    <p:set>
                                      <p:cBhvr>
                                        <p:cTn id="113" dur="1" fill="hold">
                                          <p:stCondLst>
                                            <p:cond delay="0"/>
                                          </p:stCondLst>
                                        </p:cTn>
                                        <p:tgtEl>
                                          <p:spTgt spid="86"/>
                                        </p:tgtEl>
                                        <p:attrNameLst>
                                          <p:attrName>style.visibility</p:attrName>
                                        </p:attrNameLst>
                                      </p:cBhvr>
                                      <p:to>
                                        <p:strVal val="visible"/>
                                      </p:to>
                                    </p:set>
                                    <p:animEffect transition="in" filter="wipe(down)">
                                      <p:cBhvr>
                                        <p:cTn id="11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P spid="83" grpId="0" animBg="1"/>
      <p:bldP spid="84" grpId="0"/>
      <p:bldP spid="86" grpId="0" animBg="1"/>
      <p:bldP spid="87" grpId="0"/>
      <p:bldP spid="105" grpId="0"/>
      <p:bldP spid="107" grpId="0"/>
      <p:bldP spid="127" grpId="0"/>
      <p:bldP spid="129" grpId="0" animBg="1"/>
      <p:bldP spid="130" grpId="0"/>
      <p:bldP spid="136" grpId="0"/>
      <p:bldP spid="142" grpId="0"/>
      <p:bldP spid="144" grpId="0"/>
      <p:bldP spid="145" grpId="0"/>
      <p:bldP spid="146" grpId="0" animBg="1"/>
      <p:bldP spid="147" grpId="0"/>
      <p:bldP spid="148" grpId="0"/>
      <p:bldP spid="14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bwMode="gray">
          <a:xfrm>
            <a:off x="444415" y="3640927"/>
            <a:ext cx="1819555" cy="316580"/>
            <a:chOff x="546517" y="4255420"/>
            <a:chExt cx="1819555" cy="316580"/>
          </a:xfrm>
        </p:grpSpPr>
        <p:cxnSp>
          <p:nvCxnSpPr>
            <p:cNvPr id="3" name="Straight Connector 5"/>
            <p:cNvCxnSpPr/>
            <p:nvPr/>
          </p:nvCxnSpPr>
          <p:spPr bwMode="gray">
            <a:xfrm>
              <a:off x="1456294" y="4255420"/>
              <a:ext cx="0" cy="316580"/>
            </a:xfrm>
            <a:prstGeom prst="line">
              <a:avLst/>
            </a:prstGeom>
            <a:ln w="12700">
              <a:solidFill>
                <a:schemeClr val="bg1">
                  <a:lumMod val="85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4" name="Straight Connector 66"/>
            <p:cNvCxnSpPr/>
            <p:nvPr/>
          </p:nvCxnSpPr>
          <p:spPr bwMode="gray">
            <a:xfrm flipH="1">
              <a:off x="546517" y="4572000"/>
              <a:ext cx="18195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 name="TextBox 19"/>
          <p:cNvSpPr txBox="1"/>
          <p:nvPr/>
        </p:nvSpPr>
        <p:spPr bwMode="gray">
          <a:xfrm>
            <a:off x="443027" y="4033707"/>
            <a:ext cx="1942373" cy="1477328"/>
          </a:xfrm>
          <a:prstGeom prst="rect">
            <a:avLst/>
          </a:prstGeom>
          <a:noFill/>
        </p:spPr>
        <p:txBody>
          <a:bodyPr wrap="square" rtlCol="0">
            <a:spAutoFit/>
          </a:bodyPr>
          <a:lstStyle/>
          <a:p>
            <a:pPr>
              <a:lnSpc>
                <a:spcPct val="150000"/>
              </a:lnSpc>
              <a:spcBef>
                <a:spcPts val="900"/>
              </a:spcBef>
            </a:pPr>
            <a:r>
              <a:rPr lang="zh-CN" altLang="en-US" sz="2000" dirty="0" smtClean="0">
                <a:solidFill>
                  <a:prstClr val="white">
                    <a:lumMod val="85000"/>
                  </a:prst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根据业务规则，定制</a:t>
            </a:r>
            <a:r>
              <a:rPr lang="en-US" altLang="zh-CN" sz="2000" dirty="0" smtClean="0">
                <a:solidFill>
                  <a:prstClr val="white">
                    <a:lumMod val="85000"/>
                  </a:prst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SIM</a:t>
            </a:r>
            <a:r>
              <a:rPr lang="zh-CN" altLang="en-US" sz="2000" dirty="0" smtClean="0">
                <a:solidFill>
                  <a:prstClr val="white">
                    <a:lumMod val="85000"/>
                  </a:prst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卡独特的生命周期</a:t>
            </a:r>
            <a:endParaRPr lang="zh-CN" altLang="en-US" sz="2000" dirty="0">
              <a:solidFill>
                <a:prstClr val="white">
                  <a:lumMod val="85000"/>
                </a:prst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6" name="Group 2"/>
          <p:cNvGrpSpPr/>
          <p:nvPr/>
        </p:nvGrpSpPr>
        <p:grpSpPr bwMode="gray">
          <a:xfrm>
            <a:off x="2768947" y="3640927"/>
            <a:ext cx="1819555" cy="316580"/>
            <a:chOff x="2865556" y="4255420"/>
            <a:chExt cx="1819555" cy="316580"/>
          </a:xfrm>
        </p:grpSpPr>
        <p:cxnSp>
          <p:nvCxnSpPr>
            <p:cNvPr id="7" name="Straight Connector 87"/>
            <p:cNvCxnSpPr/>
            <p:nvPr/>
          </p:nvCxnSpPr>
          <p:spPr bwMode="gray">
            <a:xfrm>
              <a:off x="3775333" y="4255420"/>
              <a:ext cx="0" cy="316580"/>
            </a:xfrm>
            <a:prstGeom prst="line">
              <a:avLst/>
            </a:prstGeom>
            <a:ln w="12700">
              <a:solidFill>
                <a:schemeClr val="bg1">
                  <a:lumMod val="85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8" name="Straight Connector 88"/>
            <p:cNvCxnSpPr/>
            <p:nvPr/>
          </p:nvCxnSpPr>
          <p:spPr bwMode="gray">
            <a:xfrm flipH="1">
              <a:off x="2865556" y="4572000"/>
              <a:ext cx="18195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9"/>
          <p:cNvSpPr txBox="1"/>
          <p:nvPr/>
        </p:nvSpPr>
        <p:spPr bwMode="gray">
          <a:xfrm>
            <a:off x="2767560" y="4033707"/>
            <a:ext cx="1822328" cy="1938992"/>
          </a:xfrm>
          <a:prstGeom prst="rect">
            <a:avLst/>
          </a:prstGeom>
          <a:noFill/>
        </p:spPr>
        <p:txBody>
          <a:bodyPr wrap="square" rtlCol="0">
            <a:spAutoFit/>
          </a:bodyPr>
          <a:lstStyle>
            <a:defPPr>
              <a:defRPr lang="zh-CN"/>
            </a:defPPr>
            <a:lvl1pPr>
              <a:lnSpc>
                <a:spcPct val="150000"/>
              </a:lnSpc>
              <a:spcBef>
                <a:spcPts val="900"/>
              </a:spcBef>
              <a:defRPr sz="160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sz="2000" dirty="0">
                <a:solidFill>
                  <a:prstClr val="white">
                    <a:lumMod val="85000"/>
                  </a:prstClr>
                </a:solidFill>
              </a:rPr>
              <a:t>了解设备</a:t>
            </a:r>
            <a:r>
              <a:rPr lang="en-US" altLang="zh-CN" sz="2000" dirty="0">
                <a:solidFill>
                  <a:prstClr val="white">
                    <a:lumMod val="85000"/>
                  </a:prstClr>
                </a:solidFill>
              </a:rPr>
              <a:t>的</a:t>
            </a:r>
            <a:r>
              <a:rPr lang="zh-CN" altLang="en-US" sz="2000" dirty="0">
                <a:solidFill>
                  <a:prstClr val="white">
                    <a:lumMod val="85000"/>
                  </a:prstClr>
                </a:solidFill>
              </a:rPr>
              <a:t>实时</a:t>
            </a:r>
            <a:r>
              <a:rPr lang="en-US" altLang="zh-CN" sz="2000" dirty="0" err="1">
                <a:solidFill>
                  <a:prstClr val="white">
                    <a:lumMod val="85000"/>
                  </a:prstClr>
                </a:solidFill>
              </a:rPr>
              <a:t>连接</a:t>
            </a:r>
            <a:r>
              <a:rPr lang="zh-CN" altLang="en-US" sz="2000" dirty="0">
                <a:solidFill>
                  <a:prstClr val="white">
                    <a:lumMod val="85000"/>
                  </a:prstClr>
                </a:solidFill>
              </a:rPr>
              <a:t>状态，并了解设备的实时用量</a:t>
            </a:r>
            <a:endParaRPr lang="zh-CN" altLang="zh-CN" sz="2000" dirty="0">
              <a:solidFill>
                <a:prstClr val="white">
                  <a:lumMod val="85000"/>
                </a:prstClr>
              </a:solidFill>
            </a:endParaRPr>
          </a:p>
        </p:txBody>
      </p:sp>
      <p:grpSp>
        <p:nvGrpSpPr>
          <p:cNvPr id="10" name="Group 3"/>
          <p:cNvGrpSpPr/>
          <p:nvPr/>
        </p:nvGrpSpPr>
        <p:grpSpPr bwMode="gray">
          <a:xfrm>
            <a:off x="5134476" y="3652091"/>
            <a:ext cx="1819555" cy="316580"/>
            <a:chOff x="5196837" y="4255420"/>
            <a:chExt cx="1819555" cy="316580"/>
          </a:xfrm>
        </p:grpSpPr>
        <p:cxnSp>
          <p:nvCxnSpPr>
            <p:cNvPr id="11" name="Straight Connector 99"/>
            <p:cNvCxnSpPr/>
            <p:nvPr/>
          </p:nvCxnSpPr>
          <p:spPr bwMode="gray">
            <a:xfrm>
              <a:off x="6106614" y="4255420"/>
              <a:ext cx="0" cy="316580"/>
            </a:xfrm>
            <a:prstGeom prst="line">
              <a:avLst/>
            </a:prstGeom>
            <a:ln w="12700">
              <a:solidFill>
                <a:schemeClr val="bg1">
                  <a:lumMod val="85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 name="Straight Connector 100"/>
            <p:cNvCxnSpPr/>
            <p:nvPr/>
          </p:nvCxnSpPr>
          <p:spPr bwMode="gray">
            <a:xfrm flipH="1">
              <a:off x="5196837" y="4572000"/>
              <a:ext cx="18195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 name="TextBox 101"/>
          <p:cNvSpPr txBox="1"/>
          <p:nvPr/>
        </p:nvSpPr>
        <p:spPr bwMode="gray">
          <a:xfrm>
            <a:off x="5053648" y="4044871"/>
            <a:ext cx="2087381" cy="1477328"/>
          </a:xfrm>
          <a:prstGeom prst="rect">
            <a:avLst/>
          </a:prstGeom>
          <a:noFill/>
        </p:spPr>
        <p:txBody>
          <a:bodyPr wrap="square" rtlCol="0">
            <a:spAutoFit/>
          </a:bodyPr>
          <a:lstStyle>
            <a:defPPr>
              <a:defRPr lang="zh-CN"/>
            </a:defPPr>
            <a:lvl1pPr>
              <a:lnSpc>
                <a:spcPct val="150000"/>
              </a:lnSpc>
              <a:spcBef>
                <a:spcPts val="900"/>
              </a:spcBef>
              <a:defRPr sz="160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sz="2000" dirty="0">
                <a:solidFill>
                  <a:prstClr val="white">
                    <a:lumMod val="85000"/>
                  </a:prstClr>
                </a:solidFill>
              </a:rPr>
              <a:t>快速定位和解决问题，以节约维护成本</a:t>
            </a:r>
          </a:p>
        </p:txBody>
      </p:sp>
      <p:grpSp>
        <p:nvGrpSpPr>
          <p:cNvPr id="14" name="Group 6"/>
          <p:cNvGrpSpPr/>
          <p:nvPr/>
        </p:nvGrpSpPr>
        <p:grpSpPr bwMode="gray">
          <a:xfrm>
            <a:off x="9743709" y="3652091"/>
            <a:ext cx="1819555" cy="316580"/>
            <a:chOff x="9833519" y="4255420"/>
            <a:chExt cx="1819555" cy="316580"/>
          </a:xfrm>
        </p:grpSpPr>
        <p:cxnSp>
          <p:nvCxnSpPr>
            <p:cNvPr id="15" name="Straight Connector 123"/>
            <p:cNvCxnSpPr/>
            <p:nvPr/>
          </p:nvCxnSpPr>
          <p:spPr bwMode="gray">
            <a:xfrm>
              <a:off x="10743296" y="4255420"/>
              <a:ext cx="0" cy="316580"/>
            </a:xfrm>
            <a:prstGeom prst="line">
              <a:avLst/>
            </a:prstGeom>
            <a:ln w="12700">
              <a:solidFill>
                <a:schemeClr val="bg1">
                  <a:lumMod val="85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16" name="Straight Connector 124"/>
            <p:cNvCxnSpPr/>
            <p:nvPr/>
          </p:nvCxnSpPr>
          <p:spPr bwMode="gray">
            <a:xfrm flipH="1">
              <a:off x="9833519" y="4572000"/>
              <a:ext cx="18195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25"/>
          <p:cNvSpPr txBox="1"/>
          <p:nvPr/>
        </p:nvSpPr>
        <p:spPr bwMode="gray">
          <a:xfrm>
            <a:off x="9742322" y="4044871"/>
            <a:ext cx="1822328" cy="1938992"/>
          </a:xfrm>
          <a:prstGeom prst="rect">
            <a:avLst/>
          </a:prstGeom>
          <a:noFill/>
        </p:spPr>
        <p:txBody>
          <a:bodyPr wrap="square" rtlCol="0">
            <a:spAutoFit/>
          </a:bodyPr>
          <a:lstStyle>
            <a:defPPr>
              <a:defRPr lang="zh-CN"/>
            </a:defPPr>
            <a:lvl1pPr>
              <a:lnSpc>
                <a:spcPct val="150000"/>
              </a:lnSpc>
              <a:spcBef>
                <a:spcPts val="900"/>
              </a:spcBef>
              <a:defRPr sz="160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en-US" sz="2000" dirty="0" err="1">
                <a:solidFill>
                  <a:prstClr val="white">
                    <a:lumMod val="85000"/>
                  </a:prstClr>
                </a:solidFill>
              </a:rPr>
              <a:t>将设备管理</a:t>
            </a:r>
            <a:r>
              <a:rPr lang="zh-CN" altLang="en-US" sz="2000" dirty="0">
                <a:solidFill>
                  <a:prstClr val="white">
                    <a:lumMod val="85000"/>
                  </a:prstClr>
                </a:solidFill>
              </a:rPr>
              <a:t>功能</a:t>
            </a:r>
            <a:r>
              <a:rPr lang="en-US" sz="2000" dirty="0" err="1">
                <a:solidFill>
                  <a:prstClr val="white">
                    <a:lumMod val="85000"/>
                  </a:prstClr>
                </a:solidFill>
              </a:rPr>
              <a:t>集成到</a:t>
            </a:r>
            <a:r>
              <a:rPr lang="zh-CN" altLang="en-US" sz="2000" dirty="0">
                <a:solidFill>
                  <a:prstClr val="white">
                    <a:lumMod val="85000"/>
                  </a:prstClr>
                </a:solidFill>
              </a:rPr>
              <a:t>业务平台</a:t>
            </a:r>
            <a:r>
              <a:rPr lang="en-US" sz="2000" dirty="0" err="1">
                <a:solidFill>
                  <a:prstClr val="white">
                    <a:lumMod val="85000"/>
                  </a:prstClr>
                </a:solidFill>
              </a:rPr>
              <a:t>和工作流程中</a:t>
            </a:r>
            <a:endParaRPr lang="zh-CN" altLang="en-US" sz="2000" dirty="0">
              <a:solidFill>
                <a:prstClr val="white">
                  <a:lumMod val="85000"/>
                </a:prstClr>
              </a:solidFill>
            </a:endParaRPr>
          </a:p>
        </p:txBody>
      </p:sp>
      <p:sp>
        <p:nvSpPr>
          <p:cNvPr id="18" name="Oval 36"/>
          <p:cNvSpPr/>
          <p:nvPr/>
        </p:nvSpPr>
        <p:spPr bwMode="gray">
          <a:xfrm>
            <a:off x="565663" y="1902879"/>
            <a:ext cx="1656540" cy="1656540"/>
          </a:xfrm>
          <a:prstGeom prst="ellipse">
            <a:avLst/>
          </a:prstGeom>
          <a:solidFill>
            <a:schemeClr val="accent4"/>
          </a:solidFill>
          <a:ln>
            <a:solidFill>
              <a:schemeClr val="accent4"/>
            </a:solidFill>
          </a:ln>
          <a:effectLst>
            <a:outerShdw blurRad="101600" dist="38100" dir="5400000" algn="t" rotWithShape="0">
              <a:prstClr val="black">
                <a:alpha val="40000"/>
              </a:prstClr>
            </a:outerShdw>
          </a:effectLst>
        </p:spPr>
        <p:txBody>
          <a:bodyPr vert="horz" lIns="0" tIns="45720" rIns="0" bIns="45720" rtlCol="0" anchor="ctr">
            <a:noAutofit/>
          </a:bodyPr>
          <a:lstStyle/>
          <a:p>
            <a:pPr algn="ctr">
              <a:spcBef>
                <a:spcPts val="900"/>
              </a:spcBef>
            </a:pPr>
            <a:r>
              <a:rPr lang="zh-CN" altLang="en-US" sz="2000" b="1" dirty="0" smtClean="0">
                <a:solidFill>
                  <a:prstClr val="white"/>
                </a:solidFill>
                <a:latin typeface="微软雅黑" panose="020B0503020204020204" pitchFamily="34" charset="-122"/>
                <a:ea typeface="微软雅黑" panose="020B0503020204020204" pitchFamily="34" charset="-122"/>
                <a:cs typeface="SimSun"/>
              </a:rPr>
              <a:t>生命周期管理</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19" name="Oval 37"/>
          <p:cNvSpPr/>
          <p:nvPr/>
        </p:nvSpPr>
        <p:spPr bwMode="gray">
          <a:xfrm>
            <a:off x="482769" y="1821371"/>
            <a:ext cx="1822328" cy="1822328"/>
          </a:xfrm>
          <a:prstGeom prst="ellipse">
            <a:avLst/>
          </a:prstGeom>
          <a:noFill/>
          <a:ln w="12700">
            <a:solidFill>
              <a:schemeClr val="accent4"/>
            </a:solidFill>
          </a:ln>
          <a:effectLst/>
        </p:spPr>
        <p:txBody>
          <a:bodyPr vert="horz" lIns="91440" tIns="45720" rIns="91440" bIns="45720" rtlCol="0" anchor="ctr">
            <a:noAutofit/>
          </a:bodyPr>
          <a:lstStyle/>
          <a:p>
            <a:pPr marL="574675" indent="-808038" algn="ctr">
              <a:lnSpc>
                <a:spcPct val="90000"/>
              </a:lnSpc>
              <a:spcBef>
                <a:spcPts val="900"/>
              </a:spcBef>
              <a:buFont typeface="Arial" panose="020B0604020202020204" pitchFamily="34" charset="0"/>
              <a:buNone/>
            </a:pPr>
            <a:endParaRPr lang="en-US" sz="3600" b="1" dirty="0">
              <a:solidFill>
                <a:prstClr val="white"/>
              </a:solidFill>
              <a:latin typeface="微软雅黑" panose="020B0503020204020204" pitchFamily="34" charset="-122"/>
              <a:ea typeface="微软雅黑" panose="020B0503020204020204" pitchFamily="34" charset="-122"/>
            </a:endParaRPr>
          </a:p>
        </p:txBody>
      </p:sp>
      <p:sp>
        <p:nvSpPr>
          <p:cNvPr id="20" name="Oval 84"/>
          <p:cNvSpPr/>
          <p:nvPr/>
        </p:nvSpPr>
        <p:spPr bwMode="gray">
          <a:xfrm>
            <a:off x="2884702" y="1902879"/>
            <a:ext cx="1656540" cy="1656540"/>
          </a:xfrm>
          <a:prstGeom prst="ellipse">
            <a:avLst/>
          </a:prstGeom>
          <a:solidFill>
            <a:schemeClr val="accent1">
              <a:lumMod val="60000"/>
              <a:lumOff val="40000"/>
            </a:schemeClr>
          </a:solidFill>
          <a:ln>
            <a:noFill/>
          </a:ln>
          <a:effectLst>
            <a:outerShdw blurRad="101600" dist="38100" dir="5400000" algn="t" rotWithShape="0">
              <a:prstClr val="black">
                <a:alpha val="40000"/>
              </a:prstClr>
            </a:outerShdw>
          </a:effectLst>
        </p:spPr>
        <p:txBody>
          <a:bodyPr vert="horz" lIns="0" tIns="45720" rIns="0" bIns="45720" rtlCol="0" anchor="ctr">
            <a:noAutofit/>
          </a:bodyPr>
          <a:lstStyle/>
          <a:p>
            <a:pPr marL="574675" indent="-808038" algn="ctr">
              <a:lnSpc>
                <a:spcPct val="60000"/>
              </a:lnSpc>
              <a:spcBef>
                <a:spcPts val="900"/>
              </a:spcBef>
              <a:buFont typeface="Arial" panose="020B0604020202020204" pitchFamily="34" charset="0"/>
              <a:buNone/>
            </a:pPr>
            <a:r>
              <a:rPr lang="zh-CN" altLang="en-US" sz="2000" b="1" dirty="0" smtClean="0">
                <a:solidFill>
                  <a:prstClr val="white"/>
                </a:solidFill>
                <a:latin typeface="微软雅黑" panose="020B0503020204020204" pitchFamily="34" charset="-122"/>
                <a:ea typeface="微软雅黑" panose="020B0503020204020204" pitchFamily="34" charset="-122"/>
              </a:rPr>
              <a:t>可见性</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21" name="Oval 85"/>
          <p:cNvSpPr/>
          <p:nvPr/>
        </p:nvSpPr>
        <p:spPr bwMode="gray">
          <a:xfrm>
            <a:off x="2801808" y="1821371"/>
            <a:ext cx="1822328" cy="1822328"/>
          </a:xfrm>
          <a:prstGeom prst="ellipse">
            <a:avLst/>
          </a:prstGeom>
          <a:noFill/>
          <a:ln w="12700">
            <a:solidFill>
              <a:schemeClr val="accent1">
                <a:lumMod val="60000"/>
                <a:lumOff val="40000"/>
              </a:schemeClr>
            </a:solidFill>
          </a:ln>
          <a:effectLst/>
        </p:spPr>
        <p:txBody>
          <a:bodyPr vert="horz" lIns="91440" tIns="45720" rIns="91440" bIns="45720" rtlCol="0" anchor="ctr">
            <a:noAutofit/>
          </a:bodyPr>
          <a:lstStyle/>
          <a:p>
            <a:pPr marL="574675" indent="-808038" algn="ctr">
              <a:lnSpc>
                <a:spcPct val="90000"/>
              </a:lnSpc>
              <a:spcBef>
                <a:spcPts val="900"/>
              </a:spcBef>
              <a:buFont typeface="Arial" panose="020B0604020202020204" pitchFamily="34" charset="0"/>
              <a:buNone/>
            </a:pPr>
            <a:endParaRPr lang="en-US" sz="3600" b="1" dirty="0">
              <a:solidFill>
                <a:prstClr val="white"/>
              </a:solidFill>
              <a:latin typeface="微软雅黑" panose="020B0503020204020204" pitchFamily="34" charset="-122"/>
              <a:ea typeface="微软雅黑" panose="020B0503020204020204" pitchFamily="34" charset="-122"/>
            </a:endParaRPr>
          </a:p>
        </p:txBody>
      </p:sp>
      <p:sp>
        <p:nvSpPr>
          <p:cNvPr id="22" name="Oval 96"/>
          <p:cNvSpPr/>
          <p:nvPr/>
        </p:nvSpPr>
        <p:spPr bwMode="gray">
          <a:xfrm>
            <a:off x="5215983" y="1902879"/>
            <a:ext cx="1656540" cy="1656540"/>
          </a:xfrm>
          <a:prstGeom prst="ellipse">
            <a:avLst/>
          </a:prstGeom>
          <a:solidFill>
            <a:schemeClr val="accent3">
              <a:lumMod val="75000"/>
            </a:schemeClr>
          </a:solidFill>
          <a:ln>
            <a:noFill/>
          </a:ln>
          <a:effectLst>
            <a:outerShdw blurRad="101600" dist="38100" dir="5400000" algn="t" rotWithShape="0">
              <a:prstClr val="black">
                <a:alpha val="40000"/>
              </a:prstClr>
            </a:outerShdw>
          </a:effectLst>
        </p:spPr>
        <p:txBody>
          <a:bodyPr vert="horz" lIns="0" tIns="45720" rIns="0" bIns="45720" rtlCol="0" anchor="ctr">
            <a:noAutofit/>
          </a:bodyPr>
          <a:lstStyle/>
          <a:p>
            <a:pPr marL="574675" indent="-808038" algn="ctr">
              <a:lnSpc>
                <a:spcPct val="60000"/>
              </a:lnSpc>
              <a:spcBef>
                <a:spcPts val="900"/>
              </a:spcBef>
              <a:buFont typeface="Arial" panose="020B0604020202020204" pitchFamily="34" charset="0"/>
              <a:buNone/>
            </a:pPr>
            <a:r>
              <a:rPr lang="zh-CN" altLang="en-US" sz="2000" b="1" dirty="0">
                <a:solidFill>
                  <a:prstClr val="white"/>
                </a:solidFill>
                <a:latin typeface="微软雅黑" panose="020B0503020204020204" pitchFamily="34" charset="-122"/>
                <a:ea typeface="微软雅黑" panose="020B0503020204020204" pitchFamily="34" charset="-122"/>
                <a:cs typeface="SimSun"/>
              </a:rPr>
              <a:t>自诊断</a:t>
            </a:r>
            <a:endParaRPr lang="en-US" sz="2000" b="1" dirty="0" smtClean="0">
              <a:solidFill>
                <a:prstClr val="white"/>
              </a:solidFill>
              <a:latin typeface="微软雅黑" panose="020B0503020204020204" pitchFamily="34" charset="-122"/>
              <a:ea typeface="微软雅黑" panose="020B0503020204020204" pitchFamily="34" charset="-122"/>
              <a:cs typeface="SimSun"/>
            </a:endParaRPr>
          </a:p>
        </p:txBody>
      </p:sp>
      <p:sp>
        <p:nvSpPr>
          <p:cNvPr id="23" name="Oval 97"/>
          <p:cNvSpPr/>
          <p:nvPr/>
        </p:nvSpPr>
        <p:spPr bwMode="gray">
          <a:xfrm>
            <a:off x="5133089" y="1821371"/>
            <a:ext cx="1822328" cy="1822328"/>
          </a:xfrm>
          <a:prstGeom prst="ellipse">
            <a:avLst/>
          </a:prstGeom>
          <a:noFill/>
          <a:ln w="12700">
            <a:solidFill>
              <a:schemeClr val="accent3">
                <a:lumMod val="75000"/>
              </a:schemeClr>
            </a:solidFill>
          </a:ln>
          <a:effectLst/>
        </p:spPr>
        <p:txBody>
          <a:bodyPr vert="horz" lIns="91440" tIns="45720" rIns="91440" bIns="45720" rtlCol="0" anchor="ctr">
            <a:noAutofit/>
          </a:bodyPr>
          <a:lstStyle/>
          <a:p>
            <a:pPr marL="574675" indent="-808038" algn="ctr">
              <a:lnSpc>
                <a:spcPct val="90000"/>
              </a:lnSpc>
              <a:spcBef>
                <a:spcPts val="900"/>
              </a:spcBef>
              <a:buFont typeface="Arial" panose="020B0604020202020204" pitchFamily="34" charset="0"/>
              <a:buNone/>
            </a:pPr>
            <a:endParaRPr lang="en-US" sz="3600" b="1" dirty="0">
              <a:solidFill>
                <a:prstClr val="white"/>
              </a:solidFill>
              <a:latin typeface="微软雅黑" panose="020B0503020204020204" pitchFamily="34" charset="-122"/>
              <a:ea typeface="微软雅黑" panose="020B0503020204020204" pitchFamily="34" charset="-122"/>
            </a:endParaRPr>
          </a:p>
        </p:txBody>
      </p:sp>
      <p:sp>
        <p:nvSpPr>
          <p:cNvPr id="24" name="Oval 108"/>
          <p:cNvSpPr/>
          <p:nvPr/>
        </p:nvSpPr>
        <p:spPr bwMode="gray">
          <a:xfrm>
            <a:off x="7541901" y="1902879"/>
            <a:ext cx="1656540" cy="1656540"/>
          </a:xfrm>
          <a:prstGeom prst="ellipse">
            <a:avLst/>
          </a:prstGeom>
          <a:solidFill>
            <a:schemeClr val="accent2">
              <a:lumMod val="75000"/>
            </a:schemeClr>
          </a:solidFill>
          <a:ln>
            <a:noFill/>
          </a:ln>
          <a:effectLst>
            <a:outerShdw blurRad="101600" dist="38100" dir="5400000" algn="t" rotWithShape="0">
              <a:prstClr val="black">
                <a:alpha val="40000"/>
              </a:prstClr>
            </a:outerShdw>
          </a:effectLst>
        </p:spPr>
        <p:txBody>
          <a:bodyPr vert="horz" lIns="0" tIns="45720" rIns="0" bIns="45720" rtlCol="0" anchor="ctr">
            <a:noAutofit/>
          </a:bodyPr>
          <a:lstStyle/>
          <a:p>
            <a:pPr marL="574675" indent="-808038" algn="ctr">
              <a:lnSpc>
                <a:spcPct val="90000"/>
              </a:lnSpc>
              <a:spcBef>
                <a:spcPts val="900"/>
              </a:spcBef>
              <a:buFont typeface="Arial" panose="020B0604020202020204" pitchFamily="34" charset="0"/>
              <a:buNone/>
            </a:pPr>
            <a:r>
              <a:rPr lang="zh-CN" altLang="en-US" sz="2000" b="1" dirty="0">
                <a:solidFill>
                  <a:prstClr val="white"/>
                </a:solidFill>
                <a:latin typeface="微软雅黑" panose="020B0503020204020204" pitchFamily="34" charset="-122"/>
                <a:ea typeface="微软雅黑" panose="020B0503020204020204" pitchFamily="34" charset="-122"/>
              </a:rPr>
              <a:t>可控性</a:t>
            </a:r>
          </a:p>
        </p:txBody>
      </p:sp>
      <p:sp>
        <p:nvSpPr>
          <p:cNvPr id="25" name="Oval 109"/>
          <p:cNvSpPr/>
          <p:nvPr/>
        </p:nvSpPr>
        <p:spPr bwMode="gray">
          <a:xfrm>
            <a:off x="7459007" y="1821371"/>
            <a:ext cx="1822328" cy="1822328"/>
          </a:xfrm>
          <a:prstGeom prst="ellipse">
            <a:avLst/>
          </a:prstGeom>
          <a:noFill/>
          <a:ln w="12700">
            <a:solidFill>
              <a:schemeClr val="accent2">
                <a:lumMod val="75000"/>
              </a:schemeClr>
            </a:solidFill>
          </a:ln>
          <a:effectLst/>
        </p:spPr>
        <p:txBody>
          <a:bodyPr vert="horz" lIns="91440" tIns="45720" rIns="91440" bIns="45720" rtlCol="0" anchor="ctr">
            <a:noAutofit/>
          </a:bodyPr>
          <a:lstStyle/>
          <a:p>
            <a:pPr marL="574675" indent="-808038" algn="ctr">
              <a:lnSpc>
                <a:spcPct val="90000"/>
              </a:lnSpc>
              <a:spcBef>
                <a:spcPts val="900"/>
              </a:spcBef>
              <a:buFont typeface="Arial" panose="020B0604020202020204" pitchFamily="34" charset="0"/>
              <a:buNone/>
            </a:pPr>
            <a:endParaRPr lang="en-US" sz="3600" b="1" dirty="0">
              <a:solidFill>
                <a:prstClr val="white"/>
              </a:solidFill>
              <a:latin typeface="微软雅黑" panose="020B0503020204020204" pitchFamily="34" charset="-122"/>
              <a:ea typeface="微软雅黑" panose="020B0503020204020204" pitchFamily="34" charset="-122"/>
            </a:endParaRPr>
          </a:p>
        </p:txBody>
      </p:sp>
      <p:sp>
        <p:nvSpPr>
          <p:cNvPr id="26" name="Oval 120"/>
          <p:cNvSpPr/>
          <p:nvPr/>
        </p:nvSpPr>
        <p:spPr bwMode="gray">
          <a:xfrm>
            <a:off x="9852665" y="1902879"/>
            <a:ext cx="1656540" cy="1656540"/>
          </a:xfrm>
          <a:prstGeom prst="ellipse">
            <a:avLst/>
          </a:prstGeom>
          <a:solidFill>
            <a:srgbClr val="0070C0"/>
          </a:solidFill>
          <a:ln>
            <a:noFill/>
          </a:ln>
          <a:effectLst>
            <a:outerShdw blurRad="101600" dist="38100" dir="5400000" algn="t" rotWithShape="0">
              <a:prstClr val="black">
                <a:alpha val="40000"/>
              </a:prstClr>
            </a:outerShdw>
          </a:effectLst>
        </p:spPr>
        <p:txBody>
          <a:bodyPr vert="horz" lIns="0" tIns="45720" rIns="0" bIns="45720" rtlCol="0" anchor="ctr">
            <a:noAutofit/>
          </a:bodyPr>
          <a:lstStyle/>
          <a:p>
            <a:pPr marL="574675" indent="-808038" algn="ctr">
              <a:lnSpc>
                <a:spcPct val="90000"/>
              </a:lnSpc>
              <a:spcBef>
                <a:spcPts val="900"/>
              </a:spcBef>
              <a:buFont typeface="Arial" panose="020B0604020202020204" pitchFamily="34" charset="0"/>
              <a:buNone/>
            </a:pPr>
            <a:r>
              <a:rPr lang="en-US" sz="2400" b="1" dirty="0">
                <a:solidFill>
                  <a:prstClr val="white"/>
                </a:solidFill>
                <a:latin typeface="微软雅黑" panose="020B0503020204020204" pitchFamily="34" charset="-122"/>
                <a:ea typeface="微软雅黑" panose="020B0503020204020204" pitchFamily="34" charset="-122"/>
                <a:cs typeface="SimSun"/>
              </a:rPr>
              <a:t>集成</a:t>
            </a:r>
            <a:endParaRPr lang="zh-CN" altLang="en-US" sz="2400" b="1" dirty="0">
              <a:solidFill>
                <a:prstClr val="white"/>
              </a:solidFill>
              <a:latin typeface="微软雅黑" panose="020B0503020204020204" pitchFamily="34" charset="-122"/>
              <a:ea typeface="微软雅黑" panose="020B0503020204020204" pitchFamily="34" charset="-122"/>
              <a:cs typeface="SimSun"/>
            </a:endParaRPr>
          </a:p>
        </p:txBody>
      </p:sp>
      <p:sp>
        <p:nvSpPr>
          <p:cNvPr id="27" name="Oval 121"/>
          <p:cNvSpPr/>
          <p:nvPr/>
        </p:nvSpPr>
        <p:spPr bwMode="gray">
          <a:xfrm>
            <a:off x="9769771" y="1821371"/>
            <a:ext cx="1822328" cy="1822328"/>
          </a:xfrm>
          <a:prstGeom prst="ellipse">
            <a:avLst/>
          </a:prstGeom>
          <a:noFill/>
          <a:ln w="12700">
            <a:solidFill>
              <a:srgbClr val="0070C0"/>
            </a:solidFill>
          </a:ln>
          <a:effectLst/>
        </p:spPr>
        <p:txBody>
          <a:bodyPr vert="horz" lIns="91440" tIns="45720" rIns="91440" bIns="45720" rtlCol="0" anchor="ctr">
            <a:noAutofit/>
          </a:bodyPr>
          <a:lstStyle/>
          <a:p>
            <a:pPr marL="574675" indent="-808038" algn="ctr">
              <a:lnSpc>
                <a:spcPct val="90000"/>
              </a:lnSpc>
              <a:spcBef>
                <a:spcPts val="900"/>
              </a:spcBef>
              <a:buFont typeface="Arial" panose="020B0604020202020204" pitchFamily="34" charset="0"/>
              <a:buNone/>
            </a:pPr>
            <a:endParaRPr lang="en-US" sz="3600" b="1" dirty="0">
              <a:solidFill>
                <a:prstClr val="white"/>
              </a:solidFill>
              <a:latin typeface="微软雅黑" panose="020B0503020204020204" pitchFamily="34" charset="-122"/>
              <a:ea typeface="微软雅黑" panose="020B0503020204020204" pitchFamily="34" charset="-122"/>
            </a:endParaRPr>
          </a:p>
        </p:txBody>
      </p:sp>
      <p:grpSp>
        <p:nvGrpSpPr>
          <p:cNvPr id="28" name="Group 3"/>
          <p:cNvGrpSpPr/>
          <p:nvPr/>
        </p:nvGrpSpPr>
        <p:grpSpPr bwMode="gray">
          <a:xfrm>
            <a:off x="7457621" y="3652091"/>
            <a:ext cx="1819555" cy="316580"/>
            <a:chOff x="5196837" y="4255420"/>
            <a:chExt cx="1819555" cy="316580"/>
          </a:xfrm>
        </p:grpSpPr>
        <p:cxnSp>
          <p:nvCxnSpPr>
            <p:cNvPr id="29" name="Straight Connector 99"/>
            <p:cNvCxnSpPr/>
            <p:nvPr/>
          </p:nvCxnSpPr>
          <p:spPr bwMode="gray">
            <a:xfrm>
              <a:off x="6106614" y="4255420"/>
              <a:ext cx="0" cy="316580"/>
            </a:xfrm>
            <a:prstGeom prst="line">
              <a:avLst/>
            </a:prstGeom>
            <a:ln w="12700">
              <a:solidFill>
                <a:schemeClr val="bg1">
                  <a:lumMod val="85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30" name="Straight Connector 100"/>
            <p:cNvCxnSpPr/>
            <p:nvPr/>
          </p:nvCxnSpPr>
          <p:spPr bwMode="gray">
            <a:xfrm flipH="1">
              <a:off x="5196837" y="4572000"/>
              <a:ext cx="18195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1" name="TextBox 101"/>
          <p:cNvSpPr txBox="1"/>
          <p:nvPr/>
        </p:nvSpPr>
        <p:spPr bwMode="gray">
          <a:xfrm>
            <a:off x="7456234" y="4044871"/>
            <a:ext cx="1822328" cy="1938992"/>
          </a:xfrm>
          <a:prstGeom prst="rect">
            <a:avLst/>
          </a:prstGeom>
          <a:noFill/>
        </p:spPr>
        <p:txBody>
          <a:bodyPr wrap="square" rtlCol="0">
            <a:spAutoFit/>
          </a:bodyPr>
          <a:lstStyle>
            <a:defPPr>
              <a:defRPr lang="zh-CN"/>
            </a:defPPr>
            <a:lvl1pPr>
              <a:lnSpc>
                <a:spcPct val="150000"/>
              </a:lnSpc>
              <a:spcBef>
                <a:spcPts val="900"/>
              </a:spcBef>
              <a:defRPr sz="160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sz="2000" dirty="0">
                <a:solidFill>
                  <a:prstClr val="white">
                    <a:lumMod val="85000"/>
                  </a:prstClr>
                </a:solidFill>
              </a:rPr>
              <a:t>监控用户的使用行为，对设备实现精准控制</a:t>
            </a:r>
          </a:p>
        </p:txBody>
      </p:sp>
    </p:spTree>
    <p:extLst>
      <p:ext uri="{BB962C8B-B14F-4D97-AF65-F5344CB8AC3E}">
        <p14:creationId xmlns:p14="http://schemas.microsoft.com/office/powerpoint/2010/main" xmlns="" val="171761712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3" grpId="0"/>
      <p:bldP spid="17" grpId="0"/>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screen">
            <a:extLst>
              <a:ext uri="{28A0092B-C50C-407E-A947-70E740481C1C}">
                <a14:useLocalDpi xmlns:a14="http://schemas.microsoft.com/office/drawing/2010/main" xmlns=""/>
              </a:ext>
            </a:extLst>
          </a:blip>
          <a:srcRect/>
          <a:stretch/>
        </p:blipFill>
        <p:spPr>
          <a:xfrm>
            <a:off x="856341" y="941346"/>
            <a:ext cx="10421259" cy="5793284"/>
          </a:xfrm>
          <a:prstGeom prst="rect">
            <a:avLst/>
          </a:prstGeom>
        </p:spPr>
      </p:pic>
      <p:sp>
        <p:nvSpPr>
          <p:cNvPr id="3" name="矩形 2"/>
          <p:cNvSpPr/>
          <p:nvPr/>
        </p:nvSpPr>
        <p:spPr>
          <a:xfrm>
            <a:off x="784807" y="239877"/>
            <a:ext cx="1620957" cy="523220"/>
          </a:xfrm>
          <a:prstGeom prst="rect">
            <a:avLst/>
          </a:prstGeom>
        </p:spPr>
        <p:txBody>
          <a:bodyPr wrap="none">
            <a:spAutoFit/>
          </a:bodyPr>
          <a:lstStyle/>
          <a:p>
            <a:r>
              <a:rPr lang="zh-CN" altLang="en-US" sz="2800" b="1" dirty="0" smtClean="0">
                <a:solidFill>
                  <a:srgbClr val="CE3418"/>
                </a:solidFill>
                <a:latin typeface="微软雅黑" panose="020B0503020204020204" pitchFamily="34" charset="-122"/>
                <a:ea typeface="微软雅黑" panose="020B0503020204020204" pitchFamily="34" charset="-122"/>
              </a:rPr>
              <a:t>标准资费</a:t>
            </a:r>
            <a:endParaRPr lang="zh-CN" altLang="en-US" sz="2800" b="1" dirty="0">
              <a:solidFill>
                <a:srgbClr val="CE3418"/>
              </a:solidFill>
              <a:latin typeface="微软雅黑" panose="020B0503020204020204" pitchFamily="34" charset="-122"/>
              <a:ea typeface="微软雅黑" panose="020B0503020204020204" pitchFamily="34" charset="-122"/>
            </a:endParaRPr>
          </a:p>
        </p:txBody>
      </p:sp>
      <p:pic>
        <p:nvPicPr>
          <p:cNvPr id="4" name="Picture 11" descr="未标题-1"/>
          <p:cNvPicPr>
            <a:picLocks noChangeAspect="1" noChangeArrowheads="1"/>
          </p:cNvPicPr>
          <p:nvPr/>
        </p:nvPicPr>
        <p:blipFill>
          <a:blip r:embed="rId3" cstate="print"/>
          <a:srcRect/>
          <a:stretch>
            <a:fillRect/>
          </a:stretch>
        </p:blipFill>
        <p:spPr bwMode="auto">
          <a:xfrm>
            <a:off x="660400" y="857250"/>
            <a:ext cx="11537950" cy="276225"/>
          </a:xfrm>
          <a:prstGeom prst="rect">
            <a:avLst/>
          </a:prstGeom>
          <a:noFill/>
          <a:ln w="9525">
            <a:noFill/>
            <a:miter lim="800000"/>
            <a:headEnd/>
            <a:tailEnd/>
          </a:ln>
        </p:spPr>
      </p:pic>
      <p:pic>
        <p:nvPicPr>
          <p:cNvPr id="5" name="Picture 18"/>
          <p:cNvPicPr>
            <a:picLocks noChangeAspect="1" noChangeArrowheads="1"/>
          </p:cNvPicPr>
          <p:nvPr/>
        </p:nvPicPr>
        <p:blipFill>
          <a:blip r:embed="rId4" cstate="print"/>
          <a:srcRect/>
          <a:stretch>
            <a:fillRect/>
          </a:stretch>
        </p:blipFill>
        <p:spPr bwMode="auto">
          <a:xfrm>
            <a:off x="10653486" y="7938"/>
            <a:ext cx="1422627" cy="822325"/>
          </a:xfrm>
          <a:prstGeom prst="rect">
            <a:avLst/>
          </a:prstGeom>
          <a:noFill/>
          <a:ln w="9525">
            <a:noFill/>
            <a:miter lim="800000"/>
            <a:headEnd/>
            <a:tailEnd/>
          </a:ln>
        </p:spPr>
      </p:pic>
    </p:spTree>
    <p:extLst>
      <p:ext uri="{BB962C8B-B14F-4D97-AF65-F5344CB8AC3E}">
        <p14:creationId xmlns:p14="http://schemas.microsoft.com/office/powerpoint/2010/main" xmlns="" val="5309918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screen">
            <a:extLst>
              <a:ext uri="{28A0092B-C50C-407E-A947-70E740481C1C}">
                <a14:useLocalDpi xmlns:a14="http://schemas.microsoft.com/office/drawing/2010/main" xmlns=""/>
              </a:ext>
            </a:extLst>
          </a:blip>
          <a:srcRect/>
          <a:stretch/>
        </p:blipFill>
        <p:spPr>
          <a:xfrm>
            <a:off x="982488" y="3483429"/>
            <a:ext cx="10434942" cy="3374571"/>
          </a:xfrm>
          <a:prstGeom prst="rect">
            <a:avLst/>
          </a:prstGeom>
        </p:spPr>
      </p:pic>
      <p:pic>
        <p:nvPicPr>
          <p:cNvPr id="3" name="图片 2"/>
          <p:cNvPicPr>
            <a:picLocks noChangeAspect="1"/>
          </p:cNvPicPr>
          <p:nvPr/>
        </p:nvPicPr>
        <p:blipFill rotWithShape="1">
          <a:blip r:embed="rId3" cstate="screen">
            <a:extLst>
              <a:ext uri="{28A0092B-C50C-407E-A947-70E740481C1C}">
                <a14:useLocalDpi xmlns:a14="http://schemas.microsoft.com/office/drawing/2010/main" xmlns=""/>
              </a:ext>
            </a:extLst>
          </a:blip>
          <a:srcRect/>
          <a:stretch/>
        </p:blipFill>
        <p:spPr>
          <a:xfrm>
            <a:off x="982488" y="957943"/>
            <a:ext cx="10745290" cy="2104571"/>
          </a:xfrm>
          <a:prstGeom prst="rect">
            <a:avLst/>
          </a:prstGeom>
        </p:spPr>
      </p:pic>
      <p:sp>
        <p:nvSpPr>
          <p:cNvPr id="4" name="文本框 3"/>
          <p:cNvSpPr txBox="1"/>
          <p:nvPr/>
        </p:nvSpPr>
        <p:spPr>
          <a:xfrm>
            <a:off x="316312" y="275418"/>
            <a:ext cx="1620957" cy="523220"/>
          </a:xfrm>
          <a:prstGeom prst="rect">
            <a:avLst/>
          </a:prstGeom>
          <a:noFill/>
        </p:spPr>
        <p:txBody>
          <a:bodyPr wrap="none" rtlCol="0">
            <a:spAutoFit/>
          </a:bodyPr>
          <a:lstStyle/>
          <a:p>
            <a:r>
              <a:rPr lang="zh-CN" altLang="en-US" sz="2800" b="1" dirty="0" smtClean="0">
                <a:solidFill>
                  <a:srgbClr val="CE3418"/>
                </a:solidFill>
                <a:latin typeface="微软雅黑" panose="020B0503020204020204" pitchFamily="34" charset="-122"/>
                <a:ea typeface="微软雅黑" panose="020B0503020204020204" pitchFamily="34" charset="-122"/>
              </a:rPr>
              <a:t>其他费用</a:t>
            </a:r>
            <a:endParaRPr lang="zh-CN" altLang="en-US" sz="2800" b="1" dirty="0">
              <a:solidFill>
                <a:srgbClr val="CE341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26572" y="3021764"/>
            <a:ext cx="800219" cy="461665"/>
          </a:xfrm>
          <a:prstGeom prst="rect">
            <a:avLst/>
          </a:prstGeom>
          <a:noFill/>
        </p:spPr>
        <p:txBody>
          <a:bodyPr wrap="none" rtlCol="0">
            <a:spAutoFit/>
          </a:bodyPr>
          <a:lstStyle/>
          <a:p>
            <a:r>
              <a:rPr lang="zh-CN" altLang="en-US" sz="2400" b="1" dirty="0" smtClean="0">
                <a:solidFill>
                  <a:srgbClr val="CE3418"/>
                </a:solidFill>
                <a:latin typeface="微软雅黑" panose="020B0503020204020204" pitchFamily="34" charset="-122"/>
                <a:ea typeface="微软雅黑" panose="020B0503020204020204" pitchFamily="34" charset="-122"/>
              </a:rPr>
              <a:t>预付</a:t>
            </a:r>
            <a:endParaRPr lang="zh-CN" altLang="en-US" sz="2400" b="1" dirty="0">
              <a:solidFill>
                <a:srgbClr val="CE3418"/>
              </a:solidFill>
              <a:latin typeface="微软雅黑" panose="020B0503020204020204" pitchFamily="34" charset="-122"/>
              <a:ea typeface="微软雅黑" panose="020B0503020204020204" pitchFamily="34" charset="-122"/>
            </a:endParaRPr>
          </a:p>
        </p:txBody>
      </p:sp>
      <p:pic>
        <p:nvPicPr>
          <p:cNvPr id="6" name="Picture 11" descr="未标题-1"/>
          <p:cNvPicPr>
            <a:picLocks noChangeAspect="1" noChangeArrowheads="1"/>
          </p:cNvPicPr>
          <p:nvPr/>
        </p:nvPicPr>
        <p:blipFill>
          <a:blip r:embed="rId4" cstate="print"/>
          <a:srcRect/>
          <a:stretch>
            <a:fillRect/>
          </a:stretch>
        </p:blipFill>
        <p:spPr bwMode="auto">
          <a:xfrm>
            <a:off x="660400" y="857250"/>
            <a:ext cx="11537950" cy="276225"/>
          </a:xfrm>
          <a:prstGeom prst="rect">
            <a:avLst/>
          </a:prstGeom>
          <a:noFill/>
          <a:ln w="9525">
            <a:noFill/>
            <a:miter lim="800000"/>
            <a:headEnd/>
            <a:tailEnd/>
          </a:ln>
        </p:spPr>
      </p:pic>
      <p:pic>
        <p:nvPicPr>
          <p:cNvPr id="7" name="Picture 18"/>
          <p:cNvPicPr>
            <a:picLocks noChangeAspect="1" noChangeArrowheads="1"/>
          </p:cNvPicPr>
          <p:nvPr/>
        </p:nvPicPr>
        <p:blipFill>
          <a:blip r:embed="rId5" cstate="print"/>
          <a:srcRect/>
          <a:stretch>
            <a:fillRect/>
          </a:stretch>
        </p:blipFill>
        <p:spPr bwMode="auto">
          <a:xfrm>
            <a:off x="10653486" y="7938"/>
            <a:ext cx="1422627" cy="822325"/>
          </a:xfrm>
          <a:prstGeom prst="rect">
            <a:avLst/>
          </a:prstGeom>
          <a:noFill/>
          <a:ln w="9525">
            <a:noFill/>
            <a:miter lim="800000"/>
            <a:headEnd/>
            <a:tailEnd/>
          </a:ln>
        </p:spPr>
      </p:pic>
    </p:spTree>
    <p:extLst>
      <p:ext uri="{BB962C8B-B14F-4D97-AF65-F5344CB8AC3E}">
        <p14:creationId xmlns:p14="http://schemas.microsoft.com/office/powerpoint/2010/main" xmlns="" val="22256195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screen">
            <a:extLst>
              <a:ext uri="{28A0092B-C50C-407E-A947-70E740481C1C}">
                <a14:useLocalDpi xmlns:a14="http://schemas.microsoft.com/office/drawing/2010/main" xmlns=""/>
              </a:ext>
            </a:extLst>
          </a:blip>
          <a:srcRect/>
          <a:stretch/>
        </p:blipFill>
        <p:spPr>
          <a:xfrm>
            <a:off x="1437703" y="908239"/>
            <a:ext cx="9376404" cy="2656115"/>
          </a:xfrm>
          <a:prstGeom prst="rect">
            <a:avLst/>
          </a:prstGeom>
        </p:spPr>
      </p:pic>
      <p:sp>
        <p:nvSpPr>
          <p:cNvPr id="3" name="矩形 2"/>
          <p:cNvSpPr/>
          <p:nvPr/>
        </p:nvSpPr>
        <p:spPr>
          <a:xfrm>
            <a:off x="784807" y="239877"/>
            <a:ext cx="2339102" cy="523220"/>
          </a:xfrm>
          <a:prstGeom prst="rect">
            <a:avLst/>
          </a:prstGeom>
        </p:spPr>
        <p:txBody>
          <a:bodyPr wrap="none">
            <a:spAutoFit/>
          </a:bodyPr>
          <a:lstStyle/>
          <a:p>
            <a:r>
              <a:rPr lang="zh-CN" altLang="en-US" sz="2800" b="1" dirty="0" smtClean="0">
                <a:solidFill>
                  <a:srgbClr val="CE3418"/>
                </a:solidFill>
                <a:latin typeface="微软雅黑" panose="020B0503020204020204" pitchFamily="34" charset="-122"/>
                <a:ea typeface="微软雅黑" panose="020B0503020204020204" pitchFamily="34" charset="-122"/>
              </a:rPr>
              <a:t>特殊场景资费</a:t>
            </a:r>
            <a:endParaRPr lang="zh-CN" altLang="en-US" sz="2800" b="1" dirty="0">
              <a:solidFill>
                <a:srgbClr val="CE341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3" cstate="screen">
            <a:extLst>
              <a:ext uri="{28A0092B-C50C-407E-A947-70E740481C1C}">
                <a14:useLocalDpi xmlns:a14="http://schemas.microsoft.com/office/drawing/2010/main" xmlns=""/>
              </a:ext>
            </a:extLst>
          </a:blip>
          <a:srcRect/>
          <a:stretch/>
        </p:blipFill>
        <p:spPr>
          <a:xfrm>
            <a:off x="1364342" y="4523003"/>
            <a:ext cx="9449765" cy="1718139"/>
          </a:xfrm>
          <a:prstGeom prst="rect">
            <a:avLst/>
          </a:prstGeom>
        </p:spPr>
      </p:pic>
      <p:sp>
        <p:nvSpPr>
          <p:cNvPr id="5" name="矩形 4"/>
          <p:cNvSpPr/>
          <p:nvPr/>
        </p:nvSpPr>
        <p:spPr>
          <a:xfrm>
            <a:off x="846202" y="3709497"/>
            <a:ext cx="1620957" cy="523220"/>
          </a:xfrm>
          <a:prstGeom prst="rect">
            <a:avLst/>
          </a:prstGeom>
        </p:spPr>
        <p:txBody>
          <a:bodyPr wrap="none">
            <a:spAutoFit/>
          </a:bodyPr>
          <a:lstStyle/>
          <a:p>
            <a:r>
              <a:rPr lang="zh-CN" altLang="en-US" sz="2800" b="1" dirty="0" smtClean="0">
                <a:solidFill>
                  <a:srgbClr val="CE3418"/>
                </a:solidFill>
                <a:latin typeface="微软雅黑" panose="020B0503020204020204" pitchFamily="34" charset="-122"/>
                <a:ea typeface="微软雅黑" panose="020B0503020204020204" pitchFamily="34" charset="-122"/>
              </a:rPr>
              <a:t>其他费用</a:t>
            </a:r>
            <a:endParaRPr lang="zh-CN" altLang="en-US" sz="2800" b="1" dirty="0">
              <a:solidFill>
                <a:srgbClr val="CE3418"/>
              </a:solidFill>
              <a:latin typeface="微软雅黑" panose="020B0503020204020204" pitchFamily="34" charset="-122"/>
              <a:ea typeface="微软雅黑" panose="020B0503020204020204" pitchFamily="34" charset="-122"/>
            </a:endParaRPr>
          </a:p>
        </p:txBody>
      </p:sp>
      <p:pic>
        <p:nvPicPr>
          <p:cNvPr id="6" name="Picture 11" descr="未标题-1"/>
          <p:cNvPicPr>
            <a:picLocks noChangeAspect="1" noChangeArrowheads="1"/>
          </p:cNvPicPr>
          <p:nvPr/>
        </p:nvPicPr>
        <p:blipFill>
          <a:blip r:embed="rId4" cstate="print"/>
          <a:srcRect/>
          <a:stretch>
            <a:fillRect/>
          </a:stretch>
        </p:blipFill>
        <p:spPr bwMode="auto">
          <a:xfrm>
            <a:off x="660400" y="857250"/>
            <a:ext cx="11537950" cy="276225"/>
          </a:xfrm>
          <a:prstGeom prst="rect">
            <a:avLst/>
          </a:prstGeom>
          <a:noFill/>
          <a:ln w="9525">
            <a:noFill/>
            <a:miter lim="800000"/>
            <a:headEnd/>
            <a:tailEnd/>
          </a:ln>
        </p:spPr>
      </p:pic>
      <p:pic>
        <p:nvPicPr>
          <p:cNvPr id="7" name="Picture 18"/>
          <p:cNvPicPr>
            <a:picLocks noChangeAspect="1" noChangeArrowheads="1"/>
          </p:cNvPicPr>
          <p:nvPr/>
        </p:nvPicPr>
        <p:blipFill>
          <a:blip r:embed="rId5" cstate="print"/>
          <a:srcRect/>
          <a:stretch>
            <a:fillRect/>
          </a:stretch>
        </p:blipFill>
        <p:spPr bwMode="auto">
          <a:xfrm>
            <a:off x="10653486" y="7938"/>
            <a:ext cx="1422627" cy="822325"/>
          </a:xfrm>
          <a:prstGeom prst="rect">
            <a:avLst/>
          </a:prstGeom>
          <a:noFill/>
          <a:ln w="9525">
            <a:noFill/>
            <a:miter lim="800000"/>
            <a:headEnd/>
            <a:tailEnd/>
          </a:ln>
        </p:spPr>
      </p:pic>
    </p:spTree>
    <p:extLst>
      <p:ext uri="{BB962C8B-B14F-4D97-AF65-F5344CB8AC3E}">
        <p14:creationId xmlns:p14="http://schemas.microsoft.com/office/powerpoint/2010/main" xmlns="" val="14649886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email">
            <a:extLst>
              <a:ext uri="{28A0092B-C50C-407E-A947-70E740481C1C}">
                <a14:useLocalDpi xmlns:a14="http://schemas.microsoft.com/office/drawing/2010/main" xmlns=""/>
              </a:ext>
            </a:extLst>
          </a:blip>
          <a:srcRect/>
          <a:stretch>
            <a:fillRect/>
          </a:stretch>
        </p:blipFill>
        <p:spPr bwMode="auto">
          <a:xfrm>
            <a:off x="894274" y="2296405"/>
            <a:ext cx="10539104" cy="32668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矩形 2"/>
          <p:cNvSpPr/>
          <p:nvPr/>
        </p:nvSpPr>
        <p:spPr>
          <a:xfrm>
            <a:off x="9123098" y="2528812"/>
            <a:ext cx="2310280" cy="584775"/>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zh-CN" altLang="en-US" sz="3200" dirty="0" smtClean="0">
                <a:solidFill>
                  <a:schemeClr val="tx1"/>
                </a:solidFill>
                <a:latin typeface="微软雅黑" panose="020B0503020204020204" pitchFamily="34" charset="-122"/>
                <a:ea typeface="微软雅黑" panose="020B0503020204020204" pitchFamily="34" charset="-122"/>
              </a:rPr>
              <a:t>新商业价值</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4" name="矩形 3"/>
          <p:cNvSpPr/>
          <p:nvPr/>
        </p:nvSpPr>
        <p:spPr>
          <a:xfrm>
            <a:off x="6788112" y="5563235"/>
            <a:ext cx="4669972" cy="1167936"/>
          </a:xfrm>
          <a:prstGeom prst="rect">
            <a:avLst/>
          </a:prstGeom>
          <a:noFill/>
          <a:ln>
            <a:noFill/>
          </a:ln>
          <a:effectLst>
            <a:outerShdw blurRad="50800" dist="38100" dir="2700000" algn="tl" rotWithShape="0">
              <a:prstClr val="black">
                <a:alpha val="40000"/>
              </a:prstClr>
            </a:outerShdw>
            <a:softEdge rad="63500"/>
          </a:effectLst>
        </p:spPr>
        <p:style>
          <a:lnRef idx="2">
            <a:schemeClr val="accent5"/>
          </a:lnRef>
          <a:fillRef idx="1">
            <a:schemeClr val="lt1"/>
          </a:fillRef>
          <a:effectRef idx="0">
            <a:schemeClr val="accent5"/>
          </a:effectRef>
          <a:fontRef idx="minor">
            <a:schemeClr val="dk1"/>
          </a:fontRef>
        </p:style>
        <p:txBody>
          <a:bodyPr wrap="square" anchor="ctr">
            <a:noAutofit/>
          </a:bodyPr>
          <a:lstStyle/>
          <a:p>
            <a:pPr marL="285750" indent="-285750">
              <a:lnSpc>
                <a:spcPct val="150000"/>
              </a:lnSpc>
              <a:buFont typeface="Arial"/>
              <a:buChar char="•"/>
            </a:pPr>
            <a:r>
              <a:rPr lang="zh-CN" altLang="en-US" sz="2000" b="1" dirty="0">
                <a:solidFill>
                  <a:schemeClr val="bg1"/>
                </a:solidFill>
                <a:latin typeface="微软雅黑" panose="020B0503020204020204" pitchFamily="34" charset="-122"/>
                <a:ea typeface="微软雅黑" panose="020B0503020204020204" pitchFamily="34" charset="-122"/>
              </a:rPr>
              <a:t>物</a:t>
            </a:r>
            <a:r>
              <a:rPr lang="zh-CN" altLang="en-US" sz="2000" b="1" dirty="0" smtClean="0">
                <a:solidFill>
                  <a:schemeClr val="bg1"/>
                </a:solidFill>
                <a:latin typeface="微软雅黑" panose="020B0503020204020204" pitchFamily="34" charset="-122"/>
                <a:ea typeface="微软雅黑" panose="020B0503020204020204" pitchFamily="34" charset="-122"/>
              </a:rPr>
              <a:t>联网将建立</a:t>
            </a:r>
            <a:r>
              <a:rPr lang="zh-CN" altLang="en-US" sz="2000" b="1" dirty="0">
                <a:solidFill>
                  <a:schemeClr val="bg1"/>
                </a:solidFill>
                <a:latin typeface="微软雅黑" panose="020B0503020204020204" pitchFamily="34" charset="-122"/>
                <a:ea typeface="微软雅黑" panose="020B0503020204020204" pitchFamily="34" charset="-122"/>
              </a:rPr>
              <a:t>一</a:t>
            </a:r>
            <a:r>
              <a:rPr lang="zh-CN" altLang="en-US" sz="2000" b="1" dirty="0" smtClean="0">
                <a:solidFill>
                  <a:schemeClr val="bg1"/>
                </a:solidFill>
                <a:latin typeface="微软雅黑" panose="020B0503020204020204" pitchFamily="34" charset="-122"/>
                <a:ea typeface="微软雅黑" panose="020B0503020204020204" pitchFamily="34" charset="-122"/>
              </a:rPr>
              <a:t>种以感知、云</a:t>
            </a:r>
            <a:r>
              <a:rPr lang="zh-CN" altLang="en-US" sz="2000" b="1" dirty="0">
                <a:solidFill>
                  <a:schemeClr val="bg1"/>
                </a:solidFill>
                <a:latin typeface="微软雅黑" panose="020B0503020204020204" pitchFamily="34" charset="-122"/>
                <a:ea typeface="微软雅黑" panose="020B0503020204020204" pitchFamily="34" charset="-122"/>
              </a:rPr>
              <a:t>计算和大数据为核心的商业生态模型。</a:t>
            </a:r>
          </a:p>
        </p:txBody>
      </p:sp>
      <p:sp>
        <p:nvSpPr>
          <p:cNvPr id="5" name="矩形 4"/>
          <p:cNvSpPr/>
          <p:nvPr/>
        </p:nvSpPr>
        <p:spPr>
          <a:xfrm>
            <a:off x="771905" y="5563235"/>
            <a:ext cx="5857935" cy="1167936"/>
          </a:xfrm>
          <a:prstGeom prst="rect">
            <a:avLst/>
          </a:prstGeom>
          <a:noFill/>
          <a:ln>
            <a:noFill/>
          </a:ln>
          <a:effectLst>
            <a:outerShdw blurRad="50800" dist="38100" dir="2700000" algn="tl" rotWithShape="0">
              <a:prstClr val="black">
                <a:alpha val="40000"/>
              </a:prstClr>
            </a:outerShdw>
            <a:softEdge rad="63500"/>
          </a:effectLst>
        </p:spPr>
        <p:style>
          <a:lnRef idx="2">
            <a:schemeClr val="accent5"/>
          </a:lnRef>
          <a:fillRef idx="1">
            <a:schemeClr val="lt1"/>
          </a:fillRef>
          <a:effectRef idx="0">
            <a:schemeClr val="accent5"/>
          </a:effectRef>
          <a:fontRef idx="minor">
            <a:schemeClr val="dk1"/>
          </a:fontRef>
        </p:style>
        <p:txBody>
          <a:bodyPr wrap="square" anchor="ctr">
            <a:noAutofit/>
          </a:bodyPr>
          <a:lstStyle/>
          <a:p>
            <a:pPr marL="285750" indent="-285750">
              <a:lnSpc>
                <a:spcPct val="150000"/>
              </a:lnSpc>
              <a:buFont typeface="Arial"/>
              <a:buChar char="•"/>
            </a:pPr>
            <a:r>
              <a:rPr lang="zh-CN" altLang="en-US" sz="2000" b="1" dirty="0">
                <a:solidFill>
                  <a:schemeClr val="bg1"/>
                </a:solidFill>
                <a:latin typeface="微软雅黑" panose="020B0503020204020204" pitchFamily="34" charset="-122"/>
                <a:ea typeface="微软雅黑" panose="020B0503020204020204" pitchFamily="34" charset="-122"/>
              </a:rPr>
              <a:t>物联网</a:t>
            </a:r>
            <a:r>
              <a:rPr lang="zh-CN" altLang="en-US" sz="2000" b="1" dirty="0" smtClean="0">
                <a:solidFill>
                  <a:schemeClr val="bg1"/>
                </a:solidFill>
                <a:latin typeface="微软雅黑" panose="020B0503020204020204" pitchFamily="34" charset="-122"/>
                <a:ea typeface="微软雅黑" panose="020B0503020204020204" pitchFamily="34" charset="-122"/>
              </a:rPr>
              <a:t>将打破移动</a:t>
            </a:r>
            <a:r>
              <a:rPr lang="zh-CN" altLang="en-US" sz="2000" b="1" dirty="0">
                <a:solidFill>
                  <a:schemeClr val="bg1"/>
                </a:solidFill>
                <a:latin typeface="微软雅黑" panose="020B0503020204020204" pitchFamily="34" charset="-122"/>
                <a:ea typeface="微软雅黑" panose="020B0503020204020204" pitchFamily="34" charset="-122"/>
              </a:rPr>
              <a:t>互联网</a:t>
            </a:r>
            <a:r>
              <a:rPr lang="zh-CN" altLang="en-US" sz="2000" b="1" dirty="0" smtClean="0">
                <a:solidFill>
                  <a:schemeClr val="bg1"/>
                </a:solidFill>
                <a:latin typeface="微软雅黑" panose="020B0503020204020204" pitchFamily="34" charset="-122"/>
                <a:ea typeface="微软雅黑" panose="020B0503020204020204" pitchFamily="34" charset="-122"/>
              </a:rPr>
              <a:t>时代以单一载体（智能手机终端）为</a:t>
            </a:r>
            <a:r>
              <a:rPr lang="zh-CN" altLang="en-US" sz="2000" b="1" dirty="0">
                <a:solidFill>
                  <a:schemeClr val="bg1"/>
                </a:solidFill>
                <a:latin typeface="微软雅黑" panose="020B0503020204020204" pitchFamily="34" charset="-122"/>
                <a:ea typeface="微软雅黑" panose="020B0503020204020204" pitchFamily="34" charset="-122"/>
              </a:rPr>
              <a:t>特征的网络架构和商业模式。</a:t>
            </a:r>
          </a:p>
        </p:txBody>
      </p:sp>
      <p:pic>
        <p:nvPicPr>
          <p:cNvPr id="6" name="Picture 6" descr="D:\工作文档\PPT资源\图形\高画质精美透明PNG图标572张\png_icon_196.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9970292" y="3113587"/>
            <a:ext cx="1463086" cy="146308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矩形 6"/>
          <p:cNvSpPr/>
          <p:nvPr/>
        </p:nvSpPr>
        <p:spPr>
          <a:xfrm>
            <a:off x="749920" y="220197"/>
            <a:ext cx="11164281" cy="1754326"/>
          </a:xfrm>
          <a:prstGeom prst="rect">
            <a:avLst/>
          </a:prstGeom>
        </p:spPr>
        <p:txBody>
          <a:bodyPr wrap="square">
            <a:spAutoFit/>
          </a:bodyPr>
          <a:lstStyle/>
          <a:p>
            <a:pPr marL="285750" indent="-285750">
              <a:lnSpc>
                <a:spcPct val="150000"/>
              </a:lnSpc>
              <a:buFont typeface="Arial"/>
              <a:buChar char="•"/>
            </a:pPr>
            <a:r>
              <a:rPr lang="zh-CN" altLang="en-US" b="1" dirty="0" smtClean="0">
                <a:solidFill>
                  <a:schemeClr val="bg1"/>
                </a:solidFill>
                <a:latin typeface="微软雅黑" panose="02010600030101010101" pitchFamily="2" charset="-122"/>
                <a:ea typeface="微软雅黑" panose="02010600030101010101" pitchFamily="2" charset="-122"/>
              </a:rPr>
              <a:t>“物</a:t>
            </a:r>
            <a:r>
              <a:rPr lang="zh-CN" altLang="en-US" b="1" dirty="0">
                <a:solidFill>
                  <a:schemeClr val="bg1"/>
                </a:solidFill>
                <a:latin typeface="微软雅黑" panose="02010600030101010101" pitchFamily="2" charset="-122"/>
                <a:ea typeface="微软雅黑" panose="02010600030101010101" pitchFamily="2" charset="-122"/>
              </a:rPr>
              <a:t>联网是互联网发展的下一个</a:t>
            </a:r>
            <a:r>
              <a:rPr lang="zh-CN" altLang="en-US" b="1" dirty="0" smtClean="0">
                <a:solidFill>
                  <a:schemeClr val="bg1"/>
                </a:solidFill>
                <a:latin typeface="微软雅黑" panose="02010600030101010101" pitchFamily="2" charset="-122"/>
                <a:ea typeface="微软雅黑" panose="02010600030101010101" pitchFamily="2" charset="-122"/>
              </a:rPr>
              <a:t>阶段”</a:t>
            </a:r>
            <a:r>
              <a:rPr lang="zh-CN" altLang="en-US" dirty="0" smtClean="0">
                <a:solidFill>
                  <a:schemeClr val="bg1"/>
                </a:solidFill>
                <a:latin typeface="微软雅黑" panose="02010600030101010101" pitchFamily="2" charset="-122"/>
                <a:ea typeface="微软雅黑" panose="02010600030101010101" pitchFamily="2" charset="-122"/>
              </a:rPr>
              <a:t>（邬贺铨院士）</a:t>
            </a:r>
            <a:endParaRPr lang="en-US" altLang="zh-CN" dirty="0" smtClean="0">
              <a:solidFill>
                <a:schemeClr val="bg1"/>
              </a:solidFill>
              <a:latin typeface="微软雅黑" panose="02010600030101010101" pitchFamily="2" charset="-122"/>
              <a:ea typeface="微软雅黑" panose="02010600030101010101" pitchFamily="2" charset="-122"/>
            </a:endParaRPr>
          </a:p>
          <a:p>
            <a:pPr marL="285750" indent="-285750">
              <a:lnSpc>
                <a:spcPct val="150000"/>
              </a:lnSpc>
              <a:buFont typeface="Arial"/>
              <a:buChar char="•"/>
            </a:pPr>
            <a:r>
              <a:rPr lang="zh-CN" altLang="en-US" b="1" dirty="0" smtClean="0">
                <a:solidFill>
                  <a:schemeClr val="bg1"/>
                </a:solidFill>
                <a:latin typeface="微软雅黑" panose="02010600030101010101" pitchFamily="2" charset="-122"/>
                <a:ea typeface="微软雅黑" panose="02010600030101010101" pitchFamily="2" charset="-122"/>
              </a:rPr>
              <a:t>“互联网</a:t>
            </a:r>
            <a:r>
              <a:rPr lang="zh-CN" altLang="en-US" b="1" dirty="0">
                <a:solidFill>
                  <a:schemeClr val="bg1"/>
                </a:solidFill>
                <a:latin typeface="微软雅黑" panose="02010600030101010101" pitchFamily="2" charset="-122"/>
                <a:ea typeface="微软雅黑" panose="02010600030101010101" pitchFamily="2" charset="-122"/>
              </a:rPr>
              <a:t>即将消失，一个高度个性化、互动化的有趣世界</a:t>
            </a:r>
            <a:r>
              <a:rPr lang="en-US" altLang="zh-CN" b="1" dirty="0" smtClean="0">
                <a:solidFill>
                  <a:schemeClr val="bg1"/>
                </a:solidFill>
                <a:latin typeface="微软雅黑" panose="02010600030101010101" pitchFamily="2" charset="-122"/>
                <a:ea typeface="微软雅黑" panose="02010600030101010101" pitchFamily="2" charset="-122"/>
              </a:rPr>
              <a:t>—</a:t>
            </a:r>
            <a:r>
              <a:rPr lang="zh-CN" altLang="en-US" b="1" dirty="0" smtClean="0">
                <a:solidFill>
                  <a:schemeClr val="bg1"/>
                </a:solidFill>
                <a:latin typeface="微软雅黑" panose="02010600030101010101" pitchFamily="2" charset="-122"/>
                <a:ea typeface="微软雅黑" panose="02010600030101010101" pitchFamily="2" charset="-122"/>
              </a:rPr>
              <a:t>物</a:t>
            </a:r>
            <a:r>
              <a:rPr lang="zh-CN" altLang="en-US" b="1" dirty="0">
                <a:solidFill>
                  <a:schemeClr val="bg1"/>
                </a:solidFill>
                <a:latin typeface="微软雅黑" panose="02010600030101010101" pitchFamily="2" charset="-122"/>
                <a:ea typeface="微软雅黑" panose="02010600030101010101" pitchFamily="2" charset="-122"/>
              </a:rPr>
              <a:t>联网即将</a:t>
            </a:r>
            <a:r>
              <a:rPr lang="zh-CN" altLang="en-US" b="1" dirty="0" smtClean="0">
                <a:solidFill>
                  <a:schemeClr val="bg1"/>
                </a:solidFill>
                <a:latin typeface="微软雅黑" panose="02010600030101010101" pitchFamily="2" charset="-122"/>
                <a:ea typeface="微软雅黑" panose="02010600030101010101" pitchFamily="2" charset="-122"/>
              </a:rPr>
              <a:t>诞生”</a:t>
            </a:r>
            <a:r>
              <a:rPr lang="zh-CN" altLang="en-US" dirty="0" smtClean="0">
                <a:solidFill>
                  <a:schemeClr val="bg1"/>
                </a:solidFill>
                <a:latin typeface="微软雅黑" panose="02010600030101010101" pitchFamily="2" charset="-122"/>
                <a:ea typeface="微软雅黑" panose="02010600030101010101" pitchFamily="2" charset="-122"/>
              </a:rPr>
              <a:t>（</a:t>
            </a:r>
            <a:r>
              <a:rPr lang="zh-CN" altLang="en-US" dirty="0">
                <a:solidFill>
                  <a:schemeClr val="bg1"/>
                </a:solidFill>
                <a:latin typeface="微软雅黑" panose="02010600030101010101" pitchFamily="2" charset="-122"/>
                <a:ea typeface="微软雅黑" panose="02010600030101010101" pitchFamily="2" charset="-122"/>
              </a:rPr>
              <a:t>谷歌</a:t>
            </a:r>
            <a:r>
              <a:rPr lang="zh-CN" altLang="en-US" dirty="0" smtClean="0">
                <a:solidFill>
                  <a:schemeClr val="bg1"/>
                </a:solidFill>
                <a:latin typeface="微软雅黑" panose="02010600030101010101" pitchFamily="2" charset="-122"/>
                <a:ea typeface="微软雅黑" panose="02010600030101010101" pitchFamily="2" charset="-122"/>
              </a:rPr>
              <a:t>公司执行</a:t>
            </a:r>
            <a:r>
              <a:rPr lang="zh-CN" altLang="en-US" dirty="0">
                <a:solidFill>
                  <a:schemeClr val="bg1"/>
                </a:solidFill>
                <a:latin typeface="微软雅黑" panose="02010600030101010101" pitchFamily="2" charset="-122"/>
                <a:ea typeface="微软雅黑" panose="02010600030101010101" pitchFamily="2" charset="-122"/>
              </a:rPr>
              <a:t>董事长埃里克 施密</a:t>
            </a:r>
            <a:r>
              <a:rPr lang="zh-CN" altLang="en-US" dirty="0" smtClean="0">
                <a:solidFill>
                  <a:schemeClr val="bg1"/>
                </a:solidFill>
                <a:latin typeface="微软雅黑" panose="02010600030101010101" pitchFamily="2" charset="-122"/>
                <a:ea typeface="微软雅黑" panose="02010600030101010101" pitchFamily="2" charset="-122"/>
              </a:rPr>
              <a:t>特）</a:t>
            </a:r>
            <a:endParaRPr lang="en-US" altLang="zh-CN" dirty="0" smtClean="0">
              <a:solidFill>
                <a:schemeClr val="bg1"/>
              </a:solidFill>
              <a:latin typeface="微软雅黑" panose="02010600030101010101" pitchFamily="2" charset="-122"/>
              <a:ea typeface="微软雅黑" panose="02010600030101010101" pitchFamily="2" charset="-122"/>
            </a:endParaRPr>
          </a:p>
          <a:p>
            <a:pPr marL="285750" indent="-285750">
              <a:lnSpc>
                <a:spcPct val="150000"/>
              </a:lnSpc>
              <a:buFont typeface="Arial"/>
              <a:buChar char="•"/>
            </a:pPr>
            <a:r>
              <a:rPr lang="zh-CN" altLang="en-US" b="0" dirty="0" smtClean="0">
                <a:solidFill>
                  <a:schemeClr val="bg1"/>
                </a:solidFill>
                <a:latin typeface="微软雅黑" panose="02010600030101010101" pitchFamily="2" charset="-122"/>
                <a:ea typeface="微软雅黑" panose="02010600030101010101" pitchFamily="2" charset="-122"/>
              </a:rPr>
              <a:t>互联网连接人和信息，提供标准化</a:t>
            </a:r>
            <a:r>
              <a:rPr lang="en-US" altLang="zh-CN" b="0" dirty="0" smtClean="0">
                <a:solidFill>
                  <a:schemeClr val="bg1"/>
                </a:solidFill>
                <a:latin typeface="微软雅黑" panose="02010600030101010101" pitchFamily="2" charset="-122"/>
                <a:ea typeface="微软雅黑" panose="02010600030101010101" pitchFamily="2" charset="-122"/>
              </a:rPr>
              <a:t>IT</a:t>
            </a:r>
            <a:r>
              <a:rPr lang="zh-CN" altLang="en-US" b="0" dirty="0" smtClean="0">
                <a:solidFill>
                  <a:schemeClr val="bg1"/>
                </a:solidFill>
                <a:latin typeface="微软雅黑" panose="02010600030101010101" pitchFamily="2" charset="-122"/>
                <a:ea typeface="微软雅黑" panose="02010600030101010101" pitchFamily="2" charset="-122"/>
              </a:rPr>
              <a:t>服务；物联网连接一切，提供多种场景的差异化服务。</a:t>
            </a:r>
            <a:endParaRPr lang="en-US" altLang="zh-CN" b="0" dirty="0">
              <a:solidFill>
                <a:schemeClr val="bg1"/>
              </a:solidFill>
              <a:latin typeface="微软雅黑" panose="02010600030101010101" pitchFamily="2" charset="-122"/>
              <a:ea typeface="微软雅黑" panose="02010600030101010101" pitchFamily="2" charset="-122"/>
            </a:endParaRPr>
          </a:p>
        </p:txBody>
      </p:sp>
    </p:spTree>
    <p:extLst>
      <p:ext uri="{BB962C8B-B14F-4D97-AF65-F5344CB8AC3E}">
        <p14:creationId xmlns:p14="http://schemas.microsoft.com/office/powerpoint/2010/main" xmlns="" val="314818371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212224" y="1197665"/>
            <a:ext cx="9168148" cy="5660335"/>
          </a:xfrm>
          <a:prstGeom prst="rect">
            <a:avLst/>
          </a:prstGeom>
        </p:spPr>
      </p:pic>
      <p:pic>
        <p:nvPicPr>
          <p:cNvPr id="4" name="Picture 11" descr="未标题-1"/>
          <p:cNvPicPr>
            <a:picLocks noChangeAspect="1" noChangeArrowheads="1"/>
          </p:cNvPicPr>
          <p:nvPr/>
        </p:nvPicPr>
        <p:blipFill>
          <a:blip r:embed="rId3" cstate="print"/>
          <a:srcRect/>
          <a:stretch>
            <a:fillRect/>
          </a:stretch>
        </p:blipFill>
        <p:spPr bwMode="auto">
          <a:xfrm>
            <a:off x="660400" y="857250"/>
            <a:ext cx="11537950" cy="276225"/>
          </a:xfrm>
          <a:prstGeom prst="rect">
            <a:avLst/>
          </a:prstGeom>
          <a:noFill/>
          <a:ln w="9525">
            <a:noFill/>
            <a:miter lim="800000"/>
            <a:headEnd/>
            <a:tailEnd/>
          </a:ln>
        </p:spPr>
      </p:pic>
      <p:pic>
        <p:nvPicPr>
          <p:cNvPr id="5" name="Picture 18"/>
          <p:cNvPicPr>
            <a:picLocks noChangeAspect="1" noChangeArrowheads="1"/>
          </p:cNvPicPr>
          <p:nvPr/>
        </p:nvPicPr>
        <p:blipFill>
          <a:blip r:embed="rId4" cstate="print"/>
          <a:srcRect/>
          <a:stretch>
            <a:fillRect/>
          </a:stretch>
        </p:blipFill>
        <p:spPr bwMode="auto">
          <a:xfrm>
            <a:off x="10653486" y="7938"/>
            <a:ext cx="1422627" cy="822325"/>
          </a:xfrm>
          <a:prstGeom prst="rect">
            <a:avLst/>
          </a:prstGeom>
          <a:noFill/>
          <a:ln w="9525">
            <a:noFill/>
            <a:miter lim="800000"/>
            <a:headEnd/>
            <a:tailEnd/>
          </a:ln>
        </p:spPr>
      </p:pic>
      <p:sp>
        <p:nvSpPr>
          <p:cNvPr id="7"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8"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9"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0"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智能抄表</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2"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13951136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未标题-1"/>
          <p:cNvPicPr>
            <a:picLocks noChangeAspect="1" noChangeArrowheads="1"/>
          </p:cNvPicPr>
          <p:nvPr/>
        </p:nvPicPr>
        <p:blipFill>
          <a:blip r:embed="rId2" cstate="print"/>
          <a:srcRect/>
          <a:stretch>
            <a:fillRect/>
          </a:stretch>
        </p:blipFill>
        <p:spPr bwMode="auto">
          <a:xfrm>
            <a:off x="660400" y="857250"/>
            <a:ext cx="11537950" cy="276225"/>
          </a:xfrm>
          <a:prstGeom prst="rect">
            <a:avLst/>
          </a:prstGeom>
          <a:noFill/>
          <a:ln w="9525">
            <a:noFill/>
            <a:miter lim="800000"/>
            <a:headEnd/>
            <a:tailEnd/>
          </a:ln>
        </p:spPr>
      </p:pic>
      <p:pic>
        <p:nvPicPr>
          <p:cNvPr id="5" name="Picture 18"/>
          <p:cNvPicPr>
            <a:picLocks noChangeAspect="1" noChangeArrowheads="1"/>
          </p:cNvPicPr>
          <p:nvPr/>
        </p:nvPicPr>
        <p:blipFill>
          <a:blip r:embed="rId3" cstate="print"/>
          <a:srcRect/>
          <a:stretch>
            <a:fillRect/>
          </a:stretch>
        </p:blipFill>
        <p:spPr bwMode="auto">
          <a:xfrm>
            <a:off x="10653486" y="7938"/>
            <a:ext cx="1422627" cy="822325"/>
          </a:xfrm>
          <a:prstGeom prst="rect">
            <a:avLst/>
          </a:prstGeom>
          <a:noFill/>
          <a:ln w="9525">
            <a:noFill/>
            <a:miter lim="800000"/>
            <a:headEnd/>
            <a:tailEnd/>
          </a:ln>
        </p:spPr>
      </p:pic>
      <p:sp>
        <p:nvSpPr>
          <p:cNvPr id="7" name="燕尾形 2"/>
          <p:cNvSpPr>
            <a:spLocks noChangeArrowheads="1"/>
          </p:cNvSpPr>
          <p:nvPr/>
        </p:nvSpPr>
        <p:spPr bwMode="auto">
          <a:xfrm>
            <a:off x="493486" y="338816"/>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8"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solidFill>
                <a:latin typeface="微软雅黑" pitchFamily="34" charset="-122"/>
                <a:ea typeface="微软雅黑" pitchFamily="34" charset="-122"/>
                <a:sym typeface="Impact" pitchFamily="34" charset="0"/>
              </a:rPr>
              <a:t>车辆服务</a:t>
            </a:r>
            <a:endParaRPr lang="zh-CN" altLang="en-US" b="1" dirty="0">
              <a:solidFill>
                <a:schemeClr val="bg1"/>
              </a:solidFill>
              <a:latin typeface="微软雅黑" pitchFamily="34" charset="-122"/>
              <a:ea typeface="微软雅黑" pitchFamily="34" charset="-122"/>
            </a:endParaRPr>
          </a:p>
        </p:txBody>
      </p:sp>
      <p:sp>
        <p:nvSpPr>
          <p:cNvPr id="9"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0"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2"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智能抄表</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3"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5" name="标题 1"/>
          <p:cNvSpPr>
            <a:spLocks noGrp="1"/>
          </p:cNvSpPr>
          <p:nvPr>
            <p:ph type="title"/>
          </p:nvPr>
        </p:nvSpPr>
        <p:spPr>
          <a:xfrm>
            <a:off x="273969" y="1307491"/>
            <a:ext cx="3587750" cy="825137"/>
          </a:xfrm>
        </p:spPr>
        <p:txBody>
          <a:bodyPr>
            <a:normAutofit/>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	</a:t>
            </a:r>
            <a:r>
              <a:rPr lang="zh-CN" altLang="en-US" sz="2800" b="1" dirty="0" smtClean="0">
                <a:solidFill>
                  <a:srgbClr val="C00000"/>
                </a:solidFill>
                <a:latin typeface="微软雅黑" panose="020B0503020204020204" pitchFamily="34" charset="-122"/>
                <a:ea typeface="微软雅黑" panose="020B0503020204020204" pitchFamily="34" charset="-122"/>
              </a:rPr>
              <a:t>市</a:t>
            </a:r>
            <a:r>
              <a:rPr lang="zh-CN" altLang="en-US" sz="2800" b="1" dirty="0">
                <a:solidFill>
                  <a:srgbClr val="C00000"/>
                </a:solidFill>
                <a:latin typeface="微软雅黑" panose="020B0503020204020204" pitchFamily="34" charset="-122"/>
                <a:ea typeface="微软雅黑" panose="020B0503020204020204" pitchFamily="34" charset="-122"/>
              </a:rPr>
              <a:t>场潜力</a:t>
            </a:r>
          </a:p>
        </p:txBody>
      </p:sp>
      <p:sp>
        <p:nvSpPr>
          <p:cNvPr id="16" name="内容占位符 2"/>
          <p:cNvSpPr>
            <a:spLocks noGrp="1"/>
          </p:cNvSpPr>
          <p:nvPr>
            <p:ph idx="1"/>
          </p:nvPr>
        </p:nvSpPr>
        <p:spPr>
          <a:xfrm>
            <a:off x="1285750" y="2449860"/>
            <a:ext cx="8839527" cy="3472871"/>
          </a:xfrm>
        </p:spPr>
        <p:txBody>
          <a:bodyPr>
            <a:normAutofit fontScale="92500" lnSpcReduction="20000"/>
          </a:bodyPr>
          <a:lstStyle/>
          <a:p>
            <a:pPr>
              <a:lnSpc>
                <a:spcPct val="150000"/>
              </a:lnSpc>
              <a:buFont typeface="Wingdings" panose="05000000000000000000" pitchFamily="2" charset="2"/>
              <a:buChar char="l"/>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rPr>
              <a:t>奥迪</a:t>
            </a:r>
            <a:r>
              <a:rPr lang="en-US" altLang="zh-CN" sz="2400" b="1" dirty="0">
                <a:solidFill>
                  <a:schemeClr val="accent5">
                    <a:lumMod val="75000"/>
                  </a:schemeClr>
                </a:solidFill>
                <a:latin typeface="微软雅黑" panose="020B0503020204020204" pitchFamily="34" charset="-122"/>
                <a:ea typeface="微软雅黑" panose="020B0503020204020204" pitchFamily="34" charset="-122"/>
              </a:rPr>
              <a:t>/</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rPr>
              <a:t>奔驰：</a:t>
            </a:r>
            <a:endParaRPr lang="en-US" altLang="zh-CN" sz="2400" b="1" dirty="0">
              <a:solidFill>
                <a:schemeClr val="accent5">
                  <a:lumMod val="75000"/>
                </a:schemeClr>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年</a:t>
            </a:r>
            <a:r>
              <a:rPr lang="en-US" altLang="zh-CN" sz="2000" b="1" dirty="0">
                <a:solidFill>
                  <a:srgbClr val="C00000"/>
                </a:solidFill>
                <a:latin typeface="微软雅黑" panose="020B0503020204020204" pitchFamily="34" charset="-122"/>
                <a:ea typeface="微软雅黑" panose="020B0503020204020204" pitchFamily="34" charset="-122"/>
              </a:rPr>
              <a:t>70</a:t>
            </a:r>
            <a:r>
              <a:rPr lang="zh-CN" altLang="en-US" sz="2000" b="1" dirty="0">
                <a:solidFill>
                  <a:srgbClr val="C00000"/>
                </a:solidFill>
                <a:latin typeface="微软雅黑" panose="020B0503020204020204" pitchFamily="34" charset="-122"/>
                <a:ea typeface="微软雅黑" panose="020B0503020204020204" pitchFamily="34" charset="-122"/>
              </a:rPr>
              <a:t>万</a:t>
            </a:r>
            <a:r>
              <a:rPr lang="zh-CN" altLang="en-US" sz="2000" dirty="0">
                <a:latin typeface="微软雅黑" panose="020B0503020204020204" pitchFamily="34" charset="-122"/>
                <a:ea typeface="微软雅黑" panose="020B0503020204020204" pitchFamily="34" charset="-122"/>
              </a:rPr>
              <a:t>张，</a:t>
            </a:r>
            <a:r>
              <a:rPr lang="en-US" altLang="zh-CN" sz="2000" dirty="0">
                <a:latin typeface="微软雅黑" panose="020B0503020204020204" pitchFamily="34" charset="-122"/>
                <a:ea typeface="微软雅黑" panose="020B0503020204020204" pitchFamily="34" charset="-122"/>
              </a:rPr>
              <a:t>ARPU</a:t>
            </a:r>
            <a:r>
              <a:rPr lang="zh-CN" altLang="en-US" sz="2000" dirty="0">
                <a:latin typeface="微软雅黑" panose="020B0503020204020204" pitchFamily="34" charset="-122"/>
                <a:ea typeface="微软雅黑" panose="020B0503020204020204" pitchFamily="34" charset="-122"/>
              </a:rPr>
              <a:t>￥</a:t>
            </a:r>
            <a:r>
              <a:rPr lang="en-US" altLang="zh-CN" sz="2000" b="1" dirty="0" smtClean="0">
                <a:solidFill>
                  <a:srgbClr val="C00000"/>
                </a:solidFill>
                <a:latin typeface="微软雅黑" panose="020B0503020204020204" pitchFamily="34" charset="-122"/>
                <a:ea typeface="微软雅黑" panose="020B0503020204020204" pitchFamily="34" charset="-122"/>
              </a:rPr>
              <a:t>18</a:t>
            </a:r>
            <a:endParaRPr lang="en-US" altLang="zh-CN" sz="1799"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rPr>
              <a:t>元征：</a:t>
            </a:r>
            <a:endParaRPr lang="en-US" altLang="zh-CN" sz="2400" b="1" dirty="0">
              <a:solidFill>
                <a:schemeClr val="accent5">
                  <a:lumMod val="75000"/>
                </a:schemeClr>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已订购</a:t>
            </a:r>
            <a:r>
              <a:rPr lang="en-US" altLang="zh-CN" sz="2000" dirty="0">
                <a:latin typeface="微软雅黑" panose="020B0503020204020204" pitchFamily="34" charset="-122"/>
                <a:ea typeface="微软雅黑" panose="020B0503020204020204" pitchFamily="34" charset="-122"/>
              </a:rPr>
              <a:t>10646</a:t>
            </a:r>
            <a:r>
              <a:rPr lang="zh-CN" altLang="en-US" sz="2000" dirty="0">
                <a:latin typeface="微软雅黑" panose="020B0503020204020204" pitchFamily="34" charset="-122"/>
                <a:ea typeface="微软雅黑" panose="020B0503020204020204" pitchFamily="34" charset="-122"/>
              </a:rPr>
              <a:t>卡</a:t>
            </a:r>
            <a:r>
              <a:rPr lang="en-US" altLang="zh-CN" sz="2000" b="1" dirty="0">
                <a:solidFill>
                  <a:srgbClr val="C00000"/>
                </a:solidFill>
                <a:latin typeface="微软雅黑" panose="020B0503020204020204" pitchFamily="34" charset="-122"/>
                <a:ea typeface="微软雅黑" panose="020B0503020204020204" pitchFamily="34" charset="-122"/>
              </a:rPr>
              <a:t>10</a:t>
            </a:r>
            <a:r>
              <a:rPr lang="zh-CN" altLang="en-US" sz="2000" b="1" dirty="0">
                <a:solidFill>
                  <a:srgbClr val="C00000"/>
                </a:solidFill>
                <a:latin typeface="微软雅黑" panose="020B0503020204020204" pitchFamily="34" charset="-122"/>
                <a:ea typeface="微软雅黑" panose="020B0503020204020204" pitchFamily="34" charset="-122"/>
              </a:rPr>
              <a:t>万</a:t>
            </a:r>
            <a:r>
              <a:rPr lang="zh-CN" altLang="en-US" sz="2000" dirty="0">
                <a:latin typeface="微软雅黑" panose="020B0503020204020204" pitchFamily="34" charset="-122"/>
                <a:ea typeface="微软雅黑" panose="020B0503020204020204" pitchFamily="34" charset="-122"/>
              </a:rPr>
              <a:t>张，</a:t>
            </a:r>
            <a:r>
              <a:rPr lang="en-US" altLang="zh-CN" sz="2000" b="1" dirty="0">
                <a:solidFill>
                  <a:srgbClr val="C00000"/>
                </a:solidFill>
                <a:latin typeface="微软雅黑" panose="020B0503020204020204" pitchFamily="34" charset="-122"/>
                <a:ea typeface="微软雅黑" panose="020B0503020204020204" pitchFamily="34" charset="-122"/>
              </a:rPr>
              <a:t>40</a:t>
            </a:r>
            <a:r>
              <a:rPr lang="zh-CN" altLang="en-US" sz="2000" b="1" dirty="0">
                <a:solidFill>
                  <a:srgbClr val="C00000"/>
                </a:solidFill>
                <a:latin typeface="微软雅黑" panose="020B0503020204020204" pitchFamily="34" charset="-122"/>
                <a:ea typeface="微软雅黑" panose="020B0503020204020204" pitchFamily="34" charset="-122"/>
              </a:rPr>
              <a:t>万张</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年</a:t>
            </a:r>
            <a:endParaRPr lang="en-US" altLang="zh-CN" sz="2000" b="1" dirty="0">
              <a:solidFill>
                <a:srgbClr val="C00000"/>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ARPU</a:t>
            </a:r>
            <a:r>
              <a:rPr lang="zh-CN" altLang="en-US" sz="2000" dirty="0">
                <a:latin typeface="微软雅黑" panose="020B0503020204020204" pitchFamily="34" charset="-122"/>
                <a:ea typeface="微软雅黑" panose="020B0503020204020204" pitchFamily="34" charset="-122"/>
              </a:rPr>
              <a:t>￥</a:t>
            </a:r>
            <a:r>
              <a:rPr lang="en-US" altLang="zh-CN" sz="2000" b="1" dirty="0" smtClean="0">
                <a:solidFill>
                  <a:srgbClr val="C00000"/>
                </a:solidFill>
                <a:latin typeface="微软雅黑" panose="020B0503020204020204" pitchFamily="34" charset="-122"/>
                <a:ea typeface="微软雅黑" panose="020B0503020204020204" pitchFamily="34" charset="-122"/>
              </a:rPr>
              <a:t>10</a:t>
            </a:r>
            <a:endParaRPr lang="en-US" altLang="zh-CN" sz="1799"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rPr>
              <a:t>车联网市场规模：</a:t>
            </a:r>
            <a:endParaRPr lang="en-US" altLang="zh-CN" sz="2400" b="1" dirty="0">
              <a:solidFill>
                <a:schemeClr val="accent5">
                  <a:lumMod val="75000"/>
                </a:schemeClr>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2014</a:t>
            </a:r>
            <a:r>
              <a:rPr lang="zh-CN" altLang="en-US" sz="2000" dirty="0">
                <a:latin typeface="微软雅黑" panose="020B0503020204020204" pitchFamily="34" charset="-122"/>
                <a:ea typeface="微软雅黑" panose="020B0503020204020204" pitchFamily="34" charset="-122"/>
              </a:rPr>
              <a:t>年车辆保有量</a:t>
            </a:r>
            <a:r>
              <a:rPr lang="en-US" altLang="zh-CN" sz="2000" b="1" dirty="0">
                <a:solidFill>
                  <a:srgbClr val="C00000"/>
                </a:solidFill>
                <a:latin typeface="微软雅黑" panose="020B0503020204020204" pitchFamily="34" charset="-122"/>
                <a:ea typeface="微软雅黑" panose="020B0503020204020204" pitchFamily="34" charset="-122"/>
              </a:rPr>
              <a:t>1.4</a:t>
            </a:r>
            <a:r>
              <a:rPr lang="zh-CN" altLang="en-US" sz="2000" b="1" dirty="0">
                <a:solidFill>
                  <a:srgbClr val="C00000"/>
                </a:solidFill>
                <a:latin typeface="微软雅黑" panose="020B0503020204020204" pitchFamily="34" charset="-122"/>
                <a:ea typeface="微软雅黑" panose="020B0503020204020204" pitchFamily="34" charset="-122"/>
              </a:rPr>
              <a:t>亿</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2015</a:t>
            </a:r>
            <a:r>
              <a:rPr lang="zh-CN" altLang="en-US" sz="2000" dirty="0">
                <a:latin typeface="微软雅黑" panose="020B0503020204020204" pitchFamily="34" charset="-122"/>
                <a:ea typeface="微软雅黑" panose="020B0503020204020204" pitchFamily="34" charset="-122"/>
              </a:rPr>
              <a:t>年预计新增</a:t>
            </a:r>
            <a:r>
              <a:rPr lang="en-US" altLang="zh-CN" sz="2000" b="1" dirty="0">
                <a:solidFill>
                  <a:srgbClr val="C00000"/>
                </a:solidFill>
                <a:latin typeface="微软雅黑" panose="020B0503020204020204" pitchFamily="34" charset="-122"/>
                <a:ea typeface="微软雅黑" panose="020B0503020204020204" pitchFamily="34" charset="-122"/>
              </a:rPr>
              <a:t>2,500</a:t>
            </a:r>
            <a:r>
              <a:rPr lang="zh-CN" altLang="en-US" sz="2000" b="1" dirty="0">
                <a:solidFill>
                  <a:srgbClr val="C00000"/>
                </a:solidFill>
                <a:latin typeface="微软雅黑" panose="020B0503020204020204" pitchFamily="34" charset="-122"/>
                <a:ea typeface="微软雅黑" panose="020B0503020204020204" pitchFamily="34" charset="-122"/>
              </a:rPr>
              <a:t>万</a:t>
            </a:r>
            <a:r>
              <a:rPr lang="zh-CN" altLang="en-US" sz="2000" dirty="0">
                <a:latin typeface="微软雅黑" panose="020B0503020204020204" pitchFamily="34" charset="-122"/>
                <a:ea typeface="微软雅黑" panose="020B0503020204020204" pitchFamily="34" charset="-122"/>
              </a:rPr>
              <a:t>辆</a:t>
            </a:r>
            <a:endParaRPr lang="en-US" altLang="zh-CN" sz="2000" dirty="0">
              <a:latin typeface="微软雅黑" panose="020B0503020204020204" pitchFamily="34" charset="-122"/>
              <a:ea typeface="微软雅黑" panose="020B0503020204020204" pitchFamily="34" charset="-122"/>
            </a:endParaRPr>
          </a:p>
          <a:p>
            <a:pPr lvl="1">
              <a:lnSpc>
                <a:spcPct val="150000"/>
              </a:lnSpc>
            </a:pPr>
            <a:endParaRPr lang="en-US" altLang="zh-CN" sz="1799" dirty="0">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8446995" y="2025565"/>
            <a:ext cx="2086266" cy="1181265"/>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xmlns=""/>
              </a:ext>
            </a:extLst>
          </a:blip>
          <a:stretch>
            <a:fillRect/>
          </a:stretch>
        </p:blipFill>
        <p:spPr>
          <a:xfrm>
            <a:off x="8446995" y="3524062"/>
            <a:ext cx="2691883" cy="1092945"/>
          </a:xfrm>
          <a:prstGeom prst="rect">
            <a:avLst/>
          </a:prstGeom>
        </p:spPr>
      </p:pic>
      <p:pic>
        <p:nvPicPr>
          <p:cNvPr id="19" name="图片 18"/>
          <p:cNvPicPr>
            <a:picLocks noChangeAspect="1"/>
          </p:cNvPicPr>
          <p:nvPr/>
        </p:nvPicPr>
        <p:blipFill>
          <a:blip r:embed="rId6" cstate="screen">
            <a:extLst>
              <a:ext uri="{28A0092B-C50C-407E-A947-70E740481C1C}">
                <a14:useLocalDpi xmlns:a14="http://schemas.microsoft.com/office/drawing/2010/main" xmlns=""/>
              </a:ext>
            </a:extLst>
          </a:blip>
          <a:stretch>
            <a:fillRect/>
          </a:stretch>
        </p:blipFill>
        <p:spPr>
          <a:xfrm>
            <a:off x="8446995" y="4753282"/>
            <a:ext cx="2590346" cy="1606015"/>
          </a:xfrm>
          <a:prstGeom prst="rect">
            <a:avLst/>
          </a:prstGeom>
        </p:spPr>
      </p:pic>
    </p:spTree>
    <p:extLst>
      <p:ext uri="{BB962C8B-B14F-4D97-AF65-F5344CB8AC3E}">
        <p14:creationId xmlns:p14="http://schemas.microsoft.com/office/powerpoint/2010/main" xmlns="" val="2281409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未标题-1"/>
          <p:cNvPicPr>
            <a:picLocks noChangeAspect="1" noChangeArrowheads="1"/>
          </p:cNvPicPr>
          <p:nvPr/>
        </p:nvPicPr>
        <p:blipFill>
          <a:blip r:embed="rId2" cstate="print"/>
          <a:srcRect/>
          <a:stretch>
            <a:fillRect/>
          </a:stretch>
        </p:blipFill>
        <p:spPr bwMode="auto">
          <a:xfrm>
            <a:off x="660400" y="857250"/>
            <a:ext cx="11537950" cy="276225"/>
          </a:xfrm>
          <a:prstGeom prst="rect">
            <a:avLst/>
          </a:prstGeom>
          <a:noFill/>
          <a:ln w="9525">
            <a:noFill/>
            <a:miter lim="800000"/>
            <a:headEnd/>
            <a:tailEnd/>
          </a:ln>
        </p:spPr>
      </p:pic>
      <p:pic>
        <p:nvPicPr>
          <p:cNvPr id="5" name="Picture 18"/>
          <p:cNvPicPr>
            <a:picLocks noChangeAspect="1" noChangeArrowheads="1"/>
          </p:cNvPicPr>
          <p:nvPr/>
        </p:nvPicPr>
        <p:blipFill>
          <a:blip r:embed="rId3" cstate="print"/>
          <a:srcRect/>
          <a:stretch>
            <a:fillRect/>
          </a:stretch>
        </p:blipFill>
        <p:spPr bwMode="auto">
          <a:xfrm>
            <a:off x="10653486" y="7938"/>
            <a:ext cx="1422627" cy="822325"/>
          </a:xfrm>
          <a:prstGeom prst="rect">
            <a:avLst/>
          </a:prstGeom>
          <a:noFill/>
          <a:ln w="9525">
            <a:noFill/>
            <a:miter lim="800000"/>
            <a:headEnd/>
            <a:tailEnd/>
          </a:ln>
        </p:spPr>
      </p:pic>
      <p:sp>
        <p:nvSpPr>
          <p:cNvPr id="7" name="燕尾形 2"/>
          <p:cNvSpPr>
            <a:spLocks noChangeArrowheads="1"/>
          </p:cNvSpPr>
          <p:nvPr/>
        </p:nvSpPr>
        <p:spPr bwMode="auto">
          <a:xfrm>
            <a:off x="493486" y="338816"/>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8"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solidFill>
                <a:latin typeface="微软雅黑" pitchFamily="34" charset="-122"/>
                <a:ea typeface="微软雅黑" pitchFamily="34" charset="-122"/>
                <a:sym typeface="Impact" pitchFamily="34" charset="0"/>
              </a:rPr>
              <a:t>车辆服务</a:t>
            </a:r>
            <a:endParaRPr lang="zh-CN" altLang="en-US" b="1" dirty="0">
              <a:solidFill>
                <a:schemeClr val="bg1"/>
              </a:solidFill>
              <a:latin typeface="微软雅黑" pitchFamily="34" charset="-122"/>
              <a:ea typeface="微软雅黑" pitchFamily="34" charset="-122"/>
            </a:endParaRPr>
          </a:p>
        </p:txBody>
      </p:sp>
      <p:sp>
        <p:nvSpPr>
          <p:cNvPr id="9"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0"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2"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智能抄表</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3"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4" name="内容占位符 2"/>
          <p:cNvSpPr>
            <a:spLocks noGrp="1"/>
          </p:cNvSpPr>
          <p:nvPr>
            <p:ph idx="1"/>
          </p:nvPr>
        </p:nvSpPr>
        <p:spPr>
          <a:xfrm>
            <a:off x="660142" y="1334319"/>
            <a:ext cx="10511492" cy="5139051"/>
          </a:xfrm>
        </p:spPr>
        <p:txBody>
          <a:bodyPr>
            <a:noAutofit/>
          </a:bodyPr>
          <a:lstStyle/>
          <a:p>
            <a:pPr>
              <a:lnSpc>
                <a:spcPct val="120000"/>
              </a:lnSpc>
              <a:buFont typeface="Wingdings" panose="05000000000000000000" pitchFamily="2" charset="2"/>
              <a:buChar char="l"/>
            </a:pPr>
            <a:r>
              <a:rPr lang="zh-CN" altLang="en-US" sz="2400" b="1" dirty="0">
                <a:solidFill>
                  <a:srgbClr val="C00000"/>
                </a:solidFill>
                <a:latin typeface="微软雅黑" panose="020B0503020204020204" pitchFamily="34" charset="-122"/>
              </a:rPr>
              <a:t>共通诉求</a:t>
            </a:r>
            <a:endParaRPr lang="en-US" altLang="zh-CN" sz="2400" b="1" dirty="0">
              <a:solidFill>
                <a:srgbClr val="C00000"/>
              </a:solidFill>
              <a:latin typeface="微软雅黑" panose="020B0503020204020204" pitchFamily="34" charset="-122"/>
            </a:endParaRPr>
          </a:p>
          <a:p>
            <a:pPr lvl="1">
              <a:lnSpc>
                <a:spcPct val="120000"/>
              </a:lnSpc>
              <a:buFont typeface="Wingdings" panose="05000000000000000000" pitchFamily="2" charset="2"/>
              <a:buChar char="Ø"/>
            </a:pPr>
            <a:r>
              <a:rPr lang="zh-CN" altLang="en-US" sz="1800" dirty="0">
                <a:latin typeface="微软雅黑" panose="020B0503020204020204" pitchFamily="34" charset="-122"/>
              </a:rPr>
              <a:t>卡量大，无法应对实名制</a:t>
            </a:r>
            <a:endParaRPr lang="en-US" altLang="zh-CN" sz="1800" dirty="0">
              <a:latin typeface="微软雅黑" panose="020B0503020204020204" pitchFamily="34" charset="-122"/>
            </a:endParaRPr>
          </a:p>
          <a:p>
            <a:pPr lvl="1">
              <a:lnSpc>
                <a:spcPct val="120000"/>
              </a:lnSpc>
              <a:buFont typeface="Wingdings" panose="05000000000000000000" pitchFamily="2" charset="2"/>
              <a:buChar char="Ø"/>
            </a:pPr>
            <a:r>
              <a:rPr lang="zh-CN" altLang="en-US" sz="1800" dirty="0">
                <a:latin typeface="微软雅黑" panose="020B0503020204020204" pitchFamily="34" charset="-122"/>
              </a:rPr>
              <a:t>需要设备带</a:t>
            </a:r>
            <a:r>
              <a:rPr lang="en-US" altLang="zh-CN" sz="1800" dirty="0" err="1">
                <a:latin typeface="微软雅黑" panose="020B0503020204020204" pitchFamily="34" charset="-122"/>
              </a:rPr>
              <a:t>sim</a:t>
            </a:r>
            <a:r>
              <a:rPr lang="zh-CN" altLang="en-US" sz="1800" dirty="0">
                <a:latin typeface="微软雅黑" panose="020B0503020204020204" pitchFamily="34" charset="-122"/>
              </a:rPr>
              <a:t>卡测试，以减少退货率</a:t>
            </a:r>
            <a:endParaRPr lang="en-US" altLang="zh-CN" sz="1800" dirty="0">
              <a:latin typeface="微软雅黑" panose="020B0503020204020204" pitchFamily="34" charset="-122"/>
            </a:endParaRPr>
          </a:p>
          <a:p>
            <a:pPr lvl="1">
              <a:lnSpc>
                <a:spcPct val="120000"/>
              </a:lnSpc>
              <a:buFont typeface="Wingdings" panose="05000000000000000000" pitchFamily="2" charset="2"/>
              <a:buChar char="Ø"/>
            </a:pPr>
            <a:r>
              <a:rPr lang="zh-CN" altLang="en-US" sz="1800" dirty="0">
                <a:latin typeface="微软雅黑" panose="020B0503020204020204" pitchFamily="34" charset="-122"/>
              </a:rPr>
              <a:t>服务不能中断，需实时了解设备运营状况，</a:t>
            </a:r>
            <a:endParaRPr lang="en-US" altLang="zh-CN" dirty="0">
              <a:latin typeface="微软雅黑" panose="020B0503020204020204" pitchFamily="34" charset="-122"/>
            </a:endParaRPr>
          </a:p>
          <a:p>
            <a:pPr>
              <a:lnSpc>
                <a:spcPct val="120000"/>
              </a:lnSpc>
              <a:buFont typeface="Wingdings" panose="05000000000000000000" pitchFamily="2" charset="2"/>
              <a:buChar char="l"/>
            </a:pPr>
            <a:r>
              <a:rPr lang="zh-CN" altLang="en-US" sz="2400" b="1" dirty="0" smtClean="0">
                <a:solidFill>
                  <a:srgbClr val="C00000"/>
                </a:solidFill>
                <a:latin typeface="微软雅黑" panose="020B0503020204020204" pitchFamily="34" charset="-122"/>
              </a:rPr>
              <a:t>车</a:t>
            </a:r>
            <a:r>
              <a:rPr lang="zh-CN" altLang="en-US" sz="2400" b="1" dirty="0">
                <a:solidFill>
                  <a:srgbClr val="C00000"/>
                </a:solidFill>
                <a:latin typeface="微软雅黑" panose="020B0503020204020204" pitchFamily="34" charset="-122"/>
              </a:rPr>
              <a:t>辆前装：</a:t>
            </a:r>
            <a:endParaRPr lang="en-US" altLang="zh-CN" sz="2400" b="1" dirty="0">
              <a:solidFill>
                <a:srgbClr val="C00000"/>
              </a:solidFill>
              <a:latin typeface="微软雅黑" panose="020B0503020204020204" pitchFamily="34" charset="-122"/>
            </a:endParaRPr>
          </a:p>
          <a:p>
            <a:pPr lvl="1">
              <a:lnSpc>
                <a:spcPct val="120000"/>
              </a:lnSpc>
              <a:buFont typeface="Wingdings" panose="05000000000000000000" pitchFamily="2" charset="2"/>
              <a:buChar char="Ø"/>
            </a:pPr>
            <a:r>
              <a:rPr lang="zh-CN" altLang="en-US" sz="1800" b="1" dirty="0">
                <a:solidFill>
                  <a:schemeClr val="accent5">
                    <a:lumMod val="75000"/>
                  </a:schemeClr>
                </a:solidFill>
                <a:latin typeface="微软雅黑" panose="020B0503020204020204" pitchFamily="34" charset="-122"/>
              </a:rPr>
              <a:t>奥迪：</a:t>
            </a:r>
            <a:r>
              <a:rPr lang="zh-CN" altLang="en-US" sz="1800" dirty="0">
                <a:latin typeface="微软雅黑" panose="020B0503020204020204" pitchFamily="34" charset="-122"/>
              </a:rPr>
              <a:t>单</a:t>
            </a:r>
            <a:r>
              <a:rPr lang="en-US" altLang="zh-CN" sz="1800" dirty="0">
                <a:latin typeface="微软雅黑" panose="020B0503020204020204" pitchFamily="34" charset="-122"/>
              </a:rPr>
              <a:t>APN</a:t>
            </a:r>
            <a:r>
              <a:rPr lang="zh-CN" altLang="en-US" sz="1800" dirty="0">
                <a:latin typeface="微软雅黑" panose="020B0503020204020204" pitchFamily="34" charset="-122"/>
              </a:rPr>
              <a:t>，分离计费（</a:t>
            </a:r>
            <a:r>
              <a:rPr lang="zh-CN" altLang="zh-CN" sz="1800" dirty="0">
                <a:latin typeface="微软雅黑" panose="020B0503020204020204" pitchFamily="34" charset="-122"/>
              </a:rPr>
              <a:t>车厂导航</a:t>
            </a:r>
            <a:r>
              <a:rPr lang="en-US" altLang="zh-CN" sz="1800" dirty="0">
                <a:latin typeface="微软雅黑" panose="020B0503020204020204" pitchFamily="34" charset="-122"/>
              </a:rPr>
              <a:t>/</a:t>
            </a:r>
            <a:r>
              <a:rPr lang="zh-CN" altLang="zh-CN" sz="1800" dirty="0">
                <a:latin typeface="微软雅黑" panose="020B0503020204020204" pitchFamily="34" charset="-122"/>
              </a:rPr>
              <a:t>实时道路情况分析，车厂地图更新和固件升级，用户付费的车内</a:t>
            </a:r>
            <a:r>
              <a:rPr lang="en-US" altLang="zh-CN" sz="1800" dirty="0">
                <a:latin typeface="微软雅黑" panose="020B0503020204020204" pitchFamily="34" charset="-122"/>
              </a:rPr>
              <a:t>WIFI</a:t>
            </a:r>
            <a:r>
              <a:rPr lang="zh-CN" altLang="en-US" sz="1800" dirty="0">
                <a:latin typeface="微软雅黑" panose="020B0503020204020204" pitchFamily="34" charset="-122"/>
              </a:rPr>
              <a:t>），紧急救援</a:t>
            </a:r>
            <a:endParaRPr lang="en-US" altLang="zh-CN" sz="1800" dirty="0">
              <a:latin typeface="微软雅黑" panose="020B0503020204020204" pitchFamily="34" charset="-122"/>
            </a:endParaRPr>
          </a:p>
          <a:p>
            <a:pPr lvl="1">
              <a:lnSpc>
                <a:spcPct val="120000"/>
              </a:lnSpc>
              <a:buFont typeface="Wingdings" panose="05000000000000000000" pitchFamily="2" charset="2"/>
              <a:buChar char="Ø"/>
            </a:pPr>
            <a:r>
              <a:rPr lang="zh-CN" altLang="en-US" sz="1800" b="1" dirty="0">
                <a:solidFill>
                  <a:schemeClr val="accent5">
                    <a:lumMod val="75000"/>
                  </a:schemeClr>
                </a:solidFill>
                <a:latin typeface="微软雅黑" panose="020B0503020204020204" pitchFamily="34" charset="-122"/>
              </a:rPr>
              <a:t>奔驰：</a:t>
            </a:r>
            <a:r>
              <a:rPr lang="zh-CN" altLang="en-US" sz="1800" dirty="0">
                <a:latin typeface="微软雅黑" panose="020B0503020204020204" pitchFamily="34" charset="-122"/>
              </a:rPr>
              <a:t>三个</a:t>
            </a:r>
            <a:r>
              <a:rPr lang="en-US" altLang="zh-CN" sz="1800" dirty="0">
                <a:latin typeface="微软雅黑" panose="020B0503020204020204" pitchFamily="34" charset="-122"/>
              </a:rPr>
              <a:t>APN</a:t>
            </a:r>
            <a:r>
              <a:rPr lang="zh-CN" altLang="en-US" sz="1800" dirty="0">
                <a:latin typeface="微软雅黑" panose="020B0503020204020204" pitchFamily="34" charset="-122"/>
              </a:rPr>
              <a:t>，分离计费</a:t>
            </a:r>
            <a:endParaRPr lang="en-US" altLang="zh-CN" sz="1800" dirty="0">
              <a:latin typeface="微软雅黑" panose="020B0503020204020204" pitchFamily="34" charset="-122"/>
            </a:endParaRPr>
          </a:p>
          <a:p>
            <a:pPr lvl="1">
              <a:lnSpc>
                <a:spcPct val="120000"/>
              </a:lnSpc>
              <a:buFont typeface="Wingdings" panose="05000000000000000000" pitchFamily="2" charset="2"/>
              <a:buChar char="Ø"/>
            </a:pPr>
            <a:r>
              <a:rPr lang="en-US" altLang="zh-CN" sz="1800" b="1" dirty="0">
                <a:solidFill>
                  <a:schemeClr val="accent5">
                    <a:lumMod val="75000"/>
                  </a:schemeClr>
                </a:solidFill>
                <a:latin typeface="微软雅黑" panose="020B0503020204020204" pitchFamily="34" charset="-122"/>
              </a:rPr>
              <a:t>Tesla</a:t>
            </a:r>
            <a:r>
              <a:rPr lang="zh-CN" altLang="en-US" sz="1800" b="1" dirty="0">
                <a:solidFill>
                  <a:schemeClr val="accent5">
                    <a:lumMod val="75000"/>
                  </a:schemeClr>
                </a:solidFill>
                <a:latin typeface="微软雅黑" panose="020B0503020204020204" pitchFamily="34" charset="-122"/>
              </a:rPr>
              <a:t>：</a:t>
            </a:r>
            <a:r>
              <a:rPr lang="zh-CN" altLang="en-US" sz="1800" dirty="0">
                <a:latin typeface="微软雅黑" panose="020B0503020204020204" pitchFamily="34" charset="-122"/>
              </a:rPr>
              <a:t>多资费套餐，自动资费</a:t>
            </a:r>
            <a:r>
              <a:rPr lang="zh-CN" altLang="en-US" sz="1800" dirty="0" smtClean="0">
                <a:latin typeface="微软雅黑" panose="020B0503020204020204" pitchFamily="34" charset="-122"/>
              </a:rPr>
              <a:t>变更</a:t>
            </a:r>
            <a:endParaRPr lang="en-US" altLang="zh-CN" dirty="0">
              <a:latin typeface="微软雅黑" panose="020B0503020204020204" pitchFamily="34" charset="-122"/>
            </a:endParaRPr>
          </a:p>
          <a:p>
            <a:pPr>
              <a:lnSpc>
                <a:spcPct val="120000"/>
              </a:lnSpc>
              <a:buFont typeface="Wingdings" panose="05000000000000000000" pitchFamily="2" charset="2"/>
              <a:buChar char="l"/>
            </a:pPr>
            <a:r>
              <a:rPr lang="zh-CN" altLang="en-US" sz="2400" b="1" dirty="0">
                <a:solidFill>
                  <a:srgbClr val="C00000"/>
                </a:solidFill>
                <a:latin typeface="微软雅黑" panose="020B0503020204020204" pitchFamily="34" charset="-122"/>
              </a:rPr>
              <a:t>车辆后装</a:t>
            </a:r>
            <a:endParaRPr lang="en-US" altLang="zh-CN" sz="2400" b="1" dirty="0">
              <a:solidFill>
                <a:srgbClr val="C00000"/>
              </a:solidFill>
              <a:latin typeface="微软雅黑" panose="020B0503020204020204" pitchFamily="34" charset="-122"/>
            </a:endParaRPr>
          </a:p>
          <a:p>
            <a:pPr lvl="1">
              <a:lnSpc>
                <a:spcPct val="120000"/>
              </a:lnSpc>
              <a:buFont typeface="Wingdings" panose="05000000000000000000" pitchFamily="2" charset="2"/>
              <a:buChar char="Ø"/>
            </a:pPr>
            <a:r>
              <a:rPr lang="en-US" altLang="zh-CN" sz="1800" b="1" dirty="0">
                <a:solidFill>
                  <a:schemeClr val="accent5">
                    <a:lumMod val="75000"/>
                  </a:schemeClr>
                </a:solidFill>
                <a:latin typeface="微软雅黑" panose="020B0503020204020204" pitchFamily="34" charset="-122"/>
              </a:rPr>
              <a:t>95</a:t>
            </a:r>
            <a:r>
              <a:rPr lang="zh-CN" altLang="en-US" sz="1800" b="1" dirty="0">
                <a:solidFill>
                  <a:schemeClr val="accent5">
                    <a:lumMod val="75000"/>
                  </a:schemeClr>
                </a:solidFill>
                <a:latin typeface="微软雅黑" panose="020B0503020204020204" pitchFamily="34" charset="-122"/>
              </a:rPr>
              <a:t>智驾：</a:t>
            </a:r>
            <a:r>
              <a:rPr lang="zh-CN" altLang="en-US" sz="1800" dirty="0">
                <a:latin typeface="微软雅黑" panose="020B0503020204020204" pitchFamily="34" charset="-122"/>
              </a:rPr>
              <a:t>实时流量控制，生命周期管理</a:t>
            </a:r>
            <a:endParaRPr lang="en-US" altLang="zh-CN" sz="1800" dirty="0">
              <a:latin typeface="微软雅黑" panose="020B0503020204020204" pitchFamily="34" charset="-122"/>
            </a:endParaRPr>
          </a:p>
          <a:p>
            <a:pPr lvl="1">
              <a:lnSpc>
                <a:spcPct val="120000"/>
              </a:lnSpc>
              <a:buFont typeface="Wingdings" panose="05000000000000000000" pitchFamily="2" charset="2"/>
              <a:buChar char="Ø"/>
            </a:pPr>
            <a:r>
              <a:rPr lang="zh-CN" altLang="en-US" sz="1800" b="1" dirty="0">
                <a:solidFill>
                  <a:schemeClr val="accent5">
                    <a:lumMod val="75000"/>
                  </a:schemeClr>
                </a:solidFill>
                <a:latin typeface="微软雅黑" panose="020B0503020204020204" pitchFamily="34" charset="-122"/>
              </a:rPr>
              <a:t>元征：</a:t>
            </a:r>
            <a:r>
              <a:rPr lang="zh-CN" altLang="en-US" sz="1800" dirty="0">
                <a:latin typeface="微软雅黑" panose="020B0503020204020204" pitchFamily="34" charset="-122"/>
              </a:rPr>
              <a:t>流量池</a:t>
            </a:r>
            <a:r>
              <a:rPr lang="zh-CN" altLang="en-US" sz="1800" dirty="0" smtClean="0">
                <a:latin typeface="微软雅黑" panose="020B0503020204020204" pitchFamily="34" charset="-122"/>
              </a:rPr>
              <a:t>共享</a:t>
            </a:r>
            <a:endParaRPr lang="en-US" altLang="zh-CN" dirty="0">
              <a:latin typeface="微软雅黑" panose="020B0503020204020204" pitchFamily="34" charset="-122"/>
            </a:endParaRPr>
          </a:p>
        </p:txBody>
      </p:sp>
    </p:spTree>
    <p:extLst>
      <p:ext uri="{BB962C8B-B14F-4D97-AF65-F5344CB8AC3E}">
        <p14:creationId xmlns:p14="http://schemas.microsoft.com/office/powerpoint/2010/main" xmlns="" val="13359261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未标题-1"/>
          <p:cNvPicPr>
            <a:picLocks noChangeAspect="1" noChangeArrowheads="1"/>
          </p:cNvPicPr>
          <p:nvPr/>
        </p:nvPicPr>
        <p:blipFill>
          <a:blip r:embed="rId2" cstate="print"/>
          <a:srcRect/>
          <a:stretch>
            <a:fillRect/>
          </a:stretch>
        </p:blipFill>
        <p:spPr bwMode="auto">
          <a:xfrm>
            <a:off x="660400" y="857250"/>
            <a:ext cx="11537950" cy="276225"/>
          </a:xfrm>
          <a:prstGeom prst="rect">
            <a:avLst/>
          </a:prstGeom>
          <a:noFill/>
          <a:ln w="9525">
            <a:noFill/>
            <a:miter lim="800000"/>
            <a:headEnd/>
            <a:tailEnd/>
          </a:ln>
        </p:spPr>
      </p:pic>
      <p:pic>
        <p:nvPicPr>
          <p:cNvPr id="5" name="Picture 18"/>
          <p:cNvPicPr>
            <a:picLocks noChangeAspect="1" noChangeArrowheads="1"/>
          </p:cNvPicPr>
          <p:nvPr/>
        </p:nvPicPr>
        <p:blipFill>
          <a:blip r:embed="rId3" cstate="print"/>
          <a:srcRect/>
          <a:stretch>
            <a:fillRect/>
          </a:stretch>
        </p:blipFill>
        <p:spPr bwMode="auto">
          <a:xfrm>
            <a:off x="10653486" y="7938"/>
            <a:ext cx="1422627" cy="822325"/>
          </a:xfrm>
          <a:prstGeom prst="rect">
            <a:avLst/>
          </a:prstGeom>
          <a:noFill/>
          <a:ln w="9525">
            <a:noFill/>
            <a:miter lim="800000"/>
            <a:headEnd/>
            <a:tailEnd/>
          </a:ln>
        </p:spPr>
      </p:pic>
      <p:sp>
        <p:nvSpPr>
          <p:cNvPr id="7" name="燕尾形 2"/>
          <p:cNvSpPr>
            <a:spLocks noChangeArrowheads="1"/>
          </p:cNvSpPr>
          <p:nvPr/>
        </p:nvSpPr>
        <p:spPr bwMode="auto">
          <a:xfrm>
            <a:off x="493486" y="338816"/>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8"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solidFill>
                <a:latin typeface="微软雅黑" pitchFamily="34" charset="-122"/>
                <a:ea typeface="微软雅黑" pitchFamily="34" charset="-122"/>
                <a:sym typeface="Impact" pitchFamily="34" charset="0"/>
              </a:rPr>
              <a:t>车辆服务</a:t>
            </a:r>
            <a:endParaRPr lang="zh-CN" altLang="en-US" b="1" dirty="0">
              <a:solidFill>
                <a:schemeClr val="bg1"/>
              </a:solidFill>
              <a:latin typeface="微软雅黑" pitchFamily="34" charset="-122"/>
              <a:ea typeface="微软雅黑" pitchFamily="34" charset="-122"/>
            </a:endParaRPr>
          </a:p>
        </p:txBody>
      </p:sp>
      <p:sp>
        <p:nvSpPr>
          <p:cNvPr id="9"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0"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2"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智能抄表</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3"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cxnSp>
        <p:nvCxnSpPr>
          <p:cNvPr id="14" name="Straight Connector 17"/>
          <p:cNvCxnSpPr/>
          <p:nvPr/>
        </p:nvCxnSpPr>
        <p:spPr bwMode="gray">
          <a:xfrm>
            <a:off x="309519" y="1826733"/>
            <a:ext cx="11436644"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Box 521"/>
          <p:cNvSpPr txBox="1"/>
          <p:nvPr/>
        </p:nvSpPr>
        <p:spPr bwMode="auto">
          <a:xfrm>
            <a:off x="190897" y="1423666"/>
            <a:ext cx="1405507" cy="403067"/>
          </a:xfrm>
          <a:prstGeom prst="rect">
            <a:avLst/>
          </a:prstGeom>
          <a:solidFill>
            <a:schemeClr val="accent5">
              <a:lumMod val="75000"/>
            </a:schemeClr>
          </a:solidFill>
          <a:ln w="6350">
            <a:solidFill>
              <a:schemeClr val="accent3"/>
            </a:solidFill>
          </a:ln>
        </p:spPr>
        <p:txBody>
          <a:bodyPr wrap="square">
            <a:spAutoFit/>
          </a:bodyPr>
          <a:lstStyle/>
          <a:p>
            <a:pPr>
              <a:defRPr/>
            </a:pPr>
            <a:r>
              <a:rPr lang="zh-CN" altLang="en-US" sz="1999" b="1" dirty="0">
                <a:solidFill>
                  <a:schemeClr val="bg1"/>
                </a:solidFill>
                <a:latin typeface="微软雅黑" panose="020B0503020204020204" pitchFamily="34" charset="-122"/>
                <a:ea typeface="微软雅黑" panose="020B0503020204020204" pitchFamily="34" charset="-122"/>
              </a:rPr>
              <a:t>主要诉求</a:t>
            </a:r>
          </a:p>
        </p:txBody>
      </p:sp>
      <p:sp>
        <p:nvSpPr>
          <p:cNvPr id="16" name="TextBox 391"/>
          <p:cNvSpPr txBox="1">
            <a:spLocks noChangeArrowheads="1"/>
          </p:cNvSpPr>
          <p:nvPr/>
        </p:nvSpPr>
        <p:spPr bwMode="auto">
          <a:xfrm>
            <a:off x="190896" y="1989704"/>
            <a:ext cx="7639860" cy="399825"/>
          </a:xfrm>
          <a:prstGeom prst="rect">
            <a:avLst/>
          </a:prstGeom>
          <a:noFill/>
          <a:ln w="9525">
            <a:noFill/>
            <a:miter lim="800000"/>
            <a:headEnd/>
            <a:tailEnd/>
          </a:ln>
        </p:spPr>
        <p:txBody>
          <a:bodyPr wrap="square">
            <a:spAutoFit/>
          </a:bodyPr>
          <a:lstStyle/>
          <a:p>
            <a:r>
              <a:rPr lang="zh-CN" altLang="en-US" sz="1999" b="1" dirty="0">
                <a:latin typeface="微软雅黑" panose="020B0503020204020204" pitchFamily="34" charset="-122"/>
                <a:ea typeface="微软雅黑" panose="020B0503020204020204" pitchFamily="34" charset="-122"/>
              </a:rPr>
              <a:t>如何</a:t>
            </a:r>
            <a:r>
              <a:rPr lang="zh-CN" altLang="en-US" sz="1999" b="1" dirty="0">
                <a:solidFill>
                  <a:srgbClr val="CE3418"/>
                </a:solidFill>
                <a:latin typeface="微软雅黑" panose="020B0503020204020204" pitchFamily="34" charset="-122"/>
                <a:ea typeface="微软雅黑" panose="020B0503020204020204" pitchFamily="34" charset="-122"/>
              </a:rPr>
              <a:t>实时了解</a:t>
            </a:r>
            <a:r>
              <a:rPr lang="zh-CN" altLang="en-US" sz="1999" b="1" dirty="0">
                <a:latin typeface="微软雅黑" panose="020B0503020204020204" pitchFamily="34" charset="-122"/>
                <a:ea typeface="微软雅黑" panose="020B0503020204020204" pitchFamily="34" charset="-122"/>
              </a:rPr>
              <a:t>设备运行状态？</a:t>
            </a:r>
            <a:endParaRPr lang="en-US" altLang="zh-CN" sz="1999" b="1" dirty="0">
              <a:latin typeface="微软雅黑" panose="020B0503020204020204" pitchFamily="34" charset="-122"/>
              <a:ea typeface="微软雅黑" panose="020B0503020204020204" pitchFamily="34" charset="-122"/>
            </a:endParaRPr>
          </a:p>
        </p:txBody>
      </p:sp>
      <p:sp>
        <p:nvSpPr>
          <p:cNvPr id="17" name="Right Arrow 519"/>
          <p:cNvSpPr/>
          <p:nvPr/>
        </p:nvSpPr>
        <p:spPr bwMode="auto">
          <a:xfrm>
            <a:off x="8122223" y="1989755"/>
            <a:ext cx="338005" cy="252313"/>
          </a:xfrm>
          <a:prstGeom prst="rightArrow">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999" b="1" dirty="0">
              <a:latin typeface="微软雅黑" panose="020B0503020204020204" pitchFamily="34" charset="-122"/>
              <a:ea typeface="微软雅黑" panose="020B0503020204020204" pitchFamily="34" charset="-122"/>
            </a:endParaRPr>
          </a:p>
        </p:txBody>
      </p:sp>
      <p:sp>
        <p:nvSpPr>
          <p:cNvPr id="18" name="TextBox 520"/>
          <p:cNvSpPr txBox="1">
            <a:spLocks noChangeArrowheads="1"/>
          </p:cNvSpPr>
          <p:nvPr/>
        </p:nvSpPr>
        <p:spPr bwMode="auto">
          <a:xfrm>
            <a:off x="8575274" y="1956476"/>
            <a:ext cx="2785201" cy="399825"/>
          </a:xfrm>
          <a:prstGeom prst="rect">
            <a:avLst/>
          </a:prstGeom>
          <a:solidFill>
            <a:schemeClr val="bg1"/>
          </a:solidFill>
          <a:ln w="9525">
            <a:noFill/>
            <a:miter lim="800000"/>
            <a:headEnd/>
            <a:tailEnd/>
          </a:ln>
        </p:spPr>
        <p:txBody>
          <a:bodyPr wrap="square">
            <a:spAutoFit/>
          </a:bodyPr>
          <a:lstStyle/>
          <a:p>
            <a:pPr>
              <a:tabLst>
                <a:tab pos="7080592" algn="l"/>
              </a:tabLst>
            </a:pPr>
            <a:r>
              <a:rPr lang="zh-CN" altLang="en-US" sz="1999" b="1" dirty="0">
                <a:solidFill>
                  <a:srgbClr val="990000"/>
                </a:solidFill>
                <a:latin typeface="微软雅黑" panose="020B0503020204020204" pitchFamily="34" charset="-122"/>
                <a:ea typeface="微软雅黑" panose="020B0503020204020204" pitchFamily="34" charset="-122"/>
              </a:rPr>
              <a:t>设备状态可视化</a:t>
            </a:r>
            <a:endParaRPr lang="en-US" altLang="zh-CN" sz="1999" b="1" dirty="0">
              <a:solidFill>
                <a:srgbClr val="990000"/>
              </a:solidFill>
              <a:latin typeface="微软雅黑" panose="020B0503020204020204" pitchFamily="34" charset="-122"/>
              <a:ea typeface="微软雅黑" panose="020B0503020204020204" pitchFamily="34" charset="-122"/>
            </a:endParaRPr>
          </a:p>
        </p:txBody>
      </p:sp>
      <p:pic>
        <p:nvPicPr>
          <p:cNvPr id="19" name="Picture 3"/>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2241418" y="2634567"/>
            <a:ext cx="7710749" cy="3778445"/>
          </a:xfrm>
          <a:prstGeom prst="rect">
            <a:avLst/>
          </a:prstGeom>
          <a:ln>
            <a:solidFill>
              <a:schemeClr val="bg1">
                <a:lumMod val="75000"/>
              </a:schemeClr>
            </a:solidFill>
          </a:ln>
        </p:spPr>
      </p:pic>
    </p:spTree>
    <p:extLst>
      <p:ext uri="{BB962C8B-B14F-4D97-AF65-F5344CB8AC3E}">
        <p14:creationId xmlns:p14="http://schemas.microsoft.com/office/powerpoint/2010/main" xmlns="" val="4244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未标题-1"/>
          <p:cNvPicPr>
            <a:picLocks noChangeAspect="1" noChangeArrowheads="1"/>
          </p:cNvPicPr>
          <p:nvPr/>
        </p:nvPicPr>
        <p:blipFill>
          <a:blip r:embed="rId2" cstate="print"/>
          <a:srcRect/>
          <a:stretch>
            <a:fillRect/>
          </a:stretch>
        </p:blipFill>
        <p:spPr bwMode="auto">
          <a:xfrm>
            <a:off x="660400" y="857250"/>
            <a:ext cx="11537950" cy="276225"/>
          </a:xfrm>
          <a:prstGeom prst="rect">
            <a:avLst/>
          </a:prstGeom>
          <a:noFill/>
          <a:ln w="9525">
            <a:noFill/>
            <a:miter lim="800000"/>
            <a:headEnd/>
            <a:tailEnd/>
          </a:ln>
        </p:spPr>
      </p:pic>
      <p:pic>
        <p:nvPicPr>
          <p:cNvPr id="5" name="Picture 18"/>
          <p:cNvPicPr>
            <a:picLocks noChangeAspect="1" noChangeArrowheads="1"/>
          </p:cNvPicPr>
          <p:nvPr/>
        </p:nvPicPr>
        <p:blipFill>
          <a:blip r:embed="rId3" cstate="print"/>
          <a:srcRect/>
          <a:stretch>
            <a:fillRect/>
          </a:stretch>
        </p:blipFill>
        <p:spPr bwMode="auto">
          <a:xfrm>
            <a:off x="10653486" y="7938"/>
            <a:ext cx="1422627" cy="822325"/>
          </a:xfrm>
          <a:prstGeom prst="rect">
            <a:avLst/>
          </a:prstGeom>
          <a:noFill/>
          <a:ln w="9525">
            <a:noFill/>
            <a:miter lim="800000"/>
            <a:headEnd/>
            <a:tailEnd/>
          </a:ln>
        </p:spPr>
      </p:pic>
      <p:sp>
        <p:nvSpPr>
          <p:cNvPr id="7" name="燕尾形 2"/>
          <p:cNvSpPr>
            <a:spLocks noChangeArrowheads="1"/>
          </p:cNvSpPr>
          <p:nvPr/>
        </p:nvSpPr>
        <p:spPr bwMode="auto">
          <a:xfrm>
            <a:off x="493486" y="338816"/>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8"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solidFill>
                <a:latin typeface="微软雅黑" pitchFamily="34" charset="-122"/>
                <a:ea typeface="微软雅黑" pitchFamily="34" charset="-122"/>
                <a:sym typeface="Impact" pitchFamily="34" charset="0"/>
              </a:rPr>
              <a:t>车辆服务</a:t>
            </a:r>
            <a:endParaRPr lang="zh-CN" altLang="en-US" b="1" dirty="0">
              <a:solidFill>
                <a:schemeClr val="bg1"/>
              </a:solidFill>
              <a:latin typeface="微软雅黑" pitchFamily="34" charset="-122"/>
              <a:ea typeface="微软雅黑" pitchFamily="34" charset="-122"/>
            </a:endParaRPr>
          </a:p>
        </p:txBody>
      </p:sp>
      <p:sp>
        <p:nvSpPr>
          <p:cNvPr id="9"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0"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2"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智能抄表</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3"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4" name="TextBox 521"/>
          <p:cNvSpPr txBox="1"/>
          <p:nvPr/>
        </p:nvSpPr>
        <p:spPr bwMode="auto">
          <a:xfrm>
            <a:off x="190897" y="1423666"/>
            <a:ext cx="1405507" cy="403067"/>
          </a:xfrm>
          <a:prstGeom prst="rect">
            <a:avLst/>
          </a:prstGeom>
          <a:solidFill>
            <a:schemeClr val="accent5">
              <a:lumMod val="75000"/>
            </a:schemeClr>
          </a:solidFill>
          <a:ln w="6350">
            <a:solidFill>
              <a:schemeClr val="accent3"/>
            </a:solidFill>
          </a:ln>
        </p:spPr>
        <p:txBody>
          <a:bodyPr wrap="square">
            <a:spAutoFit/>
          </a:bodyPr>
          <a:lstStyle/>
          <a:p>
            <a:pPr>
              <a:defRPr/>
            </a:pPr>
            <a:r>
              <a:rPr lang="zh-CN" altLang="en-US" sz="1999" b="1" dirty="0">
                <a:solidFill>
                  <a:schemeClr val="bg1"/>
                </a:solidFill>
                <a:latin typeface="微软雅黑" panose="020B0503020204020204" pitchFamily="34" charset="-122"/>
                <a:ea typeface="微软雅黑" panose="020B0503020204020204" pitchFamily="34" charset="-122"/>
              </a:rPr>
              <a:t>主要诉求</a:t>
            </a:r>
          </a:p>
        </p:txBody>
      </p:sp>
      <p:grpSp>
        <p:nvGrpSpPr>
          <p:cNvPr id="15" name="Group 12"/>
          <p:cNvGrpSpPr>
            <a:grpSpLocks/>
          </p:cNvGrpSpPr>
          <p:nvPr/>
        </p:nvGrpSpPr>
        <p:grpSpPr bwMode="auto">
          <a:xfrm>
            <a:off x="8057183" y="2129886"/>
            <a:ext cx="3685683" cy="399825"/>
            <a:chOff x="7015511" y="6089699"/>
            <a:chExt cx="3687018" cy="399380"/>
          </a:xfrm>
        </p:grpSpPr>
        <p:sp>
          <p:nvSpPr>
            <p:cNvPr id="16" name="Right Arrow 529"/>
            <p:cNvSpPr/>
            <p:nvPr/>
          </p:nvSpPr>
          <p:spPr>
            <a:xfrm>
              <a:off x="7015511" y="6157859"/>
              <a:ext cx="338127" cy="253618"/>
            </a:xfrm>
            <a:prstGeom prst="rightArrow">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999" dirty="0">
                <a:latin typeface="微软雅黑" panose="020B0503020204020204" pitchFamily="34" charset="-122"/>
                <a:ea typeface="微软雅黑" panose="020B0503020204020204" pitchFamily="34" charset="-122"/>
              </a:endParaRPr>
            </a:p>
          </p:txBody>
        </p:sp>
        <p:sp>
          <p:nvSpPr>
            <p:cNvPr id="17" name="TextBox 530"/>
            <p:cNvSpPr txBox="1">
              <a:spLocks noChangeArrowheads="1"/>
            </p:cNvSpPr>
            <p:nvPr/>
          </p:nvSpPr>
          <p:spPr bwMode="auto">
            <a:xfrm>
              <a:off x="7449834" y="6089699"/>
              <a:ext cx="3252695" cy="399380"/>
            </a:xfrm>
            <a:prstGeom prst="rect">
              <a:avLst/>
            </a:prstGeom>
            <a:solidFill>
              <a:schemeClr val="bg1"/>
            </a:solidFill>
            <a:ln w="9525">
              <a:noFill/>
              <a:miter lim="800000"/>
              <a:headEnd/>
              <a:tailEnd/>
            </a:ln>
          </p:spPr>
          <p:txBody>
            <a:bodyPr wrap="square">
              <a:spAutoFit/>
            </a:bodyPr>
            <a:lstStyle/>
            <a:p>
              <a:pPr>
                <a:tabLst>
                  <a:tab pos="7080592" algn="l"/>
                </a:tabLst>
              </a:pPr>
              <a:endParaRPr lang="en-US" altLang="zh-CN" sz="1999" dirty="0">
                <a:solidFill>
                  <a:srgbClr val="990000"/>
                </a:solidFill>
                <a:latin typeface="微软雅黑" panose="020B0503020204020204" pitchFamily="34" charset="-122"/>
                <a:ea typeface="微软雅黑" panose="020B0503020204020204" pitchFamily="34" charset="-122"/>
              </a:endParaRPr>
            </a:p>
          </p:txBody>
        </p:sp>
      </p:grpSp>
      <p:sp>
        <p:nvSpPr>
          <p:cNvPr id="18" name="TextBox 322"/>
          <p:cNvSpPr txBox="1"/>
          <p:nvPr/>
        </p:nvSpPr>
        <p:spPr>
          <a:xfrm>
            <a:off x="245706" y="2114118"/>
            <a:ext cx="5312199" cy="399825"/>
          </a:xfrm>
          <a:prstGeom prst="rect">
            <a:avLst/>
          </a:prstGeom>
          <a:noFill/>
        </p:spPr>
        <p:txBody>
          <a:bodyPr wrap="none" rtlCol="0">
            <a:spAutoFit/>
          </a:bodyPr>
          <a:lstStyle/>
          <a:p>
            <a:r>
              <a:rPr lang="zh-CN" altLang="en-US" sz="1999" dirty="0">
                <a:latin typeface="微软雅黑" panose="020B0503020204020204" pitchFamily="34" charset="-122"/>
                <a:ea typeface="微软雅黑" panose="020B0503020204020204" pitchFamily="34" charset="-122"/>
              </a:rPr>
              <a:t>如何</a:t>
            </a:r>
            <a:r>
              <a:rPr lang="zh-CN" altLang="en-US" sz="1999" dirty="0">
                <a:solidFill>
                  <a:srgbClr val="CE3418"/>
                </a:solidFill>
                <a:latin typeface="微软雅黑" panose="020B0503020204020204" pitchFamily="34" charset="-122"/>
                <a:ea typeface="微软雅黑" panose="020B0503020204020204" pitchFamily="34" charset="-122"/>
              </a:rPr>
              <a:t>远程修复</a:t>
            </a:r>
            <a:r>
              <a:rPr lang="zh-CN" altLang="en-US" sz="1999" dirty="0">
                <a:latin typeface="微软雅黑" panose="020B0503020204020204" pitchFamily="34" charset="-122"/>
                <a:ea typeface="微软雅黑" panose="020B0503020204020204" pitchFamily="34" charset="-122"/>
              </a:rPr>
              <a:t>车机连接故障，及时解除危机？</a:t>
            </a:r>
          </a:p>
        </p:txBody>
      </p:sp>
      <p:pic>
        <p:nvPicPr>
          <p:cNvPr id="19" name="Picture 2"/>
          <p:cNvPicPr>
            <a:picLocks noChangeAspect="1" noChangeArrowheads="1"/>
          </p:cNvPicPr>
          <p:nvPr/>
        </p:nvPicPr>
        <p:blipFill>
          <a:blip r:embed="rId4" cstate="print"/>
          <a:srcRect/>
          <a:stretch>
            <a:fillRect/>
          </a:stretch>
        </p:blipFill>
        <p:spPr bwMode="auto">
          <a:xfrm>
            <a:off x="296364" y="3144385"/>
            <a:ext cx="5562936" cy="2589788"/>
          </a:xfrm>
          <a:prstGeom prst="rect">
            <a:avLst/>
          </a:prstGeom>
          <a:noFill/>
          <a:ln w="9525">
            <a:noFill/>
            <a:miter lim="800000"/>
            <a:headEnd/>
            <a:tailEnd/>
          </a:ln>
        </p:spPr>
      </p:pic>
      <p:pic>
        <p:nvPicPr>
          <p:cNvPr id="20" name="Picture 23"/>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6878603" y="3144385"/>
            <a:ext cx="5003953" cy="2589788"/>
          </a:xfrm>
          <a:prstGeom prst="rect">
            <a:avLst/>
          </a:prstGeom>
          <a:noFill/>
          <a:ln>
            <a:noFill/>
          </a:ln>
          <a:effectLst>
            <a:outerShdw blurRad="50800" dist="38100" dir="2700000" algn="tl" rotWithShape="0">
              <a:prstClr val="black">
                <a:alpha val="40000"/>
              </a:prstClr>
            </a:outerShdw>
          </a:effectLst>
          <a:extLst>
            <a:ext uri="{909E8E84-426E-40dd-AFC4-6F175D3DCCD1}"/>
            <a:ext uri="{91240B29-F687-4f45-9708-019B960494DF}"/>
          </a:extLst>
        </p:spPr>
      </p:pic>
      <p:sp>
        <p:nvSpPr>
          <p:cNvPr id="21" name="矩形 20"/>
          <p:cNvSpPr/>
          <p:nvPr/>
        </p:nvSpPr>
        <p:spPr>
          <a:xfrm>
            <a:off x="8491349" y="1826733"/>
            <a:ext cx="2670138" cy="1014881"/>
          </a:xfrm>
          <a:prstGeom prst="rect">
            <a:avLst/>
          </a:prstGeom>
        </p:spPr>
        <p:txBody>
          <a:bodyPr wrap="square">
            <a:spAutoFit/>
          </a:bodyPr>
          <a:lstStyle/>
          <a:p>
            <a:pPr>
              <a:tabLst>
                <a:tab pos="7080592" algn="l"/>
              </a:tabLst>
            </a:pPr>
            <a:endParaRPr lang="en-US" altLang="zh-CN" sz="1999" dirty="0">
              <a:solidFill>
                <a:srgbClr val="990000"/>
              </a:solidFill>
              <a:latin typeface="微软雅黑" panose="020B0503020204020204" pitchFamily="34" charset="-122"/>
              <a:ea typeface="微软雅黑" panose="020B0503020204020204" pitchFamily="34" charset="-122"/>
            </a:endParaRPr>
          </a:p>
          <a:p>
            <a:pPr>
              <a:tabLst>
                <a:tab pos="7080592" algn="l"/>
              </a:tabLst>
            </a:pPr>
            <a:r>
              <a:rPr lang="zh-CN" altLang="en-US" sz="1999" dirty="0">
                <a:solidFill>
                  <a:srgbClr val="990000"/>
                </a:solidFill>
                <a:latin typeface="微软雅黑" panose="020B0503020204020204" pitchFamily="34" charset="-122"/>
                <a:ea typeface="微软雅黑" panose="020B0503020204020204" pitchFamily="34" charset="-122"/>
              </a:rPr>
              <a:t>实时远程诊断</a:t>
            </a:r>
            <a:endParaRPr lang="en-US" altLang="zh-CN" sz="1999" dirty="0">
              <a:solidFill>
                <a:srgbClr val="990000"/>
              </a:solidFill>
              <a:latin typeface="微软雅黑" panose="020B0503020204020204" pitchFamily="34" charset="-122"/>
              <a:ea typeface="微软雅黑" panose="020B0503020204020204" pitchFamily="34" charset="-122"/>
            </a:endParaRPr>
          </a:p>
          <a:p>
            <a:pPr>
              <a:tabLst>
                <a:tab pos="7080592" algn="l"/>
              </a:tabLst>
            </a:pPr>
            <a:endParaRPr lang="en-US" altLang="zh-CN" sz="1999" dirty="0">
              <a:solidFill>
                <a:srgbClr val="99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163926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未标题-1"/>
          <p:cNvPicPr>
            <a:picLocks noChangeAspect="1" noChangeArrowheads="1"/>
          </p:cNvPicPr>
          <p:nvPr/>
        </p:nvPicPr>
        <p:blipFill>
          <a:blip r:embed="rId2" cstate="print"/>
          <a:srcRect/>
          <a:stretch>
            <a:fillRect/>
          </a:stretch>
        </p:blipFill>
        <p:spPr bwMode="auto">
          <a:xfrm>
            <a:off x="660400" y="857250"/>
            <a:ext cx="11537950" cy="276225"/>
          </a:xfrm>
          <a:prstGeom prst="rect">
            <a:avLst/>
          </a:prstGeom>
          <a:noFill/>
          <a:ln w="9525">
            <a:noFill/>
            <a:miter lim="800000"/>
            <a:headEnd/>
            <a:tailEnd/>
          </a:ln>
        </p:spPr>
      </p:pic>
      <p:pic>
        <p:nvPicPr>
          <p:cNvPr id="5" name="Picture 18"/>
          <p:cNvPicPr>
            <a:picLocks noChangeAspect="1" noChangeArrowheads="1"/>
          </p:cNvPicPr>
          <p:nvPr/>
        </p:nvPicPr>
        <p:blipFill>
          <a:blip r:embed="rId3" cstate="print"/>
          <a:srcRect/>
          <a:stretch>
            <a:fillRect/>
          </a:stretch>
        </p:blipFill>
        <p:spPr bwMode="auto">
          <a:xfrm>
            <a:off x="10653486" y="7938"/>
            <a:ext cx="1422627" cy="822325"/>
          </a:xfrm>
          <a:prstGeom prst="rect">
            <a:avLst/>
          </a:prstGeom>
          <a:noFill/>
          <a:ln w="9525">
            <a:noFill/>
            <a:miter lim="800000"/>
            <a:headEnd/>
            <a:tailEnd/>
          </a:ln>
        </p:spPr>
      </p:pic>
      <p:sp>
        <p:nvSpPr>
          <p:cNvPr id="7" name="燕尾形 2"/>
          <p:cNvSpPr>
            <a:spLocks noChangeArrowheads="1"/>
          </p:cNvSpPr>
          <p:nvPr/>
        </p:nvSpPr>
        <p:spPr bwMode="auto">
          <a:xfrm>
            <a:off x="493486" y="338816"/>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8"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solidFill>
                <a:latin typeface="微软雅黑" pitchFamily="34" charset="-122"/>
                <a:ea typeface="微软雅黑" pitchFamily="34" charset="-122"/>
                <a:sym typeface="Impact" pitchFamily="34" charset="0"/>
              </a:rPr>
              <a:t>车辆服务</a:t>
            </a:r>
            <a:endParaRPr lang="zh-CN" altLang="en-US" b="1" dirty="0">
              <a:solidFill>
                <a:schemeClr val="bg1"/>
              </a:solidFill>
              <a:latin typeface="微软雅黑" pitchFamily="34" charset="-122"/>
              <a:ea typeface="微软雅黑" pitchFamily="34" charset="-122"/>
            </a:endParaRPr>
          </a:p>
        </p:txBody>
      </p:sp>
      <p:sp>
        <p:nvSpPr>
          <p:cNvPr id="9"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0"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2"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智能抄表</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3"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grpSp>
        <p:nvGrpSpPr>
          <p:cNvPr id="33" name="Group 24"/>
          <p:cNvGrpSpPr>
            <a:grpSpLocks/>
          </p:cNvGrpSpPr>
          <p:nvPr/>
        </p:nvGrpSpPr>
        <p:grpSpPr bwMode="auto">
          <a:xfrm>
            <a:off x="296364" y="2059353"/>
            <a:ext cx="11262086" cy="435360"/>
            <a:chOff x="458839" y="5552702"/>
            <a:chExt cx="11266476" cy="434952"/>
          </a:xfrm>
        </p:grpSpPr>
        <p:sp>
          <p:nvSpPr>
            <p:cNvPr id="34" name="TextBox 391"/>
            <p:cNvSpPr txBox="1">
              <a:spLocks noChangeArrowheads="1"/>
            </p:cNvSpPr>
            <p:nvPr/>
          </p:nvSpPr>
          <p:spPr bwMode="auto">
            <a:xfrm>
              <a:off x="458839" y="5588204"/>
              <a:ext cx="11190276" cy="399450"/>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999"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如何</a:t>
              </a:r>
              <a:r>
                <a:rPr kumimoji="0" lang="zh-CN" altLang="en-US" sz="1999" b="1" i="0" u="none" strike="noStrike" kern="0" cap="none" spc="0" normalizeH="0" baseline="0" noProof="0" dirty="0" smtClean="0">
                  <a:ln>
                    <a:noFill/>
                  </a:ln>
                  <a:solidFill>
                    <a:srgbClr val="CE3418"/>
                  </a:solidFill>
                  <a:effectLst/>
                  <a:uLnTx/>
                  <a:uFillTx/>
                  <a:latin typeface="微软雅黑" panose="020B0503020204020204" pitchFamily="34" charset="-122"/>
                  <a:ea typeface="微软雅黑" panose="020B0503020204020204" pitchFamily="34" charset="-122"/>
                </a:rPr>
                <a:t>实现分离计费</a:t>
              </a:r>
              <a:r>
                <a:rPr kumimoji="0" lang="zh-CN" altLang="en-US" sz="1999"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a:t>
              </a:r>
              <a:endParaRPr kumimoji="0" lang="en-US" altLang="zh-CN" sz="1999"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cxnSp>
          <p:nvCxnSpPr>
            <p:cNvPr id="35" name="Straight Connector 399"/>
            <p:cNvCxnSpPr/>
            <p:nvPr/>
          </p:nvCxnSpPr>
          <p:spPr bwMode="gray">
            <a:xfrm>
              <a:off x="543521" y="5552702"/>
              <a:ext cx="11181794" cy="620"/>
            </a:xfrm>
            <a:prstGeom prst="line">
              <a:avLst/>
            </a:prstGeom>
            <a:noFill/>
            <a:ln w="9525" cap="flat" cmpd="sng" algn="ctr">
              <a:solidFill>
                <a:sysClr val="window" lastClr="FFFFFF">
                  <a:lumMod val="50000"/>
                </a:sysClr>
              </a:solidFill>
              <a:prstDash val="solid"/>
            </a:ln>
            <a:effectLst/>
          </p:spPr>
        </p:cxnSp>
      </p:grpSp>
      <p:sp>
        <p:nvSpPr>
          <p:cNvPr id="36" name="TextBox 521"/>
          <p:cNvSpPr txBox="1"/>
          <p:nvPr/>
        </p:nvSpPr>
        <p:spPr bwMode="auto">
          <a:xfrm>
            <a:off x="190897" y="1423666"/>
            <a:ext cx="1405507" cy="403067"/>
          </a:xfrm>
          <a:prstGeom prst="rect">
            <a:avLst/>
          </a:prstGeom>
          <a:solidFill>
            <a:srgbClr val="A04DA3">
              <a:lumMod val="75000"/>
            </a:srgbClr>
          </a:solidFill>
          <a:ln w="6350">
            <a:solidFill>
              <a:srgbClr val="A04DA3"/>
            </a:solidFill>
          </a:ln>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999"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主要诉求</a:t>
            </a:r>
          </a:p>
        </p:txBody>
      </p:sp>
      <p:grpSp>
        <p:nvGrpSpPr>
          <p:cNvPr id="37" name="Group 10"/>
          <p:cNvGrpSpPr>
            <a:grpSpLocks/>
          </p:cNvGrpSpPr>
          <p:nvPr/>
        </p:nvGrpSpPr>
        <p:grpSpPr bwMode="auto">
          <a:xfrm>
            <a:off x="8081296" y="2132417"/>
            <a:ext cx="3675216" cy="399825"/>
            <a:chOff x="7613175" y="5661042"/>
            <a:chExt cx="3675956" cy="399380"/>
          </a:xfrm>
        </p:grpSpPr>
        <p:sp>
          <p:nvSpPr>
            <p:cNvPr id="38" name="Right Arrow 522"/>
            <p:cNvSpPr/>
            <p:nvPr/>
          </p:nvSpPr>
          <p:spPr>
            <a:xfrm>
              <a:off x="7613175" y="5718106"/>
              <a:ext cx="338073" cy="255204"/>
            </a:xfrm>
            <a:prstGeom prst="rightArrow">
              <a:avLst/>
            </a:prstGeom>
            <a:solidFill>
              <a:srgbClr val="A04DA3"/>
            </a:solidFill>
            <a:ln w="12700" cap="flat" cmpd="sng" algn="ctr">
              <a:solidFill>
                <a:srgbClr val="A04DA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999"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9" name="TextBox 523"/>
            <p:cNvSpPr txBox="1">
              <a:spLocks noChangeArrowheads="1"/>
            </p:cNvSpPr>
            <p:nvPr/>
          </p:nvSpPr>
          <p:spPr bwMode="auto">
            <a:xfrm>
              <a:off x="8036958" y="5661042"/>
              <a:ext cx="3252173" cy="399380"/>
            </a:xfrm>
            <a:prstGeom prst="rect">
              <a:avLst/>
            </a:prstGeom>
            <a:solidFill>
              <a:sysClr val="window" lastClr="FFFFFF"/>
            </a:solidFill>
            <a:ln w="9525">
              <a:noFill/>
              <a:miter lim="800000"/>
              <a:headEnd/>
              <a:tailEnd/>
            </a:ln>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tab pos="7080592" algn="l"/>
                </a:tabLst>
                <a:defRPr/>
              </a:pPr>
              <a:r>
                <a:rPr kumimoji="0" lang="en-US" altLang="zh-CN" sz="1999" b="1" i="0" u="none" strike="noStrike" kern="0" cap="none" spc="0" normalizeH="0" baseline="0" noProof="0" dirty="0" smtClean="0">
                  <a:ln>
                    <a:noFill/>
                  </a:ln>
                  <a:solidFill>
                    <a:srgbClr val="990000"/>
                  </a:solidFill>
                  <a:effectLst/>
                  <a:uLnTx/>
                  <a:uFillTx/>
                  <a:latin typeface="微软雅黑" panose="020B0503020204020204" pitchFamily="34" charset="-122"/>
                  <a:ea typeface="微软雅黑" panose="020B0503020204020204" pitchFamily="34" charset="-122"/>
                </a:rPr>
                <a:t>APN/</a:t>
              </a:r>
              <a:r>
                <a:rPr kumimoji="0" lang="zh-CN" altLang="en-US" sz="1999" b="1" i="0" u="none" strike="noStrike" kern="0" cap="none" spc="0" normalizeH="0" baseline="0" noProof="0" dirty="0" smtClean="0">
                  <a:ln>
                    <a:noFill/>
                  </a:ln>
                  <a:solidFill>
                    <a:srgbClr val="990000"/>
                  </a:solidFill>
                  <a:effectLst/>
                  <a:uLnTx/>
                  <a:uFillTx/>
                  <a:latin typeface="微软雅黑" panose="020B0503020204020204" pitchFamily="34" charset="-122"/>
                  <a:ea typeface="微软雅黑" panose="020B0503020204020204" pitchFamily="34" charset="-122"/>
                </a:rPr>
                <a:t>数据流来定义区域</a:t>
              </a:r>
              <a:endParaRPr kumimoji="0" lang="en-US" altLang="zh-CN" sz="1999" b="1" i="0" u="none" strike="noStrike" kern="0" cap="none" spc="0" normalizeH="0" baseline="0" noProof="0" dirty="0" smtClean="0">
                <a:ln>
                  <a:noFill/>
                </a:ln>
                <a:solidFill>
                  <a:srgbClr val="990000"/>
                </a:solidFill>
                <a:effectLst/>
                <a:uLnTx/>
                <a:uFillTx/>
                <a:latin typeface="微软雅黑" panose="020B0503020204020204" pitchFamily="34" charset="-122"/>
                <a:ea typeface="微软雅黑" panose="020B0503020204020204" pitchFamily="34" charset="-122"/>
              </a:endParaRPr>
            </a:p>
          </p:txBody>
        </p:sp>
      </p:grpSp>
      <p:pic>
        <p:nvPicPr>
          <p:cNvPr id="40" name="Picture 2"/>
          <p:cNvPicPr>
            <a:picLocks noChangeAspect="1" noChangeArrowheads="1"/>
          </p:cNvPicPr>
          <p:nvPr/>
        </p:nvPicPr>
        <p:blipFill rotWithShape="1">
          <a:blip r:embed="rId4" cstate="screen">
            <a:extLst>
              <a:ext uri="{28A0092B-C50C-407E-A947-70E740481C1C}">
                <a14:useLocalDpi xmlns:a14="http://schemas.microsoft.com/office/drawing/2010/main" xmlns=""/>
              </a:ext>
            </a:extLst>
          </a:blip>
          <a:srcRect/>
          <a:stretch/>
        </p:blipFill>
        <p:spPr bwMode="auto">
          <a:xfrm>
            <a:off x="179516" y="3179412"/>
            <a:ext cx="6553283" cy="221445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1" name="Rounded Rectangle 16"/>
          <p:cNvSpPr/>
          <p:nvPr/>
        </p:nvSpPr>
        <p:spPr>
          <a:xfrm>
            <a:off x="367608" y="4115296"/>
            <a:ext cx="1427173" cy="752131"/>
          </a:xfrm>
          <a:prstGeom prst="roundRect">
            <a:avLst/>
          </a:prstGeom>
          <a:noFill/>
          <a:ln w="44450" cap="flat" cmpd="sng" algn="ctr">
            <a:solidFill>
              <a:srgbClr val="FF0000"/>
            </a:solidFill>
            <a:prstDash val="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999" b="1" i="0" u="none" strike="noStrike" kern="0" cap="none" spc="0" normalizeH="0" baseline="0" noProof="0" dirty="0" smtClean="0">
              <a:ln>
                <a:noFill/>
              </a:ln>
              <a:solidFill>
                <a:prstClr val="white"/>
              </a:solidFill>
              <a:effectLst/>
              <a:uLnTx/>
              <a:uFillTx/>
              <a:latin typeface="Verdana"/>
            </a:endParaRPr>
          </a:p>
        </p:txBody>
      </p:sp>
      <p:sp>
        <p:nvSpPr>
          <p:cNvPr id="42" name="Content Placeholder 6"/>
          <p:cNvSpPr txBox="1">
            <a:spLocks/>
          </p:cNvSpPr>
          <p:nvPr/>
        </p:nvSpPr>
        <p:spPr>
          <a:xfrm>
            <a:off x="342347" y="2595883"/>
            <a:ext cx="5115275" cy="349754"/>
          </a:xfrm>
          <a:prstGeom prst="rect">
            <a:avLst/>
          </a:prstGeom>
        </p:spPr>
        <p:txBody>
          <a:bodyPr>
            <a:noAutofit/>
          </a:bodyPr>
          <a:lstStyle>
            <a:lvl1pPr marL="230188" indent="-230188" algn="l" defTabSz="914400" rtl="0" eaLnBrk="1" latinLnBrk="0" hangingPunct="1">
              <a:lnSpc>
                <a:spcPct val="90000"/>
              </a:lnSpc>
              <a:spcBef>
                <a:spcPts val="900"/>
              </a:spcBef>
              <a:buFont typeface="Arial" panose="020B0604020202020204" pitchFamily="34" charset="0"/>
              <a:buChar char="•"/>
              <a:defRPr sz="2800" kern="1200">
                <a:solidFill>
                  <a:schemeClr val="tx1"/>
                </a:solidFill>
                <a:latin typeface="+mn-lt"/>
                <a:ea typeface="+mn-ea"/>
                <a:cs typeface="+mn-cs"/>
              </a:defRPr>
            </a:lvl1pPr>
            <a:lvl2pPr marL="573088" indent="-287338" algn="l" defTabSz="914400" rtl="0" eaLnBrk="1" latinLnBrk="0" hangingPunct="1">
              <a:lnSpc>
                <a:spcPct val="90000"/>
              </a:lnSpc>
              <a:spcBef>
                <a:spcPts val="300"/>
              </a:spcBef>
              <a:buFont typeface="Arial" panose="020B0604020202020204" pitchFamily="34" charset="0"/>
              <a:buChar char="−"/>
              <a:defRPr sz="2400" kern="1200">
                <a:solidFill>
                  <a:srgbClr val="64686E"/>
                </a:solidFill>
                <a:latin typeface="+mn-lt"/>
                <a:ea typeface="+mn-ea"/>
                <a:cs typeface="+mn-cs"/>
              </a:defRPr>
            </a:lvl2pPr>
            <a:lvl3pPr marL="858838" indent="-230188" algn="l" defTabSz="914400" rtl="0" eaLnBrk="1" latinLnBrk="0" hangingPunct="1">
              <a:lnSpc>
                <a:spcPct val="90000"/>
              </a:lnSpc>
              <a:spcBef>
                <a:spcPts val="300"/>
              </a:spcBef>
              <a:buFont typeface="Arial" panose="020B0604020202020204" pitchFamily="34" charset="0"/>
              <a:buChar char="−"/>
              <a:defRPr sz="2000" kern="1200">
                <a:solidFill>
                  <a:srgbClr val="64686E"/>
                </a:solidFill>
                <a:latin typeface="+mn-lt"/>
                <a:ea typeface="+mn-ea"/>
                <a:cs typeface="+mn-cs"/>
              </a:defRPr>
            </a:lvl3pPr>
            <a:lvl4pPr marL="1089025" indent="-230188" algn="l" defTabSz="914400" rtl="0" eaLnBrk="1" latinLnBrk="0" hangingPunct="1">
              <a:lnSpc>
                <a:spcPct val="90000"/>
              </a:lnSpc>
              <a:spcBef>
                <a:spcPts val="300"/>
              </a:spcBef>
              <a:buFont typeface="Arial" panose="020B0604020202020204" pitchFamily="34" charset="0"/>
              <a:buChar char="−"/>
              <a:defRPr sz="1800" kern="1200">
                <a:solidFill>
                  <a:srgbClr val="64686E"/>
                </a:solidFill>
                <a:latin typeface="+mn-lt"/>
                <a:ea typeface="+mn-ea"/>
                <a:cs typeface="+mn-cs"/>
              </a:defRPr>
            </a:lvl4pPr>
            <a:lvl5pPr marL="1311275" indent="-222250" algn="l" defTabSz="914400" rtl="0" eaLnBrk="1" latinLnBrk="0" hangingPunct="1">
              <a:lnSpc>
                <a:spcPct val="90000"/>
              </a:lnSpc>
              <a:spcBef>
                <a:spcPts val="300"/>
              </a:spcBef>
              <a:buFont typeface="Arial" panose="020B0604020202020204" pitchFamily="34" charset="0"/>
              <a:buChar char="−"/>
              <a:defRPr sz="1600" kern="1200">
                <a:solidFill>
                  <a:srgbClr val="64686E"/>
                </a:solidFill>
                <a:latin typeface="+mn-lt"/>
                <a:ea typeface="+mn-ea"/>
                <a:cs typeface="+mn-cs"/>
              </a:defRPr>
            </a:lvl5pPr>
            <a:lvl6pPr marL="1485900" indent="-171450" algn="l" defTabSz="914400" rtl="0" eaLnBrk="1" latinLnBrk="0" hangingPunct="1">
              <a:lnSpc>
                <a:spcPct val="90000"/>
              </a:lnSpc>
              <a:spcBef>
                <a:spcPts val="300"/>
              </a:spcBef>
              <a:buFont typeface="Arial" panose="020B0604020202020204" pitchFamily="34" charset="0"/>
              <a:buChar char="−"/>
              <a:defRPr lang="en-US" sz="1600" kern="1200" dirty="0" smtClean="0">
                <a:solidFill>
                  <a:schemeClr val="tx1"/>
                </a:solidFill>
                <a:latin typeface="+mn-lt"/>
                <a:ea typeface="+mn-ea"/>
                <a:cs typeface="+mn-cs"/>
              </a:defRPr>
            </a:lvl6pPr>
            <a:lvl7pPr marL="16573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mn-lt"/>
                <a:ea typeface="+mn-ea"/>
                <a:cs typeface="+mn-cs"/>
              </a:defRPr>
            </a:lvl7pPr>
            <a:lvl8pPr marL="182880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mn-lt"/>
                <a:ea typeface="+mn-ea"/>
                <a:cs typeface="+mn-cs"/>
              </a:defRPr>
            </a:lvl8pPr>
            <a:lvl9pPr marL="20002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mn-lt"/>
                <a:ea typeface="+mn-ea"/>
                <a:cs typeface="+mn-cs"/>
              </a:defRPr>
            </a:lvl9pPr>
          </a:lstStyle>
          <a:p>
            <a:pPr marL="0" indent="0" fontAlgn="base">
              <a:lnSpc>
                <a:spcPct val="110000"/>
              </a:lnSpc>
              <a:spcAft>
                <a:spcPct val="0"/>
              </a:spcAft>
              <a:buFont typeface="Arial" panose="020B0604020202020204" pitchFamily="34" charset="0"/>
              <a:buNone/>
            </a:pPr>
            <a:r>
              <a:rPr lang="zh-CN" altLang="en-US" sz="1200" b="1" dirty="0">
                <a:solidFill>
                  <a:prstClr val="black"/>
                </a:solidFill>
                <a:latin typeface="Verdana"/>
                <a:ea typeface="微软雅黑" panose="020B0503020204020204" pitchFamily="34" charset="-122"/>
              </a:rPr>
              <a:t>资费套餐</a:t>
            </a:r>
            <a:r>
              <a:rPr lang="en-US" sz="1200" b="1" dirty="0">
                <a:solidFill>
                  <a:prstClr val="black"/>
                </a:solidFill>
                <a:latin typeface="Verdana"/>
              </a:rPr>
              <a:t>: </a:t>
            </a:r>
            <a:r>
              <a:rPr lang="zh-CN" altLang="en-US" sz="1200" b="1" dirty="0">
                <a:solidFill>
                  <a:prstClr val="black"/>
                </a:solidFill>
                <a:latin typeface="Verdana"/>
                <a:ea typeface="微软雅黑" panose="020B0503020204020204" pitchFamily="34" charset="-122"/>
              </a:rPr>
              <a:t>可以由多区域组成</a:t>
            </a:r>
            <a:r>
              <a:rPr lang="en-US" altLang="zh-CN" sz="1200" b="1" dirty="0">
                <a:solidFill>
                  <a:prstClr val="black"/>
                </a:solidFill>
                <a:latin typeface="Verdana"/>
                <a:ea typeface="微软雅黑" panose="020B0503020204020204" pitchFamily="34" charset="-122"/>
              </a:rPr>
              <a:t>-</a:t>
            </a:r>
            <a:r>
              <a:rPr lang="zh-CN" altLang="en-US" sz="1200" b="1" dirty="0">
                <a:solidFill>
                  <a:prstClr val="black"/>
                </a:solidFill>
                <a:latin typeface="Verdana"/>
                <a:ea typeface="微软雅黑" panose="020B0503020204020204" pitchFamily="34" charset="-122"/>
              </a:rPr>
              <a:t>每区域都可以有不同的数据优惠和超额费用</a:t>
            </a:r>
            <a:endParaRPr lang="en-US" sz="1200" b="1" dirty="0">
              <a:solidFill>
                <a:prstClr val="black"/>
              </a:solidFill>
              <a:latin typeface="Verdana"/>
            </a:endParaRPr>
          </a:p>
        </p:txBody>
      </p:sp>
      <p:cxnSp>
        <p:nvCxnSpPr>
          <p:cNvPr id="43" name="Straight Arrow Connector 53"/>
          <p:cNvCxnSpPr/>
          <p:nvPr/>
        </p:nvCxnSpPr>
        <p:spPr bwMode="gray">
          <a:xfrm flipH="1">
            <a:off x="718390" y="2902223"/>
            <a:ext cx="1328460" cy="1073469"/>
          </a:xfrm>
          <a:prstGeom prst="straightConnector1">
            <a:avLst/>
          </a:prstGeom>
          <a:noFill/>
          <a:ln w="25400" cap="flat" cmpd="sng" algn="ctr">
            <a:solidFill>
              <a:srgbClr val="FF0000">
                <a:alpha val="65000"/>
              </a:srgbClr>
            </a:solidFill>
            <a:prstDash val="solid"/>
            <a:tailEnd type="arrow"/>
          </a:ln>
          <a:effectLst/>
        </p:spPr>
      </p:cxnSp>
      <p:cxnSp>
        <p:nvCxnSpPr>
          <p:cNvPr id="44" name="Straight Arrow Connector 53"/>
          <p:cNvCxnSpPr/>
          <p:nvPr/>
        </p:nvCxnSpPr>
        <p:spPr bwMode="gray">
          <a:xfrm>
            <a:off x="2979881" y="2902223"/>
            <a:ext cx="216967" cy="1617498"/>
          </a:xfrm>
          <a:prstGeom prst="straightConnector1">
            <a:avLst/>
          </a:prstGeom>
          <a:noFill/>
          <a:ln w="25400" cap="flat" cmpd="sng" algn="ctr">
            <a:solidFill>
              <a:srgbClr val="FF0000">
                <a:alpha val="65000"/>
              </a:srgbClr>
            </a:solidFill>
            <a:prstDash val="solid"/>
            <a:tailEnd type="arrow"/>
          </a:ln>
          <a:effectLst/>
        </p:spPr>
      </p:cxnSp>
      <p:cxnSp>
        <p:nvCxnSpPr>
          <p:cNvPr id="45" name="Straight Arrow Connector 53"/>
          <p:cNvCxnSpPr/>
          <p:nvPr/>
        </p:nvCxnSpPr>
        <p:spPr bwMode="gray">
          <a:xfrm>
            <a:off x="3849428" y="2884793"/>
            <a:ext cx="1879768" cy="2154782"/>
          </a:xfrm>
          <a:prstGeom prst="straightConnector1">
            <a:avLst/>
          </a:prstGeom>
          <a:noFill/>
          <a:ln w="25400" cap="flat" cmpd="sng" algn="ctr">
            <a:solidFill>
              <a:srgbClr val="FF0000">
                <a:alpha val="65000"/>
              </a:srgbClr>
            </a:solidFill>
            <a:prstDash val="solid"/>
            <a:tailEnd type="arrow"/>
          </a:ln>
          <a:effectLst/>
        </p:spPr>
      </p:cxnSp>
      <p:pic>
        <p:nvPicPr>
          <p:cNvPr id="46" name="Picture 4"/>
          <p:cNvPicPr>
            <a:picLocks noChangeAspect="1" noChangeArrowheads="1"/>
          </p:cNvPicPr>
          <p:nvPr/>
        </p:nvPicPr>
        <p:blipFill rotWithShape="1">
          <a:blip r:embed="rId5" cstate="screen">
            <a:extLst>
              <a:ext uri="{28A0092B-C50C-407E-A947-70E740481C1C}">
                <a14:useLocalDpi xmlns:a14="http://schemas.microsoft.com/office/drawing/2010/main" xmlns=""/>
              </a:ext>
            </a:extLst>
          </a:blip>
          <a:srcRect/>
          <a:stretch/>
        </p:blipFill>
        <p:spPr bwMode="auto">
          <a:xfrm>
            <a:off x="7271673" y="3179412"/>
            <a:ext cx="4505485" cy="221445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7" name="Content Placeholder 6"/>
          <p:cNvSpPr txBox="1">
            <a:spLocks/>
          </p:cNvSpPr>
          <p:nvPr/>
        </p:nvSpPr>
        <p:spPr>
          <a:xfrm>
            <a:off x="7318609" y="2602864"/>
            <a:ext cx="4868629" cy="432962"/>
          </a:xfrm>
          <a:prstGeom prst="rect">
            <a:avLst/>
          </a:prstGeom>
        </p:spPr>
        <p:txBody>
          <a:bodyPr>
            <a:noAutofit/>
          </a:bodyPr>
          <a:lstStyle>
            <a:lvl1pPr marL="230188" indent="-230188" algn="l" defTabSz="914400" rtl="0" eaLnBrk="1" latinLnBrk="0" hangingPunct="1">
              <a:lnSpc>
                <a:spcPct val="90000"/>
              </a:lnSpc>
              <a:spcBef>
                <a:spcPts val="900"/>
              </a:spcBef>
              <a:buFont typeface="Arial" panose="020B0604020202020204" pitchFamily="34" charset="0"/>
              <a:buChar char="•"/>
              <a:defRPr sz="2800" kern="1200">
                <a:solidFill>
                  <a:schemeClr val="tx1"/>
                </a:solidFill>
                <a:latin typeface="+mn-lt"/>
                <a:ea typeface="+mn-ea"/>
                <a:cs typeface="+mn-cs"/>
              </a:defRPr>
            </a:lvl1pPr>
            <a:lvl2pPr marL="573088" indent="-287338" algn="l" defTabSz="914400" rtl="0" eaLnBrk="1" latinLnBrk="0" hangingPunct="1">
              <a:lnSpc>
                <a:spcPct val="90000"/>
              </a:lnSpc>
              <a:spcBef>
                <a:spcPts val="300"/>
              </a:spcBef>
              <a:buFont typeface="Arial" panose="020B0604020202020204" pitchFamily="34" charset="0"/>
              <a:buChar char="−"/>
              <a:defRPr sz="2400" kern="1200">
                <a:solidFill>
                  <a:srgbClr val="64686E"/>
                </a:solidFill>
                <a:latin typeface="+mn-lt"/>
                <a:ea typeface="+mn-ea"/>
                <a:cs typeface="+mn-cs"/>
              </a:defRPr>
            </a:lvl2pPr>
            <a:lvl3pPr marL="858838" indent="-230188" algn="l" defTabSz="914400" rtl="0" eaLnBrk="1" latinLnBrk="0" hangingPunct="1">
              <a:lnSpc>
                <a:spcPct val="90000"/>
              </a:lnSpc>
              <a:spcBef>
                <a:spcPts val="300"/>
              </a:spcBef>
              <a:buFont typeface="Arial" panose="020B0604020202020204" pitchFamily="34" charset="0"/>
              <a:buChar char="−"/>
              <a:defRPr sz="2000" kern="1200">
                <a:solidFill>
                  <a:srgbClr val="64686E"/>
                </a:solidFill>
                <a:latin typeface="+mn-lt"/>
                <a:ea typeface="+mn-ea"/>
                <a:cs typeface="+mn-cs"/>
              </a:defRPr>
            </a:lvl3pPr>
            <a:lvl4pPr marL="1089025" indent="-230188" algn="l" defTabSz="914400" rtl="0" eaLnBrk="1" latinLnBrk="0" hangingPunct="1">
              <a:lnSpc>
                <a:spcPct val="90000"/>
              </a:lnSpc>
              <a:spcBef>
                <a:spcPts val="300"/>
              </a:spcBef>
              <a:buFont typeface="Arial" panose="020B0604020202020204" pitchFamily="34" charset="0"/>
              <a:buChar char="−"/>
              <a:defRPr sz="1800" kern="1200">
                <a:solidFill>
                  <a:srgbClr val="64686E"/>
                </a:solidFill>
                <a:latin typeface="+mn-lt"/>
                <a:ea typeface="+mn-ea"/>
                <a:cs typeface="+mn-cs"/>
              </a:defRPr>
            </a:lvl4pPr>
            <a:lvl5pPr marL="1311275" indent="-222250" algn="l" defTabSz="914400" rtl="0" eaLnBrk="1" latinLnBrk="0" hangingPunct="1">
              <a:lnSpc>
                <a:spcPct val="90000"/>
              </a:lnSpc>
              <a:spcBef>
                <a:spcPts val="300"/>
              </a:spcBef>
              <a:buFont typeface="Arial" panose="020B0604020202020204" pitchFamily="34" charset="0"/>
              <a:buChar char="−"/>
              <a:defRPr sz="1600" kern="1200">
                <a:solidFill>
                  <a:srgbClr val="64686E"/>
                </a:solidFill>
                <a:latin typeface="+mn-lt"/>
                <a:ea typeface="+mn-ea"/>
                <a:cs typeface="+mn-cs"/>
              </a:defRPr>
            </a:lvl5pPr>
            <a:lvl6pPr marL="1485900" indent="-171450" algn="l" defTabSz="914400" rtl="0" eaLnBrk="1" latinLnBrk="0" hangingPunct="1">
              <a:lnSpc>
                <a:spcPct val="90000"/>
              </a:lnSpc>
              <a:spcBef>
                <a:spcPts val="300"/>
              </a:spcBef>
              <a:buFont typeface="Arial" panose="020B0604020202020204" pitchFamily="34" charset="0"/>
              <a:buChar char="−"/>
              <a:defRPr lang="en-US" sz="1600" kern="1200" dirty="0" smtClean="0">
                <a:solidFill>
                  <a:schemeClr val="tx1"/>
                </a:solidFill>
                <a:latin typeface="+mn-lt"/>
                <a:ea typeface="+mn-ea"/>
                <a:cs typeface="+mn-cs"/>
              </a:defRPr>
            </a:lvl6pPr>
            <a:lvl7pPr marL="16573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mn-lt"/>
                <a:ea typeface="+mn-ea"/>
                <a:cs typeface="+mn-cs"/>
              </a:defRPr>
            </a:lvl7pPr>
            <a:lvl8pPr marL="182880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mn-lt"/>
                <a:ea typeface="+mn-ea"/>
                <a:cs typeface="+mn-cs"/>
              </a:defRPr>
            </a:lvl8pPr>
            <a:lvl9pPr marL="20002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mn-lt"/>
                <a:ea typeface="+mn-ea"/>
                <a:cs typeface="+mn-cs"/>
              </a:defRPr>
            </a:lvl9pPr>
          </a:lstStyle>
          <a:p>
            <a:pPr marL="0" indent="0" fontAlgn="base">
              <a:lnSpc>
                <a:spcPct val="110000"/>
              </a:lnSpc>
              <a:spcAft>
                <a:spcPct val="0"/>
              </a:spcAft>
              <a:buFont typeface="Arial" panose="020B0604020202020204" pitchFamily="34" charset="0"/>
              <a:buNone/>
            </a:pPr>
            <a:r>
              <a:rPr lang="zh-CN" altLang="en-US" sz="1200" b="1" dirty="0">
                <a:solidFill>
                  <a:prstClr val="black"/>
                </a:solidFill>
                <a:latin typeface="Verdana"/>
                <a:ea typeface="微软雅黑" panose="020B0503020204020204" pitchFamily="34" charset="-122"/>
              </a:rPr>
              <a:t>区域</a:t>
            </a:r>
            <a:r>
              <a:rPr lang="en-US" sz="1200" b="1" dirty="0">
                <a:solidFill>
                  <a:prstClr val="black"/>
                </a:solidFill>
                <a:latin typeface="Verdana"/>
              </a:rPr>
              <a:t>: </a:t>
            </a:r>
            <a:r>
              <a:rPr lang="zh-CN" altLang="en-US" sz="1200" b="1" dirty="0">
                <a:solidFill>
                  <a:prstClr val="black"/>
                </a:solidFill>
                <a:latin typeface="Verdana"/>
                <a:ea typeface="微软雅黑" panose="020B0503020204020204" pitchFamily="34" charset="-122"/>
              </a:rPr>
              <a:t>可以通过</a:t>
            </a:r>
            <a:r>
              <a:rPr lang="en-US" altLang="zh-CN" sz="1200" b="1" dirty="0">
                <a:solidFill>
                  <a:prstClr val="black"/>
                </a:solidFill>
                <a:latin typeface="Verdana"/>
                <a:ea typeface="微软雅黑" panose="020B0503020204020204" pitchFamily="34" charset="-122"/>
              </a:rPr>
              <a:t>APN</a:t>
            </a:r>
            <a:r>
              <a:rPr lang="zh-CN" altLang="en-US" sz="1200" b="1" dirty="0">
                <a:solidFill>
                  <a:prstClr val="black"/>
                </a:solidFill>
                <a:latin typeface="Verdana"/>
                <a:ea typeface="微软雅黑" panose="020B0503020204020204" pitchFamily="34" charset="-122"/>
              </a:rPr>
              <a:t>或者数据流来过滤</a:t>
            </a:r>
            <a:endParaRPr lang="en-US" sz="1200" b="1" dirty="0">
              <a:solidFill>
                <a:prstClr val="black"/>
              </a:solidFill>
              <a:latin typeface="Verdana"/>
            </a:endParaRPr>
          </a:p>
        </p:txBody>
      </p:sp>
      <p:cxnSp>
        <p:nvCxnSpPr>
          <p:cNvPr id="48" name="Straight Arrow Connector 53"/>
          <p:cNvCxnSpPr/>
          <p:nvPr/>
        </p:nvCxnSpPr>
        <p:spPr bwMode="gray">
          <a:xfrm flipH="1">
            <a:off x="6642722" y="2845469"/>
            <a:ext cx="2036240" cy="2691980"/>
          </a:xfrm>
          <a:prstGeom prst="straightConnector1">
            <a:avLst/>
          </a:prstGeom>
          <a:noFill/>
          <a:ln w="25400" cap="flat" cmpd="sng" algn="ctr">
            <a:solidFill>
              <a:srgbClr val="FF0000">
                <a:alpha val="65000"/>
              </a:srgbClr>
            </a:solidFill>
            <a:prstDash val="solid"/>
            <a:tailEnd type="arrow"/>
          </a:ln>
          <a:effectLst/>
        </p:spPr>
      </p:cxnSp>
      <p:sp>
        <p:nvSpPr>
          <p:cNvPr id="49" name="Flowchart: Direct Access Storage 21"/>
          <p:cNvSpPr/>
          <p:nvPr/>
        </p:nvSpPr>
        <p:spPr>
          <a:xfrm>
            <a:off x="2678806" y="5432073"/>
            <a:ext cx="1966034" cy="1309172"/>
          </a:xfrm>
          <a:prstGeom prst="flowChartMagneticDrum">
            <a:avLst/>
          </a:prstGeom>
          <a:solidFill>
            <a:schemeClr val="accent5">
              <a:lumMod val="75000"/>
            </a:schemeClr>
          </a:solidFill>
          <a:ln w="38100" cap="flat" cmpd="sng" algn="ctr">
            <a:solidFill>
              <a:schemeClr val="bg1"/>
            </a:solidFill>
            <a:prstDash val="solid"/>
          </a:ln>
          <a:effectLst>
            <a:outerShdw blurRad="40000" dist="20000" dir="5400000" rotWithShape="0">
              <a:srgbClr val="000000">
                <a:alpha val="38000"/>
              </a:srgbClr>
            </a:outerShdw>
          </a:effectLst>
        </p:spPr>
        <p:txBody>
          <a:bodyPr lIns="0" rIns="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联通</a:t>
            </a:r>
            <a:r>
              <a:rPr kumimoji="0" lang="en-US" altLang="zh-CN"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a:t>
            </a:r>
            <a:r>
              <a:rPr kumimoji="0" lang="zh-CN" altLang="en-US"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车厂</a:t>
            </a:r>
            <a:r>
              <a:rPr kumimoji="0" lang="en-US"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诊断</a:t>
            </a:r>
            <a:r>
              <a:rPr kumimoji="0" lang="en-US"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a:t>
            </a:r>
            <a:r>
              <a:rPr kumimoji="0" lang="en-US" sz="1600" b="1" i="0" u="none" strike="noStrike" kern="0" cap="none" spc="0" normalizeH="0" baseline="0" noProof="0" dirty="0" err="1" smtClean="0">
                <a:ln>
                  <a:noFill/>
                </a:ln>
                <a:solidFill>
                  <a:prstClr val="white"/>
                </a:solidFill>
                <a:effectLst/>
                <a:uLnTx/>
                <a:uFillTx/>
                <a:latin typeface="微软雅黑" panose="020B0503020204020204" pitchFamily="34" charset="-122"/>
                <a:ea typeface="微软雅黑" panose="020B0503020204020204" pitchFamily="34" charset="-122"/>
              </a:rPr>
              <a:t>apn</a:t>
            </a:r>
            <a:endParaRPr kumimoji="0" lang="en-US"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0" name="Flowchart: Direct Access Storage 21"/>
          <p:cNvSpPr/>
          <p:nvPr/>
        </p:nvSpPr>
        <p:spPr>
          <a:xfrm>
            <a:off x="4293311" y="5429655"/>
            <a:ext cx="1966034" cy="1324419"/>
          </a:xfrm>
          <a:prstGeom prst="flowChartMagneticDrum">
            <a:avLst/>
          </a:prstGeom>
          <a:solidFill>
            <a:schemeClr val="accent5">
              <a:lumMod val="75000"/>
            </a:schemeClr>
          </a:solidFill>
          <a:ln w="38100" cap="flat" cmpd="sng" algn="ctr">
            <a:solidFill>
              <a:schemeClr val="bg1"/>
            </a:solidFill>
            <a:prstDash val="solid"/>
          </a:ln>
          <a:effectLst>
            <a:outerShdw blurRad="40000" dist="20000" dir="5400000" rotWithShape="0">
              <a:srgbClr val="000000">
                <a:alpha val="38000"/>
              </a:srgbClr>
            </a:outerShdw>
          </a:effectLst>
        </p:spPr>
        <p:txBody>
          <a:bodyPr lIns="0" rIns="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联通</a:t>
            </a:r>
            <a:r>
              <a:rPr kumimoji="0" lang="en-US" altLang="zh-CN"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a:t>
            </a:r>
            <a:r>
              <a:rPr kumimoji="0" lang="zh-CN" altLang="en-US"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车厂</a:t>
            </a:r>
            <a:r>
              <a:rPr kumimoji="0" lang="en-US"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诊断</a:t>
            </a:r>
            <a:r>
              <a:rPr kumimoji="0" lang="en-US"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a:t>
            </a:r>
            <a:r>
              <a:rPr kumimoji="0" lang="en-US" sz="1600" b="1" i="0" u="none" strike="noStrike" kern="0" cap="none" spc="0" normalizeH="0" baseline="0" noProof="0" dirty="0" err="1" smtClean="0">
                <a:ln>
                  <a:noFill/>
                </a:ln>
                <a:solidFill>
                  <a:prstClr val="white"/>
                </a:solidFill>
                <a:effectLst/>
                <a:uLnTx/>
                <a:uFillTx/>
                <a:latin typeface="微软雅黑" panose="020B0503020204020204" pitchFamily="34" charset="-122"/>
                <a:ea typeface="微软雅黑" panose="020B0503020204020204" pitchFamily="34" charset="-122"/>
              </a:rPr>
              <a:t>apn</a:t>
            </a:r>
            <a:endParaRPr kumimoji="0" lang="en-US"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1" name="Flowchart: Direct Access Storage 23"/>
          <p:cNvSpPr/>
          <p:nvPr/>
        </p:nvSpPr>
        <p:spPr>
          <a:xfrm>
            <a:off x="6027302" y="5432073"/>
            <a:ext cx="1966034" cy="1309172"/>
          </a:xfrm>
          <a:prstGeom prst="flowChartMagneticDrum">
            <a:avLst/>
          </a:prstGeom>
          <a:solidFill>
            <a:schemeClr val="accent5">
              <a:lumMod val="75000"/>
            </a:schemeClr>
          </a:solidFill>
          <a:ln w="38100" cap="flat" cmpd="sng" algn="ctr">
            <a:solidFill>
              <a:schemeClr val="bg1"/>
            </a:solidFill>
            <a:prstDash val="solid"/>
          </a:ln>
          <a:effectLst>
            <a:outerShdw blurRad="40000" dist="20000" dir="5400000" rotWithShape="0">
              <a:srgbClr val="000000">
                <a:alpha val="38000"/>
              </a:srgbClr>
            </a:outerShdw>
          </a:effectLst>
        </p:spPr>
        <p:txBody>
          <a:bodyPr lIns="0" rIns="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联通</a:t>
            </a:r>
            <a:r>
              <a:rPr kumimoji="0" lang="en-US" altLang="zh-CN"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a:t>
            </a:r>
            <a:r>
              <a:rPr kumimoji="0" lang="zh-CN" altLang="en-US"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车厂</a:t>
            </a:r>
            <a:r>
              <a:rPr kumimoji="0" lang="en-US"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err="1" smtClean="0">
                <a:ln>
                  <a:noFill/>
                </a:ln>
                <a:solidFill>
                  <a:prstClr val="white"/>
                </a:solidFill>
                <a:effectLst/>
                <a:uLnTx/>
                <a:uFillTx/>
                <a:latin typeface="微软雅黑" panose="020B0503020204020204" pitchFamily="34" charset="-122"/>
                <a:ea typeface="微软雅黑" panose="020B0503020204020204" pitchFamily="34" charset="-122"/>
              </a:rPr>
              <a:t>WiFi</a:t>
            </a:r>
            <a:endParaRPr kumimoji="0" lang="en-US"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a:t>
            </a:r>
            <a:r>
              <a:rPr kumimoji="0" lang="en-US" sz="1600" b="1" i="0" u="none" strike="noStrike" kern="0" cap="none" spc="0" normalizeH="0" baseline="0" noProof="0" dirty="0" err="1" smtClean="0">
                <a:ln>
                  <a:noFill/>
                </a:ln>
                <a:solidFill>
                  <a:prstClr val="white"/>
                </a:solidFill>
                <a:effectLst/>
                <a:uLnTx/>
                <a:uFillTx/>
                <a:latin typeface="微软雅黑" panose="020B0503020204020204" pitchFamily="34" charset="-122"/>
                <a:ea typeface="微软雅黑" panose="020B0503020204020204" pitchFamily="34" charset="-122"/>
              </a:rPr>
              <a:t>apn</a:t>
            </a:r>
            <a:endParaRPr kumimoji="0" lang="en-US"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71308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未标题-1"/>
          <p:cNvPicPr>
            <a:picLocks noChangeAspect="1" noChangeArrowheads="1"/>
          </p:cNvPicPr>
          <p:nvPr/>
        </p:nvPicPr>
        <p:blipFill>
          <a:blip r:embed="rId2" cstate="print"/>
          <a:srcRect/>
          <a:stretch>
            <a:fillRect/>
          </a:stretch>
        </p:blipFill>
        <p:spPr bwMode="auto">
          <a:xfrm>
            <a:off x="660400" y="857250"/>
            <a:ext cx="11537950" cy="276225"/>
          </a:xfrm>
          <a:prstGeom prst="rect">
            <a:avLst/>
          </a:prstGeom>
          <a:noFill/>
          <a:ln w="9525">
            <a:noFill/>
            <a:miter lim="800000"/>
            <a:headEnd/>
            <a:tailEnd/>
          </a:ln>
        </p:spPr>
      </p:pic>
      <p:pic>
        <p:nvPicPr>
          <p:cNvPr id="5" name="Picture 18"/>
          <p:cNvPicPr>
            <a:picLocks noChangeAspect="1" noChangeArrowheads="1"/>
          </p:cNvPicPr>
          <p:nvPr/>
        </p:nvPicPr>
        <p:blipFill>
          <a:blip r:embed="rId3" cstate="print"/>
          <a:srcRect/>
          <a:stretch>
            <a:fillRect/>
          </a:stretch>
        </p:blipFill>
        <p:spPr bwMode="auto">
          <a:xfrm>
            <a:off x="10653486" y="7938"/>
            <a:ext cx="1422627" cy="822325"/>
          </a:xfrm>
          <a:prstGeom prst="rect">
            <a:avLst/>
          </a:prstGeom>
          <a:noFill/>
          <a:ln w="9525">
            <a:noFill/>
            <a:miter lim="800000"/>
            <a:headEnd/>
            <a:tailEnd/>
          </a:ln>
        </p:spPr>
      </p:pic>
      <p:sp>
        <p:nvSpPr>
          <p:cNvPr id="7" name="燕尾形 2"/>
          <p:cNvSpPr>
            <a:spLocks noChangeArrowheads="1"/>
          </p:cNvSpPr>
          <p:nvPr/>
        </p:nvSpPr>
        <p:spPr bwMode="auto">
          <a:xfrm>
            <a:off x="493486" y="338816"/>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8"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solidFill>
                <a:latin typeface="微软雅黑" pitchFamily="34" charset="-122"/>
                <a:ea typeface="微软雅黑" pitchFamily="34" charset="-122"/>
                <a:sym typeface="Impact" pitchFamily="34" charset="0"/>
              </a:rPr>
              <a:t>车辆服务</a:t>
            </a:r>
            <a:endParaRPr lang="zh-CN" altLang="en-US" b="1" dirty="0">
              <a:solidFill>
                <a:schemeClr val="bg1"/>
              </a:solidFill>
              <a:latin typeface="微软雅黑" pitchFamily="34" charset="-122"/>
              <a:ea typeface="微软雅黑" pitchFamily="34" charset="-122"/>
            </a:endParaRPr>
          </a:p>
        </p:txBody>
      </p:sp>
      <p:sp>
        <p:nvSpPr>
          <p:cNvPr id="9"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0"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2"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智能抄表</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3"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33" name="Rectangle 4"/>
          <p:cNvSpPr/>
          <p:nvPr/>
        </p:nvSpPr>
        <p:spPr>
          <a:xfrm>
            <a:off x="1627522" y="2127090"/>
            <a:ext cx="1785899" cy="815607"/>
          </a:xfrm>
          <a:prstGeom prst="rect">
            <a:avLst/>
          </a:prstGeom>
          <a:solidFill>
            <a:srgbClr val="C4652D"/>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999" b="1" i="0" u="none" strike="noStrike" kern="0" cap="none" spc="0" normalizeH="0" baseline="0" noProof="0" dirty="0" smtClean="0">
                <a:ln>
                  <a:noFill/>
                </a:ln>
                <a:solidFill>
                  <a:prstClr val="black"/>
                </a:solidFill>
                <a:effectLst/>
                <a:uLnTx/>
                <a:uFillTx/>
                <a:latin typeface="Verdana"/>
                <a:ea typeface="微软雅黑" panose="020B0503020204020204" pitchFamily="34" charset="-122"/>
              </a:rPr>
              <a:t>用户购车</a:t>
            </a:r>
            <a:endParaRPr kumimoji="0" lang="en-US" sz="1999" b="1" i="0" u="none" strike="noStrike" kern="0" cap="none" spc="0" normalizeH="0" baseline="0" noProof="0" dirty="0" smtClean="0">
              <a:ln>
                <a:noFill/>
              </a:ln>
              <a:solidFill>
                <a:prstClr val="black"/>
              </a:solidFill>
              <a:effectLst/>
              <a:uLnTx/>
              <a:uFillTx/>
              <a:latin typeface="Verdana"/>
            </a:endParaRPr>
          </a:p>
        </p:txBody>
      </p:sp>
      <p:sp>
        <p:nvSpPr>
          <p:cNvPr id="34" name="Right Arrow 5"/>
          <p:cNvSpPr/>
          <p:nvPr/>
        </p:nvSpPr>
        <p:spPr>
          <a:xfrm>
            <a:off x="3469668" y="2371225"/>
            <a:ext cx="970291" cy="267182"/>
          </a:xfrm>
          <a:prstGeom prst="rightArrow">
            <a:avLst/>
          </a:prstGeom>
          <a:solidFill>
            <a:sysClr val="window" lastClr="FFFFFF">
              <a:lumMod val="65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999" b="1" i="0" u="none" strike="noStrike" kern="0" cap="none" spc="0" normalizeH="0" baseline="0" noProof="0" dirty="0" smtClean="0">
              <a:ln>
                <a:noFill/>
              </a:ln>
              <a:solidFill>
                <a:prstClr val="white"/>
              </a:solidFill>
              <a:effectLst/>
              <a:uLnTx/>
              <a:uFillTx/>
              <a:latin typeface="Verdana"/>
            </a:endParaRPr>
          </a:p>
        </p:txBody>
      </p:sp>
      <p:sp>
        <p:nvSpPr>
          <p:cNvPr id="35" name="Rectangle 6"/>
          <p:cNvSpPr/>
          <p:nvPr/>
        </p:nvSpPr>
        <p:spPr>
          <a:xfrm>
            <a:off x="4552459" y="2097012"/>
            <a:ext cx="1954645" cy="815607"/>
          </a:xfrm>
          <a:prstGeom prst="rect">
            <a:avLst/>
          </a:prstGeom>
          <a:solidFill>
            <a:srgbClr val="C4652D"/>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999" b="1" i="0" u="none" strike="noStrike" kern="0" cap="none" spc="0" normalizeH="0" baseline="0" noProof="0" dirty="0" smtClean="0">
                <a:ln>
                  <a:noFill/>
                </a:ln>
                <a:solidFill>
                  <a:prstClr val="black"/>
                </a:solidFill>
                <a:effectLst/>
                <a:uLnTx/>
                <a:uFillTx/>
                <a:latin typeface="Verdana"/>
                <a:ea typeface="微软雅黑" panose="020B0503020204020204" pitchFamily="34" charset="-122"/>
              </a:rPr>
              <a:t>用户得到一个免费流量</a:t>
            </a:r>
            <a:r>
              <a:rPr kumimoji="0" lang="en-US" altLang="zh-CN" sz="1999" b="1" i="0" u="none" strike="noStrike" kern="0" cap="none" spc="0" normalizeH="0" baseline="0" noProof="0" dirty="0" smtClean="0">
                <a:ln>
                  <a:noFill/>
                </a:ln>
                <a:solidFill>
                  <a:prstClr val="black"/>
                </a:solidFill>
                <a:effectLst/>
                <a:uLnTx/>
                <a:uFillTx/>
                <a:latin typeface="Verdana"/>
                <a:ea typeface="微软雅黑" panose="020B0503020204020204" pitchFamily="34" charset="-122"/>
              </a:rPr>
              <a:t>X GB</a:t>
            </a:r>
            <a:endParaRPr kumimoji="0" lang="en-US" sz="1999" b="1" i="0" u="none" strike="noStrike" kern="0" cap="none" spc="0" normalizeH="0" baseline="0" noProof="0" dirty="0" smtClean="0">
              <a:ln>
                <a:noFill/>
              </a:ln>
              <a:solidFill>
                <a:prstClr val="black"/>
              </a:solidFill>
              <a:effectLst/>
              <a:uLnTx/>
              <a:uFillTx/>
              <a:latin typeface="Verdana"/>
            </a:endParaRPr>
          </a:p>
        </p:txBody>
      </p:sp>
      <p:pic>
        <p:nvPicPr>
          <p:cNvPr id="36" name="Picture 7"/>
          <p:cNvPicPr>
            <a:picLocks noChangeAspect="1"/>
          </p:cNvPicPr>
          <p:nvPr/>
        </p:nvPicPr>
        <p:blipFill>
          <a:blip r:embed="rId4" cstate="print"/>
          <a:stretch>
            <a:fillRect/>
          </a:stretch>
        </p:blipFill>
        <p:spPr>
          <a:xfrm>
            <a:off x="847479" y="3318526"/>
            <a:ext cx="1240627" cy="1581800"/>
          </a:xfrm>
          <a:prstGeom prst="rect">
            <a:avLst/>
          </a:prstGeom>
        </p:spPr>
      </p:pic>
      <p:pic>
        <p:nvPicPr>
          <p:cNvPr id="37" name="Picture 8"/>
          <p:cNvPicPr>
            <a:picLocks noChangeAspect="1"/>
          </p:cNvPicPr>
          <p:nvPr/>
        </p:nvPicPr>
        <p:blipFill>
          <a:blip r:embed="rId5" cstate="print"/>
          <a:stretch>
            <a:fillRect/>
          </a:stretch>
        </p:blipFill>
        <p:spPr>
          <a:xfrm>
            <a:off x="695950" y="5687454"/>
            <a:ext cx="1755819" cy="1170546"/>
          </a:xfrm>
          <a:prstGeom prst="rect">
            <a:avLst/>
          </a:prstGeom>
        </p:spPr>
      </p:pic>
      <p:sp>
        <p:nvSpPr>
          <p:cNvPr id="38" name="Right Arrow 9"/>
          <p:cNvSpPr/>
          <p:nvPr/>
        </p:nvSpPr>
        <p:spPr>
          <a:xfrm>
            <a:off x="6619600" y="2371225"/>
            <a:ext cx="970291" cy="267182"/>
          </a:xfrm>
          <a:prstGeom prst="rightArrow">
            <a:avLst/>
          </a:prstGeom>
          <a:solidFill>
            <a:sysClr val="window" lastClr="FFFFFF">
              <a:lumMod val="65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999" b="1" i="0" u="none" strike="noStrike" kern="0" cap="none" spc="0" normalizeH="0" baseline="0" noProof="0" dirty="0" smtClean="0">
              <a:ln>
                <a:noFill/>
              </a:ln>
              <a:solidFill>
                <a:prstClr val="white"/>
              </a:solidFill>
              <a:effectLst/>
              <a:uLnTx/>
              <a:uFillTx/>
              <a:latin typeface="Verdana"/>
            </a:endParaRPr>
          </a:p>
        </p:txBody>
      </p:sp>
      <p:sp>
        <p:nvSpPr>
          <p:cNvPr id="39" name="Rectangle 10"/>
          <p:cNvSpPr/>
          <p:nvPr/>
        </p:nvSpPr>
        <p:spPr>
          <a:xfrm>
            <a:off x="7589893" y="2136957"/>
            <a:ext cx="2376510" cy="717172"/>
          </a:xfrm>
          <a:prstGeom prst="rect">
            <a:avLst/>
          </a:prstGeom>
          <a:solidFill>
            <a:srgbClr val="C4652D"/>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999" b="1" i="0" u="none" strike="noStrike" kern="0" cap="none" spc="0" normalizeH="0" baseline="0" noProof="0" dirty="0" smtClean="0">
                <a:ln>
                  <a:noFill/>
                </a:ln>
                <a:solidFill>
                  <a:prstClr val="black"/>
                </a:solidFill>
                <a:effectLst/>
                <a:uLnTx/>
                <a:uFillTx/>
                <a:latin typeface="Verdana"/>
                <a:ea typeface="微软雅黑" panose="020B0503020204020204" pitchFamily="34" charset="-122"/>
              </a:rPr>
              <a:t>免费流量用完</a:t>
            </a:r>
            <a:endParaRPr kumimoji="0" lang="en-US" sz="1999" b="1" i="0" u="none" strike="noStrike" kern="0" cap="none" spc="0" normalizeH="0" baseline="0" noProof="0" dirty="0" smtClean="0">
              <a:ln>
                <a:noFill/>
              </a:ln>
              <a:solidFill>
                <a:prstClr val="black"/>
              </a:solidFill>
              <a:effectLst/>
              <a:uLnTx/>
              <a:uFillTx/>
              <a:latin typeface="Verdana"/>
            </a:endParaRPr>
          </a:p>
        </p:txBody>
      </p:sp>
      <p:sp>
        <p:nvSpPr>
          <p:cNvPr id="40" name="Right Arrow 11"/>
          <p:cNvSpPr/>
          <p:nvPr/>
        </p:nvSpPr>
        <p:spPr>
          <a:xfrm rot="5400000">
            <a:off x="8514532" y="3004661"/>
            <a:ext cx="527228" cy="267182"/>
          </a:xfrm>
          <a:prstGeom prst="rightArrow">
            <a:avLst/>
          </a:prstGeom>
          <a:solidFill>
            <a:sysClr val="window" lastClr="FFFFFF">
              <a:lumMod val="65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999" b="1" i="0" u="none" strike="noStrike" kern="0" cap="none" spc="0" normalizeH="0" baseline="0" noProof="0" dirty="0" smtClean="0">
              <a:ln>
                <a:noFill/>
              </a:ln>
              <a:solidFill>
                <a:prstClr val="white"/>
              </a:solidFill>
              <a:effectLst/>
              <a:uLnTx/>
              <a:uFillTx/>
              <a:latin typeface="Verdana"/>
            </a:endParaRPr>
          </a:p>
        </p:txBody>
      </p:sp>
      <p:sp>
        <p:nvSpPr>
          <p:cNvPr id="41" name="Rectangle 12"/>
          <p:cNvSpPr/>
          <p:nvPr/>
        </p:nvSpPr>
        <p:spPr>
          <a:xfrm>
            <a:off x="7589893" y="5139817"/>
            <a:ext cx="2554635" cy="1180823"/>
          </a:xfrm>
          <a:prstGeom prst="rect">
            <a:avLst/>
          </a:prstGeom>
          <a:solidFill>
            <a:srgbClr val="C4652D"/>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999" b="1" i="0" u="none" strike="noStrike" kern="0" cap="none" spc="0" normalizeH="0" baseline="0" noProof="0" dirty="0" smtClean="0">
                <a:ln>
                  <a:noFill/>
                </a:ln>
                <a:solidFill>
                  <a:prstClr val="black"/>
                </a:solidFill>
                <a:effectLst/>
                <a:uLnTx/>
                <a:uFillTx/>
                <a:latin typeface="Verdana"/>
                <a:ea typeface="微软雅黑" panose="020B0503020204020204" pitchFamily="34" charset="-122"/>
              </a:rPr>
              <a:t>用户鉴权通过并购买一个预付费套餐</a:t>
            </a:r>
            <a:endParaRPr kumimoji="0" lang="en-US" sz="1999" b="1" i="0" u="none" strike="noStrike" kern="0" cap="none" spc="0" normalizeH="0" baseline="0" noProof="0" dirty="0" smtClean="0">
              <a:ln>
                <a:noFill/>
              </a:ln>
              <a:solidFill>
                <a:prstClr val="black"/>
              </a:solidFill>
              <a:effectLst/>
              <a:uLnTx/>
              <a:uFillTx/>
              <a:latin typeface="Verdana"/>
            </a:endParaRPr>
          </a:p>
        </p:txBody>
      </p:sp>
      <p:sp>
        <p:nvSpPr>
          <p:cNvPr id="42" name="Rectangle 13"/>
          <p:cNvSpPr/>
          <p:nvPr/>
        </p:nvSpPr>
        <p:spPr>
          <a:xfrm>
            <a:off x="7589893" y="3424379"/>
            <a:ext cx="2376509" cy="1037767"/>
          </a:xfrm>
          <a:prstGeom prst="rect">
            <a:avLst/>
          </a:prstGeom>
          <a:solidFill>
            <a:srgbClr val="C4652D"/>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999" b="1" i="0" u="none" strike="noStrike" kern="0" cap="none" spc="0" normalizeH="0" baseline="0" noProof="0" dirty="0" smtClean="0">
                <a:ln>
                  <a:noFill/>
                </a:ln>
                <a:solidFill>
                  <a:prstClr val="black"/>
                </a:solidFill>
                <a:effectLst/>
                <a:uLnTx/>
                <a:uFillTx/>
                <a:latin typeface="Verdana"/>
                <a:ea typeface="微软雅黑" panose="020B0503020204020204" pitchFamily="34" charset="-122"/>
              </a:rPr>
              <a:t>重定向用户到充值页面</a:t>
            </a:r>
            <a:endParaRPr kumimoji="0" lang="en-US" sz="1999" b="1" i="0" u="none" strike="noStrike" kern="0" cap="none" spc="0" normalizeH="0" baseline="0" noProof="0" dirty="0" smtClean="0">
              <a:ln>
                <a:noFill/>
              </a:ln>
              <a:solidFill>
                <a:prstClr val="black"/>
              </a:solidFill>
              <a:effectLst/>
              <a:uLnTx/>
              <a:uFillTx/>
              <a:latin typeface="Verdana"/>
            </a:endParaRPr>
          </a:p>
        </p:txBody>
      </p:sp>
      <p:sp>
        <p:nvSpPr>
          <p:cNvPr id="43" name="Right Arrow 14"/>
          <p:cNvSpPr/>
          <p:nvPr/>
        </p:nvSpPr>
        <p:spPr>
          <a:xfrm rot="5400000">
            <a:off x="8533282" y="4652472"/>
            <a:ext cx="527228" cy="267182"/>
          </a:xfrm>
          <a:prstGeom prst="rightArrow">
            <a:avLst/>
          </a:prstGeom>
          <a:solidFill>
            <a:sysClr val="window" lastClr="FFFFFF">
              <a:lumMod val="65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999" b="1" i="0" u="none" strike="noStrike" kern="0" cap="none" spc="0" normalizeH="0" baseline="0" noProof="0" dirty="0" smtClean="0">
              <a:ln>
                <a:noFill/>
              </a:ln>
              <a:solidFill>
                <a:prstClr val="white"/>
              </a:solidFill>
              <a:effectLst/>
              <a:uLnTx/>
              <a:uFillTx/>
              <a:latin typeface="Verdana"/>
            </a:endParaRPr>
          </a:p>
        </p:txBody>
      </p:sp>
      <p:sp>
        <p:nvSpPr>
          <p:cNvPr id="44" name="Right Arrow 15"/>
          <p:cNvSpPr/>
          <p:nvPr/>
        </p:nvSpPr>
        <p:spPr>
          <a:xfrm rot="10800000">
            <a:off x="6507103" y="5559187"/>
            <a:ext cx="958797" cy="342082"/>
          </a:xfrm>
          <a:prstGeom prst="rightArrow">
            <a:avLst/>
          </a:prstGeom>
          <a:solidFill>
            <a:sysClr val="window" lastClr="FFFFFF">
              <a:lumMod val="65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999" b="1" i="0" u="none" strike="noStrike" kern="0" cap="none" spc="0" normalizeH="0" baseline="0" noProof="0" dirty="0" smtClean="0">
              <a:ln>
                <a:noFill/>
              </a:ln>
              <a:solidFill>
                <a:prstClr val="white"/>
              </a:solidFill>
              <a:effectLst/>
              <a:uLnTx/>
              <a:uFillTx/>
              <a:latin typeface="Verdana"/>
            </a:endParaRPr>
          </a:p>
        </p:txBody>
      </p:sp>
      <p:sp>
        <p:nvSpPr>
          <p:cNvPr id="45" name="Rectangle 16"/>
          <p:cNvSpPr/>
          <p:nvPr/>
        </p:nvSpPr>
        <p:spPr>
          <a:xfrm>
            <a:off x="3764976" y="5162177"/>
            <a:ext cx="2680132" cy="1180823"/>
          </a:xfrm>
          <a:prstGeom prst="rect">
            <a:avLst/>
          </a:prstGeom>
          <a:solidFill>
            <a:srgbClr val="C4652D"/>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999" b="1" i="0" u="none" strike="noStrike" kern="0" cap="none" spc="0" normalizeH="0" baseline="0" noProof="0" dirty="0" smtClean="0">
                <a:ln>
                  <a:noFill/>
                </a:ln>
                <a:solidFill>
                  <a:prstClr val="black"/>
                </a:solidFill>
                <a:effectLst/>
                <a:uLnTx/>
                <a:uFillTx/>
                <a:latin typeface="Verdana"/>
                <a:ea typeface="微软雅黑" panose="020B0503020204020204" pitchFamily="34" charset="-122"/>
              </a:rPr>
              <a:t>用户回复正常上网功能</a:t>
            </a:r>
            <a:endParaRPr kumimoji="0" lang="en-US" sz="1999" b="1" i="0" u="none" strike="noStrike" kern="0" cap="none" spc="0" normalizeH="0" baseline="0" noProof="0" dirty="0" smtClean="0">
              <a:ln>
                <a:noFill/>
              </a:ln>
              <a:solidFill>
                <a:prstClr val="black"/>
              </a:solidFill>
              <a:effectLst/>
              <a:uLnTx/>
              <a:uFillTx/>
              <a:latin typeface="Verdana"/>
            </a:endParaRPr>
          </a:p>
        </p:txBody>
      </p:sp>
      <p:sp>
        <p:nvSpPr>
          <p:cNvPr id="46" name="Rectangle 17"/>
          <p:cNvSpPr/>
          <p:nvPr/>
        </p:nvSpPr>
        <p:spPr>
          <a:xfrm>
            <a:off x="3954816" y="3471983"/>
            <a:ext cx="2376510" cy="877470"/>
          </a:xfrm>
          <a:prstGeom prst="rect">
            <a:avLst/>
          </a:prstGeom>
          <a:solidFill>
            <a:srgbClr val="C4652D"/>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999" b="1" i="0" u="none" strike="noStrike" kern="0" cap="none" spc="0" normalizeH="0" baseline="0" noProof="0" dirty="0" smtClean="0">
                <a:ln>
                  <a:noFill/>
                </a:ln>
                <a:solidFill>
                  <a:prstClr val="black"/>
                </a:solidFill>
                <a:effectLst/>
                <a:uLnTx/>
                <a:uFillTx/>
                <a:latin typeface="Verdana"/>
                <a:ea typeface="微软雅黑" panose="020B0503020204020204" pitchFamily="34" charset="-122"/>
              </a:rPr>
              <a:t>套餐流量用完</a:t>
            </a:r>
            <a:endParaRPr kumimoji="0" lang="en-US" sz="1999" b="1" i="0" u="none" strike="noStrike" kern="0" cap="none" spc="0" normalizeH="0" baseline="0" noProof="0" dirty="0" smtClean="0">
              <a:ln>
                <a:noFill/>
              </a:ln>
              <a:solidFill>
                <a:prstClr val="black"/>
              </a:solidFill>
              <a:effectLst/>
              <a:uLnTx/>
              <a:uFillTx/>
              <a:latin typeface="Verdana"/>
            </a:endParaRPr>
          </a:p>
        </p:txBody>
      </p:sp>
      <p:sp>
        <p:nvSpPr>
          <p:cNvPr id="47" name="Right Arrow 18"/>
          <p:cNvSpPr/>
          <p:nvPr/>
        </p:nvSpPr>
        <p:spPr>
          <a:xfrm rot="16200000">
            <a:off x="4879397" y="4592227"/>
            <a:ext cx="527345" cy="267182"/>
          </a:xfrm>
          <a:prstGeom prst="rightArrow">
            <a:avLst/>
          </a:prstGeom>
          <a:solidFill>
            <a:sysClr val="window" lastClr="FFFFFF">
              <a:lumMod val="65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999" b="1" i="0" u="none" strike="noStrike" kern="0" cap="none" spc="0" normalizeH="0" baseline="0" noProof="0" dirty="0" smtClean="0">
              <a:ln>
                <a:noFill/>
              </a:ln>
              <a:solidFill>
                <a:prstClr val="white"/>
              </a:solidFill>
              <a:effectLst/>
              <a:uLnTx/>
              <a:uFillTx/>
              <a:latin typeface="Verdana"/>
            </a:endParaRPr>
          </a:p>
        </p:txBody>
      </p:sp>
      <p:sp>
        <p:nvSpPr>
          <p:cNvPr id="48" name="Right Arrow 19"/>
          <p:cNvSpPr/>
          <p:nvPr/>
        </p:nvSpPr>
        <p:spPr>
          <a:xfrm>
            <a:off x="6475463" y="3809670"/>
            <a:ext cx="970291" cy="267182"/>
          </a:xfrm>
          <a:prstGeom prst="rightArrow">
            <a:avLst/>
          </a:prstGeom>
          <a:solidFill>
            <a:sysClr val="window" lastClr="FFFFFF">
              <a:lumMod val="65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999" b="1" i="0" u="none" strike="noStrike" kern="0" cap="none" spc="0" normalizeH="0" baseline="0" noProof="0" dirty="0" smtClean="0">
              <a:ln>
                <a:noFill/>
              </a:ln>
              <a:solidFill>
                <a:prstClr val="white"/>
              </a:solidFill>
              <a:effectLst/>
              <a:uLnTx/>
              <a:uFillTx/>
              <a:latin typeface="Verdana"/>
            </a:endParaRPr>
          </a:p>
        </p:txBody>
      </p:sp>
      <p:sp>
        <p:nvSpPr>
          <p:cNvPr id="49" name="Rectangle 20"/>
          <p:cNvSpPr/>
          <p:nvPr/>
        </p:nvSpPr>
        <p:spPr>
          <a:xfrm>
            <a:off x="1087106" y="3964283"/>
            <a:ext cx="731234" cy="640039"/>
          </a:xfrm>
          <a:prstGeom prst="rect">
            <a:avLst/>
          </a:prstGeom>
          <a:solidFill>
            <a:srgbClr val="5C92B5">
              <a:lumMod val="20000"/>
              <a:lumOff val="80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latin typeface="Verdana"/>
              </a:rPr>
              <a:t>browser</a:t>
            </a:r>
          </a:p>
        </p:txBody>
      </p:sp>
      <p:cxnSp>
        <p:nvCxnSpPr>
          <p:cNvPr id="50" name="Straight Connector 22"/>
          <p:cNvCxnSpPr>
            <a:stCxn id="36" idx="2"/>
            <a:endCxn id="37" idx="0"/>
          </p:cNvCxnSpPr>
          <p:nvPr/>
        </p:nvCxnSpPr>
        <p:spPr bwMode="gray">
          <a:xfrm>
            <a:off x="1467794" y="4900327"/>
            <a:ext cx="106066" cy="787127"/>
          </a:xfrm>
          <a:prstGeom prst="line">
            <a:avLst/>
          </a:prstGeom>
          <a:noFill/>
          <a:ln w="9525" cap="flat" cmpd="sng" algn="ctr">
            <a:solidFill>
              <a:sysClr val="windowText" lastClr="000000">
                <a:alpha val="65098"/>
              </a:sysClr>
            </a:solidFill>
            <a:prstDash val="dash"/>
          </a:ln>
          <a:effectLst/>
        </p:spPr>
      </p:cxnSp>
      <p:pic>
        <p:nvPicPr>
          <p:cNvPr id="51" name="Picture 27"/>
          <p:cNvPicPr>
            <a:picLocks noChangeAspect="1"/>
          </p:cNvPicPr>
          <p:nvPr/>
        </p:nvPicPr>
        <p:blipFill>
          <a:blip r:embed="rId6" cstate="screen">
            <a:extLst>
              <a:ext uri="{28A0092B-C50C-407E-A947-70E740481C1C}">
                <a14:useLocalDpi xmlns:a14="http://schemas.microsoft.com/office/drawing/2010/main" xmlns=""/>
              </a:ext>
            </a:extLst>
          </a:blip>
          <a:stretch>
            <a:fillRect/>
          </a:stretch>
        </p:blipFill>
        <p:spPr>
          <a:xfrm>
            <a:off x="9790124" y="3898221"/>
            <a:ext cx="1260665" cy="859838"/>
          </a:xfrm>
          <a:prstGeom prst="rect">
            <a:avLst/>
          </a:prstGeom>
        </p:spPr>
      </p:pic>
      <p:sp>
        <p:nvSpPr>
          <p:cNvPr id="52" name="Title 1"/>
          <p:cNvSpPr>
            <a:spLocks noGrp="1"/>
          </p:cNvSpPr>
          <p:nvPr>
            <p:ph type="title"/>
          </p:nvPr>
        </p:nvSpPr>
        <p:spPr>
          <a:xfrm>
            <a:off x="493486" y="1128406"/>
            <a:ext cx="5981977" cy="639762"/>
          </a:xfrm>
        </p:spPr>
        <p:txBody>
          <a:bodyPr>
            <a:normAutofit/>
          </a:bodyPr>
          <a:lstStyle/>
          <a:p>
            <a:r>
              <a:rPr lang="zh-CN" altLang="en-US" sz="2000" b="1" dirty="0" smtClean="0">
                <a:latin typeface="微软雅黑" panose="020B0503020204020204" pitchFamily="34" charset="-122"/>
                <a:ea typeface="微软雅黑" panose="020B0503020204020204" pitchFamily="34" charset="-122"/>
              </a:rPr>
              <a:t>用户</a:t>
            </a:r>
            <a:r>
              <a:rPr lang="zh-CN" altLang="en-US" sz="2000" b="1" dirty="0">
                <a:latin typeface="微软雅黑" panose="020B0503020204020204" pitchFamily="34" charset="-122"/>
                <a:ea typeface="微软雅黑" panose="020B0503020204020204" pitchFamily="34" charset="-122"/>
              </a:rPr>
              <a:t>付账的</a:t>
            </a:r>
            <a:r>
              <a:rPr lang="en-US" altLang="zh-CN" sz="2000" b="1" dirty="0" err="1">
                <a:latin typeface="微软雅黑" panose="020B0503020204020204" pitchFamily="34" charset="-122"/>
                <a:ea typeface="微软雅黑" panose="020B0503020204020204" pitchFamily="34" charset="-122"/>
              </a:rPr>
              <a:t>apn</a:t>
            </a:r>
            <a:r>
              <a:rPr lang="zh-CN" altLang="en-US" sz="2000" b="1" dirty="0">
                <a:latin typeface="微软雅黑" panose="020B0503020204020204" pitchFamily="34" charset="-122"/>
                <a:ea typeface="微软雅黑" panose="020B0503020204020204" pitchFamily="34" charset="-122"/>
              </a:rPr>
              <a:t>流量购买流程</a:t>
            </a:r>
            <a:endParaRPr 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4346975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未标题-1"/>
          <p:cNvPicPr>
            <a:picLocks noChangeAspect="1" noChangeArrowheads="1"/>
          </p:cNvPicPr>
          <p:nvPr/>
        </p:nvPicPr>
        <p:blipFill>
          <a:blip r:embed="rId2" cstate="print"/>
          <a:srcRect/>
          <a:stretch>
            <a:fillRect/>
          </a:stretch>
        </p:blipFill>
        <p:spPr bwMode="auto">
          <a:xfrm>
            <a:off x="660400" y="857250"/>
            <a:ext cx="11537950" cy="276225"/>
          </a:xfrm>
          <a:prstGeom prst="rect">
            <a:avLst/>
          </a:prstGeom>
          <a:noFill/>
          <a:ln w="9525">
            <a:noFill/>
            <a:miter lim="800000"/>
            <a:headEnd/>
            <a:tailEnd/>
          </a:ln>
        </p:spPr>
      </p:pic>
      <p:pic>
        <p:nvPicPr>
          <p:cNvPr id="5" name="Picture 18"/>
          <p:cNvPicPr>
            <a:picLocks noChangeAspect="1" noChangeArrowheads="1"/>
          </p:cNvPicPr>
          <p:nvPr/>
        </p:nvPicPr>
        <p:blipFill>
          <a:blip r:embed="rId3" cstate="print"/>
          <a:srcRect/>
          <a:stretch>
            <a:fillRect/>
          </a:stretch>
        </p:blipFill>
        <p:spPr bwMode="auto">
          <a:xfrm>
            <a:off x="10653486" y="7938"/>
            <a:ext cx="1422627" cy="822325"/>
          </a:xfrm>
          <a:prstGeom prst="rect">
            <a:avLst/>
          </a:prstGeom>
          <a:noFill/>
          <a:ln w="9525">
            <a:noFill/>
            <a:miter lim="800000"/>
            <a:headEnd/>
            <a:tailEnd/>
          </a:ln>
        </p:spPr>
      </p:pic>
      <p:sp>
        <p:nvSpPr>
          <p:cNvPr id="7" name="燕尾形 2"/>
          <p:cNvSpPr>
            <a:spLocks noChangeArrowheads="1"/>
          </p:cNvSpPr>
          <p:nvPr/>
        </p:nvSpPr>
        <p:spPr bwMode="auto">
          <a:xfrm>
            <a:off x="493486" y="338816"/>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8"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solidFill>
                <a:latin typeface="微软雅黑" pitchFamily="34" charset="-122"/>
                <a:ea typeface="微软雅黑" pitchFamily="34" charset="-122"/>
                <a:sym typeface="Impact" pitchFamily="34" charset="0"/>
              </a:rPr>
              <a:t>车辆服务</a:t>
            </a:r>
            <a:endParaRPr lang="zh-CN" altLang="en-US" b="1" dirty="0">
              <a:solidFill>
                <a:schemeClr val="bg1"/>
              </a:solidFill>
              <a:latin typeface="微软雅黑" pitchFamily="34" charset="-122"/>
              <a:ea typeface="微软雅黑" pitchFamily="34" charset="-122"/>
            </a:endParaRPr>
          </a:p>
        </p:txBody>
      </p:sp>
      <p:sp>
        <p:nvSpPr>
          <p:cNvPr id="9"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0"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2"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智能抄表</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3"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cxnSp>
        <p:nvCxnSpPr>
          <p:cNvPr id="27" name="Straight Connector 17"/>
          <p:cNvCxnSpPr/>
          <p:nvPr/>
        </p:nvCxnSpPr>
        <p:spPr bwMode="gray">
          <a:xfrm>
            <a:off x="268185" y="1884469"/>
            <a:ext cx="11436644"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TextBox 521"/>
          <p:cNvSpPr txBox="1"/>
          <p:nvPr/>
        </p:nvSpPr>
        <p:spPr bwMode="auto">
          <a:xfrm>
            <a:off x="190897" y="1423666"/>
            <a:ext cx="1405507" cy="403067"/>
          </a:xfrm>
          <a:prstGeom prst="rect">
            <a:avLst/>
          </a:prstGeom>
          <a:solidFill>
            <a:schemeClr val="accent5">
              <a:lumMod val="75000"/>
            </a:schemeClr>
          </a:solidFill>
          <a:ln w="6350">
            <a:solidFill>
              <a:schemeClr val="accent3"/>
            </a:solidFill>
          </a:ln>
        </p:spPr>
        <p:txBody>
          <a:bodyPr wrap="square">
            <a:spAutoFit/>
          </a:bodyPr>
          <a:lstStyle/>
          <a:p>
            <a:pPr>
              <a:defRPr/>
            </a:pPr>
            <a:r>
              <a:rPr lang="zh-CN" altLang="en-US" sz="1999" dirty="0">
                <a:solidFill>
                  <a:schemeClr val="bg1"/>
                </a:solidFill>
                <a:latin typeface="微软雅黑" panose="020B0503020204020204" pitchFamily="34" charset="-122"/>
                <a:ea typeface="微软雅黑" panose="020B0503020204020204" pitchFamily="34" charset="-122"/>
              </a:rPr>
              <a:t>主要诉求</a:t>
            </a:r>
          </a:p>
        </p:txBody>
      </p:sp>
      <p:sp>
        <p:nvSpPr>
          <p:cNvPr id="29" name="矩形 28"/>
          <p:cNvSpPr/>
          <p:nvPr/>
        </p:nvSpPr>
        <p:spPr>
          <a:xfrm>
            <a:off x="36264" y="1931434"/>
            <a:ext cx="6739459" cy="399825"/>
          </a:xfrm>
          <a:prstGeom prst="rect">
            <a:avLst/>
          </a:prstGeom>
        </p:spPr>
        <p:txBody>
          <a:bodyPr wrap="square">
            <a:spAutoFit/>
          </a:bodyPr>
          <a:lstStyle/>
          <a:p>
            <a:r>
              <a:rPr lang="zh-CN" altLang="en-US" sz="1999" dirty="0">
                <a:latin typeface="微软雅黑" panose="020B0503020204020204" pitchFamily="34" charset="-122"/>
                <a:ea typeface="微软雅黑" panose="020B0503020204020204" pitchFamily="34" charset="-122"/>
              </a:rPr>
              <a:t>如何进行</a:t>
            </a:r>
            <a:r>
              <a:rPr lang="zh-CN" altLang="en-US" sz="1999" dirty="0">
                <a:solidFill>
                  <a:srgbClr val="FF0000"/>
                </a:solidFill>
                <a:latin typeface="微软雅黑" panose="020B0503020204020204" pitchFamily="34" charset="-122"/>
                <a:ea typeface="微软雅黑" panose="020B0503020204020204" pitchFamily="34" charset="-122"/>
              </a:rPr>
              <a:t>多资费套餐</a:t>
            </a:r>
            <a:r>
              <a:rPr lang="zh-CN" altLang="en-US" sz="1999" dirty="0">
                <a:latin typeface="微软雅黑" panose="020B0503020204020204" pitchFamily="34" charset="-122"/>
                <a:ea typeface="微软雅黑" panose="020B0503020204020204" pitchFamily="34" charset="-122"/>
              </a:rPr>
              <a:t>管理？</a:t>
            </a:r>
            <a:endParaRPr lang="en-US" altLang="zh-CN" sz="1999" dirty="0">
              <a:latin typeface="微软雅黑" panose="020B0503020204020204" pitchFamily="34" charset="-122"/>
              <a:ea typeface="微软雅黑" panose="020B0503020204020204" pitchFamily="34" charset="-122"/>
            </a:endParaRPr>
          </a:p>
        </p:txBody>
      </p:sp>
      <p:grpSp>
        <p:nvGrpSpPr>
          <p:cNvPr id="30" name="Group 12"/>
          <p:cNvGrpSpPr>
            <a:grpSpLocks/>
          </p:cNvGrpSpPr>
          <p:nvPr/>
        </p:nvGrpSpPr>
        <p:grpSpPr bwMode="auto">
          <a:xfrm>
            <a:off x="7882035" y="1949475"/>
            <a:ext cx="3685683" cy="399825"/>
            <a:chOff x="7015511" y="6089699"/>
            <a:chExt cx="3687018" cy="399380"/>
          </a:xfrm>
        </p:grpSpPr>
        <p:sp>
          <p:nvSpPr>
            <p:cNvPr id="31" name="Right Arrow 529"/>
            <p:cNvSpPr/>
            <p:nvPr/>
          </p:nvSpPr>
          <p:spPr>
            <a:xfrm>
              <a:off x="7015511" y="6157859"/>
              <a:ext cx="338127" cy="253618"/>
            </a:xfrm>
            <a:prstGeom prst="rightArrow">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999" dirty="0">
                <a:latin typeface="微软雅黑" panose="020B0503020204020204" pitchFamily="34" charset="-122"/>
                <a:ea typeface="微软雅黑" panose="020B0503020204020204" pitchFamily="34" charset="-122"/>
              </a:endParaRPr>
            </a:p>
          </p:txBody>
        </p:sp>
        <p:sp>
          <p:nvSpPr>
            <p:cNvPr id="32" name="TextBox 530"/>
            <p:cNvSpPr txBox="1">
              <a:spLocks noChangeArrowheads="1"/>
            </p:cNvSpPr>
            <p:nvPr/>
          </p:nvSpPr>
          <p:spPr bwMode="auto">
            <a:xfrm>
              <a:off x="7449834" y="6089699"/>
              <a:ext cx="3252695" cy="399380"/>
            </a:xfrm>
            <a:prstGeom prst="rect">
              <a:avLst/>
            </a:prstGeom>
            <a:solidFill>
              <a:schemeClr val="bg1"/>
            </a:solidFill>
            <a:ln w="9525">
              <a:noFill/>
              <a:miter lim="800000"/>
              <a:headEnd/>
              <a:tailEnd/>
            </a:ln>
          </p:spPr>
          <p:txBody>
            <a:bodyPr wrap="square">
              <a:spAutoFit/>
            </a:bodyPr>
            <a:lstStyle/>
            <a:p>
              <a:pPr>
                <a:tabLst>
                  <a:tab pos="7080592" algn="l"/>
                </a:tabLst>
              </a:pPr>
              <a:endParaRPr lang="en-US" altLang="zh-CN" sz="1999" dirty="0">
                <a:solidFill>
                  <a:srgbClr val="990000"/>
                </a:solidFill>
                <a:latin typeface="微软雅黑" panose="020B0503020204020204" pitchFamily="34" charset="-122"/>
                <a:ea typeface="微软雅黑" panose="020B0503020204020204" pitchFamily="34" charset="-122"/>
              </a:endParaRPr>
            </a:p>
          </p:txBody>
        </p:sp>
      </p:grpSp>
      <p:pic>
        <p:nvPicPr>
          <p:cNvPr id="33" name="图片 32"/>
          <p:cNvPicPr>
            <a:picLocks noChangeAspect="1"/>
          </p:cNvPicPr>
          <p:nvPr/>
        </p:nvPicPr>
        <p:blipFill rotWithShape="1">
          <a:blip r:embed="rId4" cstate="screen">
            <a:extLst>
              <a:ext uri="{28A0092B-C50C-407E-A947-70E740481C1C}">
                <a14:useLocalDpi xmlns:a14="http://schemas.microsoft.com/office/drawing/2010/main" xmlns=""/>
              </a:ext>
            </a:extLst>
          </a:blip>
          <a:srcRect/>
          <a:stretch/>
        </p:blipFill>
        <p:spPr>
          <a:xfrm>
            <a:off x="984582" y="2405321"/>
            <a:ext cx="4979587" cy="4096341"/>
          </a:xfrm>
          <a:prstGeom prst="rect">
            <a:avLst/>
          </a:prstGeom>
        </p:spPr>
      </p:pic>
      <p:sp>
        <p:nvSpPr>
          <p:cNvPr id="34" name="Rounded Rectangle 10"/>
          <p:cNvSpPr/>
          <p:nvPr/>
        </p:nvSpPr>
        <p:spPr>
          <a:xfrm>
            <a:off x="5609459" y="3072449"/>
            <a:ext cx="2997512" cy="338408"/>
          </a:xfrm>
          <a:prstGeom prst="rect">
            <a:avLst/>
          </a:prstGeom>
          <a:solidFill>
            <a:srgbClr val="CE3418"/>
          </a:solidFill>
          <a:ln w="9525" cap="flat" cmpd="sng" algn="ctr">
            <a:noFill/>
            <a:prstDash val="solid"/>
          </a:ln>
          <a:effectLst/>
        </p:spPr>
        <p:txBody>
          <a:bodyPr rtlCol="0" anchor="ctr"/>
          <a:lstStyle/>
          <a:p>
            <a:pPr algn="ctr" defTabSz="685435" fontAlgn="auto">
              <a:spcBef>
                <a:spcPts val="0"/>
              </a:spcBef>
              <a:spcAft>
                <a:spcPts val="0"/>
              </a:spcAft>
              <a:defRPr/>
            </a:pPr>
            <a:r>
              <a:rPr lang="zh-CN" altLang="en-US" b="1" kern="0" dirty="0">
                <a:solidFill>
                  <a:schemeClr val="bg1"/>
                </a:solidFill>
                <a:latin typeface="微软雅黑" panose="020B0503020204020204" pitchFamily="34" charset="-122"/>
                <a:ea typeface="微软雅黑" panose="020B0503020204020204" pitchFamily="34" charset="-122"/>
                <a:cs typeface="SimSun"/>
              </a:rPr>
              <a:t>当天流量超出一定数量</a:t>
            </a:r>
          </a:p>
        </p:txBody>
      </p:sp>
      <p:cxnSp>
        <p:nvCxnSpPr>
          <p:cNvPr id="35" name="直接连接符 34"/>
          <p:cNvCxnSpPr>
            <a:endCxn id="34" idx="1"/>
          </p:cNvCxnSpPr>
          <p:nvPr/>
        </p:nvCxnSpPr>
        <p:spPr>
          <a:xfrm>
            <a:off x="4752580" y="3224172"/>
            <a:ext cx="856879" cy="17481"/>
          </a:xfrm>
          <a:prstGeom prst="line">
            <a:avLst/>
          </a:prstGeom>
          <a:ln>
            <a:solidFill>
              <a:srgbClr val="CE3418"/>
            </a:solidFill>
            <a:headEnd type="ova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263043" y="2857189"/>
            <a:ext cx="3489535" cy="1446125"/>
          </a:xfrm>
          <a:prstGeom prst="rect">
            <a:avLst/>
          </a:prstGeom>
          <a:noFill/>
          <a:ln>
            <a:solidFill>
              <a:srgbClr val="CE3418"/>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8">
              <a:latin typeface="微软雅黑" panose="020B0503020204020204" pitchFamily="34" charset="-122"/>
              <a:ea typeface="微软雅黑" panose="020B0503020204020204" pitchFamily="34" charset="-122"/>
            </a:endParaRPr>
          </a:p>
        </p:txBody>
      </p:sp>
      <p:sp>
        <p:nvSpPr>
          <p:cNvPr id="37" name="Rounded Rectangle 10"/>
          <p:cNvSpPr/>
          <p:nvPr/>
        </p:nvSpPr>
        <p:spPr>
          <a:xfrm>
            <a:off x="5937384" y="4756355"/>
            <a:ext cx="3022706" cy="460244"/>
          </a:xfrm>
          <a:prstGeom prst="rect">
            <a:avLst/>
          </a:prstGeom>
          <a:solidFill>
            <a:srgbClr val="CE3418"/>
          </a:solidFill>
          <a:ln w="9525" cap="flat" cmpd="sng" algn="ctr">
            <a:noFill/>
            <a:prstDash val="solid"/>
          </a:ln>
          <a:effectLst/>
        </p:spPr>
        <p:txBody>
          <a:bodyPr rtlCol="0" anchor="ctr"/>
          <a:lstStyle/>
          <a:p>
            <a:pPr algn="ctr" defTabSz="685435" fontAlgn="auto">
              <a:spcBef>
                <a:spcPts val="0"/>
              </a:spcBef>
              <a:spcAft>
                <a:spcPts val="0"/>
              </a:spcAft>
              <a:defRPr/>
            </a:pPr>
            <a:r>
              <a:rPr lang="zh-CN" altLang="en-US" b="1" kern="0" dirty="0">
                <a:solidFill>
                  <a:schemeClr val="bg1"/>
                </a:solidFill>
                <a:latin typeface="微软雅黑" panose="020B0503020204020204" pitchFamily="34" charset="-122"/>
                <a:ea typeface="微软雅黑" panose="020B0503020204020204" pitchFamily="34" charset="-122"/>
                <a:cs typeface="SimSun"/>
              </a:rPr>
              <a:t>变更</a:t>
            </a:r>
            <a:r>
              <a:rPr lang="en-US" altLang="zh-CN" b="1" kern="0" dirty="0">
                <a:solidFill>
                  <a:schemeClr val="bg1"/>
                </a:solidFill>
                <a:latin typeface="微软雅黑" panose="020B0503020204020204" pitchFamily="34" charset="-122"/>
                <a:ea typeface="微软雅黑" panose="020B0503020204020204" pitchFamily="34" charset="-122"/>
                <a:cs typeface="SimSun"/>
              </a:rPr>
              <a:t>SIM</a:t>
            </a:r>
            <a:r>
              <a:rPr lang="zh-CN" altLang="en-US" b="1" kern="0" dirty="0">
                <a:solidFill>
                  <a:schemeClr val="bg1"/>
                </a:solidFill>
                <a:latin typeface="微软雅黑" panose="020B0503020204020204" pitchFamily="34" charset="-122"/>
                <a:ea typeface="微软雅黑" panose="020B0503020204020204" pitchFamily="34" charset="-122"/>
                <a:cs typeface="SimSun"/>
              </a:rPr>
              <a:t>卡资费套餐</a:t>
            </a:r>
          </a:p>
        </p:txBody>
      </p:sp>
      <p:cxnSp>
        <p:nvCxnSpPr>
          <p:cNvPr id="38" name="直接连接符 37"/>
          <p:cNvCxnSpPr>
            <a:endCxn id="37" idx="1"/>
          </p:cNvCxnSpPr>
          <p:nvPr/>
        </p:nvCxnSpPr>
        <p:spPr>
          <a:xfrm>
            <a:off x="4752580" y="4974294"/>
            <a:ext cx="1184804" cy="12183"/>
          </a:xfrm>
          <a:prstGeom prst="line">
            <a:avLst/>
          </a:prstGeom>
          <a:ln>
            <a:solidFill>
              <a:srgbClr val="CE3418"/>
            </a:solidFill>
            <a:headEnd type="ova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263043" y="4626123"/>
            <a:ext cx="3489536" cy="1552732"/>
          </a:xfrm>
          <a:prstGeom prst="rect">
            <a:avLst/>
          </a:prstGeom>
          <a:noFill/>
          <a:ln>
            <a:solidFill>
              <a:srgbClr val="CE3418"/>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8">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88915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未标题-1"/>
          <p:cNvPicPr>
            <a:picLocks noChangeAspect="1" noChangeArrowheads="1"/>
          </p:cNvPicPr>
          <p:nvPr/>
        </p:nvPicPr>
        <p:blipFill>
          <a:blip r:embed="rId2" cstate="print"/>
          <a:srcRect/>
          <a:stretch>
            <a:fillRect/>
          </a:stretch>
        </p:blipFill>
        <p:spPr bwMode="auto">
          <a:xfrm>
            <a:off x="660400" y="857250"/>
            <a:ext cx="11537950" cy="276225"/>
          </a:xfrm>
          <a:prstGeom prst="rect">
            <a:avLst/>
          </a:prstGeom>
          <a:noFill/>
          <a:ln w="9525">
            <a:noFill/>
            <a:miter lim="800000"/>
            <a:headEnd/>
            <a:tailEnd/>
          </a:ln>
        </p:spPr>
      </p:pic>
      <p:pic>
        <p:nvPicPr>
          <p:cNvPr id="5" name="Picture 18"/>
          <p:cNvPicPr>
            <a:picLocks noChangeAspect="1" noChangeArrowheads="1"/>
          </p:cNvPicPr>
          <p:nvPr/>
        </p:nvPicPr>
        <p:blipFill>
          <a:blip r:embed="rId3" cstate="print"/>
          <a:srcRect/>
          <a:stretch>
            <a:fillRect/>
          </a:stretch>
        </p:blipFill>
        <p:spPr bwMode="auto">
          <a:xfrm>
            <a:off x="10653486" y="7938"/>
            <a:ext cx="1422627" cy="822325"/>
          </a:xfrm>
          <a:prstGeom prst="rect">
            <a:avLst/>
          </a:prstGeom>
          <a:noFill/>
          <a:ln w="9525">
            <a:noFill/>
            <a:miter lim="800000"/>
            <a:headEnd/>
            <a:tailEnd/>
          </a:ln>
        </p:spPr>
      </p:pic>
      <p:sp>
        <p:nvSpPr>
          <p:cNvPr id="7" name="燕尾形 2"/>
          <p:cNvSpPr>
            <a:spLocks noChangeArrowheads="1"/>
          </p:cNvSpPr>
          <p:nvPr/>
        </p:nvSpPr>
        <p:spPr bwMode="auto">
          <a:xfrm>
            <a:off x="493486" y="338816"/>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8"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solidFill>
                <a:latin typeface="微软雅黑" pitchFamily="34" charset="-122"/>
                <a:ea typeface="微软雅黑" pitchFamily="34" charset="-122"/>
                <a:sym typeface="Impact" pitchFamily="34" charset="0"/>
              </a:rPr>
              <a:t>车辆服务</a:t>
            </a:r>
            <a:endParaRPr lang="zh-CN" altLang="en-US" b="1" dirty="0">
              <a:solidFill>
                <a:schemeClr val="bg1"/>
              </a:solidFill>
              <a:latin typeface="微软雅黑" pitchFamily="34" charset="-122"/>
              <a:ea typeface="微软雅黑" pitchFamily="34" charset="-122"/>
            </a:endParaRPr>
          </a:p>
        </p:txBody>
      </p:sp>
      <p:sp>
        <p:nvSpPr>
          <p:cNvPr id="9"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0"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2"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智能抄表</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3"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4" name="Rectangle 36"/>
          <p:cNvSpPr/>
          <p:nvPr/>
        </p:nvSpPr>
        <p:spPr>
          <a:xfrm>
            <a:off x="8878714" y="1127536"/>
            <a:ext cx="2615303" cy="4818328"/>
          </a:xfrm>
          <a:prstGeom prst="rect">
            <a:avLst/>
          </a:prstGeom>
          <a:solidFill>
            <a:srgbClr val="CD00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rtlCol="0" anchor="ctr"/>
          <a:lstStyle/>
          <a:p>
            <a:pPr algn="ctr"/>
            <a:endParaRPr lang="en-US" dirty="0">
              <a:latin typeface="微软雅黑" panose="020B0503020204020204" pitchFamily="34" charset="-122"/>
              <a:ea typeface="微软雅黑" panose="020B0503020204020204" pitchFamily="34" charset="-122"/>
            </a:endParaRPr>
          </a:p>
        </p:txBody>
      </p:sp>
      <p:sp>
        <p:nvSpPr>
          <p:cNvPr id="15" name="Rectangle 3"/>
          <p:cNvSpPr>
            <a:spLocks noChangeArrowheads="1"/>
          </p:cNvSpPr>
          <p:nvPr/>
        </p:nvSpPr>
        <p:spPr bwMode="auto">
          <a:xfrm>
            <a:off x="1276967" y="4010510"/>
            <a:ext cx="4698919" cy="2131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2" tIns="45707" rIns="91412" bIns="45707">
            <a:spAutoFit/>
          </a:bodyPr>
          <a:lstStyle/>
          <a:p>
            <a:pPr marL="285666" indent="-285666">
              <a:spcAft>
                <a:spcPts val="1300"/>
              </a:spcAft>
              <a:buFont typeface="Arial"/>
              <a:buChar char="•"/>
            </a:pPr>
            <a:r>
              <a:rPr lang="en-US" sz="2000" dirty="0">
                <a:solidFill>
                  <a:srgbClr val="7F7F7F"/>
                </a:solidFill>
                <a:latin typeface="微软雅黑" panose="020B0503020204020204" pitchFamily="34" charset="-122"/>
                <a:ea typeface="微软雅黑" panose="020B0503020204020204" pitchFamily="34" charset="-122"/>
                <a:cs typeface="SimSun"/>
              </a:rPr>
              <a:t>多个运营商，一个 API</a:t>
            </a:r>
          </a:p>
          <a:p>
            <a:pPr marL="285666" indent="-285666">
              <a:spcAft>
                <a:spcPts val="1300"/>
              </a:spcAft>
              <a:buFont typeface="Arial"/>
              <a:buChar char="•"/>
            </a:pPr>
            <a:r>
              <a:rPr lang="en-US" sz="2000" dirty="0">
                <a:solidFill>
                  <a:srgbClr val="7F7F7F"/>
                </a:solidFill>
                <a:latin typeface="微软雅黑" panose="020B0503020204020204" pitchFamily="34" charset="-122"/>
                <a:ea typeface="微软雅黑" panose="020B0503020204020204" pitchFamily="34" charset="-122"/>
                <a:cs typeface="SimSun"/>
              </a:rPr>
              <a:t>由运营商联盟提供支持</a:t>
            </a:r>
          </a:p>
          <a:p>
            <a:pPr marL="285666" indent="-285666">
              <a:spcAft>
                <a:spcPts val="1300"/>
              </a:spcAft>
              <a:buFont typeface="Arial"/>
              <a:buChar char="•"/>
            </a:pPr>
            <a:r>
              <a:rPr lang="en-US" sz="2000" dirty="0">
                <a:solidFill>
                  <a:srgbClr val="7F7F7F"/>
                </a:solidFill>
                <a:latin typeface="微软雅黑" panose="020B0503020204020204" pitchFamily="34" charset="-122"/>
                <a:ea typeface="微软雅黑" panose="020B0503020204020204" pitchFamily="34" charset="-122"/>
                <a:cs typeface="SimSun"/>
              </a:rPr>
              <a:t>美国有 9 个资费计划，欧洲有 30 个资费计划</a:t>
            </a:r>
          </a:p>
          <a:p>
            <a:pPr marL="285666" indent="-285666">
              <a:spcAft>
                <a:spcPts val="1300"/>
              </a:spcAft>
              <a:buFont typeface="Arial"/>
              <a:buChar char="•"/>
            </a:pPr>
            <a:r>
              <a:rPr lang="en-US" sz="2000" dirty="0">
                <a:solidFill>
                  <a:srgbClr val="7F7F7F"/>
                </a:solidFill>
                <a:latin typeface="微软雅黑" panose="020B0503020204020204" pitchFamily="34" charset="-122"/>
                <a:ea typeface="微软雅黑" panose="020B0503020204020204" pitchFamily="34" charset="-122"/>
                <a:cs typeface="SimSun"/>
              </a:rPr>
              <a:t>在几周内即可启动</a:t>
            </a:r>
          </a:p>
        </p:txBody>
      </p:sp>
      <p:sp>
        <p:nvSpPr>
          <p:cNvPr id="16" name="TextBox 15"/>
          <p:cNvSpPr txBox="1"/>
          <p:nvPr/>
        </p:nvSpPr>
        <p:spPr>
          <a:xfrm>
            <a:off x="493486" y="1783115"/>
            <a:ext cx="8041937" cy="1292635"/>
          </a:xfrm>
          <a:prstGeom prst="rect">
            <a:avLst/>
          </a:prstGeom>
          <a:noFill/>
        </p:spPr>
        <p:txBody>
          <a:bodyPr wrap="square" lIns="91412" tIns="45707" rIns="91412" bIns="45707" rtlCol="0" anchor="b" anchorCtr="0">
            <a:spAutoFit/>
          </a:bodyPr>
          <a:lstStyle/>
          <a:p>
            <a:pPr marL="115860" indent="-115860">
              <a:spcBef>
                <a:spcPts val="1200"/>
              </a:spcBef>
            </a:pPr>
            <a:r>
              <a:rPr lang="en-US" sz="2400" b="1" dirty="0">
                <a:solidFill>
                  <a:srgbClr val="EA7B00"/>
                </a:solidFill>
                <a:latin typeface="微软雅黑" panose="020B0503020204020204" pitchFamily="34" charset="-122"/>
                <a:ea typeface="微软雅黑" panose="020B0503020204020204" pitchFamily="34" charset="-122"/>
                <a:cs typeface="SimSun"/>
              </a:rPr>
              <a:t>“通过</a:t>
            </a:r>
            <a:r>
              <a:rPr lang="en-US" sz="2400" b="1" dirty="0" smtClean="0">
                <a:solidFill>
                  <a:srgbClr val="EA7B00"/>
                </a:solidFill>
                <a:latin typeface="微软雅黑" panose="020B0503020204020204" pitchFamily="34" charset="-122"/>
                <a:ea typeface="微软雅黑" panose="020B0503020204020204" pitchFamily="34" charset="-122"/>
                <a:cs typeface="SimSun"/>
              </a:rPr>
              <a:t>使用</a:t>
            </a:r>
            <a:r>
              <a:rPr lang="zh-CN" altLang="en-US" sz="2400" b="1" dirty="0" smtClean="0">
                <a:solidFill>
                  <a:srgbClr val="EA7B00"/>
                </a:solidFill>
                <a:latin typeface="微软雅黑" panose="020B0503020204020204" pitchFamily="34" charset="-122"/>
                <a:ea typeface="微软雅黑" panose="020B0503020204020204" pitchFamily="34" charset="-122"/>
                <a:cs typeface="SimSun"/>
              </a:rPr>
              <a:t> </a:t>
            </a:r>
            <a:r>
              <a:rPr lang="en-US" sz="2400" b="1" dirty="0" smtClean="0">
                <a:solidFill>
                  <a:srgbClr val="EA7B00"/>
                </a:solidFill>
                <a:latin typeface="微软雅黑" panose="020B0503020204020204" pitchFamily="34" charset="-122"/>
                <a:ea typeface="微软雅黑" panose="020B0503020204020204" pitchFamily="34" charset="-122"/>
                <a:cs typeface="SimSun"/>
              </a:rPr>
              <a:t>Control</a:t>
            </a:r>
            <a:r>
              <a:rPr lang="zh-CN" altLang="en-US" sz="2400" b="1" dirty="0" smtClean="0">
                <a:solidFill>
                  <a:srgbClr val="EA7B00"/>
                </a:solidFill>
                <a:latin typeface="微软雅黑" panose="020B0503020204020204" pitchFamily="34" charset="-122"/>
                <a:ea typeface="微软雅黑" panose="020B0503020204020204" pitchFamily="34" charset="-122"/>
                <a:cs typeface="SimSun"/>
              </a:rPr>
              <a:t> </a:t>
            </a:r>
            <a:r>
              <a:rPr lang="en-US" altLang="zh-CN" sz="2400" b="1" dirty="0" err="1" smtClean="0">
                <a:solidFill>
                  <a:srgbClr val="EA7B00"/>
                </a:solidFill>
                <a:latin typeface="微软雅黑" panose="020B0503020204020204" pitchFamily="34" charset="-122"/>
                <a:ea typeface="微软雅黑" panose="020B0503020204020204" pitchFamily="34" charset="-122"/>
                <a:cs typeface="SimSun"/>
              </a:rPr>
              <a:t>Center</a:t>
            </a:r>
            <a:r>
              <a:rPr lang="en-US" sz="2400" b="1" dirty="0" err="1" smtClean="0">
                <a:solidFill>
                  <a:srgbClr val="EA7B00"/>
                </a:solidFill>
                <a:latin typeface="微软雅黑" panose="020B0503020204020204" pitchFamily="34" charset="-122"/>
                <a:ea typeface="微软雅黑" panose="020B0503020204020204" pitchFamily="34" charset="-122"/>
                <a:cs typeface="SimSun"/>
              </a:rPr>
              <a:t>，</a:t>
            </a:r>
            <a:r>
              <a:rPr lang="en-US" sz="2400" b="1" dirty="0" err="1">
                <a:solidFill>
                  <a:srgbClr val="EA7B00"/>
                </a:solidFill>
                <a:latin typeface="微软雅黑" panose="020B0503020204020204" pitchFamily="34" charset="-122"/>
                <a:ea typeface="微软雅黑" panose="020B0503020204020204" pitchFamily="34" charset="-122"/>
                <a:cs typeface="SimSun"/>
              </a:rPr>
              <a:t>我们将每月每款车的成本降低了</a:t>
            </a:r>
            <a:r>
              <a:rPr lang="en-US" sz="2400" b="1" dirty="0">
                <a:solidFill>
                  <a:srgbClr val="EA7B00"/>
                </a:solidFill>
                <a:latin typeface="微软雅黑" panose="020B0503020204020204" pitchFamily="34" charset="-122"/>
                <a:ea typeface="微软雅黑" panose="020B0503020204020204" pitchFamily="34" charset="-122"/>
                <a:cs typeface="SimSun"/>
              </a:rPr>
              <a:t> 73%。”</a:t>
            </a:r>
          </a:p>
          <a:p>
            <a:pPr marL="60325" indent="-6350" algn="r">
              <a:spcBef>
                <a:spcPts val="1200"/>
              </a:spcBef>
            </a:pPr>
            <a:r>
              <a:rPr b="1" dirty="0" smtClean="0">
                <a:latin typeface="微软雅黑" panose="020B0503020204020204" pitchFamily="34" charset="-122"/>
                <a:ea typeface="微软雅黑" panose="020B0503020204020204" pitchFamily="34" charset="-122"/>
                <a:cs typeface="SimSun"/>
              </a:rPr>
              <a:t> </a:t>
            </a:r>
            <a:r>
              <a:rPr lang="en-US" sz="2000" b="1" i="1" dirty="0" smtClean="0">
                <a:latin typeface="微软雅黑" panose="020B0503020204020204" pitchFamily="34" charset="-122"/>
                <a:ea typeface="微软雅黑" panose="020B0503020204020204" pitchFamily="34" charset="-122"/>
                <a:cs typeface="SimSun"/>
              </a:rPr>
              <a:t>Landon Mossburg，连接和软件合作伙伴主管，Tesla Motors</a:t>
            </a:r>
          </a:p>
        </p:txBody>
      </p:sp>
      <p:sp>
        <p:nvSpPr>
          <p:cNvPr id="17" name="Rectangle 17"/>
          <p:cNvSpPr/>
          <p:nvPr/>
        </p:nvSpPr>
        <p:spPr>
          <a:xfrm>
            <a:off x="772671" y="3616786"/>
            <a:ext cx="5756749" cy="54864"/>
          </a:xfrm>
          <a:prstGeom prst="rect">
            <a:avLst/>
          </a:prstGeom>
          <a:gradFill flip="none" rotWithShape="1">
            <a:gsLst>
              <a:gs pos="0">
                <a:schemeClr val="bg1"/>
              </a:gs>
              <a:gs pos="50000">
                <a:schemeClr val="bg1">
                  <a:lumMod val="65000"/>
                </a:schemeClr>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rtlCol="0" anchor="ctr"/>
          <a:lstStyle/>
          <a:p>
            <a:pPr algn="ctr"/>
            <a:endParaRPr lang="en-US" dirty="0">
              <a:latin typeface="微软雅黑" panose="020B0503020204020204" pitchFamily="34" charset="-122"/>
              <a:ea typeface="微软雅黑" panose="020B0503020204020204" pitchFamily="34" charset="-122"/>
            </a:endParaRPr>
          </a:p>
        </p:txBody>
      </p:sp>
      <p:sp>
        <p:nvSpPr>
          <p:cNvPr id="18" name="Rectangle 35"/>
          <p:cNvSpPr/>
          <p:nvPr/>
        </p:nvSpPr>
        <p:spPr>
          <a:xfrm>
            <a:off x="772671" y="6227432"/>
            <a:ext cx="5756749" cy="54864"/>
          </a:xfrm>
          <a:prstGeom prst="rect">
            <a:avLst/>
          </a:prstGeom>
          <a:gradFill flip="none" rotWithShape="1">
            <a:gsLst>
              <a:gs pos="0">
                <a:schemeClr val="bg1"/>
              </a:gs>
              <a:gs pos="50000">
                <a:schemeClr val="bg1">
                  <a:lumMod val="65000"/>
                </a:schemeClr>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rtlCol="0" anchor="ctr"/>
          <a:lstStyle/>
          <a:p>
            <a:pPr algn="ctr"/>
            <a:endParaRPr lang="en-US" dirty="0">
              <a:latin typeface="微软雅黑" panose="020B0503020204020204" pitchFamily="34" charset="-122"/>
              <a:ea typeface="微软雅黑" panose="020B0503020204020204" pitchFamily="34" charset="-122"/>
            </a:endParaRPr>
          </a:p>
        </p:txBody>
      </p:sp>
      <p:pic>
        <p:nvPicPr>
          <p:cNvPr id="19" name="Picture 1"/>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6006976" y="4048445"/>
            <a:ext cx="6107247" cy="2596699"/>
          </a:xfrm>
          <a:prstGeom prst="rect">
            <a:avLst/>
          </a:prstGeom>
        </p:spPr>
      </p:pic>
      <p:pic>
        <p:nvPicPr>
          <p:cNvPr id="20" name="Picture 2" descr="teslaLogo.png"/>
          <p:cNvPicPr>
            <a:picLocks noChangeAspect="1"/>
          </p:cNvPicPr>
          <p:nvPr/>
        </p:nvPicPr>
        <p:blipFill>
          <a:blip r:embed="rId5" cstate="screen">
            <a:extLst>
              <a:ext uri="{28A0092B-C50C-407E-A947-70E740481C1C}">
                <a14:useLocalDpi xmlns:a14="http://schemas.microsoft.com/office/drawing/2010/main" xmlns=""/>
              </a:ext>
            </a:extLst>
          </a:blip>
          <a:stretch>
            <a:fillRect/>
          </a:stretch>
        </p:blipFill>
        <p:spPr>
          <a:xfrm>
            <a:off x="9432248" y="1384398"/>
            <a:ext cx="1544613" cy="2232388"/>
          </a:xfrm>
          <a:prstGeom prst="rect">
            <a:avLst/>
          </a:prstGeom>
        </p:spPr>
      </p:pic>
    </p:spTree>
    <p:extLst>
      <p:ext uri="{BB962C8B-B14F-4D97-AF65-F5344CB8AC3E}">
        <p14:creationId xmlns:p14="http://schemas.microsoft.com/office/powerpoint/2010/main" xmlns="" val="30988172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未标题-1"/>
          <p:cNvPicPr>
            <a:picLocks noChangeAspect="1" noChangeArrowheads="1"/>
          </p:cNvPicPr>
          <p:nvPr/>
        </p:nvPicPr>
        <p:blipFill>
          <a:blip r:embed="rId2" cstate="print"/>
          <a:srcRect/>
          <a:stretch>
            <a:fillRect/>
          </a:stretch>
        </p:blipFill>
        <p:spPr bwMode="auto">
          <a:xfrm>
            <a:off x="660400" y="857250"/>
            <a:ext cx="11537950" cy="276225"/>
          </a:xfrm>
          <a:prstGeom prst="rect">
            <a:avLst/>
          </a:prstGeom>
          <a:noFill/>
          <a:ln w="9525">
            <a:noFill/>
            <a:miter lim="800000"/>
            <a:headEnd/>
            <a:tailEnd/>
          </a:ln>
        </p:spPr>
      </p:pic>
      <p:pic>
        <p:nvPicPr>
          <p:cNvPr id="5" name="Picture 18"/>
          <p:cNvPicPr>
            <a:picLocks noChangeAspect="1" noChangeArrowheads="1"/>
          </p:cNvPicPr>
          <p:nvPr/>
        </p:nvPicPr>
        <p:blipFill>
          <a:blip r:embed="rId3" cstate="print"/>
          <a:srcRect/>
          <a:stretch>
            <a:fillRect/>
          </a:stretch>
        </p:blipFill>
        <p:spPr bwMode="auto">
          <a:xfrm>
            <a:off x="10653486" y="7938"/>
            <a:ext cx="1422627" cy="822325"/>
          </a:xfrm>
          <a:prstGeom prst="rect">
            <a:avLst/>
          </a:prstGeom>
          <a:noFill/>
          <a:ln w="9525">
            <a:noFill/>
            <a:miter lim="800000"/>
            <a:headEnd/>
            <a:tailEnd/>
          </a:ln>
        </p:spPr>
      </p:pic>
      <p:sp>
        <p:nvSpPr>
          <p:cNvPr id="7" name="燕尾形 2"/>
          <p:cNvSpPr>
            <a:spLocks noChangeArrowheads="1"/>
          </p:cNvSpPr>
          <p:nvPr/>
        </p:nvSpPr>
        <p:spPr bwMode="auto">
          <a:xfrm>
            <a:off x="493486" y="338816"/>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8"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solidFill>
                <a:latin typeface="微软雅黑" pitchFamily="34" charset="-122"/>
                <a:ea typeface="微软雅黑" pitchFamily="34" charset="-122"/>
                <a:sym typeface="Impact" pitchFamily="34" charset="0"/>
              </a:rPr>
              <a:t>车辆服务</a:t>
            </a:r>
            <a:endParaRPr lang="zh-CN" altLang="en-US" b="1" dirty="0">
              <a:solidFill>
                <a:schemeClr val="bg1"/>
              </a:solidFill>
              <a:latin typeface="微软雅黑" pitchFamily="34" charset="-122"/>
              <a:ea typeface="微软雅黑" pitchFamily="34" charset="-122"/>
            </a:endParaRPr>
          </a:p>
        </p:txBody>
      </p:sp>
      <p:sp>
        <p:nvSpPr>
          <p:cNvPr id="9"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0"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2"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智能抄表</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3"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4" name="Rectangle 3"/>
          <p:cNvSpPr>
            <a:spLocks noChangeArrowheads="1"/>
          </p:cNvSpPr>
          <p:nvPr/>
        </p:nvSpPr>
        <p:spPr bwMode="auto">
          <a:xfrm>
            <a:off x="1525608" y="3798865"/>
            <a:ext cx="4059479" cy="1487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00" tIns="45701" rIns="91400" bIns="45701">
            <a:spAutoFit/>
          </a:bodyPr>
          <a:lstStyle/>
          <a:p>
            <a:pPr marL="285637" indent="-285637">
              <a:spcAft>
                <a:spcPts val="1300"/>
              </a:spcAft>
              <a:buFont typeface="Arial"/>
              <a:buChar char="•"/>
            </a:pPr>
            <a:r>
              <a:rPr lang="en-US" sz="2300" b="1" dirty="0">
                <a:solidFill>
                  <a:schemeClr val="tx1">
                    <a:lumMod val="75000"/>
                  </a:schemeClr>
                </a:solidFill>
                <a:latin typeface="微软雅黑" panose="020B0503020204020204" pitchFamily="34" charset="-122"/>
                <a:ea typeface="微软雅黑" panose="020B0503020204020204" pitchFamily="34" charset="-122"/>
                <a:cs typeface="SimSun"/>
              </a:rPr>
              <a:t>较高的可变数据量</a:t>
            </a:r>
          </a:p>
          <a:p>
            <a:pPr marL="285637" indent="-285637">
              <a:spcAft>
                <a:spcPts val="1300"/>
              </a:spcAft>
              <a:buFont typeface="Arial"/>
              <a:buChar char="•"/>
            </a:pPr>
            <a:r>
              <a:rPr lang="en-US" sz="2300" b="1" dirty="0">
                <a:solidFill>
                  <a:schemeClr val="tx1">
                    <a:lumMod val="75000"/>
                  </a:schemeClr>
                </a:solidFill>
                <a:latin typeface="微软雅黑" panose="020B0503020204020204" pitchFamily="34" charset="-122"/>
                <a:ea typeface="微软雅黑" panose="020B0503020204020204" pitchFamily="34" charset="-122"/>
                <a:cs typeface="SimSun"/>
              </a:rPr>
              <a:t>及时的收费优化</a:t>
            </a:r>
          </a:p>
          <a:p>
            <a:pPr marL="285637" indent="-285637">
              <a:spcAft>
                <a:spcPts val="1300"/>
              </a:spcAft>
              <a:buFont typeface="Arial"/>
              <a:buChar char="•"/>
            </a:pPr>
            <a:r>
              <a:rPr lang="en-US" sz="2300" b="1" dirty="0">
                <a:solidFill>
                  <a:schemeClr val="tx1">
                    <a:lumMod val="75000"/>
                  </a:schemeClr>
                </a:solidFill>
                <a:latin typeface="微软雅黑" panose="020B0503020204020204" pitchFamily="34" charset="-122"/>
                <a:ea typeface="微软雅黑" panose="020B0503020204020204" pitchFamily="34" charset="-122"/>
                <a:cs typeface="SimSun"/>
              </a:rPr>
              <a:t>每个行程具有新的数据会话</a:t>
            </a:r>
          </a:p>
        </p:txBody>
      </p:sp>
      <p:sp>
        <p:nvSpPr>
          <p:cNvPr id="15" name="Rectangle 17"/>
          <p:cNvSpPr/>
          <p:nvPr/>
        </p:nvSpPr>
        <p:spPr>
          <a:xfrm>
            <a:off x="801792" y="3365701"/>
            <a:ext cx="5756749" cy="54857"/>
          </a:xfrm>
          <a:prstGeom prst="rect">
            <a:avLst/>
          </a:prstGeom>
          <a:gradFill flip="none" rotWithShape="1">
            <a:gsLst>
              <a:gs pos="0">
                <a:schemeClr val="bg1"/>
              </a:gs>
              <a:gs pos="50000">
                <a:schemeClr val="bg1">
                  <a:lumMod val="65000"/>
                </a:schemeClr>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b="1" dirty="0">
              <a:latin typeface="微软雅黑" panose="020B0503020204020204" pitchFamily="34" charset="-122"/>
              <a:ea typeface="微软雅黑" panose="020B0503020204020204" pitchFamily="34" charset="-122"/>
            </a:endParaRPr>
          </a:p>
        </p:txBody>
      </p:sp>
      <p:pic>
        <p:nvPicPr>
          <p:cNvPr id="16" name="Picture 23" descr="Tesla_Motors_logo.svg.png"/>
          <p:cNvPicPr>
            <a:picLocks noChangeAspect="1"/>
          </p:cNvPicPr>
          <p:nvPr/>
        </p:nvPicPr>
        <p:blipFill rotWithShape="1">
          <a:blip r:embed="rId4" cstate="screen">
            <a:extLst>
              <a:ext uri="{28A0092B-C50C-407E-A947-70E740481C1C}">
                <a14:useLocalDpi xmlns:a14="http://schemas.microsoft.com/office/drawing/2010/main" xmlns=""/>
              </a:ext>
            </a:extLst>
          </a:blip>
          <a:srcRect/>
          <a:stretch/>
        </p:blipFill>
        <p:spPr>
          <a:xfrm>
            <a:off x="9000622" y="4332157"/>
            <a:ext cx="2574594" cy="525304"/>
          </a:xfrm>
          <a:prstGeom prst="rect">
            <a:avLst/>
          </a:prstGeom>
        </p:spPr>
      </p:pic>
      <p:pic>
        <p:nvPicPr>
          <p:cNvPr id="17" name="Picture 2" descr="allstate on blue.jpg"/>
          <p:cNvPicPr>
            <a:picLocks noChangeAspect="1"/>
          </p:cNvPicPr>
          <p:nvPr/>
        </p:nvPicPr>
        <p:blipFill rotWithShape="1">
          <a:blip r:embed="rId5" cstate="screen">
            <a:extLst>
              <a:ext uri="{28A0092B-C50C-407E-A947-70E740481C1C}">
                <a14:useLocalDpi xmlns:a14="http://schemas.microsoft.com/office/drawing/2010/main" xmlns=""/>
              </a:ext>
            </a:extLst>
          </a:blip>
          <a:srcRect/>
          <a:stretch/>
        </p:blipFill>
        <p:spPr>
          <a:xfrm>
            <a:off x="9091618" y="1153213"/>
            <a:ext cx="2615303" cy="4424975"/>
          </a:xfrm>
          <a:prstGeom prst="rect">
            <a:avLst/>
          </a:prstGeom>
        </p:spPr>
      </p:pic>
      <p:grpSp>
        <p:nvGrpSpPr>
          <p:cNvPr id="18" name="Group 35"/>
          <p:cNvGrpSpPr/>
          <p:nvPr/>
        </p:nvGrpSpPr>
        <p:grpSpPr>
          <a:xfrm>
            <a:off x="7406727" y="3798874"/>
            <a:ext cx="3734012" cy="2868513"/>
            <a:chOff x="5776736" y="3820229"/>
            <a:chExt cx="4912524" cy="3773859"/>
          </a:xfrm>
        </p:grpSpPr>
        <p:pic>
          <p:nvPicPr>
            <p:cNvPr id="19" name="Picture 36"/>
            <p:cNvPicPr>
              <a:picLocks noChangeAspect="1"/>
            </p:cNvPicPr>
            <p:nvPr/>
          </p:nvPicPr>
          <p:blipFill rotWithShape="1">
            <a:blip r:embed="rId6" cstate="screen">
              <a:extLst>
                <a:ext uri="{28A0092B-C50C-407E-A947-70E740481C1C}">
                  <a14:useLocalDpi xmlns:a14="http://schemas.microsoft.com/office/drawing/2010/main" xmlns=""/>
                </a:ext>
              </a:extLst>
            </a:blip>
            <a:srcRect/>
            <a:stretch/>
          </p:blipFill>
          <p:spPr>
            <a:xfrm>
              <a:off x="5984890" y="4030295"/>
              <a:ext cx="4504482" cy="2710199"/>
            </a:xfrm>
            <a:prstGeom prst="rect">
              <a:avLst/>
            </a:prstGeom>
          </p:spPr>
        </p:pic>
        <p:pic>
          <p:nvPicPr>
            <p:cNvPr id="20" name="Picture 37" descr="monitor.png"/>
            <p:cNvPicPr>
              <a:picLocks noChangeAspect="1"/>
            </p:cNvPicPr>
            <p:nvPr/>
          </p:nvPicPr>
          <p:blipFill>
            <a:blip r:embed="rId7" cstate="email">
              <a:alphaModFix amt="95000"/>
              <a:extLst>
                <a:ext uri="{28A0092B-C50C-407E-A947-70E740481C1C}">
                  <a14:useLocalDpi xmlns:a14="http://schemas.microsoft.com/office/drawing/2010/main" xmlns=""/>
                </a:ext>
              </a:extLst>
            </a:blip>
            <a:stretch>
              <a:fillRect/>
            </a:stretch>
          </p:blipFill>
          <p:spPr>
            <a:xfrm>
              <a:off x="5776736" y="3820229"/>
              <a:ext cx="4912524" cy="3773859"/>
            </a:xfrm>
            <a:prstGeom prst="rect">
              <a:avLst/>
            </a:prstGeom>
            <a:effectLst>
              <a:outerShdw blurRad="104775" dist="50800" dir="5400000" sx="101000" sy="101000" algn="tl" rotWithShape="0">
                <a:schemeClr val="tx1">
                  <a:alpha val="27000"/>
                </a:schemeClr>
              </a:outerShdw>
            </a:effectLst>
          </p:spPr>
        </p:pic>
      </p:grpSp>
      <p:sp>
        <p:nvSpPr>
          <p:cNvPr id="21" name="Rectangle 42"/>
          <p:cNvSpPr/>
          <p:nvPr/>
        </p:nvSpPr>
        <p:spPr>
          <a:xfrm>
            <a:off x="801792" y="5990651"/>
            <a:ext cx="5756749" cy="54857"/>
          </a:xfrm>
          <a:prstGeom prst="rect">
            <a:avLst/>
          </a:prstGeom>
          <a:gradFill flip="none" rotWithShape="1">
            <a:gsLst>
              <a:gs pos="0">
                <a:schemeClr val="bg1"/>
              </a:gs>
              <a:gs pos="50000">
                <a:schemeClr val="bg1">
                  <a:lumMod val="65000"/>
                </a:schemeClr>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b="1" dirty="0">
              <a:latin typeface="微软雅黑" panose="020B0503020204020204" pitchFamily="34" charset="-122"/>
              <a:ea typeface="微软雅黑" panose="020B0503020204020204" pitchFamily="34" charset="-122"/>
            </a:endParaRPr>
          </a:p>
        </p:txBody>
      </p:sp>
      <p:sp>
        <p:nvSpPr>
          <p:cNvPr id="22" name="TextBox 39"/>
          <p:cNvSpPr txBox="1"/>
          <p:nvPr/>
        </p:nvSpPr>
        <p:spPr>
          <a:xfrm>
            <a:off x="493486" y="2371731"/>
            <a:ext cx="8041936" cy="523182"/>
          </a:xfrm>
          <a:prstGeom prst="rect">
            <a:avLst/>
          </a:prstGeom>
          <a:noFill/>
        </p:spPr>
        <p:txBody>
          <a:bodyPr wrap="square" lIns="91400" tIns="45701" rIns="91400" bIns="45701" rtlCol="0" anchor="b" anchorCtr="0">
            <a:spAutoFit/>
          </a:bodyPr>
          <a:lstStyle/>
          <a:p>
            <a:pPr marL="53956" indent="-53956">
              <a:spcBef>
                <a:spcPts val="1200"/>
              </a:spcBef>
            </a:pPr>
            <a:r>
              <a:rPr lang="en-US" sz="2800" b="1" dirty="0" err="1" smtClean="0">
                <a:solidFill>
                  <a:srgbClr val="EA7B00"/>
                </a:solidFill>
                <a:latin typeface="微软雅黑" panose="020B0503020204020204" pitchFamily="34" charset="-122"/>
                <a:ea typeface="微软雅黑" panose="020B0503020204020204" pitchFamily="34" charset="-122"/>
                <a:cs typeface="SimSun"/>
              </a:rPr>
              <a:t>每个月超过</a:t>
            </a:r>
            <a:r>
              <a:rPr lang="en-US" sz="2800" b="1" dirty="0" smtClean="0">
                <a:solidFill>
                  <a:srgbClr val="EA7B00"/>
                </a:solidFill>
                <a:latin typeface="微软雅黑" panose="020B0503020204020204" pitchFamily="34" charset="-122"/>
                <a:ea typeface="微软雅黑" panose="020B0503020204020204" pitchFamily="34" charset="-122"/>
                <a:cs typeface="SimSun"/>
              </a:rPr>
              <a:t> </a:t>
            </a:r>
            <a:r>
              <a:rPr lang="en-US" sz="2800" b="1" dirty="0">
                <a:solidFill>
                  <a:srgbClr val="EA7B00"/>
                </a:solidFill>
                <a:latin typeface="微软雅黑" panose="020B0503020204020204" pitchFamily="34" charset="-122"/>
                <a:ea typeface="微软雅黑" panose="020B0503020204020204" pitchFamily="34" charset="-122"/>
                <a:cs typeface="SimSun"/>
              </a:rPr>
              <a:t>860,000 次收费计划调整</a:t>
            </a:r>
          </a:p>
        </p:txBody>
      </p:sp>
      <p:pic>
        <p:nvPicPr>
          <p:cNvPr id="23" name="Picture 41"/>
          <p:cNvPicPr>
            <a:picLocks noChangeAspect="1"/>
          </p:cNvPicPr>
          <p:nvPr/>
        </p:nvPicPr>
        <p:blipFill>
          <a:blip r:embed="rId8" cstate="screen">
            <a:extLst>
              <a:ext uri="{28A0092B-C50C-407E-A947-70E740481C1C}">
                <a14:useLocalDpi xmlns:a14="http://schemas.microsoft.com/office/drawing/2010/main" xmlns=""/>
              </a:ext>
            </a:extLst>
          </a:blip>
          <a:stretch>
            <a:fillRect/>
          </a:stretch>
        </p:blipFill>
        <p:spPr>
          <a:xfrm>
            <a:off x="7313686" y="2367321"/>
            <a:ext cx="1397050" cy="1431546"/>
          </a:xfrm>
          <a:prstGeom prst="rect">
            <a:avLst/>
          </a:prstGeom>
        </p:spPr>
      </p:pic>
    </p:spTree>
    <p:extLst>
      <p:ext uri="{BB962C8B-B14F-4D97-AF65-F5344CB8AC3E}">
        <p14:creationId xmlns:p14="http://schemas.microsoft.com/office/powerpoint/2010/main" xmlns="" val="35553335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email">
            <a:clrChange>
              <a:clrFrom>
                <a:srgbClr val="D9D9D9"/>
              </a:clrFrom>
              <a:clrTo>
                <a:srgbClr val="D9D9D9">
                  <a:alpha val="0"/>
                </a:srgbClr>
              </a:clrTo>
            </a:clrChange>
            <a:extLst>
              <a:ext uri="{28A0092B-C50C-407E-A947-70E740481C1C}">
                <a14:useLocalDpi xmlns:a14="http://schemas.microsoft.com/office/drawing/2010/main" xmlns=""/>
              </a:ext>
            </a:extLst>
          </a:blip>
          <a:stretch>
            <a:fillRect/>
          </a:stretch>
        </p:blipFill>
        <p:spPr>
          <a:xfrm>
            <a:off x="6724596" y="4257482"/>
            <a:ext cx="4580364" cy="2374071"/>
          </a:xfrm>
          <a:prstGeom prst="rect">
            <a:avLst/>
          </a:prstGeom>
        </p:spPr>
      </p:pic>
      <p:pic>
        <p:nvPicPr>
          <p:cNvPr id="3" name="图片 2"/>
          <p:cNvPicPr>
            <a:picLocks noChangeAspect="1"/>
          </p:cNvPicPr>
          <p:nvPr/>
        </p:nvPicPr>
        <p:blipFill>
          <a:blip r:embed="rId3" cstate="email">
            <a:clrChange>
              <a:clrFrom>
                <a:srgbClr val="D9D9D9"/>
              </a:clrFrom>
              <a:clrTo>
                <a:srgbClr val="D9D9D9">
                  <a:alpha val="0"/>
                </a:srgbClr>
              </a:clrTo>
            </a:clrChange>
            <a:extLst>
              <a:ext uri="{28A0092B-C50C-407E-A947-70E740481C1C}">
                <a14:useLocalDpi xmlns:a14="http://schemas.microsoft.com/office/drawing/2010/main" xmlns=""/>
              </a:ext>
            </a:extLst>
          </a:blip>
          <a:stretch>
            <a:fillRect/>
          </a:stretch>
        </p:blipFill>
        <p:spPr>
          <a:xfrm>
            <a:off x="6724596" y="1523883"/>
            <a:ext cx="4633965" cy="2374071"/>
          </a:xfrm>
          <a:prstGeom prst="rect">
            <a:avLst/>
          </a:prstGeom>
        </p:spPr>
      </p:pic>
      <p:sp>
        <p:nvSpPr>
          <p:cNvPr id="5" name="矩形 4"/>
          <p:cNvSpPr/>
          <p:nvPr/>
        </p:nvSpPr>
        <p:spPr>
          <a:xfrm>
            <a:off x="954885" y="2028197"/>
            <a:ext cx="4665510" cy="4524315"/>
          </a:xfrm>
          <a:prstGeom prst="rect">
            <a:avLst/>
          </a:prstGeom>
        </p:spPr>
        <p:txBody>
          <a:bodyPr wrap="square">
            <a:spAutoFit/>
          </a:bodyPr>
          <a:lstStyle/>
          <a:p>
            <a:pPr>
              <a:lnSpc>
                <a:spcPct val="150000"/>
              </a:lnSpc>
            </a:pPr>
            <a:r>
              <a:rPr lang="zh-CN" altLang="en-US" sz="2400" dirty="0">
                <a:solidFill>
                  <a:schemeClr val="bg1"/>
                </a:solidFill>
                <a:latin typeface="微软雅黑" panose="020B0503020204020204" pitchFamily="34" charset="-122"/>
                <a:ea typeface="微软雅黑" panose="020B0503020204020204" pitchFamily="34" charset="-122"/>
              </a:rPr>
              <a:t>李克强总理</a:t>
            </a:r>
            <a:r>
              <a:rPr lang="zh-CN" altLang="en-US" sz="2400" dirty="0" smtClean="0">
                <a:solidFill>
                  <a:schemeClr val="bg1"/>
                </a:solidFill>
                <a:latin typeface="微软雅黑" panose="020B0503020204020204" pitchFamily="34" charset="-122"/>
                <a:ea typeface="微软雅黑" panose="020B0503020204020204" pitchFamily="34" charset="-122"/>
              </a:rPr>
              <a:t>在</a:t>
            </a:r>
            <a:r>
              <a:rPr lang="en-US" altLang="zh-CN" sz="2400" dirty="0" smtClean="0">
                <a:solidFill>
                  <a:schemeClr val="bg1"/>
                </a:solidFill>
                <a:latin typeface="微软雅黑" panose="020B0503020204020204" pitchFamily="34" charset="-122"/>
                <a:ea typeface="微软雅黑" panose="020B0503020204020204" pitchFamily="34" charset="-122"/>
              </a:rPr>
              <a:t>3</a:t>
            </a:r>
            <a:r>
              <a:rPr lang="zh-CN" altLang="en-US" sz="2400" dirty="0" smtClean="0">
                <a:solidFill>
                  <a:schemeClr val="bg1"/>
                </a:solidFill>
                <a:latin typeface="微软雅黑" panose="020B0503020204020204" pitchFamily="34" charset="-122"/>
                <a:ea typeface="微软雅黑" panose="020B0503020204020204" pitchFamily="34" charset="-122"/>
              </a:rPr>
              <a:t>月</a:t>
            </a:r>
            <a:r>
              <a:rPr lang="en-US" altLang="zh-CN" sz="2400" dirty="0" smtClean="0">
                <a:solidFill>
                  <a:schemeClr val="bg1"/>
                </a:solidFill>
                <a:latin typeface="微软雅黑" panose="020B0503020204020204" pitchFamily="34" charset="-122"/>
                <a:ea typeface="微软雅黑" panose="020B0503020204020204" pitchFamily="34" charset="-122"/>
              </a:rPr>
              <a:t>5</a:t>
            </a:r>
            <a:r>
              <a:rPr lang="zh-CN" altLang="en-US" sz="2400" dirty="0">
                <a:solidFill>
                  <a:schemeClr val="bg1"/>
                </a:solidFill>
                <a:latin typeface="微软雅黑" panose="020B0503020204020204" pitchFamily="34" charset="-122"/>
                <a:ea typeface="微软雅黑" panose="020B0503020204020204" pitchFamily="34" charset="-122"/>
              </a:rPr>
              <a:t>日发表的政府工作报告中指出</a:t>
            </a:r>
            <a:r>
              <a:rPr lang="zh-CN" altLang="en-US" sz="2400" dirty="0" smtClean="0">
                <a:solidFill>
                  <a:schemeClr val="bg1"/>
                </a:solidFill>
                <a:latin typeface="微软雅黑" panose="020B0503020204020204" pitchFamily="34" charset="-122"/>
                <a:ea typeface="微软雅黑" panose="020B0503020204020204" pitchFamily="34" charset="-122"/>
              </a:rPr>
              <a:t>：</a:t>
            </a:r>
            <a:endParaRPr lang="en-US" altLang="zh-CN" sz="2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要</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制定“互联网</a:t>
            </a: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行动计划，推动移动互联网、云计算 、大数据 、</a:t>
            </a:r>
            <a:r>
              <a:rPr lang="zh-CN" altLang="en-US" sz="2400" b="1" u="sng" dirty="0">
                <a:solidFill>
                  <a:schemeClr val="accent6">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物联网</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等与现代制造业结合，促进电子商务 、工业互联网和互联网金融 健康发展，引导互联网企业拓展国际</a:t>
            </a:r>
            <a:r>
              <a:rPr lang="zh-CN" altLang="en-US" sz="2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市场。</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形状 5"/>
          <p:cNvSpPr/>
          <p:nvPr/>
        </p:nvSpPr>
        <p:spPr>
          <a:xfrm rot="18662560" flipV="1">
            <a:off x="7372581" y="4642185"/>
            <a:ext cx="1587015" cy="1245137"/>
          </a:xfrm>
          <a:prstGeom prst="swooshArrow">
            <a:avLst>
              <a:gd name="adj1" fmla="val 16310"/>
              <a:gd name="adj2" fmla="val 3137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矩形 7"/>
          <p:cNvSpPr/>
          <p:nvPr/>
        </p:nvSpPr>
        <p:spPr>
          <a:xfrm>
            <a:off x="508852" y="546463"/>
            <a:ext cx="11683148" cy="581057"/>
          </a:xfrm>
          <a:prstGeom prst="rect">
            <a:avLst/>
          </a:prstGeom>
        </p:spPr>
        <p:txBody>
          <a:bodyPr wrap="square">
            <a:spAutoFit/>
          </a:bodyPr>
          <a:lstStyle/>
          <a:p>
            <a:pPr algn="ctr">
              <a:lnSpc>
                <a:spcPct val="150000"/>
              </a:lnSpc>
              <a:buClr>
                <a:schemeClr val="bg2"/>
              </a:buClr>
            </a:pPr>
            <a:r>
              <a:rPr lang="zh-CN" altLang="en-US" sz="2400" b="1" kern="0" dirty="0">
                <a:solidFill>
                  <a:schemeClr val="bg1"/>
                </a:solidFill>
                <a:latin typeface="微软雅黑" panose="02010600030101010101" pitchFamily="2" charset="-122"/>
                <a:ea typeface="微软雅黑" panose="02010600030101010101" pitchFamily="2" charset="-122"/>
              </a:rPr>
              <a:t>政策环境越趋成熟，市场应用深化发展，协同创新积极推进，产业整合日益加剧</a:t>
            </a:r>
          </a:p>
        </p:txBody>
      </p:sp>
    </p:spTree>
    <p:extLst>
      <p:ext uri="{BB962C8B-B14F-4D97-AF65-F5344CB8AC3E}">
        <p14:creationId xmlns:p14="http://schemas.microsoft.com/office/powerpoint/2010/main" xmlns="" val="180172046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未标题-1"/>
          <p:cNvPicPr>
            <a:picLocks noChangeAspect="1" noChangeArrowheads="1"/>
          </p:cNvPicPr>
          <p:nvPr/>
        </p:nvPicPr>
        <p:blipFill>
          <a:blip r:embed="rId2" cstate="print"/>
          <a:srcRect/>
          <a:stretch>
            <a:fillRect/>
          </a:stretch>
        </p:blipFill>
        <p:spPr bwMode="auto">
          <a:xfrm>
            <a:off x="660400" y="857250"/>
            <a:ext cx="11537950" cy="276225"/>
          </a:xfrm>
          <a:prstGeom prst="rect">
            <a:avLst/>
          </a:prstGeom>
          <a:noFill/>
          <a:ln w="9525">
            <a:noFill/>
            <a:miter lim="800000"/>
            <a:headEnd/>
            <a:tailEnd/>
          </a:ln>
        </p:spPr>
      </p:pic>
      <p:pic>
        <p:nvPicPr>
          <p:cNvPr id="5" name="Picture 18"/>
          <p:cNvPicPr>
            <a:picLocks noChangeAspect="1" noChangeArrowheads="1"/>
          </p:cNvPicPr>
          <p:nvPr/>
        </p:nvPicPr>
        <p:blipFill>
          <a:blip r:embed="rId3" cstate="print"/>
          <a:srcRect/>
          <a:stretch>
            <a:fillRect/>
          </a:stretch>
        </p:blipFill>
        <p:spPr bwMode="auto">
          <a:xfrm>
            <a:off x="10653486" y="7938"/>
            <a:ext cx="1422627" cy="822325"/>
          </a:xfrm>
          <a:prstGeom prst="rect">
            <a:avLst/>
          </a:prstGeom>
          <a:noFill/>
          <a:ln w="9525">
            <a:noFill/>
            <a:miter lim="800000"/>
            <a:headEnd/>
            <a:tailEnd/>
          </a:ln>
        </p:spPr>
      </p:pic>
      <p:sp>
        <p:nvSpPr>
          <p:cNvPr id="7" name="燕尾形 2"/>
          <p:cNvSpPr>
            <a:spLocks noChangeArrowheads="1"/>
          </p:cNvSpPr>
          <p:nvPr/>
        </p:nvSpPr>
        <p:spPr bwMode="auto">
          <a:xfrm>
            <a:off x="493486" y="338816"/>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8"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solidFill>
                <a:latin typeface="微软雅黑" pitchFamily="34" charset="-122"/>
                <a:ea typeface="微软雅黑" pitchFamily="34" charset="-122"/>
                <a:sym typeface="Impact" pitchFamily="34" charset="0"/>
              </a:rPr>
              <a:t>车辆服务</a:t>
            </a:r>
            <a:endParaRPr lang="zh-CN" altLang="en-US" b="1" dirty="0">
              <a:solidFill>
                <a:schemeClr val="bg1"/>
              </a:solidFill>
              <a:latin typeface="微软雅黑" pitchFamily="34" charset="-122"/>
              <a:ea typeface="微软雅黑" pitchFamily="34" charset="-122"/>
            </a:endParaRPr>
          </a:p>
        </p:txBody>
      </p:sp>
      <p:sp>
        <p:nvSpPr>
          <p:cNvPr id="9"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0"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2"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智能抄表</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3"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cxnSp>
        <p:nvCxnSpPr>
          <p:cNvPr id="14" name="Straight Connector 202"/>
          <p:cNvCxnSpPr/>
          <p:nvPr/>
        </p:nvCxnSpPr>
        <p:spPr bwMode="gray">
          <a:xfrm rot="5400000">
            <a:off x="5014626" y="4014140"/>
            <a:ext cx="3521775" cy="0"/>
          </a:xfrm>
          <a:prstGeom prst="line">
            <a:avLst/>
          </a:prstGeom>
          <a:ln w="57150">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241"/>
          <p:cNvCxnSpPr/>
          <p:nvPr/>
        </p:nvCxnSpPr>
        <p:spPr bwMode="gray">
          <a:xfrm rot="8100000">
            <a:off x="6783082" y="5063177"/>
            <a:ext cx="3521316" cy="0"/>
          </a:xfrm>
          <a:prstGeom prst="line">
            <a:avLst/>
          </a:prstGeom>
          <a:ln w="57150">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237"/>
          <p:cNvCxnSpPr/>
          <p:nvPr/>
        </p:nvCxnSpPr>
        <p:spPr bwMode="gray">
          <a:xfrm rot="2277241">
            <a:off x="6417153" y="3043378"/>
            <a:ext cx="3521316" cy="0"/>
          </a:xfrm>
          <a:prstGeom prst="line">
            <a:avLst/>
          </a:prstGeom>
          <a:ln w="57150">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229"/>
          <p:cNvCxnSpPr/>
          <p:nvPr/>
        </p:nvCxnSpPr>
        <p:spPr bwMode="gray">
          <a:xfrm rot="19800000">
            <a:off x="2671732" y="2879628"/>
            <a:ext cx="4547272" cy="0"/>
          </a:xfrm>
          <a:prstGeom prst="line">
            <a:avLst/>
          </a:prstGeom>
          <a:ln w="57150">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225"/>
          <p:cNvCxnSpPr/>
          <p:nvPr/>
        </p:nvCxnSpPr>
        <p:spPr bwMode="gray">
          <a:xfrm>
            <a:off x="2778671" y="3942061"/>
            <a:ext cx="3940071" cy="2021730"/>
          </a:xfrm>
          <a:prstGeom prst="line">
            <a:avLst/>
          </a:prstGeom>
          <a:ln w="57150">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60"/>
          <p:cNvCxnSpPr/>
          <p:nvPr/>
        </p:nvCxnSpPr>
        <p:spPr bwMode="gray">
          <a:xfrm>
            <a:off x="3481183" y="3942060"/>
            <a:ext cx="5710050" cy="0"/>
          </a:xfrm>
          <a:prstGeom prst="line">
            <a:avLst/>
          </a:prstGeom>
          <a:ln w="57150">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 name="Rounded Rectangle 220"/>
          <p:cNvSpPr/>
          <p:nvPr/>
        </p:nvSpPr>
        <p:spPr>
          <a:xfrm>
            <a:off x="9116110" y="3192881"/>
            <a:ext cx="1484563" cy="1557409"/>
          </a:xfrm>
          <a:prstGeom prst="round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21" name="Rounded Rectangle 54"/>
          <p:cNvSpPr/>
          <p:nvPr/>
        </p:nvSpPr>
        <p:spPr>
          <a:xfrm>
            <a:off x="6294444" y="1415567"/>
            <a:ext cx="946014" cy="1329689"/>
          </a:xfrm>
          <a:prstGeom prst="round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22" name="Rectangle 6"/>
          <p:cNvSpPr/>
          <p:nvPr/>
        </p:nvSpPr>
        <p:spPr>
          <a:xfrm>
            <a:off x="-39213" y="5050555"/>
            <a:ext cx="2155666" cy="1406687"/>
          </a:xfrm>
          <a:prstGeom prst="rect">
            <a:avLst/>
          </a:prstGeom>
          <a:gradFill flip="none" rotWithShape="1">
            <a:gsLst>
              <a:gs pos="100000">
                <a:schemeClr val="bg1">
                  <a:lumMod val="75000"/>
                </a:schemeClr>
              </a:gs>
              <a:gs pos="0">
                <a:srgbClr val="FFFFFF">
                  <a:alpha val="0"/>
                </a:srgbClr>
              </a:gs>
            </a:gsLst>
            <a:lin ang="0" scaled="1"/>
            <a:tileRect/>
          </a:gradFill>
          <a:ln w="19050">
            <a:gradFill flip="none" rotWithShape="1">
              <a:gsLst>
                <a:gs pos="100000">
                  <a:schemeClr val="bg1">
                    <a:lumMod val="65000"/>
                  </a:schemeClr>
                </a:gs>
                <a:gs pos="0">
                  <a:prstClr val="white">
                    <a:alpha val="49000"/>
                  </a:prst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pic>
        <p:nvPicPr>
          <p:cNvPr id="23" name="Picture 7" descr="GMlogo.jpg"/>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826465" y="5376266"/>
            <a:ext cx="756918" cy="757017"/>
          </a:xfrm>
          <a:prstGeom prst="rect">
            <a:avLst/>
          </a:prstGeom>
        </p:spPr>
      </p:pic>
      <p:grpSp>
        <p:nvGrpSpPr>
          <p:cNvPr id="24" name="Group 12"/>
          <p:cNvGrpSpPr/>
          <p:nvPr/>
        </p:nvGrpSpPr>
        <p:grpSpPr>
          <a:xfrm>
            <a:off x="9206919" y="2930671"/>
            <a:ext cx="1201371" cy="1349995"/>
            <a:chOff x="1633515" y="2952207"/>
            <a:chExt cx="834504" cy="937618"/>
          </a:xfrm>
          <a:solidFill>
            <a:schemeClr val="bg1">
              <a:lumMod val="65000"/>
            </a:schemeClr>
          </a:solidFill>
        </p:grpSpPr>
        <p:sp>
          <p:nvSpPr>
            <p:cNvPr id="25" name="Freeform 11"/>
            <p:cNvSpPr>
              <a:spLocks noEditPoints="1"/>
            </p:cNvSpPr>
            <p:nvPr/>
          </p:nvSpPr>
          <p:spPr bwMode="auto">
            <a:xfrm>
              <a:off x="1802745" y="2952207"/>
              <a:ext cx="509746" cy="937618"/>
            </a:xfrm>
            <a:custGeom>
              <a:avLst/>
              <a:gdLst>
                <a:gd name="T0" fmla="*/ 25 w 630"/>
                <a:gd name="T1" fmla="*/ 0 h 1159"/>
                <a:gd name="T2" fmla="*/ 0 w 630"/>
                <a:gd name="T3" fmla="*/ 1159 h 1159"/>
                <a:gd name="T4" fmla="*/ 217 w 630"/>
                <a:gd name="T5" fmla="*/ 964 h 1159"/>
                <a:gd name="T6" fmla="*/ 412 w 630"/>
                <a:gd name="T7" fmla="*/ 1159 h 1159"/>
                <a:gd name="T8" fmla="*/ 630 w 630"/>
                <a:gd name="T9" fmla="*/ 25 h 1159"/>
                <a:gd name="T10" fmla="*/ 195 w 630"/>
                <a:gd name="T11" fmla="*/ 894 h 1159"/>
                <a:gd name="T12" fmla="*/ 48 w 630"/>
                <a:gd name="T13" fmla="*/ 798 h 1159"/>
                <a:gd name="T14" fmla="*/ 195 w 630"/>
                <a:gd name="T15" fmla="*/ 894 h 1159"/>
                <a:gd name="T16" fmla="*/ 48 w 630"/>
                <a:gd name="T17" fmla="*/ 725 h 1159"/>
                <a:gd name="T18" fmla="*/ 195 w 630"/>
                <a:gd name="T19" fmla="*/ 629 h 1159"/>
                <a:gd name="T20" fmla="*/ 195 w 630"/>
                <a:gd name="T21" fmla="*/ 555 h 1159"/>
                <a:gd name="T22" fmla="*/ 48 w 630"/>
                <a:gd name="T23" fmla="*/ 459 h 1159"/>
                <a:gd name="T24" fmla="*/ 195 w 630"/>
                <a:gd name="T25" fmla="*/ 555 h 1159"/>
                <a:gd name="T26" fmla="*/ 48 w 630"/>
                <a:gd name="T27" fmla="*/ 386 h 1159"/>
                <a:gd name="T28" fmla="*/ 195 w 630"/>
                <a:gd name="T29" fmla="*/ 290 h 1159"/>
                <a:gd name="T30" fmla="*/ 195 w 630"/>
                <a:gd name="T31" fmla="*/ 217 h 1159"/>
                <a:gd name="T32" fmla="*/ 48 w 630"/>
                <a:gd name="T33" fmla="*/ 121 h 1159"/>
                <a:gd name="T34" fmla="*/ 195 w 630"/>
                <a:gd name="T35" fmla="*/ 217 h 1159"/>
                <a:gd name="T36" fmla="*/ 243 w 630"/>
                <a:gd name="T37" fmla="*/ 894 h 1159"/>
                <a:gd name="T38" fmla="*/ 387 w 630"/>
                <a:gd name="T39" fmla="*/ 798 h 1159"/>
                <a:gd name="T40" fmla="*/ 387 w 630"/>
                <a:gd name="T41" fmla="*/ 725 h 1159"/>
                <a:gd name="T42" fmla="*/ 243 w 630"/>
                <a:gd name="T43" fmla="*/ 629 h 1159"/>
                <a:gd name="T44" fmla="*/ 387 w 630"/>
                <a:gd name="T45" fmla="*/ 725 h 1159"/>
                <a:gd name="T46" fmla="*/ 243 w 630"/>
                <a:gd name="T47" fmla="*/ 555 h 1159"/>
                <a:gd name="T48" fmla="*/ 387 w 630"/>
                <a:gd name="T49" fmla="*/ 459 h 1159"/>
                <a:gd name="T50" fmla="*/ 387 w 630"/>
                <a:gd name="T51" fmla="*/ 386 h 1159"/>
                <a:gd name="T52" fmla="*/ 243 w 630"/>
                <a:gd name="T53" fmla="*/ 290 h 1159"/>
                <a:gd name="T54" fmla="*/ 387 w 630"/>
                <a:gd name="T55" fmla="*/ 386 h 1159"/>
                <a:gd name="T56" fmla="*/ 243 w 630"/>
                <a:gd name="T57" fmla="*/ 217 h 1159"/>
                <a:gd name="T58" fmla="*/ 387 w 630"/>
                <a:gd name="T59" fmla="*/ 121 h 1159"/>
                <a:gd name="T60" fmla="*/ 579 w 630"/>
                <a:gd name="T61" fmla="*/ 894 h 1159"/>
                <a:gd name="T62" fmla="*/ 435 w 630"/>
                <a:gd name="T63" fmla="*/ 798 h 1159"/>
                <a:gd name="T64" fmla="*/ 579 w 630"/>
                <a:gd name="T65" fmla="*/ 894 h 1159"/>
                <a:gd name="T66" fmla="*/ 435 w 630"/>
                <a:gd name="T67" fmla="*/ 725 h 1159"/>
                <a:gd name="T68" fmla="*/ 579 w 630"/>
                <a:gd name="T69" fmla="*/ 629 h 1159"/>
                <a:gd name="T70" fmla="*/ 579 w 630"/>
                <a:gd name="T71" fmla="*/ 555 h 1159"/>
                <a:gd name="T72" fmla="*/ 435 w 630"/>
                <a:gd name="T73" fmla="*/ 459 h 1159"/>
                <a:gd name="T74" fmla="*/ 579 w 630"/>
                <a:gd name="T75" fmla="*/ 555 h 1159"/>
                <a:gd name="T76" fmla="*/ 435 w 630"/>
                <a:gd name="T77" fmla="*/ 386 h 1159"/>
                <a:gd name="T78" fmla="*/ 579 w 630"/>
                <a:gd name="T79" fmla="*/ 290 h 1159"/>
                <a:gd name="T80" fmla="*/ 579 w 630"/>
                <a:gd name="T81" fmla="*/ 217 h 1159"/>
                <a:gd name="T82" fmla="*/ 435 w 630"/>
                <a:gd name="T83" fmla="*/ 121 h 1159"/>
                <a:gd name="T84" fmla="*/ 579 w 630"/>
                <a:gd name="T85" fmla="*/ 217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0" h="1159">
                  <a:moveTo>
                    <a:pt x="605" y="0"/>
                  </a:moveTo>
                  <a:cubicBezTo>
                    <a:pt x="25" y="0"/>
                    <a:pt x="25" y="0"/>
                    <a:pt x="25" y="0"/>
                  </a:cubicBezTo>
                  <a:cubicBezTo>
                    <a:pt x="11" y="0"/>
                    <a:pt x="0" y="11"/>
                    <a:pt x="0" y="25"/>
                  </a:cubicBezTo>
                  <a:cubicBezTo>
                    <a:pt x="0" y="1159"/>
                    <a:pt x="0" y="1159"/>
                    <a:pt x="0" y="1159"/>
                  </a:cubicBezTo>
                  <a:cubicBezTo>
                    <a:pt x="217" y="1159"/>
                    <a:pt x="217" y="1159"/>
                    <a:pt x="217" y="1159"/>
                  </a:cubicBezTo>
                  <a:cubicBezTo>
                    <a:pt x="217" y="964"/>
                    <a:pt x="217" y="964"/>
                    <a:pt x="217" y="964"/>
                  </a:cubicBezTo>
                  <a:cubicBezTo>
                    <a:pt x="412" y="964"/>
                    <a:pt x="412" y="964"/>
                    <a:pt x="412" y="964"/>
                  </a:cubicBezTo>
                  <a:cubicBezTo>
                    <a:pt x="412" y="1159"/>
                    <a:pt x="412" y="1159"/>
                    <a:pt x="412" y="1159"/>
                  </a:cubicBezTo>
                  <a:cubicBezTo>
                    <a:pt x="630" y="1159"/>
                    <a:pt x="630" y="1159"/>
                    <a:pt x="630" y="1159"/>
                  </a:cubicBezTo>
                  <a:cubicBezTo>
                    <a:pt x="630" y="25"/>
                    <a:pt x="630" y="25"/>
                    <a:pt x="630" y="25"/>
                  </a:cubicBezTo>
                  <a:cubicBezTo>
                    <a:pt x="630" y="11"/>
                    <a:pt x="619" y="0"/>
                    <a:pt x="605" y="0"/>
                  </a:cubicBezTo>
                  <a:close/>
                  <a:moveTo>
                    <a:pt x="195" y="894"/>
                  </a:moveTo>
                  <a:cubicBezTo>
                    <a:pt x="48" y="894"/>
                    <a:pt x="48" y="894"/>
                    <a:pt x="48" y="894"/>
                  </a:cubicBezTo>
                  <a:cubicBezTo>
                    <a:pt x="48" y="798"/>
                    <a:pt x="48" y="798"/>
                    <a:pt x="48" y="798"/>
                  </a:cubicBezTo>
                  <a:cubicBezTo>
                    <a:pt x="195" y="798"/>
                    <a:pt x="195" y="798"/>
                    <a:pt x="195" y="798"/>
                  </a:cubicBezTo>
                  <a:lnTo>
                    <a:pt x="195" y="894"/>
                  </a:lnTo>
                  <a:close/>
                  <a:moveTo>
                    <a:pt x="195" y="725"/>
                  </a:moveTo>
                  <a:cubicBezTo>
                    <a:pt x="48" y="725"/>
                    <a:pt x="48" y="725"/>
                    <a:pt x="48" y="725"/>
                  </a:cubicBezTo>
                  <a:cubicBezTo>
                    <a:pt x="48" y="629"/>
                    <a:pt x="48" y="629"/>
                    <a:pt x="48" y="629"/>
                  </a:cubicBezTo>
                  <a:cubicBezTo>
                    <a:pt x="195" y="629"/>
                    <a:pt x="195" y="629"/>
                    <a:pt x="195" y="629"/>
                  </a:cubicBezTo>
                  <a:cubicBezTo>
                    <a:pt x="195" y="725"/>
                    <a:pt x="195" y="725"/>
                    <a:pt x="195" y="725"/>
                  </a:cubicBezTo>
                  <a:close/>
                  <a:moveTo>
                    <a:pt x="195" y="555"/>
                  </a:moveTo>
                  <a:cubicBezTo>
                    <a:pt x="48" y="555"/>
                    <a:pt x="48" y="555"/>
                    <a:pt x="48" y="555"/>
                  </a:cubicBezTo>
                  <a:cubicBezTo>
                    <a:pt x="48" y="459"/>
                    <a:pt x="48" y="459"/>
                    <a:pt x="48" y="459"/>
                  </a:cubicBezTo>
                  <a:cubicBezTo>
                    <a:pt x="195" y="459"/>
                    <a:pt x="195" y="459"/>
                    <a:pt x="195" y="459"/>
                  </a:cubicBezTo>
                  <a:lnTo>
                    <a:pt x="195" y="555"/>
                  </a:lnTo>
                  <a:close/>
                  <a:moveTo>
                    <a:pt x="195" y="386"/>
                  </a:moveTo>
                  <a:cubicBezTo>
                    <a:pt x="48" y="386"/>
                    <a:pt x="48" y="386"/>
                    <a:pt x="48" y="386"/>
                  </a:cubicBezTo>
                  <a:cubicBezTo>
                    <a:pt x="48" y="290"/>
                    <a:pt x="48" y="290"/>
                    <a:pt x="48" y="290"/>
                  </a:cubicBezTo>
                  <a:cubicBezTo>
                    <a:pt x="195" y="290"/>
                    <a:pt x="195" y="290"/>
                    <a:pt x="195" y="290"/>
                  </a:cubicBezTo>
                  <a:lnTo>
                    <a:pt x="195" y="386"/>
                  </a:lnTo>
                  <a:close/>
                  <a:moveTo>
                    <a:pt x="195" y="217"/>
                  </a:moveTo>
                  <a:cubicBezTo>
                    <a:pt x="48" y="217"/>
                    <a:pt x="48" y="217"/>
                    <a:pt x="48" y="217"/>
                  </a:cubicBezTo>
                  <a:cubicBezTo>
                    <a:pt x="48" y="121"/>
                    <a:pt x="48" y="121"/>
                    <a:pt x="48" y="121"/>
                  </a:cubicBezTo>
                  <a:cubicBezTo>
                    <a:pt x="195" y="121"/>
                    <a:pt x="195" y="121"/>
                    <a:pt x="195" y="121"/>
                  </a:cubicBezTo>
                  <a:lnTo>
                    <a:pt x="195" y="217"/>
                  </a:lnTo>
                  <a:close/>
                  <a:moveTo>
                    <a:pt x="387" y="894"/>
                  </a:moveTo>
                  <a:cubicBezTo>
                    <a:pt x="243" y="894"/>
                    <a:pt x="243" y="894"/>
                    <a:pt x="243" y="894"/>
                  </a:cubicBezTo>
                  <a:cubicBezTo>
                    <a:pt x="243" y="798"/>
                    <a:pt x="243" y="798"/>
                    <a:pt x="243" y="798"/>
                  </a:cubicBezTo>
                  <a:cubicBezTo>
                    <a:pt x="387" y="798"/>
                    <a:pt x="387" y="798"/>
                    <a:pt x="387" y="798"/>
                  </a:cubicBezTo>
                  <a:lnTo>
                    <a:pt x="387" y="894"/>
                  </a:lnTo>
                  <a:close/>
                  <a:moveTo>
                    <a:pt x="387" y="725"/>
                  </a:moveTo>
                  <a:cubicBezTo>
                    <a:pt x="243" y="725"/>
                    <a:pt x="243" y="725"/>
                    <a:pt x="243" y="725"/>
                  </a:cubicBezTo>
                  <a:cubicBezTo>
                    <a:pt x="243" y="629"/>
                    <a:pt x="243" y="629"/>
                    <a:pt x="243" y="629"/>
                  </a:cubicBezTo>
                  <a:cubicBezTo>
                    <a:pt x="387" y="629"/>
                    <a:pt x="387" y="629"/>
                    <a:pt x="387" y="629"/>
                  </a:cubicBezTo>
                  <a:cubicBezTo>
                    <a:pt x="387" y="725"/>
                    <a:pt x="387" y="725"/>
                    <a:pt x="387" y="725"/>
                  </a:cubicBezTo>
                  <a:close/>
                  <a:moveTo>
                    <a:pt x="387" y="555"/>
                  </a:moveTo>
                  <a:cubicBezTo>
                    <a:pt x="243" y="555"/>
                    <a:pt x="243" y="555"/>
                    <a:pt x="243" y="555"/>
                  </a:cubicBezTo>
                  <a:cubicBezTo>
                    <a:pt x="243" y="459"/>
                    <a:pt x="243" y="459"/>
                    <a:pt x="243" y="459"/>
                  </a:cubicBezTo>
                  <a:cubicBezTo>
                    <a:pt x="387" y="459"/>
                    <a:pt x="387" y="459"/>
                    <a:pt x="387" y="459"/>
                  </a:cubicBezTo>
                  <a:lnTo>
                    <a:pt x="387" y="555"/>
                  </a:lnTo>
                  <a:close/>
                  <a:moveTo>
                    <a:pt x="387" y="386"/>
                  </a:moveTo>
                  <a:cubicBezTo>
                    <a:pt x="243" y="386"/>
                    <a:pt x="243" y="386"/>
                    <a:pt x="243" y="386"/>
                  </a:cubicBezTo>
                  <a:cubicBezTo>
                    <a:pt x="243" y="290"/>
                    <a:pt x="243" y="290"/>
                    <a:pt x="243" y="290"/>
                  </a:cubicBezTo>
                  <a:cubicBezTo>
                    <a:pt x="387" y="290"/>
                    <a:pt x="387" y="290"/>
                    <a:pt x="387" y="290"/>
                  </a:cubicBezTo>
                  <a:lnTo>
                    <a:pt x="387" y="386"/>
                  </a:lnTo>
                  <a:close/>
                  <a:moveTo>
                    <a:pt x="387" y="217"/>
                  </a:moveTo>
                  <a:cubicBezTo>
                    <a:pt x="243" y="217"/>
                    <a:pt x="243" y="217"/>
                    <a:pt x="243" y="217"/>
                  </a:cubicBezTo>
                  <a:cubicBezTo>
                    <a:pt x="243" y="121"/>
                    <a:pt x="243" y="121"/>
                    <a:pt x="243" y="121"/>
                  </a:cubicBezTo>
                  <a:cubicBezTo>
                    <a:pt x="387" y="121"/>
                    <a:pt x="387" y="121"/>
                    <a:pt x="387" y="121"/>
                  </a:cubicBezTo>
                  <a:lnTo>
                    <a:pt x="387" y="217"/>
                  </a:lnTo>
                  <a:close/>
                  <a:moveTo>
                    <a:pt x="579" y="894"/>
                  </a:moveTo>
                  <a:cubicBezTo>
                    <a:pt x="435" y="894"/>
                    <a:pt x="435" y="894"/>
                    <a:pt x="435" y="894"/>
                  </a:cubicBezTo>
                  <a:cubicBezTo>
                    <a:pt x="435" y="798"/>
                    <a:pt x="435" y="798"/>
                    <a:pt x="435" y="798"/>
                  </a:cubicBezTo>
                  <a:cubicBezTo>
                    <a:pt x="579" y="798"/>
                    <a:pt x="579" y="798"/>
                    <a:pt x="579" y="798"/>
                  </a:cubicBezTo>
                  <a:lnTo>
                    <a:pt x="579" y="894"/>
                  </a:lnTo>
                  <a:close/>
                  <a:moveTo>
                    <a:pt x="579" y="725"/>
                  </a:moveTo>
                  <a:cubicBezTo>
                    <a:pt x="435" y="725"/>
                    <a:pt x="435" y="725"/>
                    <a:pt x="435" y="725"/>
                  </a:cubicBezTo>
                  <a:cubicBezTo>
                    <a:pt x="435" y="629"/>
                    <a:pt x="435" y="629"/>
                    <a:pt x="435" y="629"/>
                  </a:cubicBezTo>
                  <a:cubicBezTo>
                    <a:pt x="579" y="629"/>
                    <a:pt x="579" y="629"/>
                    <a:pt x="579" y="629"/>
                  </a:cubicBezTo>
                  <a:cubicBezTo>
                    <a:pt x="579" y="725"/>
                    <a:pt x="579" y="725"/>
                    <a:pt x="579" y="725"/>
                  </a:cubicBezTo>
                  <a:close/>
                  <a:moveTo>
                    <a:pt x="579" y="555"/>
                  </a:moveTo>
                  <a:cubicBezTo>
                    <a:pt x="435" y="555"/>
                    <a:pt x="435" y="555"/>
                    <a:pt x="435" y="555"/>
                  </a:cubicBezTo>
                  <a:cubicBezTo>
                    <a:pt x="435" y="459"/>
                    <a:pt x="435" y="459"/>
                    <a:pt x="435" y="459"/>
                  </a:cubicBezTo>
                  <a:cubicBezTo>
                    <a:pt x="579" y="459"/>
                    <a:pt x="579" y="459"/>
                    <a:pt x="579" y="459"/>
                  </a:cubicBezTo>
                  <a:lnTo>
                    <a:pt x="579" y="555"/>
                  </a:lnTo>
                  <a:close/>
                  <a:moveTo>
                    <a:pt x="579" y="386"/>
                  </a:moveTo>
                  <a:cubicBezTo>
                    <a:pt x="435" y="386"/>
                    <a:pt x="435" y="386"/>
                    <a:pt x="435" y="386"/>
                  </a:cubicBezTo>
                  <a:cubicBezTo>
                    <a:pt x="435" y="290"/>
                    <a:pt x="435" y="290"/>
                    <a:pt x="435" y="290"/>
                  </a:cubicBezTo>
                  <a:cubicBezTo>
                    <a:pt x="579" y="290"/>
                    <a:pt x="579" y="290"/>
                    <a:pt x="579" y="290"/>
                  </a:cubicBezTo>
                  <a:lnTo>
                    <a:pt x="579" y="386"/>
                  </a:lnTo>
                  <a:close/>
                  <a:moveTo>
                    <a:pt x="579" y="217"/>
                  </a:moveTo>
                  <a:cubicBezTo>
                    <a:pt x="435" y="217"/>
                    <a:pt x="435" y="217"/>
                    <a:pt x="435" y="217"/>
                  </a:cubicBezTo>
                  <a:cubicBezTo>
                    <a:pt x="435" y="121"/>
                    <a:pt x="435" y="121"/>
                    <a:pt x="435" y="121"/>
                  </a:cubicBezTo>
                  <a:cubicBezTo>
                    <a:pt x="579" y="121"/>
                    <a:pt x="579" y="121"/>
                    <a:pt x="579" y="121"/>
                  </a:cubicBezTo>
                  <a:lnTo>
                    <a:pt x="579" y="2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26" name="Freeform 12"/>
            <p:cNvSpPr>
              <a:spLocks noEditPoints="1"/>
            </p:cNvSpPr>
            <p:nvPr/>
          </p:nvSpPr>
          <p:spPr bwMode="auto">
            <a:xfrm>
              <a:off x="2326194" y="3264632"/>
              <a:ext cx="141825" cy="625193"/>
            </a:xfrm>
            <a:custGeom>
              <a:avLst/>
              <a:gdLst>
                <a:gd name="T0" fmla="*/ 127 w 175"/>
                <a:gd name="T1" fmla="*/ 0 h 773"/>
                <a:gd name="T2" fmla="*/ 0 w 175"/>
                <a:gd name="T3" fmla="*/ 0 h 773"/>
                <a:gd name="T4" fmla="*/ 0 w 175"/>
                <a:gd name="T5" fmla="*/ 773 h 773"/>
                <a:gd name="T6" fmla="*/ 175 w 175"/>
                <a:gd name="T7" fmla="*/ 773 h 773"/>
                <a:gd name="T8" fmla="*/ 175 w 175"/>
                <a:gd name="T9" fmla="*/ 48 h 773"/>
                <a:gd name="T10" fmla="*/ 127 w 175"/>
                <a:gd name="T11" fmla="*/ 0 h 773"/>
                <a:gd name="T12" fmla="*/ 124 w 175"/>
                <a:gd name="T13" fmla="*/ 615 h 773"/>
                <a:gd name="T14" fmla="*/ 28 w 175"/>
                <a:gd name="T15" fmla="*/ 615 h 773"/>
                <a:gd name="T16" fmla="*/ 28 w 175"/>
                <a:gd name="T17" fmla="*/ 570 h 773"/>
                <a:gd name="T18" fmla="*/ 124 w 175"/>
                <a:gd name="T19" fmla="*/ 570 h 773"/>
                <a:gd name="T20" fmla="*/ 124 w 175"/>
                <a:gd name="T21" fmla="*/ 615 h 773"/>
                <a:gd name="T22" fmla="*/ 124 w 175"/>
                <a:gd name="T23" fmla="*/ 449 h 773"/>
                <a:gd name="T24" fmla="*/ 28 w 175"/>
                <a:gd name="T25" fmla="*/ 449 h 773"/>
                <a:gd name="T26" fmla="*/ 28 w 175"/>
                <a:gd name="T27" fmla="*/ 398 h 773"/>
                <a:gd name="T28" fmla="*/ 124 w 175"/>
                <a:gd name="T29" fmla="*/ 398 h 773"/>
                <a:gd name="T30" fmla="*/ 124 w 175"/>
                <a:gd name="T31" fmla="*/ 449 h 773"/>
                <a:gd name="T32" fmla="*/ 124 w 175"/>
                <a:gd name="T33" fmla="*/ 279 h 773"/>
                <a:gd name="T34" fmla="*/ 28 w 175"/>
                <a:gd name="T35" fmla="*/ 279 h 773"/>
                <a:gd name="T36" fmla="*/ 28 w 175"/>
                <a:gd name="T37" fmla="*/ 231 h 773"/>
                <a:gd name="T38" fmla="*/ 124 w 175"/>
                <a:gd name="T39" fmla="*/ 231 h 773"/>
                <a:gd name="T40" fmla="*/ 124 w 175"/>
                <a:gd name="T41" fmla="*/ 279 h 773"/>
                <a:gd name="T42" fmla="*/ 124 w 175"/>
                <a:gd name="T43" fmla="*/ 110 h 773"/>
                <a:gd name="T44" fmla="*/ 28 w 175"/>
                <a:gd name="T45" fmla="*/ 110 h 773"/>
                <a:gd name="T46" fmla="*/ 28 w 175"/>
                <a:gd name="T47" fmla="*/ 62 h 773"/>
                <a:gd name="T48" fmla="*/ 124 w 175"/>
                <a:gd name="T49" fmla="*/ 62 h 773"/>
                <a:gd name="T50" fmla="*/ 124 w 175"/>
                <a:gd name="T51" fmla="*/ 11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773">
                  <a:moveTo>
                    <a:pt x="127" y="0"/>
                  </a:moveTo>
                  <a:cubicBezTo>
                    <a:pt x="0" y="0"/>
                    <a:pt x="0" y="0"/>
                    <a:pt x="0" y="0"/>
                  </a:cubicBezTo>
                  <a:cubicBezTo>
                    <a:pt x="0" y="773"/>
                    <a:pt x="0" y="773"/>
                    <a:pt x="0" y="773"/>
                  </a:cubicBezTo>
                  <a:cubicBezTo>
                    <a:pt x="175" y="773"/>
                    <a:pt x="175" y="773"/>
                    <a:pt x="175" y="773"/>
                  </a:cubicBezTo>
                  <a:cubicBezTo>
                    <a:pt x="175" y="48"/>
                    <a:pt x="175" y="48"/>
                    <a:pt x="175" y="48"/>
                  </a:cubicBezTo>
                  <a:cubicBezTo>
                    <a:pt x="175" y="23"/>
                    <a:pt x="152" y="0"/>
                    <a:pt x="127" y="0"/>
                  </a:cubicBezTo>
                  <a:close/>
                  <a:moveTo>
                    <a:pt x="124" y="615"/>
                  </a:moveTo>
                  <a:cubicBezTo>
                    <a:pt x="28" y="615"/>
                    <a:pt x="28" y="615"/>
                    <a:pt x="28" y="615"/>
                  </a:cubicBezTo>
                  <a:cubicBezTo>
                    <a:pt x="28" y="570"/>
                    <a:pt x="28" y="570"/>
                    <a:pt x="28" y="570"/>
                  </a:cubicBezTo>
                  <a:cubicBezTo>
                    <a:pt x="124" y="570"/>
                    <a:pt x="124" y="570"/>
                    <a:pt x="124" y="570"/>
                  </a:cubicBezTo>
                  <a:lnTo>
                    <a:pt x="124" y="615"/>
                  </a:lnTo>
                  <a:close/>
                  <a:moveTo>
                    <a:pt x="124" y="449"/>
                  </a:moveTo>
                  <a:cubicBezTo>
                    <a:pt x="28" y="449"/>
                    <a:pt x="28" y="449"/>
                    <a:pt x="28" y="449"/>
                  </a:cubicBezTo>
                  <a:cubicBezTo>
                    <a:pt x="28" y="398"/>
                    <a:pt x="28" y="398"/>
                    <a:pt x="28" y="398"/>
                  </a:cubicBezTo>
                  <a:cubicBezTo>
                    <a:pt x="124" y="398"/>
                    <a:pt x="124" y="398"/>
                    <a:pt x="124" y="398"/>
                  </a:cubicBezTo>
                  <a:lnTo>
                    <a:pt x="124" y="449"/>
                  </a:lnTo>
                  <a:close/>
                  <a:moveTo>
                    <a:pt x="124" y="279"/>
                  </a:moveTo>
                  <a:cubicBezTo>
                    <a:pt x="28" y="279"/>
                    <a:pt x="28" y="279"/>
                    <a:pt x="28" y="279"/>
                  </a:cubicBezTo>
                  <a:cubicBezTo>
                    <a:pt x="28" y="231"/>
                    <a:pt x="28" y="231"/>
                    <a:pt x="28" y="231"/>
                  </a:cubicBezTo>
                  <a:cubicBezTo>
                    <a:pt x="124" y="231"/>
                    <a:pt x="124" y="231"/>
                    <a:pt x="124" y="231"/>
                  </a:cubicBezTo>
                  <a:cubicBezTo>
                    <a:pt x="124" y="279"/>
                    <a:pt x="124" y="279"/>
                    <a:pt x="124" y="279"/>
                  </a:cubicBezTo>
                  <a:close/>
                  <a:moveTo>
                    <a:pt x="124" y="110"/>
                  </a:moveTo>
                  <a:cubicBezTo>
                    <a:pt x="28" y="110"/>
                    <a:pt x="28" y="110"/>
                    <a:pt x="28" y="110"/>
                  </a:cubicBezTo>
                  <a:cubicBezTo>
                    <a:pt x="28" y="62"/>
                    <a:pt x="28" y="62"/>
                    <a:pt x="28" y="62"/>
                  </a:cubicBezTo>
                  <a:cubicBezTo>
                    <a:pt x="124" y="62"/>
                    <a:pt x="124" y="62"/>
                    <a:pt x="124" y="62"/>
                  </a:cubicBezTo>
                  <a:cubicBezTo>
                    <a:pt x="124" y="110"/>
                    <a:pt x="124" y="110"/>
                    <a:pt x="124" y="1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27" name="Freeform 13"/>
            <p:cNvSpPr>
              <a:spLocks noEditPoints="1"/>
            </p:cNvSpPr>
            <p:nvPr/>
          </p:nvSpPr>
          <p:spPr bwMode="auto">
            <a:xfrm>
              <a:off x="1633515" y="3127946"/>
              <a:ext cx="155528" cy="761879"/>
            </a:xfrm>
            <a:custGeom>
              <a:avLst/>
              <a:gdLst>
                <a:gd name="T0" fmla="*/ 0 w 192"/>
                <a:gd name="T1" fmla="*/ 51 h 942"/>
                <a:gd name="T2" fmla="*/ 0 w 192"/>
                <a:gd name="T3" fmla="*/ 942 h 942"/>
                <a:gd name="T4" fmla="*/ 192 w 192"/>
                <a:gd name="T5" fmla="*/ 942 h 942"/>
                <a:gd name="T6" fmla="*/ 192 w 192"/>
                <a:gd name="T7" fmla="*/ 0 h 942"/>
                <a:gd name="T8" fmla="*/ 48 w 192"/>
                <a:gd name="T9" fmla="*/ 0 h 942"/>
                <a:gd name="T10" fmla="*/ 0 w 192"/>
                <a:gd name="T11" fmla="*/ 51 h 942"/>
                <a:gd name="T12" fmla="*/ 56 w 192"/>
                <a:gd name="T13" fmla="*/ 62 h 942"/>
                <a:gd name="T14" fmla="*/ 152 w 192"/>
                <a:gd name="T15" fmla="*/ 62 h 942"/>
                <a:gd name="T16" fmla="*/ 152 w 192"/>
                <a:gd name="T17" fmla="*/ 110 h 942"/>
                <a:gd name="T18" fmla="*/ 56 w 192"/>
                <a:gd name="T19" fmla="*/ 110 h 942"/>
                <a:gd name="T20" fmla="*/ 56 w 192"/>
                <a:gd name="T21" fmla="*/ 62 h 942"/>
                <a:gd name="T22" fmla="*/ 56 w 192"/>
                <a:gd name="T23" fmla="*/ 231 h 942"/>
                <a:gd name="T24" fmla="*/ 152 w 192"/>
                <a:gd name="T25" fmla="*/ 231 h 942"/>
                <a:gd name="T26" fmla="*/ 152 w 192"/>
                <a:gd name="T27" fmla="*/ 279 h 942"/>
                <a:gd name="T28" fmla="*/ 56 w 192"/>
                <a:gd name="T29" fmla="*/ 279 h 942"/>
                <a:gd name="T30" fmla="*/ 56 w 192"/>
                <a:gd name="T31" fmla="*/ 231 h 942"/>
                <a:gd name="T32" fmla="*/ 56 w 192"/>
                <a:gd name="T33" fmla="*/ 400 h 942"/>
                <a:gd name="T34" fmla="*/ 152 w 192"/>
                <a:gd name="T35" fmla="*/ 400 h 942"/>
                <a:gd name="T36" fmla="*/ 152 w 192"/>
                <a:gd name="T37" fmla="*/ 448 h 942"/>
                <a:gd name="T38" fmla="*/ 56 w 192"/>
                <a:gd name="T39" fmla="*/ 448 h 942"/>
                <a:gd name="T40" fmla="*/ 56 w 192"/>
                <a:gd name="T41" fmla="*/ 400 h 942"/>
                <a:gd name="T42" fmla="*/ 56 w 192"/>
                <a:gd name="T43" fmla="*/ 567 h 942"/>
                <a:gd name="T44" fmla="*/ 152 w 192"/>
                <a:gd name="T45" fmla="*/ 567 h 942"/>
                <a:gd name="T46" fmla="*/ 152 w 192"/>
                <a:gd name="T47" fmla="*/ 618 h 942"/>
                <a:gd name="T48" fmla="*/ 56 w 192"/>
                <a:gd name="T49" fmla="*/ 618 h 942"/>
                <a:gd name="T50" fmla="*/ 56 w 192"/>
                <a:gd name="T51" fmla="*/ 567 h 942"/>
                <a:gd name="T52" fmla="*/ 56 w 192"/>
                <a:gd name="T53" fmla="*/ 739 h 942"/>
                <a:gd name="T54" fmla="*/ 152 w 192"/>
                <a:gd name="T55" fmla="*/ 739 h 942"/>
                <a:gd name="T56" fmla="*/ 152 w 192"/>
                <a:gd name="T57" fmla="*/ 784 h 942"/>
                <a:gd name="T58" fmla="*/ 56 w 192"/>
                <a:gd name="T59" fmla="*/ 784 h 942"/>
                <a:gd name="T60" fmla="*/ 56 w 192"/>
                <a:gd name="T61" fmla="*/ 739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942">
                  <a:moveTo>
                    <a:pt x="0" y="51"/>
                  </a:moveTo>
                  <a:cubicBezTo>
                    <a:pt x="0" y="942"/>
                    <a:pt x="0" y="942"/>
                    <a:pt x="0" y="942"/>
                  </a:cubicBezTo>
                  <a:cubicBezTo>
                    <a:pt x="192" y="942"/>
                    <a:pt x="192" y="942"/>
                    <a:pt x="192" y="942"/>
                  </a:cubicBezTo>
                  <a:cubicBezTo>
                    <a:pt x="192" y="0"/>
                    <a:pt x="192" y="0"/>
                    <a:pt x="192" y="0"/>
                  </a:cubicBezTo>
                  <a:cubicBezTo>
                    <a:pt x="48" y="0"/>
                    <a:pt x="48" y="0"/>
                    <a:pt x="48" y="0"/>
                  </a:cubicBezTo>
                  <a:cubicBezTo>
                    <a:pt x="22" y="0"/>
                    <a:pt x="0" y="22"/>
                    <a:pt x="0" y="51"/>
                  </a:cubicBezTo>
                  <a:close/>
                  <a:moveTo>
                    <a:pt x="56" y="62"/>
                  </a:moveTo>
                  <a:cubicBezTo>
                    <a:pt x="152" y="62"/>
                    <a:pt x="152" y="62"/>
                    <a:pt x="152" y="62"/>
                  </a:cubicBezTo>
                  <a:cubicBezTo>
                    <a:pt x="152" y="110"/>
                    <a:pt x="152" y="110"/>
                    <a:pt x="152" y="110"/>
                  </a:cubicBezTo>
                  <a:cubicBezTo>
                    <a:pt x="56" y="110"/>
                    <a:pt x="56" y="110"/>
                    <a:pt x="56" y="110"/>
                  </a:cubicBezTo>
                  <a:lnTo>
                    <a:pt x="56" y="62"/>
                  </a:lnTo>
                  <a:close/>
                  <a:moveTo>
                    <a:pt x="56" y="231"/>
                  </a:moveTo>
                  <a:cubicBezTo>
                    <a:pt x="152" y="231"/>
                    <a:pt x="152" y="231"/>
                    <a:pt x="152" y="231"/>
                  </a:cubicBezTo>
                  <a:cubicBezTo>
                    <a:pt x="152" y="279"/>
                    <a:pt x="152" y="279"/>
                    <a:pt x="152" y="279"/>
                  </a:cubicBezTo>
                  <a:cubicBezTo>
                    <a:pt x="56" y="279"/>
                    <a:pt x="56" y="279"/>
                    <a:pt x="56" y="279"/>
                  </a:cubicBezTo>
                  <a:lnTo>
                    <a:pt x="56" y="231"/>
                  </a:lnTo>
                  <a:close/>
                  <a:moveTo>
                    <a:pt x="56" y="400"/>
                  </a:moveTo>
                  <a:cubicBezTo>
                    <a:pt x="152" y="400"/>
                    <a:pt x="152" y="400"/>
                    <a:pt x="152" y="400"/>
                  </a:cubicBezTo>
                  <a:cubicBezTo>
                    <a:pt x="152" y="448"/>
                    <a:pt x="152" y="448"/>
                    <a:pt x="152" y="448"/>
                  </a:cubicBezTo>
                  <a:cubicBezTo>
                    <a:pt x="56" y="448"/>
                    <a:pt x="56" y="448"/>
                    <a:pt x="56" y="448"/>
                  </a:cubicBezTo>
                  <a:lnTo>
                    <a:pt x="56" y="400"/>
                  </a:lnTo>
                  <a:close/>
                  <a:moveTo>
                    <a:pt x="56" y="567"/>
                  </a:moveTo>
                  <a:cubicBezTo>
                    <a:pt x="152" y="567"/>
                    <a:pt x="152" y="567"/>
                    <a:pt x="152" y="567"/>
                  </a:cubicBezTo>
                  <a:cubicBezTo>
                    <a:pt x="152" y="618"/>
                    <a:pt x="152" y="618"/>
                    <a:pt x="152" y="618"/>
                  </a:cubicBezTo>
                  <a:cubicBezTo>
                    <a:pt x="56" y="618"/>
                    <a:pt x="56" y="618"/>
                    <a:pt x="56" y="618"/>
                  </a:cubicBezTo>
                  <a:lnTo>
                    <a:pt x="56" y="567"/>
                  </a:lnTo>
                  <a:close/>
                  <a:moveTo>
                    <a:pt x="56" y="739"/>
                  </a:moveTo>
                  <a:cubicBezTo>
                    <a:pt x="152" y="739"/>
                    <a:pt x="152" y="739"/>
                    <a:pt x="152" y="739"/>
                  </a:cubicBezTo>
                  <a:cubicBezTo>
                    <a:pt x="152" y="784"/>
                    <a:pt x="152" y="784"/>
                    <a:pt x="152" y="784"/>
                  </a:cubicBezTo>
                  <a:cubicBezTo>
                    <a:pt x="56" y="784"/>
                    <a:pt x="56" y="784"/>
                    <a:pt x="56" y="784"/>
                  </a:cubicBezTo>
                  <a:cubicBezTo>
                    <a:pt x="56" y="739"/>
                    <a:pt x="56" y="739"/>
                    <a:pt x="56" y="7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grpSp>
        <p:nvGrpSpPr>
          <p:cNvPr id="28" name="Group 43"/>
          <p:cNvGrpSpPr/>
          <p:nvPr/>
        </p:nvGrpSpPr>
        <p:grpSpPr>
          <a:xfrm>
            <a:off x="6274533" y="1348598"/>
            <a:ext cx="958232" cy="1258703"/>
            <a:chOff x="10013093" y="3680995"/>
            <a:chExt cx="575117" cy="755355"/>
          </a:xfrm>
          <a:solidFill>
            <a:schemeClr val="tx1">
              <a:lumMod val="50000"/>
              <a:lumOff val="50000"/>
            </a:schemeClr>
          </a:solidFill>
        </p:grpSpPr>
        <p:grpSp>
          <p:nvGrpSpPr>
            <p:cNvPr id="29" name="Group 44"/>
            <p:cNvGrpSpPr/>
            <p:nvPr/>
          </p:nvGrpSpPr>
          <p:grpSpPr>
            <a:xfrm>
              <a:off x="10013093" y="3680995"/>
              <a:ext cx="575117" cy="456762"/>
              <a:chOff x="5388794" y="3074229"/>
              <a:chExt cx="465561" cy="369751"/>
            </a:xfrm>
            <a:grpFill/>
          </p:grpSpPr>
          <p:sp>
            <p:nvSpPr>
              <p:cNvPr id="37" name="Rectangle 15"/>
              <p:cNvSpPr/>
              <p:nvPr/>
            </p:nvSpPr>
            <p:spPr>
              <a:xfrm>
                <a:off x="5671118" y="3074229"/>
                <a:ext cx="183237" cy="369751"/>
              </a:xfrm>
              <a:custGeom>
                <a:avLst/>
                <a:gdLst>
                  <a:gd name="connsiteX0" fmla="*/ 26212 w 894591"/>
                  <a:gd name="connsiteY0" fmla="*/ 341866 h 1855484"/>
                  <a:gd name="connsiteX1" fmla="*/ 110891 w 894591"/>
                  <a:gd name="connsiteY1" fmla="*/ 368152 h 1855484"/>
                  <a:gd name="connsiteX2" fmla="*/ 551136 w 894591"/>
                  <a:gd name="connsiteY2" fmla="*/ 1032328 h 1855484"/>
                  <a:gd name="connsiteX3" fmla="*/ 428031 w 894591"/>
                  <a:gd name="connsiteY3" fmla="*/ 1435347 h 1855484"/>
                  <a:gd name="connsiteX4" fmla="*/ 367158 w 894591"/>
                  <a:gd name="connsiteY4" fmla="*/ 1512820 h 1855484"/>
                  <a:gd name="connsiteX5" fmla="*/ 316481 w 894591"/>
                  <a:gd name="connsiteY5" fmla="*/ 1392934 h 1855484"/>
                  <a:gd name="connsiteX6" fmla="*/ 333329 w 894591"/>
                  <a:gd name="connsiteY6" fmla="*/ 1371492 h 1855484"/>
                  <a:gd name="connsiteX7" fmla="*/ 436929 w 894591"/>
                  <a:gd name="connsiteY7" fmla="*/ 1032328 h 1855484"/>
                  <a:gd name="connsiteX8" fmla="*/ 66436 w 894591"/>
                  <a:gd name="connsiteY8" fmla="*/ 473384 h 1855484"/>
                  <a:gd name="connsiteX9" fmla="*/ 26212 w 894591"/>
                  <a:gd name="connsiteY9" fmla="*/ 460898 h 1855484"/>
                  <a:gd name="connsiteX10" fmla="*/ 26212 w 894591"/>
                  <a:gd name="connsiteY10" fmla="*/ 341866 h 1855484"/>
                  <a:gd name="connsiteX11" fmla="*/ 26212 w 894591"/>
                  <a:gd name="connsiteY11" fmla="*/ 0 h 1855484"/>
                  <a:gd name="connsiteX12" fmla="*/ 48056 w 894591"/>
                  <a:gd name="connsiteY12" fmla="*/ 3334 h 1855484"/>
                  <a:gd name="connsiteX13" fmla="*/ 894591 w 894591"/>
                  <a:gd name="connsiteY13" fmla="*/ 1041997 h 1855484"/>
                  <a:gd name="connsiteX14" fmla="*/ 528212 w 894591"/>
                  <a:gd name="connsiteY14" fmla="*/ 1843667 h 1855484"/>
                  <a:gd name="connsiteX15" fmla="*/ 512005 w 894591"/>
                  <a:gd name="connsiteY15" fmla="*/ 1855484 h 1855484"/>
                  <a:gd name="connsiteX16" fmla="*/ 462230 w 894591"/>
                  <a:gd name="connsiteY16" fmla="*/ 1737733 h 1855484"/>
                  <a:gd name="connsiteX17" fmla="*/ 490542 w 894591"/>
                  <a:gd name="connsiteY17" fmla="*/ 1714086 h 1855484"/>
                  <a:gd name="connsiteX18" fmla="*/ 773664 w 894591"/>
                  <a:gd name="connsiteY18" fmla="*/ 1041997 h 1855484"/>
                  <a:gd name="connsiteX19" fmla="*/ 113700 w 894591"/>
                  <a:gd name="connsiteY19" fmla="*/ 144949 h 1855484"/>
                  <a:gd name="connsiteX20" fmla="*/ 26212 w 894591"/>
                  <a:gd name="connsiteY20" fmla="*/ 122454 h 1855484"/>
                  <a:gd name="connsiteX21" fmla="*/ 26212 w 894591"/>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65393"/>
                  <a:gd name="connsiteX1" fmla="*/ 139183 w 922883"/>
                  <a:gd name="connsiteY1" fmla="*/ 368332 h 1865393"/>
                  <a:gd name="connsiteX2" fmla="*/ 579428 w 922883"/>
                  <a:gd name="connsiteY2" fmla="*/ 1032508 h 1865393"/>
                  <a:gd name="connsiteX3" fmla="*/ 456323 w 922883"/>
                  <a:gd name="connsiteY3" fmla="*/ 1435527 h 1865393"/>
                  <a:gd name="connsiteX4" fmla="*/ 395450 w 922883"/>
                  <a:gd name="connsiteY4" fmla="*/ 1513000 h 1865393"/>
                  <a:gd name="connsiteX5" fmla="*/ 344773 w 922883"/>
                  <a:gd name="connsiteY5" fmla="*/ 1393114 h 1865393"/>
                  <a:gd name="connsiteX6" fmla="*/ 361621 w 922883"/>
                  <a:gd name="connsiteY6" fmla="*/ 1371672 h 1865393"/>
                  <a:gd name="connsiteX7" fmla="*/ 465221 w 922883"/>
                  <a:gd name="connsiteY7" fmla="*/ 1032508 h 1865393"/>
                  <a:gd name="connsiteX8" fmla="*/ 94728 w 922883"/>
                  <a:gd name="connsiteY8" fmla="*/ 473564 h 1865393"/>
                  <a:gd name="connsiteX9" fmla="*/ 54504 w 922883"/>
                  <a:gd name="connsiteY9" fmla="*/ 461078 h 1865393"/>
                  <a:gd name="connsiteX10" fmla="*/ 54504 w 922883"/>
                  <a:gd name="connsiteY10" fmla="*/ 342046 h 1865393"/>
                  <a:gd name="connsiteX11" fmla="*/ 54504 w 922883"/>
                  <a:gd name="connsiteY11" fmla="*/ 180 h 1865393"/>
                  <a:gd name="connsiteX12" fmla="*/ 76348 w 922883"/>
                  <a:gd name="connsiteY12" fmla="*/ 3514 h 1865393"/>
                  <a:gd name="connsiteX13" fmla="*/ 922883 w 922883"/>
                  <a:gd name="connsiteY13" fmla="*/ 1042177 h 1865393"/>
                  <a:gd name="connsiteX14" fmla="*/ 556504 w 922883"/>
                  <a:gd name="connsiteY14" fmla="*/ 1843847 h 1865393"/>
                  <a:gd name="connsiteX15" fmla="*/ 540297 w 922883"/>
                  <a:gd name="connsiteY15" fmla="*/ 1855664 h 1865393"/>
                  <a:gd name="connsiteX16" fmla="*/ 490522 w 922883"/>
                  <a:gd name="connsiteY16" fmla="*/ 1737913 h 1865393"/>
                  <a:gd name="connsiteX17" fmla="*/ 518834 w 922883"/>
                  <a:gd name="connsiteY17" fmla="*/ 1714266 h 1865393"/>
                  <a:gd name="connsiteX18" fmla="*/ 801956 w 922883"/>
                  <a:gd name="connsiteY18" fmla="*/ 1042177 h 1865393"/>
                  <a:gd name="connsiteX19" fmla="*/ 141992 w 922883"/>
                  <a:gd name="connsiteY19" fmla="*/ 145129 h 1865393"/>
                  <a:gd name="connsiteX20" fmla="*/ 54504 w 922883"/>
                  <a:gd name="connsiteY20" fmla="*/ 122634 h 1865393"/>
                  <a:gd name="connsiteX21" fmla="*/ 54504 w 922883"/>
                  <a:gd name="connsiteY21" fmla="*/ 180 h 1865393"/>
                  <a:gd name="connsiteX0" fmla="*/ 54504 w 922883"/>
                  <a:gd name="connsiteY0" fmla="*/ 342046 h 1866176"/>
                  <a:gd name="connsiteX1" fmla="*/ 139183 w 922883"/>
                  <a:gd name="connsiteY1" fmla="*/ 368332 h 1866176"/>
                  <a:gd name="connsiteX2" fmla="*/ 579428 w 922883"/>
                  <a:gd name="connsiteY2" fmla="*/ 1032508 h 1866176"/>
                  <a:gd name="connsiteX3" fmla="*/ 456323 w 922883"/>
                  <a:gd name="connsiteY3" fmla="*/ 1435527 h 1866176"/>
                  <a:gd name="connsiteX4" fmla="*/ 395450 w 922883"/>
                  <a:gd name="connsiteY4" fmla="*/ 1513000 h 1866176"/>
                  <a:gd name="connsiteX5" fmla="*/ 344773 w 922883"/>
                  <a:gd name="connsiteY5" fmla="*/ 1393114 h 1866176"/>
                  <a:gd name="connsiteX6" fmla="*/ 361621 w 922883"/>
                  <a:gd name="connsiteY6" fmla="*/ 1371672 h 1866176"/>
                  <a:gd name="connsiteX7" fmla="*/ 465221 w 922883"/>
                  <a:gd name="connsiteY7" fmla="*/ 1032508 h 1866176"/>
                  <a:gd name="connsiteX8" fmla="*/ 94728 w 922883"/>
                  <a:gd name="connsiteY8" fmla="*/ 473564 h 1866176"/>
                  <a:gd name="connsiteX9" fmla="*/ 54504 w 922883"/>
                  <a:gd name="connsiteY9" fmla="*/ 461078 h 1866176"/>
                  <a:gd name="connsiteX10" fmla="*/ 54504 w 922883"/>
                  <a:gd name="connsiteY10" fmla="*/ 342046 h 1866176"/>
                  <a:gd name="connsiteX11" fmla="*/ 54504 w 922883"/>
                  <a:gd name="connsiteY11" fmla="*/ 180 h 1866176"/>
                  <a:gd name="connsiteX12" fmla="*/ 76348 w 922883"/>
                  <a:gd name="connsiteY12" fmla="*/ 3514 h 1866176"/>
                  <a:gd name="connsiteX13" fmla="*/ 922883 w 922883"/>
                  <a:gd name="connsiteY13" fmla="*/ 1042177 h 1866176"/>
                  <a:gd name="connsiteX14" fmla="*/ 556504 w 922883"/>
                  <a:gd name="connsiteY14" fmla="*/ 1843847 h 1866176"/>
                  <a:gd name="connsiteX15" fmla="*/ 540297 w 922883"/>
                  <a:gd name="connsiteY15" fmla="*/ 1855664 h 1866176"/>
                  <a:gd name="connsiteX16" fmla="*/ 490522 w 922883"/>
                  <a:gd name="connsiteY16" fmla="*/ 1737913 h 1866176"/>
                  <a:gd name="connsiteX17" fmla="*/ 518834 w 922883"/>
                  <a:gd name="connsiteY17" fmla="*/ 1714266 h 1866176"/>
                  <a:gd name="connsiteX18" fmla="*/ 801956 w 922883"/>
                  <a:gd name="connsiteY18" fmla="*/ 1042177 h 1866176"/>
                  <a:gd name="connsiteX19" fmla="*/ 141992 w 922883"/>
                  <a:gd name="connsiteY19" fmla="*/ 145129 h 1866176"/>
                  <a:gd name="connsiteX20" fmla="*/ 54504 w 922883"/>
                  <a:gd name="connsiteY20" fmla="*/ 122634 h 1866176"/>
                  <a:gd name="connsiteX21" fmla="*/ 54504 w 922883"/>
                  <a:gd name="connsiteY21" fmla="*/ 180 h 1866176"/>
                  <a:gd name="connsiteX0" fmla="*/ 54504 w 922883"/>
                  <a:gd name="connsiteY0" fmla="*/ 342046 h 1862066"/>
                  <a:gd name="connsiteX1" fmla="*/ 139183 w 922883"/>
                  <a:gd name="connsiteY1" fmla="*/ 368332 h 1862066"/>
                  <a:gd name="connsiteX2" fmla="*/ 579428 w 922883"/>
                  <a:gd name="connsiteY2" fmla="*/ 1032508 h 1862066"/>
                  <a:gd name="connsiteX3" fmla="*/ 456323 w 922883"/>
                  <a:gd name="connsiteY3" fmla="*/ 1435527 h 1862066"/>
                  <a:gd name="connsiteX4" fmla="*/ 395450 w 922883"/>
                  <a:gd name="connsiteY4" fmla="*/ 1513000 h 1862066"/>
                  <a:gd name="connsiteX5" fmla="*/ 344773 w 922883"/>
                  <a:gd name="connsiteY5" fmla="*/ 1393114 h 1862066"/>
                  <a:gd name="connsiteX6" fmla="*/ 361621 w 922883"/>
                  <a:gd name="connsiteY6" fmla="*/ 1371672 h 1862066"/>
                  <a:gd name="connsiteX7" fmla="*/ 465221 w 922883"/>
                  <a:gd name="connsiteY7" fmla="*/ 1032508 h 1862066"/>
                  <a:gd name="connsiteX8" fmla="*/ 94728 w 922883"/>
                  <a:gd name="connsiteY8" fmla="*/ 473564 h 1862066"/>
                  <a:gd name="connsiteX9" fmla="*/ 54504 w 922883"/>
                  <a:gd name="connsiteY9" fmla="*/ 461078 h 1862066"/>
                  <a:gd name="connsiteX10" fmla="*/ 54504 w 922883"/>
                  <a:gd name="connsiteY10" fmla="*/ 342046 h 1862066"/>
                  <a:gd name="connsiteX11" fmla="*/ 54504 w 922883"/>
                  <a:gd name="connsiteY11" fmla="*/ 180 h 1862066"/>
                  <a:gd name="connsiteX12" fmla="*/ 76348 w 922883"/>
                  <a:gd name="connsiteY12" fmla="*/ 3514 h 1862066"/>
                  <a:gd name="connsiteX13" fmla="*/ 922883 w 922883"/>
                  <a:gd name="connsiteY13" fmla="*/ 1042177 h 1862066"/>
                  <a:gd name="connsiteX14" fmla="*/ 556504 w 922883"/>
                  <a:gd name="connsiteY14" fmla="*/ 1843847 h 1862066"/>
                  <a:gd name="connsiteX15" fmla="*/ 540297 w 922883"/>
                  <a:gd name="connsiteY15" fmla="*/ 1855664 h 1862066"/>
                  <a:gd name="connsiteX16" fmla="*/ 490522 w 922883"/>
                  <a:gd name="connsiteY16" fmla="*/ 1737913 h 1862066"/>
                  <a:gd name="connsiteX17" fmla="*/ 518834 w 922883"/>
                  <a:gd name="connsiteY17" fmla="*/ 1714266 h 1862066"/>
                  <a:gd name="connsiteX18" fmla="*/ 801956 w 922883"/>
                  <a:gd name="connsiteY18" fmla="*/ 1042177 h 1862066"/>
                  <a:gd name="connsiteX19" fmla="*/ 141992 w 922883"/>
                  <a:gd name="connsiteY19" fmla="*/ 145129 h 1862066"/>
                  <a:gd name="connsiteX20" fmla="*/ 54504 w 922883"/>
                  <a:gd name="connsiteY20" fmla="*/ 122634 h 1862066"/>
                  <a:gd name="connsiteX21" fmla="*/ 54504 w 922883"/>
                  <a:gd name="connsiteY21" fmla="*/ 180 h 1862066"/>
                  <a:gd name="connsiteX0" fmla="*/ 54504 w 922883"/>
                  <a:gd name="connsiteY0" fmla="*/ 342046 h 1862985"/>
                  <a:gd name="connsiteX1" fmla="*/ 139183 w 922883"/>
                  <a:gd name="connsiteY1" fmla="*/ 368332 h 1862985"/>
                  <a:gd name="connsiteX2" fmla="*/ 579428 w 922883"/>
                  <a:gd name="connsiteY2" fmla="*/ 1032508 h 1862985"/>
                  <a:gd name="connsiteX3" fmla="*/ 456323 w 922883"/>
                  <a:gd name="connsiteY3" fmla="*/ 1435527 h 1862985"/>
                  <a:gd name="connsiteX4" fmla="*/ 395450 w 922883"/>
                  <a:gd name="connsiteY4" fmla="*/ 1513000 h 1862985"/>
                  <a:gd name="connsiteX5" fmla="*/ 344773 w 922883"/>
                  <a:gd name="connsiteY5" fmla="*/ 1393114 h 1862985"/>
                  <a:gd name="connsiteX6" fmla="*/ 361621 w 922883"/>
                  <a:gd name="connsiteY6" fmla="*/ 1371672 h 1862985"/>
                  <a:gd name="connsiteX7" fmla="*/ 465221 w 922883"/>
                  <a:gd name="connsiteY7" fmla="*/ 1032508 h 1862985"/>
                  <a:gd name="connsiteX8" fmla="*/ 94728 w 922883"/>
                  <a:gd name="connsiteY8" fmla="*/ 473564 h 1862985"/>
                  <a:gd name="connsiteX9" fmla="*/ 54504 w 922883"/>
                  <a:gd name="connsiteY9" fmla="*/ 461078 h 1862985"/>
                  <a:gd name="connsiteX10" fmla="*/ 54504 w 922883"/>
                  <a:gd name="connsiteY10" fmla="*/ 342046 h 1862985"/>
                  <a:gd name="connsiteX11" fmla="*/ 54504 w 922883"/>
                  <a:gd name="connsiteY11" fmla="*/ 180 h 1862985"/>
                  <a:gd name="connsiteX12" fmla="*/ 76348 w 922883"/>
                  <a:gd name="connsiteY12" fmla="*/ 3514 h 1862985"/>
                  <a:gd name="connsiteX13" fmla="*/ 922883 w 922883"/>
                  <a:gd name="connsiteY13" fmla="*/ 1042177 h 1862985"/>
                  <a:gd name="connsiteX14" fmla="*/ 556504 w 922883"/>
                  <a:gd name="connsiteY14" fmla="*/ 1843847 h 1862985"/>
                  <a:gd name="connsiteX15" fmla="*/ 540297 w 922883"/>
                  <a:gd name="connsiteY15" fmla="*/ 1855664 h 1862985"/>
                  <a:gd name="connsiteX16" fmla="*/ 490522 w 922883"/>
                  <a:gd name="connsiteY16" fmla="*/ 1737913 h 1862985"/>
                  <a:gd name="connsiteX17" fmla="*/ 518834 w 922883"/>
                  <a:gd name="connsiteY17" fmla="*/ 1714266 h 1862985"/>
                  <a:gd name="connsiteX18" fmla="*/ 801956 w 922883"/>
                  <a:gd name="connsiteY18" fmla="*/ 1042177 h 1862985"/>
                  <a:gd name="connsiteX19" fmla="*/ 141992 w 922883"/>
                  <a:gd name="connsiteY19" fmla="*/ 145129 h 1862985"/>
                  <a:gd name="connsiteX20" fmla="*/ 54504 w 922883"/>
                  <a:gd name="connsiteY20" fmla="*/ 122634 h 1862985"/>
                  <a:gd name="connsiteX21" fmla="*/ 54504 w 922883"/>
                  <a:gd name="connsiteY21" fmla="*/ 180 h 1862985"/>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2883" h="1862276">
                    <a:moveTo>
                      <a:pt x="54504" y="342046"/>
                    </a:moveTo>
                    <a:cubicBezTo>
                      <a:pt x="91155" y="346596"/>
                      <a:pt x="110957" y="359570"/>
                      <a:pt x="139183" y="368332"/>
                    </a:cubicBezTo>
                    <a:cubicBezTo>
                      <a:pt x="397896" y="477759"/>
                      <a:pt x="579428" y="733934"/>
                      <a:pt x="579428" y="1032508"/>
                    </a:cubicBezTo>
                    <a:cubicBezTo>
                      <a:pt x="579428" y="1181795"/>
                      <a:pt x="534045" y="1320483"/>
                      <a:pt x="456323" y="1435527"/>
                    </a:cubicBezTo>
                    <a:lnTo>
                      <a:pt x="395450" y="1513000"/>
                    </a:lnTo>
                    <a:cubicBezTo>
                      <a:pt x="355388" y="1544650"/>
                      <a:pt x="258454" y="1498370"/>
                      <a:pt x="344773" y="1393114"/>
                    </a:cubicBezTo>
                    <a:lnTo>
                      <a:pt x="361621" y="1371672"/>
                    </a:lnTo>
                    <a:cubicBezTo>
                      <a:pt x="427029" y="1274856"/>
                      <a:pt x="465221" y="1158142"/>
                      <a:pt x="465221" y="1032508"/>
                    </a:cubicBezTo>
                    <a:cubicBezTo>
                      <a:pt x="465221" y="781240"/>
                      <a:pt x="312451" y="565653"/>
                      <a:pt x="94728" y="473564"/>
                    </a:cubicBezTo>
                    <a:lnTo>
                      <a:pt x="54504" y="461078"/>
                    </a:lnTo>
                    <a:cubicBezTo>
                      <a:pt x="8164" y="446676"/>
                      <a:pt x="12377" y="335385"/>
                      <a:pt x="54504" y="342046"/>
                    </a:cubicBezTo>
                    <a:close/>
                    <a:moveTo>
                      <a:pt x="54504" y="180"/>
                    </a:moveTo>
                    <a:lnTo>
                      <a:pt x="76348" y="3514"/>
                    </a:lnTo>
                    <a:cubicBezTo>
                      <a:pt x="559465" y="102374"/>
                      <a:pt x="922883" y="529835"/>
                      <a:pt x="922883" y="1042177"/>
                    </a:cubicBezTo>
                    <a:cubicBezTo>
                      <a:pt x="922883" y="1362391"/>
                      <a:pt x="780923" y="1649448"/>
                      <a:pt x="556504" y="1843847"/>
                    </a:cubicBezTo>
                    <a:lnTo>
                      <a:pt x="540297" y="1855664"/>
                    </a:lnTo>
                    <a:cubicBezTo>
                      <a:pt x="494216" y="1888026"/>
                      <a:pt x="418648" y="1794013"/>
                      <a:pt x="490522" y="1737913"/>
                    </a:cubicBezTo>
                    <a:lnTo>
                      <a:pt x="518834" y="1714266"/>
                    </a:lnTo>
                    <a:cubicBezTo>
                      <a:pt x="693513" y="1543702"/>
                      <a:pt x="801956" y="1305604"/>
                      <a:pt x="801956" y="1042177"/>
                    </a:cubicBezTo>
                    <a:cubicBezTo>
                      <a:pt x="801956" y="620694"/>
                      <a:pt x="524342" y="264052"/>
                      <a:pt x="141992" y="145129"/>
                    </a:cubicBezTo>
                    <a:lnTo>
                      <a:pt x="54504" y="122634"/>
                    </a:lnTo>
                    <a:cubicBezTo>
                      <a:pt x="-19218" y="117622"/>
                      <a:pt x="-17112" y="-5339"/>
                      <a:pt x="54504" y="1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38" name="Rectangle 15"/>
              <p:cNvSpPr/>
              <p:nvPr/>
            </p:nvSpPr>
            <p:spPr>
              <a:xfrm flipH="1">
                <a:off x="5388794" y="3074229"/>
                <a:ext cx="183666" cy="369751"/>
              </a:xfrm>
              <a:custGeom>
                <a:avLst/>
                <a:gdLst>
                  <a:gd name="connsiteX0" fmla="*/ 26212 w 894591"/>
                  <a:gd name="connsiteY0" fmla="*/ 341866 h 1855484"/>
                  <a:gd name="connsiteX1" fmla="*/ 110891 w 894591"/>
                  <a:gd name="connsiteY1" fmla="*/ 368152 h 1855484"/>
                  <a:gd name="connsiteX2" fmla="*/ 551136 w 894591"/>
                  <a:gd name="connsiteY2" fmla="*/ 1032328 h 1855484"/>
                  <a:gd name="connsiteX3" fmla="*/ 428031 w 894591"/>
                  <a:gd name="connsiteY3" fmla="*/ 1435347 h 1855484"/>
                  <a:gd name="connsiteX4" fmla="*/ 367158 w 894591"/>
                  <a:gd name="connsiteY4" fmla="*/ 1512820 h 1855484"/>
                  <a:gd name="connsiteX5" fmla="*/ 316481 w 894591"/>
                  <a:gd name="connsiteY5" fmla="*/ 1392934 h 1855484"/>
                  <a:gd name="connsiteX6" fmla="*/ 333329 w 894591"/>
                  <a:gd name="connsiteY6" fmla="*/ 1371492 h 1855484"/>
                  <a:gd name="connsiteX7" fmla="*/ 436929 w 894591"/>
                  <a:gd name="connsiteY7" fmla="*/ 1032328 h 1855484"/>
                  <a:gd name="connsiteX8" fmla="*/ 66436 w 894591"/>
                  <a:gd name="connsiteY8" fmla="*/ 473384 h 1855484"/>
                  <a:gd name="connsiteX9" fmla="*/ 26212 w 894591"/>
                  <a:gd name="connsiteY9" fmla="*/ 460898 h 1855484"/>
                  <a:gd name="connsiteX10" fmla="*/ 26212 w 894591"/>
                  <a:gd name="connsiteY10" fmla="*/ 341866 h 1855484"/>
                  <a:gd name="connsiteX11" fmla="*/ 26212 w 894591"/>
                  <a:gd name="connsiteY11" fmla="*/ 0 h 1855484"/>
                  <a:gd name="connsiteX12" fmla="*/ 48056 w 894591"/>
                  <a:gd name="connsiteY12" fmla="*/ 3334 h 1855484"/>
                  <a:gd name="connsiteX13" fmla="*/ 894591 w 894591"/>
                  <a:gd name="connsiteY13" fmla="*/ 1041997 h 1855484"/>
                  <a:gd name="connsiteX14" fmla="*/ 528212 w 894591"/>
                  <a:gd name="connsiteY14" fmla="*/ 1843667 h 1855484"/>
                  <a:gd name="connsiteX15" fmla="*/ 512005 w 894591"/>
                  <a:gd name="connsiteY15" fmla="*/ 1855484 h 1855484"/>
                  <a:gd name="connsiteX16" fmla="*/ 462230 w 894591"/>
                  <a:gd name="connsiteY16" fmla="*/ 1737733 h 1855484"/>
                  <a:gd name="connsiteX17" fmla="*/ 490542 w 894591"/>
                  <a:gd name="connsiteY17" fmla="*/ 1714086 h 1855484"/>
                  <a:gd name="connsiteX18" fmla="*/ 773664 w 894591"/>
                  <a:gd name="connsiteY18" fmla="*/ 1041997 h 1855484"/>
                  <a:gd name="connsiteX19" fmla="*/ 113700 w 894591"/>
                  <a:gd name="connsiteY19" fmla="*/ 144949 h 1855484"/>
                  <a:gd name="connsiteX20" fmla="*/ 26212 w 894591"/>
                  <a:gd name="connsiteY20" fmla="*/ 122454 h 1855484"/>
                  <a:gd name="connsiteX21" fmla="*/ 26212 w 894591"/>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65393"/>
                  <a:gd name="connsiteX1" fmla="*/ 139183 w 922883"/>
                  <a:gd name="connsiteY1" fmla="*/ 368332 h 1865393"/>
                  <a:gd name="connsiteX2" fmla="*/ 579428 w 922883"/>
                  <a:gd name="connsiteY2" fmla="*/ 1032508 h 1865393"/>
                  <a:gd name="connsiteX3" fmla="*/ 456323 w 922883"/>
                  <a:gd name="connsiteY3" fmla="*/ 1435527 h 1865393"/>
                  <a:gd name="connsiteX4" fmla="*/ 395450 w 922883"/>
                  <a:gd name="connsiteY4" fmla="*/ 1513000 h 1865393"/>
                  <a:gd name="connsiteX5" fmla="*/ 344773 w 922883"/>
                  <a:gd name="connsiteY5" fmla="*/ 1393114 h 1865393"/>
                  <a:gd name="connsiteX6" fmla="*/ 361621 w 922883"/>
                  <a:gd name="connsiteY6" fmla="*/ 1371672 h 1865393"/>
                  <a:gd name="connsiteX7" fmla="*/ 465221 w 922883"/>
                  <a:gd name="connsiteY7" fmla="*/ 1032508 h 1865393"/>
                  <a:gd name="connsiteX8" fmla="*/ 94728 w 922883"/>
                  <a:gd name="connsiteY8" fmla="*/ 473564 h 1865393"/>
                  <a:gd name="connsiteX9" fmla="*/ 54504 w 922883"/>
                  <a:gd name="connsiteY9" fmla="*/ 461078 h 1865393"/>
                  <a:gd name="connsiteX10" fmla="*/ 54504 w 922883"/>
                  <a:gd name="connsiteY10" fmla="*/ 342046 h 1865393"/>
                  <a:gd name="connsiteX11" fmla="*/ 54504 w 922883"/>
                  <a:gd name="connsiteY11" fmla="*/ 180 h 1865393"/>
                  <a:gd name="connsiteX12" fmla="*/ 76348 w 922883"/>
                  <a:gd name="connsiteY12" fmla="*/ 3514 h 1865393"/>
                  <a:gd name="connsiteX13" fmla="*/ 922883 w 922883"/>
                  <a:gd name="connsiteY13" fmla="*/ 1042177 h 1865393"/>
                  <a:gd name="connsiteX14" fmla="*/ 556504 w 922883"/>
                  <a:gd name="connsiteY14" fmla="*/ 1843847 h 1865393"/>
                  <a:gd name="connsiteX15" fmla="*/ 540297 w 922883"/>
                  <a:gd name="connsiteY15" fmla="*/ 1855664 h 1865393"/>
                  <a:gd name="connsiteX16" fmla="*/ 490522 w 922883"/>
                  <a:gd name="connsiteY16" fmla="*/ 1737913 h 1865393"/>
                  <a:gd name="connsiteX17" fmla="*/ 518834 w 922883"/>
                  <a:gd name="connsiteY17" fmla="*/ 1714266 h 1865393"/>
                  <a:gd name="connsiteX18" fmla="*/ 801956 w 922883"/>
                  <a:gd name="connsiteY18" fmla="*/ 1042177 h 1865393"/>
                  <a:gd name="connsiteX19" fmla="*/ 141992 w 922883"/>
                  <a:gd name="connsiteY19" fmla="*/ 145129 h 1865393"/>
                  <a:gd name="connsiteX20" fmla="*/ 54504 w 922883"/>
                  <a:gd name="connsiteY20" fmla="*/ 122634 h 1865393"/>
                  <a:gd name="connsiteX21" fmla="*/ 54504 w 922883"/>
                  <a:gd name="connsiteY21" fmla="*/ 180 h 1865393"/>
                  <a:gd name="connsiteX0" fmla="*/ 54504 w 922883"/>
                  <a:gd name="connsiteY0" fmla="*/ 342046 h 1866176"/>
                  <a:gd name="connsiteX1" fmla="*/ 139183 w 922883"/>
                  <a:gd name="connsiteY1" fmla="*/ 368332 h 1866176"/>
                  <a:gd name="connsiteX2" fmla="*/ 579428 w 922883"/>
                  <a:gd name="connsiteY2" fmla="*/ 1032508 h 1866176"/>
                  <a:gd name="connsiteX3" fmla="*/ 456323 w 922883"/>
                  <a:gd name="connsiteY3" fmla="*/ 1435527 h 1866176"/>
                  <a:gd name="connsiteX4" fmla="*/ 395450 w 922883"/>
                  <a:gd name="connsiteY4" fmla="*/ 1513000 h 1866176"/>
                  <a:gd name="connsiteX5" fmla="*/ 344773 w 922883"/>
                  <a:gd name="connsiteY5" fmla="*/ 1393114 h 1866176"/>
                  <a:gd name="connsiteX6" fmla="*/ 361621 w 922883"/>
                  <a:gd name="connsiteY6" fmla="*/ 1371672 h 1866176"/>
                  <a:gd name="connsiteX7" fmla="*/ 465221 w 922883"/>
                  <a:gd name="connsiteY7" fmla="*/ 1032508 h 1866176"/>
                  <a:gd name="connsiteX8" fmla="*/ 94728 w 922883"/>
                  <a:gd name="connsiteY8" fmla="*/ 473564 h 1866176"/>
                  <a:gd name="connsiteX9" fmla="*/ 54504 w 922883"/>
                  <a:gd name="connsiteY9" fmla="*/ 461078 h 1866176"/>
                  <a:gd name="connsiteX10" fmla="*/ 54504 w 922883"/>
                  <a:gd name="connsiteY10" fmla="*/ 342046 h 1866176"/>
                  <a:gd name="connsiteX11" fmla="*/ 54504 w 922883"/>
                  <a:gd name="connsiteY11" fmla="*/ 180 h 1866176"/>
                  <a:gd name="connsiteX12" fmla="*/ 76348 w 922883"/>
                  <a:gd name="connsiteY12" fmla="*/ 3514 h 1866176"/>
                  <a:gd name="connsiteX13" fmla="*/ 922883 w 922883"/>
                  <a:gd name="connsiteY13" fmla="*/ 1042177 h 1866176"/>
                  <a:gd name="connsiteX14" fmla="*/ 556504 w 922883"/>
                  <a:gd name="connsiteY14" fmla="*/ 1843847 h 1866176"/>
                  <a:gd name="connsiteX15" fmla="*/ 540297 w 922883"/>
                  <a:gd name="connsiteY15" fmla="*/ 1855664 h 1866176"/>
                  <a:gd name="connsiteX16" fmla="*/ 490522 w 922883"/>
                  <a:gd name="connsiteY16" fmla="*/ 1737913 h 1866176"/>
                  <a:gd name="connsiteX17" fmla="*/ 518834 w 922883"/>
                  <a:gd name="connsiteY17" fmla="*/ 1714266 h 1866176"/>
                  <a:gd name="connsiteX18" fmla="*/ 801956 w 922883"/>
                  <a:gd name="connsiteY18" fmla="*/ 1042177 h 1866176"/>
                  <a:gd name="connsiteX19" fmla="*/ 141992 w 922883"/>
                  <a:gd name="connsiteY19" fmla="*/ 145129 h 1866176"/>
                  <a:gd name="connsiteX20" fmla="*/ 54504 w 922883"/>
                  <a:gd name="connsiteY20" fmla="*/ 122634 h 1866176"/>
                  <a:gd name="connsiteX21" fmla="*/ 54504 w 922883"/>
                  <a:gd name="connsiteY21" fmla="*/ 180 h 1866176"/>
                  <a:gd name="connsiteX0" fmla="*/ 54504 w 922883"/>
                  <a:gd name="connsiteY0" fmla="*/ 342046 h 1862066"/>
                  <a:gd name="connsiteX1" fmla="*/ 139183 w 922883"/>
                  <a:gd name="connsiteY1" fmla="*/ 368332 h 1862066"/>
                  <a:gd name="connsiteX2" fmla="*/ 579428 w 922883"/>
                  <a:gd name="connsiteY2" fmla="*/ 1032508 h 1862066"/>
                  <a:gd name="connsiteX3" fmla="*/ 456323 w 922883"/>
                  <a:gd name="connsiteY3" fmla="*/ 1435527 h 1862066"/>
                  <a:gd name="connsiteX4" fmla="*/ 395450 w 922883"/>
                  <a:gd name="connsiteY4" fmla="*/ 1513000 h 1862066"/>
                  <a:gd name="connsiteX5" fmla="*/ 344773 w 922883"/>
                  <a:gd name="connsiteY5" fmla="*/ 1393114 h 1862066"/>
                  <a:gd name="connsiteX6" fmla="*/ 361621 w 922883"/>
                  <a:gd name="connsiteY6" fmla="*/ 1371672 h 1862066"/>
                  <a:gd name="connsiteX7" fmla="*/ 465221 w 922883"/>
                  <a:gd name="connsiteY7" fmla="*/ 1032508 h 1862066"/>
                  <a:gd name="connsiteX8" fmla="*/ 94728 w 922883"/>
                  <a:gd name="connsiteY8" fmla="*/ 473564 h 1862066"/>
                  <a:gd name="connsiteX9" fmla="*/ 54504 w 922883"/>
                  <a:gd name="connsiteY9" fmla="*/ 461078 h 1862066"/>
                  <a:gd name="connsiteX10" fmla="*/ 54504 w 922883"/>
                  <a:gd name="connsiteY10" fmla="*/ 342046 h 1862066"/>
                  <a:gd name="connsiteX11" fmla="*/ 54504 w 922883"/>
                  <a:gd name="connsiteY11" fmla="*/ 180 h 1862066"/>
                  <a:gd name="connsiteX12" fmla="*/ 76348 w 922883"/>
                  <a:gd name="connsiteY12" fmla="*/ 3514 h 1862066"/>
                  <a:gd name="connsiteX13" fmla="*/ 922883 w 922883"/>
                  <a:gd name="connsiteY13" fmla="*/ 1042177 h 1862066"/>
                  <a:gd name="connsiteX14" fmla="*/ 556504 w 922883"/>
                  <a:gd name="connsiteY14" fmla="*/ 1843847 h 1862066"/>
                  <a:gd name="connsiteX15" fmla="*/ 540297 w 922883"/>
                  <a:gd name="connsiteY15" fmla="*/ 1855664 h 1862066"/>
                  <a:gd name="connsiteX16" fmla="*/ 490522 w 922883"/>
                  <a:gd name="connsiteY16" fmla="*/ 1737913 h 1862066"/>
                  <a:gd name="connsiteX17" fmla="*/ 518834 w 922883"/>
                  <a:gd name="connsiteY17" fmla="*/ 1714266 h 1862066"/>
                  <a:gd name="connsiteX18" fmla="*/ 801956 w 922883"/>
                  <a:gd name="connsiteY18" fmla="*/ 1042177 h 1862066"/>
                  <a:gd name="connsiteX19" fmla="*/ 141992 w 922883"/>
                  <a:gd name="connsiteY19" fmla="*/ 145129 h 1862066"/>
                  <a:gd name="connsiteX20" fmla="*/ 54504 w 922883"/>
                  <a:gd name="connsiteY20" fmla="*/ 122634 h 1862066"/>
                  <a:gd name="connsiteX21" fmla="*/ 54504 w 922883"/>
                  <a:gd name="connsiteY21" fmla="*/ 180 h 1862066"/>
                  <a:gd name="connsiteX0" fmla="*/ 54504 w 922883"/>
                  <a:gd name="connsiteY0" fmla="*/ 342046 h 1862985"/>
                  <a:gd name="connsiteX1" fmla="*/ 139183 w 922883"/>
                  <a:gd name="connsiteY1" fmla="*/ 368332 h 1862985"/>
                  <a:gd name="connsiteX2" fmla="*/ 579428 w 922883"/>
                  <a:gd name="connsiteY2" fmla="*/ 1032508 h 1862985"/>
                  <a:gd name="connsiteX3" fmla="*/ 456323 w 922883"/>
                  <a:gd name="connsiteY3" fmla="*/ 1435527 h 1862985"/>
                  <a:gd name="connsiteX4" fmla="*/ 395450 w 922883"/>
                  <a:gd name="connsiteY4" fmla="*/ 1513000 h 1862985"/>
                  <a:gd name="connsiteX5" fmla="*/ 344773 w 922883"/>
                  <a:gd name="connsiteY5" fmla="*/ 1393114 h 1862985"/>
                  <a:gd name="connsiteX6" fmla="*/ 361621 w 922883"/>
                  <a:gd name="connsiteY6" fmla="*/ 1371672 h 1862985"/>
                  <a:gd name="connsiteX7" fmla="*/ 465221 w 922883"/>
                  <a:gd name="connsiteY7" fmla="*/ 1032508 h 1862985"/>
                  <a:gd name="connsiteX8" fmla="*/ 94728 w 922883"/>
                  <a:gd name="connsiteY8" fmla="*/ 473564 h 1862985"/>
                  <a:gd name="connsiteX9" fmla="*/ 54504 w 922883"/>
                  <a:gd name="connsiteY9" fmla="*/ 461078 h 1862985"/>
                  <a:gd name="connsiteX10" fmla="*/ 54504 w 922883"/>
                  <a:gd name="connsiteY10" fmla="*/ 342046 h 1862985"/>
                  <a:gd name="connsiteX11" fmla="*/ 54504 w 922883"/>
                  <a:gd name="connsiteY11" fmla="*/ 180 h 1862985"/>
                  <a:gd name="connsiteX12" fmla="*/ 76348 w 922883"/>
                  <a:gd name="connsiteY12" fmla="*/ 3514 h 1862985"/>
                  <a:gd name="connsiteX13" fmla="*/ 922883 w 922883"/>
                  <a:gd name="connsiteY13" fmla="*/ 1042177 h 1862985"/>
                  <a:gd name="connsiteX14" fmla="*/ 556504 w 922883"/>
                  <a:gd name="connsiteY14" fmla="*/ 1843847 h 1862985"/>
                  <a:gd name="connsiteX15" fmla="*/ 540297 w 922883"/>
                  <a:gd name="connsiteY15" fmla="*/ 1855664 h 1862985"/>
                  <a:gd name="connsiteX16" fmla="*/ 490522 w 922883"/>
                  <a:gd name="connsiteY16" fmla="*/ 1737913 h 1862985"/>
                  <a:gd name="connsiteX17" fmla="*/ 518834 w 922883"/>
                  <a:gd name="connsiteY17" fmla="*/ 1714266 h 1862985"/>
                  <a:gd name="connsiteX18" fmla="*/ 801956 w 922883"/>
                  <a:gd name="connsiteY18" fmla="*/ 1042177 h 1862985"/>
                  <a:gd name="connsiteX19" fmla="*/ 141992 w 922883"/>
                  <a:gd name="connsiteY19" fmla="*/ 145129 h 1862985"/>
                  <a:gd name="connsiteX20" fmla="*/ 54504 w 922883"/>
                  <a:gd name="connsiteY20" fmla="*/ 122634 h 1862985"/>
                  <a:gd name="connsiteX21" fmla="*/ 54504 w 922883"/>
                  <a:gd name="connsiteY21" fmla="*/ 180 h 1862985"/>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2883" h="1862276">
                    <a:moveTo>
                      <a:pt x="54504" y="342046"/>
                    </a:moveTo>
                    <a:cubicBezTo>
                      <a:pt x="91155" y="346596"/>
                      <a:pt x="110957" y="359570"/>
                      <a:pt x="139183" y="368332"/>
                    </a:cubicBezTo>
                    <a:cubicBezTo>
                      <a:pt x="397896" y="477759"/>
                      <a:pt x="579428" y="733934"/>
                      <a:pt x="579428" y="1032508"/>
                    </a:cubicBezTo>
                    <a:cubicBezTo>
                      <a:pt x="579428" y="1181795"/>
                      <a:pt x="534045" y="1320483"/>
                      <a:pt x="456323" y="1435527"/>
                    </a:cubicBezTo>
                    <a:lnTo>
                      <a:pt x="395450" y="1513000"/>
                    </a:lnTo>
                    <a:cubicBezTo>
                      <a:pt x="355388" y="1544650"/>
                      <a:pt x="258454" y="1498370"/>
                      <a:pt x="344773" y="1393114"/>
                    </a:cubicBezTo>
                    <a:lnTo>
                      <a:pt x="361621" y="1371672"/>
                    </a:lnTo>
                    <a:cubicBezTo>
                      <a:pt x="427029" y="1274856"/>
                      <a:pt x="465221" y="1158142"/>
                      <a:pt x="465221" y="1032508"/>
                    </a:cubicBezTo>
                    <a:cubicBezTo>
                      <a:pt x="465221" y="781240"/>
                      <a:pt x="312451" y="565653"/>
                      <a:pt x="94728" y="473564"/>
                    </a:cubicBezTo>
                    <a:lnTo>
                      <a:pt x="54504" y="461078"/>
                    </a:lnTo>
                    <a:cubicBezTo>
                      <a:pt x="8164" y="446676"/>
                      <a:pt x="12377" y="335385"/>
                      <a:pt x="54504" y="342046"/>
                    </a:cubicBezTo>
                    <a:close/>
                    <a:moveTo>
                      <a:pt x="54504" y="180"/>
                    </a:moveTo>
                    <a:lnTo>
                      <a:pt x="76348" y="3514"/>
                    </a:lnTo>
                    <a:cubicBezTo>
                      <a:pt x="559465" y="102374"/>
                      <a:pt x="922883" y="529835"/>
                      <a:pt x="922883" y="1042177"/>
                    </a:cubicBezTo>
                    <a:cubicBezTo>
                      <a:pt x="922883" y="1362391"/>
                      <a:pt x="780923" y="1649448"/>
                      <a:pt x="556504" y="1843847"/>
                    </a:cubicBezTo>
                    <a:lnTo>
                      <a:pt x="540297" y="1855664"/>
                    </a:lnTo>
                    <a:cubicBezTo>
                      <a:pt x="494216" y="1888026"/>
                      <a:pt x="418648" y="1794013"/>
                      <a:pt x="490522" y="1737913"/>
                    </a:cubicBezTo>
                    <a:lnTo>
                      <a:pt x="518834" y="1714266"/>
                    </a:lnTo>
                    <a:cubicBezTo>
                      <a:pt x="693513" y="1543702"/>
                      <a:pt x="801956" y="1305604"/>
                      <a:pt x="801956" y="1042177"/>
                    </a:cubicBezTo>
                    <a:cubicBezTo>
                      <a:pt x="801956" y="620694"/>
                      <a:pt x="524342" y="264052"/>
                      <a:pt x="141992" y="145129"/>
                    </a:cubicBezTo>
                    <a:lnTo>
                      <a:pt x="54504" y="122634"/>
                    </a:lnTo>
                    <a:cubicBezTo>
                      <a:pt x="-19218" y="117622"/>
                      <a:pt x="-17112" y="-5339"/>
                      <a:pt x="54504" y="1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grpSp>
          <p:nvGrpSpPr>
            <p:cNvPr id="30" name="Group 45"/>
            <p:cNvGrpSpPr/>
            <p:nvPr/>
          </p:nvGrpSpPr>
          <p:grpSpPr>
            <a:xfrm>
              <a:off x="10167384" y="3879495"/>
              <a:ext cx="275493" cy="556855"/>
              <a:chOff x="6247444" y="3868815"/>
              <a:chExt cx="1272282" cy="2571666"/>
            </a:xfrm>
            <a:grpFill/>
          </p:grpSpPr>
          <p:sp>
            <p:nvSpPr>
              <p:cNvPr id="31" name="Oval 46"/>
              <p:cNvSpPr/>
              <p:nvPr/>
            </p:nvSpPr>
            <p:spPr>
              <a:xfrm>
                <a:off x="6648922" y="3868815"/>
                <a:ext cx="477260" cy="4772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32" name="Group 47"/>
              <p:cNvGrpSpPr/>
              <p:nvPr/>
            </p:nvGrpSpPr>
            <p:grpSpPr>
              <a:xfrm>
                <a:off x="6247444" y="4105086"/>
                <a:ext cx="1272282" cy="2335395"/>
                <a:chOff x="6247444" y="4105086"/>
                <a:chExt cx="1272282" cy="2335395"/>
              </a:xfrm>
              <a:grpFill/>
            </p:grpSpPr>
            <p:sp>
              <p:nvSpPr>
                <p:cNvPr id="33" name="Rectangle 4"/>
                <p:cNvSpPr/>
                <p:nvPr/>
              </p:nvSpPr>
              <p:spPr>
                <a:xfrm rot="11702868">
                  <a:off x="6452017" y="4109326"/>
                  <a:ext cx="295928" cy="2331155"/>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34" name="Rectangle 4"/>
                <p:cNvSpPr/>
                <p:nvPr/>
              </p:nvSpPr>
              <p:spPr>
                <a:xfrm rot="9900000">
                  <a:off x="7035477" y="4105086"/>
                  <a:ext cx="288741" cy="2331720"/>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35" name="Rectangle 4"/>
                <p:cNvSpPr/>
                <p:nvPr/>
              </p:nvSpPr>
              <p:spPr>
                <a:xfrm rot="3000000">
                  <a:off x="6753228" y="5210348"/>
                  <a:ext cx="164592" cy="1176159"/>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36" name="Rectangle 4"/>
                <p:cNvSpPr/>
                <p:nvPr/>
              </p:nvSpPr>
              <p:spPr>
                <a:xfrm rot="7800000">
                  <a:off x="6849351" y="5199533"/>
                  <a:ext cx="164592" cy="1176159"/>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grpSp>
      </p:grpSp>
      <p:grpSp>
        <p:nvGrpSpPr>
          <p:cNvPr id="39" name="Group 2"/>
          <p:cNvGrpSpPr/>
          <p:nvPr/>
        </p:nvGrpSpPr>
        <p:grpSpPr>
          <a:xfrm>
            <a:off x="5620439" y="4835464"/>
            <a:ext cx="2413964" cy="1660263"/>
            <a:chOff x="5621171" y="4551953"/>
            <a:chExt cx="2414278" cy="1660263"/>
          </a:xfrm>
        </p:grpSpPr>
        <p:sp>
          <p:nvSpPr>
            <p:cNvPr id="40" name="Rounded Rectangle 219"/>
            <p:cNvSpPr/>
            <p:nvPr/>
          </p:nvSpPr>
          <p:spPr>
            <a:xfrm>
              <a:off x="6133197" y="4551953"/>
              <a:ext cx="1902252" cy="1660263"/>
            </a:xfrm>
            <a:prstGeom prst="round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41" name="Group 58"/>
            <p:cNvGrpSpPr/>
            <p:nvPr/>
          </p:nvGrpSpPr>
          <p:grpSpPr>
            <a:xfrm>
              <a:off x="6543775" y="4753135"/>
              <a:ext cx="1335157" cy="1246522"/>
              <a:chOff x="5981937" y="4397729"/>
              <a:chExt cx="1488494" cy="1389680"/>
            </a:xfrm>
          </p:grpSpPr>
          <p:sp>
            <p:nvSpPr>
              <p:cNvPr id="47" name="Rectangle 10"/>
              <p:cNvSpPr/>
              <p:nvPr/>
            </p:nvSpPr>
            <p:spPr>
              <a:xfrm>
                <a:off x="6532627" y="4812228"/>
                <a:ext cx="601860" cy="975181"/>
              </a:xfrm>
              <a:custGeom>
                <a:avLst/>
                <a:gdLst/>
                <a:ahLst/>
                <a:cxnLst/>
                <a:rect l="l" t="t" r="r" b="b"/>
                <a:pathLst>
                  <a:path w="657162" h="1064786">
                    <a:moveTo>
                      <a:pt x="94315" y="787103"/>
                    </a:moveTo>
                    <a:lnTo>
                      <a:pt x="94315" y="862662"/>
                    </a:lnTo>
                    <a:lnTo>
                      <a:pt x="216418" y="862662"/>
                    </a:lnTo>
                    <a:lnTo>
                      <a:pt x="216418" y="787103"/>
                    </a:lnTo>
                    <a:close/>
                    <a:moveTo>
                      <a:pt x="94315" y="655094"/>
                    </a:moveTo>
                    <a:lnTo>
                      <a:pt x="94315" y="730653"/>
                    </a:lnTo>
                    <a:lnTo>
                      <a:pt x="216418" y="730653"/>
                    </a:lnTo>
                    <a:lnTo>
                      <a:pt x="216418" y="655094"/>
                    </a:lnTo>
                    <a:close/>
                    <a:moveTo>
                      <a:pt x="449257" y="522880"/>
                    </a:moveTo>
                    <a:lnTo>
                      <a:pt x="449257" y="598439"/>
                    </a:lnTo>
                    <a:lnTo>
                      <a:pt x="571360" y="598439"/>
                    </a:lnTo>
                    <a:lnTo>
                      <a:pt x="571360" y="522880"/>
                    </a:lnTo>
                    <a:close/>
                    <a:moveTo>
                      <a:pt x="266838" y="522880"/>
                    </a:moveTo>
                    <a:lnTo>
                      <a:pt x="266838" y="598439"/>
                    </a:lnTo>
                    <a:lnTo>
                      <a:pt x="388941" y="598439"/>
                    </a:lnTo>
                    <a:lnTo>
                      <a:pt x="388941" y="522880"/>
                    </a:lnTo>
                    <a:close/>
                    <a:moveTo>
                      <a:pt x="94315" y="522880"/>
                    </a:moveTo>
                    <a:lnTo>
                      <a:pt x="94315" y="598439"/>
                    </a:lnTo>
                    <a:lnTo>
                      <a:pt x="216418" y="598439"/>
                    </a:lnTo>
                    <a:lnTo>
                      <a:pt x="216418" y="522880"/>
                    </a:lnTo>
                    <a:close/>
                    <a:moveTo>
                      <a:pt x="449257" y="375482"/>
                    </a:moveTo>
                    <a:lnTo>
                      <a:pt x="449257" y="451041"/>
                    </a:lnTo>
                    <a:lnTo>
                      <a:pt x="571360" y="451041"/>
                    </a:lnTo>
                    <a:lnTo>
                      <a:pt x="571360" y="375482"/>
                    </a:lnTo>
                    <a:close/>
                    <a:moveTo>
                      <a:pt x="266838" y="375482"/>
                    </a:moveTo>
                    <a:lnTo>
                      <a:pt x="266838" y="451041"/>
                    </a:lnTo>
                    <a:lnTo>
                      <a:pt x="388941" y="451041"/>
                    </a:lnTo>
                    <a:lnTo>
                      <a:pt x="388941" y="375482"/>
                    </a:lnTo>
                    <a:close/>
                    <a:moveTo>
                      <a:pt x="94315" y="375482"/>
                    </a:moveTo>
                    <a:lnTo>
                      <a:pt x="94315" y="451041"/>
                    </a:lnTo>
                    <a:lnTo>
                      <a:pt x="216418" y="451041"/>
                    </a:lnTo>
                    <a:lnTo>
                      <a:pt x="216418" y="375482"/>
                    </a:lnTo>
                    <a:close/>
                    <a:moveTo>
                      <a:pt x="449257" y="238213"/>
                    </a:moveTo>
                    <a:lnTo>
                      <a:pt x="449257" y="313772"/>
                    </a:lnTo>
                    <a:lnTo>
                      <a:pt x="571360" y="313772"/>
                    </a:lnTo>
                    <a:lnTo>
                      <a:pt x="571360" y="238213"/>
                    </a:lnTo>
                    <a:close/>
                    <a:moveTo>
                      <a:pt x="266838" y="238213"/>
                    </a:moveTo>
                    <a:lnTo>
                      <a:pt x="266838" y="313772"/>
                    </a:lnTo>
                    <a:lnTo>
                      <a:pt x="388941" y="313772"/>
                    </a:lnTo>
                    <a:lnTo>
                      <a:pt x="388941" y="238213"/>
                    </a:lnTo>
                    <a:close/>
                    <a:moveTo>
                      <a:pt x="94315" y="238213"/>
                    </a:moveTo>
                    <a:lnTo>
                      <a:pt x="94315" y="313772"/>
                    </a:lnTo>
                    <a:lnTo>
                      <a:pt x="216418" y="313772"/>
                    </a:lnTo>
                    <a:lnTo>
                      <a:pt x="216418" y="238213"/>
                    </a:lnTo>
                    <a:close/>
                    <a:moveTo>
                      <a:pt x="449257" y="85813"/>
                    </a:moveTo>
                    <a:lnTo>
                      <a:pt x="449257" y="161372"/>
                    </a:lnTo>
                    <a:lnTo>
                      <a:pt x="571360" y="161372"/>
                    </a:lnTo>
                    <a:lnTo>
                      <a:pt x="571360" y="85813"/>
                    </a:lnTo>
                    <a:close/>
                    <a:moveTo>
                      <a:pt x="266838" y="85813"/>
                    </a:moveTo>
                    <a:lnTo>
                      <a:pt x="266838" y="161372"/>
                    </a:lnTo>
                    <a:lnTo>
                      <a:pt x="388941" y="161372"/>
                    </a:lnTo>
                    <a:lnTo>
                      <a:pt x="388941" y="85813"/>
                    </a:lnTo>
                    <a:close/>
                    <a:moveTo>
                      <a:pt x="94315" y="85813"/>
                    </a:moveTo>
                    <a:lnTo>
                      <a:pt x="94315" y="161372"/>
                    </a:lnTo>
                    <a:lnTo>
                      <a:pt x="216418" y="161372"/>
                    </a:lnTo>
                    <a:lnTo>
                      <a:pt x="216418" y="85813"/>
                    </a:lnTo>
                    <a:close/>
                    <a:moveTo>
                      <a:pt x="0" y="0"/>
                    </a:moveTo>
                    <a:lnTo>
                      <a:pt x="657162" y="0"/>
                    </a:lnTo>
                    <a:lnTo>
                      <a:pt x="657162" y="1064786"/>
                    </a:lnTo>
                    <a:lnTo>
                      <a:pt x="0" y="1064786"/>
                    </a:ln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48" name="Rectangle 10"/>
              <p:cNvSpPr/>
              <p:nvPr/>
            </p:nvSpPr>
            <p:spPr>
              <a:xfrm flipH="1">
                <a:off x="6868571" y="4812228"/>
                <a:ext cx="601860" cy="975181"/>
              </a:xfrm>
              <a:custGeom>
                <a:avLst/>
                <a:gdLst/>
                <a:ahLst/>
                <a:cxnLst/>
                <a:rect l="l" t="t" r="r" b="b"/>
                <a:pathLst>
                  <a:path w="657162" h="1064786">
                    <a:moveTo>
                      <a:pt x="94315" y="787103"/>
                    </a:moveTo>
                    <a:lnTo>
                      <a:pt x="94315" y="862662"/>
                    </a:lnTo>
                    <a:lnTo>
                      <a:pt x="216418" y="862662"/>
                    </a:lnTo>
                    <a:lnTo>
                      <a:pt x="216418" y="787103"/>
                    </a:lnTo>
                    <a:close/>
                    <a:moveTo>
                      <a:pt x="94315" y="655094"/>
                    </a:moveTo>
                    <a:lnTo>
                      <a:pt x="94315" y="730653"/>
                    </a:lnTo>
                    <a:lnTo>
                      <a:pt x="216418" y="730653"/>
                    </a:lnTo>
                    <a:lnTo>
                      <a:pt x="216418" y="655094"/>
                    </a:lnTo>
                    <a:close/>
                    <a:moveTo>
                      <a:pt x="449257" y="522880"/>
                    </a:moveTo>
                    <a:lnTo>
                      <a:pt x="449257" y="598439"/>
                    </a:lnTo>
                    <a:lnTo>
                      <a:pt x="571360" y="598439"/>
                    </a:lnTo>
                    <a:lnTo>
                      <a:pt x="571360" y="522880"/>
                    </a:lnTo>
                    <a:close/>
                    <a:moveTo>
                      <a:pt x="266838" y="522880"/>
                    </a:moveTo>
                    <a:lnTo>
                      <a:pt x="266838" y="598439"/>
                    </a:lnTo>
                    <a:lnTo>
                      <a:pt x="388941" y="598439"/>
                    </a:lnTo>
                    <a:lnTo>
                      <a:pt x="388941" y="522880"/>
                    </a:lnTo>
                    <a:close/>
                    <a:moveTo>
                      <a:pt x="94315" y="522880"/>
                    </a:moveTo>
                    <a:lnTo>
                      <a:pt x="94315" y="598439"/>
                    </a:lnTo>
                    <a:lnTo>
                      <a:pt x="216418" y="598439"/>
                    </a:lnTo>
                    <a:lnTo>
                      <a:pt x="216418" y="522880"/>
                    </a:lnTo>
                    <a:close/>
                    <a:moveTo>
                      <a:pt x="449257" y="375482"/>
                    </a:moveTo>
                    <a:lnTo>
                      <a:pt x="449257" y="451041"/>
                    </a:lnTo>
                    <a:lnTo>
                      <a:pt x="571360" y="451041"/>
                    </a:lnTo>
                    <a:lnTo>
                      <a:pt x="571360" y="375482"/>
                    </a:lnTo>
                    <a:close/>
                    <a:moveTo>
                      <a:pt x="266838" y="375482"/>
                    </a:moveTo>
                    <a:lnTo>
                      <a:pt x="266838" y="451041"/>
                    </a:lnTo>
                    <a:lnTo>
                      <a:pt x="388941" y="451041"/>
                    </a:lnTo>
                    <a:lnTo>
                      <a:pt x="388941" y="375482"/>
                    </a:lnTo>
                    <a:close/>
                    <a:moveTo>
                      <a:pt x="94315" y="375482"/>
                    </a:moveTo>
                    <a:lnTo>
                      <a:pt x="94315" y="451041"/>
                    </a:lnTo>
                    <a:lnTo>
                      <a:pt x="216418" y="451041"/>
                    </a:lnTo>
                    <a:lnTo>
                      <a:pt x="216418" y="375482"/>
                    </a:lnTo>
                    <a:close/>
                    <a:moveTo>
                      <a:pt x="449257" y="238213"/>
                    </a:moveTo>
                    <a:lnTo>
                      <a:pt x="449257" y="313772"/>
                    </a:lnTo>
                    <a:lnTo>
                      <a:pt x="571360" y="313772"/>
                    </a:lnTo>
                    <a:lnTo>
                      <a:pt x="571360" y="238213"/>
                    </a:lnTo>
                    <a:close/>
                    <a:moveTo>
                      <a:pt x="266838" y="238213"/>
                    </a:moveTo>
                    <a:lnTo>
                      <a:pt x="266838" y="313772"/>
                    </a:lnTo>
                    <a:lnTo>
                      <a:pt x="388941" y="313772"/>
                    </a:lnTo>
                    <a:lnTo>
                      <a:pt x="388941" y="238213"/>
                    </a:lnTo>
                    <a:close/>
                    <a:moveTo>
                      <a:pt x="94315" y="238213"/>
                    </a:moveTo>
                    <a:lnTo>
                      <a:pt x="94315" y="313772"/>
                    </a:lnTo>
                    <a:lnTo>
                      <a:pt x="216418" y="313772"/>
                    </a:lnTo>
                    <a:lnTo>
                      <a:pt x="216418" y="238213"/>
                    </a:lnTo>
                    <a:close/>
                    <a:moveTo>
                      <a:pt x="449257" y="85813"/>
                    </a:moveTo>
                    <a:lnTo>
                      <a:pt x="449257" y="161372"/>
                    </a:lnTo>
                    <a:lnTo>
                      <a:pt x="571360" y="161372"/>
                    </a:lnTo>
                    <a:lnTo>
                      <a:pt x="571360" y="85813"/>
                    </a:lnTo>
                    <a:close/>
                    <a:moveTo>
                      <a:pt x="266838" y="85813"/>
                    </a:moveTo>
                    <a:lnTo>
                      <a:pt x="266838" y="161372"/>
                    </a:lnTo>
                    <a:lnTo>
                      <a:pt x="388941" y="161372"/>
                    </a:lnTo>
                    <a:lnTo>
                      <a:pt x="388941" y="85813"/>
                    </a:lnTo>
                    <a:close/>
                    <a:moveTo>
                      <a:pt x="94315" y="85813"/>
                    </a:moveTo>
                    <a:lnTo>
                      <a:pt x="94315" y="161372"/>
                    </a:lnTo>
                    <a:lnTo>
                      <a:pt x="216418" y="161372"/>
                    </a:lnTo>
                    <a:lnTo>
                      <a:pt x="216418" y="85813"/>
                    </a:lnTo>
                    <a:close/>
                    <a:moveTo>
                      <a:pt x="0" y="0"/>
                    </a:moveTo>
                    <a:lnTo>
                      <a:pt x="657162" y="0"/>
                    </a:lnTo>
                    <a:lnTo>
                      <a:pt x="657162" y="1064786"/>
                    </a:lnTo>
                    <a:lnTo>
                      <a:pt x="0" y="1064786"/>
                    </a:ln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49" name="Rectangle 996"/>
              <p:cNvSpPr/>
              <p:nvPr/>
            </p:nvSpPr>
            <p:spPr>
              <a:xfrm>
                <a:off x="5981937" y="4397729"/>
                <a:ext cx="497641" cy="1389680"/>
              </a:xfrm>
              <a:custGeom>
                <a:avLst/>
                <a:gdLst/>
                <a:ahLst/>
                <a:cxnLst/>
                <a:rect l="l" t="t" r="r" b="b"/>
                <a:pathLst>
                  <a:path w="497641" h="1389680">
                    <a:moveTo>
                      <a:pt x="360597" y="834089"/>
                    </a:moveTo>
                    <a:lnTo>
                      <a:pt x="360597" y="879808"/>
                    </a:lnTo>
                    <a:lnTo>
                      <a:pt x="457062" y="879808"/>
                    </a:lnTo>
                    <a:lnTo>
                      <a:pt x="457062" y="834089"/>
                    </a:lnTo>
                    <a:close/>
                    <a:moveTo>
                      <a:pt x="208808" y="834089"/>
                    </a:moveTo>
                    <a:lnTo>
                      <a:pt x="208808" y="879808"/>
                    </a:lnTo>
                    <a:lnTo>
                      <a:pt x="305273" y="879808"/>
                    </a:lnTo>
                    <a:lnTo>
                      <a:pt x="305273" y="834089"/>
                    </a:lnTo>
                    <a:close/>
                    <a:moveTo>
                      <a:pt x="57020" y="834089"/>
                    </a:moveTo>
                    <a:lnTo>
                      <a:pt x="57020" y="879808"/>
                    </a:lnTo>
                    <a:lnTo>
                      <a:pt x="153485" y="879808"/>
                    </a:lnTo>
                    <a:lnTo>
                      <a:pt x="153485" y="834089"/>
                    </a:lnTo>
                    <a:close/>
                    <a:moveTo>
                      <a:pt x="359986" y="744719"/>
                    </a:moveTo>
                    <a:lnTo>
                      <a:pt x="359986" y="790438"/>
                    </a:lnTo>
                    <a:lnTo>
                      <a:pt x="456451" y="790438"/>
                    </a:lnTo>
                    <a:lnTo>
                      <a:pt x="456451" y="744719"/>
                    </a:lnTo>
                    <a:close/>
                    <a:moveTo>
                      <a:pt x="208197" y="744719"/>
                    </a:moveTo>
                    <a:lnTo>
                      <a:pt x="208197" y="790438"/>
                    </a:lnTo>
                    <a:lnTo>
                      <a:pt x="304662" y="790438"/>
                    </a:lnTo>
                    <a:lnTo>
                      <a:pt x="304662" y="744719"/>
                    </a:lnTo>
                    <a:close/>
                    <a:moveTo>
                      <a:pt x="56409" y="744719"/>
                    </a:moveTo>
                    <a:lnTo>
                      <a:pt x="56409" y="790438"/>
                    </a:lnTo>
                    <a:lnTo>
                      <a:pt x="152874" y="790438"/>
                    </a:lnTo>
                    <a:lnTo>
                      <a:pt x="152874" y="744719"/>
                    </a:lnTo>
                    <a:close/>
                    <a:moveTo>
                      <a:pt x="359985" y="658869"/>
                    </a:moveTo>
                    <a:lnTo>
                      <a:pt x="359985" y="704588"/>
                    </a:lnTo>
                    <a:lnTo>
                      <a:pt x="456450" y="704588"/>
                    </a:lnTo>
                    <a:lnTo>
                      <a:pt x="456450" y="658869"/>
                    </a:lnTo>
                    <a:close/>
                    <a:moveTo>
                      <a:pt x="208196" y="658869"/>
                    </a:moveTo>
                    <a:lnTo>
                      <a:pt x="208196" y="704588"/>
                    </a:lnTo>
                    <a:lnTo>
                      <a:pt x="304661" y="704588"/>
                    </a:lnTo>
                    <a:lnTo>
                      <a:pt x="304661" y="658869"/>
                    </a:lnTo>
                    <a:close/>
                    <a:moveTo>
                      <a:pt x="56408" y="658869"/>
                    </a:moveTo>
                    <a:lnTo>
                      <a:pt x="56408" y="704588"/>
                    </a:lnTo>
                    <a:lnTo>
                      <a:pt x="152873" y="704588"/>
                    </a:lnTo>
                    <a:lnTo>
                      <a:pt x="152873" y="658869"/>
                    </a:lnTo>
                    <a:close/>
                    <a:moveTo>
                      <a:pt x="359374" y="569499"/>
                    </a:moveTo>
                    <a:lnTo>
                      <a:pt x="359374" y="615218"/>
                    </a:lnTo>
                    <a:lnTo>
                      <a:pt x="455839" y="615218"/>
                    </a:lnTo>
                    <a:lnTo>
                      <a:pt x="455839" y="569499"/>
                    </a:lnTo>
                    <a:close/>
                    <a:moveTo>
                      <a:pt x="207585" y="569499"/>
                    </a:moveTo>
                    <a:lnTo>
                      <a:pt x="207585" y="615218"/>
                    </a:lnTo>
                    <a:lnTo>
                      <a:pt x="304050" y="615218"/>
                    </a:lnTo>
                    <a:lnTo>
                      <a:pt x="304050" y="569499"/>
                    </a:lnTo>
                    <a:close/>
                    <a:moveTo>
                      <a:pt x="55797" y="569499"/>
                    </a:moveTo>
                    <a:lnTo>
                      <a:pt x="55797" y="615218"/>
                    </a:lnTo>
                    <a:lnTo>
                      <a:pt x="152262" y="615218"/>
                    </a:lnTo>
                    <a:lnTo>
                      <a:pt x="152262" y="569499"/>
                    </a:lnTo>
                    <a:close/>
                    <a:moveTo>
                      <a:pt x="358763" y="406896"/>
                    </a:moveTo>
                    <a:lnTo>
                      <a:pt x="358763" y="452615"/>
                    </a:lnTo>
                    <a:lnTo>
                      <a:pt x="455228" y="452615"/>
                    </a:lnTo>
                    <a:lnTo>
                      <a:pt x="455228" y="406896"/>
                    </a:lnTo>
                    <a:close/>
                    <a:moveTo>
                      <a:pt x="206974" y="406896"/>
                    </a:moveTo>
                    <a:lnTo>
                      <a:pt x="206974" y="452615"/>
                    </a:lnTo>
                    <a:lnTo>
                      <a:pt x="303439" y="452615"/>
                    </a:lnTo>
                    <a:lnTo>
                      <a:pt x="303439" y="406896"/>
                    </a:lnTo>
                    <a:close/>
                    <a:moveTo>
                      <a:pt x="55186" y="406896"/>
                    </a:moveTo>
                    <a:lnTo>
                      <a:pt x="55186" y="452615"/>
                    </a:lnTo>
                    <a:lnTo>
                      <a:pt x="151651" y="452615"/>
                    </a:lnTo>
                    <a:lnTo>
                      <a:pt x="151651" y="406896"/>
                    </a:lnTo>
                    <a:close/>
                    <a:moveTo>
                      <a:pt x="358152" y="317526"/>
                    </a:moveTo>
                    <a:lnTo>
                      <a:pt x="358152" y="363245"/>
                    </a:lnTo>
                    <a:lnTo>
                      <a:pt x="454617" y="363245"/>
                    </a:lnTo>
                    <a:lnTo>
                      <a:pt x="454617" y="317526"/>
                    </a:lnTo>
                    <a:close/>
                    <a:moveTo>
                      <a:pt x="206363" y="317526"/>
                    </a:moveTo>
                    <a:lnTo>
                      <a:pt x="206363" y="363245"/>
                    </a:lnTo>
                    <a:lnTo>
                      <a:pt x="302828" y="363245"/>
                    </a:lnTo>
                    <a:lnTo>
                      <a:pt x="302828" y="317526"/>
                    </a:lnTo>
                    <a:close/>
                    <a:moveTo>
                      <a:pt x="54575" y="317526"/>
                    </a:moveTo>
                    <a:lnTo>
                      <a:pt x="54575" y="363245"/>
                    </a:lnTo>
                    <a:lnTo>
                      <a:pt x="151040" y="363245"/>
                    </a:lnTo>
                    <a:lnTo>
                      <a:pt x="151040" y="317526"/>
                    </a:lnTo>
                    <a:close/>
                    <a:moveTo>
                      <a:pt x="358151" y="231676"/>
                    </a:moveTo>
                    <a:lnTo>
                      <a:pt x="358151" y="277395"/>
                    </a:lnTo>
                    <a:lnTo>
                      <a:pt x="454616" y="277395"/>
                    </a:lnTo>
                    <a:lnTo>
                      <a:pt x="454616" y="231676"/>
                    </a:lnTo>
                    <a:close/>
                    <a:moveTo>
                      <a:pt x="206362" y="231676"/>
                    </a:moveTo>
                    <a:lnTo>
                      <a:pt x="206362" y="277395"/>
                    </a:lnTo>
                    <a:lnTo>
                      <a:pt x="302827" y="277395"/>
                    </a:lnTo>
                    <a:lnTo>
                      <a:pt x="302827" y="231676"/>
                    </a:lnTo>
                    <a:close/>
                    <a:moveTo>
                      <a:pt x="54574" y="231676"/>
                    </a:moveTo>
                    <a:lnTo>
                      <a:pt x="54574" y="277395"/>
                    </a:lnTo>
                    <a:lnTo>
                      <a:pt x="151039" y="277395"/>
                    </a:lnTo>
                    <a:lnTo>
                      <a:pt x="151039" y="231676"/>
                    </a:lnTo>
                    <a:close/>
                    <a:moveTo>
                      <a:pt x="357540" y="142306"/>
                    </a:moveTo>
                    <a:lnTo>
                      <a:pt x="357540" y="188025"/>
                    </a:lnTo>
                    <a:lnTo>
                      <a:pt x="454005" y="188025"/>
                    </a:lnTo>
                    <a:lnTo>
                      <a:pt x="454005" y="142306"/>
                    </a:lnTo>
                    <a:close/>
                    <a:moveTo>
                      <a:pt x="205751" y="142306"/>
                    </a:moveTo>
                    <a:lnTo>
                      <a:pt x="205751" y="188025"/>
                    </a:lnTo>
                    <a:lnTo>
                      <a:pt x="302216" y="188025"/>
                    </a:lnTo>
                    <a:lnTo>
                      <a:pt x="302216" y="142306"/>
                    </a:lnTo>
                    <a:close/>
                    <a:moveTo>
                      <a:pt x="53963" y="142306"/>
                    </a:moveTo>
                    <a:lnTo>
                      <a:pt x="53963" y="188025"/>
                    </a:lnTo>
                    <a:lnTo>
                      <a:pt x="150428" y="188025"/>
                    </a:lnTo>
                    <a:lnTo>
                      <a:pt x="150428" y="142306"/>
                    </a:lnTo>
                    <a:close/>
                    <a:moveTo>
                      <a:pt x="0" y="0"/>
                    </a:moveTo>
                    <a:lnTo>
                      <a:pt x="497641" y="0"/>
                    </a:lnTo>
                    <a:lnTo>
                      <a:pt x="497641" y="1389680"/>
                    </a:lnTo>
                    <a:lnTo>
                      <a:pt x="382868" y="1389680"/>
                    </a:lnTo>
                    <a:lnTo>
                      <a:pt x="382868" y="1128863"/>
                    </a:lnTo>
                    <a:lnTo>
                      <a:pt x="284443" y="1128863"/>
                    </a:lnTo>
                    <a:lnTo>
                      <a:pt x="284443" y="1389680"/>
                    </a:lnTo>
                    <a:lnTo>
                      <a:pt x="230468" y="1389680"/>
                    </a:lnTo>
                    <a:lnTo>
                      <a:pt x="230468" y="1128863"/>
                    </a:lnTo>
                    <a:lnTo>
                      <a:pt x="132043" y="1128863"/>
                    </a:lnTo>
                    <a:lnTo>
                      <a:pt x="132043" y="1389680"/>
                    </a:lnTo>
                    <a:lnTo>
                      <a:pt x="0" y="1389680"/>
                    </a:ln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grpSp>
          <p:nvGrpSpPr>
            <p:cNvPr id="42" name="Group 85"/>
            <p:cNvGrpSpPr/>
            <p:nvPr/>
          </p:nvGrpSpPr>
          <p:grpSpPr>
            <a:xfrm>
              <a:off x="5621171" y="5376501"/>
              <a:ext cx="1098446" cy="623156"/>
              <a:chOff x="4928449" y="3933060"/>
              <a:chExt cx="1098446" cy="623156"/>
            </a:xfrm>
          </p:grpSpPr>
          <p:sp>
            <p:nvSpPr>
              <p:cNvPr id="43" name="Trapezoid 84"/>
              <p:cNvSpPr/>
              <p:nvPr/>
            </p:nvSpPr>
            <p:spPr>
              <a:xfrm>
                <a:off x="5230759" y="4436328"/>
                <a:ext cx="541725" cy="119888"/>
              </a:xfrm>
              <a:prstGeom prst="trapezoid">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44" name="Group 83"/>
              <p:cNvGrpSpPr/>
              <p:nvPr/>
            </p:nvGrpSpPr>
            <p:grpSpPr>
              <a:xfrm>
                <a:off x="4928449" y="3933060"/>
                <a:ext cx="1098446" cy="512100"/>
                <a:chOff x="4653511" y="4466780"/>
                <a:chExt cx="1252186" cy="583774"/>
              </a:xfrm>
            </p:grpSpPr>
            <p:sp>
              <p:nvSpPr>
                <p:cNvPr id="45" name="Rectangle 81"/>
                <p:cNvSpPr/>
                <p:nvPr/>
              </p:nvSpPr>
              <p:spPr>
                <a:xfrm>
                  <a:off x="4653511" y="4466780"/>
                  <a:ext cx="1252186" cy="5837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46" name="Rectangle 82"/>
                <p:cNvSpPr/>
                <p:nvPr/>
              </p:nvSpPr>
              <p:spPr>
                <a:xfrm>
                  <a:off x="4760081" y="4529573"/>
                  <a:ext cx="1047928" cy="4435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accent5"/>
                      </a:solidFill>
                      <a:latin typeface="微软雅黑" panose="020B0503020204020204" pitchFamily="34" charset="-122"/>
                      <a:ea typeface="微软雅黑" panose="020B0503020204020204" pitchFamily="34" charset="-122"/>
                    </a:rPr>
                    <a:t>Apps.com</a:t>
                  </a:r>
                  <a:endParaRPr lang="en-US" sz="1300" dirty="0">
                    <a:solidFill>
                      <a:schemeClr val="accent5"/>
                    </a:solidFill>
                    <a:latin typeface="微软雅黑" panose="020B0503020204020204" pitchFamily="34" charset="-122"/>
                    <a:ea typeface="微软雅黑" panose="020B0503020204020204" pitchFamily="34" charset="-122"/>
                  </a:endParaRPr>
                </a:p>
              </p:txBody>
            </p:sp>
          </p:grpSp>
        </p:grpSp>
      </p:grpSp>
      <p:grpSp>
        <p:nvGrpSpPr>
          <p:cNvPr id="50" name="Group 119"/>
          <p:cNvGrpSpPr/>
          <p:nvPr/>
        </p:nvGrpSpPr>
        <p:grpSpPr>
          <a:xfrm>
            <a:off x="5686978" y="1643086"/>
            <a:ext cx="396277" cy="396329"/>
            <a:chOff x="1747072" y="2054275"/>
            <a:chExt cx="503211" cy="503211"/>
          </a:xfrm>
        </p:grpSpPr>
        <p:sp>
          <p:nvSpPr>
            <p:cNvPr id="51" name="Rounded Rectangle 120"/>
            <p:cNvSpPr/>
            <p:nvPr/>
          </p:nvSpPr>
          <p:spPr>
            <a:xfrm>
              <a:off x="1747072" y="2054275"/>
              <a:ext cx="503211" cy="503211"/>
            </a:xfrm>
            <a:prstGeom prst="roundRect">
              <a:avLst/>
            </a:prstGeom>
            <a:solidFill>
              <a:srgbClr val="CC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pic>
          <p:nvPicPr>
            <p:cNvPr id="52" name="Picture 121" descr="wifi-hi.png"/>
            <p:cNvPicPr>
              <a:picLocks noChangeAspect="1"/>
            </p:cNvPicPr>
            <p:nvPr/>
          </p:nvPicPr>
          <p:blipFill>
            <a:blip r:embed="rId5" cstate="email">
              <a:extLst>
                <a:ext uri="{28A0092B-C50C-407E-A947-70E740481C1C}">
                  <a14:useLocalDpi xmlns:a14="http://schemas.microsoft.com/office/drawing/2010/main" xmlns=""/>
                </a:ext>
              </a:extLst>
            </a:blip>
            <a:stretch>
              <a:fillRect/>
            </a:stretch>
          </p:blipFill>
          <p:spPr>
            <a:xfrm>
              <a:off x="1811508" y="2191326"/>
              <a:ext cx="372670" cy="293788"/>
            </a:xfrm>
            <a:prstGeom prst="rect">
              <a:avLst/>
            </a:prstGeom>
          </p:spPr>
        </p:pic>
      </p:grpSp>
      <p:grpSp>
        <p:nvGrpSpPr>
          <p:cNvPr id="53" name="Group 20"/>
          <p:cNvGrpSpPr/>
          <p:nvPr/>
        </p:nvGrpSpPr>
        <p:grpSpPr>
          <a:xfrm>
            <a:off x="9075276" y="1466157"/>
            <a:ext cx="1384306" cy="875276"/>
            <a:chOff x="8724464" y="1253704"/>
            <a:chExt cx="1384486" cy="875276"/>
          </a:xfrm>
        </p:grpSpPr>
        <p:grpSp>
          <p:nvGrpSpPr>
            <p:cNvPr id="54" name="Group 66"/>
            <p:cNvGrpSpPr/>
            <p:nvPr/>
          </p:nvGrpSpPr>
          <p:grpSpPr>
            <a:xfrm>
              <a:off x="8737975" y="1732650"/>
              <a:ext cx="396329" cy="396330"/>
              <a:chOff x="4157896" y="5340532"/>
              <a:chExt cx="425040" cy="425040"/>
            </a:xfrm>
          </p:grpSpPr>
          <p:sp>
            <p:nvSpPr>
              <p:cNvPr id="92" name="Rounded Rectangle 67"/>
              <p:cNvSpPr/>
              <p:nvPr/>
            </p:nvSpPr>
            <p:spPr>
              <a:xfrm>
                <a:off x="4157896" y="5340532"/>
                <a:ext cx="425040" cy="425040"/>
              </a:xfrm>
              <a:prstGeom prst="roundRect">
                <a:avLst/>
              </a:prstGeom>
              <a:solidFill>
                <a:srgbClr val="CC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grpSp>
            <p:nvGrpSpPr>
              <p:cNvPr id="93" name="Group 68"/>
              <p:cNvGrpSpPr/>
              <p:nvPr/>
            </p:nvGrpSpPr>
            <p:grpSpPr>
              <a:xfrm>
                <a:off x="4187204" y="5414874"/>
                <a:ext cx="363530" cy="268223"/>
                <a:chOff x="4473575" y="7819601"/>
                <a:chExt cx="847726" cy="625475"/>
              </a:xfrm>
              <a:solidFill>
                <a:srgbClr val="FFFFFF"/>
              </a:solidFill>
            </p:grpSpPr>
            <p:sp>
              <p:nvSpPr>
                <p:cNvPr id="94" name="Freeform 19"/>
                <p:cNvSpPr>
                  <a:spLocks noEditPoints="1"/>
                </p:cNvSpPr>
                <p:nvPr/>
              </p:nvSpPr>
              <p:spPr bwMode="auto">
                <a:xfrm>
                  <a:off x="4473575" y="7819601"/>
                  <a:ext cx="539750" cy="542925"/>
                </a:xfrm>
                <a:custGeom>
                  <a:avLst/>
                  <a:gdLst>
                    <a:gd name="T0" fmla="*/ 144 w 144"/>
                    <a:gd name="T1" fmla="*/ 82 h 145"/>
                    <a:gd name="T2" fmla="*/ 144 w 144"/>
                    <a:gd name="T3" fmla="*/ 63 h 145"/>
                    <a:gd name="T4" fmla="*/ 127 w 144"/>
                    <a:gd name="T5" fmla="*/ 63 h 145"/>
                    <a:gd name="T6" fmla="*/ 117 w 144"/>
                    <a:gd name="T7" fmla="*/ 40 h 145"/>
                    <a:gd name="T8" fmla="*/ 129 w 144"/>
                    <a:gd name="T9" fmla="*/ 28 h 145"/>
                    <a:gd name="T10" fmla="*/ 116 w 144"/>
                    <a:gd name="T11" fmla="*/ 15 h 145"/>
                    <a:gd name="T12" fmla="*/ 104 w 144"/>
                    <a:gd name="T13" fmla="*/ 27 h 145"/>
                    <a:gd name="T14" fmla="*/ 81 w 144"/>
                    <a:gd name="T15" fmla="*/ 17 h 145"/>
                    <a:gd name="T16" fmla="*/ 81 w 144"/>
                    <a:gd name="T17" fmla="*/ 0 h 145"/>
                    <a:gd name="T18" fmla="*/ 62 w 144"/>
                    <a:gd name="T19" fmla="*/ 0 h 145"/>
                    <a:gd name="T20" fmla="*/ 62 w 144"/>
                    <a:gd name="T21" fmla="*/ 17 h 145"/>
                    <a:gd name="T22" fmla="*/ 39 w 144"/>
                    <a:gd name="T23" fmla="*/ 26 h 145"/>
                    <a:gd name="T24" fmla="*/ 27 w 144"/>
                    <a:gd name="T25" fmla="*/ 15 h 145"/>
                    <a:gd name="T26" fmla="*/ 14 w 144"/>
                    <a:gd name="T27" fmla="*/ 28 h 145"/>
                    <a:gd name="T28" fmla="*/ 25 w 144"/>
                    <a:gd name="T29" fmla="*/ 39 h 145"/>
                    <a:gd name="T30" fmla="*/ 15 w 144"/>
                    <a:gd name="T31" fmla="*/ 63 h 145"/>
                    <a:gd name="T32" fmla="*/ 0 w 144"/>
                    <a:gd name="T33" fmla="*/ 63 h 145"/>
                    <a:gd name="T34" fmla="*/ 0 w 144"/>
                    <a:gd name="T35" fmla="*/ 82 h 145"/>
                    <a:gd name="T36" fmla="*/ 15 w 144"/>
                    <a:gd name="T37" fmla="*/ 82 h 145"/>
                    <a:gd name="T38" fmla="*/ 25 w 144"/>
                    <a:gd name="T39" fmla="*/ 106 h 145"/>
                    <a:gd name="T40" fmla="*/ 14 w 144"/>
                    <a:gd name="T41" fmla="*/ 117 h 145"/>
                    <a:gd name="T42" fmla="*/ 27 w 144"/>
                    <a:gd name="T43" fmla="*/ 130 h 145"/>
                    <a:gd name="T44" fmla="*/ 39 w 144"/>
                    <a:gd name="T45" fmla="*/ 119 h 145"/>
                    <a:gd name="T46" fmla="*/ 62 w 144"/>
                    <a:gd name="T47" fmla="*/ 128 h 145"/>
                    <a:gd name="T48" fmla="*/ 62 w 144"/>
                    <a:gd name="T49" fmla="*/ 145 h 145"/>
                    <a:gd name="T50" fmla="*/ 81 w 144"/>
                    <a:gd name="T51" fmla="*/ 145 h 145"/>
                    <a:gd name="T52" fmla="*/ 81 w 144"/>
                    <a:gd name="T53" fmla="*/ 128 h 145"/>
                    <a:gd name="T54" fmla="*/ 104 w 144"/>
                    <a:gd name="T55" fmla="*/ 118 h 145"/>
                    <a:gd name="T56" fmla="*/ 116 w 144"/>
                    <a:gd name="T57" fmla="*/ 130 h 145"/>
                    <a:gd name="T58" fmla="*/ 129 w 144"/>
                    <a:gd name="T59" fmla="*/ 117 h 145"/>
                    <a:gd name="T60" fmla="*/ 117 w 144"/>
                    <a:gd name="T61" fmla="*/ 105 h 145"/>
                    <a:gd name="T62" fmla="*/ 127 w 144"/>
                    <a:gd name="T63" fmla="*/ 82 h 145"/>
                    <a:gd name="T64" fmla="*/ 144 w 144"/>
                    <a:gd name="T65" fmla="*/ 82 h 145"/>
                    <a:gd name="T66" fmla="*/ 71 w 144"/>
                    <a:gd name="T67" fmla="*/ 120 h 145"/>
                    <a:gd name="T68" fmla="*/ 23 w 144"/>
                    <a:gd name="T69" fmla="*/ 72 h 145"/>
                    <a:gd name="T70" fmla="*/ 71 w 144"/>
                    <a:gd name="T71" fmla="*/ 25 h 145"/>
                    <a:gd name="T72" fmla="*/ 119 w 144"/>
                    <a:gd name="T73" fmla="*/ 72 h 145"/>
                    <a:gd name="T74" fmla="*/ 71 w 144"/>
                    <a:gd name="T75" fmla="*/ 12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5">
                      <a:moveTo>
                        <a:pt x="144" y="82"/>
                      </a:moveTo>
                      <a:cubicBezTo>
                        <a:pt x="144" y="63"/>
                        <a:pt x="144" y="63"/>
                        <a:pt x="144" y="63"/>
                      </a:cubicBezTo>
                      <a:cubicBezTo>
                        <a:pt x="127" y="63"/>
                        <a:pt x="127" y="63"/>
                        <a:pt x="127" y="63"/>
                      </a:cubicBezTo>
                      <a:cubicBezTo>
                        <a:pt x="125" y="55"/>
                        <a:pt x="122" y="47"/>
                        <a:pt x="117" y="40"/>
                      </a:cubicBezTo>
                      <a:cubicBezTo>
                        <a:pt x="129" y="28"/>
                        <a:pt x="129" y="28"/>
                        <a:pt x="129" y="28"/>
                      </a:cubicBezTo>
                      <a:cubicBezTo>
                        <a:pt x="116" y="15"/>
                        <a:pt x="116" y="15"/>
                        <a:pt x="116" y="15"/>
                      </a:cubicBezTo>
                      <a:cubicBezTo>
                        <a:pt x="104" y="27"/>
                        <a:pt x="104" y="27"/>
                        <a:pt x="104" y="27"/>
                      </a:cubicBezTo>
                      <a:cubicBezTo>
                        <a:pt x="97" y="22"/>
                        <a:pt x="90" y="18"/>
                        <a:pt x="81" y="17"/>
                      </a:cubicBezTo>
                      <a:cubicBezTo>
                        <a:pt x="81" y="0"/>
                        <a:pt x="81" y="0"/>
                        <a:pt x="81" y="0"/>
                      </a:cubicBezTo>
                      <a:cubicBezTo>
                        <a:pt x="62" y="0"/>
                        <a:pt x="62" y="0"/>
                        <a:pt x="62" y="0"/>
                      </a:cubicBezTo>
                      <a:cubicBezTo>
                        <a:pt x="62" y="17"/>
                        <a:pt x="62" y="17"/>
                        <a:pt x="62" y="17"/>
                      </a:cubicBezTo>
                      <a:cubicBezTo>
                        <a:pt x="54" y="18"/>
                        <a:pt x="46" y="21"/>
                        <a:pt x="39" y="26"/>
                      </a:cubicBezTo>
                      <a:cubicBezTo>
                        <a:pt x="27" y="15"/>
                        <a:pt x="27" y="15"/>
                        <a:pt x="27" y="15"/>
                      </a:cubicBezTo>
                      <a:cubicBezTo>
                        <a:pt x="14" y="28"/>
                        <a:pt x="14" y="28"/>
                        <a:pt x="14" y="28"/>
                      </a:cubicBezTo>
                      <a:cubicBezTo>
                        <a:pt x="25" y="39"/>
                        <a:pt x="25" y="39"/>
                        <a:pt x="25" y="39"/>
                      </a:cubicBezTo>
                      <a:cubicBezTo>
                        <a:pt x="20" y="46"/>
                        <a:pt x="17" y="54"/>
                        <a:pt x="15" y="63"/>
                      </a:cubicBezTo>
                      <a:cubicBezTo>
                        <a:pt x="0" y="63"/>
                        <a:pt x="0" y="63"/>
                        <a:pt x="0" y="63"/>
                      </a:cubicBezTo>
                      <a:cubicBezTo>
                        <a:pt x="0" y="82"/>
                        <a:pt x="0" y="82"/>
                        <a:pt x="0" y="82"/>
                      </a:cubicBezTo>
                      <a:cubicBezTo>
                        <a:pt x="15" y="82"/>
                        <a:pt x="15" y="82"/>
                        <a:pt x="15" y="82"/>
                      </a:cubicBezTo>
                      <a:cubicBezTo>
                        <a:pt x="17" y="91"/>
                        <a:pt x="20" y="99"/>
                        <a:pt x="25" y="106"/>
                      </a:cubicBezTo>
                      <a:cubicBezTo>
                        <a:pt x="14" y="117"/>
                        <a:pt x="14" y="117"/>
                        <a:pt x="14" y="117"/>
                      </a:cubicBezTo>
                      <a:cubicBezTo>
                        <a:pt x="27" y="130"/>
                        <a:pt x="27" y="130"/>
                        <a:pt x="27" y="130"/>
                      </a:cubicBezTo>
                      <a:cubicBezTo>
                        <a:pt x="39" y="119"/>
                        <a:pt x="39" y="119"/>
                        <a:pt x="39" y="119"/>
                      </a:cubicBezTo>
                      <a:cubicBezTo>
                        <a:pt x="46" y="124"/>
                        <a:pt x="54" y="127"/>
                        <a:pt x="62" y="128"/>
                      </a:cubicBezTo>
                      <a:cubicBezTo>
                        <a:pt x="62" y="145"/>
                        <a:pt x="62" y="145"/>
                        <a:pt x="62" y="145"/>
                      </a:cubicBezTo>
                      <a:cubicBezTo>
                        <a:pt x="81" y="145"/>
                        <a:pt x="81" y="145"/>
                        <a:pt x="81" y="145"/>
                      </a:cubicBezTo>
                      <a:cubicBezTo>
                        <a:pt x="81" y="128"/>
                        <a:pt x="81" y="128"/>
                        <a:pt x="81" y="128"/>
                      </a:cubicBezTo>
                      <a:cubicBezTo>
                        <a:pt x="90" y="126"/>
                        <a:pt x="97" y="123"/>
                        <a:pt x="104" y="118"/>
                      </a:cubicBezTo>
                      <a:cubicBezTo>
                        <a:pt x="116" y="130"/>
                        <a:pt x="116" y="130"/>
                        <a:pt x="116" y="130"/>
                      </a:cubicBezTo>
                      <a:cubicBezTo>
                        <a:pt x="129" y="117"/>
                        <a:pt x="129" y="117"/>
                        <a:pt x="129" y="117"/>
                      </a:cubicBezTo>
                      <a:cubicBezTo>
                        <a:pt x="117" y="105"/>
                        <a:pt x="117" y="105"/>
                        <a:pt x="117" y="105"/>
                      </a:cubicBezTo>
                      <a:cubicBezTo>
                        <a:pt x="122" y="98"/>
                        <a:pt x="125" y="90"/>
                        <a:pt x="127" y="82"/>
                      </a:cubicBezTo>
                      <a:lnTo>
                        <a:pt x="144" y="82"/>
                      </a:lnTo>
                      <a:close/>
                      <a:moveTo>
                        <a:pt x="71" y="120"/>
                      </a:moveTo>
                      <a:cubicBezTo>
                        <a:pt x="45" y="120"/>
                        <a:pt x="23" y="99"/>
                        <a:pt x="23" y="72"/>
                      </a:cubicBezTo>
                      <a:cubicBezTo>
                        <a:pt x="23" y="46"/>
                        <a:pt x="45" y="25"/>
                        <a:pt x="71" y="25"/>
                      </a:cubicBezTo>
                      <a:cubicBezTo>
                        <a:pt x="97" y="25"/>
                        <a:pt x="119" y="46"/>
                        <a:pt x="119" y="72"/>
                      </a:cubicBezTo>
                      <a:cubicBezTo>
                        <a:pt x="119" y="99"/>
                        <a:pt x="97" y="120"/>
                        <a:pt x="71" y="1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3"/>
                  <a:endParaRPr lang="en-US" dirty="0">
                    <a:solidFill>
                      <a:prstClr val="black"/>
                    </a:solidFill>
                    <a:latin typeface="微软雅黑" panose="020B0503020204020204" pitchFamily="34" charset="-122"/>
                    <a:ea typeface="微软雅黑" panose="020B0503020204020204" pitchFamily="34" charset="-122"/>
                  </a:endParaRPr>
                </a:p>
              </p:txBody>
            </p:sp>
            <p:sp>
              <p:nvSpPr>
                <p:cNvPr id="95" name="Freeform 20"/>
                <p:cNvSpPr>
                  <a:spLocks noEditPoints="1"/>
                </p:cNvSpPr>
                <p:nvPr/>
              </p:nvSpPr>
              <p:spPr bwMode="auto">
                <a:xfrm>
                  <a:off x="4960938" y="8081538"/>
                  <a:ext cx="360363" cy="363538"/>
                </a:xfrm>
                <a:custGeom>
                  <a:avLst/>
                  <a:gdLst>
                    <a:gd name="T0" fmla="*/ 84 w 96"/>
                    <a:gd name="T1" fmla="*/ 43 h 97"/>
                    <a:gd name="T2" fmla="*/ 96 w 96"/>
                    <a:gd name="T3" fmla="*/ 38 h 97"/>
                    <a:gd name="T4" fmla="*/ 90 w 96"/>
                    <a:gd name="T5" fmla="*/ 23 h 97"/>
                    <a:gd name="T6" fmla="*/ 78 w 96"/>
                    <a:gd name="T7" fmla="*/ 28 h 97"/>
                    <a:gd name="T8" fmla="*/ 69 w 96"/>
                    <a:gd name="T9" fmla="*/ 19 h 97"/>
                    <a:gd name="T10" fmla="*/ 75 w 96"/>
                    <a:gd name="T11" fmla="*/ 7 h 97"/>
                    <a:gd name="T12" fmla="*/ 60 w 96"/>
                    <a:gd name="T13" fmla="*/ 1 h 97"/>
                    <a:gd name="T14" fmla="*/ 55 w 96"/>
                    <a:gd name="T15" fmla="*/ 13 h 97"/>
                    <a:gd name="T16" fmla="*/ 42 w 96"/>
                    <a:gd name="T17" fmla="*/ 12 h 97"/>
                    <a:gd name="T18" fmla="*/ 38 w 96"/>
                    <a:gd name="T19" fmla="*/ 0 h 97"/>
                    <a:gd name="T20" fmla="*/ 26 w 96"/>
                    <a:gd name="T21" fmla="*/ 5 h 97"/>
                    <a:gd name="T22" fmla="*/ 23 w 96"/>
                    <a:gd name="T23" fmla="*/ 6 h 97"/>
                    <a:gd name="T24" fmla="*/ 27 w 96"/>
                    <a:gd name="T25" fmla="*/ 18 h 97"/>
                    <a:gd name="T26" fmla="*/ 18 w 96"/>
                    <a:gd name="T27" fmla="*/ 27 h 97"/>
                    <a:gd name="T28" fmla="*/ 7 w 96"/>
                    <a:gd name="T29" fmla="*/ 22 h 97"/>
                    <a:gd name="T30" fmla="*/ 0 w 96"/>
                    <a:gd name="T31" fmla="*/ 37 h 97"/>
                    <a:gd name="T32" fmla="*/ 12 w 96"/>
                    <a:gd name="T33" fmla="*/ 41 h 97"/>
                    <a:gd name="T34" fmla="*/ 11 w 96"/>
                    <a:gd name="T35" fmla="*/ 54 h 97"/>
                    <a:gd name="T36" fmla="*/ 0 w 96"/>
                    <a:gd name="T37" fmla="*/ 59 h 97"/>
                    <a:gd name="T38" fmla="*/ 6 w 96"/>
                    <a:gd name="T39" fmla="*/ 74 h 97"/>
                    <a:gd name="T40" fmla="*/ 17 w 96"/>
                    <a:gd name="T41" fmla="*/ 69 h 97"/>
                    <a:gd name="T42" fmla="*/ 26 w 96"/>
                    <a:gd name="T43" fmla="*/ 78 h 97"/>
                    <a:gd name="T44" fmla="*/ 21 w 96"/>
                    <a:gd name="T45" fmla="*/ 90 h 97"/>
                    <a:gd name="T46" fmla="*/ 36 w 96"/>
                    <a:gd name="T47" fmla="*/ 96 h 97"/>
                    <a:gd name="T48" fmla="*/ 41 w 96"/>
                    <a:gd name="T49" fmla="*/ 84 h 97"/>
                    <a:gd name="T50" fmla="*/ 53 w 96"/>
                    <a:gd name="T51" fmla="*/ 84 h 97"/>
                    <a:gd name="T52" fmla="*/ 58 w 96"/>
                    <a:gd name="T53" fmla="*/ 97 h 97"/>
                    <a:gd name="T54" fmla="*/ 73 w 96"/>
                    <a:gd name="T55" fmla="*/ 91 h 97"/>
                    <a:gd name="T56" fmla="*/ 68 w 96"/>
                    <a:gd name="T57" fmla="*/ 78 h 97"/>
                    <a:gd name="T58" fmla="*/ 77 w 96"/>
                    <a:gd name="T59" fmla="*/ 70 h 97"/>
                    <a:gd name="T60" fmla="*/ 89 w 96"/>
                    <a:gd name="T61" fmla="*/ 75 h 97"/>
                    <a:gd name="T62" fmla="*/ 91 w 96"/>
                    <a:gd name="T63" fmla="*/ 71 h 97"/>
                    <a:gd name="T64" fmla="*/ 96 w 96"/>
                    <a:gd name="T65" fmla="*/ 61 h 97"/>
                    <a:gd name="T66" fmla="*/ 83 w 96"/>
                    <a:gd name="T67" fmla="*/ 55 h 97"/>
                    <a:gd name="T68" fmla="*/ 84 w 96"/>
                    <a:gd name="T69" fmla="*/ 43 h 97"/>
                    <a:gd name="T70" fmla="*/ 58 w 96"/>
                    <a:gd name="T71" fmla="*/ 53 h 97"/>
                    <a:gd name="T72" fmla="*/ 43 w 96"/>
                    <a:gd name="T73" fmla="*/ 59 h 97"/>
                    <a:gd name="T74" fmla="*/ 37 w 96"/>
                    <a:gd name="T75" fmla="*/ 44 h 97"/>
                    <a:gd name="T76" fmla="*/ 52 w 96"/>
                    <a:gd name="T77" fmla="*/ 38 h 97"/>
                    <a:gd name="T78" fmla="*/ 58 w 96"/>
                    <a:gd name="T79" fmla="*/ 5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97">
                      <a:moveTo>
                        <a:pt x="84" y="43"/>
                      </a:moveTo>
                      <a:cubicBezTo>
                        <a:pt x="96" y="38"/>
                        <a:pt x="96" y="38"/>
                        <a:pt x="96" y="38"/>
                      </a:cubicBezTo>
                      <a:cubicBezTo>
                        <a:pt x="90" y="23"/>
                        <a:pt x="90" y="23"/>
                        <a:pt x="90" y="23"/>
                      </a:cubicBezTo>
                      <a:cubicBezTo>
                        <a:pt x="78" y="28"/>
                        <a:pt x="78" y="28"/>
                        <a:pt x="78" y="28"/>
                      </a:cubicBezTo>
                      <a:cubicBezTo>
                        <a:pt x="76" y="25"/>
                        <a:pt x="73" y="22"/>
                        <a:pt x="69" y="19"/>
                      </a:cubicBezTo>
                      <a:cubicBezTo>
                        <a:pt x="75" y="7"/>
                        <a:pt x="75" y="7"/>
                        <a:pt x="75" y="7"/>
                      </a:cubicBezTo>
                      <a:cubicBezTo>
                        <a:pt x="60" y="1"/>
                        <a:pt x="60" y="1"/>
                        <a:pt x="60" y="1"/>
                      </a:cubicBezTo>
                      <a:cubicBezTo>
                        <a:pt x="55" y="13"/>
                        <a:pt x="55" y="13"/>
                        <a:pt x="55" y="13"/>
                      </a:cubicBezTo>
                      <a:cubicBezTo>
                        <a:pt x="51" y="12"/>
                        <a:pt x="46" y="12"/>
                        <a:pt x="42" y="12"/>
                      </a:cubicBezTo>
                      <a:cubicBezTo>
                        <a:pt x="38" y="0"/>
                        <a:pt x="38" y="0"/>
                        <a:pt x="38" y="0"/>
                      </a:cubicBezTo>
                      <a:cubicBezTo>
                        <a:pt x="26" y="5"/>
                        <a:pt x="26" y="5"/>
                        <a:pt x="26" y="5"/>
                      </a:cubicBezTo>
                      <a:cubicBezTo>
                        <a:pt x="23" y="6"/>
                        <a:pt x="23" y="6"/>
                        <a:pt x="23" y="6"/>
                      </a:cubicBezTo>
                      <a:cubicBezTo>
                        <a:pt x="27" y="18"/>
                        <a:pt x="27" y="18"/>
                        <a:pt x="27" y="18"/>
                      </a:cubicBezTo>
                      <a:cubicBezTo>
                        <a:pt x="24" y="20"/>
                        <a:pt x="21" y="23"/>
                        <a:pt x="18" y="27"/>
                      </a:cubicBezTo>
                      <a:cubicBezTo>
                        <a:pt x="7" y="22"/>
                        <a:pt x="7" y="22"/>
                        <a:pt x="7" y="22"/>
                      </a:cubicBezTo>
                      <a:cubicBezTo>
                        <a:pt x="0" y="37"/>
                        <a:pt x="0" y="37"/>
                        <a:pt x="0" y="37"/>
                      </a:cubicBezTo>
                      <a:cubicBezTo>
                        <a:pt x="12" y="41"/>
                        <a:pt x="12" y="41"/>
                        <a:pt x="12" y="41"/>
                      </a:cubicBezTo>
                      <a:cubicBezTo>
                        <a:pt x="11" y="46"/>
                        <a:pt x="11" y="50"/>
                        <a:pt x="11" y="54"/>
                      </a:cubicBezTo>
                      <a:cubicBezTo>
                        <a:pt x="0" y="59"/>
                        <a:pt x="0" y="59"/>
                        <a:pt x="0" y="59"/>
                      </a:cubicBezTo>
                      <a:cubicBezTo>
                        <a:pt x="6" y="74"/>
                        <a:pt x="6" y="74"/>
                        <a:pt x="6" y="74"/>
                      </a:cubicBezTo>
                      <a:cubicBezTo>
                        <a:pt x="17" y="69"/>
                        <a:pt x="17" y="69"/>
                        <a:pt x="17" y="69"/>
                      </a:cubicBezTo>
                      <a:cubicBezTo>
                        <a:pt x="20" y="73"/>
                        <a:pt x="23" y="76"/>
                        <a:pt x="26" y="78"/>
                      </a:cubicBezTo>
                      <a:cubicBezTo>
                        <a:pt x="21" y="90"/>
                        <a:pt x="21" y="90"/>
                        <a:pt x="21" y="90"/>
                      </a:cubicBezTo>
                      <a:cubicBezTo>
                        <a:pt x="36" y="96"/>
                        <a:pt x="36" y="96"/>
                        <a:pt x="36" y="96"/>
                      </a:cubicBezTo>
                      <a:cubicBezTo>
                        <a:pt x="41" y="84"/>
                        <a:pt x="41" y="84"/>
                        <a:pt x="41" y="84"/>
                      </a:cubicBezTo>
                      <a:cubicBezTo>
                        <a:pt x="45" y="85"/>
                        <a:pt x="49" y="85"/>
                        <a:pt x="53" y="84"/>
                      </a:cubicBezTo>
                      <a:cubicBezTo>
                        <a:pt x="58" y="97"/>
                        <a:pt x="58" y="97"/>
                        <a:pt x="58" y="97"/>
                      </a:cubicBezTo>
                      <a:cubicBezTo>
                        <a:pt x="73" y="91"/>
                        <a:pt x="73" y="91"/>
                        <a:pt x="73" y="91"/>
                      </a:cubicBezTo>
                      <a:cubicBezTo>
                        <a:pt x="68" y="78"/>
                        <a:pt x="68" y="78"/>
                        <a:pt x="68" y="78"/>
                      </a:cubicBezTo>
                      <a:cubicBezTo>
                        <a:pt x="72" y="76"/>
                        <a:pt x="75" y="73"/>
                        <a:pt x="77" y="70"/>
                      </a:cubicBezTo>
                      <a:cubicBezTo>
                        <a:pt x="89" y="75"/>
                        <a:pt x="89" y="75"/>
                        <a:pt x="89" y="75"/>
                      </a:cubicBezTo>
                      <a:cubicBezTo>
                        <a:pt x="91" y="71"/>
                        <a:pt x="91" y="71"/>
                        <a:pt x="91" y="71"/>
                      </a:cubicBezTo>
                      <a:cubicBezTo>
                        <a:pt x="96" y="61"/>
                        <a:pt x="96" y="61"/>
                        <a:pt x="96" y="61"/>
                      </a:cubicBezTo>
                      <a:cubicBezTo>
                        <a:pt x="83" y="55"/>
                        <a:pt x="83" y="55"/>
                        <a:pt x="83" y="55"/>
                      </a:cubicBezTo>
                      <a:cubicBezTo>
                        <a:pt x="84" y="51"/>
                        <a:pt x="84" y="47"/>
                        <a:pt x="84" y="43"/>
                      </a:cubicBezTo>
                      <a:close/>
                      <a:moveTo>
                        <a:pt x="58" y="53"/>
                      </a:moveTo>
                      <a:cubicBezTo>
                        <a:pt x="55" y="59"/>
                        <a:pt x="49" y="61"/>
                        <a:pt x="43" y="59"/>
                      </a:cubicBezTo>
                      <a:cubicBezTo>
                        <a:pt x="37" y="56"/>
                        <a:pt x="35" y="50"/>
                        <a:pt x="37" y="44"/>
                      </a:cubicBezTo>
                      <a:cubicBezTo>
                        <a:pt x="40" y="38"/>
                        <a:pt x="46" y="35"/>
                        <a:pt x="52" y="38"/>
                      </a:cubicBezTo>
                      <a:cubicBezTo>
                        <a:pt x="58" y="40"/>
                        <a:pt x="60" y="47"/>
                        <a:pt x="5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3"/>
                  <a:endParaRPr lang="en-US" dirty="0">
                    <a:solidFill>
                      <a:prstClr val="black"/>
                    </a:solidFill>
                    <a:latin typeface="微软雅黑" panose="020B0503020204020204" pitchFamily="34" charset="-122"/>
                    <a:ea typeface="微软雅黑" panose="020B0503020204020204" pitchFamily="34" charset="-122"/>
                  </a:endParaRPr>
                </a:p>
              </p:txBody>
            </p:sp>
            <p:sp>
              <p:nvSpPr>
                <p:cNvPr id="96" name="Freeform 22"/>
                <p:cNvSpPr>
                  <a:spLocks noEditPoints="1"/>
                </p:cNvSpPr>
                <p:nvPr/>
              </p:nvSpPr>
              <p:spPr bwMode="auto">
                <a:xfrm>
                  <a:off x="4570413" y="7924373"/>
                  <a:ext cx="338138" cy="333375"/>
                </a:xfrm>
                <a:custGeom>
                  <a:avLst/>
                  <a:gdLst>
                    <a:gd name="T0" fmla="*/ 45 w 90"/>
                    <a:gd name="T1" fmla="*/ 0 h 89"/>
                    <a:gd name="T2" fmla="*/ 0 w 90"/>
                    <a:gd name="T3" fmla="*/ 44 h 89"/>
                    <a:gd name="T4" fmla="*/ 45 w 90"/>
                    <a:gd name="T5" fmla="*/ 89 h 89"/>
                    <a:gd name="T6" fmla="*/ 90 w 90"/>
                    <a:gd name="T7" fmla="*/ 44 h 89"/>
                    <a:gd name="T8" fmla="*/ 45 w 90"/>
                    <a:gd name="T9" fmla="*/ 0 h 89"/>
                    <a:gd name="T10" fmla="*/ 45 w 90"/>
                    <a:gd name="T11" fmla="*/ 70 h 89"/>
                    <a:gd name="T12" fmla="*/ 20 w 90"/>
                    <a:gd name="T13" fmla="*/ 44 h 89"/>
                    <a:gd name="T14" fmla="*/ 45 w 90"/>
                    <a:gd name="T15" fmla="*/ 19 h 89"/>
                    <a:gd name="T16" fmla="*/ 70 w 90"/>
                    <a:gd name="T17" fmla="*/ 44 h 89"/>
                    <a:gd name="T18" fmla="*/ 45 w 90"/>
                    <a:gd name="T19" fmla="*/ 7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9">
                      <a:moveTo>
                        <a:pt x="45" y="0"/>
                      </a:moveTo>
                      <a:cubicBezTo>
                        <a:pt x="20" y="0"/>
                        <a:pt x="0" y="20"/>
                        <a:pt x="0" y="44"/>
                      </a:cubicBezTo>
                      <a:cubicBezTo>
                        <a:pt x="0" y="69"/>
                        <a:pt x="20" y="89"/>
                        <a:pt x="45" y="89"/>
                      </a:cubicBezTo>
                      <a:cubicBezTo>
                        <a:pt x="70" y="89"/>
                        <a:pt x="90" y="69"/>
                        <a:pt x="90" y="44"/>
                      </a:cubicBezTo>
                      <a:cubicBezTo>
                        <a:pt x="90" y="20"/>
                        <a:pt x="70" y="0"/>
                        <a:pt x="45" y="0"/>
                      </a:cubicBezTo>
                      <a:close/>
                      <a:moveTo>
                        <a:pt x="45" y="70"/>
                      </a:moveTo>
                      <a:cubicBezTo>
                        <a:pt x="31" y="70"/>
                        <a:pt x="20" y="58"/>
                        <a:pt x="20" y="44"/>
                      </a:cubicBezTo>
                      <a:cubicBezTo>
                        <a:pt x="20" y="31"/>
                        <a:pt x="31" y="19"/>
                        <a:pt x="45" y="19"/>
                      </a:cubicBezTo>
                      <a:cubicBezTo>
                        <a:pt x="59" y="19"/>
                        <a:pt x="70" y="31"/>
                        <a:pt x="70" y="44"/>
                      </a:cubicBezTo>
                      <a:cubicBezTo>
                        <a:pt x="70" y="58"/>
                        <a:pt x="59" y="70"/>
                        <a:pt x="45"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3"/>
                  <a:endParaRPr lang="en-US" dirty="0">
                    <a:solidFill>
                      <a:prstClr val="black"/>
                    </a:solidFill>
                    <a:latin typeface="微软雅黑" panose="020B0503020204020204" pitchFamily="34" charset="-122"/>
                    <a:ea typeface="微软雅黑" panose="020B0503020204020204" pitchFamily="34" charset="-122"/>
                  </a:endParaRPr>
                </a:p>
              </p:txBody>
            </p:sp>
          </p:grpSp>
        </p:grpSp>
        <p:grpSp>
          <p:nvGrpSpPr>
            <p:cNvPr id="55" name="Group 72"/>
            <p:cNvGrpSpPr/>
            <p:nvPr/>
          </p:nvGrpSpPr>
          <p:grpSpPr>
            <a:xfrm>
              <a:off x="9712621" y="1732650"/>
              <a:ext cx="396329" cy="396330"/>
              <a:chOff x="3003983" y="5460772"/>
              <a:chExt cx="425040" cy="425040"/>
            </a:xfrm>
          </p:grpSpPr>
          <p:sp>
            <p:nvSpPr>
              <p:cNvPr id="90" name="Rounded Rectangle 73"/>
              <p:cNvSpPr/>
              <p:nvPr/>
            </p:nvSpPr>
            <p:spPr>
              <a:xfrm>
                <a:off x="3003983" y="5460772"/>
                <a:ext cx="425040" cy="425040"/>
              </a:xfrm>
              <a:prstGeom prst="roundRect">
                <a:avLst/>
              </a:prstGeom>
              <a:solidFill>
                <a:srgbClr val="CC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sp>
            <p:nvSpPr>
              <p:cNvPr id="91" name="Rounded Rectangle 1085"/>
              <p:cNvSpPr/>
              <p:nvPr/>
            </p:nvSpPr>
            <p:spPr>
              <a:xfrm>
                <a:off x="3023423" y="5600208"/>
                <a:ext cx="375205" cy="153226"/>
              </a:xfrm>
              <a:custGeom>
                <a:avLst/>
                <a:gdLst/>
                <a:ahLst/>
                <a:cxnLst/>
                <a:rect l="l" t="t" r="r" b="b"/>
                <a:pathLst>
                  <a:path w="1311588" h="535629">
                    <a:moveTo>
                      <a:pt x="1169250" y="160668"/>
                    </a:moveTo>
                    <a:cubicBezTo>
                      <a:pt x="1152299" y="160668"/>
                      <a:pt x="1138557" y="174409"/>
                      <a:pt x="1138557" y="191361"/>
                    </a:cubicBezTo>
                    <a:lnTo>
                      <a:pt x="1138557" y="345291"/>
                    </a:lnTo>
                    <a:cubicBezTo>
                      <a:pt x="1138557" y="362242"/>
                      <a:pt x="1152299" y="375984"/>
                      <a:pt x="1169250" y="375984"/>
                    </a:cubicBezTo>
                    <a:lnTo>
                      <a:pt x="1194486" y="375984"/>
                    </a:lnTo>
                    <a:cubicBezTo>
                      <a:pt x="1211437" y="375984"/>
                      <a:pt x="1225179" y="362242"/>
                      <a:pt x="1225179" y="345291"/>
                    </a:cubicBezTo>
                    <a:lnTo>
                      <a:pt x="1225179" y="191361"/>
                    </a:lnTo>
                    <a:cubicBezTo>
                      <a:pt x="1225179" y="174409"/>
                      <a:pt x="1211437" y="160668"/>
                      <a:pt x="1194486" y="160668"/>
                    </a:cubicBezTo>
                    <a:close/>
                    <a:moveTo>
                      <a:pt x="1216083" y="0"/>
                    </a:moveTo>
                    <a:cubicBezTo>
                      <a:pt x="1268829" y="0"/>
                      <a:pt x="1308879" y="29213"/>
                      <a:pt x="1311588" y="128017"/>
                    </a:cubicBezTo>
                    <a:lnTo>
                      <a:pt x="1311588" y="407612"/>
                    </a:lnTo>
                    <a:cubicBezTo>
                      <a:pt x="1306169" y="511835"/>
                      <a:pt x="1268829" y="535629"/>
                      <a:pt x="1216083" y="535629"/>
                    </a:cubicBezTo>
                    <a:cubicBezTo>
                      <a:pt x="1081853" y="532920"/>
                      <a:pt x="958461" y="516664"/>
                      <a:pt x="821522" y="503117"/>
                    </a:cubicBezTo>
                    <a:cubicBezTo>
                      <a:pt x="747102" y="494989"/>
                      <a:pt x="726017" y="460358"/>
                      <a:pt x="726017" y="407612"/>
                    </a:cubicBezTo>
                    <a:lnTo>
                      <a:pt x="726017" y="347539"/>
                    </a:lnTo>
                    <a:lnTo>
                      <a:pt x="55562" y="347539"/>
                    </a:lnTo>
                    <a:cubicBezTo>
                      <a:pt x="32547" y="347539"/>
                      <a:pt x="12801" y="333546"/>
                      <a:pt x="4366" y="313604"/>
                    </a:cubicBezTo>
                    <a:lnTo>
                      <a:pt x="3819" y="310894"/>
                    </a:lnTo>
                    <a:lnTo>
                      <a:pt x="726017" y="310894"/>
                    </a:lnTo>
                    <a:lnTo>
                      <a:pt x="726017" y="274318"/>
                    </a:lnTo>
                    <a:lnTo>
                      <a:pt x="0" y="274318"/>
                    </a:lnTo>
                    <a:lnTo>
                      <a:pt x="0" y="253876"/>
                    </a:lnTo>
                    <a:cubicBezTo>
                      <a:pt x="0" y="223190"/>
                      <a:pt x="24876" y="198314"/>
                      <a:pt x="55562" y="198314"/>
                    </a:cubicBezTo>
                    <a:lnTo>
                      <a:pt x="726017" y="198314"/>
                    </a:lnTo>
                    <a:lnTo>
                      <a:pt x="726017" y="128017"/>
                    </a:lnTo>
                    <a:cubicBezTo>
                      <a:pt x="726017" y="75271"/>
                      <a:pt x="752520" y="46058"/>
                      <a:pt x="821522" y="32512"/>
                    </a:cubicBezTo>
                    <a:cubicBezTo>
                      <a:pt x="953043" y="16256"/>
                      <a:pt x="1065597" y="10837"/>
                      <a:pt x="121608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56" name="Group 75"/>
            <p:cNvGrpSpPr/>
            <p:nvPr/>
          </p:nvGrpSpPr>
          <p:grpSpPr>
            <a:xfrm>
              <a:off x="9228015" y="1732650"/>
              <a:ext cx="396329" cy="396330"/>
              <a:chOff x="3022013" y="1627371"/>
              <a:chExt cx="503211" cy="503212"/>
            </a:xfrm>
          </p:grpSpPr>
          <p:sp>
            <p:nvSpPr>
              <p:cNvPr id="84" name="Rounded Rectangle 76"/>
              <p:cNvSpPr/>
              <p:nvPr/>
            </p:nvSpPr>
            <p:spPr>
              <a:xfrm>
                <a:off x="3022013" y="1627371"/>
                <a:ext cx="503211" cy="503212"/>
              </a:xfrm>
              <a:prstGeom prst="roundRect">
                <a:avLst/>
              </a:prstGeom>
              <a:solidFill>
                <a:srgbClr val="CC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grpSp>
            <p:nvGrpSpPr>
              <p:cNvPr id="85" name="Group 77"/>
              <p:cNvGrpSpPr/>
              <p:nvPr/>
            </p:nvGrpSpPr>
            <p:grpSpPr>
              <a:xfrm>
                <a:off x="3093079" y="1702089"/>
                <a:ext cx="339022" cy="321612"/>
                <a:chOff x="9030763" y="2602016"/>
                <a:chExt cx="341635" cy="324090"/>
              </a:xfrm>
              <a:solidFill>
                <a:srgbClr val="FFFFFF"/>
              </a:solidFill>
            </p:grpSpPr>
            <p:sp>
              <p:nvSpPr>
                <p:cNvPr id="86" name="Rounded Rectangle 689"/>
                <p:cNvSpPr/>
                <p:nvPr/>
              </p:nvSpPr>
              <p:spPr>
                <a:xfrm>
                  <a:off x="9030763" y="2602016"/>
                  <a:ext cx="341635" cy="324090"/>
                </a:xfrm>
                <a:custGeom>
                  <a:avLst/>
                  <a:gdLst/>
                  <a:ahLst/>
                  <a:cxnLst/>
                  <a:rect l="l" t="t" r="r" b="b"/>
                  <a:pathLst>
                    <a:path w="939179" h="890946">
                      <a:moveTo>
                        <a:pt x="467060" y="143474"/>
                      </a:moveTo>
                      <a:cubicBezTo>
                        <a:pt x="426703" y="144641"/>
                        <a:pt x="406387" y="185004"/>
                        <a:pt x="359226" y="264300"/>
                      </a:cubicBezTo>
                      <a:cubicBezTo>
                        <a:pt x="271562" y="407189"/>
                        <a:pt x="201582" y="558810"/>
                        <a:pt x="122760" y="706064"/>
                      </a:cubicBezTo>
                      <a:cubicBezTo>
                        <a:pt x="64343" y="821064"/>
                        <a:pt x="174139" y="819358"/>
                        <a:pt x="237517" y="819358"/>
                      </a:cubicBezTo>
                      <a:lnTo>
                        <a:pt x="696534" y="819358"/>
                      </a:lnTo>
                      <a:cubicBezTo>
                        <a:pt x="759912" y="819358"/>
                        <a:pt x="869709" y="823686"/>
                        <a:pt x="811291" y="706064"/>
                      </a:cubicBezTo>
                      <a:lnTo>
                        <a:pt x="560450" y="260638"/>
                      </a:lnTo>
                      <a:cubicBezTo>
                        <a:pt x="508285" y="163963"/>
                        <a:pt x="497851" y="143639"/>
                        <a:pt x="467060" y="143474"/>
                      </a:cubicBezTo>
                      <a:close/>
                      <a:moveTo>
                        <a:pt x="469634" y="0"/>
                      </a:moveTo>
                      <a:cubicBezTo>
                        <a:pt x="509704" y="218"/>
                        <a:pt x="523282" y="27008"/>
                        <a:pt x="591167" y="154440"/>
                      </a:cubicBezTo>
                      <a:lnTo>
                        <a:pt x="917600" y="741580"/>
                      </a:lnTo>
                      <a:cubicBezTo>
                        <a:pt x="993622" y="896624"/>
                        <a:pt x="850738" y="890920"/>
                        <a:pt x="768260" y="890920"/>
                      </a:cubicBezTo>
                      <a:lnTo>
                        <a:pt x="170919" y="890920"/>
                      </a:lnTo>
                      <a:cubicBezTo>
                        <a:pt x="88441" y="890920"/>
                        <a:pt x="-54443" y="893169"/>
                        <a:pt x="21579" y="741580"/>
                      </a:cubicBezTo>
                      <a:cubicBezTo>
                        <a:pt x="124154" y="547476"/>
                        <a:pt x="215222" y="347617"/>
                        <a:pt x="329305" y="159268"/>
                      </a:cubicBezTo>
                      <a:cubicBezTo>
                        <a:pt x="390677" y="54743"/>
                        <a:pt x="417116" y="1538"/>
                        <a:pt x="46963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grpSp>
              <p:nvGrpSpPr>
                <p:cNvPr id="87" name="Group 79"/>
                <p:cNvGrpSpPr/>
                <p:nvPr/>
              </p:nvGrpSpPr>
              <p:grpSpPr>
                <a:xfrm>
                  <a:off x="9176866" y="2706435"/>
                  <a:ext cx="45719" cy="178165"/>
                  <a:chOff x="8861189" y="1926374"/>
                  <a:chExt cx="270109" cy="1052605"/>
                </a:xfrm>
                <a:grpFill/>
              </p:grpSpPr>
              <p:sp>
                <p:nvSpPr>
                  <p:cNvPr id="88" name="Oval 80"/>
                  <p:cNvSpPr/>
                  <p:nvPr/>
                </p:nvSpPr>
                <p:spPr>
                  <a:xfrm>
                    <a:off x="8870386" y="2736938"/>
                    <a:ext cx="242041" cy="2420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sp>
                <p:nvSpPr>
                  <p:cNvPr id="89" name="Isosceles Triangle 89"/>
                  <p:cNvSpPr/>
                  <p:nvPr/>
                </p:nvSpPr>
                <p:spPr>
                  <a:xfrm rot="10800000">
                    <a:off x="8861189" y="1926374"/>
                    <a:ext cx="270109" cy="75979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grpSp>
          </p:grpSp>
        </p:grpSp>
        <p:grpSp>
          <p:nvGrpSpPr>
            <p:cNvPr id="57" name="Group 90"/>
            <p:cNvGrpSpPr/>
            <p:nvPr/>
          </p:nvGrpSpPr>
          <p:grpSpPr>
            <a:xfrm>
              <a:off x="9712621" y="1257859"/>
              <a:ext cx="396329" cy="396329"/>
              <a:chOff x="8793980" y="1500882"/>
              <a:chExt cx="425040" cy="425040"/>
            </a:xfrm>
          </p:grpSpPr>
          <p:sp>
            <p:nvSpPr>
              <p:cNvPr id="73" name="Rounded Rectangle 91"/>
              <p:cNvSpPr/>
              <p:nvPr/>
            </p:nvSpPr>
            <p:spPr>
              <a:xfrm>
                <a:off x="8793980" y="1500882"/>
                <a:ext cx="425040" cy="425040"/>
              </a:xfrm>
              <a:prstGeom prst="roundRect">
                <a:avLst/>
              </a:prstGeom>
              <a:solidFill>
                <a:srgbClr val="CC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grpSp>
            <p:nvGrpSpPr>
              <p:cNvPr id="74" name="Group 92"/>
              <p:cNvGrpSpPr/>
              <p:nvPr/>
            </p:nvGrpSpPr>
            <p:grpSpPr>
              <a:xfrm>
                <a:off x="8815400" y="1582402"/>
                <a:ext cx="370466" cy="277063"/>
                <a:chOff x="8854178" y="1606577"/>
                <a:chExt cx="307007" cy="229604"/>
              </a:xfrm>
            </p:grpSpPr>
            <p:grpSp>
              <p:nvGrpSpPr>
                <p:cNvPr id="75" name="Group 93"/>
                <p:cNvGrpSpPr/>
                <p:nvPr/>
              </p:nvGrpSpPr>
              <p:grpSpPr>
                <a:xfrm>
                  <a:off x="8985217" y="1606577"/>
                  <a:ext cx="175968" cy="140974"/>
                  <a:chOff x="8645361" y="858642"/>
                  <a:chExt cx="968424" cy="775835"/>
                </a:xfrm>
                <a:solidFill>
                  <a:srgbClr val="FFFFFF"/>
                </a:solidFill>
              </p:grpSpPr>
              <p:sp>
                <p:nvSpPr>
                  <p:cNvPr id="82" name="Rounded Rectangle 18"/>
                  <p:cNvSpPr/>
                  <p:nvPr/>
                </p:nvSpPr>
                <p:spPr>
                  <a:xfrm>
                    <a:off x="8645361" y="858642"/>
                    <a:ext cx="968424" cy="775835"/>
                  </a:xfrm>
                  <a:custGeom>
                    <a:avLst/>
                    <a:gdLst/>
                    <a:ahLst/>
                    <a:cxnLst/>
                    <a:rect l="l" t="t" r="r" b="b"/>
                    <a:pathLst>
                      <a:path w="968424" h="775835">
                        <a:moveTo>
                          <a:pt x="202719" y="0"/>
                        </a:moveTo>
                        <a:lnTo>
                          <a:pt x="747602" y="0"/>
                        </a:lnTo>
                        <a:cubicBezTo>
                          <a:pt x="795480" y="0"/>
                          <a:pt x="823826" y="38812"/>
                          <a:pt x="834292" y="86690"/>
                        </a:cubicBezTo>
                        <a:cubicBezTo>
                          <a:pt x="844130" y="117773"/>
                          <a:pt x="853149" y="147216"/>
                          <a:pt x="861656" y="175634"/>
                        </a:cubicBezTo>
                        <a:lnTo>
                          <a:pt x="883303" y="249425"/>
                        </a:lnTo>
                        <a:lnTo>
                          <a:pt x="901762" y="253151"/>
                        </a:lnTo>
                        <a:cubicBezTo>
                          <a:pt x="940936" y="269721"/>
                          <a:pt x="968424" y="308511"/>
                          <a:pt x="968424" y="353721"/>
                        </a:cubicBezTo>
                        <a:lnTo>
                          <a:pt x="968424" y="523616"/>
                        </a:lnTo>
                        <a:cubicBezTo>
                          <a:pt x="968424" y="553756"/>
                          <a:pt x="956207" y="581043"/>
                          <a:pt x="936455" y="600795"/>
                        </a:cubicBezTo>
                        <a:lnTo>
                          <a:pt x="917942" y="613277"/>
                        </a:lnTo>
                        <a:lnTo>
                          <a:pt x="917942" y="751344"/>
                        </a:lnTo>
                        <a:cubicBezTo>
                          <a:pt x="917942" y="764870"/>
                          <a:pt x="906977" y="775835"/>
                          <a:pt x="893451" y="775835"/>
                        </a:cubicBezTo>
                        <a:lnTo>
                          <a:pt x="795490" y="775835"/>
                        </a:lnTo>
                        <a:cubicBezTo>
                          <a:pt x="781964" y="775835"/>
                          <a:pt x="770999" y="764870"/>
                          <a:pt x="770999" y="751344"/>
                        </a:cubicBezTo>
                        <a:lnTo>
                          <a:pt x="770999" y="632763"/>
                        </a:lnTo>
                        <a:lnTo>
                          <a:pt x="220872" y="632763"/>
                        </a:lnTo>
                        <a:lnTo>
                          <a:pt x="220872" y="744007"/>
                        </a:lnTo>
                        <a:cubicBezTo>
                          <a:pt x="220872" y="757533"/>
                          <a:pt x="209907" y="768498"/>
                          <a:pt x="196381" y="768498"/>
                        </a:cubicBezTo>
                        <a:lnTo>
                          <a:pt x="98420" y="768498"/>
                        </a:lnTo>
                        <a:cubicBezTo>
                          <a:pt x="84894" y="768498"/>
                          <a:pt x="73929" y="757533"/>
                          <a:pt x="73929" y="744007"/>
                        </a:cubicBezTo>
                        <a:lnTo>
                          <a:pt x="73929" y="625653"/>
                        </a:lnTo>
                        <a:lnTo>
                          <a:pt x="66662" y="624186"/>
                        </a:lnTo>
                        <a:cubicBezTo>
                          <a:pt x="27488" y="607616"/>
                          <a:pt x="0" y="568826"/>
                          <a:pt x="0" y="523616"/>
                        </a:cubicBezTo>
                        <a:lnTo>
                          <a:pt x="0" y="353721"/>
                        </a:lnTo>
                        <a:cubicBezTo>
                          <a:pt x="0" y="308511"/>
                          <a:pt x="27488" y="269721"/>
                          <a:pt x="66662" y="253151"/>
                        </a:cubicBezTo>
                        <a:lnTo>
                          <a:pt x="74112" y="251647"/>
                        </a:lnTo>
                        <a:lnTo>
                          <a:pt x="90188" y="181278"/>
                        </a:lnTo>
                        <a:cubicBezTo>
                          <a:pt x="97715" y="151003"/>
                          <a:pt x="106190" y="119660"/>
                          <a:pt x="116029" y="86690"/>
                        </a:cubicBezTo>
                        <a:cubicBezTo>
                          <a:pt x="133292" y="26112"/>
                          <a:pt x="154841" y="0"/>
                          <a:pt x="20271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srgbClr val="FFFFFF"/>
                      </a:solidFill>
                      <a:latin typeface="微软雅黑" panose="020B0503020204020204" pitchFamily="34" charset="-122"/>
                      <a:ea typeface="微软雅黑" panose="020B0503020204020204" pitchFamily="34" charset="-122"/>
                    </a:endParaRPr>
                  </a:p>
                </p:txBody>
              </p:sp>
              <p:sp>
                <p:nvSpPr>
                  <p:cNvPr id="83" name="Rounded Rectangle 18"/>
                  <p:cNvSpPr/>
                  <p:nvPr/>
                </p:nvSpPr>
                <p:spPr>
                  <a:xfrm>
                    <a:off x="8779460" y="902135"/>
                    <a:ext cx="688798" cy="201081"/>
                  </a:xfrm>
                  <a:custGeom>
                    <a:avLst/>
                    <a:gdLst/>
                    <a:ahLst/>
                    <a:cxnLst/>
                    <a:rect l="l" t="t" r="r" b="b"/>
                    <a:pathLst>
                      <a:path w="737989" h="232450">
                        <a:moveTo>
                          <a:pt x="117740" y="0"/>
                        </a:moveTo>
                        <a:lnTo>
                          <a:pt x="612966" y="0"/>
                        </a:lnTo>
                        <a:cubicBezTo>
                          <a:pt x="656481" y="0"/>
                          <a:pt x="682244" y="35275"/>
                          <a:pt x="691756" y="78790"/>
                        </a:cubicBezTo>
                        <a:cubicBezTo>
                          <a:pt x="700697" y="107040"/>
                          <a:pt x="708894" y="133799"/>
                          <a:pt x="716625" y="159628"/>
                        </a:cubicBezTo>
                        <a:lnTo>
                          <a:pt x="737989" y="232450"/>
                        </a:lnTo>
                        <a:lnTo>
                          <a:pt x="0" y="232450"/>
                        </a:lnTo>
                        <a:lnTo>
                          <a:pt x="15464" y="164757"/>
                        </a:lnTo>
                        <a:cubicBezTo>
                          <a:pt x="22305" y="137242"/>
                          <a:pt x="30008" y="108755"/>
                          <a:pt x="38950" y="78790"/>
                        </a:cubicBezTo>
                        <a:cubicBezTo>
                          <a:pt x="54640" y="23732"/>
                          <a:pt x="74225" y="0"/>
                          <a:pt x="117740" y="0"/>
                        </a:cubicBezTo>
                        <a:close/>
                      </a:path>
                    </a:pathLst>
                  </a:custGeom>
                  <a:solidFill>
                    <a:srgbClr val="CC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srgbClr val="FFFFFF"/>
                      </a:solidFill>
                      <a:latin typeface="微软雅黑" panose="020B0503020204020204" pitchFamily="34" charset="-122"/>
                      <a:ea typeface="微软雅黑" panose="020B0503020204020204" pitchFamily="34" charset="-122"/>
                    </a:endParaRPr>
                  </a:p>
                </p:txBody>
              </p:sp>
            </p:grpSp>
            <p:grpSp>
              <p:nvGrpSpPr>
                <p:cNvPr id="76" name="Group 94"/>
                <p:cNvGrpSpPr/>
                <p:nvPr/>
              </p:nvGrpSpPr>
              <p:grpSpPr>
                <a:xfrm>
                  <a:off x="8919393" y="1650876"/>
                  <a:ext cx="175968" cy="140974"/>
                  <a:chOff x="8645361" y="858642"/>
                  <a:chExt cx="968424" cy="775835"/>
                </a:xfrm>
                <a:solidFill>
                  <a:srgbClr val="FFFFFF"/>
                </a:solidFill>
              </p:grpSpPr>
              <p:sp>
                <p:nvSpPr>
                  <p:cNvPr id="80" name="Rounded Rectangle 18"/>
                  <p:cNvSpPr/>
                  <p:nvPr/>
                </p:nvSpPr>
                <p:spPr>
                  <a:xfrm>
                    <a:off x="8645361" y="858642"/>
                    <a:ext cx="968424" cy="775835"/>
                  </a:xfrm>
                  <a:custGeom>
                    <a:avLst/>
                    <a:gdLst/>
                    <a:ahLst/>
                    <a:cxnLst/>
                    <a:rect l="l" t="t" r="r" b="b"/>
                    <a:pathLst>
                      <a:path w="968424" h="775835">
                        <a:moveTo>
                          <a:pt x="202719" y="0"/>
                        </a:moveTo>
                        <a:lnTo>
                          <a:pt x="747602" y="0"/>
                        </a:lnTo>
                        <a:cubicBezTo>
                          <a:pt x="795480" y="0"/>
                          <a:pt x="823826" y="38812"/>
                          <a:pt x="834292" y="86690"/>
                        </a:cubicBezTo>
                        <a:cubicBezTo>
                          <a:pt x="844130" y="117773"/>
                          <a:pt x="853149" y="147216"/>
                          <a:pt x="861656" y="175634"/>
                        </a:cubicBezTo>
                        <a:lnTo>
                          <a:pt x="883303" y="249425"/>
                        </a:lnTo>
                        <a:lnTo>
                          <a:pt x="901762" y="253151"/>
                        </a:lnTo>
                        <a:cubicBezTo>
                          <a:pt x="940936" y="269721"/>
                          <a:pt x="968424" y="308511"/>
                          <a:pt x="968424" y="353721"/>
                        </a:cubicBezTo>
                        <a:lnTo>
                          <a:pt x="968424" y="523616"/>
                        </a:lnTo>
                        <a:cubicBezTo>
                          <a:pt x="968424" y="553756"/>
                          <a:pt x="956207" y="581043"/>
                          <a:pt x="936455" y="600795"/>
                        </a:cubicBezTo>
                        <a:lnTo>
                          <a:pt x="917942" y="613277"/>
                        </a:lnTo>
                        <a:lnTo>
                          <a:pt x="917942" y="751344"/>
                        </a:lnTo>
                        <a:cubicBezTo>
                          <a:pt x="917942" y="764870"/>
                          <a:pt x="906977" y="775835"/>
                          <a:pt x="893451" y="775835"/>
                        </a:cubicBezTo>
                        <a:lnTo>
                          <a:pt x="795490" y="775835"/>
                        </a:lnTo>
                        <a:cubicBezTo>
                          <a:pt x="781964" y="775835"/>
                          <a:pt x="770999" y="764870"/>
                          <a:pt x="770999" y="751344"/>
                        </a:cubicBezTo>
                        <a:lnTo>
                          <a:pt x="770999" y="632763"/>
                        </a:lnTo>
                        <a:lnTo>
                          <a:pt x="220872" y="632763"/>
                        </a:lnTo>
                        <a:lnTo>
                          <a:pt x="220872" y="744007"/>
                        </a:lnTo>
                        <a:cubicBezTo>
                          <a:pt x="220872" y="757533"/>
                          <a:pt x="209907" y="768498"/>
                          <a:pt x="196381" y="768498"/>
                        </a:cubicBezTo>
                        <a:lnTo>
                          <a:pt x="98420" y="768498"/>
                        </a:lnTo>
                        <a:cubicBezTo>
                          <a:pt x="84894" y="768498"/>
                          <a:pt x="73929" y="757533"/>
                          <a:pt x="73929" y="744007"/>
                        </a:cubicBezTo>
                        <a:lnTo>
                          <a:pt x="73929" y="625653"/>
                        </a:lnTo>
                        <a:lnTo>
                          <a:pt x="66662" y="624186"/>
                        </a:lnTo>
                        <a:cubicBezTo>
                          <a:pt x="27488" y="607616"/>
                          <a:pt x="0" y="568826"/>
                          <a:pt x="0" y="523616"/>
                        </a:cubicBezTo>
                        <a:lnTo>
                          <a:pt x="0" y="353721"/>
                        </a:lnTo>
                        <a:cubicBezTo>
                          <a:pt x="0" y="308511"/>
                          <a:pt x="27488" y="269721"/>
                          <a:pt x="66662" y="253151"/>
                        </a:cubicBezTo>
                        <a:lnTo>
                          <a:pt x="74112" y="251647"/>
                        </a:lnTo>
                        <a:lnTo>
                          <a:pt x="90188" y="181278"/>
                        </a:lnTo>
                        <a:cubicBezTo>
                          <a:pt x="97715" y="151003"/>
                          <a:pt x="106190" y="119660"/>
                          <a:pt x="116029" y="86690"/>
                        </a:cubicBezTo>
                        <a:cubicBezTo>
                          <a:pt x="133292" y="26112"/>
                          <a:pt x="154841" y="0"/>
                          <a:pt x="20271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sp>
                <p:nvSpPr>
                  <p:cNvPr id="81" name="Rounded Rectangle 18"/>
                  <p:cNvSpPr/>
                  <p:nvPr/>
                </p:nvSpPr>
                <p:spPr>
                  <a:xfrm>
                    <a:off x="8779460" y="902135"/>
                    <a:ext cx="688798" cy="201081"/>
                  </a:xfrm>
                  <a:custGeom>
                    <a:avLst/>
                    <a:gdLst/>
                    <a:ahLst/>
                    <a:cxnLst/>
                    <a:rect l="l" t="t" r="r" b="b"/>
                    <a:pathLst>
                      <a:path w="737989" h="232450">
                        <a:moveTo>
                          <a:pt x="117740" y="0"/>
                        </a:moveTo>
                        <a:lnTo>
                          <a:pt x="612966" y="0"/>
                        </a:lnTo>
                        <a:cubicBezTo>
                          <a:pt x="656481" y="0"/>
                          <a:pt x="682244" y="35275"/>
                          <a:pt x="691756" y="78790"/>
                        </a:cubicBezTo>
                        <a:cubicBezTo>
                          <a:pt x="700697" y="107040"/>
                          <a:pt x="708894" y="133799"/>
                          <a:pt x="716625" y="159628"/>
                        </a:cubicBezTo>
                        <a:lnTo>
                          <a:pt x="737989" y="232450"/>
                        </a:lnTo>
                        <a:lnTo>
                          <a:pt x="0" y="232450"/>
                        </a:lnTo>
                        <a:lnTo>
                          <a:pt x="15464" y="164757"/>
                        </a:lnTo>
                        <a:cubicBezTo>
                          <a:pt x="22305" y="137242"/>
                          <a:pt x="30008" y="108755"/>
                          <a:pt x="38950" y="78790"/>
                        </a:cubicBezTo>
                        <a:cubicBezTo>
                          <a:pt x="54640" y="23732"/>
                          <a:pt x="74225" y="0"/>
                          <a:pt x="117740" y="0"/>
                        </a:cubicBezTo>
                        <a:close/>
                      </a:path>
                    </a:pathLst>
                  </a:custGeom>
                  <a:solidFill>
                    <a:srgbClr val="CC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77" name="Group 95"/>
                <p:cNvGrpSpPr/>
                <p:nvPr/>
              </p:nvGrpSpPr>
              <p:grpSpPr>
                <a:xfrm>
                  <a:off x="8854178" y="1695207"/>
                  <a:ext cx="175968" cy="140974"/>
                  <a:chOff x="8645361" y="858642"/>
                  <a:chExt cx="968424" cy="775835"/>
                </a:xfrm>
                <a:solidFill>
                  <a:srgbClr val="FFFFFF"/>
                </a:solidFill>
              </p:grpSpPr>
              <p:sp>
                <p:nvSpPr>
                  <p:cNvPr id="78" name="Rounded Rectangle 18"/>
                  <p:cNvSpPr/>
                  <p:nvPr/>
                </p:nvSpPr>
                <p:spPr>
                  <a:xfrm>
                    <a:off x="8645361" y="858642"/>
                    <a:ext cx="968424" cy="775835"/>
                  </a:xfrm>
                  <a:custGeom>
                    <a:avLst/>
                    <a:gdLst/>
                    <a:ahLst/>
                    <a:cxnLst/>
                    <a:rect l="l" t="t" r="r" b="b"/>
                    <a:pathLst>
                      <a:path w="968424" h="775835">
                        <a:moveTo>
                          <a:pt x="202719" y="0"/>
                        </a:moveTo>
                        <a:lnTo>
                          <a:pt x="747602" y="0"/>
                        </a:lnTo>
                        <a:cubicBezTo>
                          <a:pt x="795480" y="0"/>
                          <a:pt x="823826" y="38812"/>
                          <a:pt x="834292" y="86690"/>
                        </a:cubicBezTo>
                        <a:cubicBezTo>
                          <a:pt x="844130" y="117773"/>
                          <a:pt x="853149" y="147216"/>
                          <a:pt x="861656" y="175634"/>
                        </a:cubicBezTo>
                        <a:lnTo>
                          <a:pt x="883303" y="249425"/>
                        </a:lnTo>
                        <a:lnTo>
                          <a:pt x="901762" y="253151"/>
                        </a:lnTo>
                        <a:cubicBezTo>
                          <a:pt x="940936" y="269721"/>
                          <a:pt x="968424" y="308511"/>
                          <a:pt x="968424" y="353721"/>
                        </a:cubicBezTo>
                        <a:lnTo>
                          <a:pt x="968424" y="523616"/>
                        </a:lnTo>
                        <a:cubicBezTo>
                          <a:pt x="968424" y="553756"/>
                          <a:pt x="956207" y="581043"/>
                          <a:pt x="936455" y="600795"/>
                        </a:cubicBezTo>
                        <a:lnTo>
                          <a:pt x="917942" y="613277"/>
                        </a:lnTo>
                        <a:lnTo>
                          <a:pt x="917942" y="751344"/>
                        </a:lnTo>
                        <a:cubicBezTo>
                          <a:pt x="917942" y="764870"/>
                          <a:pt x="906977" y="775835"/>
                          <a:pt x="893451" y="775835"/>
                        </a:cubicBezTo>
                        <a:lnTo>
                          <a:pt x="795490" y="775835"/>
                        </a:lnTo>
                        <a:cubicBezTo>
                          <a:pt x="781964" y="775835"/>
                          <a:pt x="770999" y="764870"/>
                          <a:pt x="770999" y="751344"/>
                        </a:cubicBezTo>
                        <a:lnTo>
                          <a:pt x="770999" y="632763"/>
                        </a:lnTo>
                        <a:lnTo>
                          <a:pt x="220872" y="632763"/>
                        </a:lnTo>
                        <a:lnTo>
                          <a:pt x="220872" y="744007"/>
                        </a:lnTo>
                        <a:cubicBezTo>
                          <a:pt x="220872" y="757533"/>
                          <a:pt x="209907" y="768498"/>
                          <a:pt x="196381" y="768498"/>
                        </a:cubicBezTo>
                        <a:lnTo>
                          <a:pt x="98420" y="768498"/>
                        </a:lnTo>
                        <a:cubicBezTo>
                          <a:pt x="84894" y="768498"/>
                          <a:pt x="73929" y="757533"/>
                          <a:pt x="73929" y="744007"/>
                        </a:cubicBezTo>
                        <a:lnTo>
                          <a:pt x="73929" y="625653"/>
                        </a:lnTo>
                        <a:lnTo>
                          <a:pt x="66662" y="624186"/>
                        </a:lnTo>
                        <a:cubicBezTo>
                          <a:pt x="27488" y="607616"/>
                          <a:pt x="0" y="568826"/>
                          <a:pt x="0" y="523616"/>
                        </a:cubicBezTo>
                        <a:lnTo>
                          <a:pt x="0" y="353721"/>
                        </a:lnTo>
                        <a:cubicBezTo>
                          <a:pt x="0" y="308511"/>
                          <a:pt x="27488" y="269721"/>
                          <a:pt x="66662" y="253151"/>
                        </a:cubicBezTo>
                        <a:lnTo>
                          <a:pt x="74112" y="251647"/>
                        </a:lnTo>
                        <a:lnTo>
                          <a:pt x="90188" y="181278"/>
                        </a:lnTo>
                        <a:cubicBezTo>
                          <a:pt x="97715" y="151003"/>
                          <a:pt x="106190" y="119660"/>
                          <a:pt x="116029" y="86690"/>
                        </a:cubicBezTo>
                        <a:cubicBezTo>
                          <a:pt x="133292" y="26112"/>
                          <a:pt x="154841" y="0"/>
                          <a:pt x="20271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sp>
                <p:nvSpPr>
                  <p:cNvPr id="79" name="Rounded Rectangle 18"/>
                  <p:cNvSpPr/>
                  <p:nvPr/>
                </p:nvSpPr>
                <p:spPr>
                  <a:xfrm>
                    <a:off x="8779460" y="902135"/>
                    <a:ext cx="688798" cy="201081"/>
                  </a:xfrm>
                  <a:custGeom>
                    <a:avLst/>
                    <a:gdLst/>
                    <a:ahLst/>
                    <a:cxnLst/>
                    <a:rect l="l" t="t" r="r" b="b"/>
                    <a:pathLst>
                      <a:path w="737989" h="232450">
                        <a:moveTo>
                          <a:pt x="117740" y="0"/>
                        </a:moveTo>
                        <a:lnTo>
                          <a:pt x="612966" y="0"/>
                        </a:lnTo>
                        <a:cubicBezTo>
                          <a:pt x="656481" y="0"/>
                          <a:pt x="682244" y="35275"/>
                          <a:pt x="691756" y="78790"/>
                        </a:cubicBezTo>
                        <a:cubicBezTo>
                          <a:pt x="700697" y="107040"/>
                          <a:pt x="708894" y="133799"/>
                          <a:pt x="716625" y="159628"/>
                        </a:cubicBezTo>
                        <a:lnTo>
                          <a:pt x="737989" y="232450"/>
                        </a:lnTo>
                        <a:lnTo>
                          <a:pt x="0" y="232450"/>
                        </a:lnTo>
                        <a:lnTo>
                          <a:pt x="15464" y="164757"/>
                        </a:lnTo>
                        <a:cubicBezTo>
                          <a:pt x="22305" y="137242"/>
                          <a:pt x="30008" y="108755"/>
                          <a:pt x="38950" y="78790"/>
                        </a:cubicBezTo>
                        <a:cubicBezTo>
                          <a:pt x="54640" y="23732"/>
                          <a:pt x="74225" y="0"/>
                          <a:pt x="11774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grpSp>
          </p:grpSp>
        </p:grpSp>
        <p:grpSp>
          <p:nvGrpSpPr>
            <p:cNvPr id="58" name="Group 102"/>
            <p:cNvGrpSpPr/>
            <p:nvPr/>
          </p:nvGrpSpPr>
          <p:grpSpPr>
            <a:xfrm>
              <a:off x="8724464" y="1257859"/>
              <a:ext cx="396329" cy="396329"/>
              <a:chOff x="5068330" y="4599357"/>
              <a:chExt cx="425040" cy="425040"/>
            </a:xfrm>
          </p:grpSpPr>
          <p:sp>
            <p:nvSpPr>
              <p:cNvPr id="67" name="Rounded Rectangle 103"/>
              <p:cNvSpPr/>
              <p:nvPr/>
            </p:nvSpPr>
            <p:spPr>
              <a:xfrm>
                <a:off x="5068330" y="4599357"/>
                <a:ext cx="425040" cy="425040"/>
              </a:xfrm>
              <a:prstGeom prst="roundRect">
                <a:avLst/>
              </a:prstGeom>
              <a:solidFill>
                <a:srgbClr val="CC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grpSp>
            <p:nvGrpSpPr>
              <p:cNvPr id="68" name="Group 104"/>
              <p:cNvGrpSpPr/>
              <p:nvPr/>
            </p:nvGrpSpPr>
            <p:grpSpPr>
              <a:xfrm>
                <a:off x="5102685" y="4721380"/>
                <a:ext cx="329193" cy="243225"/>
                <a:chOff x="562470" y="973602"/>
                <a:chExt cx="581814" cy="429875"/>
              </a:xfrm>
              <a:solidFill>
                <a:srgbClr val="FFFFFF"/>
              </a:solidFill>
            </p:grpSpPr>
            <p:grpSp>
              <p:nvGrpSpPr>
                <p:cNvPr id="69" name="Group 105"/>
                <p:cNvGrpSpPr/>
                <p:nvPr/>
              </p:nvGrpSpPr>
              <p:grpSpPr>
                <a:xfrm rot="488489">
                  <a:off x="760957" y="1087780"/>
                  <a:ext cx="159949" cy="211005"/>
                  <a:chOff x="5082209" y="737168"/>
                  <a:chExt cx="249807" cy="329633"/>
                </a:xfrm>
                <a:grpFill/>
              </p:grpSpPr>
              <p:sp>
                <p:nvSpPr>
                  <p:cNvPr id="71" name="Freeform 30"/>
                  <p:cNvSpPr>
                    <a:spLocks/>
                  </p:cNvSpPr>
                  <p:nvPr/>
                </p:nvSpPr>
                <p:spPr bwMode="auto">
                  <a:xfrm>
                    <a:off x="5082209" y="866421"/>
                    <a:ext cx="199756" cy="200380"/>
                  </a:xfrm>
                  <a:custGeom>
                    <a:avLst/>
                    <a:gdLst>
                      <a:gd name="T0" fmla="*/ 123 w 136"/>
                      <a:gd name="T1" fmla="*/ 43 h 136"/>
                      <a:gd name="T2" fmla="*/ 92 w 136"/>
                      <a:gd name="T3" fmla="*/ 122 h 136"/>
                      <a:gd name="T4" fmla="*/ 13 w 136"/>
                      <a:gd name="T5" fmla="*/ 92 h 136"/>
                      <a:gd name="T6" fmla="*/ 44 w 136"/>
                      <a:gd name="T7" fmla="*/ 13 h 136"/>
                      <a:gd name="T8" fmla="*/ 123 w 136"/>
                      <a:gd name="T9" fmla="*/ 43 h 136"/>
                    </a:gdLst>
                    <a:ahLst/>
                    <a:cxnLst>
                      <a:cxn ang="0">
                        <a:pos x="T0" y="T1"/>
                      </a:cxn>
                      <a:cxn ang="0">
                        <a:pos x="T2" y="T3"/>
                      </a:cxn>
                      <a:cxn ang="0">
                        <a:pos x="T4" y="T5"/>
                      </a:cxn>
                      <a:cxn ang="0">
                        <a:pos x="T6" y="T7"/>
                      </a:cxn>
                      <a:cxn ang="0">
                        <a:pos x="T8" y="T9"/>
                      </a:cxn>
                    </a:cxnLst>
                    <a:rect l="0" t="0" r="r" b="b"/>
                    <a:pathLst>
                      <a:path w="136" h="136">
                        <a:moveTo>
                          <a:pt x="123" y="43"/>
                        </a:moveTo>
                        <a:cubicBezTo>
                          <a:pt x="136" y="74"/>
                          <a:pt x="122" y="109"/>
                          <a:pt x="92" y="122"/>
                        </a:cubicBezTo>
                        <a:cubicBezTo>
                          <a:pt x="62" y="136"/>
                          <a:pt x="27" y="122"/>
                          <a:pt x="13" y="92"/>
                        </a:cubicBezTo>
                        <a:cubicBezTo>
                          <a:pt x="0" y="62"/>
                          <a:pt x="14" y="26"/>
                          <a:pt x="44" y="13"/>
                        </a:cubicBezTo>
                        <a:cubicBezTo>
                          <a:pt x="74" y="0"/>
                          <a:pt x="109" y="13"/>
                          <a:pt x="123"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3"/>
                    <a:endParaRPr lang="en-US" dirty="0">
                      <a:solidFill>
                        <a:prstClr val="black"/>
                      </a:solidFill>
                      <a:latin typeface="微软雅黑" panose="020B0503020204020204" pitchFamily="34" charset="-122"/>
                      <a:ea typeface="微软雅黑" panose="020B0503020204020204" pitchFamily="34" charset="-122"/>
                    </a:endParaRPr>
                  </a:p>
                </p:txBody>
              </p:sp>
              <p:sp>
                <p:nvSpPr>
                  <p:cNvPr id="72" name="Freeform 32"/>
                  <p:cNvSpPr>
                    <a:spLocks/>
                  </p:cNvSpPr>
                  <p:nvPr/>
                </p:nvSpPr>
                <p:spPr bwMode="auto">
                  <a:xfrm>
                    <a:off x="5192408" y="737168"/>
                    <a:ext cx="139608" cy="186549"/>
                  </a:xfrm>
                  <a:custGeom>
                    <a:avLst/>
                    <a:gdLst>
                      <a:gd name="T0" fmla="*/ 146 w 146"/>
                      <a:gd name="T1" fmla="*/ 0 h 195"/>
                      <a:gd name="T2" fmla="*/ 66 w 146"/>
                      <a:gd name="T3" fmla="*/ 195 h 195"/>
                      <a:gd name="T4" fmla="*/ 0 w 146"/>
                      <a:gd name="T5" fmla="*/ 152 h 195"/>
                      <a:gd name="T6" fmla="*/ 146 w 146"/>
                      <a:gd name="T7" fmla="*/ 0 h 195"/>
                    </a:gdLst>
                    <a:ahLst/>
                    <a:cxnLst>
                      <a:cxn ang="0">
                        <a:pos x="T0" y="T1"/>
                      </a:cxn>
                      <a:cxn ang="0">
                        <a:pos x="T2" y="T3"/>
                      </a:cxn>
                      <a:cxn ang="0">
                        <a:pos x="T4" y="T5"/>
                      </a:cxn>
                      <a:cxn ang="0">
                        <a:pos x="T6" y="T7"/>
                      </a:cxn>
                    </a:cxnLst>
                    <a:rect l="0" t="0" r="r" b="b"/>
                    <a:pathLst>
                      <a:path w="146" h="195">
                        <a:moveTo>
                          <a:pt x="146" y="0"/>
                        </a:moveTo>
                        <a:cubicBezTo>
                          <a:pt x="66" y="195"/>
                          <a:pt x="66" y="195"/>
                          <a:pt x="66" y="195"/>
                        </a:cubicBezTo>
                        <a:cubicBezTo>
                          <a:pt x="52" y="170"/>
                          <a:pt x="27" y="155"/>
                          <a:pt x="0" y="152"/>
                        </a:cubicBez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3"/>
                    <a:endParaRPr lang="en-US" dirty="0">
                      <a:solidFill>
                        <a:prstClr val="black"/>
                      </a:solidFill>
                      <a:latin typeface="微软雅黑" panose="020B0503020204020204" pitchFamily="34" charset="-122"/>
                      <a:ea typeface="微软雅黑" panose="020B0503020204020204" pitchFamily="34" charset="-122"/>
                    </a:endParaRPr>
                  </a:p>
                </p:txBody>
              </p:sp>
            </p:grpSp>
            <p:sp>
              <p:nvSpPr>
                <p:cNvPr id="70" name="Donut 847"/>
                <p:cNvSpPr/>
                <p:nvPr/>
              </p:nvSpPr>
              <p:spPr>
                <a:xfrm rot="3941081">
                  <a:off x="638439" y="897633"/>
                  <a:ext cx="429875" cy="581814"/>
                </a:xfrm>
                <a:custGeom>
                  <a:avLst/>
                  <a:gdLst/>
                  <a:ahLst/>
                  <a:cxnLst/>
                  <a:rect l="l" t="t" r="r" b="b"/>
                  <a:pathLst>
                    <a:path w="429875" h="581814">
                      <a:moveTo>
                        <a:pt x="23926" y="185953"/>
                      </a:moveTo>
                      <a:cubicBezTo>
                        <a:pt x="39333" y="149528"/>
                        <a:pt x="61627" y="116724"/>
                        <a:pt x="89176" y="89176"/>
                      </a:cubicBezTo>
                      <a:cubicBezTo>
                        <a:pt x="144273" y="34078"/>
                        <a:pt x="220389" y="0"/>
                        <a:pt x="304465" y="0"/>
                      </a:cubicBezTo>
                      <a:cubicBezTo>
                        <a:pt x="335993" y="0"/>
                        <a:pt x="366402" y="4792"/>
                        <a:pt x="395003" y="13688"/>
                      </a:cubicBezTo>
                      <a:lnTo>
                        <a:pt x="429875" y="30452"/>
                      </a:lnTo>
                      <a:lnTo>
                        <a:pt x="385993" y="127569"/>
                      </a:lnTo>
                      <a:lnTo>
                        <a:pt x="354692" y="117853"/>
                      </a:lnTo>
                      <a:cubicBezTo>
                        <a:pt x="338755" y="114591"/>
                        <a:pt x="322253" y="112879"/>
                        <a:pt x="305352" y="112879"/>
                      </a:cubicBezTo>
                      <a:cubicBezTo>
                        <a:pt x="170140" y="112879"/>
                        <a:pt x="60530" y="222489"/>
                        <a:pt x="60530" y="357701"/>
                      </a:cubicBezTo>
                      <a:cubicBezTo>
                        <a:pt x="60530" y="446434"/>
                        <a:pt x="107735" y="524141"/>
                        <a:pt x="178403" y="567079"/>
                      </a:cubicBezTo>
                      <a:lnTo>
                        <a:pt x="185756" y="570731"/>
                      </a:lnTo>
                      <a:lnTo>
                        <a:pt x="180748" y="581814"/>
                      </a:lnTo>
                      <a:lnTo>
                        <a:pt x="146588" y="564851"/>
                      </a:lnTo>
                      <a:cubicBezTo>
                        <a:pt x="58705" y="511452"/>
                        <a:pt x="0" y="414814"/>
                        <a:pt x="0" y="304465"/>
                      </a:cubicBezTo>
                      <a:cubicBezTo>
                        <a:pt x="0" y="262427"/>
                        <a:pt x="8520" y="222379"/>
                        <a:pt x="23926" y="1859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black"/>
                    </a:solidFill>
                    <a:latin typeface="微软雅黑" panose="020B0503020204020204" pitchFamily="34" charset="-122"/>
                    <a:ea typeface="微软雅黑" panose="020B0503020204020204" pitchFamily="34" charset="-122"/>
                  </a:endParaRPr>
                </a:p>
              </p:txBody>
            </p:sp>
          </p:grpSp>
        </p:grpSp>
        <p:grpSp>
          <p:nvGrpSpPr>
            <p:cNvPr id="59" name="Group 125"/>
            <p:cNvGrpSpPr/>
            <p:nvPr/>
          </p:nvGrpSpPr>
          <p:grpSpPr>
            <a:xfrm>
              <a:off x="9218689" y="1253704"/>
              <a:ext cx="471619" cy="414462"/>
              <a:chOff x="4914347" y="4441433"/>
              <a:chExt cx="500156" cy="439541"/>
            </a:xfrm>
          </p:grpSpPr>
          <p:sp>
            <p:nvSpPr>
              <p:cNvPr id="60" name="Rounded Rectangle 126"/>
              <p:cNvSpPr/>
              <p:nvPr/>
            </p:nvSpPr>
            <p:spPr>
              <a:xfrm>
                <a:off x="4914347" y="4441433"/>
                <a:ext cx="425040" cy="42504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61" name="Group 127"/>
              <p:cNvGrpSpPr/>
              <p:nvPr/>
            </p:nvGrpSpPr>
            <p:grpSpPr>
              <a:xfrm>
                <a:off x="4949768" y="4538094"/>
                <a:ext cx="464735" cy="342880"/>
                <a:chOff x="5835056" y="4135996"/>
                <a:chExt cx="2316117" cy="1708826"/>
              </a:xfrm>
              <a:solidFill>
                <a:srgbClr val="FFFFFF"/>
              </a:solidFill>
            </p:grpSpPr>
            <p:sp>
              <p:nvSpPr>
                <p:cNvPr id="62" name="Circular Arrow 128"/>
                <p:cNvSpPr/>
                <p:nvPr/>
              </p:nvSpPr>
              <p:spPr>
                <a:xfrm rot="3446101" flipH="1" flipV="1">
                  <a:off x="6457713" y="4151363"/>
                  <a:ext cx="1669285" cy="1717634"/>
                </a:xfrm>
                <a:prstGeom prst="circularArrow">
                  <a:avLst>
                    <a:gd name="adj1" fmla="val 9857"/>
                    <a:gd name="adj2" fmla="val 1020662"/>
                    <a:gd name="adj3" fmla="val 21038541"/>
                    <a:gd name="adj4" fmla="val 18147188"/>
                    <a:gd name="adj5" fmla="val 111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63" name="Rounded Rectangle 1236"/>
                <p:cNvSpPr/>
                <p:nvPr/>
              </p:nvSpPr>
              <p:spPr>
                <a:xfrm>
                  <a:off x="5835056" y="4135996"/>
                  <a:ext cx="1743475" cy="1187906"/>
                </a:xfrm>
                <a:custGeom>
                  <a:avLst/>
                  <a:gdLst/>
                  <a:ahLst/>
                  <a:cxnLst/>
                  <a:rect l="l" t="t" r="r" b="b"/>
                  <a:pathLst>
                    <a:path w="1743475" h="1187906">
                      <a:moveTo>
                        <a:pt x="279950" y="144238"/>
                      </a:moveTo>
                      <a:cubicBezTo>
                        <a:pt x="225026" y="144238"/>
                        <a:pt x="180501" y="188763"/>
                        <a:pt x="180501" y="243687"/>
                      </a:cubicBezTo>
                      <a:lnTo>
                        <a:pt x="180501" y="940803"/>
                      </a:lnTo>
                      <a:cubicBezTo>
                        <a:pt x="180501" y="995727"/>
                        <a:pt x="225026" y="1040252"/>
                        <a:pt x="279950" y="1040252"/>
                      </a:cubicBezTo>
                      <a:lnTo>
                        <a:pt x="1444228" y="1040252"/>
                      </a:lnTo>
                      <a:cubicBezTo>
                        <a:pt x="1499152" y="1040252"/>
                        <a:pt x="1543677" y="995727"/>
                        <a:pt x="1543677" y="940803"/>
                      </a:cubicBezTo>
                      <a:lnTo>
                        <a:pt x="1543677" y="243687"/>
                      </a:lnTo>
                      <a:cubicBezTo>
                        <a:pt x="1543677" y="188763"/>
                        <a:pt x="1499152" y="144238"/>
                        <a:pt x="1444228" y="144238"/>
                      </a:cubicBezTo>
                      <a:close/>
                      <a:moveTo>
                        <a:pt x="131846" y="0"/>
                      </a:moveTo>
                      <a:lnTo>
                        <a:pt x="1611629" y="0"/>
                      </a:lnTo>
                      <a:cubicBezTo>
                        <a:pt x="1684446" y="0"/>
                        <a:pt x="1743475" y="59029"/>
                        <a:pt x="1743475" y="131846"/>
                      </a:cubicBezTo>
                      <a:lnTo>
                        <a:pt x="1743475" y="1056060"/>
                      </a:lnTo>
                      <a:cubicBezTo>
                        <a:pt x="1743475" y="1128877"/>
                        <a:pt x="1684446" y="1187906"/>
                        <a:pt x="1611629" y="1187906"/>
                      </a:cubicBezTo>
                      <a:lnTo>
                        <a:pt x="131846" y="1187906"/>
                      </a:lnTo>
                      <a:cubicBezTo>
                        <a:pt x="59029" y="1187906"/>
                        <a:pt x="0" y="1128877"/>
                        <a:pt x="0" y="1056060"/>
                      </a:cubicBezTo>
                      <a:lnTo>
                        <a:pt x="0" y="131846"/>
                      </a:lnTo>
                      <a:cubicBezTo>
                        <a:pt x="0" y="59029"/>
                        <a:pt x="59029" y="0"/>
                        <a:pt x="13184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64" name="Rectangle 130"/>
                <p:cNvSpPr/>
                <p:nvPr/>
              </p:nvSpPr>
              <p:spPr>
                <a:xfrm>
                  <a:off x="6091870" y="4996108"/>
                  <a:ext cx="233074" cy="1426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65" name="Rectangle 131"/>
                <p:cNvSpPr/>
                <p:nvPr/>
              </p:nvSpPr>
              <p:spPr>
                <a:xfrm>
                  <a:off x="7059282" y="4996108"/>
                  <a:ext cx="233074" cy="1426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66" name="Rectangle 132"/>
                <p:cNvSpPr/>
                <p:nvPr/>
              </p:nvSpPr>
              <p:spPr>
                <a:xfrm>
                  <a:off x="6360806" y="5082359"/>
                  <a:ext cx="655731" cy="563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grpSp>
      </p:grpSp>
      <p:grpSp>
        <p:nvGrpSpPr>
          <p:cNvPr id="97" name="Group 3"/>
          <p:cNvGrpSpPr/>
          <p:nvPr/>
        </p:nvGrpSpPr>
        <p:grpSpPr>
          <a:xfrm>
            <a:off x="4029201" y="5375153"/>
            <a:ext cx="1411753" cy="899752"/>
            <a:chOff x="5885233" y="3443495"/>
            <a:chExt cx="1411937" cy="899752"/>
          </a:xfrm>
        </p:grpSpPr>
        <p:grpSp>
          <p:nvGrpSpPr>
            <p:cNvPr id="98" name="Group 63"/>
            <p:cNvGrpSpPr/>
            <p:nvPr/>
          </p:nvGrpSpPr>
          <p:grpSpPr>
            <a:xfrm>
              <a:off x="6399084" y="3942422"/>
              <a:ext cx="396329" cy="396329"/>
              <a:chOff x="2292547" y="1748113"/>
              <a:chExt cx="425040" cy="425040"/>
            </a:xfrm>
          </p:grpSpPr>
          <p:sp>
            <p:nvSpPr>
              <p:cNvPr id="123" name="Rounded Rectangle 64"/>
              <p:cNvSpPr/>
              <p:nvPr/>
            </p:nvSpPr>
            <p:spPr>
              <a:xfrm>
                <a:off x="2292547" y="1748113"/>
                <a:ext cx="425040" cy="425040"/>
              </a:xfrm>
              <a:prstGeom prst="roundRect">
                <a:avLst/>
              </a:prstGeom>
              <a:solidFill>
                <a:srgbClr val="CC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sp>
            <p:nvSpPr>
              <p:cNvPr id="124" name="Isosceles Triangle 18"/>
              <p:cNvSpPr/>
              <p:nvPr/>
            </p:nvSpPr>
            <p:spPr>
              <a:xfrm rot="5400000">
                <a:off x="2387985" y="1840247"/>
                <a:ext cx="234078" cy="234078"/>
              </a:xfrm>
              <a:custGeom>
                <a:avLst/>
                <a:gdLst/>
                <a:ahLst/>
                <a:cxnLst/>
                <a:rect l="l" t="t" r="r" b="b"/>
                <a:pathLst>
                  <a:path w="564740" h="564740">
                    <a:moveTo>
                      <a:pt x="131916" y="352540"/>
                    </a:moveTo>
                    <a:lnTo>
                      <a:pt x="439317" y="352540"/>
                    </a:lnTo>
                    <a:lnTo>
                      <a:pt x="285617" y="135383"/>
                    </a:lnTo>
                    <a:close/>
                    <a:moveTo>
                      <a:pt x="0" y="282370"/>
                    </a:moveTo>
                    <a:cubicBezTo>
                      <a:pt x="0" y="126421"/>
                      <a:pt x="126421" y="0"/>
                      <a:pt x="282370" y="0"/>
                    </a:cubicBezTo>
                    <a:cubicBezTo>
                      <a:pt x="438319" y="0"/>
                      <a:pt x="564740" y="126421"/>
                      <a:pt x="564740" y="282370"/>
                    </a:cubicBezTo>
                    <a:cubicBezTo>
                      <a:pt x="564740" y="438319"/>
                      <a:pt x="438319" y="564740"/>
                      <a:pt x="282370" y="564740"/>
                    </a:cubicBezTo>
                    <a:cubicBezTo>
                      <a:pt x="126421" y="564740"/>
                      <a:pt x="0" y="438319"/>
                      <a:pt x="0" y="28237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99" name="Group 109"/>
            <p:cNvGrpSpPr/>
            <p:nvPr/>
          </p:nvGrpSpPr>
          <p:grpSpPr>
            <a:xfrm>
              <a:off x="5901823" y="3942422"/>
              <a:ext cx="396329" cy="396329"/>
              <a:chOff x="805623" y="1682490"/>
              <a:chExt cx="425040" cy="425040"/>
            </a:xfrm>
          </p:grpSpPr>
          <p:sp>
            <p:nvSpPr>
              <p:cNvPr id="114" name="Rounded Rectangle 110"/>
              <p:cNvSpPr/>
              <p:nvPr/>
            </p:nvSpPr>
            <p:spPr>
              <a:xfrm>
                <a:off x="805623" y="1682490"/>
                <a:ext cx="425040" cy="425040"/>
              </a:xfrm>
              <a:prstGeom prst="roundRect">
                <a:avLst/>
              </a:prstGeom>
              <a:solidFill>
                <a:srgbClr val="CC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grpSp>
            <p:nvGrpSpPr>
              <p:cNvPr id="115" name="Group 111"/>
              <p:cNvGrpSpPr/>
              <p:nvPr/>
            </p:nvGrpSpPr>
            <p:grpSpPr>
              <a:xfrm>
                <a:off x="859556" y="1729069"/>
                <a:ext cx="315415" cy="320736"/>
                <a:chOff x="3028420" y="1765155"/>
                <a:chExt cx="1761936" cy="1791659"/>
              </a:xfrm>
              <a:solidFill>
                <a:srgbClr val="FFFFFF"/>
              </a:solidFill>
            </p:grpSpPr>
            <p:grpSp>
              <p:nvGrpSpPr>
                <p:cNvPr id="116" name="Group 112"/>
                <p:cNvGrpSpPr/>
                <p:nvPr/>
              </p:nvGrpSpPr>
              <p:grpSpPr>
                <a:xfrm>
                  <a:off x="4328068" y="2837194"/>
                  <a:ext cx="440063" cy="711249"/>
                  <a:chOff x="4334418" y="2837194"/>
                  <a:chExt cx="440063" cy="711249"/>
                </a:xfrm>
                <a:grpFill/>
              </p:grpSpPr>
              <p:sp>
                <p:nvSpPr>
                  <p:cNvPr id="121" name="Rounded Rectangle 117"/>
                  <p:cNvSpPr/>
                  <p:nvPr/>
                </p:nvSpPr>
                <p:spPr>
                  <a:xfrm>
                    <a:off x="4334418" y="2837194"/>
                    <a:ext cx="260302" cy="711249"/>
                  </a:xfrm>
                  <a:prstGeom prst="roundRect">
                    <a:avLst>
                      <a:gd name="adj" fmla="val 3484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sp>
                <p:nvSpPr>
                  <p:cNvPr id="122" name="Trapezoid 118"/>
                  <p:cNvSpPr/>
                  <p:nvPr/>
                </p:nvSpPr>
                <p:spPr>
                  <a:xfrm rot="5400000">
                    <a:off x="4441070" y="3126384"/>
                    <a:ext cx="532769" cy="134053"/>
                  </a:xfrm>
                  <a:prstGeom prst="trapezoid">
                    <a:avLst>
                      <a:gd name="adj" fmla="val 4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117" name="Group 113"/>
                <p:cNvGrpSpPr/>
                <p:nvPr/>
              </p:nvGrpSpPr>
              <p:grpSpPr>
                <a:xfrm rot="10800000">
                  <a:off x="3055346" y="2845565"/>
                  <a:ext cx="440063" cy="711249"/>
                  <a:chOff x="4334418" y="2837194"/>
                  <a:chExt cx="440063" cy="711249"/>
                </a:xfrm>
                <a:grpFill/>
              </p:grpSpPr>
              <p:sp>
                <p:nvSpPr>
                  <p:cNvPr id="119" name="Rounded Rectangle 115"/>
                  <p:cNvSpPr/>
                  <p:nvPr/>
                </p:nvSpPr>
                <p:spPr>
                  <a:xfrm>
                    <a:off x="4334418" y="2837194"/>
                    <a:ext cx="260302" cy="711249"/>
                  </a:xfrm>
                  <a:prstGeom prst="roundRect">
                    <a:avLst>
                      <a:gd name="adj" fmla="val 3484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sp>
                <p:nvSpPr>
                  <p:cNvPr id="120" name="Trapezoid 116"/>
                  <p:cNvSpPr/>
                  <p:nvPr/>
                </p:nvSpPr>
                <p:spPr>
                  <a:xfrm rot="5400000">
                    <a:off x="4441070" y="3126384"/>
                    <a:ext cx="532769" cy="134053"/>
                  </a:xfrm>
                  <a:prstGeom prst="trapezoid">
                    <a:avLst>
                      <a:gd name="adj" fmla="val 4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grpSp>
            <p:sp>
              <p:nvSpPr>
                <p:cNvPr id="118" name="Oval 10"/>
                <p:cNvSpPr/>
                <p:nvPr/>
              </p:nvSpPr>
              <p:spPr>
                <a:xfrm>
                  <a:off x="3028420" y="1765155"/>
                  <a:ext cx="1761936" cy="1175969"/>
                </a:xfrm>
                <a:custGeom>
                  <a:avLst/>
                  <a:gdLst/>
                  <a:ahLst/>
                  <a:cxnLst/>
                  <a:rect l="l" t="t" r="r" b="b"/>
                  <a:pathLst>
                    <a:path w="1761936" h="1175969">
                      <a:moveTo>
                        <a:pt x="880968" y="0"/>
                      </a:moveTo>
                      <a:cubicBezTo>
                        <a:pt x="1367513" y="0"/>
                        <a:pt x="1761936" y="424629"/>
                        <a:pt x="1761936" y="948435"/>
                      </a:cubicBezTo>
                      <a:cubicBezTo>
                        <a:pt x="1761936" y="1013911"/>
                        <a:pt x="1755773" y="1077837"/>
                        <a:pt x="1744038" y="1139578"/>
                      </a:cubicBezTo>
                      <a:lnTo>
                        <a:pt x="1735346" y="1175969"/>
                      </a:lnTo>
                      <a:lnTo>
                        <a:pt x="1634573" y="1128614"/>
                      </a:lnTo>
                      <a:lnTo>
                        <a:pt x="1644625" y="1057706"/>
                      </a:lnTo>
                      <a:cubicBezTo>
                        <a:pt x="1647244" y="1029937"/>
                        <a:pt x="1648586" y="1001761"/>
                        <a:pt x="1648586" y="973247"/>
                      </a:cubicBezTo>
                      <a:cubicBezTo>
                        <a:pt x="1648586" y="517032"/>
                        <a:pt x="1305058" y="147196"/>
                        <a:pt x="881296" y="147196"/>
                      </a:cubicBezTo>
                      <a:cubicBezTo>
                        <a:pt x="457534" y="147196"/>
                        <a:pt x="114006" y="517032"/>
                        <a:pt x="114006" y="973247"/>
                      </a:cubicBezTo>
                      <a:cubicBezTo>
                        <a:pt x="114006" y="1001761"/>
                        <a:pt x="115348" y="1029937"/>
                        <a:pt x="117968" y="1057706"/>
                      </a:cubicBezTo>
                      <a:lnTo>
                        <a:pt x="127848" y="1127401"/>
                      </a:lnTo>
                      <a:lnTo>
                        <a:pt x="25100" y="1169730"/>
                      </a:lnTo>
                      <a:lnTo>
                        <a:pt x="17898" y="1139578"/>
                      </a:lnTo>
                      <a:cubicBezTo>
                        <a:pt x="6163" y="1077837"/>
                        <a:pt x="0" y="1013911"/>
                        <a:pt x="0" y="948435"/>
                      </a:cubicBezTo>
                      <a:cubicBezTo>
                        <a:pt x="0" y="424629"/>
                        <a:pt x="394423" y="0"/>
                        <a:pt x="88096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grpSp>
        </p:grpSp>
        <p:grpSp>
          <p:nvGrpSpPr>
            <p:cNvPr id="100" name="Group 122"/>
            <p:cNvGrpSpPr/>
            <p:nvPr/>
          </p:nvGrpSpPr>
          <p:grpSpPr>
            <a:xfrm>
              <a:off x="6896345" y="3942422"/>
              <a:ext cx="400825" cy="400825"/>
              <a:chOff x="1581400" y="1484391"/>
              <a:chExt cx="425040" cy="425040"/>
            </a:xfrm>
          </p:grpSpPr>
          <p:sp>
            <p:nvSpPr>
              <p:cNvPr id="112" name="Rounded Rectangle 123"/>
              <p:cNvSpPr/>
              <p:nvPr/>
            </p:nvSpPr>
            <p:spPr>
              <a:xfrm>
                <a:off x="1581400" y="1484391"/>
                <a:ext cx="425040" cy="425040"/>
              </a:xfrm>
              <a:prstGeom prst="roundRect">
                <a:avLst/>
              </a:prstGeom>
              <a:solidFill>
                <a:srgbClr val="CC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13" name="Rounded Rectangle 121"/>
              <p:cNvSpPr/>
              <p:nvPr/>
            </p:nvSpPr>
            <p:spPr>
              <a:xfrm>
                <a:off x="1637076" y="1579522"/>
                <a:ext cx="316950" cy="280166"/>
              </a:xfrm>
              <a:custGeom>
                <a:avLst/>
                <a:gdLst/>
                <a:ahLst/>
                <a:cxnLst/>
                <a:rect l="l" t="t" r="r" b="b"/>
                <a:pathLst>
                  <a:path w="1928578" h="1704755">
                    <a:moveTo>
                      <a:pt x="281900" y="106477"/>
                    </a:moveTo>
                    <a:cubicBezTo>
                      <a:pt x="181564" y="106477"/>
                      <a:pt x="100225" y="187816"/>
                      <a:pt x="100225" y="288152"/>
                    </a:cubicBezTo>
                    <a:lnTo>
                      <a:pt x="100225" y="1014833"/>
                    </a:lnTo>
                    <a:cubicBezTo>
                      <a:pt x="100225" y="1115169"/>
                      <a:pt x="181564" y="1196508"/>
                      <a:pt x="281900" y="1196508"/>
                    </a:cubicBezTo>
                    <a:lnTo>
                      <a:pt x="1638036" y="1196508"/>
                    </a:lnTo>
                    <a:cubicBezTo>
                      <a:pt x="1738372" y="1196508"/>
                      <a:pt x="1819711" y="1115169"/>
                      <a:pt x="1819711" y="1014833"/>
                    </a:cubicBezTo>
                    <a:lnTo>
                      <a:pt x="1819711" y="288152"/>
                    </a:lnTo>
                    <a:cubicBezTo>
                      <a:pt x="1819711" y="187816"/>
                      <a:pt x="1738372" y="106477"/>
                      <a:pt x="1638036" y="106477"/>
                    </a:cubicBezTo>
                    <a:close/>
                    <a:moveTo>
                      <a:pt x="215362" y="0"/>
                    </a:moveTo>
                    <a:lnTo>
                      <a:pt x="321430" y="0"/>
                    </a:lnTo>
                    <a:lnTo>
                      <a:pt x="803574" y="0"/>
                    </a:lnTo>
                    <a:lnTo>
                      <a:pt x="1713216" y="0"/>
                    </a:lnTo>
                    <a:cubicBezTo>
                      <a:pt x="1832157" y="0"/>
                      <a:pt x="1928578" y="96421"/>
                      <a:pt x="1928578" y="215362"/>
                    </a:cubicBezTo>
                    <a:lnTo>
                      <a:pt x="1928578" y="753752"/>
                    </a:lnTo>
                    <a:lnTo>
                      <a:pt x="1928578" y="1076785"/>
                    </a:lnTo>
                    <a:cubicBezTo>
                      <a:pt x="1928578" y="1195726"/>
                      <a:pt x="1832157" y="1292147"/>
                      <a:pt x="1713216" y="1292147"/>
                    </a:cubicBezTo>
                    <a:lnTo>
                      <a:pt x="803574" y="1292147"/>
                    </a:lnTo>
                    <a:lnTo>
                      <a:pt x="21677" y="1704755"/>
                    </a:lnTo>
                    <a:lnTo>
                      <a:pt x="321430" y="1292147"/>
                    </a:lnTo>
                    <a:lnTo>
                      <a:pt x="215362" y="1292147"/>
                    </a:lnTo>
                    <a:cubicBezTo>
                      <a:pt x="96421" y="1292147"/>
                      <a:pt x="0" y="1195726"/>
                      <a:pt x="0" y="1076785"/>
                    </a:cubicBezTo>
                    <a:lnTo>
                      <a:pt x="0" y="753752"/>
                    </a:lnTo>
                    <a:lnTo>
                      <a:pt x="0" y="215362"/>
                    </a:lnTo>
                    <a:cubicBezTo>
                      <a:pt x="0" y="96421"/>
                      <a:pt x="96421" y="0"/>
                      <a:pt x="215362"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grpSp>
          <p:nvGrpSpPr>
            <p:cNvPr id="101" name="Group 183"/>
            <p:cNvGrpSpPr/>
            <p:nvPr/>
          </p:nvGrpSpPr>
          <p:grpSpPr>
            <a:xfrm>
              <a:off x="6404011" y="3443495"/>
              <a:ext cx="395407" cy="395407"/>
              <a:chOff x="2292547" y="1748113"/>
              <a:chExt cx="425040" cy="425040"/>
            </a:xfrm>
          </p:grpSpPr>
          <p:sp>
            <p:nvSpPr>
              <p:cNvPr id="110" name="Rounded Rectangle 184"/>
              <p:cNvSpPr/>
              <p:nvPr/>
            </p:nvSpPr>
            <p:spPr>
              <a:xfrm>
                <a:off x="2292547" y="1748113"/>
                <a:ext cx="425040" cy="425040"/>
              </a:xfrm>
              <a:prstGeom prst="roundRect">
                <a:avLst/>
              </a:prstGeom>
              <a:solidFill>
                <a:srgbClr val="CC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sp>
            <p:nvSpPr>
              <p:cNvPr id="111" name="Isosceles Triangle 18"/>
              <p:cNvSpPr/>
              <p:nvPr/>
            </p:nvSpPr>
            <p:spPr>
              <a:xfrm rot="5400000">
                <a:off x="2387985" y="1840247"/>
                <a:ext cx="234078" cy="234078"/>
              </a:xfrm>
              <a:custGeom>
                <a:avLst/>
                <a:gdLst/>
                <a:ahLst/>
                <a:cxnLst/>
                <a:rect l="l" t="t" r="r" b="b"/>
                <a:pathLst>
                  <a:path w="564740" h="564740">
                    <a:moveTo>
                      <a:pt x="131916" y="352540"/>
                    </a:moveTo>
                    <a:lnTo>
                      <a:pt x="439317" y="352540"/>
                    </a:lnTo>
                    <a:lnTo>
                      <a:pt x="285617" y="135383"/>
                    </a:lnTo>
                    <a:close/>
                    <a:moveTo>
                      <a:pt x="0" y="282370"/>
                    </a:moveTo>
                    <a:cubicBezTo>
                      <a:pt x="0" y="126421"/>
                      <a:pt x="126421" y="0"/>
                      <a:pt x="282370" y="0"/>
                    </a:cubicBezTo>
                    <a:cubicBezTo>
                      <a:pt x="438319" y="0"/>
                      <a:pt x="564740" y="126421"/>
                      <a:pt x="564740" y="282370"/>
                    </a:cubicBezTo>
                    <a:cubicBezTo>
                      <a:pt x="564740" y="438319"/>
                      <a:pt x="438319" y="564740"/>
                      <a:pt x="282370" y="564740"/>
                    </a:cubicBezTo>
                    <a:cubicBezTo>
                      <a:pt x="126421" y="564740"/>
                      <a:pt x="0" y="438319"/>
                      <a:pt x="0" y="28237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102" name="Group 208"/>
            <p:cNvGrpSpPr/>
            <p:nvPr/>
          </p:nvGrpSpPr>
          <p:grpSpPr>
            <a:xfrm>
              <a:off x="6897278" y="3443495"/>
              <a:ext cx="399892" cy="399893"/>
              <a:chOff x="6957232" y="963856"/>
              <a:chExt cx="399892" cy="399893"/>
            </a:xfrm>
          </p:grpSpPr>
          <p:sp>
            <p:nvSpPr>
              <p:cNvPr id="106" name="Rounded Rectangle 209"/>
              <p:cNvSpPr/>
              <p:nvPr/>
            </p:nvSpPr>
            <p:spPr>
              <a:xfrm>
                <a:off x="6957232" y="963856"/>
                <a:ext cx="399892" cy="399893"/>
              </a:xfrm>
              <a:prstGeom prst="roundRect">
                <a:avLst/>
              </a:prstGeom>
              <a:solidFill>
                <a:srgbClr val="CC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107" name="Group 210"/>
              <p:cNvGrpSpPr/>
              <p:nvPr/>
            </p:nvGrpSpPr>
            <p:grpSpPr>
              <a:xfrm>
                <a:off x="7015063" y="1061852"/>
                <a:ext cx="292458" cy="234161"/>
                <a:chOff x="12345419" y="-31986"/>
                <a:chExt cx="1277697" cy="1023009"/>
              </a:xfrm>
              <a:solidFill>
                <a:srgbClr val="FFFFFF"/>
              </a:solidFill>
            </p:grpSpPr>
            <p:sp>
              <p:nvSpPr>
                <p:cNvPr id="108" name="Rounded Rectangle 41"/>
                <p:cNvSpPr/>
                <p:nvPr/>
              </p:nvSpPr>
              <p:spPr>
                <a:xfrm>
                  <a:off x="12345419" y="-1"/>
                  <a:ext cx="710163" cy="927319"/>
                </a:xfrm>
                <a:custGeom>
                  <a:avLst/>
                  <a:gdLst/>
                  <a:ahLst/>
                  <a:cxnLst/>
                  <a:rect l="l" t="t" r="r" b="b"/>
                  <a:pathLst>
                    <a:path w="1428789" h="1865688">
                      <a:moveTo>
                        <a:pt x="1008494" y="0"/>
                      </a:moveTo>
                      <a:lnTo>
                        <a:pt x="1428789" y="0"/>
                      </a:lnTo>
                      <a:lnTo>
                        <a:pt x="1428789" y="1865688"/>
                      </a:lnTo>
                      <a:lnTo>
                        <a:pt x="1008494" y="1865688"/>
                      </a:lnTo>
                      <a:lnTo>
                        <a:pt x="639148" y="1496342"/>
                      </a:lnTo>
                      <a:lnTo>
                        <a:pt x="175944" y="1496342"/>
                      </a:lnTo>
                      <a:cubicBezTo>
                        <a:pt x="78773" y="1496342"/>
                        <a:pt x="0" y="1417569"/>
                        <a:pt x="0" y="1320398"/>
                      </a:cubicBezTo>
                      <a:lnTo>
                        <a:pt x="0" y="591712"/>
                      </a:lnTo>
                      <a:cubicBezTo>
                        <a:pt x="0" y="494541"/>
                        <a:pt x="78773" y="415768"/>
                        <a:pt x="175944" y="415768"/>
                      </a:cubicBezTo>
                      <a:lnTo>
                        <a:pt x="592726" y="41576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09" name="Rectangle 15"/>
                <p:cNvSpPr/>
                <p:nvPr/>
              </p:nvSpPr>
              <p:spPr>
                <a:xfrm rot="900000">
                  <a:off x="13116147" y="-31986"/>
                  <a:ext cx="506969" cy="1023009"/>
                </a:xfrm>
                <a:custGeom>
                  <a:avLst/>
                  <a:gdLst>
                    <a:gd name="connsiteX0" fmla="*/ 26212 w 894591"/>
                    <a:gd name="connsiteY0" fmla="*/ 341866 h 1855484"/>
                    <a:gd name="connsiteX1" fmla="*/ 110891 w 894591"/>
                    <a:gd name="connsiteY1" fmla="*/ 368152 h 1855484"/>
                    <a:gd name="connsiteX2" fmla="*/ 551136 w 894591"/>
                    <a:gd name="connsiteY2" fmla="*/ 1032328 h 1855484"/>
                    <a:gd name="connsiteX3" fmla="*/ 428031 w 894591"/>
                    <a:gd name="connsiteY3" fmla="*/ 1435347 h 1855484"/>
                    <a:gd name="connsiteX4" fmla="*/ 367158 w 894591"/>
                    <a:gd name="connsiteY4" fmla="*/ 1512820 h 1855484"/>
                    <a:gd name="connsiteX5" fmla="*/ 316481 w 894591"/>
                    <a:gd name="connsiteY5" fmla="*/ 1392934 h 1855484"/>
                    <a:gd name="connsiteX6" fmla="*/ 333329 w 894591"/>
                    <a:gd name="connsiteY6" fmla="*/ 1371492 h 1855484"/>
                    <a:gd name="connsiteX7" fmla="*/ 436929 w 894591"/>
                    <a:gd name="connsiteY7" fmla="*/ 1032328 h 1855484"/>
                    <a:gd name="connsiteX8" fmla="*/ 66436 w 894591"/>
                    <a:gd name="connsiteY8" fmla="*/ 473384 h 1855484"/>
                    <a:gd name="connsiteX9" fmla="*/ 26212 w 894591"/>
                    <a:gd name="connsiteY9" fmla="*/ 460898 h 1855484"/>
                    <a:gd name="connsiteX10" fmla="*/ 26212 w 894591"/>
                    <a:gd name="connsiteY10" fmla="*/ 341866 h 1855484"/>
                    <a:gd name="connsiteX11" fmla="*/ 26212 w 894591"/>
                    <a:gd name="connsiteY11" fmla="*/ 0 h 1855484"/>
                    <a:gd name="connsiteX12" fmla="*/ 48056 w 894591"/>
                    <a:gd name="connsiteY12" fmla="*/ 3334 h 1855484"/>
                    <a:gd name="connsiteX13" fmla="*/ 894591 w 894591"/>
                    <a:gd name="connsiteY13" fmla="*/ 1041997 h 1855484"/>
                    <a:gd name="connsiteX14" fmla="*/ 528212 w 894591"/>
                    <a:gd name="connsiteY14" fmla="*/ 1843667 h 1855484"/>
                    <a:gd name="connsiteX15" fmla="*/ 512005 w 894591"/>
                    <a:gd name="connsiteY15" fmla="*/ 1855484 h 1855484"/>
                    <a:gd name="connsiteX16" fmla="*/ 462230 w 894591"/>
                    <a:gd name="connsiteY16" fmla="*/ 1737733 h 1855484"/>
                    <a:gd name="connsiteX17" fmla="*/ 490542 w 894591"/>
                    <a:gd name="connsiteY17" fmla="*/ 1714086 h 1855484"/>
                    <a:gd name="connsiteX18" fmla="*/ 773664 w 894591"/>
                    <a:gd name="connsiteY18" fmla="*/ 1041997 h 1855484"/>
                    <a:gd name="connsiteX19" fmla="*/ 113700 w 894591"/>
                    <a:gd name="connsiteY19" fmla="*/ 144949 h 1855484"/>
                    <a:gd name="connsiteX20" fmla="*/ 26212 w 894591"/>
                    <a:gd name="connsiteY20" fmla="*/ 122454 h 1855484"/>
                    <a:gd name="connsiteX21" fmla="*/ 26212 w 894591"/>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65393"/>
                    <a:gd name="connsiteX1" fmla="*/ 139183 w 922883"/>
                    <a:gd name="connsiteY1" fmla="*/ 368332 h 1865393"/>
                    <a:gd name="connsiteX2" fmla="*/ 579428 w 922883"/>
                    <a:gd name="connsiteY2" fmla="*/ 1032508 h 1865393"/>
                    <a:gd name="connsiteX3" fmla="*/ 456323 w 922883"/>
                    <a:gd name="connsiteY3" fmla="*/ 1435527 h 1865393"/>
                    <a:gd name="connsiteX4" fmla="*/ 395450 w 922883"/>
                    <a:gd name="connsiteY4" fmla="*/ 1513000 h 1865393"/>
                    <a:gd name="connsiteX5" fmla="*/ 344773 w 922883"/>
                    <a:gd name="connsiteY5" fmla="*/ 1393114 h 1865393"/>
                    <a:gd name="connsiteX6" fmla="*/ 361621 w 922883"/>
                    <a:gd name="connsiteY6" fmla="*/ 1371672 h 1865393"/>
                    <a:gd name="connsiteX7" fmla="*/ 465221 w 922883"/>
                    <a:gd name="connsiteY7" fmla="*/ 1032508 h 1865393"/>
                    <a:gd name="connsiteX8" fmla="*/ 94728 w 922883"/>
                    <a:gd name="connsiteY8" fmla="*/ 473564 h 1865393"/>
                    <a:gd name="connsiteX9" fmla="*/ 54504 w 922883"/>
                    <a:gd name="connsiteY9" fmla="*/ 461078 h 1865393"/>
                    <a:gd name="connsiteX10" fmla="*/ 54504 w 922883"/>
                    <a:gd name="connsiteY10" fmla="*/ 342046 h 1865393"/>
                    <a:gd name="connsiteX11" fmla="*/ 54504 w 922883"/>
                    <a:gd name="connsiteY11" fmla="*/ 180 h 1865393"/>
                    <a:gd name="connsiteX12" fmla="*/ 76348 w 922883"/>
                    <a:gd name="connsiteY12" fmla="*/ 3514 h 1865393"/>
                    <a:gd name="connsiteX13" fmla="*/ 922883 w 922883"/>
                    <a:gd name="connsiteY13" fmla="*/ 1042177 h 1865393"/>
                    <a:gd name="connsiteX14" fmla="*/ 556504 w 922883"/>
                    <a:gd name="connsiteY14" fmla="*/ 1843847 h 1865393"/>
                    <a:gd name="connsiteX15" fmla="*/ 540297 w 922883"/>
                    <a:gd name="connsiteY15" fmla="*/ 1855664 h 1865393"/>
                    <a:gd name="connsiteX16" fmla="*/ 490522 w 922883"/>
                    <a:gd name="connsiteY16" fmla="*/ 1737913 h 1865393"/>
                    <a:gd name="connsiteX17" fmla="*/ 518834 w 922883"/>
                    <a:gd name="connsiteY17" fmla="*/ 1714266 h 1865393"/>
                    <a:gd name="connsiteX18" fmla="*/ 801956 w 922883"/>
                    <a:gd name="connsiteY18" fmla="*/ 1042177 h 1865393"/>
                    <a:gd name="connsiteX19" fmla="*/ 141992 w 922883"/>
                    <a:gd name="connsiteY19" fmla="*/ 145129 h 1865393"/>
                    <a:gd name="connsiteX20" fmla="*/ 54504 w 922883"/>
                    <a:gd name="connsiteY20" fmla="*/ 122634 h 1865393"/>
                    <a:gd name="connsiteX21" fmla="*/ 54504 w 922883"/>
                    <a:gd name="connsiteY21" fmla="*/ 180 h 1865393"/>
                    <a:gd name="connsiteX0" fmla="*/ 54504 w 922883"/>
                    <a:gd name="connsiteY0" fmla="*/ 342046 h 1866176"/>
                    <a:gd name="connsiteX1" fmla="*/ 139183 w 922883"/>
                    <a:gd name="connsiteY1" fmla="*/ 368332 h 1866176"/>
                    <a:gd name="connsiteX2" fmla="*/ 579428 w 922883"/>
                    <a:gd name="connsiteY2" fmla="*/ 1032508 h 1866176"/>
                    <a:gd name="connsiteX3" fmla="*/ 456323 w 922883"/>
                    <a:gd name="connsiteY3" fmla="*/ 1435527 h 1866176"/>
                    <a:gd name="connsiteX4" fmla="*/ 395450 w 922883"/>
                    <a:gd name="connsiteY4" fmla="*/ 1513000 h 1866176"/>
                    <a:gd name="connsiteX5" fmla="*/ 344773 w 922883"/>
                    <a:gd name="connsiteY5" fmla="*/ 1393114 h 1866176"/>
                    <a:gd name="connsiteX6" fmla="*/ 361621 w 922883"/>
                    <a:gd name="connsiteY6" fmla="*/ 1371672 h 1866176"/>
                    <a:gd name="connsiteX7" fmla="*/ 465221 w 922883"/>
                    <a:gd name="connsiteY7" fmla="*/ 1032508 h 1866176"/>
                    <a:gd name="connsiteX8" fmla="*/ 94728 w 922883"/>
                    <a:gd name="connsiteY8" fmla="*/ 473564 h 1866176"/>
                    <a:gd name="connsiteX9" fmla="*/ 54504 w 922883"/>
                    <a:gd name="connsiteY9" fmla="*/ 461078 h 1866176"/>
                    <a:gd name="connsiteX10" fmla="*/ 54504 w 922883"/>
                    <a:gd name="connsiteY10" fmla="*/ 342046 h 1866176"/>
                    <a:gd name="connsiteX11" fmla="*/ 54504 w 922883"/>
                    <a:gd name="connsiteY11" fmla="*/ 180 h 1866176"/>
                    <a:gd name="connsiteX12" fmla="*/ 76348 w 922883"/>
                    <a:gd name="connsiteY12" fmla="*/ 3514 h 1866176"/>
                    <a:gd name="connsiteX13" fmla="*/ 922883 w 922883"/>
                    <a:gd name="connsiteY13" fmla="*/ 1042177 h 1866176"/>
                    <a:gd name="connsiteX14" fmla="*/ 556504 w 922883"/>
                    <a:gd name="connsiteY14" fmla="*/ 1843847 h 1866176"/>
                    <a:gd name="connsiteX15" fmla="*/ 540297 w 922883"/>
                    <a:gd name="connsiteY15" fmla="*/ 1855664 h 1866176"/>
                    <a:gd name="connsiteX16" fmla="*/ 490522 w 922883"/>
                    <a:gd name="connsiteY16" fmla="*/ 1737913 h 1866176"/>
                    <a:gd name="connsiteX17" fmla="*/ 518834 w 922883"/>
                    <a:gd name="connsiteY17" fmla="*/ 1714266 h 1866176"/>
                    <a:gd name="connsiteX18" fmla="*/ 801956 w 922883"/>
                    <a:gd name="connsiteY18" fmla="*/ 1042177 h 1866176"/>
                    <a:gd name="connsiteX19" fmla="*/ 141992 w 922883"/>
                    <a:gd name="connsiteY19" fmla="*/ 145129 h 1866176"/>
                    <a:gd name="connsiteX20" fmla="*/ 54504 w 922883"/>
                    <a:gd name="connsiteY20" fmla="*/ 122634 h 1866176"/>
                    <a:gd name="connsiteX21" fmla="*/ 54504 w 922883"/>
                    <a:gd name="connsiteY21" fmla="*/ 180 h 1866176"/>
                    <a:gd name="connsiteX0" fmla="*/ 54504 w 922883"/>
                    <a:gd name="connsiteY0" fmla="*/ 342046 h 1862066"/>
                    <a:gd name="connsiteX1" fmla="*/ 139183 w 922883"/>
                    <a:gd name="connsiteY1" fmla="*/ 368332 h 1862066"/>
                    <a:gd name="connsiteX2" fmla="*/ 579428 w 922883"/>
                    <a:gd name="connsiteY2" fmla="*/ 1032508 h 1862066"/>
                    <a:gd name="connsiteX3" fmla="*/ 456323 w 922883"/>
                    <a:gd name="connsiteY3" fmla="*/ 1435527 h 1862066"/>
                    <a:gd name="connsiteX4" fmla="*/ 395450 w 922883"/>
                    <a:gd name="connsiteY4" fmla="*/ 1513000 h 1862066"/>
                    <a:gd name="connsiteX5" fmla="*/ 344773 w 922883"/>
                    <a:gd name="connsiteY5" fmla="*/ 1393114 h 1862066"/>
                    <a:gd name="connsiteX6" fmla="*/ 361621 w 922883"/>
                    <a:gd name="connsiteY6" fmla="*/ 1371672 h 1862066"/>
                    <a:gd name="connsiteX7" fmla="*/ 465221 w 922883"/>
                    <a:gd name="connsiteY7" fmla="*/ 1032508 h 1862066"/>
                    <a:gd name="connsiteX8" fmla="*/ 94728 w 922883"/>
                    <a:gd name="connsiteY8" fmla="*/ 473564 h 1862066"/>
                    <a:gd name="connsiteX9" fmla="*/ 54504 w 922883"/>
                    <a:gd name="connsiteY9" fmla="*/ 461078 h 1862066"/>
                    <a:gd name="connsiteX10" fmla="*/ 54504 w 922883"/>
                    <a:gd name="connsiteY10" fmla="*/ 342046 h 1862066"/>
                    <a:gd name="connsiteX11" fmla="*/ 54504 w 922883"/>
                    <a:gd name="connsiteY11" fmla="*/ 180 h 1862066"/>
                    <a:gd name="connsiteX12" fmla="*/ 76348 w 922883"/>
                    <a:gd name="connsiteY12" fmla="*/ 3514 h 1862066"/>
                    <a:gd name="connsiteX13" fmla="*/ 922883 w 922883"/>
                    <a:gd name="connsiteY13" fmla="*/ 1042177 h 1862066"/>
                    <a:gd name="connsiteX14" fmla="*/ 556504 w 922883"/>
                    <a:gd name="connsiteY14" fmla="*/ 1843847 h 1862066"/>
                    <a:gd name="connsiteX15" fmla="*/ 540297 w 922883"/>
                    <a:gd name="connsiteY15" fmla="*/ 1855664 h 1862066"/>
                    <a:gd name="connsiteX16" fmla="*/ 490522 w 922883"/>
                    <a:gd name="connsiteY16" fmla="*/ 1737913 h 1862066"/>
                    <a:gd name="connsiteX17" fmla="*/ 518834 w 922883"/>
                    <a:gd name="connsiteY17" fmla="*/ 1714266 h 1862066"/>
                    <a:gd name="connsiteX18" fmla="*/ 801956 w 922883"/>
                    <a:gd name="connsiteY18" fmla="*/ 1042177 h 1862066"/>
                    <a:gd name="connsiteX19" fmla="*/ 141992 w 922883"/>
                    <a:gd name="connsiteY19" fmla="*/ 145129 h 1862066"/>
                    <a:gd name="connsiteX20" fmla="*/ 54504 w 922883"/>
                    <a:gd name="connsiteY20" fmla="*/ 122634 h 1862066"/>
                    <a:gd name="connsiteX21" fmla="*/ 54504 w 922883"/>
                    <a:gd name="connsiteY21" fmla="*/ 180 h 1862066"/>
                    <a:gd name="connsiteX0" fmla="*/ 54504 w 922883"/>
                    <a:gd name="connsiteY0" fmla="*/ 342046 h 1862985"/>
                    <a:gd name="connsiteX1" fmla="*/ 139183 w 922883"/>
                    <a:gd name="connsiteY1" fmla="*/ 368332 h 1862985"/>
                    <a:gd name="connsiteX2" fmla="*/ 579428 w 922883"/>
                    <a:gd name="connsiteY2" fmla="*/ 1032508 h 1862985"/>
                    <a:gd name="connsiteX3" fmla="*/ 456323 w 922883"/>
                    <a:gd name="connsiteY3" fmla="*/ 1435527 h 1862985"/>
                    <a:gd name="connsiteX4" fmla="*/ 395450 w 922883"/>
                    <a:gd name="connsiteY4" fmla="*/ 1513000 h 1862985"/>
                    <a:gd name="connsiteX5" fmla="*/ 344773 w 922883"/>
                    <a:gd name="connsiteY5" fmla="*/ 1393114 h 1862985"/>
                    <a:gd name="connsiteX6" fmla="*/ 361621 w 922883"/>
                    <a:gd name="connsiteY6" fmla="*/ 1371672 h 1862985"/>
                    <a:gd name="connsiteX7" fmla="*/ 465221 w 922883"/>
                    <a:gd name="connsiteY7" fmla="*/ 1032508 h 1862985"/>
                    <a:gd name="connsiteX8" fmla="*/ 94728 w 922883"/>
                    <a:gd name="connsiteY8" fmla="*/ 473564 h 1862985"/>
                    <a:gd name="connsiteX9" fmla="*/ 54504 w 922883"/>
                    <a:gd name="connsiteY9" fmla="*/ 461078 h 1862985"/>
                    <a:gd name="connsiteX10" fmla="*/ 54504 w 922883"/>
                    <a:gd name="connsiteY10" fmla="*/ 342046 h 1862985"/>
                    <a:gd name="connsiteX11" fmla="*/ 54504 w 922883"/>
                    <a:gd name="connsiteY11" fmla="*/ 180 h 1862985"/>
                    <a:gd name="connsiteX12" fmla="*/ 76348 w 922883"/>
                    <a:gd name="connsiteY12" fmla="*/ 3514 h 1862985"/>
                    <a:gd name="connsiteX13" fmla="*/ 922883 w 922883"/>
                    <a:gd name="connsiteY13" fmla="*/ 1042177 h 1862985"/>
                    <a:gd name="connsiteX14" fmla="*/ 556504 w 922883"/>
                    <a:gd name="connsiteY14" fmla="*/ 1843847 h 1862985"/>
                    <a:gd name="connsiteX15" fmla="*/ 540297 w 922883"/>
                    <a:gd name="connsiteY15" fmla="*/ 1855664 h 1862985"/>
                    <a:gd name="connsiteX16" fmla="*/ 490522 w 922883"/>
                    <a:gd name="connsiteY16" fmla="*/ 1737913 h 1862985"/>
                    <a:gd name="connsiteX17" fmla="*/ 518834 w 922883"/>
                    <a:gd name="connsiteY17" fmla="*/ 1714266 h 1862985"/>
                    <a:gd name="connsiteX18" fmla="*/ 801956 w 922883"/>
                    <a:gd name="connsiteY18" fmla="*/ 1042177 h 1862985"/>
                    <a:gd name="connsiteX19" fmla="*/ 141992 w 922883"/>
                    <a:gd name="connsiteY19" fmla="*/ 145129 h 1862985"/>
                    <a:gd name="connsiteX20" fmla="*/ 54504 w 922883"/>
                    <a:gd name="connsiteY20" fmla="*/ 122634 h 1862985"/>
                    <a:gd name="connsiteX21" fmla="*/ 54504 w 922883"/>
                    <a:gd name="connsiteY21" fmla="*/ 180 h 1862985"/>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2883" h="1862276">
                      <a:moveTo>
                        <a:pt x="54504" y="342046"/>
                      </a:moveTo>
                      <a:cubicBezTo>
                        <a:pt x="91155" y="346596"/>
                        <a:pt x="110957" y="359570"/>
                        <a:pt x="139183" y="368332"/>
                      </a:cubicBezTo>
                      <a:cubicBezTo>
                        <a:pt x="397896" y="477759"/>
                        <a:pt x="579428" y="733934"/>
                        <a:pt x="579428" y="1032508"/>
                      </a:cubicBezTo>
                      <a:cubicBezTo>
                        <a:pt x="579428" y="1181795"/>
                        <a:pt x="534045" y="1320483"/>
                        <a:pt x="456323" y="1435527"/>
                      </a:cubicBezTo>
                      <a:lnTo>
                        <a:pt x="395450" y="1513000"/>
                      </a:lnTo>
                      <a:cubicBezTo>
                        <a:pt x="355388" y="1544650"/>
                        <a:pt x="258454" y="1498370"/>
                        <a:pt x="344773" y="1393114"/>
                      </a:cubicBezTo>
                      <a:lnTo>
                        <a:pt x="361621" y="1371672"/>
                      </a:lnTo>
                      <a:cubicBezTo>
                        <a:pt x="427029" y="1274856"/>
                        <a:pt x="465221" y="1158142"/>
                        <a:pt x="465221" y="1032508"/>
                      </a:cubicBezTo>
                      <a:cubicBezTo>
                        <a:pt x="465221" y="781240"/>
                        <a:pt x="312451" y="565653"/>
                        <a:pt x="94728" y="473564"/>
                      </a:cubicBezTo>
                      <a:lnTo>
                        <a:pt x="54504" y="461078"/>
                      </a:lnTo>
                      <a:cubicBezTo>
                        <a:pt x="8164" y="446676"/>
                        <a:pt x="12377" y="335385"/>
                        <a:pt x="54504" y="342046"/>
                      </a:cubicBezTo>
                      <a:close/>
                      <a:moveTo>
                        <a:pt x="54504" y="180"/>
                      </a:moveTo>
                      <a:lnTo>
                        <a:pt x="76348" y="3514"/>
                      </a:lnTo>
                      <a:cubicBezTo>
                        <a:pt x="559465" y="102374"/>
                        <a:pt x="922883" y="529835"/>
                        <a:pt x="922883" y="1042177"/>
                      </a:cubicBezTo>
                      <a:cubicBezTo>
                        <a:pt x="922883" y="1362391"/>
                        <a:pt x="780923" y="1649448"/>
                        <a:pt x="556504" y="1843847"/>
                      </a:cubicBezTo>
                      <a:lnTo>
                        <a:pt x="540297" y="1855664"/>
                      </a:lnTo>
                      <a:cubicBezTo>
                        <a:pt x="494216" y="1888026"/>
                        <a:pt x="418648" y="1794013"/>
                        <a:pt x="490522" y="1737913"/>
                      </a:cubicBezTo>
                      <a:lnTo>
                        <a:pt x="518834" y="1714266"/>
                      </a:lnTo>
                      <a:cubicBezTo>
                        <a:pt x="693513" y="1543702"/>
                        <a:pt x="801956" y="1305604"/>
                        <a:pt x="801956" y="1042177"/>
                      </a:cubicBezTo>
                      <a:cubicBezTo>
                        <a:pt x="801956" y="620694"/>
                        <a:pt x="524342" y="264052"/>
                        <a:pt x="141992" y="145129"/>
                      </a:cubicBezTo>
                      <a:lnTo>
                        <a:pt x="54504" y="122634"/>
                      </a:lnTo>
                      <a:cubicBezTo>
                        <a:pt x="-19218" y="117622"/>
                        <a:pt x="-17112" y="-5339"/>
                        <a:pt x="54504" y="1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grpSp>
        <p:grpSp>
          <p:nvGrpSpPr>
            <p:cNvPr id="103" name="Group 216"/>
            <p:cNvGrpSpPr/>
            <p:nvPr/>
          </p:nvGrpSpPr>
          <p:grpSpPr>
            <a:xfrm>
              <a:off x="5885233" y="3443495"/>
              <a:ext cx="399892" cy="399892"/>
              <a:chOff x="4818921" y="1506096"/>
              <a:chExt cx="399892" cy="399892"/>
            </a:xfrm>
          </p:grpSpPr>
          <p:sp>
            <p:nvSpPr>
              <p:cNvPr id="104" name="Rounded Rectangle 217"/>
              <p:cNvSpPr/>
              <p:nvPr/>
            </p:nvSpPr>
            <p:spPr>
              <a:xfrm>
                <a:off x="4818921" y="1506096"/>
                <a:ext cx="399892" cy="399892"/>
              </a:xfrm>
              <a:prstGeom prst="roundRect">
                <a:avLst/>
              </a:prstGeom>
              <a:solidFill>
                <a:srgbClr val="CC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05" name="Oval 34"/>
              <p:cNvSpPr/>
              <p:nvPr/>
            </p:nvSpPr>
            <p:spPr>
              <a:xfrm>
                <a:off x="4928909" y="1545139"/>
                <a:ext cx="176029" cy="325421"/>
              </a:xfrm>
              <a:custGeom>
                <a:avLst/>
                <a:gdLst/>
                <a:ahLst/>
                <a:cxnLst/>
                <a:rect l="l" t="t" r="r" b="b"/>
                <a:pathLst>
                  <a:path w="490120" h="906074">
                    <a:moveTo>
                      <a:pt x="245139" y="132349"/>
                    </a:moveTo>
                    <a:cubicBezTo>
                      <a:pt x="180070" y="132349"/>
                      <a:pt x="127321" y="185098"/>
                      <a:pt x="127321" y="250167"/>
                    </a:cubicBezTo>
                    <a:cubicBezTo>
                      <a:pt x="127321" y="315236"/>
                      <a:pt x="180070" y="367985"/>
                      <a:pt x="245139" y="367985"/>
                    </a:cubicBezTo>
                    <a:cubicBezTo>
                      <a:pt x="310208" y="367985"/>
                      <a:pt x="362957" y="315236"/>
                      <a:pt x="362957" y="250167"/>
                    </a:cubicBezTo>
                    <a:cubicBezTo>
                      <a:pt x="362957" y="185098"/>
                      <a:pt x="310208" y="132349"/>
                      <a:pt x="245139" y="132349"/>
                    </a:cubicBezTo>
                    <a:close/>
                    <a:moveTo>
                      <a:pt x="245025" y="0"/>
                    </a:moveTo>
                    <a:cubicBezTo>
                      <a:pt x="380347" y="-1"/>
                      <a:pt x="490048" y="109701"/>
                      <a:pt x="490049" y="245023"/>
                    </a:cubicBezTo>
                    <a:cubicBezTo>
                      <a:pt x="490629" y="284447"/>
                      <a:pt x="487934" y="297647"/>
                      <a:pt x="472126" y="333795"/>
                    </a:cubicBezTo>
                    <a:lnTo>
                      <a:pt x="459278" y="363904"/>
                    </a:lnTo>
                    <a:cubicBezTo>
                      <a:pt x="400023" y="484785"/>
                      <a:pt x="333392" y="514633"/>
                      <a:pt x="284602" y="764656"/>
                    </a:cubicBezTo>
                    <a:lnTo>
                      <a:pt x="267219" y="874598"/>
                    </a:lnTo>
                    <a:lnTo>
                      <a:pt x="267432" y="905921"/>
                    </a:lnTo>
                    <a:lnTo>
                      <a:pt x="264428" y="892248"/>
                    </a:lnTo>
                    <a:lnTo>
                      <a:pt x="262242" y="906074"/>
                    </a:lnTo>
                    <a:lnTo>
                      <a:pt x="260595" y="874795"/>
                    </a:lnTo>
                    <a:lnTo>
                      <a:pt x="236708" y="766080"/>
                    </a:lnTo>
                    <a:cubicBezTo>
                      <a:pt x="173149" y="519400"/>
                      <a:pt x="104860" y="493563"/>
                      <a:pt x="38527" y="376416"/>
                    </a:cubicBezTo>
                    <a:lnTo>
                      <a:pt x="15417" y="329570"/>
                    </a:lnTo>
                    <a:cubicBezTo>
                      <a:pt x="5363" y="294287"/>
                      <a:pt x="1862" y="283584"/>
                      <a:pt x="0" y="245024"/>
                    </a:cubicBezTo>
                    <a:cubicBezTo>
                      <a:pt x="1" y="109702"/>
                      <a:pt x="109703" y="-1"/>
                      <a:pt x="245025"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grpSp>
      <p:pic>
        <p:nvPicPr>
          <p:cNvPr id="125" name="Picture 62" descr="GMlogo.jpg"/>
          <p:cNvPicPr>
            <a:picLocks noChangeAspect="1"/>
          </p:cNvPicPr>
          <p:nvPr/>
        </p:nvPicPr>
        <p:blipFill>
          <a:blip r:embed="rId6" cstate="email">
            <a:extLst>
              <a:ext uri="{BEBA8EAE-BF5A-486C-A8C5-ECC9F3942E4B}">
                <a14:imgProps xmlns:a14="http://schemas.microsoft.com/office/drawing/2010/main" xmlns="">
                  <a14:imgLayer r:embed="rId7">
                    <a14:imgEffect>
                      <a14:saturation sat="0"/>
                    </a14:imgEffect>
                  </a14:imgLayer>
                </a14:imgProps>
              </a:ext>
              <a:ext uri="{28A0092B-C50C-407E-A947-70E740481C1C}">
                <a14:useLocalDpi xmlns:a14="http://schemas.microsoft.com/office/drawing/2010/main" xmlns=""/>
              </a:ext>
            </a:extLst>
          </a:blip>
          <a:stretch>
            <a:fillRect/>
          </a:stretch>
        </p:blipFill>
        <p:spPr>
          <a:xfrm>
            <a:off x="9547541" y="2493752"/>
            <a:ext cx="508796" cy="508862"/>
          </a:xfrm>
          <a:prstGeom prst="rect">
            <a:avLst/>
          </a:prstGeom>
        </p:spPr>
      </p:pic>
      <p:sp>
        <p:nvSpPr>
          <p:cNvPr id="126" name="Freeform 232"/>
          <p:cNvSpPr/>
          <p:nvPr/>
        </p:nvSpPr>
        <p:spPr>
          <a:xfrm>
            <a:off x="2775036" y="3703218"/>
            <a:ext cx="706147" cy="557561"/>
          </a:xfrm>
          <a:custGeom>
            <a:avLst/>
            <a:gdLst>
              <a:gd name="connsiteX0" fmla="*/ 309754 w 706239"/>
              <a:gd name="connsiteY0" fmla="*/ 0 h 557561"/>
              <a:gd name="connsiteX1" fmla="*/ 514192 w 706239"/>
              <a:gd name="connsiteY1" fmla="*/ 37171 h 557561"/>
              <a:gd name="connsiteX2" fmla="*/ 594728 w 706239"/>
              <a:gd name="connsiteY2" fmla="*/ 68147 h 557561"/>
              <a:gd name="connsiteX3" fmla="*/ 675264 w 706239"/>
              <a:gd name="connsiteY3" fmla="*/ 142488 h 557561"/>
              <a:gd name="connsiteX4" fmla="*/ 706239 w 706239"/>
              <a:gd name="connsiteY4" fmla="*/ 198244 h 557561"/>
              <a:gd name="connsiteX5" fmla="*/ 706239 w 706239"/>
              <a:gd name="connsiteY5" fmla="*/ 353122 h 557561"/>
              <a:gd name="connsiteX6" fmla="*/ 594728 w 706239"/>
              <a:gd name="connsiteY6" fmla="*/ 415073 h 557561"/>
              <a:gd name="connsiteX7" fmla="*/ 483216 w 706239"/>
              <a:gd name="connsiteY7" fmla="*/ 427464 h 557561"/>
              <a:gd name="connsiteX8" fmla="*/ 446046 w 706239"/>
              <a:gd name="connsiteY8" fmla="*/ 483220 h 557561"/>
              <a:gd name="connsiteX9" fmla="*/ 371705 w 706239"/>
              <a:gd name="connsiteY9" fmla="*/ 557561 h 557561"/>
              <a:gd name="connsiteX10" fmla="*/ 272584 w 706239"/>
              <a:gd name="connsiteY10" fmla="*/ 557561 h 557561"/>
              <a:gd name="connsiteX11" fmla="*/ 192048 w 706239"/>
              <a:gd name="connsiteY11" fmla="*/ 495610 h 557561"/>
              <a:gd name="connsiteX12" fmla="*/ 154877 w 706239"/>
              <a:gd name="connsiteY12" fmla="*/ 452244 h 557561"/>
              <a:gd name="connsiteX13" fmla="*/ 154877 w 706239"/>
              <a:gd name="connsiteY13" fmla="*/ 452244 h 557561"/>
              <a:gd name="connsiteX14" fmla="*/ 24780 w 706239"/>
              <a:gd name="connsiteY14" fmla="*/ 408878 h 557561"/>
              <a:gd name="connsiteX15" fmla="*/ 0 w 706239"/>
              <a:gd name="connsiteY15" fmla="*/ 154878 h 557561"/>
              <a:gd name="connsiteX16" fmla="*/ 204438 w 706239"/>
              <a:gd name="connsiteY16" fmla="*/ 49561 h 557561"/>
              <a:gd name="connsiteX17" fmla="*/ 309754 w 706239"/>
              <a:gd name="connsiteY17" fmla="*/ 0 h 557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239" h="557561">
                <a:moveTo>
                  <a:pt x="309754" y="0"/>
                </a:moveTo>
                <a:lnTo>
                  <a:pt x="514192" y="37171"/>
                </a:lnTo>
                <a:lnTo>
                  <a:pt x="594728" y="68147"/>
                </a:lnTo>
                <a:lnTo>
                  <a:pt x="675264" y="142488"/>
                </a:lnTo>
                <a:lnTo>
                  <a:pt x="706239" y="198244"/>
                </a:lnTo>
                <a:lnTo>
                  <a:pt x="706239" y="353122"/>
                </a:lnTo>
                <a:lnTo>
                  <a:pt x="594728" y="415073"/>
                </a:lnTo>
                <a:lnTo>
                  <a:pt x="483216" y="427464"/>
                </a:lnTo>
                <a:lnTo>
                  <a:pt x="446046" y="483220"/>
                </a:lnTo>
                <a:lnTo>
                  <a:pt x="371705" y="557561"/>
                </a:lnTo>
                <a:lnTo>
                  <a:pt x="272584" y="557561"/>
                </a:lnTo>
                <a:lnTo>
                  <a:pt x="192048" y="495610"/>
                </a:lnTo>
                <a:lnTo>
                  <a:pt x="154877" y="452244"/>
                </a:lnTo>
                <a:lnTo>
                  <a:pt x="154877" y="452244"/>
                </a:lnTo>
                <a:lnTo>
                  <a:pt x="24780" y="408878"/>
                </a:lnTo>
                <a:lnTo>
                  <a:pt x="0" y="154878"/>
                </a:lnTo>
                <a:lnTo>
                  <a:pt x="204438" y="49561"/>
                </a:lnTo>
                <a:lnTo>
                  <a:pt x="309754" y="0"/>
                </a:lnTo>
                <a:close/>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27" name="TextBox 233"/>
          <p:cNvSpPr txBox="1"/>
          <p:nvPr/>
        </p:nvSpPr>
        <p:spPr>
          <a:xfrm>
            <a:off x="7259873" y="1454638"/>
            <a:ext cx="1522205"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运营商伙伴</a:t>
            </a:r>
            <a:endParaRPr lang="en-US" sz="1600" dirty="0">
              <a:latin typeface="微软雅黑" panose="020B0503020204020204" pitchFamily="34" charset="-122"/>
              <a:ea typeface="微软雅黑" panose="020B0503020204020204" pitchFamily="34" charset="-122"/>
            </a:endParaRPr>
          </a:p>
        </p:txBody>
      </p:sp>
      <p:sp>
        <p:nvSpPr>
          <p:cNvPr id="128" name="TextBox 234"/>
          <p:cNvSpPr txBox="1"/>
          <p:nvPr/>
        </p:nvSpPr>
        <p:spPr>
          <a:xfrm>
            <a:off x="8075157" y="5698392"/>
            <a:ext cx="2159339" cy="584775"/>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第三方内容服务供应商</a:t>
            </a:r>
            <a:endParaRPr lang="en-US" sz="1600" dirty="0">
              <a:latin typeface="微软雅黑" panose="020B0503020204020204" pitchFamily="34" charset="-122"/>
              <a:ea typeface="微软雅黑" panose="020B0503020204020204" pitchFamily="34" charset="-122"/>
            </a:endParaRPr>
          </a:p>
        </p:txBody>
      </p:sp>
      <p:sp>
        <p:nvSpPr>
          <p:cNvPr id="129" name="TextBox 235"/>
          <p:cNvSpPr txBox="1"/>
          <p:nvPr/>
        </p:nvSpPr>
        <p:spPr>
          <a:xfrm>
            <a:off x="8937594" y="4749951"/>
            <a:ext cx="1836816" cy="338554"/>
          </a:xfrm>
          <a:prstGeom prst="rect">
            <a:avLst/>
          </a:prstGeom>
          <a:noFill/>
        </p:spPr>
        <p:txBody>
          <a:bodyPr wrap="square" rtlCol="0">
            <a:spAutoFit/>
          </a:bodyPr>
          <a:lstStyle/>
          <a:p>
            <a:pPr algn="ctr"/>
            <a:r>
              <a:rPr lang="en-US" sz="1600" dirty="0" smtClean="0">
                <a:latin typeface="微软雅黑" panose="020B0503020204020204" pitchFamily="34" charset="-122"/>
                <a:ea typeface="微软雅黑" panose="020B0503020204020204" pitchFamily="34" charset="-122"/>
              </a:rPr>
              <a:t>OEM</a:t>
            </a:r>
            <a:endParaRPr lang="en-US" sz="1600" dirty="0">
              <a:latin typeface="微软雅黑" panose="020B0503020204020204" pitchFamily="34" charset="-122"/>
              <a:ea typeface="微软雅黑" panose="020B0503020204020204" pitchFamily="34" charset="-122"/>
            </a:endParaRPr>
          </a:p>
        </p:txBody>
      </p:sp>
      <p:grpSp>
        <p:nvGrpSpPr>
          <p:cNvPr id="130" name="Group 289"/>
          <p:cNvGrpSpPr/>
          <p:nvPr/>
        </p:nvGrpSpPr>
        <p:grpSpPr>
          <a:xfrm>
            <a:off x="8379976" y="4082261"/>
            <a:ext cx="3041629" cy="671768"/>
            <a:chOff x="8335707" y="4163695"/>
            <a:chExt cx="3042025" cy="671768"/>
          </a:xfrm>
        </p:grpSpPr>
        <p:sp>
          <p:nvSpPr>
            <p:cNvPr id="131" name="Rounded Rectangle 244"/>
            <p:cNvSpPr/>
            <p:nvPr/>
          </p:nvSpPr>
          <p:spPr>
            <a:xfrm>
              <a:off x="8837631" y="4313533"/>
              <a:ext cx="1484756" cy="521930"/>
            </a:xfrm>
            <a:prstGeom prst="round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32" name="Rounded Rectangle 165"/>
            <p:cNvSpPr/>
            <p:nvPr/>
          </p:nvSpPr>
          <p:spPr>
            <a:xfrm>
              <a:off x="8837631" y="4313533"/>
              <a:ext cx="1484756" cy="521930"/>
            </a:xfrm>
            <a:prstGeom prst="round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133" name="Group 170"/>
            <p:cNvGrpSpPr/>
            <p:nvPr/>
          </p:nvGrpSpPr>
          <p:grpSpPr>
            <a:xfrm flipH="1">
              <a:off x="8593062" y="4163695"/>
              <a:ext cx="895028" cy="301035"/>
              <a:chOff x="104716" y="-2815869"/>
              <a:chExt cx="6003034" cy="2019070"/>
            </a:xfrm>
          </p:grpSpPr>
          <p:sp>
            <p:nvSpPr>
              <p:cNvPr id="154" name="Rounded Rectangle 25"/>
              <p:cNvSpPr/>
              <p:nvPr/>
            </p:nvSpPr>
            <p:spPr>
              <a:xfrm>
                <a:off x="104716" y="-2815869"/>
                <a:ext cx="6003034" cy="1706619"/>
              </a:xfrm>
              <a:custGeom>
                <a:avLst/>
                <a:gdLst/>
                <a:ahLst/>
                <a:cxnLst/>
                <a:rect l="l" t="t" r="r" b="b"/>
                <a:pathLst>
                  <a:path w="6003034" h="1706619">
                    <a:moveTo>
                      <a:pt x="5644177" y="811756"/>
                    </a:moveTo>
                    <a:lnTo>
                      <a:pt x="5542769" y="831071"/>
                    </a:lnTo>
                    <a:lnTo>
                      <a:pt x="5755242" y="1149767"/>
                    </a:lnTo>
                    <a:lnTo>
                      <a:pt x="5909768" y="1154595"/>
                    </a:lnTo>
                    <a:lnTo>
                      <a:pt x="5745585" y="879358"/>
                    </a:lnTo>
                    <a:close/>
                    <a:moveTo>
                      <a:pt x="2116696" y="598625"/>
                    </a:moveTo>
                    <a:cubicBezTo>
                      <a:pt x="2104625" y="598625"/>
                      <a:pt x="2094840" y="608410"/>
                      <a:pt x="2094840" y="620481"/>
                    </a:cubicBezTo>
                    <a:lnTo>
                      <a:pt x="2094840" y="820483"/>
                    </a:lnTo>
                    <a:cubicBezTo>
                      <a:pt x="2094840" y="832554"/>
                      <a:pt x="2104625" y="842339"/>
                      <a:pt x="2116696" y="842339"/>
                    </a:cubicBezTo>
                    <a:lnTo>
                      <a:pt x="2190854" y="842339"/>
                    </a:lnTo>
                    <a:lnTo>
                      <a:pt x="2190854" y="598625"/>
                    </a:lnTo>
                    <a:close/>
                    <a:moveTo>
                      <a:pt x="390300" y="401314"/>
                    </a:moveTo>
                    <a:lnTo>
                      <a:pt x="163341" y="874529"/>
                    </a:lnTo>
                    <a:lnTo>
                      <a:pt x="438590" y="473745"/>
                    </a:lnTo>
                    <a:lnTo>
                      <a:pt x="709010" y="406143"/>
                    </a:lnTo>
                    <a:close/>
                    <a:moveTo>
                      <a:pt x="3183262" y="150220"/>
                    </a:moveTo>
                    <a:lnTo>
                      <a:pt x="2166984" y="154837"/>
                    </a:lnTo>
                    <a:lnTo>
                      <a:pt x="1370573" y="468734"/>
                    </a:lnTo>
                    <a:lnTo>
                      <a:pt x="4116478" y="611835"/>
                    </a:lnTo>
                    <a:close/>
                    <a:moveTo>
                      <a:pt x="1875979" y="0"/>
                    </a:moveTo>
                    <a:lnTo>
                      <a:pt x="2044266" y="0"/>
                    </a:lnTo>
                    <a:cubicBezTo>
                      <a:pt x="2054360" y="0"/>
                      <a:pt x="2063499" y="4092"/>
                      <a:pt x="2070114" y="10707"/>
                    </a:cubicBezTo>
                    <a:lnTo>
                      <a:pt x="2079571" y="33538"/>
                    </a:lnTo>
                    <a:lnTo>
                      <a:pt x="3155479" y="33538"/>
                    </a:lnTo>
                    <a:cubicBezTo>
                      <a:pt x="3182875" y="33538"/>
                      <a:pt x="3208974" y="39090"/>
                      <a:pt x="3232712" y="49131"/>
                    </a:cubicBezTo>
                    <a:lnTo>
                      <a:pt x="3266889" y="72173"/>
                    </a:lnTo>
                    <a:lnTo>
                      <a:pt x="3270552" y="72173"/>
                    </a:lnTo>
                    <a:lnTo>
                      <a:pt x="4211320" y="495470"/>
                    </a:lnTo>
                    <a:lnTo>
                      <a:pt x="4860323" y="606209"/>
                    </a:lnTo>
                    <a:lnTo>
                      <a:pt x="5372654" y="677859"/>
                    </a:lnTo>
                    <a:cubicBezTo>
                      <a:pt x="5528992" y="699165"/>
                      <a:pt x="5509442" y="682522"/>
                      <a:pt x="5589906" y="734044"/>
                    </a:cubicBezTo>
                    <a:cubicBezTo>
                      <a:pt x="5706211" y="783236"/>
                      <a:pt x="5800829" y="873661"/>
                      <a:pt x="5855438" y="986992"/>
                    </a:cubicBezTo>
                    <a:lnTo>
                      <a:pt x="5959669" y="1161851"/>
                    </a:lnTo>
                    <a:lnTo>
                      <a:pt x="5965864" y="1397265"/>
                    </a:lnTo>
                    <a:lnTo>
                      <a:pt x="6003034" y="1428241"/>
                    </a:lnTo>
                    <a:lnTo>
                      <a:pt x="5990644" y="1676046"/>
                    </a:lnTo>
                    <a:lnTo>
                      <a:pt x="5570163" y="1706619"/>
                    </a:lnTo>
                    <a:cubicBezTo>
                      <a:pt x="5579436" y="1590089"/>
                      <a:pt x="5589058" y="1568787"/>
                      <a:pt x="5595113" y="1487177"/>
                    </a:cubicBezTo>
                    <a:cubicBezTo>
                      <a:pt x="5617668" y="1183173"/>
                      <a:pt x="5375682" y="957713"/>
                      <a:pt x="5023169" y="954784"/>
                    </a:cubicBezTo>
                    <a:cubicBezTo>
                      <a:pt x="4670656" y="951855"/>
                      <a:pt x="4473543" y="1225645"/>
                      <a:pt x="4481987" y="1495966"/>
                    </a:cubicBezTo>
                    <a:cubicBezTo>
                      <a:pt x="4486772" y="1649147"/>
                      <a:pt x="4492737" y="1637479"/>
                      <a:pt x="4493755" y="1706619"/>
                    </a:cubicBezTo>
                    <a:lnTo>
                      <a:pt x="1659301" y="1705909"/>
                    </a:lnTo>
                    <a:lnTo>
                      <a:pt x="1682500" y="1631173"/>
                    </a:lnTo>
                    <a:cubicBezTo>
                      <a:pt x="1690114" y="1593968"/>
                      <a:pt x="1694112" y="1555445"/>
                      <a:pt x="1694112" y="1515988"/>
                    </a:cubicBezTo>
                    <a:cubicBezTo>
                      <a:pt x="1694112" y="1358162"/>
                      <a:pt x="1630140" y="1215276"/>
                      <a:pt x="1526711" y="1111848"/>
                    </a:cubicBezTo>
                    <a:lnTo>
                      <a:pt x="1493678" y="1084593"/>
                    </a:lnTo>
                    <a:lnTo>
                      <a:pt x="1487098" y="1077453"/>
                    </a:lnTo>
                    <a:lnTo>
                      <a:pt x="1473087" y="1067604"/>
                    </a:lnTo>
                    <a:lnTo>
                      <a:pt x="1442125" y="1042057"/>
                    </a:lnTo>
                    <a:lnTo>
                      <a:pt x="1418517" y="1029244"/>
                    </a:lnTo>
                    <a:lnTo>
                      <a:pt x="1404287" y="1019241"/>
                    </a:lnTo>
                    <a:lnTo>
                      <a:pt x="1379906" y="1008286"/>
                    </a:lnTo>
                    <a:lnTo>
                      <a:pt x="1345041" y="989362"/>
                    </a:lnTo>
                    <a:lnTo>
                      <a:pt x="1321574" y="982077"/>
                    </a:lnTo>
                    <a:lnTo>
                      <a:pt x="1311070" y="977358"/>
                    </a:lnTo>
                    <a:lnTo>
                      <a:pt x="1282706" y="970012"/>
                    </a:lnTo>
                    <a:lnTo>
                      <a:pt x="1237756" y="956059"/>
                    </a:lnTo>
                    <a:lnTo>
                      <a:pt x="1223141" y="954585"/>
                    </a:lnTo>
                    <a:lnTo>
                      <a:pt x="1210768" y="951381"/>
                    </a:lnTo>
                    <a:cubicBezTo>
                      <a:pt x="1176521" y="945326"/>
                      <a:pt x="1141647" y="941851"/>
                      <a:pt x="1106699" y="940886"/>
                    </a:cubicBezTo>
                    <a:cubicBezTo>
                      <a:pt x="897010" y="935096"/>
                      <a:pt x="696842" y="1055871"/>
                      <a:pt x="610312" y="1256522"/>
                    </a:cubicBezTo>
                    <a:lnTo>
                      <a:pt x="602585" y="1281285"/>
                    </a:lnTo>
                    <a:lnTo>
                      <a:pt x="595945" y="1293519"/>
                    </a:lnTo>
                    <a:cubicBezTo>
                      <a:pt x="567023" y="1361897"/>
                      <a:pt x="551030" y="1437075"/>
                      <a:pt x="551030" y="1515988"/>
                    </a:cubicBezTo>
                    <a:lnTo>
                      <a:pt x="559791" y="1602890"/>
                    </a:lnTo>
                    <a:lnTo>
                      <a:pt x="49561" y="1415851"/>
                    </a:lnTo>
                    <a:lnTo>
                      <a:pt x="0" y="1155655"/>
                    </a:lnTo>
                    <a:lnTo>
                      <a:pt x="55756" y="870680"/>
                    </a:lnTo>
                    <a:lnTo>
                      <a:pt x="117707" y="864485"/>
                    </a:lnTo>
                    <a:lnTo>
                      <a:pt x="315949" y="443216"/>
                    </a:lnTo>
                    <a:lnTo>
                      <a:pt x="297364" y="381265"/>
                    </a:lnTo>
                    <a:lnTo>
                      <a:pt x="328340" y="337899"/>
                    </a:lnTo>
                    <a:lnTo>
                      <a:pt x="625704" y="356485"/>
                    </a:lnTo>
                    <a:lnTo>
                      <a:pt x="1839425" y="76824"/>
                    </a:lnTo>
                    <a:lnTo>
                      <a:pt x="1839425" y="36554"/>
                    </a:lnTo>
                    <a:cubicBezTo>
                      <a:pt x="1839425" y="16366"/>
                      <a:pt x="1855791" y="0"/>
                      <a:pt x="1875979" y="0"/>
                    </a:cubicBezTo>
                    <a:close/>
                  </a:path>
                </a:pathLst>
              </a:custGeom>
              <a:solidFill>
                <a:srgbClr val="993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55" name="Donut 172"/>
              <p:cNvSpPr/>
              <p:nvPr/>
            </p:nvSpPr>
            <p:spPr>
              <a:xfrm>
                <a:off x="727184" y="-1791547"/>
                <a:ext cx="994748" cy="994748"/>
              </a:xfrm>
              <a:prstGeom prst="donut">
                <a:avLst>
                  <a:gd name="adj" fmla="val 1797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156" name="Donut 173"/>
              <p:cNvSpPr/>
              <p:nvPr/>
            </p:nvSpPr>
            <p:spPr>
              <a:xfrm>
                <a:off x="4653355" y="-1791547"/>
                <a:ext cx="994748" cy="994748"/>
              </a:xfrm>
              <a:prstGeom prst="donut">
                <a:avLst>
                  <a:gd name="adj" fmla="val 1797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grpSp>
        <p:grpSp>
          <p:nvGrpSpPr>
            <p:cNvPr id="134" name="Group 174"/>
            <p:cNvGrpSpPr/>
            <p:nvPr/>
          </p:nvGrpSpPr>
          <p:grpSpPr>
            <a:xfrm flipH="1">
              <a:off x="9537883" y="4163695"/>
              <a:ext cx="895028" cy="301035"/>
              <a:chOff x="104716" y="-2815869"/>
              <a:chExt cx="6003034" cy="2019070"/>
            </a:xfrm>
          </p:grpSpPr>
          <p:sp>
            <p:nvSpPr>
              <p:cNvPr id="151" name="Rounded Rectangle 25"/>
              <p:cNvSpPr/>
              <p:nvPr/>
            </p:nvSpPr>
            <p:spPr>
              <a:xfrm>
                <a:off x="104716" y="-2815869"/>
                <a:ext cx="6003034" cy="1706619"/>
              </a:xfrm>
              <a:custGeom>
                <a:avLst/>
                <a:gdLst/>
                <a:ahLst/>
                <a:cxnLst/>
                <a:rect l="l" t="t" r="r" b="b"/>
                <a:pathLst>
                  <a:path w="6003034" h="1706619">
                    <a:moveTo>
                      <a:pt x="5644177" y="811756"/>
                    </a:moveTo>
                    <a:lnTo>
                      <a:pt x="5542769" y="831071"/>
                    </a:lnTo>
                    <a:lnTo>
                      <a:pt x="5755242" y="1149767"/>
                    </a:lnTo>
                    <a:lnTo>
                      <a:pt x="5909768" y="1154595"/>
                    </a:lnTo>
                    <a:lnTo>
                      <a:pt x="5745585" y="879358"/>
                    </a:lnTo>
                    <a:close/>
                    <a:moveTo>
                      <a:pt x="2116696" y="598625"/>
                    </a:moveTo>
                    <a:cubicBezTo>
                      <a:pt x="2104625" y="598625"/>
                      <a:pt x="2094840" y="608410"/>
                      <a:pt x="2094840" y="620481"/>
                    </a:cubicBezTo>
                    <a:lnTo>
                      <a:pt x="2094840" y="820483"/>
                    </a:lnTo>
                    <a:cubicBezTo>
                      <a:pt x="2094840" y="832554"/>
                      <a:pt x="2104625" y="842339"/>
                      <a:pt x="2116696" y="842339"/>
                    </a:cubicBezTo>
                    <a:lnTo>
                      <a:pt x="2190854" y="842339"/>
                    </a:lnTo>
                    <a:lnTo>
                      <a:pt x="2190854" y="598625"/>
                    </a:lnTo>
                    <a:close/>
                    <a:moveTo>
                      <a:pt x="390300" y="401314"/>
                    </a:moveTo>
                    <a:lnTo>
                      <a:pt x="163341" y="874529"/>
                    </a:lnTo>
                    <a:lnTo>
                      <a:pt x="438590" y="473745"/>
                    </a:lnTo>
                    <a:lnTo>
                      <a:pt x="709010" y="406143"/>
                    </a:lnTo>
                    <a:close/>
                    <a:moveTo>
                      <a:pt x="3183262" y="150220"/>
                    </a:moveTo>
                    <a:lnTo>
                      <a:pt x="2166984" y="154837"/>
                    </a:lnTo>
                    <a:lnTo>
                      <a:pt x="1370573" y="468734"/>
                    </a:lnTo>
                    <a:lnTo>
                      <a:pt x="4116478" y="611835"/>
                    </a:lnTo>
                    <a:close/>
                    <a:moveTo>
                      <a:pt x="1875979" y="0"/>
                    </a:moveTo>
                    <a:lnTo>
                      <a:pt x="2044266" y="0"/>
                    </a:lnTo>
                    <a:cubicBezTo>
                      <a:pt x="2054360" y="0"/>
                      <a:pt x="2063499" y="4092"/>
                      <a:pt x="2070114" y="10707"/>
                    </a:cubicBezTo>
                    <a:lnTo>
                      <a:pt x="2079571" y="33538"/>
                    </a:lnTo>
                    <a:lnTo>
                      <a:pt x="3155479" y="33538"/>
                    </a:lnTo>
                    <a:cubicBezTo>
                      <a:pt x="3182875" y="33538"/>
                      <a:pt x="3208974" y="39090"/>
                      <a:pt x="3232712" y="49131"/>
                    </a:cubicBezTo>
                    <a:lnTo>
                      <a:pt x="3266889" y="72173"/>
                    </a:lnTo>
                    <a:lnTo>
                      <a:pt x="3270552" y="72173"/>
                    </a:lnTo>
                    <a:lnTo>
                      <a:pt x="4211320" y="495470"/>
                    </a:lnTo>
                    <a:lnTo>
                      <a:pt x="4860323" y="606209"/>
                    </a:lnTo>
                    <a:lnTo>
                      <a:pt x="5372654" y="677859"/>
                    </a:lnTo>
                    <a:cubicBezTo>
                      <a:pt x="5528992" y="699165"/>
                      <a:pt x="5509442" y="682522"/>
                      <a:pt x="5589906" y="734044"/>
                    </a:cubicBezTo>
                    <a:cubicBezTo>
                      <a:pt x="5706211" y="783236"/>
                      <a:pt x="5800829" y="873661"/>
                      <a:pt x="5855438" y="986992"/>
                    </a:cubicBezTo>
                    <a:lnTo>
                      <a:pt x="5959669" y="1161851"/>
                    </a:lnTo>
                    <a:lnTo>
                      <a:pt x="5965864" y="1397265"/>
                    </a:lnTo>
                    <a:lnTo>
                      <a:pt x="6003034" y="1428241"/>
                    </a:lnTo>
                    <a:lnTo>
                      <a:pt x="5990644" y="1676046"/>
                    </a:lnTo>
                    <a:lnTo>
                      <a:pt x="5570163" y="1706619"/>
                    </a:lnTo>
                    <a:cubicBezTo>
                      <a:pt x="5579436" y="1590089"/>
                      <a:pt x="5589058" y="1568787"/>
                      <a:pt x="5595113" y="1487177"/>
                    </a:cubicBezTo>
                    <a:cubicBezTo>
                      <a:pt x="5617668" y="1183173"/>
                      <a:pt x="5375682" y="957713"/>
                      <a:pt x="5023169" y="954784"/>
                    </a:cubicBezTo>
                    <a:cubicBezTo>
                      <a:pt x="4670656" y="951855"/>
                      <a:pt x="4473543" y="1225645"/>
                      <a:pt x="4481987" y="1495966"/>
                    </a:cubicBezTo>
                    <a:cubicBezTo>
                      <a:pt x="4486772" y="1649147"/>
                      <a:pt x="4492737" y="1637479"/>
                      <a:pt x="4493755" y="1706619"/>
                    </a:cubicBezTo>
                    <a:lnTo>
                      <a:pt x="1659301" y="1705909"/>
                    </a:lnTo>
                    <a:lnTo>
                      <a:pt x="1682500" y="1631173"/>
                    </a:lnTo>
                    <a:cubicBezTo>
                      <a:pt x="1690114" y="1593968"/>
                      <a:pt x="1694112" y="1555445"/>
                      <a:pt x="1694112" y="1515988"/>
                    </a:cubicBezTo>
                    <a:cubicBezTo>
                      <a:pt x="1694112" y="1358162"/>
                      <a:pt x="1630140" y="1215276"/>
                      <a:pt x="1526711" y="1111848"/>
                    </a:cubicBezTo>
                    <a:lnTo>
                      <a:pt x="1493678" y="1084593"/>
                    </a:lnTo>
                    <a:lnTo>
                      <a:pt x="1487098" y="1077453"/>
                    </a:lnTo>
                    <a:lnTo>
                      <a:pt x="1473087" y="1067604"/>
                    </a:lnTo>
                    <a:lnTo>
                      <a:pt x="1442125" y="1042057"/>
                    </a:lnTo>
                    <a:lnTo>
                      <a:pt x="1418517" y="1029244"/>
                    </a:lnTo>
                    <a:lnTo>
                      <a:pt x="1404287" y="1019241"/>
                    </a:lnTo>
                    <a:lnTo>
                      <a:pt x="1379906" y="1008286"/>
                    </a:lnTo>
                    <a:lnTo>
                      <a:pt x="1345041" y="989362"/>
                    </a:lnTo>
                    <a:lnTo>
                      <a:pt x="1321574" y="982077"/>
                    </a:lnTo>
                    <a:lnTo>
                      <a:pt x="1311070" y="977358"/>
                    </a:lnTo>
                    <a:lnTo>
                      <a:pt x="1282706" y="970012"/>
                    </a:lnTo>
                    <a:lnTo>
                      <a:pt x="1237756" y="956059"/>
                    </a:lnTo>
                    <a:lnTo>
                      <a:pt x="1223141" y="954585"/>
                    </a:lnTo>
                    <a:lnTo>
                      <a:pt x="1210768" y="951381"/>
                    </a:lnTo>
                    <a:cubicBezTo>
                      <a:pt x="1176521" y="945326"/>
                      <a:pt x="1141647" y="941851"/>
                      <a:pt x="1106699" y="940886"/>
                    </a:cubicBezTo>
                    <a:cubicBezTo>
                      <a:pt x="897010" y="935096"/>
                      <a:pt x="696842" y="1055871"/>
                      <a:pt x="610312" y="1256522"/>
                    </a:cubicBezTo>
                    <a:lnTo>
                      <a:pt x="602585" y="1281285"/>
                    </a:lnTo>
                    <a:lnTo>
                      <a:pt x="595945" y="1293519"/>
                    </a:lnTo>
                    <a:cubicBezTo>
                      <a:pt x="567023" y="1361897"/>
                      <a:pt x="551030" y="1437075"/>
                      <a:pt x="551030" y="1515988"/>
                    </a:cubicBezTo>
                    <a:lnTo>
                      <a:pt x="559791" y="1602890"/>
                    </a:lnTo>
                    <a:lnTo>
                      <a:pt x="49561" y="1415851"/>
                    </a:lnTo>
                    <a:lnTo>
                      <a:pt x="0" y="1155655"/>
                    </a:lnTo>
                    <a:lnTo>
                      <a:pt x="55756" y="870680"/>
                    </a:lnTo>
                    <a:lnTo>
                      <a:pt x="117707" y="864485"/>
                    </a:lnTo>
                    <a:lnTo>
                      <a:pt x="315949" y="443216"/>
                    </a:lnTo>
                    <a:lnTo>
                      <a:pt x="297364" y="381265"/>
                    </a:lnTo>
                    <a:lnTo>
                      <a:pt x="328340" y="337899"/>
                    </a:lnTo>
                    <a:lnTo>
                      <a:pt x="625704" y="356485"/>
                    </a:lnTo>
                    <a:lnTo>
                      <a:pt x="1839425" y="76824"/>
                    </a:lnTo>
                    <a:lnTo>
                      <a:pt x="1839425" y="36554"/>
                    </a:lnTo>
                    <a:cubicBezTo>
                      <a:pt x="1839425" y="16366"/>
                      <a:pt x="1855791" y="0"/>
                      <a:pt x="18759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52" name="Donut 176"/>
              <p:cNvSpPr/>
              <p:nvPr/>
            </p:nvSpPr>
            <p:spPr>
              <a:xfrm>
                <a:off x="727184" y="-1791547"/>
                <a:ext cx="994748" cy="994748"/>
              </a:xfrm>
              <a:prstGeom prst="donut">
                <a:avLst>
                  <a:gd name="adj" fmla="val 1797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153" name="Donut 177"/>
              <p:cNvSpPr/>
              <p:nvPr/>
            </p:nvSpPr>
            <p:spPr>
              <a:xfrm>
                <a:off x="4653355" y="-1791547"/>
                <a:ext cx="994748" cy="994748"/>
              </a:xfrm>
              <a:prstGeom prst="donut">
                <a:avLst>
                  <a:gd name="adj" fmla="val 1797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grpSp>
        <p:grpSp>
          <p:nvGrpSpPr>
            <p:cNvPr id="135" name="Group 178"/>
            <p:cNvGrpSpPr/>
            <p:nvPr/>
          </p:nvGrpSpPr>
          <p:grpSpPr>
            <a:xfrm flipH="1">
              <a:off x="10482704" y="4163695"/>
              <a:ext cx="895028" cy="301035"/>
              <a:chOff x="104716" y="-2815869"/>
              <a:chExt cx="6003034" cy="2019070"/>
            </a:xfrm>
          </p:grpSpPr>
          <p:sp>
            <p:nvSpPr>
              <p:cNvPr id="148" name="Rounded Rectangle 25"/>
              <p:cNvSpPr/>
              <p:nvPr/>
            </p:nvSpPr>
            <p:spPr>
              <a:xfrm>
                <a:off x="104716" y="-2815869"/>
                <a:ext cx="6003034" cy="1706619"/>
              </a:xfrm>
              <a:custGeom>
                <a:avLst/>
                <a:gdLst/>
                <a:ahLst/>
                <a:cxnLst/>
                <a:rect l="l" t="t" r="r" b="b"/>
                <a:pathLst>
                  <a:path w="6003034" h="1706619">
                    <a:moveTo>
                      <a:pt x="5644177" y="811756"/>
                    </a:moveTo>
                    <a:lnTo>
                      <a:pt x="5542769" y="831071"/>
                    </a:lnTo>
                    <a:lnTo>
                      <a:pt x="5755242" y="1149767"/>
                    </a:lnTo>
                    <a:lnTo>
                      <a:pt x="5909768" y="1154595"/>
                    </a:lnTo>
                    <a:lnTo>
                      <a:pt x="5745585" y="879358"/>
                    </a:lnTo>
                    <a:close/>
                    <a:moveTo>
                      <a:pt x="2116696" y="598625"/>
                    </a:moveTo>
                    <a:cubicBezTo>
                      <a:pt x="2104625" y="598625"/>
                      <a:pt x="2094840" y="608410"/>
                      <a:pt x="2094840" y="620481"/>
                    </a:cubicBezTo>
                    <a:lnTo>
                      <a:pt x="2094840" y="820483"/>
                    </a:lnTo>
                    <a:cubicBezTo>
                      <a:pt x="2094840" y="832554"/>
                      <a:pt x="2104625" y="842339"/>
                      <a:pt x="2116696" y="842339"/>
                    </a:cubicBezTo>
                    <a:lnTo>
                      <a:pt x="2190854" y="842339"/>
                    </a:lnTo>
                    <a:lnTo>
                      <a:pt x="2190854" y="598625"/>
                    </a:lnTo>
                    <a:close/>
                    <a:moveTo>
                      <a:pt x="390300" y="401314"/>
                    </a:moveTo>
                    <a:lnTo>
                      <a:pt x="163341" y="874529"/>
                    </a:lnTo>
                    <a:lnTo>
                      <a:pt x="438590" y="473745"/>
                    </a:lnTo>
                    <a:lnTo>
                      <a:pt x="709010" y="406143"/>
                    </a:lnTo>
                    <a:close/>
                    <a:moveTo>
                      <a:pt x="3183262" y="150220"/>
                    </a:moveTo>
                    <a:lnTo>
                      <a:pt x="2166984" y="154837"/>
                    </a:lnTo>
                    <a:lnTo>
                      <a:pt x="1370573" y="468734"/>
                    </a:lnTo>
                    <a:lnTo>
                      <a:pt x="4116478" y="611835"/>
                    </a:lnTo>
                    <a:close/>
                    <a:moveTo>
                      <a:pt x="1875979" y="0"/>
                    </a:moveTo>
                    <a:lnTo>
                      <a:pt x="2044266" y="0"/>
                    </a:lnTo>
                    <a:cubicBezTo>
                      <a:pt x="2054360" y="0"/>
                      <a:pt x="2063499" y="4092"/>
                      <a:pt x="2070114" y="10707"/>
                    </a:cubicBezTo>
                    <a:lnTo>
                      <a:pt x="2079571" y="33538"/>
                    </a:lnTo>
                    <a:lnTo>
                      <a:pt x="3155479" y="33538"/>
                    </a:lnTo>
                    <a:cubicBezTo>
                      <a:pt x="3182875" y="33538"/>
                      <a:pt x="3208974" y="39090"/>
                      <a:pt x="3232712" y="49131"/>
                    </a:cubicBezTo>
                    <a:lnTo>
                      <a:pt x="3266889" y="72173"/>
                    </a:lnTo>
                    <a:lnTo>
                      <a:pt x="3270552" y="72173"/>
                    </a:lnTo>
                    <a:lnTo>
                      <a:pt x="4211320" y="495470"/>
                    </a:lnTo>
                    <a:lnTo>
                      <a:pt x="4860323" y="606209"/>
                    </a:lnTo>
                    <a:lnTo>
                      <a:pt x="5372654" y="677859"/>
                    </a:lnTo>
                    <a:cubicBezTo>
                      <a:pt x="5528992" y="699165"/>
                      <a:pt x="5509442" y="682522"/>
                      <a:pt x="5589906" y="734044"/>
                    </a:cubicBezTo>
                    <a:cubicBezTo>
                      <a:pt x="5706211" y="783236"/>
                      <a:pt x="5800829" y="873661"/>
                      <a:pt x="5855438" y="986992"/>
                    </a:cubicBezTo>
                    <a:lnTo>
                      <a:pt x="5959669" y="1161851"/>
                    </a:lnTo>
                    <a:lnTo>
                      <a:pt x="5965864" y="1397265"/>
                    </a:lnTo>
                    <a:lnTo>
                      <a:pt x="6003034" y="1428241"/>
                    </a:lnTo>
                    <a:lnTo>
                      <a:pt x="5990644" y="1676046"/>
                    </a:lnTo>
                    <a:lnTo>
                      <a:pt x="5570163" y="1706619"/>
                    </a:lnTo>
                    <a:cubicBezTo>
                      <a:pt x="5579436" y="1590089"/>
                      <a:pt x="5589058" y="1568787"/>
                      <a:pt x="5595113" y="1487177"/>
                    </a:cubicBezTo>
                    <a:cubicBezTo>
                      <a:pt x="5617668" y="1183173"/>
                      <a:pt x="5375682" y="957713"/>
                      <a:pt x="5023169" y="954784"/>
                    </a:cubicBezTo>
                    <a:cubicBezTo>
                      <a:pt x="4670656" y="951855"/>
                      <a:pt x="4473543" y="1225645"/>
                      <a:pt x="4481987" y="1495966"/>
                    </a:cubicBezTo>
                    <a:cubicBezTo>
                      <a:pt x="4486772" y="1649147"/>
                      <a:pt x="4492737" y="1637479"/>
                      <a:pt x="4493755" y="1706619"/>
                    </a:cubicBezTo>
                    <a:lnTo>
                      <a:pt x="1659301" y="1705909"/>
                    </a:lnTo>
                    <a:lnTo>
                      <a:pt x="1682500" y="1631173"/>
                    </a:lnTo>
                    <a:cubicBezTo>
                      <a:pt x="1690114" y="1593968"/>
                      <a:pt x="1694112" y="1555445"/>
                      <a:pt x="1694112" y="1515988"/>
                    </a:cubicBezTo>
                    <a:cubicBezTo>
                      <a:pt x="1694112" y="1358162"/>
                      <a:pt x="1630140" y="1215276"/>
                      <a:pt x="1526711" y="1111848"/>
                    </a:cubicBezTo>
                    <a:lnTo>
                      <a:pt x="1493678" y="1084593"/>
                    </a:lnTo>
                    <a:lnTo>
                      <a:pt x="1487098" y="1077453"/>
                    </a:lnTo>
                    <a:lnTo>
                      <a:pt x="1473087" y="1067604"/>
                    </a:lnTo>
                    <a:lnTo>
                      <a:pt x="1442125" y="1042057"/>
                    </a:lnTo>
                    <a:lnTo>
                      <a:pt x="1418517" y="1029244"/>
                    </a:lnTo>
                    <a:lnTo>
                      <a:pt x="1404287" y="1019241"/>
                    </a:lnTo>
                    <a:lnTo>
                      <a:pt x="1379906" y="1008286"/>
                    </a:lnTo>
                    <a:lnTo>
                      <a:pt x="1345041" y="989362"/>
                    </a:lnTo>
                    <a:lnTo>
                      <a:pt x="1321574" y="982077"/>
                    </a:lnTo>
                    <a:lnTo>
                      <a:pt x="1311070" y="977358"/>
                    </a:lnTo>
                    <a:lnTo>
                      <a:pt x="1282706" y="970012"/>
                    </a:lnTo>
                    <a:lnTo>
                      <a:pt x="1237756" y="956059"/>
                    </a:lnTo>
                    <a:lnTo>
                      <a:pt x="1223141" y="954585"/>
                    </a:lnTo>
                    <a:lnTo>
                      <a:pt x="1210768" y="951381"/>
                    </a:lnTo>
                    <a:cubicBezTo>
                      <a:pt x="1176521" y="945326"/>
                      <a:pt x="1141647" y="941851"/>
                      <a:pt x="1106699" y="940886"/>
                    </a:cubicBezTo>
                    <a:cubicBezTo>
                      <a:pt x="897010" y="935096"/>
                      <a:pt x="696842" y="1055871"/>
                      <a:pt x="610312" y="1256522"/>
                    </a:cubicBezTo>
                    <a:lnTo>
                      <a:pt x="602585" y="1281285"/>
                    </a:lnTo>
                    <a:lnTo>
                      <a:pt x="595945" y="1293519"/>
                    </a:lnTo>
                    <a:cubicBezTo>
                      <a:pt x="567023" y="1361897"/>
                      <a:pt x="551030" y="1437075"/>
                      <a:pt x="551030" y="1515988"/>
                    </a:cubicBezTo>
                    <a:lnTo>
                      <a:pt x="559791" y="1602890"/>
                    </a:lnTo>
                    <a:lnTo>
                      <a:pt x="49561" y="1415851"/>
                    </a:lnTo>
                    <a:lnTo>
                      <a:pt x="0" y="1155655"/>
                    </a:lnTo>
                    <a:lnTo>
                      <a:pt x="55756" y="870680"/>
                    </a:lnTo>
                    <a:lnTo>
                      <a:pt x="117707" y="864485"/>
                    </a:lnTo>
                    <a:lnTo>
                      <a:pt x="315949" y="443216"/>
                    </a:lnTo>
                    <a:lnTo>
                      <a:pt x="297364" y="381265"/>
                    </a:lnTo>
                    <a:lnTo>
                      <a:pt x="328340" y="337899"/>
                    </a:lnTo>
                    <a:lnTo>
                      <a:pt x="625704" y="356485"/>
                    </a:lnTo>
                    <a:lnTo>
                      <a:pt x="1839425" y="76824"/>
                    </a:lnTo>
                    <a:lnTo>
                      <a:pt x="1839425" y="36554"/>
                    </a:lnTo>
                    <a:cubicBezTo>
                      <a:pt x="1839425" y="16366"/>
                      <a:pt x="1855791" y="0"/>
                      <a:pt x="1875979" y="0"/>
                    </a:cubicBezTo>
                    <a:close/>
                  </a:path>
                </a:pathLst>
              </a:custGeom>
              <a:solidFill>
                <a:srgbClr val="2849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49" name="Donut 180"/>
              <p:cNvSpPr/>
              <p:nvPr/>
            </p:nvSpPr>
            <p:spPr>
              <a:xfrm>
                <a:off x="727184" y="-1791547"/>
                <a:ext cx="994748" cy="994748"/>
              </a:xfrm>
              <a:prstGeom prst="donut">
                <a:avLst>
                  <a:gd name="adj" fmla="val 1797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150" name="Donut 181"/>
              <p:cNvSpPr/>
              <p:nvPr/>
            </p:nvSpPr>
            <p:spPr>
              <a:xfrm>
                <a:off x="4653355" y="-1791547"/>
                <a:ext cx="994748" cy="994748"/>
              </a:xfrm>
              <a:prstGeom prst="donut">
                <a:avLst>
                  <a:gd name="adj" fmla="val 1797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grpSp>
        <p:grpSp>
          <p:nvGrpSpPr>
            <p:cNvPr id="136" name="Group 182"/>
            <p:cNvGrpSpPr/>
            <p:nvPr/>
          </p:nvGrpSpPr>
          <p:grpSpPr>
            <a:xfrm flipH="1">
              <a:off x="8335707" y="4474984"/>
              <a:ext cx="895028" cy="301035"/>
              <a:chOff x="104716" y="-2815869"/>
              <a:chExt cx="6003034" cy="2019070"/>
            </a:xfrm>
          </p:grpSpPr>
          <p:sp>
            <p:nvSpPr>
              <p:cNvPr id="145" name="Rounded Rectangle 25"/>
              <p:cNvSpPr/>
              <p:nvPr/>
            </p:nvSpPr>
            <p:spPr>
              <a:xfrm>
                <a:off x="104716" y="-2815869"/>
                <a:ext cx="6003034" cy="1706619"/>
              </a:xfrm>
              <a:custGeom>
                <a:avLst/>
                <a:gdLst/>
                <a:ahLst/>
                <a:cxnLst/>
                <a:rect l="l" t="t" r="r" b="b"/>
                <a:pathLst>
                  <a:path w="6003034" h="1706619">
                    <a:moveTo>
                      <a:pt x="5644177" y="811756"/>
                    </a:moveTo>
                    <a:lnTo>
                      <a:pt x="5542769" y="831071"/>
                    </a:lnTo>
                    <a:lnTo>
                      <a:pt x="5755242" y="1149767"/>
                    </a:lnTo>
                    <a:lnTo>
                      <a:pt x="5909768" y="1154595"/>
                    </a:lnTo>
                    <a:lnTo>
                      <a:pt x="5745585" y="879358"/>
                    </a:lnTo>
                    <a:close/>
                    <a:moveTo>
                      <a:pt x="2116696" y="598625"/>
                    </a:moveTo>
                    <a:cubicBezTo>
                      <a:pt x="2104625" y="598625"/>
                      <a:pt x="2094840" y="608410"/>
                      <a:pt x="2094840" y="620481"/>
                    </a:cubicBezTo>
                    <a:lnTo>
                      <a:pt x="2094840" y="820483"/>
                    </a:lnTo>
                    <a:cubicBezTo>
                      <a:pt x="2094840" y="832554"/>
                      <a:pt x="2104625" y="842339"/>
                      <a:pt x="2116696" y="842339"/>
                    </a:cubicBezTo>
                    <a:lnTo>
                      <a:pt x="2190854" y="842339"/>
                    </a:lnTo>
                    <a:lnTo>
                      <a:pt x="2190854" y="598625"/>
                    </a:lnTo>
                    <a:close/>
                    <a:moveTo>
                      <a:pt x="390300" y="401314"/>
                    </a:moveTo>
                    <a:lnTo>
                      <a:pt x="163341" y="874529"/>
                    </a:lnTo>
                    <a:lnTo>
                      <a:pt x="438590" y="473745"/>
                    </a:lnTo>
                    <a:lnTo>
                      <a:pt x="709010" y="406143"/>
                    </a:lnTo>
                    <a:close/>
                    <a:moveTo>
                      <a:pt x="3183262" y="150220"/>
                    </a:moveTo>
                    <a:lnTo>
                      <a:pt x="2166984" y="154837"/>
                    </a:lnTo>
                    <a:lnTo>
                      <a:pt x="1370573" y="468734"/>
                    </a:lnTo>
                    <a:lnTo>
                      <a:pt x="4116478" y="611835"/>
                    </a:lnTo>
                    <a:close/>
                    <a:moveTo>
                      <a:pt x="1875979" y="0"/>
                    </a:moveTo>
                    <a:lnTo>
                      <a:pt x="2044266" y="0"/>
                    </a:lnTo>
                    <a:cubicBezTo>
                      <a:pt x="2054360" y="0"/>
                      <a:pt x="2063499" y="4092"/>
                      <a:pt x="2070114" y="10707"/>
                    </a:cubicBezTo>
                    <a:lnTo>
                      <a:pt x="2079571" y="33538"/>
                    </a:lnTo>
                    <a:lnTo>
                      <a:pt x="3155479" y="33538"/>
                    </a:lnTo>
                    <a:cubicBezTo>
                      <a:pt x="3182875" y="33538"/>
                      <a:pt x="3208974" y="39090"/>
                      <a:pt x="3232712" y="49131"/>
                    </a:cubicBezTo>
                    <a:lnTo>
                      <a:pt x="3266889" y="72173"/>
                    </a:lnTo>
                    <a:lnTo>
                      <a:pt x="3270552" y="72173"/>
                    </a:lnTo>
                    <a:lnTo>
                      <a:pt x="4211320" y="495470"/>
                    </a:lnTo>
                    <a:lnTo>
                      <a:pt x="4860323" y="606209"/>
                    </a:lnTo>
                    <a:lnTo>
                      <a:pt x="5372654" y="677859"/>
                    </a:lnTo>
                    <a:cubicBezTo>
                      <a:pt x="5528992" y="699165"/>
                      <a:pt x="5509442" y="682522"/>
                      <a:pt x="5589906" y="734044"/>
                    </a:cubicBezTo>
                    <a:cubicBezTo>
                      <a:pt x="5706211" y="783236"/>
                      <a:pt x="5800829" y="873661"/>
                      <a:pt x="5855438" y="986992"/>
                    </a:cubicBezTo>
                    <a:lnTo>
                      <a:pt x="5959669" y="1161851"/>
                    </a:lnTo>
                    <a:lnTo>
                      <a:pt x="5965864" y="1397265"/>
                    </a:lnTo>
                    <a:lnTo>
                      <a:pt x="6003034" y="1428241"/>
                    </a:lnTo>
                    <a:lnTo>
                      <a:pt x="5990644" y="1676046"/>
                    </a:lnTo>
                    <a:lnTo>
                      <a:pt x="5570163" y="1706619"/>
                    </a:lnTo>
                    <a:cubicBezTo>
                      <a:pt x="5579436" y="1590089"/>
                      <a:pt x="5589058" y="1568787"/>
                      <a:pt x="5595113" y="1487177"/>
                    </a:cubicBezTo>
                    <a:cubicBezTo>
                      <a:pt x="5617668" y="1183173"/>
                      <a:pt x="5375682" y="957713"/>
                      <a:pt x="5023169" y="954784"/>
                    </a:cubicBezTo>
                    <a:cubicBezTo>
                      <a:pt x="4670656" y="951855"/>
                      <a:pt x="4473543" y="1225645"/>
                      <a:pt x="4481987" y="1495966"/>
                    </a:cubicBezTo>
                    <a:cubicBezTo>
                      <a:pt x="4486772" y="1649147"/>
                      <a:pt x="4492737" y="1637479"/>
                      <a:pt x="4493755" y="1706619"/>
                    </a:cubicBezTo>
                    <a:lnTo>
                      <a:pt x="1659301" y="1705909"/>
                    </a:lnTo>
                    <a:lnTo>
                      <a:pt x="1682500" y="1631173"/>
                    </a:lnTo>
                    <a:cubicBezTo>
                      <a:pt x="1690114" y="1593968"/>
                      <a:pt x="1694112" y="1555445"/>
                      <a:pt x="1694112" y="1515988"/>
                    </a:cubicBezTo>
                    <a:cubicBezTo>
                      <a:pt x="1694112" y="1358162"/>
                      <a:pt x="1630140" y="1215276"/>
                      <a:pt x="1526711" y="1111848"/>
                    </a:cubicBezTo>
                    <a:lnTo>
                      <a:pt x="1493678" y="1084593"/>
                    </a:lnTo>
                    <a:lnTo>
                      <a:pt x="1487098" y="1077453"/>
                    </a:lnTo>
                    <a:lnTo>
                      <a:pt x="1473087" y="1067604"/>
                    </a:lnTo>
                    <a:lnTo>
                      <a:pt x="1442125" y="1042057"/>
                    </a:lnTo>
                    <a:lnTo>
                      <a:pt x="1418517" y="1029244"/>
                    </a:lnTo>
                    <a:lnTo>
                      <a:pt x="1404287" y="1019241"/>
                    </a:lnTo>
                    <a:lnTo>
                      <a:pt x="1379906" y="1008286"/>
                    </a:lnTo>
                    <a:lnTo>
                      <a:pt x="1345041" y="989362"/>
                    </a:lnTo>
                    <a:lnTo>
                      <a:pt x="1321574" y="982077"/>
                    </a:lnTo>
                    <a:lnTo>
                      <a:pt x="1311070" y="977358"/>
                    </a:lnTo>
                    <a:lnTo>
                      <a:pt x="1282706" y="970012"/>
                    </a:lnTo>
                    <a:lnTo>
                      <a:pt x="1237756" y="956059"/>
                    </a:lnTo>
                    <a:lnTo>
                      <a:pt x="1223141" y="954585"/>
                    </a:lnTo>
                    <a:lnTo>
                      <a:pt x="1210768" y="951381"/>
                    </a:lnTo>
                    <a:cubicBezTo>
                      <a:pt x="1176521" y="945326"/>
                      <a:pt x="1141647" y="941851"/>
                      <a:pt x="1106699" y="940886"/>
                    </a:cubicBezTo>
                    <a:cubicBezTo>
                      <a:pt x="897010" y="935096"/>
                      <a:pt x="696842" y="1055871"/>
                      <a:pt x="610312" y="1256522"/>
                    </a:cubicBezTo>
                    <a:lnTo>
                      <a:pt x="602585" y="1281285"/>
                    </a:lnTo>
                    <a:lnTo>
                      <a:pt x="595945" y="1293519"/>
                    </a:lnTo>
                    <a:cubicBezTo>
                      <a:pt x="567023" y="1361897"/>
                      <a:pt x="551030" y="1437075"/>
                      <a:pt x="551030" y="1515988"/>
                    </a:cubicBezTo>
                    <a:lnTo>
                      <a:pt x="559791" y="1602890"/>
                    </a:lnTo>
                    <a:lnTo>
                      <a:pt x="49561" y="1415851"/>
                    </a:lnTo>
                    <a:lnTo>
                      <a:pt x="0" y="1155655"/>
                    </a:lnTo>
                    <a:lnTo>
                      <a:pt x="55756" y="870680"/>
                    </a:lnTo>
                    <a:lnTo>
                      <a:pt x="117707" y="864485"/>
                    </a:lnTo>
                    <a:lnTo>
                      <a:pt x="315949" y="443216"/>
                    </a:lnTo>
                    <a:lnTo>
                      <a:pt x="297364" y="381265"/>
                    </a:lnTo>
                    <a:lnTo>
                      <a:pt x="328340" y="337899"/>
                    </a:lnTo>
                    <a:lnTo>
                      <a:pt x="625704" y="356485"/>
                    </a:lnTo>
                    <a:lnTo>
                      <a:pt x="1839425" y="76824"/>
                    </a:lnTo>
                    <a:lnTo>
                      <a:pt x="1839425" y="36554"/>
                    </a:lnTo>
                    <a:cubicBezTo>
                      <a:pt x="1839425" y="16366"/>
                      <a:pt x="1855791" y="0"/>
                      <a:pt x="1875979"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46" name="Donut 187"/>
              <p:cNvSpPr/>
              <p:nvPr/>
            </p:nvSpPr>
            <p:spPr>
              <a:xfrm>
                <a:off x="727184" y="-1791547"/>
                <a:ext cx="994748" cy="994748"/>
              </a:xfrm>
              <a:prstGeom prst="donut">
                <a:avLst>
                  <a:gd name="adj" fmla="val 1797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147" name="Donut 188"/>
              <p:cNvSpPr/>
              <p:nvPr/>
            </p:nvSpPr>
            <p:spPr>
              <a:xfrm>
                <a:off x="4653355" y="-1791547"/>
                <a:ext cx="994748" cy="994748"/>
              </a:xfrm>
              <a:prstGeom prst="donut">
                <a:avLst>
                  <a:gd name="adj" fmla="val 1797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grpSp>
        <p:grpSp>
          <p:nvGrpSpPr>
            <p:cNvPr id="137" name="Group 189"/>
            <p:cNvGrpSpPr/>
            <p:nvPr/>
          </p:nvGrpSpPr>
          <p:grpSpPr>
            <a:xfrm flipH="1">
              <a:off x="9280528" y="4474984"/>
              <a:ext cx="895028" cy="301035"/>
              <a:chOff x="104716" y="-2815869"/>
              <a:chExt cx="6003034" cy="2019070"/>
            </a:xfrm>
          </p:grpSpPr>
          <p:sp>
            <p:nvSpPr>
              <p:cNvPr id="142" name="Rounded Rectangle 25"/>
              <p:cNvSpPr/>
              <p:nvPr/>
            </p:nvSpPr>
            <p:spPr>
              <a:xfrm>
                <a:off x="104716" y="-2815869"/>
                <a:ext cx="6003034" cy="1706619"/>
              </a:xfrm>
              <a:custGeom>
                <a:avLst/>
                <a:gdLst/>
                <a:ahLst/>
                <a:cxnLst/>
                <a:rect l="l" t="t" r="r" b="b"/>
                <a:pathLst>
                  <a:path w="6003034" h="1706619">
                    <a:moveTo>
                      <a:pt x="5644177" y="811756"/>
                    </a:moveTo>
                    <a:lnTo>
                      <a:pt x="5542769" y="831071"/>
                    </a:lnTo>
                    <a:lnTo>
                      <a:pt x="5755242" y="1149767"/>
                    </a:lnTo>
                    <a:lnTo>
                      <a:pt x="5909768" y="1154595"/>
                    </a:lnTo>
                    <a:lnTo>
                      <a:pt x="5745585" y="879358"/>
                    </a:lnTo>
                    <a:close/>
                    <a:moveTo>
                      <a:pt x="2116696" y="598625"/>
                    </a:moveTo>
                    <a:cubicBezTo>
                      <a:pt x="2104625" y="598625"/>
                      <a:pt x="2094840" y="608410"/>
                      <a:pt x="2094840" y="620481"/>
                    </a:cubicBezTo>
                    <a:lnTo>
                      <a:pt x="2094840" y="820483"/>
                    </a:lnTo>
                    <a:cubicBezTo>
                      <a:pt x="2094840" y="832554"/>
                      <a:pt x="2104625" y="842339"/>
                      <a:pt x="2116696" y="842339"/>
                    </a:cubicBezTo>
                    <a:lnTo>
                      <a:pt x="2190854" y="842339"/>
                    </a:lnTo>
                    <a:lnTo>
                      <a:pt x="2190854" y="598625"/>
                    </a:lnTo>
                    <a:close/>
                    <a:moveTo>
                      <a:pt x="390300" y="401314"/>
                    </a:moveTo>
                    <a:lnTo>
                      <a:pt x="163341" y="874529"/>
                    </a:lnTo>
                    <a:lnTo>
                      <a:pt x="438590" y="473745"/>
                    </a:lnTo>
                    <a:lnTo>
                      <a:pt x="709010" y="406143"/>
                    </a:lnTo>
                    <a:close/>
                    <a:moveTo>
                      <a:pt x="3183262" y="150220"/>
                    </a:moveTo>
                    <a:lnTo>
                      <a:pt x="2166984" y="154837"/>
                    </a:lnTo>
                    <a:lnTo>
                      <a:pt x="1370573" y="468734"/>
                    </a:lnTo>
                    <a:lnTo>
                      <a:pt x="4116478" y="611835"/>
                    </a:lnTo>
                    <a:close/>
                    <a:moveTo>
                      <a:pt x="1875979" y="0"/>
                    </a:moveTo>
                    <a:lnTo>
                      <a:pt x="2044266" y="0"/>
                    </a:lnTo>
                    <a:cubicBezTo>
                      <a:pt x="2054360" y="0"/>
                      <a:pt x="2063499" y="4092"/>
                      <a:pt x="2070114" y="10707"/>
                    </a:cubicBezTo>
                    <a:lnTo>
                      <a:pt x="2079571" y="33538"/>
                    </a:lnTo>
                    <a:lnTo>
                      <a:pt x="3155479" y="33538"/>
                    </a:lnTo>
                    <a:cubicBezTo>
                      <a:pt x="3182875" y="33538"/>
                      <a:pt x="3208974" y="39090"/>
                      <a:pt x="3232712" y="49131"/>
                    </a:cubicBezTo>
                    <a:lnTo>
                      <a:pt x="3266889" y="72173"/>
                    </a:lnTo>
                    <a:lnTo>
                      <a:pt x="3270552" y="72173"/>
                    </a:lnTo>
                    <a:lnTo>
                      <a:pt x="4211320" y="495470"/>
                    </a:lnTo>
                    <a:lnTo>
                      <a:pt x="4860323" y="606209"/>
                    </a:lnTo>
                    <a:lnTo>
                      <a:pt x="5372654" y="677859"/>
                    </a:lnTo>
                    <a:cubicBezTo>
                      <a:pt x="5528992" y="699165"/>
                      <a:pt x="5509442" y="682522"/>
                      <a:pt x="5589906" y="734044"/>
                    </a:cubicBezTo>
                    <a:cubicBezTo>
                      <a:pt x="5706211" y="783236"/>
                      <a:pt x="5800829" y="873661"/>
                      <a:pt x="5855438" y="986992"/>
                    </a:cubicBezTo>
                    <a:lnTo>
                      <a:pt x="5959669" y="1161851"/>
                    </a:lnTo>
                    <a:lnTo>
                      <a:pt x="5965864" y="1397265"/>
                    </a:lnTo>
                    <a:lnTo>
                      <a:pt x="6003034" y="1428241"/>
                    </a:lnTo>
                    <a:lnTo>
                      <a:pt x="5990644" y="1676046"/>
                    </a:lnTo>
                    <a:lnTo>
                      <a:pt x="5570163" y="1706619"/>
                    </a:lnTo>
                    <a:cubicBezTo>
                      <a:pt x="5579436" y="1590089"/>
                      <a:pt x="5589058" y="1568787"/>
                      <a:pt x="5595113" y="1487177"/>
                    </a:cubicBezTo>
                    <a:cubicBezTo>
                      <a:pt x="5617668" y="1183173"/>
                      <a:pt x="5375682" y="957713"/>
                      <a:pt x="5023169" y="954784"/>
                    </a:cubicBezTo>
                    <a:cubicBezTo>
                      <a:pt x="4670656" y="951855"/>
                      <a:pt x="4473543" y="1225645"/>
                      <a:pt x="4481987" y="1495966"/>
                    </a:cubicBezTo>
                    <a:cubicBezTo>
                      <a:pt x="4486772" y="1649147"/>
                      <a:pt x="4492737" y="1637479"/>
                      <a:pt x="4493755" y="1706619"/>
                    </a:cubicBezTo>
                    <a:lnTo>
                      <a:pt x="1659301" y="1705909"/>
                    </a:lnTo>
                    <a:lnTo>
                      <a:pt x="1682500" y="1631173"/>
                    </a:lnTo>
                    <a:cubicBezTo>
                      <a:pt x="1690114" y="1593968"/>
                      <a:pt x="1694112" y="1555445"/>
                      <a:pt x="1694112" y="1515988"/>
                    </a:cubicBezTo>
                    <a:cubicBezTo>
                      <a:pt x="1694112" y="1358162"/>
                      <a:pt x="1630140" y="1215276"/>
                      <a:pt x="1526711" y="1111848"/>
                    </a:cubicBezTo>
                    <a:lnTo>
                      <a:pt x="1493678" y="1084593"/>
                    </a:lnTo>
                    <a:lnTo>
                      <a:pt x="1487098" y="1077453"/>
                    </a:lnTo>
                    <a:lnTo>
                      <a:pt x="1473087" y="1067604"/>
                    </a:lnTo>
                    <a:lnTo>
                      <a:pt x="1442125" y="1042057"/>
                    </a:lnTo>
                    <a:lnTo>
                      <a:pt x="1418517" y="1029244"/>
                    </a:lnTo>
                    <a:lnTo>
                      <a:pt x="1404287" y="1019241"/>
                    </a:lnTo>
                    <a:lnTo>
                      <a:pt x="1379906" y="1008286"/>
                    </a:lnTo>
                    <a:lnTo>
                      <a:pt x="1345041" y="989362"/>
                    </a:lnTo>
                    <a:lnTo>
                      <a:pt x="1321574" y="982077"/>
                    </a:lnTo>
                    <a:lnTo>
                      <a:pt x="1311070" y="977358"/>
                    </a:lnTo>
                    <a:lnTo>
                      <a:pt x="1282706" y="970012"/>
                    </a:lnTo>
                    <a:lnTo>
                      <a:pt x="1237756" y="956059"/>
                    </a:lnTo>
                    <a:lnTo>
                      <a:pt x="1223141" y="954585"/>
                    </a:lnTo>
                    <a:lnTo>
                      <a:pt x="1210768" y="951381"/>
                    </a:lnTo>
                    <a:cubicBezTo>
                      <a:pt x="1176521" y="945326"/>
                      <a:pt x="1141647" y="941851"/>
                      <a:pt x="1106699" y="940886"/>
                    </a:cubicBezTo>
                    <a:cubicBezTo>
                      <a:pt x="897010" y="935096"/>
                      <a:pt x="696842" y="1055871"/>
                      <a:pt x="610312" y="1256522"/>
                    </a:cubicBezTo>
                    <a:lnTo>
                      <a:pt x="602585" y="1281285"/>
                    </a:lnTo>
                    <a:lnTo>
                      <a:pt x="595945" y="1293519"/>
                    </a:lnTo>
                    <a:cubicBezTo>
                      <a:pt x="567023" y="1361897"/>
                      <a:pt x="551030" y="1437075"/>
                      <a:pt x="551030" y="1515988"/>
                    </a:cubicBezTo>
                    <a:lnTo>
                      <a:pt x="559791" y="1602890"/>
                    </a:lnTo>
                    <a:lnTo>
                      <a:pt x="49561" y="1415851"/>
                    </a:lnTo>
                    <a:lnTo>
                      <a:pt x="0" y="1155655"/>
                    </a:lnTo>
                    <a:lnTo>
                      <a:pt x="55756" y="870680"/>
                    </a:lnTo>
                    <a:lnTo>
                      <a:pt x="117707" y="864485"/>
                    </a:lnTo>
                    <a:lnTo>
                      <a:pt x="315949" y="443216"/>
                    </a:lnTo>
                    <a:lnTo>
                      <a:pt x="297364" y="381265"/>
                    </a:lnTo>
                    <a:lnTo>
                      <a:pt x="328340" y="337899"/>
                    </a:lnTo>
                    <a:lnTo>
                      <a:pt x="625704" y="356485"/>
                    </a:lnTo>
                    <a:lnTo>
                      <a:pt x="1839425" y="76824"/>
                    </a:lnTo>
                    <a:lnTo>
                      <a:pt x="1839425" y="36554"/>
                    </a:lnTo>
                    <a:cubicBezTo>
                      <a:pt x="1839425" y="16366"/>
                      <a:pt x="1855791" y="0"/>
                      <a:pt x="18759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43" name="Donut 191"/>
              <p:cNvSpPr/>
              <p:nvPr/>
            </p:nvSpPr>
            <p:spPr>
              <a:xfrm>
                <a:off x="727184" y="-1791547"/>
                <a:ext cx="994748" cy="994748"/>
              </a:xfrm>
              <a:prstGeom prst="donut">
                <a:avLst>
                  <a:gd name="adj" fmla="val 1797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144" name="Donut 192"/>
              <p:cNvSpPr/>
              <p:nvPr/>
            </p:nvSpPr>
            <p:spPr>
              <a:xfrm>
                <a:off x="4653355" y="-1791547"/>
                <a:ext cx="994748" cy="994748"/>
              </a:xfrm>
              <a:prstGeom prst="donut">
                <a:avLst>
                  <a:gd name="adj" fmla="val 1797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grpSp>
        <p:grpSp>
          <p:nvGrpSpPr>
            <p:cNvPr id="138" name="Group 193"/>
            <p:cNvGrpSpPr/>
            <p:nvPr/>
          </p:nvGrpSpPr>
          <p:grpSpPr>
            <a:xfrm flipH="1">
              <a:off x="10225349" y="4474984"/>
              <a:ext cx="895028" cy="301035"/>
              <a:chOff x="104716" y="-2815869"/>
              <a:chExt cx="6003034" cy="2019070"/>
            </a:xfrm>
          </p:grpSpPr>
          <p:sp>
            <p:nvSpPr>
              <p:cNvPr id="139" name="Rounded Rectangle 25"/>
              <p:cNvSpPr/>
              <p:nvPr/>
            </p:nvSpPr>
            <p:spPr>
              <a:xfrm>
                <a:off x="104716" y="-2815869"/>
                <a:ext cx="6003034" cy="1706619"/>
              </a:xfrm>
              <a:custGeom>
                <a:avLst/>
                <a:gdLst/>
                <a:ahLst/>
                <a:cxnLst/>
                <a:rect l="l" t="t" r="r" b="b"/>
                <a:pathLst>
                  <a:path w="6003034" h="1706619">
                    <a:moveTo>
                      <a:pt x="5644177" y="811756"/>
                    </a:moveTo>
                    <a:lnTo>
                      <a:pt x="5542769" y="831071"/>
                    </a:lnTo>
                    <a:lnTo>
                      <a:pt x="5755242" y="1149767"/>
                    </a:lnTo>
                    <a:lnTo>
                      <a:pt x="5909768" y="1154595"/>
                    </a:lnTo>
                    <a:lnTo>
                      <a:pt x="5745585" y="879358"/>
                    </a:lnTo>
                    <a:close/>
                    <a:moveTo>
                      <a:pt x="2116696" y="598625"/>
                    </a:moveTo>
                    <a:cubicBezTo>
                      <a:pt x="2104625" y="598625"/>
                      <a:pt x="2094840" y="608410"/>
                      <a:pt x="2094840" y="620481"/>
                    </a:cubicBezTo>
                    <a:lnTo>
                      <a:pt x="2094840" y="820483"/>
                    </a:lnTo>
                    <a:cubicBezTo>
                      <a:pt x="2094840" y="832554"/>
                      <a:pt x="2104625" y="842339"/>
                      <a:pt x="2116696" y="842339"/>
                    </a:cubicBezTo>
                    <a:lnTo>
                      <a:pt x="2190854" y="842339"/>
                    </a:lnTo>
                    <a:lnTo>
                      <a:pt x="2190854" y="598625"/>
                    </a:lnTo>
                    <a:close/>
                    <a:moveTo>
                      <a:pt x="390300" y="401314"/>
                    </a:moveTo>
                    <a:lnTo>
                      <a:pt x="163341" y="874529"/>
                    </a:lnTo>
                    <a:lnTo>
                      <a:pt x="438590" y="473745"/>
                    </a:lnTo>
                    <a:lnTo>
                      <a:pt x="709010" y="406143"/>
                    </a:lnTo>
                    <a:close/>
                    <a:moveTo>
                      <a:pt x="3183262" y="150220"/>
                    </a:moveTo>
                    <a:lnTo>
                      <a:pt x="2166984" y="154837"/>
                    </a:lnTo>
                    <a:lnTo>
                      <a:pt x="1370573" y="468734"/>
                    </a:lnTo>
                    <a:lnTo>
                      <a:pt x="4116478" y="611835"/>
                    </a:lnTo>
                    <a:close/>
                    <a:moveTo>
                      <a:pt x="1875979" y="0"/>
                    </a:moveTo>
                    <a:lnTo>
                      <a:pt x="2044266" y="0"/>
                    </a:lnTo>
                    <a:cubicBezTo>
                      <a:pt x="2054360" y="0"/>
                      <a:pt x="2063499" y="4092"/>
                      <a:pt x="2070114" y="10707"/>
                    </a:cubicBezTo>
                    <a:lnTo>
                      <a:pt x="2079571" y="33538"/>
                    </a:lnTo>
                    <a:lnTo>
                      <a:pt x="3155479" y="33538"/>
                    </a:lnTo>
                    <a:cubicBezTo>
                      <a:pt x="3182875" y="33538"/>
                      <a:pt x="3208974" y="39090"/>
                      <a:pt x="3232712" y="49131"/>
                    </a:cubicBezTo>
                    <a:lnTo>
                      <a:pt x="3266889" y="72173"/>
                    </a:lnTo>
                    <a:lnTo>
                      <a:pt x="3270552" y="72173"/>
                    </a:lnTo>
                    <a:lnTo>
                      <a:pt x="4211320" y="495470"/>
                    </a:lnTo>
                    <a:lnTo>
                      <a:pt x="4860323" y="606209"/>
                    </a:lnTo>
                    <a:lnTo>
                      <a:pt x="5372654" y="677859"/>
                    </a:lnTo>
                    <a:cubicBezTo>
                      <a:pt x="5528992" y="699165"/>
                      <a:pt x="5509442" y="682522"/>
                      <a:pt x="5589906" y="734044"/>
                    </a:cubicBezTo>
                    <a:cubicBezTo>
                      <a:pt x="5706211" y="783236"/>
                      <a:pt x="5800829" y="873661"/>
                      <a:pt x="5855438" y="986992"/>
                    </a:cubicBezTo>
                    <a:lnTo>
                      <a:pt x="5959669" y="1161851"/>
                    </a:lnTo>
                    <a:lnTo>
                      <a:pt x="5965864" y="1397265"/>
                    </a:lnTo>
                    <a:lnTo>
                      <a:pt x="6003034" y="1428241"/>
                    </a:lnTo>
                    <a:lnTo>
                      <a:pt x="5990644" y="1676046"/>
                    </a:lnTo>
                    <a:lnTo>
                      <a:pt x="5570163" y="1706619"/>
                    </a:lnTo>
                    <a:cubicBezTo>
                      <a:pt x="5579436" y="1590089"/>
                      <a:pt x="5589058" y="1568787"/>
                      <a:pt x="5595113" y="1487177"/>
                    </a:cubicBezTo>
                    <a:cubicBezTo>
                      <a:pt x="5617668" y="1183173"/>
                      <a:pt x="5375682" y="957713"/>
                      <a:pt x="5023169" y="954784"/>
                    </a:cubicBezTo>
                    <a:cubicBezTo>
                      <a:pt x="4670656" y="951855"/>
                      <a:pt x="4473543" y="1225645"/>
                      <a:pt x="4481987" y="1495966"/>
                    </a:cubicBezTo>
                    <a:cubicBezTo>
                      <a:pt x="4486772" y="1649147"/>
                      <a:pt x="4492737" y="1637479"/>
                      <a:pt x="4493755" y="1706619"/>
                    </a:cubicBezTo>
                    <a:lnTo>
                      <a:pt x="1659301" y="1705909"/>
                    </a:lnTo>
                    <a:lnTo>
                      <a:pt x="1682500" y="1631173"/>
                    </a:lnTo>
                    <a:cubicBezTo>
                      <a:pt x="1690114" y="1593968"/>
                      <a:pt x="1694112" y="1555445"/>
                      <a:pt x="1694112" y="1515988"/>
                    </a:cubicBezTo>
                    <a:cubicBezTo>
                      <a:pt x="1694112" y="1358162"/>
                      <a:pt x="1630140" y="1215276"/>
                      <a:pt x="1526711" y="1111848"/>
                    </a:cubicBezTo>
                    <a:lnTo>
                      <a:pt x="1493678" y="1084593"/>
                    </a:lnTo>
                    <a:lnTo>
                      <a:pt x="1487098" y="1077453"/>
                    </a:lnTo>
                    <a:lnTo>
                      <a:pt x="1473087" y="1067604"/>
                    </a:lnTo>
                    <a:lnTo>
                      <a:pt x="1442125" y="1042057"/>
                    </a:lnTo>
                    <a:lnTo>
                      <a:pt x="1418517" y="1029244"/>
                    </a:lnTo>
                    <a:lnTo>
                      <a:pt x="1404287" y="1019241"/>
                    </a:lnTo>
                    <a:lnTo>
                      <a:pt x="1379906" y="1008286"/>
                    </a:lnTo>
                    <a:lnTo>
                      <a:pt x="1345041" y="989362"/>
                    </a:lnTo>
                    <a:lnTo>
                      <a:pt x="1321574" y="982077"/>
                    </a:lnTo>
                    <a:lnTo>
                      <a:pt x="1311070" y="977358"/>
                    </a:lnTo>
                    <a:lnTo>
                      <a:pt x="1282706" y="970012"/>
                    </a:lnTo>
                    <a:lnTo>
                      <a:pt x="1237756" y="956059"/>
                    </a:lnTo>
                    <a:lnTo>
                      <a:pt x="1223141" y="954585"/>
                    </a:lnTo>
                    <a:lnTo>
                      <a:pt x="1210768" y="951381"/>
                    </a:lnTo>
                    <a:cubicBezTo>
                      <a:pt x="1176521" y="945326"/>
                      <a:pt x="1141647" y="941851"/>
                      <a:pt x="1106699" y="940886"/>
                    </a:cubicBezTo>
                    <a:cubicBezTo>
                      <a:pt x="897010" y="935096"/>
                      <a:pt x="696842" y="1055871"/>
                      <a:pt x="610312" y="1256522"/>
                    </a:cubicBezTo>
                    <a:lnTo>
                      <a:pt x="602585" y="1281285"/>
                    </a:lnTo>
                    <a:lnTo>
                      <a:pt x="595945" y="1293519"/>
                    </a:lnTo>
                    <a:cubicBezTo>
                      <a:pt x="567023" y="1361897"/>
                      <a:pt x="551030" y="1437075"/>
                      <a:pt x="551030" y="1515988"/>
                    </a:cubicBezTo>
                    <a:lnTo>
                      <a:pt x="559791" y="1602890"/>
                    </a:lnTo>
                    <a:lnTo>
                      <a:pt x="49561" y="1415851"/>
                    </a:lnTo>
                    <a:lnTo>
                      <a:pt x="0" y="1155655"/>
                    </a:lnTo>
                    <a:lnTo>
                      <a:pt x="55756" y="870680"/>
                    </a:lnTo>
                    <a:lnTo>
                      <a:pt x="117707" y="864485"/>
                    </a:lnTo>
                    <a:lnTo>
                      <a:pt x="315949" y="443216"/>
                    </a:lnTo>
                    <a:lnTo>
                      <a:pt x="297364" y="381265"/>
                    </a:lnTo>
                    <a:lnTo>
                      <a:pt x="328340" y="337899"/>
                    </a:lnTo>
                    <a:lnTo>
                      <a:pt x="625704" y="356485"/>
                    </a:lnTo>
                    <a:lnTo>
                      <a:pt x="1839425" y="76824"/>
                    </a:lnTo>
                    <a:lnTo>
                      <a:pt x="1839425" y="36554"/>
                    </a:lnTo>
                    <a:cubicBezTo>
                      <a:pt x="1839425" y="16366"/>
                      <a:pt x="1855791" y="0"/>
                      <a:pt x="1875979"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40" name="Donut 195"/>
              <p:cNvSpPr/>
              <p:nvPr/>
            </p:nvSpPr>
            <p:spPr>
              <a:xfrm>
                <a:off x="727184" y="-1791547"/>
                <a:ext cx="994748" cy="994748"/>
              </a:xfrm>
              <a:prstGeom prst="donut">
                <a:avLst>
                  <a:gd name="adj" fmla="val 1797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141" name="Donut 196"/>
              <p:cNvSpPr/>
              <p:nvPr/>
            </p:nvSpPr>
            <p:spPr>
              <a:xfrm>
                <a:off x="4653355" y="-1791547"/>
                <a:ext cx="994748" cy="994748"/>
              </a:xfrm>
              <a:prstGeom prst="donut">
                <a:avLst>
                  <a:gd name="adj" fmla="val 1797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grpSp>
      </p:grpSp>
      <p:sp>
        <p:nvSpPr>
          <p:cNvPr id="157" name="Oval 197"/>
          <p:cNvSpPr/>
          <p:nvPr/>
        </p:nvSpPr>
        <p:spPr>
          <a:xfrm>
            <a:off x="4745601" y="2463496"/>
            <a:ext cx="589160" cy="589237"/>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微软雅黑" panose="020B0503020204020204" pitchFamily="34" charset="-122"/>
                <a:ea typeface="微软雅黑" panose="020B0503020204020204" pitchFamily="34" charset="-122"/>
              </a:rPr>
              <a:t>$</a:t>
            </a:r>
          </a:p>
        </p:txBody>
      </p:sp>
      <p:sp>
        <p:nvSpPr>
          <p:cNvPr id="158" name="Oval 198"/>
          <p:cNvSpPr/>
          <p:nvPr/>
        </p:nvSpPr>
        <p:spPr>
          <a:xfrm>
            <a:off x="7725393" y="2597963"/>
            <a:ext cx="589160" cy="589237"/>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微软雅黑" panose="020B0503020204020204" pitchFamily="34" charset="-122"/>
                <a:ea typeface="微软雅黑" panose="020B0503020204020204" pitchFamily="34" charset="-122"/>
              </a:rPr>
              <a:t>$</a:t>
            </a:r>
          </a:p>
        </p:txBody>
      </p:sp>
      <p:sp>
        <p:nvSpPr>
          <p:cNvPr id="159" name="Oval 199"/>
          <p:cNvSpPr/>
          <p:nvPr/>
        </p:nvSpPr>
        <p:spPr>
          <a:xfrm>
            <a:off x="4622976" y="4727076"/>
            <a:ext cx="589160" cy="589237"/>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微软雅黑" panose="020B0503020204020204" pitchFamily="34" charset="-122"/>
                <a:ea typeface="微软雅黑" panose="020B0503020204020204" pitchFamily="34" charset="-122"/>
              </a:rPr>
              <a:t>$</a:t>
            </a:r>
          </a:p>
        </p:txBody>
      </p:sp>
      <p:sp>
        <p:nvSpPr>
          <p:cNvPr id="160" name="Oval 200"/>
          <p:cNvSpPr/>
          <p:nvPr/>
        </p:nvSpPr>
        <p:spPr>
          <a:xfrm>
            <a:off x="8192918" y="4835464"/>
            <a:ext cx="589160" cy="589237"/>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微软雅黑" panose="020B0503020204020204" pitchFamily="34" charset="-122"/>
                <a:ea typeface="微软雅黑" panose="020B0503020204020204" pitchFamily="34" charset="-122"/>
              </a:rPr>
              <a:t>$</a:t>
            </a:r>
          </a:p>
        </p:txBody>
      </p:sp>
      <p:sp>
        <p:nvSpPr>
          <p:cNvPr id="161" name="Oval 205"/>
          <p:cNvSpPr/>
          <p:nvPr/>
        </p:nvSpPr>
        <p:spPr>
          <a:xfrm>
            <a:off x="6486462" y="3617067"/>
            <a:ext cx="589160" cy="589237"/>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微软雅黑" panose="020B0503020204020204" pitchFamily="34" charset="-122"/>
                <a:ea typeface="微软雅黑" panose="020B0503020204020204" pitchFamily="34" charset="-122"/>
              </a:rPr>
              <a:t>$</a:t>
            </a:r>
          </a:p>
        </p:txBody>
      </p:sp>
      <p:sp>
        <p:nvSpPr>
          <p:cNvPr id="162" name="Freeform 4"/>
          <p:cNvSpPr/>
          <p:nvPr/>
        </p:nvSpPr>
        <p:spPr>
          <a:xfrm>
            <a:off x="2770482" y="3508540"/>
            <a:ext cx="1285197" cy="862061"/>
          </a:xfrm>
          <a:custGeom>
            <a:avLst/>
            <a:gdLst>
              <a:gd name="connsiteX0" fmla="*/ 361749 w 1285364"/>
              <a:gd name="connsiteY0" fmla="*/ 153940 h 862061"/>
              <a:gd name="connsiteX1" fmla="*/ 754286 w 1285364"/>
              <a:gd name="connsiteY1" fmla="*/ 238606 h 862061"/>
              <a:gd name="connsiteX2" fmla="*/ 1116035 w 1285364"/>
              <a:gd name="connsiteY2" fmla="*/ 269394 h 862061"/>
              <a:gd name="connsiteX3" fmla="*/ 1185306 w 1285364"/>
              <a:gd name="connsiteY3" fmla="*/ 300182 h 862061"/>
              <a:gd name="connsiteX4" fmla="*/ 1200699 w 1285364"/>
              <a:gd name="connsiteY4" fmla="*/ 338667 h 862061"/>
              <a:gd name="connsiteX5" fmla="*/ 1239183 w 1285364"/>
              <a:gd name="connsiteY5" fmla="*/ 400243 h 862061"/>
              <a:gd name="connsiteX6" fmla="*/ 1269970 w 1285364"/>
              <a:gd name="connsiteY6" fmla="*/ 492606 h 862061"/>
              <a:gd name="connsiteX7" fmla="*/ 1269970 w 1285364"/>
              <a:gd name="connsiteY7" fmla="*/ 492606 h 862061"/>
              <a:gd name="connsiteX8" fmla="*/ 1285364 w 1285364"/>
              <a:gd name="connsiteY8" fmla="*/ 708122 h 862061"/>
              <a:gd name="connsiteX9" fmla="*/ 1077551 w 1285364"/>
              <a:gd name="connsiteY9" fmla="*/ 762000 h 862061"/>
              <a:gd name="connsiteX10" fmla="*/ 985189 w 1285364"/>
              <a:gd name="connsiteY10" fmla="*/ 854364 h 862061"/>
              <a:gd name="connsiteX11" fmla="*/ 815860 w 1285364"/>
              <a:gd name="connsiteY11" fmla="*/ 862061 h 862061"/>
              <a:gd name="connsiteX12" fmla="*/ 708105 w 1285364"/>
              <a:gd name="connsiteY12" fmla="*/ 785091 h 862061"/>
              <a:gd name="connsiteX13" fmla="*/ 646531 w 1285364"/>
              <a:gd name="connsiteY13" fmla="*/ 738909 h 862061"/>
              <a:gd name="connsiteX14" fmla="*/ 538776 w 1285364"/>
              <a:gd name="connsiteY14" fmla="*/ 762000 h 862061"/>
              <a:gd name="connsiteX15" fmla="*/ 161633 w 1285364"/>
              <a:gd name="connsiteY15" fmla="*/ 669637 h 862061"/>
              <a:gd name="connsiteX16" fmla="*/ 0 w 1285364"/>
              <a:gd name="connsiteY16" fmla="*/ 300182 h 862061"/>
              <a:gd name="connsiteX17" fmla="*/ 15394 w 1285364"/>
              <a:gd name="connsiteY17" fmla="*/ 0 h 862061"/>
              <a:gd name="connsiteX18" fmla="*/ 407930 w 1285364"/>
              <a:gd name="connsiteY18" fmla="*/ 200122 h 86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85364" h="862061">
                <a:moveTo>
                  <a:pt x="361749" y="153940"/>
                </a:moveTo>
                <a:lnTo>
                  <a:pt x="754286" y="238606"/>
                </a:lnTo>
                <a:lnTo>
                  <a:pt x="1116035" y="269394"/>
                </a:lnTo>
                <a:lnTo>
                  <a:pt x="1185306" y="300182"/>
                </a:lnTo>
                <a:lnTo>
                  <a:pt x="1200699" y="338667"/>
                </a:lnTo>
                <a:lnTo>
                  <a:pt x="1239183" y="400243"/>
                </a:lnTo>
                <a:lnTo>
                  <a:pt x="1269970" y="492606"/>
                </a:lnTo>
                <a:lnTo>
                  <a:pt x="1269970" y="492606"/>
                </a:lnTo>
                <a:lnTo>
                  <a:pt x="1285364" y="708122"/>
                </a:lnTo>
                <a:lnTo>
                  <a:pt x="1077551" y="762000"/>
                </a:lnTo>
                <a:lnTo>
                  <a:pt x="985189" y="854364"/>
                </a:lnTo>
                <a:lnTo>
                  <a:pt x="815860" y="862061"/>
                </a:lnTo>
                <a:lnTo>
                  <a:pt x="708105" y="785091"/>
                </a:lnTo>
                <a:lnTo>
                  <a:pt x="646531" y="738909"/>
                </a:lnTo>
                <a:lnTo>
                  <a:pt x="538776" y="762000"/>
                </a:lnTo>
                <a:lnTo>
                  <a:pt x="161633" y="669637"/>
                </a:lnTo>
                <a:lnTo>
                  <a:pt x="0" y="300182"/>
                </a:lnTo>
                <a:lnTo>
                  <a:pt x="15394" y="0"/>
                </a:lnTo>
                <a:lnTo>
                  <a:pt x="407930" y="200122"/>
                </a:lnTo>
              </a:path>
            </a:pathLst>
          </a:custGeom>
          <a:solidFill>
            <a:schemeClr val="bg1"/>
          </a:solidFill>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163" name="Group 86"/>
          <p:cNvGrpSpPr/>
          <p:nvPr/>
        </p:nvGrpSpPr>
        <p:grpSpPr>
          <a:xfrm>
            <a:off x="1020845" y="3003225"/>
            <a:ext cx="430608" cy="1205824"/>
            <a:chOff x="6151849" y="603879"/>
            <a:chExt cx="950212" cy="2660516"/>
          </a:xfrm>
          <a:solidFill>
            <a:srgbClr val="64686E"/>
          </a:solidFill>
        </p:grpSpPr>
        <p:sp>
          <p:nvSpPr>
            <p:cNvPr id="164" name="Freeform 6"/>
            <p:cNvSpPr>
              <a:spLocks/>
            </p:cNvSpPr>
            <p:nvPr/>
          </p:nvSpPr>
          <p:spPr bwMode="auto">
            <a:xfrm>
              <a:off x="6151849" y="1379948"/>
              <a:ext cx="950212" cy="1884447"/>
            </a:xfrm>
            <a:custGeom>
              <a:avLst/>
              <a:gdLst>
                <a:gd name="T0" fmla="*/ 138 w 277"/>
                <a:gd name="T1" fmla="*/ 0 h 549"/>
                <a:gd name="T2" fmla="*/ 0 w 277"/>
                <a:gd name="T3" fmla="*/ 44 h 549"/>
                <a:gd name="T4" fmla="*/ 0 w 277"/>
                <a:gd name="T5" fmla="*/ 239 h 549"/>
                <a:gd name="T6" fmla="*/ 40 w 277"/>
                <a:gd name="T7" fmla="*/ 313 h 549"/>
                <a:gd name="T8" fmla="*/ 66 w 277"/>
                <a:gd name="T9" fmla="*/ 505 h 549"/>
                <a:gd name="T10" fmla="*/ 109 w 277"/>
                <a:gd name="T11" fmla="*/ 549 h 549"/>
                <a:gd name="T12" fmla="*/ 167 w 277"/>
                <a:gd name="T13" fmla="*/ 549 h 549"/>
                <a:gd name="T14" fmla="*/ 211 w 277"/>
                <a:gd name="T15" fmla="*/ 505 h 549"/>
                <a:gd name="T16" fmla="*/ 236 w 277"/>
                <a:gd name="T17" fmla="*/ 313 h 549"/>
                <a:gd name="T18" fmla="*/ 277 w 277"/>
                <a:gd name="T19" fmla="*/ 239 h 549"/>
                <a:gd name="T20" fmla="*/ 277 w 277"/>
                <a:gd name="T21" fmla="*/ 44 h 549"/>
                <a:gd name="T22" fmla="*/ 138 w 277"/>
                <a:gd name="T23" fmla="*/ 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549">
                  <a:moveTo>
                    <a:pt x="138" y="0"/>
                  </a:moveTo>
                  <a:cubicBezTo>
                    <a:pt x="62" y="0"/>
                    <a:pt x="0" y="20"/>
                    <a:pt x="0" y="44"/>
                  </a:cubicBezTo>
                  <a:cubicBezTo>
                    <a:pt x="0" y="239"/>
                    <a:pt x="0" y="239"/>
                    <a:pt x="0" y="239"/>
                  </a:cubicBezTo>
                  <a:cubicBezTo>
                    <a:pt x="0" y="270"/>
                    <a:pt x="16" y="297"/>
                    <a:pt x="40" y="313"/>
                  </a:cubicBezTo>
                  <a:cubicBezTo>
                    <a:pt x="66" y="505"/>
                    <a:pt x="66" y="505"/>
                    <a:pt x="66" y="505"/>
                  </a:cubicBezTo>
                  <a:cubicBezTo>
                    <a:pt x="69" y="538"/>
                    <a:pt x="85" y="549"/>
                    <a:pt x="109" y="549"/>
                  </a:cubicBezTo>
                  <a:cubicBezTo>
                    <a:pt x="167" y="549"/>
                    <a:pt x="167" y="549"/>
                    <a:pt x="167" y="549"/>
                  </a:cubicBezTo>
                  <a:cubicBezTo>
                    <a:pt x="191" y="549"/>
                    <a:pt x="207" y="538"/>
                    <a:pt x="211" y="505"/>
                  </a:cubicBezTo>
                  <a:cubicBezTo>
                    <a:pt x="236" y="313"/>
                    <a:pt x="236" y="313"/>
                    <a:pt x="236" y="313"/>
                  </a:cubicBezTo>
                  <a:cubicBezTo>
                    <a:pt x="261" y="297"/>
                    <a:pt x="277" y="270"/>
                    <a:pt x="277" y="239"/>
                  </a:cubicBezTo>
                  <a:cubicBezTo>
                    <a:pt x="277" y="44"/>
                    <a:pt x="277" y="44"/>
                    <a:pt x="277" y="44"/>
                  </a:cubicBezTo>
                  <a:cubicBezTo>
                    <a:pt x="277" y="20"/>
                    <a:pt x="215" y="0"/>
                    <a:pt x="13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165" name="Oval 88"/>
            <p:cNvSpPr/>
            <p:nvPr/>
          </p:nvSpPr>
          <p:spPr>
            <a:xfrm>
              <a:off x="6232939" y="603879"/>
              <a:ext cx="733624" cy="7336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grpSp>
        <p:nvGrpSpPr>
          <p:cNvPr id="166" name="Group 166"/>
          <p:cNvGrpSpPr/>
          <p:nvPr/>
        </p:nvGrpSpPr>
        <p:grpSpPr>
          <a:xfrm>
            <a:off x="1143742" y="3433161"/>
            <a:ext cx="2952330" cy="993120"/>
            <a:chOff x="104716" y="-2815869"/>
            <a:chExt cx="6003034" cy="2019070"/>
          </a:xfrm>
        </p:grpSpPr>
        <p:sp>
          <p:nvSpPr>
            <p:cNvPr id="167" name="Rounded Rectangle 25"/>
            <p:cNvSpPr/>
            <p:nvPr/>
          </p:nvSpPr>
          <p:spPr>
            <a:xfrm>
              <a:off x="104716" y="-2815869"/>
              <a:ext cx="6003034" cy="1706619"/>
            </a:xfrm>
            <a:custGeom>
              <a:avLst/>
              <a:gdLst/>
              <a:ahLst/>
              <a:cxnLst/>
              <a:rect l="l" t="t" r="r" b="b"/>
              <a:pathLst>
                <a:path w="6003034" h="1706619">
                  <a:moveTo>
                    <a:pt x="5644177" y="811756"/>
                  </a:moveTo>
                  <a:lnTo>
                    <a:pt x="5542769" y="831071"/>
                  </a:lnTo>
                  <a:lnTo>
                    <a:pt x="5755242" y="1149767"/>
                  </a:lnTo>
                  <a:lnTo>
                    <a:pt x="5909768" y="1154595"/>
                  </a:lnTo>
                  <a:lnTo>
                    <a:pt x="5745585" y="879358"/>
                  </a:lnTo>
                  <a:close/>
                  <a:moveTo>
                    <a:pt x="2116696" y="598625"/>
                  </a:moveTo>
                  <a:cubicBezTo>
                    <a:pt x="2104625" y="598625"/>
                    <a:pt x="2094840" y="608410"/>
                    <a:pt x="2094840" y="620481"/>
                  </a:cubicBezTo>
                  <a:lnTo>
                    <a:pt x="2094840" y="820483"/>
                  </a:lnTo>
                  <a:cubicBezTo>
                    <a:pt x="2094840" y="832554"/>
                    <a:pt x="2104625" y="842339"/>
                    <a:pt x="2116696" y="842339"/>
                  </a:cubicBezTo>
                  <a:lnTo>
                    <a:pt x="2190854" y="842339"/>
                  </a:lnTo>
                  <a:lnTo>
                    <a:pt x="2190854" y="598625"/>
                  </a:lnTo>
                  <a:close/>
                  <a:moveTo>
                    <a:pt x="390300" y="401314"/>
                  </a:moveTo>
                  <a:lnTo>
                    <a:pt x="163341" y="874529"/>
                  </a:lnTo>
                  <a:lnTo>
                    <a:pt x="438590" y="473745"/>
                  </a:lnTo>
                  <a:lnTo>
                    <a:pt x="709010" y="406143"/>
                  </a:lnTo>
                  <a:close/>
                  <a:moveTo>
                    <a:pt x="3183262" y="150220"/>
                  </a:moveTo>
                  <a:lnTo>
                    <a:pt x="2166984" y="154837"/>
                  </a:lnTo>
                  <a:lnTo>
                    <a:pt x="1370573" y="468734"/>
                  </a:lnTo>
                  <a:lnTo>
                    <a:pt x="4116478" y="611835"/>
                  </a:lnTo>
                  <a:close/>
                  <a:moveTo>
                    <a:pt x="1875979" y="0"/>
                  </a:moveTo>
                  <a:lnTo>
                    <a:pt x="2044266" y="0"/>
                  </a:lnTo>
                  <a:cubicBezTo>
                    <a:pt x="2054360" y="0"/>
                    <a:pt x="2063499" y="4092"/>
                    <a:pt x="2070114" y="10707"/>
                  </a:cubicBezTo>
                  <a:lnTo>
                    <a:pt x="2079571" y="33538"/>
                  </a:lnTo>
                  <a:lnTo>
                    <a:pt x="3155479" y="33538"/>
                  </a:lnTo>
                  <a:cubicBezTo>
                    <a:pt x="3182875" y="33538"/>
                    <a:pt x="3208974" y="39090"/>
                    <a:pt x="3232712" y="49131"/>
                  </a:cubicBezTo>
                  <a:lnTo>
                    <a:pt x="3266889" y="72173"/>
                  </a:lnTo>
                  <a:lnTo>
                    <a:pt x="3270552" y="72173"/>
                  </a:lnTo>
                  <a:lnTo>
                    <a:pt x="4211320" y="495470"/>
                  </a:lnTo>
                  <a:lnTo>
                    <a:pt x="4860323" y="606209"/>
                  </a:lnTo>
                  <a:lnTo>
                    <a:pt x="5372654" y="677859"/>
                  </a:lnTo>
                  <a:cubicBezTo>
                    <a:pt x="5528992" y="699165"/>
                    <a:pt x="5509442" y="682522"/>
                    <a:pt x="5589906" y="734044"/>
                  </a:cubicBezTo>
                  <a:cubicBezTo>
                    <a:pt x="5706211" y="783236"/>
                    <a:pt x="5800829" y="873661"/>
                    <a:pt x="5855438" y="986992"/>
                  </a:cubicBezTo>
                  <a:lnTo>
                    <a:pt x="5959669" y="1161851"/>
                  </a:lnTo>
                  <a:lnTo>
                    <a:pt x="5965864" y="1397265"/>
                  </a:lnTo>
                  <a:lnTo>
                    <a:pt x="6003034" y="1428241"/>
                  </a:lnTo>
                  <a:lnTo>
                    <a:pt x="5990644" y="1676046"/>
                  </a:lnTo>
                  <a:lnTo>
                    <a:pt x="5570163" y="1706619"/>
                  </a:lnTo>
                  <a:cubicBezTo>
                    <a:pt x="5579436" y="1590089"/>
                    <a:pt x="5589058" y="1568787"/>
                    <a:pt x="5595113" y="1487177"/>
                  </a:cubicBezTo>
                  <a:cubicBezTo>
                    <a:pt x="5617668" y="1183173"/>
                    <a:pt x="5375682" y="957713"/>
                    <a:pt x="5023169" y="954784"/>
                  </a:cubicBezTo>
                  <a:cubicBezTo>
                    <a:pt x="4670656" y="951855"/>
                    <a:pt x="4473543" y="1225645"/>
                    <a:pt x="4481987" y="1495966"/>
                  </a:cubicBezTo>
                  <a:cubicBezTo>
                    <a:pt x="4486772" y="1649147"/>
                    <a:pt x="4492737" y="1637479"/>
                    <a:pt x="4493755" y="1706619"/>
                  </a:cubicBezTo>
                  <a:lnTo>
                    <a:pt x="1659301" y="1705909"/>
                  </a:lnTo>
                  <a:lnTo>
                    <a:pt x="1682500" y="1631173"/>
                  </a:lnTo>
                  <a:cubicBezTo>
                    <a:pt x="1690114" y="1593968"/>
                    <a:pt x="1694112" y="1555445"/>
                    <a:pt x="1694112" y="1515988"/>
                  </a:cubicBezTo>
                  <a:cubicBezTo>
                    <a:pt x="1694112" y="1358162"/>
                    <a:pt x="1630140" y="1215276"/>
                    <a:pt x="1526711" y="1111848"/>
                  </a:cubicBezTo>
                  <a:lnTo>
                    <a:pt x="1493678" y="1084593"/>
                  </a:lnTo>
                  <a:lnTo>
                    <a:pt x="1487098" y="1077453"/>
                  </a:lnTo>
                  <a:lnTo>
                    <a:pt x="1473087" y="1067604"/>
                  </a:lnTo>
                  <a:lnTo>
                    <a:pt x="1442125" y="1042057"/>
                  </a:lnTo>
                  <a:lnTo>
                    <a:pt x="1418517" y="1029244"/>
                  </a:lnTo>
                  <a:lnTo>
                    <a:pt x="1404287" y="1019241"/>
                  </a:lnTo>
                  <a:lnTo>
                    <a:pt x="1379906" y="1008286"/>
                  </a:lnTo>
                  <a:lnTo>
                    <a:pt x="1345041" y="989362"/>
                  </a:lnTo>
                  <a:lnTo>
                    <a:pt x="1321574" y="982077"/>
                  </a:lnTo>
                  <a:lnTo>
                    <a:pt x="1311070" y="977358"/>
                  </a:lnTo>
                  <a:lnTo>
                    <a:pt x="1282706" y="970012"/>
                  </a:lnTo>
                  <a:lnTo>
                    <a:pt x="1237756" y="956059"/>
                  </a:lnTo>
                  <a:lnTo>
                    <a:pt x="1223141" y="954585"/>
                  </a:lnTo>
                  <a:lnTo>
                    <a:pt x="1210768" y="951381"/>
                  </a:lnTo>
                  <a:cubicBezTo>
                    <a:pt x="1176521" y="945326"/>
                    <a:pt x="1141647" y="941851"/>
                    <a:pt x="1106699" y="940886"/>
                  </a:cubicBezTo>
                  <a:cubicBezTo>
                    <a:pt x="897010" y="935096"/>
                    <a:pt x="696842" y="1055871"/>
                    <a:pt x="610312" y="1256522"/>
                  </a:cubicBezTo>
                  <a:lnTo>
                    <a:pt x="602585" y="1281285"/>
                  </a:lnTo>
                  <a:lnTo>
                    <a:pt x="595945" y="1293519"/>
                  </a:lnTo>
                  <a:cubicBezTo>
                    <a:pt x="567023" y="1361897"/>
                    <a:pt x="551030" y="1437075"/>
                    <a:pt x="551030" y="1515988"/>
                  </a:cubicBezTo>
                  <a:lnTo>
                    <a:pt x="559791" y="1602890"/>
                  </a:lnTo>
                  <a:lnTo>
                    <a:pt x="49561" y="1415851"/>
                  </a:lnTo>
                  <a:lnTo>
                    <a:pt x="0" y="1155655"/>
                  </a:lnTo>
                  <a:lnTo>
                    <a:pt x="55756" y="870680"/>
                  </a:lnTo>
                  <a:lnTo>
                    <a:pt x="117707" y="864485"/>
                  </a:lnTo>
                  <a:lnTo>
                    <a:pt x="315949" y="443216"/>
                  </a:lnTo>
                  <a:lnTo>
                    <a:pt x="297364" y="381265"/>
                  </a:lnTo>
                  <a:lnTo>
                    <a:pt x="328340" y="337899"/>
                  </a:lnTo>
                  <a:lnTo>
                    <a:pt x="625704" y="356485"/>
                  </a:lnTo>
                  <a:lnTo>
                    <a:pt x="1839425" y="76824"/>
                  </a:lnTo>
                  <a:lnTo>
                    <a:pt x="1839425" y="36554"/>
                  </a:lnTo>
                  <a:cubicBezTo>
                    <a:pt x="1839425" y="16366"/>
                    <a:pt x="1855791" y="0"/>
                    <a:pt x="18759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68" name="Donut 168"/>
            <p:cNvSpPr/>
            <p:nvPr/>
          </p:nvSpPr>
          <p:spPr>
            <a:xfrm>
              <a:off x="727184" y="-1791547"/>
              <a:ext cx="994748" cy="994748"/>
            </a:xfrm>
            <a:prstGeom prst="donut">
              <a:avLst>
                <a:gd name="adj" fmla="val 1797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169" name="Donut 169"/>
            <p:cNvSpPr/>
            <p:nvPr/>
          </p:nvSpPr>
          <p:spPr>
            <a:xfrm>
              <a:off x="4653355" y="-1791547"/>
              <a:ext cx="994748" cy="994748"/>
            </a:xfrm>
            <a:prstGeom prst="donut">
              <a:avLst>
                <a:gd name="adj" fmla="val 1797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grpSp>
      <p:grpSp>
        <p:nvGrpSpPr>
          <p:cNvPr id="170" name="Group 206"/>
          <p:cNvGrpSpPr/>
          <p:nvPr/>
        </p:nvGrpSpPr>
        <p:grpSpPr>
          <a:xfrm>
            <a:off x="379362" y="1041552"/>
            <a:ext cx="4563905" cy="2017518"/>
            <a:chOff x="6720444" y="1064232"/>
            <a:chExt cx="4564499" cy="2017518"/>
          </a:xfrm>
        </p:grpSpPr>
        <p:sp>
          <p:nvSpPr>
            <p:cNvPr id="171" name="Rounded Rectangle 207"/>
            <p:cNvSpPr/>
            <p:nvPr/>
          </p:nvSpPr>
          <p:spPr>
            <a:xfrm>
              <a:off x="6720444" y="1064232"/>
              <a:ext cx="4564499" cy="2017518"/>
            </a:xfrm>
            <a:prstGeom prst="roundRect">
              <a:avLst>
                <a:gd name="adj" fmla="val 1119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172" name="Group 213"/>
            <p:cNvGrpSpPr/>
            <p:nvPr/>
          </p:nvGrpSpPr>
          <p:grpSpPr>
            <a:xfrm>
              <a:off x="7032530" y="1213857"/>
              <a:ext cx="4159336" cy="1675165"/>
              <a:chOff x="7176879" y="1305610"/>
              <a:chExt cx="4159336" cy="1675165"/>
            </a:xfrm>
          </p:grpSpPr>
          <p:sp>
            <p:nvSpPr>
              <p:cNvPr id="173" name="TextBox 214"/>
              <p:cNvSpPr txBox="1"/>
              <p:nvPr/>
            </p:nvSpPr>
            <p:spPr>
              <a:xfrm>
                <a:off x="7637725" y="1305610"/>
                <a:ext cx="3698490" cy="1670391"/>
              </a:xfrm>
              <a:prstGeom prst="rect">
                <a:avLst/>
              </a:prstGeom>
              <a:noFill/>
            </p:spPr>
            <p:txBody>
              <a:bodyPr wrap="square" rtlCol="0">
                <a:noAutofit/>
              </a:bodyPr>
              <a:lstStyle/>
              <a:p>
                <a:pPr>
                  <a:spcBef>
                    <a:spcPts val="1700"/>
                  </a:spcBef>
                </a:pPr>
                <a:r>
                  <a:rPr lang="zh-CN" altLang="en-US" sz="1600" dirty="0" smtClean="0">
                    <a:latin typeface="微软雅黑" panose="020B0503020204020204" pitchFamily="34" charset="-122"/>
                    <a:ea typeface="微软雅黑" panose="020B0503020204020204" pitchFamily="34" charset="-122"/>
                  </a:rPr>
                  <a:t>服务</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资费的机会有限</a:t>
                </a:r>
                <a:endParaRPr lang="en-US" sz="1600" dirty="0">
                  <a:latin typeface="微软雅黑" panose="020B0503020204020204" pitchFamily="34" charset="-122"/>
                  <a:ea typeface="微软雅黑" panose="020B0503020204020204" pitchFamily="34" charset="-122"/>
                </a:endParaRPr>
              </a:p>
              <a:p>
                <a:pPr>
                  <a:spcBef>
                    <a:spcPts val="1700"/>
                  </a:spcBef>
                </a:pPr>
                <a:r>
                  <a:rPr lang="zh-CN" altLang="en-US" sz="1600" dirty="0" smtClean="0">
                    <a:latin typeface="微软雅黑" panose="020B0503020204020204" pitchFamily="34" charset="-122"/>
                    <a:ea typeface="微软雅黑" panose="020B0503020204020204" pitchFamily="34" charset="-122"/>
                  </a:rPr>
                  <a:t>单一付款人</a:t>
                </a:r>
                <a:endParaRPr lang="en-US" sz="1600" dirty="0">
                  <a:latin typeface="微软雅黑" panose="020B0503020204020204" pitchFamily="34" charset="-122"/>
                  <a:ea typeface="微软雅黑" panose="020B0503020204020204" pitchFamily="34" charset="-122"/>
                </a:endParaRPr>
              </a:p>
              <a:p>
                <a:pPr>
                  <a:spcBef>
                    <a:spcPts val="1700"/>
                  </a:spcBef>
                </a:pPr>
                <a:r>
                  <a:rPr lang="zh-CN" altLang="en-US" sz="1600" dirty="0" smtClean="0">
                    <a:latin typeface="微软雅黑" panose="020B0503020204020204" pitchFamily="34" charset="-122"/>
                    <a:ea typeface="微软雅黑" panose="020B0503020204020204" pitchFamily="34" charset="-122"/>
                  </a:rPr>
                  <a:t>业务模式单一</a:t>
                </a:r>
                <a:endParaRPr lang="en-US" sz="1600" dirty="0">
                  <a:latin typeface="微软雅黑" panose="020B0503020204020204" pitchFamily="34" charset="-122"/>
                  <a:ea typeface="微软雅黑" panose="020B0503020204020204" pitchFamily="34" charset="-122"/>
                </a:endParaRPr>
              </a:p>
              <a:p>
                <a:pPr>
                  <a:spcBef>
                    <a:spcPts val="1700"/>
                  </a:spcBef>
                </a:pPr>
                <a:r>
                  <a:rPr lang="zh-CN" altLang="en-US" sz="1600" dirty="0" smtClean="0">
                    <a:latin typeface="微软雅黑" panose="020B0503020204020204" pitchFamily="34" charset="-122"/>
                    <a:ea typeface="微软雅黑" panose="020B0503020204020204" pitchFamily="34" charset="-122"/>
                  </a:rPr>
                  <a:t>生态系统受到制约</a:t>
                </a:r>
                <a:endParaRPr lang="en-US" sz="1600" dirty="0">
                  <a:latin typeface="微软雅黑" panose="020B0503020204020204" pitchFamily="34" charset="-122"/>
                  <a:ea typeface="微软雅黑" panose="020B0503020204020204" pitchFamily="34" charset="-122"/>
                </a:endParaRPr>
              </a:p>
            </p:txBody>
          </p:sp>
          <p:grpSp>
            <p:nvGrpSpPr>
              <p:cNvPr id="174" name="Group 215"/>
              <p:cNvGrpSpPr/>
              <p:nvPr/>
            </p:nvGrpSpPr>
            <p:grpSpPr>
              <a:xfrm>
                <a:off x="7176879" y="1329396"/>
                <a:ext cx="380382" cy="1651379"/>
                <a:chOff x="6607255" y="1206629"/>
                <a:chExt cx="442485" cy="1920992"/>
              </a:xfrm>
            </p:grpSpPr>
            <p:grpSp>
              <p:nvGrpSpPr>
                <p:cNvPr id="175" name="Group 223"/>
                <p:cNvGrpSpPr/>
                <p:nvPr/>
              </p:nvGrpSpPr>
              <p:grpSpPr>
                <a:xfrm>
                  <a:off x="6607255" y="1206629"/>
                  <a:ext cx="442485" cy="383942"/>
                  <a:chOff x="5428169" y="5526987"/>
                  <a:chExt cx="487992" cy="423428"/>
                </a:xfrm>
              </p:grpSpPr>
              <p:grpSp>
                <p:nvGrpSpPr>
                  <p:cNvPr id="191" name="Group 5"/>
                  <p:cNvGrpSpPr>
                    <a:grpSpLocks noChangeAspect="1"/>
                  </p:cNvGrpSpPr>
                  <p:nvPr/>
                </p:nvGrpSpPr>
                <p:grpSpPr bwMode="gray">
                  <a:xfrm>
                    <a:off x="5483440" y="5636385"/>
                    <a:ext cx="363817" cy="312835"/>
                    <a:chOff x="1135" y="3391"/>
                    <a:chExt cx="314" cy="270"/>
                  </a:xfrm>
                </p:grpSpPr>
                <p:sp>
                  <p:nvSpPr>
                    <p:cNvPr id="193"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194"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sp>
                <p:nvSpPr>
                  <p:cNvPr id="192" name="Isosceles Triangle 43"/>
                  <p:cNvSpPr/>
                  <p:nvPr/>
                </p:nvSpPr>
                <p:spPr>
                  <a:xfrm>
                    <a:off x="5428169" y="5526987"/>
                    <a:ext cx="487992" cy="423428"/>
                  </a:xfrm>
                  <a:custGeom>
                    <a:avLst/>
                    <a:gdLst>
                      <a:gd name="connsiteX0" fmla="*/ 0 w 2943621"/>
                      <a:gd name="connsiteY0" fmla="*/ 2537605 h 2537605"/>
                      <a:gd name="connsiteX1" fmla="*/ 1471811 w 2943621"/>
                      <a:gd name="connsiteY1" fmla="*/ 0 h 2537605"/>
                      <a:gd name="connsiteX2" fmla="*/ 2943621 w 2943621"/>
                      <a:gd name="connsiteY2" fmla="*/ 2537605 h 2537605"/>
                      <a:gd name="connsiteX3" fmla="*/ 0 w 2943621"/>
                      <a:gd name="connsiteY3" fmla="*/ 2537605 h 2537605"/>
                      <a:gd name="connsiteX0" fmla="*/ 0 w 2943621"/>
                      <a:gd name="connsiteY0" fmla="*/ 2537605 h 2537605"/>
                      <a:gd name="connsiteX1" fmla="*/ 1471811 w 2943621"/>
                      <a:gd name="connsiteY1" fmla="*/ 0 h 2537605"/>
                      <a:gd name="connsiteX2" fmla="*/ 1553937 w 2943621"/>
                      <a:gd name="connsiteY2" fmla="*/ 142955 h 2537605"/>
                      <a:gd name="connsiteX3" fmla="*/ 2943621 w 2943621"/>
                      <a:gd name="connsiteY3" fmla="*/ 2537605 h 2537605"/>
                      <a:gd name="connsiteX4" fmla="*/ 0 w 2943621"/>
                      <a:gd name="connsiteY4" fmla="*/ 2537605 h 2537605"/>
                      <a:gd name="connsiteX0" fmla="*/ 0 w 2943621"/>
                      <a:gd name="connsiteY0" fmla="*/ 2537605 h 2537605"/>
                      <a:gd name="connsiteX1" fmla="*/ 1404330 w 2943621"/>
                      <a:gd name="connsiteY1" fmla="*/ 116357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537605 h 2537605"/>
                      <a:gd name="connsiteX1" fmla="*/ 1391032 w 2943621"/>
                      <a:gd name="connsiteY1" fmla="*/ 142955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0 w 2943621"/>
                      <a:gd name="connsiteY6"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2790511 w 2943621"/>
                      <a:gd name="connsiteY6" fmla="*/ 2477151 h 2477280"/>
                      <a:gd name="connsiteX7" fmla="*/ 0 w 2943621"/>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4489"/>
                      <a:gd name="connsiteY0" fmla="*/ 2477280 h 2477280"/>
                      <a:gd name="connsiteX1" fmla="*/ 1391032 w 2894489"/>
                      <a:gd name="connsiteY1" fmla="*/ 82630 h 2477280"/>
                      <a:gd name="connsiteX2" fmla="*/ 1468636 w 2894489"/>
                      <a:gd name="connsiteY2" fmla="*/ 0 h 2477280"/>
                      <a:gd name="connsiteX3" fmla="*/ 1553937 w 2894489"/>
                      <a:gd name="connsiteY3" fmla="*/ 82630 h 2477280"/>
                      <a:gd name="connsiteX4" fmla="*/ 2872614 w 2894489"/>
                      <a:gd name="connsiteY4" fmla="*/ 2357326 h 2477280"/>
                      <a:gd name="connsiteX5" fmla="*/ 2890365 w 2894489"/>
                      <a:gd name="connsiteY5" fmla="*/ 2457309 h 2477280"/>
                      <a:gd name="connsiteX6" fmla="*/ 2790511 w 2894489"/>
                      <a:gd name="connsiteY6" fmla="*/ 2477151 h 2477280"/>
                      <a:gd name="connsiteX7" fmla="*/ 0 w 2894489"/>
                      <a:gd name="connsiteY7" fmla="*/ 2477280 h 2477280"/>
                      <a:gd name="connsiteX0" fmla="*/ 0 w 2897268"/>
                      <a:gd name="connsiteY0" fmla="*/ 2477280 h 2477280"/>
                      <a:gd name="connsiteX1" fmla="*/ 1391032 w 2897268"/>
                      <a:gd name="connsiteY1" fmla="*/ 82630 h 2477280"/>
                      <a:gd name="connsiteX2" fmla="*/ 1468636 w 2897268"/>
                      <a:gd name="connsiteY2" fmla="*/ 0 h 2477280"/>
                      <a:gd name="connsiteX3" fmla="*/ 1553937 w 2897268"/>
                      <a:gd name="connsiteY3" fmla="*/ 82630 h 2477280"/>
                      <a:gd name="connsiteX4" fmla="*/ 2872614 w 2897268"/>
                      <a:gd name="connsiteY4" fmla="*/ 2357326 h 2477280"/>
                      <a:gd name="connsiteX5" fmla="*/ 2890365 w 2897268"/>
                      <a:gd name="connsiteY5" fmla="*/ 2457309 h 2477280"/>
                      <a:gd name="connsiteX6" fmla="*/ 2790511 w 2897268"/>
                      <a:gd name="connsiteY6" fmla="*/ 2477151 h 2477280"/>
                      <a:gd name="connsiteX7" fmla="*/ 0 w 2897268"/>
                      <a:gd name="connsiteY7" fmla="*/ 2477280 h 2477280"/>
                      <a:gd name="connsiteX0" fmla="*/ 0 w 2897268"/>
                      <a:gd name="connsiteY0" fmla="*/ 2477280 h 2478488"/>
                      <a:gd name="connsiteX1" fmla="*/ 1391032 w 2897268"/>
                      <a:gd name="connsiteY1" fmla="*/ 82630 h 2478488"/>
                      <a:gd name="connsiteX2" fmla="*/ 1468636 w 2897268"/>
                      <a:gd name="connsiteY2" fmla="*/ 0 h 2478488"/>
                      <a:gd name="connsiteX3" fmla="*/ 1553937 w 2897268"/>
                      <a:gd name="connsiteY3" fmla="*/ 82630 h 2478488"/>
                      <a:gd name="connsiteX4" fmla="*/ 2872614 w 2897268"/>
                      <a:gd name="connsiteY4" fmla="*/ 2357326 h 2478488"/>
                      <a:gd name="connsiteX5" fmla="*/ 2890365 w 2897268"/>
                      <a:gd name="connsiteY5" fmla="*/ 2457309 h 2478488"/>
                      <a:gd name="connsiteX6" fmla="*/ 2790511 w 2897268"/>
                      <a:gd name="connsiteY6" fmla="*/ 2477151 h 2478488"/>
                      <a:gd name="connsiteX7" fmla="*/ 0 w 2897268"/>
                      <a:gd name="connsiteY7" fmla="*/ 2477280 h 2478488"/>
                      <a:gd name="connsiteX0" fmla="*/ 0 w 2900690"/>
                      <a:gd name="connsiteY0" fmla="*/ 2477280 h 2477280"/>
                      <a:gd name="connsiteX1" fmla="*/ 1391032 w 2900690"/>
                      <a:gd name="connsiteY1" fmla="*/ 82630 h 2477280"/>
                      <a:gd name="connsiteX2" fmla="*/ 1468636 w 2900690"/>
                      <a:gd name="connsiteY2" fmla="*/ 0 h 2477280"/>
                      <a:gd name="connsiteX3" fmla="*/ 1553937 w 2900690"/>
                      <a:gd name="connsiteY3" fmla="*/ 82630 h 2477280"/>
                      <a:gd name="connsiteX4" fmla="*/ 2872614 w 2900690"/>
                      <a:gd name="connsiteY4" fmla="*/ 2357326 h 2477280"/>
                      <a:gd name="connsiteX5" fmla="*/ 2894803 w 2900690"/>
                      <a:gd name="connsiteY5" fmla="*/ 2448434 h 2477280"/>
                      <a:gd name="connsiteX6" fmla="*/ 2790511 w 2900690"/>
                      <a:gd name="connsiteY6" fmla="*/ 2477151 h 2477280"/>
                      <a:gd name="connsiteX7" fmla="*/ 0 w 2900690"/>
                      <a:gd name="connsiteY7" fmla="*/ 2477280 h 2477280"/>
                      <a:gd name="connsiteX0" fmla="*/ 0 w 2900690"/>
                      <a:gd name="connsiteY0" fmla="*/ 2477280 h 2477375"/>
                      <a:gd name="connsiteX1" fmla="*/ 1391032 w 2900690"/>
                      <a:gd name="connsiteY1" fmla="*/ 82630 h 2477375"/>
                      <a:gd name="connsiteX2" fmla="*/ 1468636 w 2900690"/>
                      <a:gd name="connsiteY2" fmla="*/ 0 h 2477375"/>
                      <a:gd name="connsiteX3" fmla="*/ 1553937 w 2900690"/>
                      <a:gd name="connsiteY3" fmla="*/ 82630 h 2477375"/>
                      <a:gd name="connsiteX4" fmla="*/ 2872614 w 2900690"/>
                      <a:gd name="connsiteY4" fmla="*/ 2357326 h 2477375"/>
                      <a:gd name="connsiteX5" fmla="*/ 2894803 w 2900690"/>
                      <a:gd name="connsiteY5" fmla="*/ 2448434 h 2477375"/>
                      <a:gd name="connsiteX6" fmla="*/ 2790511 w 2900690"/>
                      <a:gd name="connsiteY6" fmla="*/ 2477151 h 2477375"/>
                      <a:gd name="connsiteX7" fmla="*/ 0 w 2900690"/>
                      <a:gd name="connsiteY7" fmla="*/ 2477280 h 2477375"/>
                      <a:gd name="connsiteX0" fmla="*/ 0 w 2897268"/>
                      <a:gd name="connsiteY0" fmla="*/ 2477280 h 2478978"/>
                      <a:gd name="connsiteX1" fmla="*/ 1391032 w 2897268"/>
                      <a:gd name="connsiteY1" fmla="*/ 82630 h 2478978"/>
                      <a:gd name="connsiteX2" fmla="*/ 1468636 w 2897268"/>
                      <a:gd name="connsiteY2" fmla="*/ 0 h 2478978"/>
                      <a:gd name="connsiteX3" fmla="*/ 1553937 w 2897268"/>
                      <a:gd name="connsiteY3" fmla="*/ 82630 h 2478978"/>
                      <a:gd name="connsiteX4" fmla="*/ 2872614 w 2897268"/>
                      <a:gd name="connsiteY4" fmla="*/ 2357326 h 2478978"/>
                      <a:gd name="connsiteX5" fmla="*/ 2890365 w 2897268"/>
                      <a:gd name="connsiteY5" fmla="*/ 2455091 h 2478978"/>
                      <a:gd name="connsiteX6" fmla="*/ 2790511 w 2897268"/>
                      <a:gd name="connsiteY6" fmla="*/ 2477151 h 2478978"/>
                      <a:gd name="connsiteX7" fmla="*/ 0 w 2897268"/>
                      <a:gd name="connsiteY7" fmla="*/ 2477280 h 2478978"/>
                      <a:gd name="connsiteX0" fmla="*/ 0 w 2897268"/>
                      <a:gd name="connsiteY0" fmla="*/ 2477280 h 2477461"/>
                      <a:gd name="connsiteX1" fmla="*/ 1391032 w 2897268"/>
                      <a:gd name="connsiteY1" fmla="*/ 82630 h 2477461"/>
                      <a:gd name="connsiteX2" fmla="*/ 1468636 w 2897268"/>
                      <a:gd name="connsiteY2" fmla="*/ 0 h 2477461"/>
                      <a:gd name="connsiteX3" fmla="*/ 1553937 w 2897268"/>
                      <a:gd name="connsiteY3" fmla="*/ 82630 h 2477461"/>
                      <a:gd name="connsiteX4" fmla="*/ 2872614 w 2897268"/>
                      <a:gd name="connsiteY4" fmla="*/ 2357326 h 2477461"/>
                      <a:gd name="connsiteX5" fmla="*/ 2890365 w 2897268"/>
                      <a:gd name="connsiteY5" fmla="*/ 2455091 h 2477461"/>
                      <a:gd name="connsiteX6" fmla="*/ 2790511 w 2897268"/>
                      <a:gd name="connsiteY6" fmla="*/ 2477151 h 2477461"/>
                      <a:gd name="connsiteX7" fmla="*/ 0 w 2897268"/>
                      <a:gd name="connsiteY7"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0 w 2897268"/>
                      <a:gd name="connsiteY8"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136606 w 2897268"/>
                      <a:gd name="connsiteY8" fmla="*/ 2474932 h 2477461"/>
                      <a:gd name="connsiteX9" fmla="*/ 0 w 2897268"/>
                      <a:gd name="connsiteY9" fmla="*/ 2477280 h 2477461"/>
                      <a:gd name="connsiteX0" fmla="*/ 0 w 2859545"/>
                      <a:gd name="connsiteY0" fmla="*/ 2455090 h 2477461"/>
                      <a:gd name="connsiteX1" fmla="*/ 32314 w 2859545"/>
                      <a:gd name="connsiteY1" fmla="*/ 2357326 h 2477461"/>
                      <a:gd name="connsiteX2" fmla="*/ 1353309 w 2859545"/>
                      <a:gd name="connsiteY2" fmla="*/ 82630 h 2477461"/>
                      <a:gd name="connsiteX3" fmla="*/ 1430913 w 2859545"/>
                      <a:gd name="connsiteY3" fmla="*/ 0 h 2477461"/>
                      <a:gd name="connsiteX4" fmla="*/ 1516214 w 2859545"/>
                      <a:gd name="connsiteY4" fmla="*/ 82630 h 2477461"/>
                      <a:gd name="connsiteX5" fmla="*/ 2834891 w 2859545"/>
                      <a:gd name="connsiteY5" fmla="*/ 2357326 h 2477461"/>
                      <a:gd name="connsiteX6" fmla="*/ 2852642 w 2859545"/>
                      <a:gd name="connsiteY6" fmla="*/ 2455091 h 2477461"/>
                      <a:gd name="connsiteX7" fmla="*/ 2752788 w 2859545"/>
                      <a:gd name="connsiteY7" fmla="*/ 2477151 h 2477461"/>
                      <a:gd name="connsiteX8" fmla="*/ 98883 w 2859545"/>
                      <a:gd name="connsiteY8" fmla="*/ 2474932 h 2477461"/>
                      <a:gd name="connsiteX9" fmla="*/ 0 w 2859545"/>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935 w 2861042"/>
                      <a:gd name="connsiteY0" fmla="*/ 2463966 h 2479334"/>
                      <a:gd name="connsiteX1" fmla="*/ 33811 w 2861042"/>
                      <a:gd name="connsiteY1" fmla="*/ 2357326 h 2479334"/>
                      <a:gd name="connsiteX2" fmla="*/ 1354806 w 2861042"/>
                      <a:gd name="connsiteY2" fmla="*/ 82630 h 2479334"/>
                      <a:gd name="connsiteX3" fmla="*/ 1432410 w 2861042"/>
                      <a:gd name="connsiteY3" fmla="*/ 0 h 2479334"/>
                      <a:gd name="connsiteX4" fmla="*/ 1517711 w 2861042"/>
                      <a:gd name="connsiteY4" fmla="*/ 82630 h 2479334"/>
                      <a:gd name="connsiteX5" fmla="*/ 2836388 w 2861042"/>
                      <a:gd name="connsiteY5" fmla="*/ 2357326 h 2479334"/>
                      <a:gd name="connsiteX6" fmla="*/ 2854139 w 2861042"/>
                      <a:gd name="connsiteY6" fmla="*/ 2455091 h 2479334"/>
                      <a:gd name="connsiteX7" fmla="*/ 2754285 w 2861042"/>
                      <a:gd name="connsiteY7" fmla="*/ 2477151 h 2479334"/>
                      <a:gd name="connsiteX8" fmla="*/ 100380 w 2861042"/>
                      <a:gd name="connsiteY8" fmla="*/ 2474932 h 2479334"/>
                      <a:gd name="connsiteX9" fmla="*/ 5935 w 2861042"/>
                      <a:gd name="connsiteY9" fmla="*/ 2463966 h 2479334"/>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7281 w 2862388"/>
                      <a:gd name="connsiteY0" fmla="*/ 2463966 h 2477461"/>
                      <a:gd name="connsiteX1" fmla="*/ 35157 w 2862388"/>
                      <a:gd name="connsiteY1" fmla="*/ 2357326 h 2477461"/>
                      <a:gd name="connsiteX2" fmla="*/ 1356152 w 2862388"/>
                      <a:gd name="connsiteY2" fmla="*/ 82630 h 2477461"/>
                      <a:gd name="connsiteX3" fmla="*/ 1433756 w 2862388"/>
                      <a:gd name="connsiteY3" fmla="*/ 0 h 2477461"/>
                      <a:gd name="connsiteX4" fmla="*/ 1519057 w 2862388"/>
                      <a:gd name="connsiteY4" fmla="*/ 82630 h 2477461"/>
                      <a:gd name="connsiteX5" fmla="*/ 2837734 w 2862388"/>
                      <a:gd name="connsiteY5" fmla="*/ 2357326 h 2477461"/>
                      <a:gd name="connsiteX6" fmla="*/ 2855485 w 2862388"/>
                      <a:gd name="connsiteY6" fmla="*/ 2455091 h 2477461"/>
                      <a:gd name="connsiteX7" fmla="*/ 2755631 w 2862388"/>
                      <a:gd name="connsiteY7" fmla="*/ 2477151 h 2477461"/>
                      <a:gd name="connsiteX8" fmla="*/ 101726 w 2862388"/>
                      <a:gd name="connsiteY8" fmla="*/ 2474932 h 2477461"/>
                      <a:gd name="connsiteX9" fmla="*/ 7281 w 2862388"/>
                      <a:gd name="connsiteY9" fmla="*/ 2463966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8991 w 2855222"/>
                      <a:gd name="connsiteY0" fmla="*/ 2459528 h 2477461"/>
                      <a:gd name="connsiteX1" fmla="*/ 27991 w 2855222"/>
                      <a:gd name="connsiteY1" fmla="*/ 2357326 h 2477461"/>
                      <a:gd name="connsiteX2" fmla="*/ 1348986 w 2855222"/>
                      <a:gd name="connsiteY2" fmla="*/ 82630 h 2477461"/>
                      <a:gd name="connsiteX3" fmla="*/ 1426590 w 2855222"/>
                      <a:gd name="connsiteY3" fmla="*/ 0 h 2477461"/>
                      <a:gd name="connsiteX4" fmla="*/ 1511891 w 2855222"/>
                      <a:gd name="connsiteY4" fmla="*/ 82630 h 2477461"/>
                      <a:gd name="connsiteX5" fmla="*/ 2830568 w 2855222"/>
                      <a:gd name="connsiteY5" fmla="*/ 2357326 h 2477461"/>
                      <a:gd name="connsiteX6" fmla="*/ 2848319 w 2855222"/>
                      <a:gd name="connsiteY6" fmla="*/ 2455091 h 2477461"/>
                      <a:gd name="connsiteX7" fmla="*/ 2748465 w 2855222"/>
                      <a:gd name="connsiteY7" fmla="*/ 2477151 h 2477461"/>
                      <a:gd name="connsiteX8" fmla="*/ 94560 w 2855222"/>
                      <a:gd name="connsiteY8" fmla="*/ 2474932 h 2477461"/>
                      <a:gd name="connsiteX9" fmla="*/ 8991 w 2855222"/>
                      <a:gd name="connsiteY9" fmla="*/ 2459528 h 247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222" h="2477461">
                        <a:moveTo>
                          <a:pt x="8991" y="2459528"/>
                        </a:moveTo>
                        <a:cubicBezTo>
                          <a:pt x="-11303" y="2429159"/>
                          <a:pt x="6125" y="2401009"/>
                          <a:pt x="27991" y="2357326"/>
                        </a:cubicBezTo>
                        <a:lnTo>
                          <a:pt x="1348986" y="82630"/>
                        </a:lnTo>
                        <a:cubicBezTo>
                          <a:pt x="1374854" y="32862"/>
                          <a:pt x="1391197" y="2143"/>
                          <a:pt x="1426590" y="0"/>
                        </a:cubicBezTo>
                        <a:cubicBezTo>
                          <a:pt x="1467724" y="2143"/>
                          <a:pt x="1483457" y="26512"/>
                          <a:pt x="1511891" y="82630"/>
                        </a:cubicBezTo>
                        <a:lnTo>
                          <a:pt x="2830568" y="2357326"/>
                        </a:lnTo>
                        <a:cubicBezTo>
                          <a:pt x="2854237" y="2403968"/>
                          <a:pt x="2862373" y="2421763"/>
                          <a:pt x="2848319" y="2455091"/>
                        </a:cubicBezTo>
                        <a:cubicBezTo>
                          <a:pt x="2828348" y="2481676"/>
                          <a:pt x="2795064" y="2477194"/>
                          <a:pt x="2748465" y="2477151"/>
                        </a:cubicBezTo>
                        <a:lnTo>
                          <a:pt x="94560" y="2474932"/>
                        </a:lnTo>
                        <a:cubicBezTo>
                          <a:pt x="46066" y="2472756"/>
                          <a:pt x="28638" y="2472799"/>
                          <a:pt x="8991" y="2459528"/>
                        </a:cubicBezTo>
                        <a:close/>
                      </a:path>
                    </a:pathLst>
                  </a:custGeom>
                  <a:solidFill>
                    <a:schemeClr val="bg2"/>
                  </a:solidFill>
                  <a:ln>
                    <a:solidFill>
                      <a:schemeClr val="tx1"/>
                    </a:solidFill>
                  </a:ln>
                  <a:effectLst>
                    <a:outerShdw blurRad="50800" dist="38100" dir="5400000" algn="tl" rotWithShape="0">
                      <a:schemeClr val="tx2">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n-US" b="1" dirty="0" smtClean="0">
                        <a:solidFill>
                          <a:schemeClr val="tx1"/>
                        </a:solidFill>
                        <a:latin typeface="微软雅黑" panose="020B0503020204020204" pitchFamily="34" charset="-122"/>
                        <a:ea typeface="微软雅黑" panose="020B0503020204020204" pitchFamily="34" charset="-122"/>
                      </a:rPr>
                      <a:t>!</a:t>
                    </a:r>
                    <a:endParaRPr lang="en-US" b="1" dirty="0">
                      <a:solidFill>
                        <a:schemeClr val="tx1"/>
                      </a:solidFill>
                      <a:latin typeface="微软雅黑" panose="020B0503020204020204" pitchFamily="34" charset="-122"/>
                      <a:ea typeface="微软雅黑" panose="020B0503020204020204" pitchFamily="34" charset="-122"/>
                    </a:endParaRPr>
                  </a:p>
                </p:txBody>
              </p:sp>
            </p:grpSp>
            <p:grpSp>
              <p:nvGrpSpPr>
                <p:cNvPr id="176" name="Group 245"/>
                <p:cNvGrpSpPr/>
                <p:nvPr/>
              </p:nvGrpSpPr>
              <p:grpSpPr>
                <a:xfrm>
                  <a:off x="6607255" y="1718979"/>
                  <a:ext cx="442485" cy="383942"/>
                  <a:chOff x="5428169" y="5526987"/>
                  <a:chExt cx="487992" cy="423428"/>
                </a:xfrm>
              </p:grpSpPr>
              <p:grpSp>
                <p:nvGrpSpPr>
                  <p:cNvPr id="187" name="Group 5"/>
                  <p:cNvGrpSpPr>
                    <a:grpSpLocks noChangeAspect="1"/>
                  </p:cNvGrpSpPr>
                  <p:nvPr/>
                </p:nvGrpSpPr>
                <p:grpSpPr bwMode="gray">
                  <a:xfrm>
                    <a:off x="5483440" y="5636385"/>
                    <a:ext cx="363817" cy="312835"/>
                    <a:chOff x="1135" y="3391"/>
                    <a:chExt cx="314" cy="270"/>
                  </a:xfrm>
                </p:grpSpPr>
                <p:sp>
                  <p:nvSpPr>
                    <p:cNvPr id="189"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190"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sp>
                <p:nvSpPr>
                  <p:cNvPr id="188" name="Isosceles Triangle 43"/>
                  <p:cNvSpPr/>
                  <p:nvPr/>
                </p:nvSpPr>
                <p:spPr>
                  <a:xfrm>
                    <a:off x="5428169" y="5526987"/>
                    <a:ext cx="487992" cy="423428"/>
                  </a:xfrm>
                  <a:custGeom>
                    <a:avLst/>
                    <a:gdLst>
                      <a:gd name="connsiteX0" fmla="*/ 0 w 2943621"/>
                      <a:gd name="connsiteY0" fmla="*/ 2537605 h 2537605"/>
                      <a:gd name="connsiteX1" fmla="*/ 1471811 w 2943621"/>
                      <a:gd name="connsiteY1" fmla="*/ 0 h 2537605"/>
                      <a:gd name="connsiteX2" fmla="*/ 2943621 w 2943621"/>
                      <a:gd name="connsiteY2" fmla="*/ 2537605 h 2537605"/>
                      <a:gd name="connsiteX3" fmla="*/ 0 w 2943621"/>
                      <a:gd name="connsiteY3" fmla="*/ 2537605 h 2537605"/>
                      <a:gd name="connsiteX0" fmla="*/ 0 w 2943621"/>
                      <a:gd name="connsiteY0" fmla="*/ 2537605 h 2537605"/>
                      <a:gd name="connsiteX1" fmla="*/ 1471811 w 2943621"/>
                      <a:gd name="connsiteY1" fmla="*/ 0 h 2537605"/>
                      <a:gd name="connsiteX2" fmla="*/ 1553937 w 2943621"/>
                      <a:gd name="connsiteY2" fmla="*/ 142955 h 2537605"/>
                      <a:gd name="connsiteX3" fmla="*/ 2943621 w 2943621"/>
                      <a:gd name="connsiteY3" fmla="*/ 2537605 h 2537605"/>
                      <a:gd name="connsiteX4" fmla="*/ 0 w 2943621"/>
                      <a:gd name="connsiteY4" fmla="*/ 2537605 h 2537605"/>
                      <a:gd name="connsiteX0" fmla="*/ 0 w 2943621"/>
                      <a:gd name="connsiteY0" fmla="*/ 2537605 h 2537605"/>
                      <a:gd name="connsiteX1" fmla="*/ 1404330 w 2943621"/>
                      <a:gd name="connsiteY1" fmla="*/ 116357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537605 h 2537605"/>
                      <a:gd name="connsiteX1" fmla="*/ 1391032 w 2943621"/>
                      <a:gd name="connsiteY1" fmla="*/ 142955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0 w 2943621"/>
                      <a:gd name="connsiteY6"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2790511 w 2943621"/>
                      <a:gd name="connsiteY6" fmla="*/ 2477151 h 2477280"/>
                      <a:gd name="connsiteX7" fmla="*/ 0 w 2943621"/>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4489"/>
                      <a:gd name="connsiteY0" fmla="*/ 2477280 h 2477280"/>
                      <a:gd name="connsiteX1" fmla="*/ 1391032 w 2894489"/>
                      <a:gd name="connsiteY1" fmla="*/ 82630 h 2477280"/>
                      <a:gd name="connsiteX2" fmla="*/ 1468636 w 2894489"/>
                      <a:gd name="connsiteY2" fmla="*/ 0 h 2477280"/>
                      <a:gd name="connsiteX3" fmla="*/ 1553937 w 2894489"/>
                      <a:gd name="connsiteY3" fmla="*/ 82630 h 2477280"/>
                      <a:gd name="connsiteX4" fmla="*/ 2872614 w 2894489"/>
                      <a:gd name="connsiteY4" fmla="*/ 2357326 h 2477280"/>
                      <a:gd name="connsiteX5" fmla="*/ 2890365 w 2894489"/>
                      <a:gd name="connsiteY5" fmla="*/ 2457309 h 2477280"/>
                      <a:gd name="connsiteX6" fmla="*/ 2790511 w 2894489"/>
                      <a:gd name="connsiteY6" fmla="*/ 2477151 h 2477280"/>
                      <a:gd name="connsiteX7" fmla="*/ 0 w 2894489"/>
                      <a:gd name="connsiteY7" fmla="*/ 2477280 h 2477280"/>
                      <a:gd name="connsiteX0" fmla="*/ 0 w 2897268"/>
                      <a:gd name="connsiteY0" fmla="*/ 2477280 h 2477280"/>
                      <a:gd name="connsiteX1" fmla="*/ 1391032 w 2897268"/>
                      <a:gd name="connsiteY1" fmla="*/ 82630 h 2477280"/>
                      <a:gd name="connsiteX2" fmla="*/ 1468636 w 2897268"/>
                      <a:gd name="connsiteY2" fmla="*/ 0 h 2477280"/>
                      <a:gd name="connsiteX3" fmla="*/ 1553937 w 2897268"/>
                      <a:gd name="connsiteY3" fmla="*/ 82630 h 2477280"/>
                      <a:gd name="connsiteX4" fmla="*/ 2872614 w 2897268"/>
                      <a:gd name="connsiteY4" fmla="*/ 2357326 h 2477280"/>
                      <a:gd name="connsiteX5" fmla="*/ 2890365 w 2897268"/>
                      <a:gd name="connsiteY5" fmla="*/ 2457309 h 2477280"/>
                      <a:gd name="connsiteX6" fmla="*/ 2790511 w 2897268"/>
                      <a:gd name="connsiteY6" fmla="*/ 2477151 h 2477280"/>
                      <a:gd name="connsiteX7" fmla="*/ 0 w 2897268"/>
                      <a:gd name="connsiteY7" fmla="*/ 2477280 h 2477280"/>
                      <a:gd name="connsiteX0" fmla="*/ 0 w 2897268"/>
                      <a:gd name="connsiteY0" fmla="*/ 2477280 h 2478488"/>
                      <a:gd name="connsiteX1" fmla="*/ 1391032 w 2897268"/>
                      <a:gd name="connsiteY1" fmla="*/ 82630 h 2478488"/>
                      <a:gd name="connsiteX2" fmla="*/ 1468636 w 2897268"/>
                      <a:gd name="connsiteY2" fmla="*/ 0 h 2478488"/>
                      <a:gd name="connsiteX3" fmla="*/ 1553937 w 2897268"/>
                      <a:gd name="connsiteY3" fmla="*/ 82630 h 2478488"/>
                      <a:gd name="connsiteX4" fmla="*/ 2872614 w 2897268"/>
                      <a:gd name="connsiteY4" fmla="*/ 2357326 h 2478488"/>
                      <a:gd name="connsiteX5" fmla="*/ 2890365 w 2897268"/>
                      <a:gd name="connsiteY5" fmla="*/ 2457309 h 2478488"/>
                      <a:gd name="connsiteX6" fmla="*/ 2790511 w 2897268"/>
                      <a:gd name="connsiteY6" fmla="*/ 2477151 h 2478488"/>
                      <a:gd name="connsiteX7" fmla="*/ 0 w 2897268"/>
                      <a:gd name="connsiteY7" fmla="*/ 2477280 h 2478488"/>
                      <a:gd name="connsiteX0" fmla="*/ 0 w 2900690"/>
                      <a:gd name="connsiteY0" fmla="*/ 2477280 h 2477280"/>
                      <a:gd name="connsiteX1" fmla="*/ 1391032 w 2900690"/>
                      <a:gd name="connsiteY1" fmla="*/ 82630 h 2477280"/>
                      <a:gd name="connsiteX2" fmla="*/ 1468636 w 2900690"/>
                      <a:gd name="connsiteY2" fmla="*/ 0 h 2477280"/>
                      <a:gd name="connsiteX3" fmla="*/ 1553937 w 2900690"/>
                      <a:gd name="connsiteY3" fmla="*/ 82630 h 2477280"/>
                      <a:gd name="connsiteX4" fmla="*/ 2872614 w 2900690"/>
                      <a:gd name="connsiteY4" fmla="*/ 2357326 h 2477280"/>
                      <a:gd name="connsiteX5" fmla="*/ 2894803 w 2900690"/>
                      <a:gd name="connsiteY5" fmla="*/ 2448434 h 2477280"/>
                      <a:gd name="connsiteX6" fmla="*/ 2790511 w 2900690"/>
                      <a:gd name="connsiteY6" fmla="*/ 2477151 h 2477280"/>
                      <a:gd name="connsiteX7" fmla="*/ 0 w 2900690"/>
                      <a:gd name="connsiteY7" fmla="*/ 2477280 h 2477280"/>
                      <a:gd name="connsiteX0" fmla="*/ 0 w 2900690"/>
                      <a:gd name="connsiteY0" fmla="*/ 2477280 h 2477375"/>
                      <a:gd name="connsiteX1" fmla="*/ 1391032 w 2900690"/>
                      <a:gd name="connsiteY1" fmla="*/ 82630 h 2477375"/>
                      <a:gd name="connsiteX2" fmla="*/ 1468636 w 2900690"/>
                      <a:gd name="connsiteY2" fmla="*/ 0 h 2477375"/>
                      <a:gd name="connsiteX3" fmla="*/ 1553937 w 2900690"/>
                      <a:gd name="connsiteY3" fmla="*/ 82630 h 2477375"/>
                      <a:gd name="connsiteX4" fmla="*/ 2872614 w 2900690"/>
                      <a:gd name="connsiteY4" fmla="*/ 2357326 h 2477375"/>
                      <a:gd name="connsiteX5" fmla="*/ 2894803 w 2900690"/>
                      <a:gd name="connsiteY5" fmla="*/ 2448434 h 2477375"/>
                      <a:gd name="connsiteX6" fmla="*/ 2790511 w 2900690"/>
                      <a:gd name="connsiteY6" fmla="*/ 2477151 h 2477375"/>
                      <a:gd name="connsiteX7" fmla="*/ 0 w 2900690"/>
                      <a:gd name="connsiteY7" fmla="*/ 2477280 h 2477375"/>
                      <a:gd name="connsiteX0" fmla="*/ 0 w 2897268"/>
                      <a:gd name="connsiteY0" fmla="*/ 2477280 h 2478978"/>
                      <a:gd name="connsiteX1" fmla="*/ 1391032 w 2897268"/>
                      <a:gd name="connsiteY1" fmla="*/ 82630 h 2478978"/>
                      <a:gd name="connsiteX2" fmla="*/ 1468636 w 2897268"/>
                      <a:gd name="connsiteY2" fmla="*/ 0 h 2478978"/>
                      <a:gd name="connsiteX3" fmla="*/ 1553937 w 2897268"/>
                      <a:gd name="connsiteY3" fmla="*/ 82630 h 2478978"/>
                      <a:gd name="connsiteX4" fmla="*/ 2872614 w 2897268"/>
                      <a:gd name="connsiteY4" fmla="*/ 2357326 h 2478978"/>
                      <a:gd name="connsiteX5" fmla="*/ 2890365 w 2897268"/>
                      <a:gd name="connsiteY5" fmla="*/ 2455091 h 2478978"/>
                      <a:gd name="connsiteX6" fmla="*/ 2790511 w 2897268"/>
                      <a:gd name="connsiteY6" fmla="*/ 2477151 h 2478978"/>
                      <a:gd name="connsiteX7" fmla="*/ 0 w 2897268"/>
                      <a:gd name="connsiteY7" fmla="*/ 2477280 h 2478978"/>
                      <a:gd name="connsiteX0" fmla="*/ 0 w 2897268"/>
                      <a:gd name="connsiteY0" fmla="*/ 2477280 h 2477461"/>
                      <a:gd name="connsiteX1" fmla="*/ 1391032 w 2897268"/>
                      <a:gd name="connsiteY1" fmla="*/ 82630 h 2477461"/>
                      <a:gd name="connsiteX2" fmla="*/ 1468636 w 2897268"/>
                      <a:gd name="connsiteY2" fmla="*/ 0 h 2477461"/>
                      <a:gd name="connsiteX3" fmla="*/ 1553937 w 2897268"/>
                      <a:gd name="connsiteY3" fmla="*/ 82630 h 2477461"/>
                      <a:gd name="connsiteX4" fmla="*/ 2872614 w 2897268"/>
                      <a:gd name="connsiteY4" fmla="*/ 2357326 h 2477461"/>
                      <a:gd name="connsiteX5" fmla="*/ 2890365 w 2897268"/>
                      <a:gd name="connsiteY5" fmla="*/ 2455091 h 2477461"/>
                      <a:gd name="connsiteX6" fmla="*/ 2790511 w 2897268"/>
                      <a:gd name="connsiteY6" fmla="*/ 2477151 h 2477461"/>
                      <a:gd name="connsiteX7" fmla="*/ 0 w 2897268"/>
                      <a:gd name="connsiteY7"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0 w 2897268"/>
                      <a:gd name="connsiteY8"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136606 w 2897268"/>
                      <a:gd name="connsiteY8" fmla="*/ 2474932 h 2477461"/>
                      <a:gd name="connsiteX9" fmla="*/ 0 w 2897268"/>
                      <a:gd name="connsiteY9" fmla="*/ 2477280 h 2477461"/>
                      <a:gd name="connsiteX0" fmla="*/ 0 w 2859545"/>
                      <a:gd name="connsiteY0" fmla="*/ 2455090 h 2477461"/>
                      <a:gd name="connsiteX1" fmla="*/ 32314 w 2859545"/>
                      <a:gd name="connsiteY1" fmla="*/ 2357326 h 2477461"/>
                      <a:gd name="connsiteX2" fmla="*/ 1353309 w 2859545"/>
                      <a:gd name="connsiteY2" fmla="*/ 82630 h 2477461"/>
                      <a:gd name="connsiteX3" fmla="*/ 1430913 w 2859545"/>
                      <a:gd name="connsiteY3" fmla="*/ 0 h 2477461"/>
                      <a:gd name="connsiteX4" fmla="*/ 1516214 w 2859545"/>
                      <a:gd name="connsiteY4" fmla="*/ 82630 h 2477461"/>
                      <a:gd name="connsiteX5" fmla="*/ 2834891 w 2859545"/>
                      <a:gd name="connsiteY5" fmla="*/ 2357326 h 2477461"/>
                      <a:gd name="connsiteX6" fmla="*/ 2852642 w 2859545"/>
                      <a:gd name="connsiteY6" fmla="*/ 2455091 h 2477461"/>
                      <a:gd name="connsiteX7" fmla="*/ 2752788 w 2859545"/>
                      <a:gd name="connsiteY7" fmla="*/ 2477151 h 2477461"/>
                      <a:gd name="connsiteX8" fmla="*/ 98883 w 2859545"/>
                      <a:gd name="connsiteY8" fmla="*/ 2474932 h 2477461"/>
                      <a:gd name="connsiteX9" fmla="*/ 0 w 2859545"/>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935 w 2861042"/>
                      <a:gd name="connsiteY0" fmla="*/ 2463966 h 2479334"/>
                      <a:gd name="connsiteX1" fmla="*/ 33811 w 2861042"/>
                      <a:gd name="connsiteY1" fmla="*/ 2357326 h 2479334"/>
                      <a:gd name="connsiteX2" fmla="*/ 1354806 w 2861042"/>
                      <a:gd name="connsiteY2" fmla="*/ 82630 h 2479334"/>
                      <a:gd name="connsiteX3" fmla="*/ 1432410 w 2861042"/>
                      <a:gd name="connsiteY3" fmla="*/ 0 h 2479334"/>
                      <a:gd name="connsiteX4" fmla="*/ 1517711 w 2861042"/>
                      <a:gd name="connsiteY4" fmla="*/ 82630 h 2479334"/>
                      <a:gd name="connsiteX5" fmla="*/ 2836388 w 2861042"/>
                      <a:gd name="connsiteY5" fmla="*/ 2357326 h 2479334"/>
                      <a:gd name="connsiteX6" fmla="*/ 2854139 w 2861042"/>
                      <a:gd name="connsiteY6" fmla="*/ 2455091 h 2479334"/>
                      <a:gd name="connsiteX7" fmla="*/ 2754285 w 2861042"/>
                      <a:gd name="connsiteY7" fmla="*/ 2477151 h 2479334"/>
                      <a:gd name="connsiteX8" fmla="*/ 100380 w 2861042"/>
                      <a:gd name="connsiteY8" fmla="*/ 2474932 h 2479334"/>
                      <a:gd name="connsiteX9" fmla="*/ 5935 w 2861042"/>
                      <a:gd name="connsiteY9" fmla="*/ 2463966 h 2479334"/>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7281 w 2862388"/>
                      <a:gd name="connsiteY0" fmla="*/ 2463966 h 2477461"/>
                      <a:gd name="connsiteX1" fmla="*/ 35157 w 2862388"/>
                      <a:gd name="connsiteY1" fmla="*/ 2357326 h 2477461"/>
                      <a:gd name="connsiteX2" fmla="*/ 1356152 w 2862388"/>
                      <a:gd name="connsiteY2" fmla="*/ 82630 h 2477461"/>
                      <a:gd name="connsiteX3" fmla="*/ 1433756 w 2862388"/>
                      <a:gd name="connsiteY3" fmla="*/ 0 h 2477461"/>
                      <a:gd name="connsiteX4" fmla="*/ 1519057 w 2862388"/>
                      <a:gd name="connsiteY4" fmla="*/ 82630 h 2477461"/>
                      <a:gd name="connsiteX5" fmla="*/ 2837734 w 2862388"/>
                      <a:gd name="connsiteY5" fmla="*/ 2357326 h 2477461"/>
                      <a:gd name="connsiteX6" fmla="*/ 2855485 w 2862388"/>
                      <a:gd name="connsiteY6" fmla="*/ 2455091 h 2477461"/>
                      <a:gd name="connsiteX7" fmla="*/ 2755631 w 2862388"/>
                      <a:gd name="connsiteY7" fmla="*/ 2477151 h 2477461"/>
                      <a:gd name="connsiteX8" fmla="*/ 101726 w 2862388"/>
                      <a:gd name="connsiteY8" fmla="*/ 2474932 h 2477461"/>
                      <a:gd name="connsiteX9" fmla="*/ 7281 w 2862388"/>
                      <a:gd name="connsiteY9" fmla="*/ 2463966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8991 w 2855222"/>
                      <a:gd name="connsiteY0" fmla="*/ 2459528 h 2477461"/>
                      <a:gd name="connsiteX1" fmla="*/ 27991 w 2855222"/>
                      <a:gd name="connsiteY1" fmla="*/ 2357326 h 2477461"/>
                      <a:gd name="connsiteX2" fmla="*/ 1348986 w 2855222"/>
                      <a:gd name="connsiteY2" fmla="*/ 82630 h 2477461"/>
                      <a:gd name="connsiteX3" fmla="*/ 1426590 w 2855222"/>
                      <a:gd name="connsiteY3" fmla="*/ 0 h 2477461"/>
                      <a:gd name="connsiteX4" fmla="*/ 1511891 w 2855222"/>
                      <a:gd name="connsiteY4" fmla="*/ 82630 h 2477461"/>
                      <a:gd name="connsiteX5" fmla="*/ 2830568 w 2855222"/>
                      <a:gd name="connsiteY5" fmla="*/ 2357326 h 2477461"/>
                      <a:gd name="connsiteX6" fmla="*/ 2848319 w 2855222"/>
                      <a:gd name="connsiteY6" fmla="*/ 2455091 h 2477461"/>
                      <a:gd name="connsiteX7" fmla="*/ 2748465 w 2855222"/>
                      <a:gd name="connsiteY7" fmla="*/ 2477151 h 2477461"/>
                      <a:gd name="connsiteX8" fmla="*/ 94560 w 2855222"/>
                      <a:gd name="connsiteY8" fmla="*/ 2474932 h 2477461"/>
                      <a:gd name="connsiteX9" fmla="*/ 8991 w 2855222"/>
                      <a:gd name="connsiteY9" fmla="*/ 2459528 h 247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222" h="2477461">
                        <a:moveTo>
                          <a:pt x="8991" y="2459528"/>
                        </a:moveTo>
                        <a:cubicBezTo>
                          <a:pt x="-11303" y="2429159"/>
                          <a:pt x="6125" y="2401009"/>
                          <a:pt x="27991" y="2357326"/>
                        </a:cubicBezTo>
                        <a:lnTo>
                          <a:pt x="1348986" y="82630"/>
                        </a:lnTo>
                        <a:cubicBezTo>
                          <a:pt x="1374854" y="32862"/>
                          <a:pt x="1391197" y="2143"/>
                          <a:pt x="1426590" y="0"/>
                        </a:cubicBezTo>
                        <a:cubicBezTo>
                          <a:pt x="1467724" y="2143"/>
                          <a:pt x="1483457" y="26512"/>
                          <a:pt x="1511891" y="82630"/>
                        </a:cubicBezTo>
                        <a:lnTo>
                          <a:pt x="2830568" y="2357326"/>
                        </a:lnTo>
                        <a:cubicBezTo>
                          <a:pt x="2854237" y="2403968"/>
                          <a:pt x="2862373" y="2421763"/>
                          <a:pt x="2848319" y="2455091"/>
                        </a:cubicBezTo>
                        <a:cubicBezTo>
                          <a:pt x="2828348" y="2481676"/>
                          <a:pt x="2795064" y="2477194"/>
                          <a:pt x="2748465" y="2477151"/>
                        </a:cubicBezTo>
                        <a:lnTo>
                          <a:pt x="94560" y="2474932"/>
                        </a:lnTo>
                        <a:cubicBezTo>
                          <a:pt x="46066" y="2472756"/>
                          <a:pt x="28638" y="2472799"/>
                          <a:pt x="8991" y="2459528"/>
                        </a:cubicBezTo>
                        <a:close/>
                      </a:path>
                    </a:pathLst>
                  </a:custGeom>
                  <a:solidFill>
                    <a:schemeClr val="bg2"/>
                  </a:solidFill>
                  <a:ln>
                    <a:solidFill>
                      <a:schemeClr val="tx1"/>
                    </a:solidFill>
                  </a:ln>
                  <a:effectLst>
                    <a:outerShdw blurRad="50800" dist="38100" dir="5400000" algn="tl" rotWithShape="0">
                      <a:schemeClr val="tx2">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n-US" b="1" dirty="0" smtClean="0">
                        <a:solidFill>
                          <a:schemeClr val="tx1"/>
                        </a:solidFill>
                        <a:latin typeface="微软雅黑" panose="020B0503020204020204" pitchFamily="34" charset="-122"/>
                        <a:ea typeface="微软雅黑" panose="020B0503020204020204" pitchFamily="34" charset="-122"/>
                      </a:rPr>
                      <a:t>!</a:t>
                    </a:r>
                    <a:endParaRPr lang="en-US" b="1" dirty="0">
                      <a:solidFill>
                        <a:schemeClr val="tx1"/>
                      </a:solidFill>
                      <a:latin typeface="微软雅黑" panose="020B0503020204020204" pitchFamily="34" charset="-122"/>
                      <a:ea typeface="微软雅黑" panose="020B0503020204020204" pitchFamily="34" charset="-122"/>
                    </a:endParaRPr>
                  </a:p>
                </p:txBody>
              </p:sp>
            </p:grpSp>
            <p:grpSp>
              <p:nvGrpSpPr>
                <p:cNvPr id="177" name="Group 246"/>
                <p:cNvGrpSpPr/>
                <p:nvPr/>
              </p:nvGrpSpPr>
              <p:grpSpPr>
                <a:xfrm>
                  <a:off x="6607255" y="2743679"/>
                  <a:ext cx="442485" cy="383942"/>
                  <a:chOff x="5428169" y="5526987"/>
                  <a:chExt cx="487992" cy="423428"/>
                </a:xfrm>
              </p:grpSpPr>
              <p:grpSp>
                <p:nvGrpSpPr>
                  <p:cNvPr id="183" name="Group 5"/>
                  <p:cNvGrpSpPr>
                    <a:grpSpLocks noChangeAspect="1"/>
                  </p:cNvGrpSpPr>
                  <p:nvPr/>
                </p:nvGrpSpPr>
                <p:grpSpPr bwMode="gray">
                  <a:xfrm>
                    <a:off x="5483440" y="5636385"/>
                    <a:ext cx="363817" cy="312835"/>
                    <a:chOff x="1135" y="3391"/>
                    <a:chExt cx="314" cy="270"/>
                  </a:xfrm>
                </p:grpSpPr>
                <p:sp>
                  <p:nvSpPr>
                    <p:cNvPr id="185"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186"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sp>
                <p:nvSpPr>
                  <p:cNvPr id="184" name="Isosceles Triangle 43"/>
                  <p:cNvSpPr/>
                  <p:nvPr/>
                </p:nvSpPr>
                <p:spPr>
                  <a:xfrm>
                    <a:off x="5428169" y="5526987"/>
                    <a:ext cx="487992" cy="423428"/>
                  </a:xfrm>
                  <a:custGeom>
                    <a:avLst/>
                    <a:gdLst>
                      <a:gd name="connsiteX0" fmla="*/ 0 w 2943621"/>
                      <a:gd name="connsiteY0" fmla="*/ 2537605 h 2537605"/>
                      <a:gd name="connsiteX1" fmla="*/ 1471811 w 2943621"/>
                      <a:gd name="connsiteY1" fmla="*/ 0 h 2537605"/>
                      <a:gd name="connsiteX2" fmla="*/ 2943621 w 2943621"/>
                      <a:gd name="connsiteY2" fmla="*/ 2537605 h 2537605"/>
                      <a:gd name="connsiteX3" fmla="*/ 0 w 2943621"/>
                      <a:gd name="connsiteY3" fmla="*/ 2537605 h 2537605"/>
                      <a:gd name="connsiteX0" fmla="*/ 0 w 2943621"/>
                      <a:gd name="connsiteY0" fmla="*/ 2537605 h 2537605"/>
                      <a:gd name="connsiteX1" fmla="*/ 1471811 w 2943621"/>
                      <a:gd name="connsiteY1" fmla="*/ 0 h 2537605"/>
                      <a:gd name="connsiteX2" fmla="*/ 1553937 w 2943621"/>
                      <a:gd name="connsiteY2" fmla="*/ 142955 h 2537605"/>
                      <a:gd name="connsiteX3" fmla="*/ 2943621 w 2943621"/>
                      <a:gd name="connsiteY3" fmla="*/ 2537605 h 2537605"/>
                      <a:gd name="connsiteX4" fmla="*/ 0 w 2943621"/>
                      <a:gd name="connsiteY4" fmla="*/ 2537605 h 2537605"/>
                      <a:gd name="connsiteX0" fmla="*/ 0 w 2943621"/>
                      <a:gd name="connsiteY0" fmla="*/ 2537605 h 2537605"/>
                      <a:gd name="connsiteX1" fmla="*/ 1404330 w 2943621"/>
                      <a:gd name="connsiteY1" fmla="*/ 116357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537605 h 2537605"/>
                      <a:gd name="connsiteX1" fmla="*/ 1391032 w 2943621"/>
                      <a:gd name="connsiteY1" fmla="*/ 142955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0 w 2943621"/>
                      <a:gd name="connsiteY6"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2790511 w 2943621"/>
                      <a:gd name="connsiteY6" fmla="*/ 2477151 h 2477280"/>
                      <a:gd name="connsiteX7" fmla="*/ 0 w 2943621"/>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4489"/>
                      <a:gd name="connsiteY0" fmla="*/ 2477280 h 2477280"/>
                      <a:gd name="connsiteX1" fmla="*/ 1391032 w 2894489"/>
                      <a:gd name="connsiteY1" fmla="*/ 82630 h 2477280"/>
                      <a:gd name="connsiteX2" fmla="*/ 1468636 w 2894489"/>
                      <a:gd name="connsiteY2" fmla="*/ 0 h 2477280"/>
                      <a:gd name="connsiteX3" fmla="*/ 1553937 w 2894489"/>
                      <a:gd name="connsiteY3" fmla="*/ 82630 h 2477280"/>
                      <a:gd name="connsiteX4" fmla="*/ 2872614 w 2894489"/>
                      <a:gd name="connsiteY4" fmla="*/ 2357326 h 2477280"/>
                      <a:gd name="connsiteX5" fmla="*/ 2890365 w 2894489"/>
                      <a:gd name="connsiteY5" fmla="*/ 2457309 h 2477280"/>
                      <a:gd name="connsiteX6" fmla="*/ 2790511 w 2894489"/>
                      <a:gd name="connsiteY6" fmla="*/ 2477151 h 2477280"/>
                      <a:gd name="connsiteX7" fmla="*/ 0 w 2894489"/>
                      <a:gd name="connsiteY7" fmla="*/ 2477280 h 2477280"/>
                      <a:gd name="connsiteX0" fmla="*/ 0 w 2897268"/>
                      <a:gd name="connsiteY0" fmla="*/ 2477280 h 2477280"/>
                      <a:gd name="connsiteX1" fmla="*/ 1391032 w 2897268"/>
                      <a:gd name="connsiteY1" fmla="*/ 82630 h 2477280"/>
                      <a:gd name="connsiteX2" fmla="*/ 1468636 w 2897268"/>
                      <a:gd name="connsiteY2" fmla="*/ 0 h 2477280"/>
                      <a:gd name="connsiteX3" fmla="*/ 1553937 w 2897268"/>
                      <a:gd name="connsiteY3" fmla="*/ 82630 h 2477280"/>
                      <a:gd name="connsiteX4" fmla="*/ 2872614 w 2897268"/>
                      <a:gd name="connsiteY4" fmla="*/ 2357326 h 2477280"/>
                      <a:gd name="connsiteX5" fmla="*/ 2890365 w 2897268"/>
                      <a:gd name="connsiteY5" fmla="*/ 2457309 h 2477280"/>
                      <a:gd name="connsiteX6" fmla="*/ 2790511 w 2897268"/>
                      <a:gd name="connsiteY6" fmla="*/ 2477151 h 2477280"/>
                      <a:gd name="connsiteX7" fmla="*/ 0 w 2897268"/>
                      <a:gd name="connsiteY7" fmla="*/ 2477280 h 2477280"/>
                      <a:gd name="connsiteX0" fmla="*/ 0 w 2897268"/>
                      <a:gd name="connsiteY0" fmla="*/ 2477280 h 2478488"/>
                      <a:gd name="connsiteX1" fmla="*/ 1391032 w 2897268"/>
                      <a:gd name="connsiteY1" fmla="*/ 82630 h 2478488"/>
                      <a:gd name="connsiteX2" fmla="*/ 1468636 w 2897268"/>
                      <a:gd name="connsiteY2" fmla="*/ 0 h 2478488"/>
                      <a:gd name="connsiteX3" fmla="*/ 1553937 w 2897268"/>
                      <a:gd name="connsiteY3" fmla="*/ 82630 h 2478488"/>
                      <a:gd name="connsiteX4" fmla="*/ 2872614 w 2897268"/>
                      <a:gd name="connsiteY4" fmla="*/ 2357326 h 2478488"/>
                      <a:gd name="connsiteX5" fmla="*/ 2890365 w 2897268"/>
                      <a:gd name="connsiteY5" fmla="*/ 2457309 h 2478488"/>
                      <a:gd name="connsiteX6" fmla="*/ 2790511 w 2897268"/>
                      <a:gd name="connsiteY6" fmla="*/ 2477151 h 2478488"/>
                      <a:gd name="connsiteX7" fmla="*/ 0 w 2897268"/>
                      <a:gd name="connsiteY7" fmla="*/ 2477280 h 2478488"/>
                      <a:gd name="connsiteX0" fmla="*/ 0 w 2900690"/>
                      <a:gd name="connsiteY0" fmla="*/ 2477280 h 2477280"/>
                      <a:gd name="connsiteX1" fmla="*/ 1391032 w 2900690"/>
                      <a:gd name="connsiteY1" fmla="*/ 82630 h 2477280"/>
                      <a:gd name="connsiteX2" fmla="*/ 1468636 w 2900690"/>
                      <a:gd name="connsiteY2" fmla="*/ 0 h 2477280"/>
                      <a:gd name="connsiteX3" fmla="*/ 1553937 w 2900690"/>
                      <a:gd name="connsiteY3" fmla="*/ 82630 h 2477280"/>
                      <a:gd name="connsiteX4" fmla="*/ 2872614 w 2900690"/>
                      <a:gd name="connsiteY4" fmla="*/ 2357326 h 2477280"/>
                      <a:gd name="connsiteX5" fmla="*/ 2894803 w 2900690"/>
                      <a:gd name="connsiteY5" fmla="*/ 2448434 h 2477280"/>
                      <a:gd name="connsiteX6" fmla="*/ 2790511 w 2900690"/>
                      <a:gd name="connsiteY6" fmla="*/ 2477151 h 2477280"/>
                      <a:gd name="connsiteX7" fmla="*/ 0 w 2900690"/>
                      <a:gd name="connsiteY7" fmla="*/ 2477280 h 2477280"/>
                      <a:gd name="connsiteX0" fmla="*/ 0 w 2900690"/>
                      <a:gd name="connsiteY0" fmla="*/ 2477280 h 2477375"/>
                      <a:gd name="connsiteX1" fmla="*/ 1391032 w 2900690"/>
                      <a:gd name="connsiteY1" fmla="*/ 82630 h 2477375"/>
                      <a:gd name="connsiteX2" fmla="*/ 1468636 w 2900690"/>
                      <a:gd name="connsiteY2" fmla="*/ 0 h 2477375"/>
                      <a:gd name="connsiteX3" fmla="*/ 1553937 w 2900690"/>
                      <a:gd name="connsiteY3" fmla="*/ 82630 h 2477375"/>
                      <a:gd name="connsiteX4" fmla="*/ 2872614 w 2900690"/>
                      <a:gd name="connsiteY4" fmla="*/ 2357326 h 2477375"/>
                      <a:gd name="connsiteX5" fmla="*/ 2894803 w 2900690"/>
                      <a:gd name="connsiteY5" fmla="*/ 2448434 h 2477375"/>
                      <a:gd name="connsiteX6" fmla="*/ 2790511 w 2900690"/>
                      <a:gd name="connsiteY6" fmla="*/ 2477151 h 2477375"/>
                      <a:gd name="connsiteX7" fmla="*/ 0 w 2900690"/>
                      <a:gd name="connsiteY7" fmla="*/ 2477280 h 2477375"/>
                      <a:gd name="connsiteX0" fmla="*/ 0 w 2897268"/>
                      <a:gd name="connsiteY0" fmla="*/ 2477280 h 2478978"/>
                      <a:gd name="connsiteX1" fmla="*/ 1391032 w 2897268"/>
                      <a:gd name="connsiteY1" fmla="*/ 82630 h 2478978"/>
                      <a:gd name="connsiteX2" fmla="*/ 1468636 w 2897268"/>
                      <a:gd name="connsiteY2" fmla="*/ 0 h 2478978"/>
                      <a:gd name="connsiteX3" fmla="*/ 1553937 w 2897268"/>
                      <a:gd name="connsiteY3" fmla="*/ 82630 h 2478978"/>
                      <a:gd name="connsiteX4" fmla="*/ 2872614 w 2897268"/>
                      <a:gd name="connsiteY4" fmla="*/ 2357326 h 2478978"/>
                      <a:gd name="connsiteX5" fmla="*/ 2890365 w 2897268"/>
                      <a:gd name="connsiteY5" fmla="*/ 2455091 h 2478978"/>
                      <a:gd name="connsiteX6" fmla="*/ 2790511 w 2897268"/>
                      <a:gd name="connsiteY6" fmla="*/ 2477151 h 2478978"/>
                      <a:gd name="connsiteX7" fmla="*/ 0 w 2897268"/>
                      <a:gd name="connsiteY7" fmla="*/ 2477280 h 2478978"/>
                      <a:gd name="connsiteX0" fmla="*/ 0 w 2897268"/>
                      <a:gd name="connsiteY0" fmla="*/ 2477280 h 2477461"/>
                      <a:gd name="connsiteX1" fmla="*/ 1391032 w 2897268"/>
                      <a:gd name="connsiteY1" fmla="*/ 82630 h 2477461"/>
                      <a:gd name="connsiteX2" fmla="*/ 1468636 w 2897268"/>
                      <a:gd name="connsiteY2" fmla="*/ 0 h 2477461"/>
                      <a:gd name="connsiteX3" fmla="*/ 1553937 w 2897268"/>
                      <a:gd name="connsiteY3" fmla="*/ 82630 h 2477461"/>
                      <a:gd name="connsiteX4" fmla="*/ 2872614 w 2897268"/>
                      <a:gd name="connsiteY4" fmla="*/ 2357326 h 2477461"/>
                      <a:gd name="connsiteX5" fmla="*/ 2890365 w 2897268"/>
                      <a:gd name="connsiteY5" fmla="*/ 2455091 h 2477461"/>
                      <a:gd name="connsiteX6" fmla="*/ 2790511 w 2897268"/>
                      <a:gd name="connsiteY6" fmla="*/ 2477151 h 2477461"/>
                      <a:gd name="connsiteX7" fmla="*/ 0 w 2897268"/>
                      <a:gd name="connsiteY7"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0 w 2897268"/>
                      <a:gd name="connsiteY8"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136606 w 2897268"/>
                      <a:gd name="connsiteY8" fmla="*/ 2474932 h 2477461"/>
                      <a:gd name="connsiteX9" fmla="*/ 0 w 2897268"/>
                      <a:gd name="connsiteY9" fmla="*/ 2477280 h 2477461"/>
                      <a:gd name="connsiteX0" fmla="*/ 0 w 2859545"/>
                      <a:gd name="connsiteY0" fmla="*/ 2455090 h 2477461"/>
                      <a:gd name="connsiteX1" fmla="*/ 32314 w 2859545"/>
                      <a:gd name="connsiteY1" fmla="*/ 2357326 h 2477461"/>
                      <a:gd name="connsiteX2" fmla="*/ 1353309 w 2859545"/>
                      <a:gd name="connsiteY2" fmla="*/ 82630 h 2477461"/>
                      <a:gd name="connsiteX3" fmla="*/ 1430913 w 2859545"/>
                      <a:gd name="connsiteY3" fmla="*/ 0 h 2477461"/>
                      <a:gd name="connsiteX4" fmla="*/ 1516214 w 2859545"/>
                      <a:gd name="connsiteY4" fmla="*/ 82630 h 2477461"/>
                      <a:gd name="connsiteX5" fmla="*/ 2834891 w 2859545"/>
                      <a:gd name="connsiteY5" fmla="*/ 2357326 h 2477461"/>
                      <a:gd name="connsiteX6" fmla="*/ 2852642 w 2859545"/>
                      <a:gd name="connsiteY6" fmla="*/ 2455091 h 2477461"/>
                      <a:gd name="connsiteX7" fmla="*/ 2752788 w 2859545"/>
                      <a:gd name="connsiteY7" fmla="*/ 2477151 h 2477461"/>
                      <a:gd name="connsiteX8" fmla="*/ 98883 w 2859545"/>
                      <a:gd name="connsiteY8" fmla="*/ 2474932 h 2477461"/>
                      <a:gd name="connsiteX9" fmla="*/ 0 w 2859545"/>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935 w 2861042"/>
                      <a:gd name="connsiteY0" fmla="*/ 2463966 h 2479334"/>
                      <a:gd name="connsiteX1" fmla="*/ 33811 w 2861042"/>
                      <a:gd name="connsiteY1" fmla="*/ 2357326 h 2479334"/>
                      <a:gd name="connsiteX2" fmla="*/ 1354806 w 2861042"/>
                      <a:gd name="connsiteY2" fmla="*/ 82630 h 2479334"/>
                      <a:gd name="connsiteX3" fmla="*/ 1432410 w 2861042"/>
                      <a:gd name="connsiteY3" fmla="*/ 0 h 2479334"/>
                      <a:gd name="connsiteX4" fmla="*/ 1517711 w 2861042"/>
                      <a:gd name="connsiteY4" fmla="*/ 82630 h 2479334"/>
                      <a:gd name="connsiteX5" fmla="*/ 2836388 w 2861042"/>
                      <a:gd name="connsiteY5" fmla="*/ 2357326 h 2479334"/>
                      <a:gd name="connsiteX6" fmla="*/ 2854139 w 2861042"/>
                      <a:gd name="connsiteY6" fmla="*/ 2455091 h 2479334"/>
                      <a:gd name="connsiteX7" fmla="*/ 2754285 w 2861042"/>
                      <a:gd name="connsiteY7" fmla="*/ 2477151 h 2479334"/>
                      <a:gd name="connsiteX8" fmla="*/ 100380 w 2861042"/>
                      <a:gd name="connsiteY8" fmla="*/ 2474932 h 2479334"/>
                      <a:gd name="connsiteX9" fmla="*/ 5935 w 2861042"/>
                      <a:gd name="connsiteY9" fmla="*/ 2463966 h 2479334"/>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7281 w 2862388"/>
                      <a:gd name="connsiteY0" fmla="*/ 2463966 h 2477461"/>
                      <a:gd name="connsiteX1" fmla="*/ 35157 w 2862388"/>
                      <a:gd name="connsiteY1" fmla="*/ 2357326 h 2477461"/>
                      <a:gd name="connsiteX2" fmla="*/ 1356152 w 2862388"/>
                      <a:gd name="connsiteY2" fmla="*/ 82630 h 2477461"/>
                      <a:gd name="connsiteX3" fmla="*/ 1433756 w 2862388"/>
                      <a:gd name="connsiteY3" fmla="*/ 0 h 2477461"/>
                      <a:gd name="connsiteX4" fmla="*/ 1519057 w 2862388"/>
                      <a:gd name="connsiteY4" fmla="*/ 82630 h 2477461"/>
                      <a:gd name="connsiteX5" fmla="*/ 2837734 w 2862388"/>
                      <a:gd name="connsiteY5" fmla="*/ 2357326 h 2477461"/>
                      <a:gd name="connsiteX6" fmla="*/ 2855485 w 2862388"/>
                      <a:gd name="connsiteY6" fmla="*/ 2455091 h 2477461"/>
                      <a:gd name="connsiteX7" fmla="*/ 2755631 w 2862388"/>
                      <a:gd name="connsiteY7" fmla="*/ 2477151 h 2477461"/>
                      <a:gd name="connsiteX8" fmla="*/ 101726 w 2862388"/>
                      <a:gd name="connsiteY8" fmla="*/ 2474932 h 2477461"/>
                      <a:gd name="connsiteX9" fmla="*/ 7281 w 2862388"/>
                      <a:gd name="connsiteY9" fmla="*/ 2463966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8991 w 2855222"/>
                      <a:gd name="connsiteY0" fmla="*/ 2459528 h 2477461"/>
                      <a:gd name="connsiteX1" fmla="*/ 27991 w 2855222"/>
                      <a:gd name="connsiteY1" fmla="*/ 2357326 h 2477461"/>
                      <a:gd name="connsiteX2" fmla="*/ 1348986 w 2855222"/>
                      <a:gd name="connsiteY2" fmla="*/ 82630 h 2477461"/>
                      <a:gd name="connsiteX3" fmla="*/ 1426590 w 2855222"/>
                      <a:gd name="connsiteY3" fmla="*/ 0 h 2477461"/>
                      <a:gd name="connsiteX4" fmla="*/ 1511891 w 2855222"/>
                      <a:gd name="connsiteY4" fmla="*/ 82630 h 2477461"/>
                      <a:gd name="connsiteX5" fmla="*/ 2830568 w 2855222"/>
                      <a:gd name="connsiteY5" fmla="*/ 2357326 h 2477461"/>
                      <a:gd name="connsiteX6" fmla="*/ 2848319 w 2855222"/>
                      <a:gd name="connsiteY6" fmla="*/ 2455091 h 2477461"/>
                      <a:gd name="connsiteX7" fmla="*/ 2748465 w 2855222"/>
                      <a:gd name="connsiteY7" fmla="*/ 2477151 h 2477461"/>
                      <a:gd name="connsiteX8" fmla="*/ 94560 w 2855222"/>
                      <a:gd name="connsiteY8" fmla="*/ 2474932 h 2477461"/>
                      <a:gd name="connsiteX9" fmla="*/ 8991 w 2855222"/>
                      <a:gd name="connsiteY9" fmla="*/ 2459528 h 247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222" h="2477461">
                        <a:moveTo>
                          <a:pt x="8991" y="2459528"/>
                        </a:moveTo>
                        <a:cubicBezTo>
                          <a:pt x="-11303" y="2429159"/>
                          <a:pt x="6125" y="2401009"/>
                          <a:pt x="27991" y="2357326"/>
                        </a:cubicBezTo>
                        <a:lnTo>
                          <a:pt x="1348986" y="82630"/>
                        </a:lnTo>
                        <a:cubicBezTo>
                          <a:pt x="1374854" y="32862"/>
                          <a:pt x="1391197" y="2143"/>
                          <a:pt x="1426590" y="0"/>
                        </a:cubicBezTo>
                        <a:cubicBezTo>
                          <a:pt x="1467724" y="2143"/>
                          <a:pt x="1483457" y="26512"/>
                          <a:pt x="1511891" y="82630"/>
                        </a:cubicBezTo>
                        <a:lnTo>
                          <a:pt x="2830568" y="2357326"/>
                        </a:lnTo>
                        <a:cubicBezTo>
                          <a:pt x="2854237" y="2403968"/>
                          <a:pt x="2862373" y="2421763"/>
                          <a:pt x="2848319" y="2455091"/>
                        </a:cubicBezTo>
                        <a:cubicBezTo>
                          <a:pt x="2828348" y="2481676"/>
                          <a:pt x="2795064" y="2477194"/>
                          <a:pt x="2748465" y="2477151"/>
                        </a:cubicBezTo>
                        <a:lnTo>
                          <a:pt x="94560" y="2474932"/>
                        </a:lnTo>
                        <a:cubicBezTo>
                          <a:pt x="46066" y="2472756"/>
                          <a:pt x="28638" y="2472799"/>
                          <a:pt x="8991" y="2459528"/>
                        </a:cubicBezTo>
                        <a:close/>
                      </a:path>
                    </a:pathLst>
                  </a:custGeom>
                  <a:solidFill>
                    <a:schemeClr val="bg2"/>
                  </a:solidFill>
                  <a:ln>
                    <a:solidFill>
                      <a:schemeClr val="tx1"/>
                    </a:solidFill>
                  </a:ln>
                  <a:effectLst>
                    <a:outerShdw blurRad="50800" dist="38100" dir="5400000" algn="tl" rotWithShape="0">
                      <a:schemeClr val="tx2">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n-US" b="1" dirty="0" smtClean="0">
                        <a:solidFill>
                          <a:schemeClr val="tx1"/>
                        </a:solidFill>
                        <a:latin typeface="微软雅黑" panose="020B0503020204020204" pitchFamily="34" charset="-122"/>
                        <a:ea typeface="微软雅黑" panose="020B0503020204020204" pitchFamily="34" charset="-122"/>
                      </a:rPr>
                      <a:t>!</a:t>
                    </a:r>
                    <a:endParaRPr lang="en-US" b="1" dirty="0">
                      <a:solidFill>
                        <a:schemeClr val="tx1"/>
                      </a:solidFill>
                      <a:latin typeface="微软雅黑" panose="020B0503020204020204" pitchFamily="34" charset="-122"/>
                      <a:ea typeface="微软雅黑" panose="020B0503020204020204" pitchFamily="34" charset="-122"/>
                    </a:endParaRPr>
                  </a:p>
                </p:txBody>
              </p:sp>
            </p:grpSp>
            <p:grpSp>
              <p:nvGrpSpPr>
                <p:cNvPr id="178" name="Group 247"/>
                <p:cNvGrpSpPr/>
                <p:nvPr/>
              </p:nvGrpSpPr>
              <p:grpSpPr>
                <a:xfrm>
                  <a:off x="6607255" y="2231329"/>
                  <a:ext cx="442485" cy="383942"/>
                  <a:chOff x="5428169" y="5526987"/>
                  <a:chExt cx="487992" cy="423428"/>
                </a:xfrm>
              </p:grpSpPr>
              <p:grpSp>
                <p:nvGrpSpPr>
                  <p:cNvPr id="179" name="Group 5"/>
                  <p:cNvGrpSpPr>
                    <a:grpSpLocks noChangeAspect="1"/>
                  </p:cNvGrpSpPr>
                  <p:nvPr/>
                </p:nvGrpSpPr>
                <p:grpSpPr bwMode="gray">
                  <a:xfrm>
                    <a:off x="5483440" y="5636385"/>
                    <a:ext cx="363817" cy="312835"/>
                    <a:chOff x="1135" y="3391"/>
                    <a:chExt cx="314" cy="270"/>
                  </a:xfrm>
                </p:grpSpPr>
                <p:sp>
                  <p:nvSpPr>
                    <p:cNvPr id="181"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182"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sp>
                <p:nvSpPr>
                  <p:cNvPr id="180" name="Isosceles Triangle 43"/>
                  <p:cNvSpPr/>
                  <p:nvPr/>
                </p:nvSpPr>
                <p:spPr>
                  <a:xfrm>
                    <a:off x="5428169" y="5526987"/>
                    <a:ext cx="487992" cy="423428"/>
                  </a:xfrm>
                  <a:custGeom>
                    <a:avLst/>
                    <a:gdLst>
                      <a:gd name="connsiteX0" fmla="*/ 0 w 2943621"/>
                      <a:gd name="connsiteY0" fmla="*/ 2537605 h 2537605"/>
                      <a:gd name="connsiteX1" fmla="*/ 1471811 w 2943621"/>
                      <a:gd name="connsiteY1" fmla="*/ 0 h 2537605"/>
                      <a:gd name="connsiteX2" fmla="*/ 2943621 w 2943621"/>
                      <a:gd name="connsiteY2" fmla="*/ 2537605 h 2537605"/>
                      <a:gd name="connsiteX3" fmla="*/ 0 w 2943621"/>
                      <a:gd name="connsiteY3" fmla="*/ 2537605 h 2537605"/>
                      <a:gd name="connsiteX0" fmla="*/ 0 w 2943621"/>
                      <a:gd name="connsiteY0" fmla="*/ 2537605 h 2537605"/>
                      <a:gd name="connsiteX1" fmla="*/ 1471811 w 2943621"/>
                      <a:gd name="connsiteY1" fmla="*/ 0 h 2537605"/>
                      <a:gd name="connsiteX2" fmla="*/ 1553937 w 2943621"/>
                      <a:gd name="connsiteY2" fmla="*/ 142955 h 2537605"/>
                      <a:gd name="connsiteX3" fmla="*/ 2943621 w 2943621"/>
                      <a:gd name="connsiteY3" fmla="*/ 2537605 h 2537605"/>
                      <a:gd name="connsiteX4" fmla="*/ 0 w 2943621"/>
                      <a:gd name="connsiteY4" fmla="*/ 2537605 h 2537605"/>
                      <a:gd name="connsiteX0" fmla="*/ 0 w 2943621"/>
                      <a:gd name="connsiteY0" fmla="*/ 2537605 h 2537605"/>
                      <a:gd name="connsiteX1" fmla="*/ 1404330 w 2943621"/>
                      <a:gd name="connsiteY1" fmla="*/ 116357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537605 h 2537605"/>
                      <a:gd name="connsiteX1" fmla="*/ 1391032 w 2943621"/>
                      <a:gd name="connsiteY1" fmla="*/ 142955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0 w 2943621"/>
                      <a:gd name="connsiteY6"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2790511 w 2943621"/>
                      <a:gd name="connsiteY6" fmla="*/ 2477151 h 2477280"/>
                      <a:gd name="connsiteX7" fmla="*/ 0 w 2943621"/>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4489"/>
                      <a:gd name="connsiteY0" fmla="*/ 2477280 h 2477280"/>
                      <a:gd name="connsiteX1" fmla="*/ 1391032 w 2894489"/>
                      <a:gd name="connsiteY1" fmla="*/ 82630 h 2477280"/>
                      <a:gd name="connsiteX2" fmla="*/ 1468636 w 2894489"/>
                      <a:gd name="connsiteY2" fmla="*/ 0 h 2477280"/>
                      <a:gd name="connsiteX3" fmla="*/ 1553937 w 2894489"/>
                      <a:gd name="connsiteY3" fmla="*/ 82630 h 2477280"/>
                      <a:gd name="connsiteX4" fmla="*/ 2872614 w 2894489"/>
                      <a:gd name="connsiteY4" fmla="*/ 2357326 h 2477280"/>
                      <a:gd name="connsiteX5" fmla="*/ 2890365 w 2894489"/>
                      <a:gd name="connsiteY5" fmla="*/ 2457309 h 2477280"/>
                      <a:gd name="connsiteX6" fmla="*/ 2790511 w 2894489"/>
                      <a:gd name="connsiteY6" fmla="*/ 2477151 h 2477280"/>
                      <a:gd name="connsiteX7" fmla="*/ 0 w 2894489"/>
                      <a:gd name="connsiteY7" fmla="*/ 2477280 h 2477280"/>
                      <a:gd name="connsiteX0" fmla="*/ 0 w 2897268"/>
                      <a:gd name="connsiteY0" fmla="*/ 2477280 h 2477280"/>
                      <a:gd name="connsiteX1" fmla="*/ 1391032 w 2897268"/>
                      <a:gd name="connsiteY1" fmla="*/ 82630 h 2477280"/>
                      <a:gd name="connsiteX2" fmla="*/ 1468636 w 2897268"/>
                      <a:gd name="connsiteY2" fmla="*/ 0 h 2477280"/>
                      <a:gd name="connsiteX3" fmla="*/ 1553937 w 2897268"/>
                      <a:gd name="connsiteY3" fmla="*/ 82630 h 2477280"/>
                      <a:gd name="connsiteX4" fmla="*/ 2872614 w 2897268"/>
                      <a:gd name="connsiteY4" fmla="*/ 2357326 h 2477280"/>
                      <a:gd name="connsiteX5" fmla="*/ 2890365 w 2897268"/>
                      <a:gd name="connsiteY5" fmla="*/ 2457309 h 2477280"/>
                      <a:gd name="connsiteX6" fmla="*/ 2790511 w 2897268"/>
                      <a:gd name="connsiteY6" fmla="*/ 2477151 h 2477280"/>
                      <a:gd name="connsiteX7" fmla="*/ 0 w 2897268"/>
                      <a:gd name="connsiteY7" fmla="*/ 2477280 h 2477280"/>
                      <a:gd name="connsiteX0" fmla="*/ 0 w 2897268"/>
                      <a:gd name="connsiteY0" fmla="*/ 2477280 h 2478488"/>
                      <a:gd name="connsiteX1" fmla="*/ 1391032 w 2897268"/>
                      <a:gd name="connsiteY1" fmla="*/ 82630 h 2478488"/>
                      <a:gd name="connsiteX2" fmla="*/ 1468636 w 2897268"/>
                      <a:gd name="connsiteY2" fmla="*/ 0 h 2478488"/>
                      <a:gd name="connsiteX3" fmla="*/ 1553937 w 2897268"/>
                      <a:gd name="connsiteY3" fmla="*/ 82630 h 2478488"/>
                      <a:gd name="connsiteX4" fmla="*/ 2872614 w 2897268"/>
                      <a:gd name="connsiteY4" fmla="*/ 2357326 h 2478488"/>
                      <a:gd name="connsiteX5" fmla="*/ 2890365 w 2897268"/>
                      <a:gd name="connsiteY5" fmla="*/ 2457309 h 2478488"/>
                      <a:gd name="connsiteX6" fmla="*/ 2790511 w 2897268"/>
                      <a:gd name="connsiteY6" fmla="*/ 2477151 h 2478488"/>
                      <a:gd name="connsiteX7" fmla="*/ 0 w 2897268"/>
                      <a:gd name="connsiteY7" fmla="*/ 2477280 h 2478488"/>
                      <a:gd name="connsiteX0" fmla="*/ 0 w 2900690"/>
                      <a:gd name="connsiteY0" fmla="*/ 2477280 h 2477280"/>
                      <a:gd name="connsiteX1" fmla="*/ 1391032 w 2900690"/>
                      <a:gd name="connsiteY1" fmla="*/ 82630 h 2477280"/>
                      <a:gd name="connsiteX2" fmla="*/ 1468636 w 2900690"/>
                      <a:gd name="connsiteY2" fmla="*/ 0 h 2477280"/>
                      <a:gd name="connsiteX3" fmla="*/ 1553937 w 2900690"/>
                      <a:gd name="connsiteY3" fmla="*/ 82630 h 2477280"/>
                      <a:gd name="connsiteX4" fmla="*/ 2872614 w 2900690"/>
                      <a:gd name="connsiteY4" fmla="*/ 2357326 h 2477280"/>
                      <a:gd name="connsiteX5" fmla="*/ 2894803 w 2900690"/>
                      <a:gd name="connsiteY5" fmla="*/ 2448434 h 2477280"/>
                      <a:gd name="connsiteX6" fmla="*/ 2790511 w 2900690"/>
                      <a:gd name="connsiteY6" fmla="*/ 2477151 h 2477280"/>
                      <a:gd name="connsiteX7" fmla="*/ 0 w 2900690"/>
                      <a:gd name="connsiteY7" fmla="*/ 2477280 h 2477280"/>
                      <a:gd name="connsiteX0" fmla="*/ 0 w 2900690"/>
                      <a:gd name="connsiteY0" fmla="*/ 2477280 h 2477375"/>
                      <a:gd name="connsiteX1" fmla="*/ 1391032 w 2900690"/>
                      <a:gd name="connsiteY1" fmla="*/ 82630 h 2477375"/>
                      <a:gd name="connsiteX2" fmla="*/ 1468636 w 2900690"/>
                      <a:gd name="connsiteY2" fmla="*/ 0 h 2477375"/>
                      <a:gd name="connsiteX3" fmla="*/ 1553937 w 2900690"/>
                      <a:gd name="connsiteY3" fmla="*/ 82630 h 2477375"/>
                      <a:gd name="connsiteX4" fmla="*/ 2872614 w 2900690"/>
                      <a:gd name="connsiteY4" fmla="*/ 2357326 h 2477375"/>
                      <a:gd name="connsiteX5" fmla="*/ 2894803 w 2900690"/>
                      <a:gd name="connsiteY5" fmla="*/ 2448434 h 2477375"/>
                      <a:gd name="connsiteX6" fmla="*/ 2790511 w 2900690"/>
                      <a:gd name="connsiteY6" fmla="*/ 2477151 h 2477375"/>
                      <a:gd name="connsiteX7" fmla="*/ 0 w 2900690"/>
                      <a:gd name="connsiteY7" fmla="*/ 2477280 h 2477375"/>
                      <a:gd name="connsiteX0" fmla="*/ 0 w 2897268"/>
                      <a:gd name="connsiteY0" fmla="*/ 2477280 h 2478978"/>
                      <a:gd name="connsiteX1" fmla="*/ 1391032 w 2897268"/>
                      <a:gd name="connsiteY1" fmla="*/ 82630 h 2478978"/>
                      <a:gd name="connsiteX2" fmla="*/ 1468636 w 2897268"/>
                      <a:gd name="connsiteY2" fmla="*/ 0 h 2478978"/>
                      <a:gd name="connsiteX3" fmla="*/ 1553937 w 2897268"/>
                      <a:gd name="connsiteY3" fmla="*/ 82630 h 2478978"/>
                      <a:gd name="connsiteX4" fmla="*/ 2872614 w 2897268"/>
                      <a:gd name="connsiteY4" fmla="*/ 2357326 h 2478978"/>
                      <a:gd name="connsiteX5" fmla="*/ 2890365 w 2897268"/>
                      <a:gd name="connsiteY5" fmla="*/ 2455091 h 2478978"/>
                      <a:gd name="connsiteX6" fmla="*/ 2790511 w 2897268"/>
                      <a:gd name="connsiteY6" fmla="*/ 2477151 h 2478978"/>
                      <a:gd name="connsiteX7" fmla="*/ 0 w 2897268"/>
                      <a:gd name="connsiteY7" fmla="*/ 2477280 h 2478978"/>
                      <a:gd name="connsiteX0" fmla="*/ 0 w 2897268"/>
                      <a:gd name="connsiteY0" fmla="*/ 2477280 h 2477461"/>
                      <a:gd name="connsiteX1" fmla="*/ 1391032 w 2897268"/>
                      <a:gd name="connsiteY1" fmla="*/ 82630 h 2477461"/>
                      <a:gd name="connsiteX2" fmla="*/ 1468636 w 2897268"/>
                      <a:gd name="connsiteY2" fmla="*/ 0 h 2477461"/>
                      <a:gd name="connsiteX3" fmla="*/ 1553937 w 2897268"/>
                      <a:gd name="connsiteY3" fmla="*/ 82630 h 2477461"/>
                      <a:gd name="connsiteX4" fmla="*/ 2872614 w 2897268"/>
                      <a:gd name="connsiteY4" fmla="*/ 2357326 h 2477461"/>
                      <a:gd name="connsiteX5" fmla="*/ 2890365 w 2897268"/>
                      <a:gd name="connsiteY5" fmla="*/ 2455091 h 2477461"/>
                      <a:gd name="connsiteX6" fmla="*/ 2790511 w 2897268"/>
                      <a:gd name="connsiteY6" fmla="*/ 2477151 h 2477461"/>
                      <a:gd name="connsiteX7" fmla="*/ 0 w 2897268"/>
                      <a:gd name="connsiteY7"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0 w 2897268"/>
                      <a:gd name="connsiteY8"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136606 w 2897268"/>
                      <a:gd name="connsiteY8" fmla="*/ 2474932 h 2477461"/>
                      <a:gd name="connsiteX9" fmla="*/ 0 w 2897268"/>
                      <a:gd name="connsiteY9" fmla="*/ 2477280 h 2477461"/>
                      <a:gd name="connsiteX0" fmla="*/ 0 w 2859545"/>
                      <a:gd name="connsiteY0" fmla="*/ 2455090 h 2477461"/>
                      <a:gd name="connsiteX1" fmla="*/ 32314 w 2859545"/>
                      <a:gd name="connsiteY1" fmla="*/ 2357326 h 2477461"/>
                      <a:gd name="connsiteX2" fmla="*/ 1353309 w 2859545"/>
                      <a:gd name="connsiteY2" fmla="*/ 82630 h 2477461"/>
                      <a:gd name="connsiteX3" fmla="*/ 1430913 w 2859545"/>
                      <a:gd name="connsiteY3" fmla="*/ 0 h 2477461"/>
                      <a:gd name="connsiteX4" fmla="*/ 1516214 w 2859545"/>
                      <a:gd name="connsiteY4" fmla="*/ 82630 h 2477461"/>
                      <a:gd name="connsiteX5" fmla="*/ 2834891 w 2859545"/>
                      <a:gd name="connsiteY5" fmla="*/ 2357326 h 2477461"/>
                      <a:gd name="connsiteX6" fmla="*/ 2852642 w 2859545"/>
                      <a:gd name="connsiteY6" fmla="*/ 2455091 h 2477461"/>
                      <a:gd name="connsiteX7" fmla="*/ 2752788 w 2859545"/>
                      <a:gd name="connsiteY7" fmla="*/ 2477151 h 2477461"/>
                      <a:gd name="connsiteX8" fmla="*/ 98883 w 2859545"/>
                      <a:gd name="connsiteY8" fmla="*/ 2474932 h 2477461"/>
                      <a:gd name="connsiteX9" fmla="*/ 0 w 2859545"/>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935 w 2861042"/>
                      <a:gd name="connsiteY0" fmla="*/ 2463966 h 2479334"/>
                      <a:gd name="connsiteX1" fmla="*/ 33811 w 2861042"/>
                      <a:gd name="connsiteY1" fmla="*/ 2357326 h 2479334"/>
                      <a:gd name="connsiteX2" fmla="*/ 1354806 w 2861042"/>
                      <a:gd name="connsiteY2" fmla="*/ 82630 h 2479334"/>
                      <a:gd name="connsiteX3" fmla="*/ 1432410 w 2861042"/>
                      <a:gd name="connsiteY3" fmla="*/ 0 h 2479334"/>
                      <a:gd name="connsiteX4" fmla="*/ 1517711 w 2861042"/>
                      <a:gd name="connsiteY4" fmla="*/ 82630 h 2479334"/>
                      <a:gd name="connsiteX5" fmla="*/ 2836388 w 2861042"/>
                      <a:gd name="connsiteY5" fmla="*/ 2357326 h 2479334"/>
                      <a:gd name="connsiteX6" fmla="*/ 2854139 w 2861042"/>
                      <a:gd name="connsiteY6" fmla="*/ 2455091 h 2479334"/>
                      <a:gd name="connsiteX7" fmla="*/ 2754285 w 2861042"/>
                      <a:gd name="connsiteY7" fmla="*/ 2477151 h 2479334"/>
                      <a:gd name="connsiteX8" fmla="*/ 100380 w 2861042"/>
                      <a:gd name="connsiteY8" fmla="*/ 2474932 h 2479334"/>
                      <a:gd name="connsiteX9" fmla="*/ 5935 w 2861042"/>
                      <a:gd name="connsiteY9" fmla="*/ 2463966 h 2479334"/>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7281 w 2862388"/>
                      <a:gd name="connsiteY0" fmla="*/ 2463966 h 2477461"/>
                      <a:gd name="connsiteX1" fmla="*/ 35157 w 2862388"/>
                      <a:gd name="connsiteY1" fmla="*/ 2357326 h 2477461"/>
                      <a:gd name="connsiteX2" fmla="*/ 1356152 w 2862388"/>
                      <a:gd name="connsiteY2" fmla="*/ 82630 h 2477461"/>
                      <a:gd name="connsiteX3" fmla="*/ 1433756 w 2862388"/>
                      <a:gd name="connsiteY3" fmla="*/ 0 h 2477461"/>
                      <a:gd name="connsiteX4" fmla="*/ 1519057 w 2862388"/>
                      <a:gd name="connsiteY4" fmla="*/ 82630 h 2477461"/>
                      <a:gd name="connsiteX5" fmla="*/ 2837734 w 2862388"/>
                      <a:gd name="connsiteY5" fmla="*/ 2357326 h 2477461"/>
                      <a:gd name="connsiteX6" fmla="*/ 2855485 w 2862388"/>
                      <a:gd name="connsiteY6" fmla="*/ 2455091 h 2477461"/>
                      <a:gd name="connsiteX7" fmla="*/ 2755631 w 2862388"/>
                      <a:gd name="connsiteY7" fmla="*/ 2477151 h 2477461"/>
                      <a:gd name="connsiteX8" fmla="*/ 101726 w 2862388"/>
                      <a:gd name="connsiteY8" fmla="*/ 2474932 h 2477461"/>
                      <a:gd name="connsiteX9" fmla="*/ 7281 w 2862388"/>
                      <a:gd name="connsiteY9" fmla="*/ 2463966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8991 w 2855222"/>
                      <a:gd name="connsiteY0" fmla="*/ 2459528 h 2477461"/>
                      <a:gd name="connsiteX1" fmla="*/ 27991 w 2855222"/>
                      <a:gd name="connsiteY1" fmla="*/ 2357326 h 2477461"/>
                      <a:gd name="connsiteX2" fmla="*/ 1348986 w 2855222"/>
                      <a:gd name="connsiteY2" fmla="*/ 82630 h 2477461"/>
                      <a:gd name="connsiteX3" fmla="*/ 1426590 w 2855222"/>
                      <a:gd name="connsiteY3" fmla="*/ 0 h 2477461"/>
                      <a:gd name="connsiteX4" fmla="*/ 1511891 w 2855222"/>
                      <a:gd name="connsiteY4" fmla="*/ 82630 h 2477461"/>
                      <a:gd name="connsiteX5" fmla="*/ 2830568 w 2855222"/>
                      <a:gd name="connsiteY5" fmla="*/ 2357326 h 2477461"/>
                      <a:gd name="connsiteX6" fmla="*/ 2848319 w 2855222"/>
                      <a:gd name="connsiteY6" fmla="*/ 2455091 h 2477461"/>
                      <a:gd name="connsiteX7" fmla="*/ 2748465 w 2855222"/>
                      <a:gd name="connsiteY7" fmla="*/ 2477151 h 2477461"/>
                      <a:gd name="connsiteX8" fmla="*/ 94560 w 2855222"/>
                      <a:gd name="connsiteY8" fmla="*/ 2474932 h 2477461"/>
                      <a:gd name="connsiteX9" fmla="*/ 8991 w 2855222"/>
                      <a:gd name="connsiteY9" fmla="*/ 2459528 h 247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222" h="2477461">
                        <a:moveTo>
                          <a:pt x="8991" y="2459528"/>
                        </a:moveTo>
                        <a:cubicBezTo>
                          <a:pt x="-11303" y="2429159"/>
                          <a:pt x="6125" y="2401009"/>
                          <a:pt x="27991" y="2357326"/>
                        </a:cubicBezTo>
                        <a:lnTo>
                          <a:pt x="1348986" y="82630"/>
                        </a:lnTo>
                        <a:cubicBezTo>
                          <a:pt x="1374854" y="32862"/>
                          <a:pt x="1391197" y="2143"/>
                          <a:pt x="1426590" y="0"/>
                        </a:cubicBezTo>
                        <a:cubicBezTo>
                          <a:pt x="1467724" y="2143"/>
                          <a:pt x="1483457" y="26512"/>
                          <a:pt x="1511891" y="82630"/>
                        </a:cubicBezTo>
                        <a:lnTo>
                          <a:pt x="2830568" y="2357326"/>
                        </a:lnTo>
                        <a:cubicBezTo>
                          <a:pt x="2854237" y="2403968"/>
                          <a:pt x="2862373" y="2421763"/>
                          <a:pt x="2848319" y="2455091"/>
                        </a:cubicBezTo>
                        <a:cubicBezTo>
                          <a:pt x="2828348" y="2481676"/>
                          <a:pt x="2795064" y="2477194"/>
                          <a:pt x="2748465" y="2477151"/>
                        </a:cubicBezTo>
                        <a:lnTo>
                          <a:pt x="94560" y="2474932"/>
                        </a:lnTo>
                        <a:cubicBezTo>
                          <a:pt x="46066" y="2472756"/>
                          <a:pt x="28638" y="2472799"/>
                          <a:pt x="8991" y="2459528"/>
                        </a:cubicBezTo>
                        <a:close/>
                      </a:path>
                    </a:pathLst>
                  </a:custGeom>
                  <a:solidFill>
                    <a:schemeClr val="bg2"/>
                  </a:solidFill>
                  <a:ln>
                    <a:solidFill>
                      <a:schemeClr val="tx1"/>
                    </a:solidFill>
                  </a:ln>
                  <a:effectLst>
                    <a:outerShdw blurRad="50800" dist="38100" dir="5400000" algn="tl" rotWithShape="0">
                      <a:schemeClr val="tx2">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n-US" b="1" dirty="0" smtClean="0">
                        <a:solidFill>
                          <a:schemeClr val="tx1"/>
                        </a:solidFill>
                        <a:latin typeface="微软雅黑" panose="020B0503020204020204" pitchFamily="34" charset="-122"/>
                        <a:ea typeface="微软雅黑" panose="020B0503020204020204" pitchFamily="34" charset="-122"/>
                      </a:rPr>
                      <a:t>!</a:t>
                    </a:r>
                    <a:endParaRPr lang="en-US" b="1" dirty="0">
                      <a:solidFill>
                        <a:schemeClr val="tx1"/>
                      </a:solidFill>
                      <a:latin typeface="微软雅黑" panose="020B0503020204020204" pitchFamily="34" charset="-122"/>
                      <a:ea typeface="微软雅黑" panose="020B0503020204020204" pitchFamily="34" charset="-122"/>
                    </a:endParaRPr>
                  </a:p>
                </p:txBody>
              </p:sp>
            </p:grpSp>
          </p:grpSp>
        </p:grpSp>
      </p:grpSp>
      <p:grpSp>
        <p:nvGrpSpPr>
          <p:cNvPr id="195" name="Group 59"/>
          <p:cNvGrpSpPr/>
          <p:nvPr/>
        </p:nvGrpSpPr>
        <p:grpSpPr>
          <a:xfrm>
            <a:off x="379363" y="1041552"/>
            <a:ext cx="4566801" cy="2017518"/>
            <a:chOff x="372509" y="1036517"/>
            <a:chExt cx="4567396" cy="2017518"/>
          </a:xfrm>
        </p:grpSpPr>
        <p:sp>
          <p:nvSpPr>
            <p:cNvPr id="196" name="Rounded Rectangle 266"/>
            <p:cNvSpPr/>
            <p:nvPr/>
          </p:nvSpPr>
          <p:spPr>
            <a:xfrm>
              <a:off x="372509" y="1036517"/>
              <a:ext cx="4567396" cy="2017518"/>
            </a:xfrm>
            <a:prstGeom prst="roundRect">
              <a:avLst>
                <a:gd name="adj" fmla="val 1119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197" name="Group 267"/>
            <p:cNvGrpSpPr/>
            <p:nvPr/>
          </p:nvGrpSpPr>
          <p:grpSpPr>
            <a:xfrm>
              <a:off x="763968" y="1243860"/>
              <a:ext cx="3944744" cy="1661993"/>
              <a:chOff x="11600491" y="1344612"/>
              <a:chExt cx="3944744" cy="1661993"/>
            </a:xfrm>
          </p:grpSpPr>
          <p:sp>
            <p:nvSpPr>
              <p:cNvPr id="198" name="TextBox 268"/>
              <p:cNvSpPr txBox="1"/>
              <p:nvPr/>
            </p:nvSpPr>
            <p:spPr>
              <a:xfrm>
                <a:off x="11995777" y="1344612"/>
                <a:ext cx="3549458" cy="1661993"/>
              </a:xfrm>
              <a:prstGeom prst="rect">
                <a:avLst/>
              </a:prstGeom>
              <a:noFill/>
            </p:spPr>
            <p:txBody>
              <a:bodyPr wrap="square" rtlCol="0">
                <a:spAutoFit/>
              </a:bodyPr>
              <a:lstStyle/>
              <a:p>
                <a:pPr>
                  <a:spcBef>
                    <a:spcPts val="1200"/>
                  </a:spcBef>
                </a:pPr>
                <a:r>
                  <a:rPr lang="zh-CN" altLang="en-US" dirty="0" smtClean="0">
                    <a:latin typeface="微软雅黑" panose="020B0503020204020204" pitchFamily="34" charset="-122"/>
                    <a:ea typeface="微软雅黑" panose="020B0503020204020204" pitchFamily="34" charset="-122"/>
                  </a:rPr>
                  <a:t>多用户结算</a:t>
                </a:r>
                <a:endParaRPr lang="en-US" dirty="0">
                  <a:latin typeface="微软雅黑" panose="020B0503020204020204" pitchFamily="34" charset="-122"/>
                  <a:ea typeface="微软雅黑" panose="020B0503020204020204" pitchFamily="34" charset="-122"/>
                </a:endParaRPr>
              </a:p>
              <a:p>
                <a:pPr>
                  <a:spcBef>
                    <a:spcPts val="1200"/>
                  </a:spcBef>
                </a:pPr>
                <a:r>
                  <a:rPr lang="zh-CN" altLang="en-US" dirty="0" smtClean="0">
                    <a:latin typeface="微软雅黑" panose="020B0503020204020204" pitchFamily="34" charset="-122"/>
                    <a:ea typeface="微软雅黑" panose="020B0503020204020204" pitchFamily="34" charset="-122"/>
                  </a:rPr>
                  <a:t>试验，分析，部署</a:t>
                </a:r>
                <a:endParaRPr lang="en-US" dirty="0">
                  <a:latin typeface="微软雅黑" panose="020B0503020204020204" pitchFamily="34" charset="-122"/>
                  <a:ea typeface="微软雅黑" panose="020B0503020204020204" pitchFamily="34" charset="-122"/>
                </a:endParaRPr>
              </a:p>
              <a:p>
                <a:pPr>
                  <a:spcBef>
                    <a:spcPts val="1200"/>
                  </a:spcBef>
                </a:pPr>
                <a:r>
                  <a:rPr lang="zh-CN" altLang="en-US" dirty="0" smtClean="0">
                    <a:latin typeface="微软雅黑" panose="020B0503020204020204" pitchFamily="34" charset="-122"/>
                    <a:ea typeface="微软雅黑" panose="020B0503020204020204" pitchFamily="34" charset="-122"/>
                  </a:rPr>
                  <a:t>灵活的业务模式</a:t>
                </a:r>
                <a:endParaRPr lang="en-US" dirty="0">
                  <a:latin typeface="微软雅黑" panose="020B0503020204020204" pitchFamily="34" charset="-122"/>
                  <a:ea typeface="微软雅黑" panose="020B0503020204020204" pitchFamily="34" charset="-122"/>
                </a:endParaRPr>
              </a:p>
              <a:p>
                <a:pPr>
                  <a:spcBef>
                    <a:spcPts val="1200"/>
                  </a:spcBef>
                </a:pPr>
                <a:r>
                  <a:rPr lang="zh-CN" altLang="en-US" dirty="0" smtClean="0">
                    <a:latin typeface="微软雅黑" panose="020B0503020204020204" pitchFamily="34" charset="-122"/>
                    <a:ea typeface="微软雅黑" panose="020B0503020204020204" pitchFamily="34" charset="-122"/>
                  </a:rPr>
                  <a:t>收入潜力扩大</a:t>
                </a:r>
                <a:endParaRPr lang="en-US" dirty="0">
                  <a:latin typeface="微软雅黑" panose="020B0503020204020204" pitchFamily="34" charset="-122"/>
                  <a:ea typeface="微软雅黑" panose="020B0503020204020204" pitchFamily="34" charset="-122"/>
                </a:endParaRPr>
              </a:p>
            </p:txBody>
          </p:sp>
          <p:grpSp>
            <p:nvGrpSpPr>
              <p:cNvPr id="199" name="Group 269"/>
              <p:cNvGrpSpPr/>
              <p:nvPr/>
            </p:nvGrpSpPr>
            <p:grpSpPr>
              <a:xfrm>
                <a:off x="11600491" y="1398287"/>
                <a:ext cx="291891" cy="1312197"/>
                <a:chOff x="224585" y="2853958"/>
                <a:chExt cx="291891" cy="1312197"/>
              </a:xfrm>
            </p:grpSpPr>
            <p:grpSp>
              <p:nvGrpSpPr>
                <p:cNvPr id="203" name="Group 273"/>
                <p:cNvGrpSpPr/>
                <p:nvPr/>
              </p:nvGrpSpPr>
              <p:grpSpPr bwMode="gray">
                <a:xfrm>
                  <a:off x="224585" y="2853958"/>
                  <a:ext cx="291891" cy="291891"/>
                  <a:chOff x="1678700" y="5176731"/>
                  <a:chExt cx="762000" cy="761999"/>
                </a:xfrm>
              </p:grpSpPr>
              <p:sp>
                <p:nvSpPr>
                  <p:cNvPr id="214" name="Oval 284"/>
                  <p:cNvSpPr/>
                  <p:nvPr/>
                </p:nvSpPr>
                <p:spPr bwMode="gray">
                  <a:xfrm>
                    <a:off x="1678700" y="5176731"/>
                    <a:ext cx="762000" cy="761999"/>
                  </a:xfrm>
                  <a:prstGeom prst="ellipse">
                    <a:avLst/>
                  </a:prstGeom>
                  <a:gradFill flip="none" rotWithShape="1">
                    <a:gsLst>
                      <a:gs pos="60000">
                        <a:schemeClr val="accent3"/>
                      </a:gs>
                      <a:gs pos="0">
                        <a:schemeClr val="accent3">
                          <a:lumMod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215" name="Group 5"/>
                  <p:cNvGrpSpPr>
                    <a:grpSpLocks noChangeAspect="1"/>
                  </p:cNvGrpSpPr>
                  <p:nvPr/>
                </p:nvGrpSpPr>
                <p:grpSpPr bwMode="gray">
                  <a:xfrm>
                    <a:off x="1789120" y="5351464"/>
                    <a:ext cx="498477" cy="428625"/>
                    <a:chOff x="1135" y="3391"/>
                    <a:chExt cx="314" cy="270"/>
                  </a:xfrm>
                </p:grpSpPr>
                <p:sp>
                  <p:nvSpPr>
                    <p:cNvPr id="216"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217"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grpSp>
            <p:grpSp>
              <p:nvGrpSpPr>
                <p:cNvPr id="204" name="Group 274"/>
                <p:cNvGrpSpPr/>
                <p:nvPr/>
              </p:nvGrpSpPr>
              <p:grpSpPr bwMode="gray">
                <a:xfrm>
                  <a:off x="224585" y="3280862"/>
                  <a:ext cx="291891" cy="291891"/>
                  <a:chOff x="1678700" y="5223099"/>
                  <a:chExt cx="762000" cy="761999"/>
                </a:xfrm>
              </p:grpSpPr>
              <p:sp>
                <p:nvSpPr>
                  <p:cNvPr id="210" name="Oval 280"/>
                  <p:cNvSpPr/>
                  <p:nvPr/>
                </p:nvSpPr>
                <p:spPr bwMode="gray">
                  <a:xfrm>
                    <a:off x="1678700" y="5223099"/>
                    <a:ext cx="762000" cy="761999"/>
                  </a:xfrm>
                  <a:prstGeom prst="ellipse">
                    <a:avLst/>
                  </a:prstGeom>
                  <a:gradFill flip="none" rotWithShape="1">
                    <a:gsLst>
                      <a:gs pos="60000">
                        <a:schemeClr val="accent3"/>
                      </a:gs>
                      <a:gs pos="0">
                        <a:schemeClr val="accent3">
                          <a:lumMod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211" name="Group 5"/>
                  <p:cNvGrpSpPr>
                    <a:grpSpLocks noChangeAspect="1"/>
                  </p:cNvGrpSpPr>
                  <p:nvPr/>
                </p:nvGrpSpPr>
                <p:grpSpPr bwMode="gray">
                  <a:xfrm>
                    <a:off x="1789120" y="5356233"/>
                    <a:ext cx="498477" cy="471488"/>
                    <a:chOff x="1135" y="3394"/>
                    <a:chExt cx="314" cy="297"/>
                  </a:xfrm>
                </p:grpSpPr>
                <p:sp>
                  <p:nvSpPr>
                    <p:cNvPr id="212"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213" name="Freeform 6"/>
                    <p:cNvSpPr>
                      <a:spLocks/>
                    </p:cNvSpPr>
                    <p:nvPr/>
                  </p:nvSpPr>
                  <p:spPr bwMode="gray">
                    <a:xfrm>
                      <a:off x="1160" y="342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grpSp>
            <p:grpSp>
              <p:nvGrpSpPr>
                <p:cNvPr id="205" name="Group 275"/>
                <p:cNvGrpSpPr/>
                <p:nvPr/>
              </p:nvGrpSpPr>
              <p:grpSpPr bwMode="gray">
                <a:xfrm>
                  <a:off x="224585" y="3694544"/>
                  <a:ext cx="291891" cy="471611"/>
                  <a:chOff x="1678700" y="4544175"/>
                  <a:chExt cx="762000" cy="1231155"/>
                </a:xfrm>
              </p:grpSpPr>
              <p:sp>
                <p:nvSpPr>
                  <p:cNvPr id="206" name="Oval 276"/>
                  <p:cNvSpPr/>
                  <p:nvPr/>
                </p:nvSpPr>
                <p:spPr bwMode="gray">
                  <a:xfrm>
                    <a:off x="1678700" y="4544175"/>
                    <a:ext cx="762000" cy="761991"/>
                  </a:xfrm>
                  <a:prstGeom prst="ellipse">
                    <a:avLst/>
                  </a:prstGeom>
                  <a:gradFill flip="none" rotWithShape="1">
                    <a:gsLst>
                      <a:gs pos="60000">
                        <a:schemeClr val="accent3"/>
                      </a:gs>
                      <a:gs pos="0">
                        <a:schemeClr val="accent3">
                          <a:lumMod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207" name="Group 5"/>
                  <p:cNvGrpSpPr>
                    <a:grpSpLocks noChangeAspect="1"/>
                  </p:cNvGrpSpPr>
                  <p:nvPr/>
                </p:nvGrpSpPr>
                <p:grpSpPr bwMode="gray">
                  <a:xfrm>
                    <a:off x="1789120" y="4737105"/>
                    <a:ext cx="498477" cy="1038225"/>
                    <a:chOff x="1135" y="3004"/>
                    <a:chExt cx="314" cy="654"/>
                  </a:xfrm>
                </p:grpSpPr>
                <p:sp>
                  <p:nvSpPr>
                    <p:cNvPr id="208"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209" name="Freeform 6"/>
                    <p:cNvSpPr>
                      <a:spLocks/>
                    </p:cNvSpPr>
                    <p:nvPr/>
                  </p:nvSpPr>
                  <p:spPr bwMode="gray">
                    <a:xfrm>
                      <a:off x="1160" y="3004"/>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grpSp>
          </p:grpSp>
          <p:grpSp>
            <p:nvGrpSpPr>
              <p:cNvPr id="200" name="Group 270"/>
              <p:cNvGrpSpPr/>
              <p:nvPr/>
            </p:nvGrpSpPr>
            <p:grpSpPr>
              <a:xfrm>
                <a:off x="11607501" y="2654056"/>
                <a:ext cx="291891" cy="291891"/>
                <a:chOff x="11607501" y="2935645"/>
                <a:chExt cx="291891" cy="291891"/>
              </a:xfrm>
            </p:grpSpPr>
            <p:sp>
              <p:nvSpPr>
                <p:cNvPr id="201" name="Oval 271"/>
                <p:cNvSpPr/>
                <p:nvPr/>
              </p:nvSpPr>
              <p:spPr bwMode="gray">
                <a:xfrm>
                  <a:off x="11607501" y="2935645"/>
                  <a:ext cx="291891" cy="291891"/>
                </a:xfrm>
                <a:prstGeom prst="ellipse">
                  <a:avLst/>
                </a:prstGeom>
                <a:gradFill flip="none" rotWithShape="1">
                  <a:gsLst>
                    <a:gs pos="60000">
                      <a:schemeClr val="accent3"/>
                    </a:gs>
                    <a:gs pos="0">
                      <a:schemeClr val="accent3">
                        <a:lumMod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202" name="Freeform 6"/>
                <p:cNvSpPr>
                  <a:spLocks/>
                </p:cNvSpPr>
                <p:nvPr/>
              </p:nvSpPr>
              <p:spPr bwMode="gray">
                <a:xfrm>
                  <a:off x="11665001" y="3005118"/>
                  <a:ext cx="175743" cy="164191"/>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grpSp>
      </p:grpSp>
      <p:sp>
        <p:nvSpPr>
          <p:cNvPr id="218" name="TextBox 221"/>
          <p:cNvSpPr txBox="1"/>
          <p:nvPr/>
        </p:nvSpPr>
        <p:spPr>
          <a:xfrm>
            <a:off x="4969630" y="1038825"/>
            <a:ext cx="1298091" cy="369332"/>
          </a:xfrm>
          <a:prstGeom prst="rect">
            <a:avLst/>
          </a:prstGeom>
          <a:noFill/>
        </p:spPr>
        <p:txBody>
          <a:bodyPr wrap="square" rtlCol="0">
            <a:spAutoFit/>
          </a:bodyPr>
          <a:lstStyle/>
          <a:p>
            <a:pPr algn="ct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之前</a:t>
            </a:r>
            <a:endParaRPr 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219" name="TextBox 222"/>
          <p:cNvSpPr txBox="1"/>
          <p:nvPr/>
        </p:nvSpPr>
        <p:spPr>
          <a:xfrm>
            <a:off x="5092678" y="1030297"/>
            <a:ext cx="1097005" cy="369332"/>
          </a:xfrm>
          <a:prstGeom prst="rect">
            <a:avLst/>
          </a:prstGeom>
          <a:solidFill>
            <a:srgbClr val="FFFFFF"/>
          </a:solidFill>
        </p:spPr>
        <p:txBody>
          <a:bodyPr wrap="square" rtlCol="0">
            <a:spAutoFit/>
          </a:bodyPr>
          <a:lstStyle/>
          <a:p>
            <a:pPr algn="ctr"/>
            <a:r>
              <a:rPr lang="zh-CN" altLang="en-US" b="1" dirty="0" smtClean="0">
                <a:solidFill>
                  <a:schemeClr val="accent3">
                    <a:lumMod val="75000"/>
                  </a:schemeClr>
                </a:solidFill>
                <a:latin typeface="微软雅黑" panose="020B0503020204020204" pitchFamily="34" charset="-122"/>
                <a:ea typeface="微软雅黑" panose="020B0503020204020204" pitchFamily="34" charset="-122"/>
              </a:rPr>
              <a:t>之后</a:t>
            </a:r>
            <a:endParaRPr lang="en-US" b="1"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28648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10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2000"/>
                                        <p:tgtEl>
                                          <p:spTgt spid="53"/>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fade">
                                      <p:cBhvr>
                                        <p:cTn id="17" dur="1000"/>
                                        <p:tgtEl>
                                          <p:spTgt spid="158"/>
                                        </p:tgtEl>
                                      </p:cBhvr>
                                    </p:animEffect>
                                  </p:childTnLst>
                                </p:cTn>
                              </p:par>
                              <p:par>
                                <p:cTn id="18" presetID="22" presetClass="entr" presetSubtype="4"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10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20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70"/>
                                        </p:tgtEl>
                                        <p:attrNameLst>
                                          <p:attrName>style.visibility</p:attrName>
                                        </p:attrNameLst>
                                      </p:cBhvr>
                                      <p:to>
                                        <p:strVal val="visible"/>
                                      </p:to>
                                    </p:set>
                                    <p:animEffect transition="in" filter="wipe(up)">
                                      <p:cBhvr>
                                        <p:cTn id="28" dur="1000"/>
                                        <p:tgtEl>
                                          <p:spTgt spid="17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8"/>
                                        </p:tgtEl>
                                        <p:attrNameLst>
                                          <p:attrName>style.visibility</p:attrName>
                                        </p:attrNameLst>
                                      </p:cBhvr>
                                      <p:to>
                                        <p:strVal val="visible"/>
                                      </p:to>
                                    </p:set>
                                    <p:animEffect transition="in" filter="fade">
                                      <p:cBhvr>
                                        <p:cTn id="31" dur="500"/>
                                        <p:tgtEl>
                                          <p:spTgt spid="2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1000"/>
                                        <p:tgtEl>
                                          <p:spTgt spid="170"/>
                                        </p:tgtEl>
                                      </p:cBhvr>
                                    </p:animEffect>
                                    <p:set>
                                      <p:cBhvr>
                                        <p:cTn id="36" dur="1" fill="hold">
                                          <p:stCondLst>
                                            <p:cond delay="999"/>
                                          </p:stCondLst>
                                        </p:cTn>
                                        <p:tgtEl>
                                          <p:spTgt spid="17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218"/>
                                        </p:tgtEl>
                                      </p:cBhvr>
                                    </p:animEffect>
                                    <p:set>
                                      <p:cBhvr>
                                        <p:cTn id="39" dur="1" fill="hold">
                                          <p:stCondLst>
                                            <p:cond delay="499"/>
                                          </p:stCondLst>
                                        </p:cTn>
                                        <p:tgtEl>
                                          <p:spTgt spid="218"/>
                                        </p:tgtEl>
                                        <p:attrNameLst>
                                          <p:attrName>style.visibility</p:attrName>
                                        </p:attrNameLst>
                                      </p:cBhvr>
                                      <p:to>
                                        <p:strVal val="hidden"/>
                                      </p:to>
                                    </p:se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10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1000"/>
                                        <p:tgtEl>
                                          <p:spTgt spid="15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100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childTnLst>
                          </p:cTn>
                        </p:par>
                        <p:par>
                          <p:cTn id="55" fill="hold">
                            <p:stCondLst>
                              <p:cond delay="1000"/>
                            </p:stCondLst>
                            <p:childTnLst>
                              <p:par>
                                <p:cTn id="56" presetID="22" presetClass="entr" presetSubtype="4" fill="hold"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down)">
                                      <p:cBhvr>
                                        <p:cTn id="58" dur="1000"/>
                                        <p:tgtEl>
                                          <p:spTgt spid="15"/>
                                        </p:tgtEl>
                                      </p:cBhvr>
                                    </p:animEffect>
                                  </p:childTnLst>
                                </p:cTn>
                              </p:par>
                              <p:par>
                                <p:cTn id="59" presetID="22" presetClass="entr" presetSubtype="4"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down)">
                                      <p:cBhvr>
                                        <p:cTn id="61" dur="1000"/>
                                        <p:tgtEl>
                                          <p:spTgt spid="1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28"/>
                                        </p:tgtEl>
                                        <p:attrNameLst>
                                          <p:attrName>style.visibility</p:attrName>
                                        </p:attrNameLst>
                                      </p:cBhvr>
                                      <p:to>
                                        <p:strVal val="visible"/>
                                      </p:to>
                                    </p:set>
                                    <p:animEffect transition="in" filter="fade">
                                      <p:cBhvr>
                                        <p:cTn id="64" dur="500"/>
                                        <p:tgtEl>
                                          <p:spTgt spid="128"/>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159"/>
                                        </p:tgtEl>
                                        <p:attrNameLst>
                                          <p:attrName>style.visibility</p:attrName>
                                        </p:attrNameLst>
                                      </p:cBhvr>
                                      <p:to>
                                        <p:strVal val="visible"/>
                                      </p:to>
                                    </p:set>
                                    <p:animEffect transition="in" filter="fade">
                                      <p:cBhvr>
                                        <p:cTn id="67" dur="1000"/>
                                        <p:tgtEl>
                                          <p:spTgt spid="159"/>
                                        </p:tgtEl>
                                      </p:cBhvr>
                                    </p:animEffect>
                                  </p:childTnLst>
                                </p:cTn>
                              </p:par>
                              <p:par>
                                <p:cTn id="68" presetID="10" presetClass="entr" presetSubtype="0" fill="hold" nodeType="withEffect">
                                  <p:stCondLst>
                                    <p:cond delay="0"/>
                                  </p:stCondLst>
                                  <p:childTnLst>
                                    <p:set>
                                      <p:cBhvr>
                                        <p:cTn id="69" dur="1" fill="hold">
                                          <p:stCondLst>
                                            <p:cond delay="0"/>
                                          </p:stCondLst>
                                        </p:cTn>
                                        <p:tgtEl>
                                          <p:spTgt spid="97"/>
                                        </p:tgtEl>
                                        <p:attrNameLst>
                                          <p:attrName>style.visibility</p:attrName>
                                        </p:attrNameLst>
                                      </p:cBhvr>
                                      <p:to>
                                        <p:strVal val="visible"/>
                                      </p:to>
                                    </p:set>
                                    <p:animEffect transition="in" filter="fade">
                                      <p:cBhvr>
                                        <p:cTn id="70" dur="2000"/>
                                        <p:tgtEl>
                                          <p:spTgt spid="97"/>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60"/>
                                        </p:tgtEl>
                                        <p:attrNameLst>
                                          <p:attrName>style.visibility</p:attrName>
                                        </p:attrNameLst>
                                      </p:cBhvr>
                                      <p:to>
                                        <p:strVal val="visible"/>
                                      </p:to>
                                    </p:set>
                                    <p:animEffect transition="in" filter="fade">
                                      <p:cBhvr>
                                        <p:cTn id="73" dur="1000"/>
                                        <p:tgtEl>
                                          <p:spTgt spid="160"/>
                                        </p:tgtEl>
                                      </p:cBhvr>
                                    </p:animEffect>
                                  </p:childTnLst>
                                </p:cTn>
                              </p:par>
                            </p:childTnLst>
                          </p:cTn>
                        </p:par>
                        <p:par>
                          <p:cTn id="74" fill="hold">
                            <p:stCondLst>
                              <p:cond delay="3000"/>
                            </p:stCondLst>
                            <p:childTnLst>
                              <p:par>
                                <p:cTn id="75" presetID="10" presetClass="entr" presetSubtype="0" fill="hold" nodeType="afterEffect">
                                  <p:stCondLst>
                                    <p:cond delay="0"/>
                                  </p:stCondLst>
                                  <p:childTnLst>
                                    <p:set>
                                      <p:cBhvr>
                                        <p:cTn id="76" dur="1" fill="hold">
                                          <p:stCondLst>
                                            <p:cond delay="0"/>
                                          </p:stCondLst>
                                        </p:cTn>
                                        <p:tgtEl>
                                          <p:spTgt spid="195"/>
                                        </p:tgtEl>
                                        <p:attrNameLst>
                                          <p:attrName>style.visibility</p:attrName>
                                        </p:attrNameLst>
                                      </p:cBhvr>
                                      <p:to>
                                        <p:strVal val="visible"/>
                                      </p:to>
                                    </p:set>
                                    <p:animEffect transition="in" filter="fade">
                                      <p:cBhvr>
                                        <p:cTn id="77" dur="1000"/>
                                        <p:tgtEl>
                                          <p:spTgt spid="19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9"/>
                                        </p:tgtEl>
                                        <p:attrNameLst>
                                          <p:attrName>style.visibility</p:attrName>
                                        </p:attrNameLst>
                                      </p:cBhvr>
                                      <p:to>
                                        <p:strVal val="visible"/>
                                      </p:to>
                                    </p:set>
                                    <p:animEffect transition="in" filter="fade">
                                      <p:cBhvr>
                                        <p:cTn id="80"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57" grpId="0" animBg="1"/>
      <p:bldP spid="158" grpId="0" animBg="1"/>
      <p:bldP spid="159" grpId="0" animBg="1"/>
      <p:bldP spid="160" grpId="0" animBg="1"/>
      <p:bldP spid="161" grpId="0" animBg="1"/>
      <p:bldP spid="218" grpId="0"/>
      <p:bldP spid="218" grpId="1"/>
      <p:bldP spid="2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6"/>
          <p:cNvSpPr/>
          <p:nvPr/>
        </p:nvSpPr>
        <p:spPr>
          <a:xfrm>
            <a:off x="7845990" y="995362"/>
            <a:ext cx="3699188" cy="5594124"/>
          </a:xfrm>
          <a:prstGeom prst="rect">
            <a:avLst/>
          </a:prstGeom>
          <a:solidFill>
            <a:srgbClr val="CD00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rtlCol="0" anchor="ctr"/>
          <a:lstStyle/>
          <a:p>
            <a:pPr algn="ctr"/>
            <a:endParaRPr lang="en-US" dirty="0">
              <a:latin typeface="微软雅黑" panose="020B0503020204020204" pitchFamily="34" charset="-122"/>
              <a:ea typeface="微软雅黑" panose="020B0503020204020204" pitchFamily="34" charset="-122"/>
            </a:endParaRPr>
          </a:p>
        </p:txBody>
      </p:sp>
      <p:pic>
        <p:nvPicPr>
          <p:cNvPr id="4" name="Picture 11" descr="未标题-1"/>
          <p:cNvPicPr>
            <a:picLocks noChangeAspect="1" noChangeArrowheads="1"/>
          </p:cNvPicPr>
          <p:nvPr/>
        </p:nvPicPr>
        <p:blipFill>
          <a:blip r:embed="rId2" cstate="print"/>
          <a:srcRect/>
          <a:stretch>
            <a:fillRect/>
          </a:stretch>
        </p:blipFill>
        <p:spPr bwMode="auto">
          <a:xfrm>
            <a:off x="660400" y="857250"/>
            <a:ext cx="11537950" cy="276225"/>
          </a:xfrm>
          <a:prstGeom prst="rect">
            <a:avLst/>
          </a:prstGeom>
          <a:noFill/>
          <a:ln w="9525">
            <a:noFill/>
            <a:miter lim="800000"/>
            <a:headEnd/>
            <a:tailEnd/>
          </a:ln>
        </p:spPr>
      </p:pic>
      <p:pic>
        <p:nvPicPr>
          <p:cNvPr id="5" name="Picture 18"/>
          <p:cNvPicPr>
            <a:picLocks noChangeAspect="1" noChangeArrowheads="1"/>
          </p:cNvPicPr>
          <p:nvPr/>
        </p:nvPicPr>
        <p:blipFill>
          <a:blip r:embed="rId3" cstate="print"/>
          <a:srcRect/>
          <a:stretch>
            <a:fillRect/>
          </a:stretch>
        </p:blipFill>
        <p:spPr bwMode="auto">
          <a:xfrm>
            <a:off x="10653486" y="7938"/>
            <a:ext cx="1422627" cy="822325"/>
          </a:xfrm>
          <a:prstGeom prst="rect">
            <a:avLst/>
          </a:prstGeom>
          <a:noFill/>
          <a:ln w="9525">
            <a:noFill/>
            <a:miter lim="800000"/>
            <a:headEnd/>
            <a:tailEnd/>
          </a:ln>
        </p:spPr>
      </p:pic>
      <p:sp>
        <p:nvSpPr>
          <p:cNvPr id="7" name="燕尾形 2"/>
          <p:cNvSpPr>
            <a:spLocks noChangeArrowheads="1"/>
          </p:cNvSpPr>
          <p:nvPr/>
        </p:nvSpPr>
        <p:spPr bwMode="auto">
          <a:xfrm>
            <a:off x="493486" y="338816"/>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8"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solidFill>
                <a:latin typeface="微软雅黑" pitchFamily="34" charset="-122"/>
                <a:ea typeface="微软雅黑" pitchFamily="34" charset="-122"/>
                <a:sym typeface="Impact" pitchFamily="34" charset="0"/>
              </a:rPr>
              <a:t>车辆服务</a:t>
            </a:r>
            <a:endParaRPr lang="zh-CN" altLang="en-US" b="1" dirty="0">
              <a:solidFill>
                <a:schemeClr val="bg1"/>
              </a:solidFill>
              <a:latin typeface="微软雅黑" pitchFamily="34" charset="-122"/>
              <a:ea typeface="微软雅黑" pitchFamily="34" charset="-122"/>
            </a:endParaRPr>
          </a:p>
        </p:txBody>
      </p:sp>
      <p:sp>
        <p:nvSpPr>
          <p:cNvPr id="9"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0"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2"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智能抄表</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3"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6" name="TextBox 16"/>
          <p:cNvSpPr txBox="1"/>
          <p:nvPr/>
        </p:nvSpPr>
        <p:spPr>
          <a:xfrm>
            <a:off x="190951" y="1562046"/>
            <a:ext cx="7323785" cy="1077218"/>
          </a:xfrm>
          <a:prstGeom prst="rect">
            <a:avLst/>
          </a:prstGeom>
          <a:noFill/>
        </p:spPr>
        <p:txBody>
          <a:bodyPr wrap="square" rtlCol="0">
            <a:spAutoFit/>
          </a:bodyPr>
          <a:lstStyle/>
          <a:p>
            <a:pPr marL="119051" indent="-119051" fontAlgn="base">
              <a:spcBef>
                <a:spcPct val="0"/>
              </a:spcBef>
              <a:spcAft>
                <a:spcPct val="0"/>
              </a:spcAft>
            </a:pPr>
            <a:r>
              <a:rPr lang="zh-CN" altLang="en-US" sz="2400" b="1" dirty="0" smtClean="0">
                <a:solidFill>
                  <a:srgbClr val="8B5D3D"/>
                </a:solidFill>
                <a:latin typeface="Symeteo" pitchFamily="2" charset="0"/>
                <a:ea typeface="黑体" pitchFamily="49" charset="-122"/>
              </a:rPr>
              <a:t>“</a:t>
            </a:r>
            <a:r>
              <a:rPr lang="en-US" altLang="zh-CN" sz="2400" b="1" dirty="0">
                <a:solidFill>
                  <a:srgbClr val="8B5D3D"/>
                </a:solidFill>
                <a:latin typeface="Symeteo" pitchFamily="2" charset="0"/>
                <a:ea typeface="黑体" pitchFamily="49" charset="-122"/>
              </a:rPr>
              <a:t>Control Center</a:t>
            </a:r>
            <a:r>
              <a:rPr lang="zh-CN" altLang="en-US" sz="2400" b="1" dirty="0">
                <a:solidFill>
                  <a:srgbClr val="8B5D3D"/>
                </a:solidFill>
                <a:latin typeface="Symeteo" pitchFamily="2" charset="0"/>
                <a:ea typeface="黑体" pitchFamily="49" charset="-122"/>
              </a:rPr>
              <a:t>使得我们真正成为一个互联服务的提供商”</a:t>
            </a:r>
            <a:endParaRPr lang="en-US" sz="2400" b="1" dirty="0">
              <a:solidFill>
                <a:srgbClr val="8B5D3D"/>
              </a:solidFill>
              <a:latin typeface="Symeteo" pitchFamily="2" charset="0"/>
              <a:ea typeface="黑体" pitchFamily="49" charset="-122"/>
            </a:endParaRPr>
          </a:p>
          <a:p>
            <a:pPr marL="119051" fontAlgn="base">
              <a:spcBef>
                <a:spcPct val="0"/>
              </a:spcBef>
              <a:spcAft>
                <a:spcPct val="0"/>
              </a:spcAft>
            </a:pPr>
            <a:r>
              <a:rPr lang="en-US" sz="1600" b="1" dirty="0">
                <a:solidFill>
                  <a:srgbClr val="7F7F7F"/>
                </a:solidFill>
                <a:latin typeface="Symeteo" pitchFamily="2" charset="0"/>
                <a:ea typeface="黑体" pitchFamily="49" charset="-122"/>
              </a:rPr>
              <a:t>–</a:t>
            </a:r>
            <a:r>
              <a:rPr lang="en-US" sz="1600" b="1" i="1" dirty="0">
                <a:solidFill>
                  <a:srgbClr val="7F7F7F"/>
                </a:solidFill>
                <a:latin typeface="Symeteo" pitchFamily="2" charset="0"/>
                <a:ea typeface="黑体" pitchFamily="49" charset="-122"/>
              </a:rPr>
              <a:t> Rory Carr, Service Manager</a:t>
            </a:r>
          </a:p>
        </p:txBody>
      </p:sp>
      <p:sp>
        <p:nvSpPr>
          <p:cNvPr id="17" name="TextBox 5"/>
          <p:cNvSpPr txBox="1"/>
          <p:nvPr/>
        </p:nvSpPr>
        <p:spPr>
          <a:xfrm>
            <a:off x="797254" y="3467339"/>
            <a:ext cx="6122050" cy="2862322"/>
          </a:xfrm>
          <a:prstGeom prst="rect">
            <a:avLst/>
          </a:prstGeom>
          <a:noFill/>
        </p:spPr>
        <p:txBody>
          <a:bodyPr wrap="square" rtlCol="0">
            <a:spAutoFit/>
          </a:bodyPr>
          <a:lstStyle/>
          <a:p>
            <a:pPr marL="285721" indent="-285721" fontAlgn="base">
              <a:spcBef>
                <a:spcPct val="0"/>
              </a:spcBef>
              <a:spcAft>
                <a:spcPts val="1200"/>
              </a:spcAft>
              <a:buFont typeface="Arial"/>
              <a:buChar char="•"/>
            </a:pPr>
            <a:r>
              <a:rPr lang="zh-CN" altLang="en-US" sz="2800" b="1" dirty="0" smtClean="0">
                <a:solidFill>
                  <a:prstClr val="black"/>
                </a:solidFill>
                <a:latin typeface="Symeteo" pitchFamily="2" charset="0"/>
                <a:ea typeface="黑体" pitchFamily="49" charset="-122"/>
              </a:rPr>
              <a:t>降低</a:t>
            </a:r>
            <a:r>
              <a:rPr lang="zh-CN" altLang="en-US" sz="2800" b="1" dirty="0">
                <a:solidFill>
                  <a:prstClr val="black"/>
                </a:solidFill>
                <a:latin typeface="Symeteo" pitchFamily="2" charset="0"/>
                <a:ea typeface="黑体" pitchFamily="49" charset="-122"/>
              </a:rPr>
              <a:t>运营成本</a:t>
            </a:r>
            <a:endParaRPr lang="en-US" sz="2800" b="1" dirty="0">
              <a:solidFill>
                <a:prstClr val="black"/>
              </a:solidFill>
              <a:latin typeface="Symeteo" pitchFamily="2" charset="0"/>
              <a:ea typeface="黑体" pitchFamily="49" charset="-122"/>
            </a:endParaRPr>
          </a:p>
          <a:p>
            <a:pPr marL="285721" indent="-285721" fontAlgn="base">
              <a:spcBef>
                <a:spcPct val="0"/>
              </a:spcBef>
              <a:spcAft>
                <a:spcPts val="1200"/>
              </a:spcAft>
              <a:buFont typeface="Arial"/>
              <a:buChar char="•"/>
            </a:pPr>
            <a:r>
              <a:rPr lang="zh-CN" altLang="en-US" sz="2800" b="1" dirty="0" smtClean="0">
                <a:solidFill>
                  <a:prstClr val="black"/>
                </a:solidFill>
                <a:latin typeface="Symeteo" pitchFamily="2" charset="0"/>
                <a:ea typeface="黑体" pitchFamily="49" charset="-122"/>
              </a:rPr>
              <a:t>新</a:t>
            </a:r>
            <a:r>
              <a:rPr lang="zh-CN" altLang="en-US" sz="2800" b="1" dirty="0">
                <a:solidFill>
                  <a:prstClr val="black"/>
                </a:solidFill>
                <a:latin typeface="Symeteo" pitchFamily="2" charset="0"/>
                <a:ea typeface="黑体" pitchFamily="49" charset="-122"/>
              </a:rPr>
              <a:t>的收入机会</a:t>
            </a:r>
            <a:endParaRPr lang="en-US" sz="2800" b="1" dirty="0">
              <a:solidFill>
                <a:prstClr val="black"/>
              </a:solidFill>
              <a:latin typeface="Symeteo" pitchFamily="2" charset="0"/>
              <a:ea typeface="黑体" pitchFamily="49" charset="-122"/>
            </a:endParaRPr>
          </a:p>
          <a:p>
            <a:pPr marL="285721" indent="-285721" fontAlgn="base">
              <a:spcBef>
                <a:spcPct val="0"/>
              </a:spcBef>
              <a:spcAft>
                <a:spcPts val="1200"/>
              </a:spcAft>
              <a:buFont typeface="Arial"/>
              <a:buChar char="•"/>
            </a:pPr>
            <a:r>
              <a:rPr lang="zh-CN" altLang="en-US" sz="2800" b="1" dirty="0" smtClean="0">
                <a:solidFill>
                  <a:prstClr val="black"/>
                </a:solidFill>
                <a:latin typeface="Symeteo" pitchFamily="2" charset="0"/>
                <a:ea typeface="黑体" pitchFamily="49" charset="-122"/>
              </a:rPr>
              <a:t>提供</a:t>
            </a:r>
            <a:r>
              <a:rPr lang="zh-CN" altLang="en-US" sz="2800" b="1" dirty="0">
                <a:solidFill>
                  <a:prstClr val="black"/>
                </a:solidFill>
                <a:latin typeface="Symeteo" pitchFamily="2" charset="0"/>
                <a:ea typeface="黑体" pitchFamily="49" charset="-122"/>
              </a:rPr>
              <a:t>优良的客户体验</a:t>
            </a:r>
            <a:endParaRPr lang="en-US" sz="2800" b="1" dirty="0">
              <a:solidFill>
                <a:prstClr val="black"/>
              </a:solidFill>
              <a:latin typeface="Symeteo" pitchFamily="2" charset="0"/>
              <a:ea typeface="黑体" pitchFamily="49" charset="-122"/>
            </a:endParaRPr>
          </a:p>
          <a:p>
            <a:pPr marL="285721" indent="-285721" fontAlgn="base">
              <a:spcBef>
                <a:spcPct val="0"/>
              </a:spcBef>
              <a:spcAft>
                <a:spcPts val="1200"/>
              </a:spcAft>
              <a:buFont typeface="Arial"/>
              <a:buChar char="•"/>
            </a:pPr>
            <a:r>
              <a:rPr lang="zh-CN" altLang="en-US" sz="2800" b="1" dirty="0" smtClean="0">
                <a:solidFill>
                  <a:prstClr val="black"/>
                </a:solidFill>
                <a:latin typeface="Symeteo" pitchFamily="2" charset="0"/>
                <a:ea typeface="黑体" pitchFamily="49" charset="-122"/>
              </a:rPr>
              <a:t>实时</a:t>
            </a:r>
            <a:r>
              <a:rPr lang="zh-CN" altLang="en-US" sz="2800" b="1" dirty="0">
                <a:solidFill>
                  <a:prstClr val="black"/>
                </a:solidFill>
                <a:latin typeface="Symeteo" pitchFamily="2" charset="0"/>
                <a:ea typeface="黑体" pitchFamily="49" charset="-122"/>
              </a:rPr>
              <a:t>丰富的数据分析</a:t>
            </a:r>
            <a:endParaRPr lang="en-US" sz="2800" b="1" dirty="0">
              <a:solidFill>
                <a:prstClr val="black"/>
              </a:solidFill>
              <a:latin typeface="Symeteo" pitchFamily="2" charset="0"/>
              <a:ea typeface="黑体" pitchFamily="49" charset="-122"/>
            </a:endParaRPr>
          </a:p>
          <a:p>
            <a:pPr marL="285721" indent="-285721" fontAlgn="base">
              <a:spcBef>
                <a:spcPct val="0"/>
              </a:spcBef>
              <a:spcAft>
                <a:spcPts val="1200"/>
              </a:spcAft>
              <a:buFont typeface="Arial"/>
              <a:buChar char="•"/>
            </a:pPr>
            <a:endParaRPr lang="en-US" sz="2800" b="1" dirty="0">
              <a:solidFill>
                <a:prstClr val="black"/>
              </a:solidFill>
              <a:latin typeface="Symeteo" pitchFamily="2" charset="0"/>
              <a:ea typeface="黑体" pitchFamily="49" charset="-122"/>
            </a:endParaRPr>
          </a:p>
        </p:txBody>
      </p:sp>
      <p:sp>
        <p:nvSpPr>
          <p:cNvPr id="18" name="Text Placeholder 1"/>
          <p:cNvSpPr txBox="1">
            <a:spLocks/>
          </p:cNvSpPr>
          <p:nvPr/>
        </p:nvSpPr>
        <p:spPr>
          <a:xfrm>
            <a:off x="7847622" y="2514600"/>
            <a:ext cx="3697557" cy="32868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smtClean="0">
                <a:solidFill>
                  <a:schemeClr val="bg1">
                    <a:lumMod val="95000"/>
                  </a:schemeClr>
                </a:solidFill>
              </a:rPr>
              <a:t>Navigation Systems / Consumer Electronics</a:t>
            </a:r>
          </a:p>
          <a:p>
            <a:pPr>
              <a:lnSpc>
                <a:spcPct val="150000"/>
              </a:lnSpc>
            </a:pPr>
            <a:r>
              <a:rPr lang="zh-CN" altLang="en-US" dirty="0" smtClean="0">
                <a:solidFill>
                  <a:schemeClr val="bg1">
                    <a:lumMod val="95000"/>
                  </a:schemeClr>
                </a:solidFill>
              </a:rPr>
              <a:t>导航系统，消费电子</a:t>
            </a:r>
            <a:endParaRPr lang="en-US" dirty="0">
              <a:solidFill>
                <a:schemeClr val="bg1">
                  <a:lumMod val="95000"/>
                </a:schemeClr>
              </a:solidFill>
            </a:endParaRPr>
          </a:p>
        </p:txBody>
      </p:sp>
      <p:pic>
        <p:nvPicPr>
          <p:cNvPr id="19" name="Picture Placeholder 3" descr="tomtom.jpg"/>
          <p:cNvPicPr>
            <a:picLocks noChangeAspect="1"/>
          </p:cNvPicPr>
          <p:nvPr/>
        </p:nvPicPr>
        <p:blipFill>
          <a:blip r:embed="rId4" cstate="email">
            <a:extLst>
              <a:ext uri="{28A0092B-C50C-407E-A947-70E740481C1C}">
                <a14:useLocalDpi xmlns:a14="http://schemas.microsoft.com/office/drawing/2010/main" xmlns=""/>
              </a:ext>
            </a:extLst>
          </a:blip>
          <a:srcRect/>
          <a:stretch>
            <a:fillRect/>
          </a:stretch>
        </p:blipFill>
        <p:spPr>
          <a:xfrm>
            <a:off x="7845990" y="1290116"/>
            <a:ext cx="3699188" cy="877614"/>
          </a:xfrm>
          <a:prstGeom prst="rect">
            <a:avLst/>
          </a:prstGeom>
        </p:spPr>
      </p:pic>
    </p:spTree>
    <p:extLst>
      <p:ext uri="{BB962C8B-B14F-4D97-AF65-F5344CB8AC3E}">
        <p14:creationId xmlns:p14="http://schemas.microsoft.com/office/powerpoint/2010/main" xmlns="" val="25303179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未标题-1"/>
          <p:cNvPicPr>
            <a:picLocks noChangeAspect="1" noChangeArrowheads="1"/>
          </p:cNvPicPr>
          <p:nvPr/>
        </p:nvPicPr>
        <p:blipFill>
          <a:blip r:embed="rId2" cstate="print"/>
          <a:srcRect/>
          <a:stretch>
            <a:fillRect/>
          </a:stretch>
        </p:blipFill>
        <p:spPr bwMode="auto">
          <a:xfrm>
            <a:off x="660400" y="857250"/>
            <a:ext cx="11537950" cy="276225"/>
          </a:xfrm>
          <a:prstGeom prst="rect">
            <a:avLst/>
          </a:prstGeom>
          <a:noFill/>
          <a:ln w="9525">
            <a:noFill/>
            <a:miter lim="800000"/>
            <a:headEnd/>
            <a:tailEnd/>
          </a:ln>
        </p:spPr>
      </p:pic>
      <p:pic>
        <p:nvPicPr>
          <p:cNvPr id="5" name="Picture 18"/>
          <p:cNvPicPr>
            <a:picLocks noChangeAspect="1" noChangeArrowheads="1"/>
          </p:cNvPicPr>
          <p:nvPr/>
        </p:nvPicPr>
        <p:blipFill>
          <a:blip r:embed="rId3" cstate="print"/>
          <a:srcRect/>
          <a:stretch>
            <a:fillRect/>
          </a:stretch>
        </p:blipFill>
        <p:spPr bwMode="auto">
          <a:xfrm>
            <a:off x="10653486" y="7938"/>
            <a:ext cx="1422627" cy="822325"/>
          </a:xfrm>
          <a:prstGeom prst="rect">
            <a:avLst/>
          </a:prstGeom>
          <a:noFill/>
          <a:ln w="9525">
            <a:noFill/>
            <a:miter lim="800000"/>
            <a:headEnd/>
            <a:tailEnd/>
          </a:ln>
        </p:spPr>
      </p:pic>
      <p:sp>
        <p:nvSpPr>
          <p:cNvPr id="7" name="燕尾形 2"/>
          <p:cNvSpPr>
            <a:spLocks noChangeArrowheads="1"/>
          </p:cNvSpPr>
          <p:nvPr/>
        </p:nvSpPr>
        <p:spPr bwMode="auto">
          <a:xfrm>
            <a:off x="493486" y="338816"/>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8"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solidFill>
                <a:latin typeface="微软雅黑" pitchFamily="34" charset="-122"/>
                <a:ea typeface="微软雅黑" pitchFamily="34" charset="-122"/>
                <a:sym typeface="Impact" pitchFamily="34" charset="0"/>
              </a:rPr>
              <a:t>车辆服务</a:t>
            </a:r>
            <a:endParaRPr lang="zh-CN" altLang="en-US" b="1" dirty="0">
              <a:solidFill>
                <a:schemeClr val="bg1"/>
              </a:solidFill>
              <a:latin typeface="微软雅黑" pitchFamily="34" charset="-122"/>
              <a:ea typeface="微软雅黑" pitchFamily="34" charset="-122"/>
            </a:endParaRPr>
          </a:p>
        </p:txBody>
      </p:sp>
      <p:sp>
        <p:nvSpPr>
          <p:cNvPr id="9"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0"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2"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智能抄表</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3"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4" name="Text Placeholder 5"/>
          <p:cNvSpPr txBox="1">
            <a:spLocks/>
          </p:cNvSpPr>
          <p:nvPr/>
        </p:nvSpPr>
        <p:spPr>
          <a:xfrm>
            <a:off x="8009838" y="2763698"/>
            <a:ext cx="3697557" cy="32868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约翰迪尔是全球领先的农业机械和建筑机械制造商，通过</a:t>
            </a:r>
            <a:r>
              <a:rPr lang="en-US" altLang="zh-CN" sz="2400" dirty="0" smtClean="0"/>
              <a:t>JDLINK</a:t>
            </a:r>
            <a:r>
              <a:rPr lang="zh-CN" altLang="en-US" sz="2400" dirty="0" smtClean="0"/>
              <a:t>使得农场主和建筑公司能够方便地追踪拖拉机零部件的使用情况</a:t>
            </a:r>
            <a:endParaRPr lang="en-US" sz="2400" dirty="0"/>
          </a:p>
        </p:txBody>
      </p:sp>
      <p:pic>
        <p:nvPicPr>
          <p:cNvPr id="15" name="Picture Placeholder 2" descr="john-deere-logo-e1359750903669.jpg"/>
          <p:cNvPicPr>
            <a:picLocks noChangeAspect="1"/>
          </p:cNvPicPr>
          <p:nvPr/>
        </p:nvPicPr>
        <p:blipFill rotWithShape="1">
          <a:blip r:embed="rId4" cstate="screen">
            <a:extLst>
              <a:ext uri="{28A0092B-C50C-407E-A947-70E740481C1C}">
                <a14:useLocalDpi xmlns:a14="http://schemas.microsoft.com/office/drawing/2010/main" xmlns=""/>
              </a:ext>
            </a:extLst>
          </a:blip>
          <a:srcRect l="-45422" r="-45422"/>
          <a:stretch/>
        </p:blipFill>
        <p:spPr>
          <a:xfrm>
            <a:off x="8009838" y="1160462"/>
            <a:ext cx="3699980" cy="1576249"/>
          </a:xfrm>
          <a:prstGeom prst="rect">
            <a:avLst/>
          </a:prstGeom>
        </p:spPr>
      </p:pic>
      <p:pic>
        <p:nvPicPr>
          <p:cNvPr id="16" name="Picture 8" descr="John Deere Image.png"/>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97680" y="896065"/>
            <a:ext cx="7423627" cy="5342236"/>
          </a:xfrm>
          <a:prstGeom prst="rect">
            <a:avLst/>
          </a:prstGeom>
        </p:spPr>
      </p:pic>
    </p:spTree>
    <p:extLst>
      <p:ext uri="{BB962C8B-B14F-4D97-AF65-F5344CB8AC3E}">
        <p14:creationId xmlns:p14="http://schemas.microsoft.com/office/powerpoint/2010/main" xmlns="" val="34341972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未标题-1"/>
          <p:cNvPicPr>
            <a:picLocks noChangeAspect="1" noChangeArrowheads="1"/>
          </p:cNvPicPr>
          <p:nvPr/>
        </p:nvPicPr>
        <p:blipFill>
          <a:blip r:embed="rId2" cstate="print"/>
          <a:srcRect/>
          <a:stretch>
            <a:fillRect/>
          </a:stretch>
        </p:blipFill>
        <p:spPr bwMode="auto">
          <a:xfrm>
            <a:off x="660400" y="857250"/>
            <a:ext cx="11537950" cy="276225"/>
          </a:xfrm>
          <a:prstGeom prst="rect">
            <a:avLst/>
          </a:prstGeom>
          <a:noFill/>
          <a:ln w="9525">
            <a:noFill/>
            <a:miter lim="800000"/>
            <a:headEnd/>
            <a:tailEnd/>
          </a:ln>
        </p:spPr>
      </p:pic>
      <p:pic>
        <p:nvPicPr>
          <p:cNvPr id="5" name="Picture 18"/>
          <p:cNvPicPr>
            <a:picLocks noChangeAspect="1" noChangeArrowheads="1"/>
          </p:cNvPicPr>
          <p:nvPr/>
        </p:nvPicPr>
        <p:blipFill>
          <a:blip r:embed="rId3" cstate="print"/>
          <a:srcRect/>
          <a:stretch>
            <a:fillRect/>
          </a:stretch>
        </p:blipFill>
        <p:spPr bwMode="auto">
          <a:xfrm>
            <a:off x="10653486" y="7938"/>
            <a:ext cx="1422627" cy="822325"/>
          </a:xfrm>
          <a:prstGeom prst="rect">
            <a:avLst/>
          </a:prstGeom>
          <a:noFill/>
          <a:ln w="9525">
            <a:noFill/>
            <a:miter lim="800000"/>
            <a:headEnd/>
            <a:tailEnd/>
          </a:ln>
        </p:spPr>
      </p:pic>
      <p:sp>
        <p:nvSpPr>
          <p:cNvPr id="7" name="燕尾形 2"/>
          <p:cNvSpPr>
            <a:spLocks noChangeArrowheads="1"/>
          </p:cNvSpPr>
          <p:nvPr/>
        </p:nvSpPr>
        <p:spPr bwMode="auto">
          <a:xfrm>
            <a:off x="2067844" y="338442"/>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8" name="TextBox 10"/>
          <p:cNvSpPr>
            <a:spLocks noChangeArrowheads="1"/>
          </p:cNvSpPr>
          <p:nvPr/>
        </p:nvSpPr>
        <p:spPr bwMode="auto">
          <a:xfrm>
            <a:off x="695950" y="406235"/>
            <a:ext cx="1107996" cy="369332"/>
          </a:xfrm>
          <a:prstGeom prst="rect">
            <a:avLst/>
          </a:prstGeom>
          <a:noFill/>
          <a:ln w="9525">
            <a:noFill/>
            <a:miter lim="800000"/>
            <a:headEnd/>
            <a:tailEnd/>
          </a:ln>
        </p:spPr>
        <p:txBody>
          <a:bodyPr wrap="none">
            <a:spAutoFit/>
          </a:bodyPr>
          <a:lstStyle/>
          <a:p>
            <a:r>
              <a:rPr lang="zh-CN" altLang="en-US" b="1" dirty="0">
                <a:solidFill>
                  <a:schemeClr val="tx1">
                    <a:lumMod val="75000"/>
                    <a:lumOff val="25000"/>
                  </a:schemeClr>
                </a:solidFill>
                <a:latin typeface="微软雅黑" pitchFamily="34" charset="-122"/>
                <a:ea typeface="微软雅黑" pitchFamily="34" charset="-122"/>
                <a:sym typeface="Impact" pitchFamily="34" charset="0"/>
              </a:rPr>
              <a:t>车辆服务</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9"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95000"/>
                  </a:schemeClr>
                </a:solidFill>
                <a:latin typeface="微软雅黑" pitchFamily="34" charset="-122"/>
                <a:ea typeface="微软雅黑" pitchFamily="34" charset="-122"/>
                <a:sym typeface="Impact" pitchFamily="34" charset="0"/>
              </a:rPr>
              <a:t>消费电子</a:t>
            </a:r>
            <a:endParaRPr lang="zh-CN" altLang="en-US" b="1" dirty="0">
              <a:solidFill>
                <a:schemeClr val="bg1">
                  <a:lumMod val="95000"/>
                </a:schemeClr>
              </a:solidFill>
              <a:latin typeface="微软雅黑" pitchFamily="34" charset="-122"/>
              <a:ea typeface="微软雅黑" pitchFamily="34" charset="-122"/>
            </a:endParaRPr>
          </a:p>
        </p:txBody>
      </p:sp>
      <p:sp>
        <p:nvSpPr>
          <p:cNvPr id="10"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2"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智能抄表</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3"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4" name="标题 1"/>
          <p:cNvSpPr>
            <a:spLocks noGrp="1"/>
          </p:cNvSpPr>
          <p:nvPr>
            <p:ph type="title"/>
          </p:nvPr>
        </p:nvSpPr>
        <p:spPr>
          <a:xfrm>
            <a:off x="660400" y="1160462"/>
            <a:ext cx="1807029" cy="560271"/>
          </a:xfrm>
        </p:spPr>
        <p:style>
          <a:lnRef idx="3">
            <a:schemeClr val="lt1"/>
          </a:lnRef>
          <a:fillRef idx="1">
            <a:schemeClr val="accent5"/>
          </a:fillRef>
          <a:effectRef idx="1">
            <a:schemeClr val="accent5"/>
          </a:effectRef>
          <a:fontRef idx="minor">
            <a:schemeClr val="lt1"/>
          </a:fontRef>
        </p:style>
        <p:txBody>
          <a:bodyPr>
            <a:norm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市场</a:t>
            </a:r>
            <a:r>
              <a:rPr lang="zh-CN" altLang="en-US" sz="2800" b="1" dirty="0">
                <a:solidFill>
                  <a:schemeClr val="bg1"/>
                </a:solidFill>
                <a:latin typeface="微软雅黑" panose="020B0503020204020204" pitchFamily="34" charset="-122"/>
                <a:ea typeface="微软雅黑" panose="020B0503020204020204" pitchFamily="34" charset="-122"/>
              </a:rPr>
              <a:t>分类</a:t>
            </a:r>
          </a:p>
        </p:txBody>
      </p:sp>
      <p:sp>
        <p:nvSpPr>
          <p:cNvPr id="15" name="内容占位符 2"/>
          <p:cNvSpPr>
            <a:spLocks noGrp="1"/>
          </p:cNvSpPr>
          <p:nvPr>
            <p:ph idx="1"/>
          </p:nvPr>
        </p:nvSpPr>
        <p:spPr>
          <a:xfrm>
            <a:off x="853307" y="1825712"/>
            <a:ext cx="10511492" cy="4136280"/>
          </a:xfrm>
        </p:spPr>
        <p:txBody>
          <a:bodyPr>
            <a:normAutofit/>
          </a:bodyPr>
          <a:lstStyle/>
          <a:p>
            <a:pPr>
              <a:lnSpc>
                <a:spcPct val="150000"/>
              </a:lnSpc>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宠物追踪：</a:t>
            </a:r>
            <a:r>
              <a:rPr lang="zh-CN" altLang="en-US" sz="1799" dirty="0">
                <a:latin typeface="微软雅黑" panose="020B0503020204020204" pitchFamily="34" charset="-122"/>
                <a:ea typeface="微软雅黑" panose="020B0503020204020204" pitchFamily="34" charset="-122"/>
              </a:rPr>
              <a:t>深圳中科健安等（</a:t>
            </a:r>
            <a:r>
              <a:rPr lang="en-US" altLang="zh-CN" sz="1799" dirty="0">
                <a:latin typeface="微软雅黑" panose="020B0503020204020204" pitchFamily="34" charset="-122"/>
                <a:ea typeface="微软雅黑" panose="020B0503020204020204" pitchFamily="34" charset="-122"/>
              </a:rPr>
              <a:t>2015</a:t>
            </a:r>
            <a:r>
              <a:rPr lang="zh-CN" altLang="en-US" sz="1799" dirty="0">
                <a:latin typeface="微软雅黑" panose="020B0503020204020204" pitchFamily="34" charset="-122"/>
                <a:ea typeface="微软雅黑" panose="020B0503020204020204" pitchFamily="34" charset="-122"/>
              </a:rPr>
              <a:t>需求</a:t>
            </a:r>
            <a:r>
              <a:rPr lang="en-US" altLang="zh-CN" sz="1799" dirty="0">
                <a:latin typeface="微软雅黑" panose="020B0503020204020204" pitchFamily="34" charset="-122"/>
                <a:ea typeface="微软雅黑" panose="020B0503020204020204" pitchFamily="34" charset="-122"/>
              </a:rPr>
              <a:t>1</a:t>
            </a:r>
            <a:r>
              <a:rPr lang="zh-CN" altLang="en-US" sz="1799" dirty="0">
                <a:latin typeface="微软雅黑" panose="020B0503020204020204" pitchFamily="34" charset="-122"/>
                <a:ea typeface="微软雅黑" panose="020B0503020204020204" pitchFamily="34" charset="-122"/>
              </a:rPr>
              <a:t>万台）</a:t>
            </a:r>
            <a:endParaRPr lang="en-US" altLang="zh-CN" sz="1799"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电子阅读：</a:t>
            </a:r>
            <a:r>
              <a:rPr lang="en-US" altLang="zh-CN" sz="1799" dirty="0">
                <a:latin typeface="微软雅黑" panose="020B0503020204020204" pitchFamily="34" charset="-122"/>
                <a:ea typeface="微软雅黑" panose="020B0503020204020204" pitchFamily="34" charset="-122"/>
              </a:rPr>
              <a:t>kindle</a:t>
            </a:r>
            <a:r>
              <a:rPr lang="zh-CN" altLang="en-US" sz="1799" dirty="0">
                <a:latin typeface="微软雅黑" panose="020B0503020204020204" pitchFamily="34" charset="-122"/>
                <a:ea typeface="微软雅黑" panose="020B0503020204020204" pitchFamily="34" charset="-122"/>
              </a:rPr>
              <a:t>等</a:t>
            </a:r>
            <a:endParaRPr lang="en-US" altLang="zh-CN" sz="1799"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多功能平板：</a:t>
            </a:r>
            <a:r>
              <a:rPr lang="zh-CN" altLang="en-US" sz="1799" dirty="0">
                <a:latin typeface="微软雅黑" panose="020B0503020204020204" pitchFamily="34" charset="-122"/>
                <a:ea typeface="微软雅黑" panose="020B0503020204020204" pitchFamily="34" charset="-122"/>
              </a:rPr>
              <a:t>联想平板等</a:t>
            </a:r>
            <a:endParaRPr lang="en-US" altLang="zh-CN" sz="1799"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数码相框：</a:t>
            </a:r>
            <a:r>
              <a:rPr lang="zh-CN" altLang="en-US" sz="1799" dirty="0">
                <a:latin typeface="微软雅黑" panose="020B0503020204020204" pitchFamily="34" charset="-122"/>
                <a:ea typeface="微软雅黑" panose="020B0503020204020204" pitchFamily="34" charset="-122"/>
              </a:rPr>
              <a:t>北京松鼠互联等（</a:t>
            </a:r>
            <a:r>
              <a:rPr lang="en-US" altLang="zh-CN" sz="1799" dirty="0">
                <a:latin typeface="微软雅黑" panose="020B0503020204020204" pitchFamily="34" charset="-122"/>
                <a:ea typeface="微软雅黑" panose="020B0503020204020204" pitchFamily="34" charset="-122"/>
              </a:rPr>
              <a:t>2015</a:t>
            </a:r>
            <a:r>
              <a:rPr lang="zh-CN" altLang="en-US" sz="1799" dirty="0">
                <a:latin typeface="微软雅黑" panose="020B0503020204020204" pitchFamily="34" charset="-122"/>
                <a:ea typeface="微软雅黑" panose="020B0503020204020204" pitchFamily="34" charset="-122"/>
              </a:rPr>
              <a:t>需求</a:t>
            </a:r>
            <a:r>
              <a:rPr lang="en-US" altLang="zh-CN" sz="1799" dirty="0">
                <a:latin typeface="微软雅黑" panose="020B0503020204020204" pitchFamily="34" charset="-122"/>
                <a:ea typeface="微软雅黑" panose="020B0503020204020204" pitchFamily="34" charset="-122"/>
              </a:rPr>
              <a:t>2</a:t>
            </a:r>
            <a:r>
              <a:rPr lang="zh-CN" altLang="en-US" sz="1799" dirty="0">
                <a:latin typeface="微软雅黑" panose="020B0503020204020204" pitchFamily="34" charset="-122"/>
                <a:ea typeface="微软雅黑" panose="020B0503020204020204" pitchFamily="34" charset="-122"/>
              </a:rPr>
              <a:t>万）</a:t>
            </a:r>
            <a:endParaRPr lang="en-US" altLang="zh-CN" sz="1799"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个人追踪：</a:t>
            </a:r>
            <a:r>
              <a:rPr lang="zh-CN" altLang="en-US" sz="1799" dirty="0">
                <a:latin typeface="微软雅黑" panose="020B0503020204020204" pitchFamily="34" charset="-122"/>
                <a:ea typeface="微软雅黑" panose="020B0503020204020204" pitchFamily="34" charset="-122"/>
              </a:rPr>
              <a:t>老年看护、深圳博菲克特等（</a:t>
            </a:r>
            <a:r>
              <a:rPr lang="en-US" altLang="zh-CN" sz="1799" dirty="0">
                <a:latin typeface="微软雅黑" panose="020B0503020204020204" pitchFamily="34" charset="-122"/>
                <a:ea typeface="微软雅黑" panose="020B0503020204020204" pitchFamily="34" charset="-122"/>
              </a:rPr>
              <a:t>2015</a:t>
            </a:r>
            <a:r>
              <a:rPr lang="zh-CN" altLang="en-US" sz="1799" dirty="0">
                <a:latin typeface="微软雅黑" panose="020B0503020204020204" pitchFamily="34" charset="-122"/>
                <a:ea typeface="微软雅黑" panose="020B0503020204020204" pitchFamily="34" charset="-122"/>
              </a:rPr>
              <a:t>需求</a:t>
            </a:r>
            <a:r>
              <a:rPr lang="en-US" altLang="zh-CN" sz="1799" dirty="0">
                <a:latin typeface="微软雅黑" panose="020B0503020204020204" pitchFamily="34" charset="-122"/>
                <a:ea typeface="微软雅黑" panose="020B0503020204020204" pitchFamily="34" charset="-122"/>
              </a:rPr>
              <a:t>10</a:t>
            </a:r>
            <a:r>
              <a:rPr lang="zh-CN" altLang="en-US" sz="1799" dirty="0">
                <a:latin typeface="微软雅黑" panose="020B0503020204020204" pitchFamily="34" charset="-122"/>
                <a:ea typeface="微软雅黑" panose="020B0503020204020204" pitchFamily="34" charset="-122"/>
              </a:rPr>
              <a:t>万）</a:t>
            </a:r>
            <a:endParaRPr lang="en-US" altLang="zh-CN" sz="1799"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个人医疗：</a:t>
            </a:r>
            <a:r>
              <a:rPr lang="zh-CN" altLang="en-US" sz="1799" dirty="0">
                <a:latin typeface="微软雅黑" panose="020B0503020204020204" pitchFamily="34" charset="-122"/>
                <a:ea typeface="微软雅黑" panose="020B0503020204020204" pitchFamily="34" charset="-122"/>
              </a:rPr>
              <a:t>血糖</a:t>
            </a:r>
            <a:r>
              <a:rPr lang="zh-CN" altLang="en-US" sz="1799" dirty="0" smtClean="0">
                <a:latin typeface="微软雅黑" panose="020B0503020204020204" pitchFamily="34" charset="-122"/>
                <a:ea typeface="微软雅黑" panose="020B0503020204020204" pitchFamily="34" charset="-122"/>
              </a:rPr>
              <a:t>仪</a:t>
            </a:r>
            <a:r>
              <a:rPr lang="en-US" altLang="zh-CN" sz="1799" dirty="0" smtClean="0">
                <a:latin typeface="微软雅黑" panose="020B0503020204020204" pitchFamily="34" charset="-122"/>
                <a:ea typeface="微软雅黑" panose="020B0503020204020204" pitchFamily="34" charset="-122"/>
              </a:rPr>
              <a:t>(</a:t>
            </a:r>
            <a:r>
              <a:rPr lang="zh-CN" altLang="en-US" sz="1799" dirty="0" smtClean="0">
                <a:latin typeface="微软雅黑" panose="020B0503020204020204" pitchFamily="34" charset="-122"/>
                <a:ea typeface="微软雅黑" panose="020B0503020204020204" pitchFamily="34" charset="-122"/>
              </a:rPr>
              <a:t>爱奥乐</a:t>
            </a:r>
            <a:r>
              <a:rPr lang="en-US" altLang="zh-CN" sz="1799" dirty="0" smtClean="0">
                <a:latin typeface="微软雅黑" panose="020B0503020204020204" pitchFamily="34" charset="-122"/>
                <a:ea typeface="微软雅黑" panose="020B0503020204020204" pitchFamily="34" charset="-122"/>
              </a:rPr>
              <a:t>)</a:t>
            </a:r>
            <a:r>
              <a:rPr lang="zh-CN" altLang="en-US" sz="1799" dirty="0" smtClean="0">
                <a:latin typeface="微软雅黑" panose="020B0503020204020204" pitchFamily="34" charset="-122"/>
                <a:ea typeface="微软雅黑" panose="020B0503020204020204" pitchFamily="34" charset="-122"/>
              </a:rPr>
              <a:t>，</a:t>
            </a:r>
            <a:r>
              <a:rPr lang="zh-CN" altLang="en-US" sz="1799" dirty="0">
                <a:latin typeface="微软雅黑" panose="020B0503020204020204" pitchFamily="34" charset="-122"/>
                <a:ea typeface="微软雅黑" panose="020B0503020204020204" pitchFamily="34" charset="-122"/>
              </a:rPr>
              <a:t>呼吸监测，生命体征监测</a:t>
            </a:r>
            <a:endParaRPr lang="en-US" altLang="zh-CN" sz="1799"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电子导航：</a:t>
            </a:r>
            <a:r>
              <a:rPr lang="zh-CN" altLang="en-US" sz="1799" dirty="0">
                <a:latin typeface="微软雅黑" panose="020B0503020204020204" pitchFamily="34" charset="-122"/>
                <a:ea typeface="微软雅黑" panose="020B0503020204020204" pitchFamily="34" charset="-122"/>
              </a:rPr>
              <a:t>凯立德</a:t>
            </a:r>
            <a:r>
              <a:rPr lang="zh-CN" altLang="en-US" sz="1799" dirty="0" smtClean="0">
                <a:latin typeface="微软雅黑" panose="020B0503020204020204" pitchFamily="34" charset="-122"/>
                <a:ea typeface="微软雅黑" panose="020B0503020204020204" pitchFamily="34" charset="-122"/>
              </a:rPr>
              <a:t>，</a:t>
            </a:r>
            <a:r>
              <a:rPr lang="zh-CN" altLang="en-US" sz="1799" dirty="0">
                <a:latin typeface="微软雅黑" panose="020B0503020204020204" pitchFamily="34" charset="-122"/>
              </a:rPr>
              <a:t>汇德思创</a:t>
            </a:r>
            <a:r>
              <a:rPr lang="zh-CN" altLang="en-US" sz="1799" dirty="0" smtClean="0">
                <a:latin typeface="微软雅黑" panose="020B0503020204020204" pitchFamily="34" charset="-122"/>
                <a:ea typeface="微软雅黑" panose="020B0503020204020204" pitchFamily="34" charset="-122"/>
              </a:rPr>
              <a:t>等</a:t>
            </a:r>
            <a:r>
              <a:rPr lang="zh-CN" altLang="en-US" sz="1799" dirty="0">
                <a:latin typeface="微软雅黑" panose="020B0503020204020204" pitchFamily="34" charset="-122"/>
                <a:ea typeface="微软雅黑" panose="020B0503020204020204" pitchFamily="34" charset="-122"/>
              </a:rPr>
              <a:t>（</a:t>
            </a:r>
            <a:r>
              <a:rPr lang="en-US" altLang="zh-CN" sz="1799" dirty="0">
                <a:latin typeface="微软雅黑" panose="020B0503020204020204" pitchFamily="34" charset="-122"/>
                <a:ea typeface="微软雅黑" panose="020B0503020204020204" pitchFamily="34" charset="-122"/>
              </a:rPr>
              <a:t>2015</a:t>
            </a:r>
            <a:r>
              <a:rPr lang="zh-CN" altLang="en-US" sz="1799" dirty="0">
                <a:latin typeface="微软雅黑" panose="020B0503020204020204" pitchFamily="34" charset="-122"/>
                <a:ea typeface="微软雅黑" panose="020B0503020204020204" pitchFamily="34" charset="-122"/>
              </a:rPr>
              <a:t>年需求</a:t>
            </a:r>
            <a:r>
              <a:rPr lang="en-US" altLang="zh-CN" sz="1799" dirty="0">
                <a:latin typeface="微软雅黑" panose="020B0503020204020204" pitchFamily="34" charset="-122"/>
                <a:ea typeface="微软雅黑" panose="020B0503020204020204" pitchFamily="34" charset="-122"/>
              </a:rPr>
              <a:t>30</a:t>
            </a:r>
            <a:r>
              <a:rPr lang="zh-CN" altLang="en-US" sz="1799" dirty="0">
                <a:latin typeface="微软雅黑" panose="020B0503020204020204" pitchFamily="34" charset="-122"/>
                <a:ea typeface="微软雅黑" panose="020B0503020204020204" pitchFamily="34" charset="-122"/>
              </a:rPr>
              <a:t>万</a:t>
            </a:r>
            <a:r>
              <a:rPr lang="zh-CN" altLang="en-US" sz="1799" dirty="0" smtClean="0">
                <a:latin typeface="微软雅黑" panose="020B0503020204020204" pitchFamily="34" charset="-122"/>
                <a:ea typeface="微软雅黑" panose="020B0503020204020204" pitchFamily="34" charset="-122"/>
              </a:rPr>
              <a:t>）</a:t>
            </a:r>
            <a:endParaRPr lang="en-US" altLang="zh-CN" sz="1799" dirty="0">
              <a:latin typeface="微软雅黑" panose="020B0503020204020204" pitchFamily="34" charset="-122"/>
              <a:ea typeface="微软雅黑" panose="020B0503020204020204" pitchFamily="34" charset="-122"/>
            </a:endParaRPr>
          </a:p>
          <a:p>
            <a:pPr lvl="1"/>
            <a:endParaRPr lang="en-US" altLang="zh-CN" sz="1799" dirty="0">
              <a:latin typeface="微软雅黑" panose="020B0503020204020204" pitchFamily="34" charset="-122"/>
              <a:ea typeface="微软雅黑" panose="020B0503020204020204" pitchFamily="34" charset="-122"/>
            </a:endParaRPr>
          </a:p>
        </p:txBody>
      </p:sp>
      <p:sp>
        <p:nvSpPr>
          <p:cNvPr id="2" name="矩形 1"/>
          <p:cNvSpPr/>
          <p:nvPr/>
        </p:nvSpPr>
        <p:spPr>
          <a:xfrm>
            <a:off x="890815" y="6066972"/>
            <a:ext cx="6096000" cy="523220"/>
          </a:xfrm>
          <a:prstGeom prst="rect">
            <a:avLst/>
          </a:prstGeom>
        </p:spPr>
        <p:txBody>
          <a:bodyPr>
            <a:spAutoFit/>
          </a:bodyPr>
          <a:lstStyle/>
          <a:p>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市场</a:t>
            </a:r>
            <a:r>
              <a:rPr lang="zh-CN" altLang="en-US" sz="2800" dirty="0">
                <a:solidFill>
                  <a:schemeClr val="accent5">
                    <a:lumMod val="75000"/>
                  </a:schemeClr>
                </a:solidFill>
                <a:latin typeface="微软雅黑" panose="020B0503020204020204" pitchFamily="34" charset="-122"/>
                <a:ea typeface="微软雅黑" panose="020B0503020204020204" pitchFamily="34" charset="-122"/>
              </a:rPr>
              <a:t>需求量以亿记</a:t>
            </a:r>
            <a:endParaRPr lang="en-US" altLang="zh-CN" sz="2800" dirty="0">
              <a:solidFill>
                <a:schemeClr val="accent5">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8620974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未标题-1"/>
          <p:cNvPicPr>
            <a:picLocks noChangeAspect="1" noChangeArrowheads="1"/>
          </p:cNvPicPr>
          <p:nvPr/>
        </p:nvPicPr>
        <p:blipFill>
          <a:blip r:embed="rId2" cstate="print"/>
          <a:srcRect/>
          <a:stretch>
            <a:fillRect/>
          </a:stretch>
        </p:blipFill>
        <p:spPr bwMode="auto">
          <a:xfrm>
            <a:off x="660400" y="857250"/>
            <a:ext cx="11537950" cy="276225"/>
          </a:xfrm>
          <a:prstGeom prst="rect">
            <a:avLst/>
          </a:prstGeom>
          <a:noFill/>
          <a:ln w="9525">
            <a:noFill/>
            <a:miter lim="800000"/>
            <a:headEnd/>
            <a:tailEnd/>
          </a:ln>
        </p:spPr>
      </p:pic>
      <p:pic>
        <p:nvPicPr>
          <p:cNvPr id="5" name="Picture 18"/>
          <p:cNvPicPr>
            <a:picLocks noChangeAspect="1" noChangeArrowheads="1"/>
          </p:cNvPicPr>
          <p:nvPr/>
        </p:nvPicPr>
        <p:blipFill>
          <a:blip r:embed="rId3" cstate="print"/>
          <a:srcRect/>
          <a:stretch>
            <a:fillRect/>
          </a:stretch>
        </p:blipFill>
        <p:spPr bwMode="auto">
          <a:xfrm>
            <a:off x="10653486" y="7938"/>
            <a:ext cx="1422627" cy="822325"/>
          </a:xfrm>
          <a:prstGeom prst="rect">
            <a:avLst/>
          </a:prstGeom>
          <a:noFill/>
          <a:ln w="9525">
            <a:noFill/>
            <a:miter lim="800000"/>
            <a:headEnd/>
            <a:tailEnd/>
          </a:ln>
        </p:spPr>
      </p:pic>
      <p:sp>
        <p:nvSpPr>
          <p:cNvPr id="7" name="燕尾形 2"/>
          <p:cNvSpPr>
            <a:spLocks noChangeArrowheads="1"/>
          </p:cNvSpPr>
          <p:nvPr/>
        </p:nvSpPr>
        <p:spPr bwMode="auto">
          <a:xfrm>
            <a:off x="2067844" y="338442"/>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8" name="TextBox 10"/>
          <p:cNvSpPr>
            <a:spLocks noChangeArrowheads="1"/>
          </p:cNvSpPr>
          <p:nvPr/>
        </p:nvSpPr>
        <p:spPr bwMode="auto">
          <a:xfrm>
            <a:off x="695950" y="406235"/>
            <a:ext cx="1107996" cy="369332"/>
          </a:xfrm>
          <a:prstGeom prst="rect">
            <a:avLst/>
          </a:prstGeom>
          <a:noFill/>
          <a:ln w="9525">
            <a:noFill/>
            <a:miter lim="800000"/>
            <a:headEnd/>
            <a:tailEnd/>
          </a:ln>
        </p:spPr>
        <p:txBody>
          <a:bodyPr wrap="none">
            <a:spAutoFit/>
          </a:bodyPr>
          <a:lstStyle/>
          <a:p>
            <a:r>
              <a:rPr lang="zh-CN" altLang="en-US" b="1" dirty="0">
                <a:solidFill>
                  <a:schemeClr val="tx1">
                    <a:lumMod val="75000"/>
                    <a:lumOff val="25000"/>
                  </a:schemeClr>
                </a:solidFill>
                <a:latin typeface="微软雅黑" pitchFamily="34" charset="-122"/>
                <a:ea typeface="微软雅黑" pitchFamily="34" charset="-122"/>
                <a:sym typeface="Impact" pitchFamily="34" charset="0"/>
              </a:rPr>
              <a:t>车辆服务</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9"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95000"/>
                  </a:schemeClr>
                </a:solidFill>
                <a:latin typeface="微软雅黑" pitchFamily="34" charset="-122"/>
                <a:ea typeface="微软雅黑" pitchFamily="34" charset="-122"/>
                <a:sym typeface="Impact" pitchFamily="34" charset="0"/>
              </a:rPr>
              <a:t>消费电子</a:t>
            </a:r>
            <a:endParaRPr lang="zh-CN" altLang="en-US" b="1" dirty="0">
              <a:solidFill>
                <a:schemeClr val="bg1">
                  <a:lumMod val="95000"/>
                </a:schemeClr>
              </a:solidFill>
              <a:latin typeface="微软雅黑" pitchFamily="34" charset="-122"/>
              <a:ea typeface="微软雅黑" pitchFamily="34" charset="-122"/>
            </a:endParaRPr>
          </a:p>
        </p:txBody>
      </p:sp>
      <p:sp>
        <p:nvSpPr>
          <p:cNvPr id="10"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2"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智能抄表</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3"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6" name="内容占位符 2"/>
          <p:cNvSpPr>
            <a:spLocks noGrp="1"/>
          </p:cNvSpPr>
          <p:nvPr>
            <p:ph idx="1"/>
          </p:nvPr>
        </p:nvSpPr>
        <p:spPr>
          <a:xfrm>
            <a:off x="853307" y="2031006"/>
            <a:ext cx="10511492" cy="5044708"/>
          </a:xfrm>
        </p:spPr>
        <p:txBody>
          <a:bodyPr>
            <a:noAutofit/>
          </a:bodyPr>
          <a:lstStyle/>
          <a:p>
            <a:pPr>
              <a:lnSpc>
                <a:spcPct val="150000"/>
              </a:lnSpc>
              <a:buFont typeface="Wingdings" panose="05000000000000000000" pitchFamily="2" charset="2"/>
              <a:buChar char="l"/>
            </a:pPr>
            <a:r>
              <a:rPr lang="zh-CN" altLang="en-US" sz="2000" b="1" dirty="0" smtClean="0">
                <a:solidFill>
                  <a:srgbClr val="C00000"/>
                </a:solidFill>
                <a:latin typeface="微软雅黑" panose="020B0503020204020204" pitchFamily="34" charset="-122"/>
                <a:ea typeface="微软雅黑" panose="020B0503020204020204" pitchFamily="34" charset="-122"/>
              </a:rPr>
              <a:t>共通</a:t>
            </a:r>
            <a:r>
              <a:rPr lang="zh-CN" altLang="en-US" sz="2000" b="1" dirty="0">
                <a:solidFill>
                  <a:srgbClr val="C00000"/>
                </a:solidFill>
                <a:latin typeface="微软雅黑" panose="020B0503020204020204" pitchFamily="34" charset="-122"/>
                <a:ea typeface="微软雅黑" panose="020B0503020204020204" pitchFamily="34" charset="-122"/>
              </a:rPr>
              <a:t>诉求</a:t>
            </a:r>
            <a:endParaRPr lang="en-US" altLang="zh-CN" sz="2000" b="1" dirty="0">
              <a:solidFill>
                <a:srgbClr val="C00000"/>
              </a:solidFill>
              <a:latin typeface="微软雅黑" panose="020B0503020204020204" pitchFamily="34" charset="-122"/>
              <a:ea typeface="微软雅黑" panose="020B0503020204020204" pitchFamily="34" charset="-122"/>
            </a:endParaRPr>
          </a:p>
          <a:p>
            <a:pPr lvl="1">
              <a:lnSpc>
                <a:spcPct val="150000"/>
              </a:lnSpc>
            </a:pPr>
            <a:r>
              <a:rPr lang="zh-CN" altLang="en-US" sz="1600" dirty="0">
                <a:latin typeface="微软雅黑" panose="020B0503020204020204" pitchFamily="34" charset="-122"/>
                <a:ea typeface="微软雅黑" panose="020B0503020204020204" pitchFamily="34" charset="-122"/>
              </a:rPr>
              <a:t>卡量大，无法应对实名制</a:t>
            </a:r>
            <a:endParaRPr lang="en-US" altLang="zh-CN" sz="1600" dirty="0">
              <a:latin typeface="微软雅黑" panose="020B0503020204020204" pitchFamily="34" charset="-122"/>
              <a:ea typeface="微软雅黑" panose="020B0503020204020204" pitchFamily="34" charset="-122"/>
            </a:endParaRPr>
          </a:p>
          <a:p>
            <a:pPr lvl="1">
              <a:lnSpc>
                <a:spcPct val="150000"/>
              </a:lnSpc>
            </a:pPr>
            <a:r>
              <a:rPr lang="zh-CN" altLang="en-US" sz="1600" dirty="0">
                <a:latin typeface="微软雅黑" panose="020B0503020204020204" pitchFamily="34" charset="-122"/>
                <a:ea typeface="微软雅黑" panose="020B0503020204020204" pitchFamily="34" charset="-122"/>
              </a:rPr>
              <a:t>需要设备带</a:t>
            </a:r>
            <a:r>
              <a:rPr lang="en-US" altLang="zh-CN" sz="1600" dirty="0" err="1">
                <a:latin typeface="微软雅黑" panose="020B0503020204020204" pitchFamily="34" charset="-122"/>
                <a:ea typeface="微软雅黑" panose="020B0503020204020204" pitchFamily="34" charset="-122"/>
              </a:rPr>
              <a:t>sim</a:t>
            </a:r>
            <a:r>
              <a:rPr lang="zh-CN" altLang="en-US" sz="1600" dirty="0">
                <a:latin typeface="微软雅黑" panose="020B0503020204020204" pitchFamily="34" charset="-122"/>
                <a:ea typeface="微软雅黑" panose="020B0503020204020204" pitchFamily="34" charset="-122"/>
              </a:rPr>
              <a:t>卡测试，以减少退货率</a:t>
            </a:r>
            <a:endParaRPr lang="en-US" altLang="zh-CN" sz="1600" dirty="0">
              <a:latin typeface="微软雅黑" panose="020B0503020204020204" pitchFamily="34" charset="-122"/>
              <a:ea typeface="微软雅黑" panose="020B0503020204020204" pitchFamily="34" charset="-122"/>
            </a:endParaRPr>
          </a:p>
          <a:p>
            <a:pPr lvl="1">
              <a:lnSpc>
                <a:spcPct val="150000"/>
              </a:lnSpc>
            </a:pPr>
            <a:r>
              <a:rPr lang="zh-CN" altLang="en-US" sz="1600" dirty="0">
                <a:latin typeface="微软雅黑" panose="020B0503020204020204" pitchFamily="34" charset="-122"/>
                <a:ea typeface="微软雅黑" panose="020B0503020204020204" pitchFamily="34" charset="-122"/>
              </a:rPr>
              <a:t>服务不能中断，需实时了解设备运营状况</a:t>
            </a:r>
            <a:endParaRPr lang="en-US" altLang="zh-CN" sz="1600" dirty="0">
              <a:latin typeface="微软雅黑" panose="020B0503020204020204" pitchFamily="34" charset="-122"/>
              <a:ea typeface="微软雅黑" panose="020B0503020204020204" pitchFamily="34" charset="-122"/>
            </a:endParaRPr>
          </a:p>
          <a:p>
            <a:pPr lvl="1">
              <a:lnSpc>
                <a:spcPct val="150000"/>
              </a:lnSpc>
            </a:pPr>
            <a:r>
              <a:rPr lang="zh-CN" altLang="en-US" sz="1600" dirty="0">
                <a:latin typeface="微软雅黑" panose="020B0503020204020204" pitchFamily="34" charset="-122"/>
                <a:ea typeface="微软雅黑" panose="020B0503020204020204" pitchFamily="34" charset="-122"/>
              </a:rPr>
              <a:t>生命周期管理</a:t>
            </a:r>
            <a:endParaRPr lang="en-US" altLang="zh-CN" sz="16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b="1" dirty="0" smtClean="0">
                <a:solidFill>
                  <a:srgbClr val="C00000"/>
                </a:solidFill>
                <a:latin typeface="微软雅黑" panose="020B0503020204020204" pitchFamily="34" charset="-122"/>
                <a:ea typeface="微软雅黑" panose="020B0503020204020204" pitchFamily="34" charset="-122"/>
              </a:rPr>
              <a:t>流量</a:t>
            </a:r>
            <a:r>
              <a:rPr lang="zh-CN" altLang="en-US" sz="2000" b="1" dirty="0">
                <a:solidFill>
                  <a:srgbClr val="C00000"/>
                </a:solidFill>
                <a:latin typeface="微软雅黑" panose="020B0503020204020204" pitchFamily="34" charset="-122"/>
                <a:ea typeface="微软雅黑" panose="020B0503020204020204" pitchFamily="34" charset="-122"/>
              </a:rPr>
              <a:t>池灵活共享</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b="1" dirty="0" smtClean="0">
                <a:solidFill>
                  <a:srgbClr val="C00000"/>
                </a:solidFill>
                <a:latin typeface="微软雅黑" panose="020B0503020204020204" pitchFamily="34" charset="-122"/>
                <a:ea typeface="微软雅黑" panose="020B0503020204020204" pitchFamily="34" charset="-122"/>
              </a:rPr>
              <a:t>多</a:t>
            </a:r>
            <a:r>
              <a:rPr lang="zh-CN" altLang="en-US" sz="2000" b="1" dirty="0">
                <a:solidFill>
                  <a:srgbClr val="C00000"/>
                </a:solidFill>
                <a:latin typeface="微软雅黑" panose="020B0503020204020204" pitchFamily="34" charset="-122"/>
                <a:ea typeface="微软雅黑" panose="020B0503020204020204" pitchFamily="34" charset="-122"/>
              </a:rPr>
              <a:t>资费套餐，自动资费变更</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b="1" dirty="0" smtClean="0">
                <a:solidFill>
                  <a:srgbClr val="C00000"/>
                </a:solidFill>
                <a:latin typeface="微软雅黑" panose="020B0503020204020204" pitchFamily="34" charset="-122"/>
                <a:ea typeface="微软雅黑" panose="020B0503020204020204" pitchFamily="34" charset="-122"/>
              </a:rPr>
              <a:t>流量</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smtClean="0">
                <a:solidFill>
                  <a:srgbClr val="C00000"/>
                </a:solidFill>
                <a:latin typeface="微软雅黑" panose="020B0503020204020204" pitchFamily="34" charset="-122"/>
                <a:ea typeface="微软雅黑" panose="020B0503020204020204" pitchFamily="34" charset="-122"/>
              </a:rPr>
              <a:t>网</a:t>
            </a:r>
            <a:r>
              <a:rPr lang="zh-CN" altLang="en-US" sz="2000" b="1" dirty="0">
                <a:solidFill>
                  <a:srgbClr val="C00000"/>
                </a:solidFill>
                <a:latin typeface="微软雅黑" panose="020B0503020204020204" pitchFamily="34" charset="-122"/>
                <a:ea typeface="微软雅黑" panose="020B0503020204020204" pitchFamily="34" charset="-122"/>
              </a:rPr>
              <a:t>内短</a:t>
            </a:r>
            <a:r>
              <a:rPr lang="zh-CN" altLang="en-US" sz="2000" b="1" dirty="0" smtClean="0">
                <a:solidFill>
                  <a:srgbClr val="C00000"/>
                </a:solidFill>
                <a:latin typeface="微软雅黑" panose="020B0503020204020204" pitchFamily="34" charset="-122"/>
                <a:ea typeface="微软雅黑" panose="020B0503020204020204" pitchFamily="34" charset="-122"/>
              </a:rPr>
              <a:t>信</a:t>
            </a:r>
            <a:r>
              <a:rPr lang="en-US" altLang="zh-CN" sz="2000" b="1" dirty="0" smtClean="0">
                <a:solidFill>
                  <a:srgbClr val="C00000"/>
                </a:solidFill>
                <a:latin typeface="微软雅黑" panose="020B0503020204020204" pitchFamily="34" charset="-122"/>
                <a:ea typeface="微软雅黑" panose="020B0503020204020204" pitchFamily="34" charset="-122"/>
              </a:rPr>
              <a:t>/</a:t>
            </a:r>
            <a:r>
              <a:rPr lang="zh-CN" altLang="en-US" sz="2000" b="1" dirty="0" smtClean="0">
                <a:solidFill>
                  <a:srgbClr val="C00000"/>
                </a:solidFill>
                <a:latin typeface="微软雅黑" panose="020B0503020204020204" pitchFamily="34" charset="-122"/>
                <a:ea typeface="微软雅黑" panose="020B0503020204020204" pitchFamily="34" charset="-122"/>
              </a:rPr>
              <a:t>语音</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b="1" dirty="0" smtClean="0">
                <a:solidFill>
                  <a:srgbClr val="C00000"/>
                </a:solidFill>
                <a:latin typeface="微软雅黑" panose="020B0503020204020204" pitchFamily="34" charset="-122"/>
                <a:ea typeface="微软雅黑" panose="020B0503020204020204" pitchFamily="34" charset="-122"/>
              </a:rPr>
              <a:t>多数预付</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sp>
        <p:nvSpPr>
          <p:cNvPr id="17" name="标题 1"/>
          <p:cNvSpPr>
            <a:spLocks noGrp="1"/>
          </p:cNvSpPr>
          <p:nvPr>
            <p:ph type="title"/>
          </p:nvPr>
        </p:nvSpPr>
        <p:spPr>
          <a:xfrm>
            <a:off x="695949" y="1237106"/>
            <a:ext cx="2893685" cy="430667"/>
          </a:xfrm>
          <a:solidFill>
            <a:schemeClr val="accent5">
              <a:lumMod val="75000"/>
            </a:schemeClr>
          </a:solidFill>
        </p:spPr>
        <p:txBody>
          <a:bodyPr>
            <a:normAutofit/>
          </a:bodyPr>
          <a:lstStyle/>
          <a:p>
            <a:r>
              <a:rPr lang="en-US" altLang="zh-CN" sz="1999" b="1" dirty="0" smtClean="0">
                <a:solidFill>
                  <a:schemeClr val="bg1"/>
                </a:solidFill>
                <a:latin typeface="微软雅黑" panose="020B0503020204020204" pitchFamily="34" charset="-122"/>
                <a:ea typeface="微软雅黑" panose="020B0503020204020204" pitchFamily="34" charset="-122"/>
              </a:rPr>
              <a:t>	</a:t>
            </a:r>
            <a:r>
              <a:rPr lang="zh-CN" altLang="en-US" sz="1999" b="1" dirty="0" smtClean="0">
                <a:solidFill>
                  <a:schemeClr val="bg1"/>
                </a:solidFill>
                <a:latin typeface="微软雅黑" panose="020B0503020204020204" pitchFamily="34" charset="-122"/>
                <a:ea typeface="微软雅黑" panose="020B0503020204020204" pitchFamily="34" charset="-122"/>
              </a:rPr>
              <a:t>业</a:t>
            </a:r>
            <a:r>
              <a:rPr lang="zh-CN" altLang="en-US" sz="1999" b="1" dirty="0">
                <a:solidFill>
                  <a:schemeClr val="bg1"/>
                </a:solidFill>
                <a:latin typeface="微软雅黑" panose="020B0503020204020204" pitchFamily="34" charset="-122"/>
                <a:ea typeface="微软雅黑" panose="020B0503020204020204" pitchFamily="34" charset="-122"/>
              </a:rPr>
              <a:t>务诉求</a:t>
            </a:r>
          </a:p>
        </p:txBody>
      </p:sp>
      <p:pic>
        <p:nvPicPr>
          <p:cNvPr id="2" name="图片 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553460" y="2502399"/>
            <a:ext cx="2438405" cy="4355601"/>
          </a:xfrm>
          <a:prstGeom prst="rect">
            <a:avLst/>
          </a:prstGeom>
        </p:spPr>
      </p:pic>
    </p:spTree>
    <p:extLst>
      <p:ext uri="{BB962C8B-B14F-4D97-AF65-F5344CB8AC3E}">
        <p14:creationId xmlns:p14="http://schemas.microsoft.com/office/powerpoint/2010/main" xmlns="" val="11345192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未标题-1"/>
          <p:cNvPicPr>
            <a:picLocks noChangeAspect="1" noChangeArrowheads="1"/>
          </p:cNvPicPr>
          <p:nvPr/>
        </p:nvPicPr>
        <p:blipFill>
          <a:blip r:embed="rId2" cstate="print"/>
          <a:srcRect/>
          <a:stretch>
            <a:fillRect/>
          </a:stretch>
        </p:blipFill>
        <p:spPr bwMode="auto">
          <a:xfrm>
            <a:off x="660400" y="857250"/>
            <a:ext cx="11537950" cy="276225"/>
          </a:xfrm>
          <a:prstGeom prst="rect">
            <a:avLst/>
          </a:prstGeom>
          <a:noFill/>
          <a:ln w="9525">
            <a:noFill/>
            <a:miter lim="800000"/>
            <a:headEnd/>
            <a:tailEnd/>
          </a:ln>
        </p:spPr>
      </p:pic>
      <p:pic>
        <p:nvPicPr>
          <p:cNvPr id="5" name="Picture 18"/>
          <p:cNvPicPr>
            <a:picLocks noChangeAspect="1" noChangeArrowheads="1"/>
          </p:cNvPicPr>
          <p:nvPr/>
        </p:nvPicPr>
        <p:blipFill>
          <a:blip r:embed="rId3" cstate="print"/>
          <a:srcRect/>
          <a:stretch>
            <a:fillRect/>
          </a:stretch>
        </p:blipFill>
        <p:spPr bwMode="auto">
          <a:xfrm>
            <a:off x="10653486" y="7938"/>
            <a:ext cx="1422627" cy="822325"/>
          </a:xfrm>
          <a:prstGeom prst="rect">
            <a:avLst/>
          </a:prstGeom>
          <a:noFill/>
          <a:ln w="9525">
            <a:noFill/>
            <a:miter lim="800000"/>
            <a:headEnd/>
            <a:tailEnd/>
          </a:ln>
        </p:spPr>
      </p:pic>
      <p:sp>
        <p:nvSpPr>
          <p:cNvPr id="7" name="燕尾形 2"/>
          <p:cNvSpPr>
            <a:spLocks noChangeArrowheads="1"/>
          </p:cNvSpPr>
          <p:nvPr/>
        </p:nvSpPr>
        <p:spPr bwMode="auto">
          <a:xfrm>
            <a:off x="2067844" y="338442"/>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8" name="TextBox 10"/>
          <p:cNvSpPr>
            <a:spLocks noChangeArrowheads="1"/>
          </p:cNvSpPr>
          <p:nvPr/>
        </p:nvSpPr>
        <p:spPr bwMode="auto">
          <a:xfrm>
            <a:off x="695950" y="406235"/>
            <a:ext cx="1107996" cy="369332"/>
          </a:xfrm>
          <a:prstGeom prst="rect">
            <a:avLst/>
          </a:prstGeom>
          <a:noFill/>
          <a:ln w="9525">
            <a:noFill/>
            <a:miter lim="800000"/>
            <a:headEnd/>
            <a:tailEnd/>
          </a:ln>
        </p:spPr>
        <p:txBody>
          <a:bodyPr wrap="none">
            <a:spAutoFit/>
          </a:bodyPr>
          <a:lstStyle/>
          <a:p>
            <a:r>
              <a:rPr lang="zh-CN" altLang="en-US" b="1" dirty="0">
                <a:solidFill>
                  <a:schemeClr val="tx1">
                    <a:lumMod val="75000"/>
                    <a:lumOff val="25000"/>
                  </a:schemeClr>
                </a:solidFill>
                <a:latin typeface="微软雅黑" pitchFamily="34" charset="-122"/>
                <a:ea typeface="微软雅黑" pitchFamily="34" charset="-122"/>
                <a:sym typeface="Impact" pitchFamily="34" charset="0"/>
              </a:rPr>
              <a:t>车辆服务</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9"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95000"/>
                  </a:schemeClr>
                </a:solidFill>
                <a:latin typeface="微软雅黑" pitchFamily="34" charset="-122"/>
                <a:ea typeface="微软雅黑" pitchFamily="34" charset="-122"/>
                <a:sym typeface="Impact" pitchFamily="34" charset="0"/>
              </a:rPr>
              <a:t>消费电子</a:t>
            </a:r>
            <a:endParaRPr lang="zh-CN" altLang="en-US" b="1" dirty="0">
              <a:solidFill>
                <a:schemeClr val="bg1">
                  <a:lumMod val="95000"/>
                </a:schemeClr>
              </a:solidFill>
              <a:latin typeface="微软雅黑" pitchFamily="34" charset="-122"/>
              <a:ea typeface="微软雅黑" pitchFamily="34" charset="-122"/>
            </a:endParaRPr>
          </a:p>
        </p:txBody>
      </p:sp>
      <p:sp>
        <p:nvSpPr>
          <p:cNvPr id="10"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2"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智能抄表</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3"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4" name="Text Placeholder 5"/>
          <p:cNvSpPr txBox="1">
            <a:spLocks/>
          </p:cNvSpPr>
          <p:nvPr/>
        </p:nvSpPr>
        <p:spPr>
          <a:xfrm>
            <a:off x="8076148" y="2514719"/>
            <a:ext cx="2946017" cy="32863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smtClean="0"/>
          </a:p>
          <a:p>
            <a:r>
              <a:rPr lang="en-US" altLang="zh-CN" sz="2400" smtClean="0"/>
              <a:t>BostonScinece </a:t>
            </a:r>
            <a:r>
              <a:rPr lang="zh-CN" altLang="en-US" sz="2400" smtClean="0"/>
              <a:t>通过无线网络获从植入病人体内的起搏器获取数据</a:t>
            </a:r>
            <a:endParaRPr lang="en-US" sz="2400" dirty="0"/>
          </a:p>
        </p:txBody>
      </p:sp>
      <p:pic>
        <p:nvPicPr>
          <p:cNvPr id="15" name="Picture 6"/>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660315" y="1729193"/>
            <a:ext cx="6876534" cy="4071906"/>
          </a:xfrm>
          <a:prstGeom prst="rect">
            <a:avLst/>
          </a:prstGeom>
        </p:spPr>
      </p:pic>
      <p:pic>
        <p:nvPicPr>
          <p:cNvPr id="16" name="Picture Placeholder 3" descr="BostonScientificBlue.jpg"/>
          <p:cNvPicPr>
            <a:picLocks noChangeAspect="1"/>
          </p:cNvPicPr>
          <p:nvPr/>
        </p:nvPicPr>
        <p:blipFill>
          <a:blip r:embed="rId5" cstate="screen">
            <a:extLst>
              <a:ext uri="{28A0092B-C50C-407E-A947-70E740481C1C}">
                <a14:useLocalDpi xmlns:a14="http://schemas.microsoft.com/office/drawing/2010/main" xmlns=""/>
              </a:ext>
            </a:extLst>
          </a:blip>
          <a:srcRect l="-24274" r="-24274"/>
          <a:stretch>
            <a:fillRect/>
          </a:stretch>
        </p:blipFill>
        <p:spPr>
          <a:xfrm>
            <a:off x="7845992" y="1103616"/>
            <a:ext cx="3699980" cy="877773"/>
          </a:xfrm>
          <a:prstGeom prst="rect">
            <a:avLst/>
          </a:prstGeom>
        </p:spPr>
      </p:pic>
    </p:spTree>
    <p:extLst>
      <p:ext uri="{BB962C8B-B14F-4D97-AF65-F5344CB8AC3E}">
        <p14:creationId xmlns:p14="http://schemas.microsoft.com/office/powerpoint/2010/main" xmlns="" val="28416241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未标题-1"/>
          <p:cNvPicPr>
            <a:picLocks noChangeAspect="1" noChangeArrowheads="1"/>
          </p:cNvPicPr>
          <p:nvPr/>
        </p:nvPicPr>
        <p:blipFill>
          <a:blip r:embed="rId2" cstate="print"/>
          <a:srcRect/>
          <a:stretch>
            <a:fillRect/>
          </a:stretch>
        </p:blipFill>
        <p:spPr bwMode="auto">
          <a:xfrm>
            <a:off x="660400" y="857250"/>
            <a:ext cx="11537950" cy="276225"/>
          </a:xfrm>
          <a:prstGeom prst="rect">
            <a:avLst/>
          </a:prstGeom>
          <a:noFill/>
          <a:ln w="9525">
            <a:noFill/>
            <a:miter lim="800000"/>
            <a:headEnd/>
            <a:tailEnd/>
          </a:ln>
        </p:spPr>
      </p:pic>
      <p:pic>
        <p:nvPicPr>
          <p:cNvPr id="5" name="Picture 18"/>
          <p:cNvPicPr>
            <a:picLocks noChangeAspect="1" noChangeArrowheads="1"/>
          </p:cNvPicPr>
          <p:nvPr/>
        </p:nvPicPr>
        <p:blipFill>
          <a:blip r:embed="rId3" cstate="print"/>
          <a:srcRect/>
          <a:stretch>
            <a:fillRect/>
          </a:stretch>
        </p:blipFill>
        <p:spPr bwMode="auto">
          <a:xfrm>
            <a:off x="10653486" y="7938"/>
            <a:ext cx="1422627" cy="822325"/>
          </a:xfrm>
          <a:prstGeom prst="rect">
            <a:avLst/>
          </a:prstGeom>
          <a:noFill/>
          <a:ln w="9525">
            <a:noFill/>
            <a:miter lim="800000"/>
            <a:headEnd/>
            <a:tailEnd/>
          </a:ln>
        </p:spPr>
      </p:pic>
      <p:sp>
        <p:nvSpPr>
          <p:cNvPr id="7" name="燕尾形 2"/>
          <p:cNvSpPr>
            <a:spLocks noChangeArrowheads="1"/>
          </p:cNvSpPr>
          <p:nvPr/>
        </p:nvSpPr>
        <p:spPr bwMode="auto">
          <a:xfrm>
            <a:off x="2067844" y="338442"/>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8" name="TextBox 10"/>
          <p:cNvSpPr>
            <a:spLocks noChangeArrowheads="1"/>
          </p:cNvSpPr>
          <p:nvPr/>
        </p:nvSpPr>
        <p:spPr bwMode="auto">
          <a:xfrm>
            <a:off x="695950" y="406235"/>
            <a:ext cx="1107996" cy="369332"/>
          </a:xfrm>
          <a:prstGeom prst="rect">
            <a:avLst/>
          </a:prstGeom>
          <a:noFill/>
          <a:ln w="9525">
            <a:noFill/>
            <a:miter lim="800000"/>
            <a:headEnd/>
            <a:tailEnd/>
          </a:ln>
        </p:spPr>
        <p:txBody>
          <a:bodyPr wrap="none">
            <a:spAutoFit/>
          </a:bodyPr>
          <a:lstStyle/>
          <a:p>
            <a:r>
              <a:rPr lang="zh-CN" altLang="en-US" b="1" dirty="0">
                <a:solidFill>
                  <a:schemeClr val="tx1">
                    <a:lumMod val="75000"/>
                    <a:lumOff val="25000"/>
                  </a:schemeClr>
                </a:solidFill>
                <a:latin typeface="微软雅黑" pitchFamily="34" charset="-122"/>
                <a:ea typeface="微软雅黑" pitchFamily="34" charset="-122"/>
                <a:sym typeface="Impact" pitchFamily="34" charset="0"/>
              </a:rPr>
              <a:t>车辆服务</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9"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95000"/>
                  </a:schemeClr>
                </a:solidFill>
                <a:latin typeface="微软雅黑" pitchFamily="34" charset="-122"/>
                <a:ea typeface="微软雅黑" pitchFamily="34" charset="-122"/>
                <a:sym typeface="Impact" pitchFamily="34" charset="0"/>
              </a:rPr>
              <a:t>消费电子</a:t>
            </a:r>
            <a:endParaRPr lang="zh-CN" altLang="en-US" b="1" dirty="0">
              <a:solidFill>
                <a:schemeClr val="bg1">
                  <a:lumMod val="95000"/>
                </a:schemeClr>
              </a:solidFill>
              <a:latin typeface="微软雅黑" pitchFamily="34" charset="-122"/>
              <a:ea typeface="微软雅黑" pitchFamily="34" charset="-122"/>
            </a:endParaRPr>
          </a:p>
        </p:txBody>
      </p:sp>
      <p:sp>
        <p:nvSpPr>
          <p:cNvPr id="10"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2"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智能抄表</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3"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pic>
        <p:nvPicPr>
          <p:cNvPr id="3" name="图片 2"/>
          <p:cNvPicPr>
            <a:picLocks noChangeAspect="1"/>
          </p:cNvPicPr>
          <p:nvPr/>
        </p:nvPicPr>
        <p:blipFill>
          <a:blip r:embed="rId4"/>
          <a:stretch>
            <a:fillRect/>
          </a:stretch>
        </p:blipFill>
        <p:spPr>
          <a:xfrm>
            <a:off x="202545" y="1362074"/>
            <a:ext cx="11044575" cy="5111877"/>
          </a:xfrm>
          <a:prstGeom prst="rect">
            <a:avLst/>
          </a:prstGeom>
        </p:spPr>
      </p:pic>
    </p:spTree>
    <p:extLst>
      <p:ext uri="{BB962C8B-B14F-4D97-AF65-F5344CB8AC3E}">
        <p14:creationId xmlns:p14="http://schemas.microsoft.com/office/powerpoint/2010/main" xmlns="" val="6391261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未标题-1"/>
          <p:cNvPicPr>
            <a:picLocks noChangeAspect="1" noChangeArrowheads="1"/>
          </p:cNvPicPr>
          <p:nvPr/>
        </p:nvPicPr>
        <p:blipFill>
          <a:blip r:embed="rId3" cstate="print"/>
          <a:srcRect/>
          <a:stretch>
            <a:fillRect/>
          </a:stretch>
        </p:blipFill>
        <p:spPr bwMode="auto">
          <a:xfrm>
            <a:off x="660400" y="857250"/>
            <a:ext cx="11537950" cy="276225"/>
          </a:xfrm>
          <a:prstGeom prst="rect">
            <a:avLst/>
          </a:prstGeom>
          <a:noFill/>
          <a:ln w="9525">
            <a:noFill/>
            <a:miter lim="800000"/>
            <a:headEnd/>
            <a:tailEnd/>
          </a:ln>
        </p:spPr>
      </p:pic>
      <p:pic>
        <p:nvPicPr>
          <p:cNvPr id="5" name="Picture 18"/>
          <p:cNvPicPr>
            <a:picLocks noChangeAspect="1" noChangeArrowheads="1"/>
          </p:cNvPicPr>
          <p:nvPr/>
        </p:nvPicPr>
        <p:blipFill>
          <a:blip r:embed="rId4" cstate="print"/>
          <a:srcRect/>
          <a:stretch>
            <a:fillRect/>
          </a:stretch>
        </p:blipFill>
        <p:spPr bwMode="auto">
          <a:xfrm>
            <a:off x="10653486" y="7938"/>
            <a:ext cx="1422627" cy="822325"/>
          </a:xfrm>
          <a:prstGeom prst="rect">
            <a:avLst/>
          </a:prstGeom>
          <a:noFill/>
          <a:ln w="9525">
            <a:noFill/>
            <a:miter lim="800000"/>
            <a:headEnd/>
            <a:tailEnd/>
          </a:ln>
        </p:spPr>
      </p:pic>
      <p:sp>
        <p:nvSpPr>
          <p:cNvPr id="7" name="燕尾形 2"/>
          <p:cNvSpPr>
            <a:spLocks noChangeArrowheads="1"/>
          </p:cNvSpPr>
          <p:nvPr/>
        </p:nvSpPr>
        <p:spPr bwMode="auto">
          <a:xfrm>
            <a:off x="2067844" y="338442"/>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8" name="TextBox 10"/>
          <p:cNvSpPr>
            <a:spLocks noChangeArrowheads="1"/>
          </p:cNvSpPr>
          <p:nvPr/>
        </p:nvSpPr>
        <p:spPr bwMode="auto">
          <a:xfrm>
            <a:off x="695950" y="406235"/>
            <a:ext cx="1107996" cy="369332"/>
          </a:xfrm>
          <a:prstGeom prst="rect">
            <a:avLst/>
          </a:prstGeom>
          <a:noFill/>
          <a:ln w="9525">
            <a:noFill/>
            <a:miter lim="800000"/>
            <a:headEnd/>
            <a:tailEnd/>
          </a:ln>
        </p:spPr>
        <p:txBody>
          <a:bodyPr wrap="none">
            <a:spAutoFit/>
          </a:bodyPr>
          <a:lstStyle/>
          <a:p>
            <a:r>
              <a:rPr lang="zh-CN" altLang="en-US" b="1" dirty="0">
                <a:solidFill>
                  <a:schemeClr val="tx1">
                    <a:lumMod val="75000"/>
                    <a:lumOff val="25000"/>
                  </a:schemeClr>
                </a:solidFill>
                <a:latin typeface="微软雅黑" pitchFamily="34" charset="-122"/>
                <a:ea typeface="微软雅黑" pitchFamily="34" charset="-122"/>
                <a:sym typeface="Impact" pitchFamily="34" charset="0"/>
              </a:rPr>
              <a:t>车辆服务</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9"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95000"/>
                  </a:schemeClr>
                </a:solidFill>
                <a:latin typeface="微软雅黑" pitchFamily="34" charset="-122"/>
                <a:ea typeface="微软雅黑" pitchFamily="34" charset="-122"/>
                <a:sym typeface="Impact" pitchFamily="34" charset="0"/>
              </a:rPr>
              <a:t>消费电子</a:t>
            </a:r>
            <a:endParaRPr lang="zh-CN" altLang="en-US" b="1" dirty="0">
              <a:solidFill>
                <a:schemeClr val="bg1">
                  <a:lumMod val="95000"/>
                </a:schemeClr>
              </a:solidFill>
              <a:latin typeface="微软雅黑" pitchFamily="34" charset="-122"/>
              <a:ea typeface="微软雅黑" pitchFamily="34" charset="-122"/>
            </a:endParaRPr>
          </a:p>
        </p:txBody>
      </p:sp>
      <p:sp>
        <p:nvSpPr>
          <p:cNvPr id="10"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2"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智能抄表</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3"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4" name="Rectangle 26"/>
          <p:cNvSpPr/>
          <p:nvPr/>
        </p:nvSpPr>
        <p:spPr>
          <a:xfrm>
            <a:off x="10459846" y="6286408"/>
            <a:ext cx="1727392" cy="571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00"/>
          <p:cNvGrpSpPr/>
          <p:nvPr/>
        </p:nvGrpSpPr>
        <p:grpSpPr>
          <a:xfrm>
            <a:off x="4494831" y="3794229"/>
            <a:ext cx="1613220" cy="1902922"/>
            <a:chOff x="8807023" y="1737328"/>
            <a:chExt cx="2023000" cy="2385980"/>
          </a:xfrm>
        </p:grpSpPr>
        <p:sp>
          <p:nvSpPr>
            <p:cNvPr id="17" name="Freeform 405"/>
            <p:cNvSpPr/>
            <p:nvPr/>
          </p:nvSpPr>
          <p:spPr>
            <a:xfrm>
              <a:off x="8807023" y="1987508"/>
              <a:ext cx="1405927" cy="1640149"/>
            </a:xfrm>
            <a:custGeom>
              <a:avLst/>
              <a:gdLst>
                <a:gd name="connsiteX0" fmla="*/ 2189773 w 3175171"/>
                <a:gd name="connsiteY0" fmla="*/ 10949 h 3755409"/>
                <a:gd name="connsiteX1" fmla="*/ 1872256 w 3175171"/>
                <a:gd name="connsiteY1" fmla="*/ 54744 h 3755409"/>
                <a:gd name="connsiteX2" fmla="*/ 1532841 w 3175171"/>
                <a:gd name="connsiteY2" fmla="*/ 87590 h 3755409"/>
                <a:gd name="connsiteX3" fmla="*/ 1434301 w 3175171"/>
                <a:gd name="connsiteY3" fmla="*/ 76641 h 3755409"/>
                <a:gd name="connsiteX4" fmla="*/ 1291966 w 3175171"/>
                <a:gd name="connsiteY4" fmla="*/ 131385 h 3755409"/>
                <a:gd name="connsiteX5" fmla="*/ 897807 w 3175171"/>
                <a:gd name="connsiteY5" fmla="*/ 164231 h 3755409"/>
                <a:gd name="connsiteX6" fmla="*/ 700727 w 3175171"/>
                <a:gd name="connsiteY6" fmla="*/ 153282 h 3755409"/>
                <a:gd name="connsiteX7" fmla="*/ 580290 w 3175171"/>
                <a:gd name="connsiteY7" fmla="*/ 109487 h 3755409"/>
                <a:gd name="connsiteX8" fmla="*/ 580290 w 3175171"/>
                <a:gd name="connsiteY8" fmla="*/ 109487 h 3755409"/>
                <a:gd name="connsiteX9" fmla="*/ 405108 w 3175171"/>
                <a:gd name="connsiteY9" fmla="*/ 87590 h 3755409"/>
                <a:gd name="connsiteX10" fmla="*/ 306568 w 3175171"/>
                <a:gd name="connsiteY10" fmla="*/ 65693 h 3755409"/>
                <a:gd name="connsiteX11" fmla="*/ 175182 w 3175171"/>
                <a:gd name="connsiteY11" fmla="*/ 54744 h 3755409"/>
                <a:gd name="connsiteX12" fmla="*/ 175182 w 3175171"/>
                <a:gd name="connsiteY12" fmla="*/ 87590 h 3755409"/>
                <a:gd name="connsiteX13" fmla="*/ 0 w 3175171"/>
                <a:gd name="connsiteY13" fmla="*/ 98539 h 3755409"/>
                <a:gd name="connsiteX14" fmla="*/ 0 w 3175171"/>
                <a:gd name="connsiteY14" fmla="*/ 98539 h 3755409"/>
                <a:gd name="connsiteX15" fmla="*/ 32846 w 3175171"/>
                <a:gd name="connsiteY15" fmla="*/ 218974 h 3755409"/>
                <a:gd name="connsiteX16" fmla="*/ 131386 w 3175171"/>
                <a:gd name="connsiteY16" fmla="*/ 218974 h 3755409"/>
                <a:gd name="connsiteX17" fmla="*/ 328466 w 3175171"/>
                <a:gd name="connsiteY17" fmla="*/ 218974 h 3755409"/>
                <a:gd name="connsiteX18" fmla="*/ 569341 w 3175171"/>
                <a:gd name="connsiteY18" fmla="*/ 218974 h 3755409"/>
                <a:gd name="connsiteX19" fmla="*/ 667881 w 3175171"/>
                <a:gd name="connsiteY19" fmla="*/ 481744 h 3755409"/>
                <a:gd name="connsiteX20" fmla="*/ 864960 w 3175171"/>
                <a:gd name="connsiteY20" fmla="*/ 656923 h 3755409"/>
                <a:gd name="connsiteX21" fmla="*/ 1204375 w 3175171"/>
                <a:gd name="connsiteY21" fmla="*/ 613128 h 3755409"/>
                <a:gd name="connsiteX22" fmla="*/ 1675176 w 3175171"/>
                <a:gd name="connsiteY22" fmla="*/ 810205 h 3755409"/>
                <a:gd name="connsiteX23" fmla="*/ 1609483 w 3175171"/>
                <a:gd name="connsiteY23" fmla="*/ 1423333 h 3755409"/>
                <a:gd name="connsiteX24" fmla="*/ 1609483 w 3175171"/>
                <a:gd name="connsiteY24" fmla="*/ 1423333 h 3755409"/>
                <a:gd name="connsiteX25" fmla="*/ 1686125 w 3175171"/>
                <a:gd name="connsiteY25" fmla="*/ 1543769 h 3755409"/>
                <a:gd name="connsiteX26" fmla="*/ 1686125 w 3175171"/>
                <a:gd name="connsiteY26" fmla="*/ 1543769 h 3755409"/>
                <a:gd name="connsiteX27" fmla="*/ 1718972 w 3175171"/>
                <a:gd name="connsiteY27" fmla="*/ 1883179 h 3755409"/>
                <a:gd name="connsiteX28" fmla="*/ 1806563 w 3175171"/>
                <a:gd name="connsiteY28" fmla="*/ 2003615 h 3755409"/>
                <a:gd name="connsiteX29" fmla="*/ 1642330 w 3175171"/>
                <a:gd name="connsiteY29" fmla="*/ 3755409 h 3755409"/>
                <a:gd name="connsiteX30" fmla="*/ 3175171 w 3175171"/>
                <a:gd name="connsiteY30" fmla="*/ 3711614 h 3755409"/>
                <a:gd name="connsiteX31" fmla="*/ 3010938 w 3175171"/>
                <a:gd name="connsiteY31" fmla="*/ 2671486 h 3755409"/>
                <a:gd name="connsiteX32" fmla="*/ 3010938 w 3175171"/>
                <a:gd name="connsiteY32" fmla="*/ 2671486 h 3755409"/>
                <a:gd name="connsiteX33" fmla="*/ 2999989 w 3175171"/>
                <a:gd name="connsiteY33" fmla="*/ 2102153 h 3755409"/>
                <a:gd name="connsiteX34" fmla="*/ 2999989 w 3175171"/>
                <a:gd name="connsiteY34" fmla="*/ 2102153 h 3755409"/>
                <a:gd name="connsiteX35" fmla="*/ 2781012 w 3175171"/>
                <a:gd name="connsiteY35" fmla="*/ 164231 h 3755409"/>
                <a:gd name="connsiteX36" fmla="*/ 2299262 w 3175171"/>
                <a:gd name="connsiteY36" fmla="*/ 0 h 3755409"/>
                <a:gd name="connsiteX37" fmla="*/ 2189773 w 3175171"/>
                <a:gd name="connsiteY37" fmla="*/ 10949 h 3755409"/>
                <a:gd name="connsiteX0" fmla="*/ 2189773 w 3175171"/>
                <a:gd name="connsiteY0" fmla="*/ 10949 h 3755409"/>
                <a:gd name="connsiteX1" fmla="*/ 1872256 w 3175171"/>
                <a:gd name="connsiteY1" fmla="*/ 54744 h 3755409"/>
                <a:gd name="connsiteX2" fmla="*/ 1664227 w 3175171"/>
                <a:gd name="connsiteY2" fmla="*/ 54744 h 3755409"/>
                <a:gd name="connsiteX3" fmla="*/ 1434301 w 3175171"/>
                <a:gd name="connsiteY3" fmla="*/ 76641 h 3755409"/>
                <a:gd name="connsiteX4" fmla="*/ 1291966 w 3175171"/>
                <a:gd name="connsiteY4" fmla="*/ 131385 h 3755409"/>
                <a:gd name="connsiteX5" fmla="*/ 897807 w 3175171"/>
                <a:gd name="connsiteY5" fmla="*/ 164231 h 3755409"/>
                <a:gd name="connsiteX6" fmla="*/ 700727 w 3175171"/>
                <a:gd name="connsiteY6" fmla="*/ 153282 h 3755409"/>
                <a:gd name="connsiteX7" fmla="*/ 580290 w 3175171"/>
                <a:gd name="connsiteY7" fmla="*/ 109487 h 3755409"/>
                <a:gd name="connsiteX8" fmla="*/ 580290 w 3175171"/>
                <a:gd name="connsiteY8" fmla="*/ 109487 h 3755409"/>
                <a:gd name="connsiteX9" fmla="*/ 405108 w 3175171"/>
                <a:gd name="connsiteY9" fmla="*/ 87590 h 3755409"/>
                <a:gd name="connsiteX10" fmla="*/ 306568 w 3175171"/>
                <a:gd name="connsiteY10" fmla="*/ 65693 h 3755409"/>
                <a:gd name="connsiteX11" fmla="*/ 175182 w 3175171"/>
                <a:gd name="connsiteY11" fmla="*/ 54744 h 3755409"/>
                <a:gd name="connsiteX12" fmla="*/ 175182 w 3175171"/>
                <a:gd name="connsiteY12" fmla="*/ 87590 h 3755409"/>
                <a:gd name="connsiteX13" fmla="*/ 0 w 3175171"/>
                <a:gd name="connsiteY13" fmla="*/ 98539 h 3755409"/>
                <a:gd name="connsiteX14" fmla="*/ 0 w 3175171"/>
                <a:gd name="connsiteY14" fmla="*/ 98539 h 3755409"/>
                <a:gd name="connsiteX15" fmla="*/ 32846 w 3175171"/>
                <a:gd name="connsiteY15" fmla="*/ 218974 h 3755409"/>
                <a:gd name="connsiteX16" fmla="*/ 131386 w 3175171"/>
                <a:gd name="connsiteY16" fmla="*/ 218974 h 3755409"/>
                <a:gd name="connsiteX17" fmla="*/ 328466 w 3175171"/>
                <a:gd name="connsiteY17" fmla="*/ 218974 h 3755409"/>
                <a:gd name="connsiteX18" fmla="*/ 569341 w 3175171"/>
                <a:gd name="connsiteY18" fmla="*/ 218974 h 3755409"/>
                <a:gd name="connsiteX19" fmla="*/ 667881 w 3175171"/>
                <a:gd name="connsiteY19" fmla="*/ 481744 h 3755409"/>
                <a:gd name="connsiteX20" fmla="*/ 864960 w 3175171"/>
                <a:gd name="connsiteY20" fmla="*/ 656923 h 3755409"/>
                <a:gd name="connsiteX21" fmla="*/ 1204375 w 3175171"/>
                <a:gd name="connsiteY21" fmla="*/ 613128 h 3755409"/>
                <a:gd name="connsiteX22" fmla="*/ 1675176 w 3175171"/>
                <a:gd name="connsiteY22" fmla="*/ 810205 h 3755409"/>
                <a:gd name="connsiteX23" fmla="*/ 1609483 w 3175171"/>
                <a:gd name="connsiteY23" fmla="*/ 1423333 h 3755409"/>
                <a:gd name="connsiteX24" fmla="*/ 1609483 w 3175171"/>
                <a:gd name="connsiteY24" fmla="*/ 1423333 h 3755409"/>
                <a:gd name="connsiteX25" fmla="*/ 1686125 w 3175171"/>
                <a:gd name="connsiteY25" fmla="*/ 1543769 h 3755409"/>
                <a:gd name="connsiteX26" fmla="*/ 1686125 w 3175171"/>
                <a:gd name="connsiteY26" fmla="*/ 1543769 h 3755409"/>
                <a:gd name="connsiteX27" fmla="*/ 1718972 w 3175171"/>
                <a:gd name="connsiteY27" fmla="*/ 1883179 h 3755409"/>
                <a:gd name="connsiteX28" fmla="*/ 1806563 w 3175171"/>
                <a:gd name="connsiteY28" fmla="*/ 2003615 h 3755409"/>
                <a:gd name="connsiteX29" fmla="*/ 1642330 w 3175171"/>
                <a:gd name="connsiteY29" fmla="*/ 3755409 h 3755409"/>
                <a:gd name="connsiteX30" fmla="*/ 3175171 w 3175171"/>
                <a:gd name="connsiteY30" fmla="*/ 3711614 h 3755409"/>
                <a:gd name="connsiteX31" fmla="*/ 3010938 w 3175171"/>
                <a:gd name="connsiteY31" fmla="*/ 2671486 h 3755409"/>
                <a:gd name="connsiteX32" fmla="*/ 3010938 w 3175171"/>
                <a:gd name="connsiteY32" fmla="*/ 2671486 h 3755409"/>
                <a:gd name="connsiteX33" fmla="*/ 2999989 w 3175171"/>
                <a:gd name="connsiteY33" fmla="*/ 2102153 h 3755409"/>
                <a:gd name="connsiteX34" fmla="*/ 2999989 w 3175171"/>
                <a:gd name="connsiteY34" fmla="*/ 2102153 h 3755409"/>
                <a:gd name="connsiteX35" fmla="*/ 2781012 w 3175171"/>
                <a:gd name="connsiteY35" fmla="*/ 164231 h 3755409"/>
                <a:gd name="connsiteX36" fmla="*/ 2299262 w 3175171"/>
                <a:gd name="connsiteY36" fmla="*/ 0 h 3755409"/>
                <a:gd name="connsiteX37" fmla="*/ 2189773 w 3175171"/>
                <a:gd name="connsiteY37" fmla="*/ 10949 h 3755409"/>
                <a:gd name="connsiteX0" fmla="*/ 2189773 w 3175171"/>
                <a:gd name="connsiteY0" fmla="*/ 10949 h 3755409"/>
                <a:gd name="connsiteX1" fmla="*/ 1872256 w 3175171"/>
                <a:gd name="connsiteY1" fmla="*/ 54744 h 3755409"/>
                <a:gd name="connsiteX2" fmla="*/ 1664227 w 3175171"/>
                <a:gd name="connsiteY2" fmla="*/ 54744 h 3755409"/>
                <a:gd name="connsiteX3" fmla="*/ 1434301 w 3175171"/>
                <a:gd name="connsiteY3" fmla="*/ 76641 h 3755409"/>
                <a:gd name="connsiteX4" fmla="*/ 1291966 w 3175171"/>
                <a:gd name="connsiteY4" fmla="*/ 131385 h 3755409"/>
                <a:gd name="connsiteX5" fmla="*/ 897807 w 3175171"/>
                <a:gd name="connsiteY5" fmla="*/ 164231 h 3755409"/>
                <a:gd name="connsiteX6" fmla="*/ 700727 w 3175171"/>
                <a:gd name="connsiteY6" fmla="*/ 153282 h 3755409"/>
                <a:gd name="connsiteX7" fmla="*/ 580290 w 3175171"/>
                <a:gd name="connsiteY7" fmla="*/ 109487 h 3755409"/>
                <a:gd name="connsiteX8" fmla="*/ 580290 w 3175171"/>
                <a:gd name="connsiteY8" fmla="*/ 109487 h 3755409"/>
                <a:gd name="connsiteX9" fmla="*/ 405108 w 3175171"/>
                <a:gd name="connsiteY9" fmla="*/ 87590 h 3755409"/>
                <a:gd name="connsiteX10" fmla="*/ 306568 w 3175171"/>
                <a:gd name="connsiteY10" fmla="*/ 65693 h 3755409"/>
                <a:gd name="connsiteX11" fmla="*/ 175182 w 3175171"/>
                <a:gd name="connsiteY11" fmla="*/ 54744 h 3755409"/>
                <a:gd name="connsiteX12" fmla="*/ 175182 w 3175171"/>
                <a:gd name="connsiteY12" fmla="*/ 87590 h 3755409"/>
                <a:gd name="connsiteX13" fmla="*/ 0 w 3175171"/>
                <a:gd name="connsiteY13" fmla="*/ 98539 h 3755409"/>
                <a:gd name="connsiteX14" fmla="*/ 0 w 3175171"/>
                <a:gd name="connsiteY14" fmla="*/ 98539 h 3755409"/>
                <a:gd name="connsiteX15" fmla="*/ 32846 w 3175171"/>
                <a:gd name="connsiteY15" fmla="*/ 218974 h 3755409"/>
                <a:gd name="connsiteX16" fmla="*/ 131386 w 3175171"/>
                <a:gd name="connsiteY16" fmla="*/ 218974 h 3755409"/>
                <a:gd name="connsiteX17" fmla="*/ 328466 w 3175171"/>
                <a:gd name="connsiteY17" fmla="*/ 218974 h 3755409"/>
                <a:gd name="connsiteX18" fmla="*/ 569341 w 3175171"/>
                <a:gd name="connsiteY18" fmla="*/ 218974 h 3755409"/>
                <a:gd name="connsiteX19" fmla="*/ 667881 w 3175171"/>
                <a:gd name="connsiteY19" fmla="*/ 481744 h 3755409"/>
                <a:gd name="connsiteX20" fmla="*/ 864960 w 3175171"/>
                <a:gd name="connsiteY20" fmla="*/ 656923 h 3755409"/>
                <a:gd name="connsiteX21" fmla="*/ 1204375 w 3175171"/>
                <a:gd name="connsiteY21" fmla="*/ 613128 h 3755409"/>
                <a:gd name="connsiteX22" fmla="*/ 1675176 w 3175171"/>
                <a:gd name="connsiteY22" fmla="*/ 810205 h 3755409"/>
                <a:gd name="connsiteX23" fmla="*/ 1609483 w 3175171"/>
                <a:gd name="connsiteY23" fmla="*/ 1423333 h 3755409"/>
                <a:gd name="connsiteX24" fmla="*/ 1609483 w 3175171"/>
                <a:gd name="connsiteY24" fmla="*/ 1423333 h 3755409"/>
                <a:gd name="connsiteX25" fmla="*/ 1686125 w 3175171"/>
                <a:gd name="connsiteY25" fmla="*/ 1543769 h 3755409"/>
                <a:gd name="connsiteX26" fmla="*/ 1686125 w 3175171"/>
                <a:gd name="connsiteY26" fmla="*/ 1543769 h 3755409"/>
                <a:gd name="connsiteX27" fmla="*/ 1718972 w 3175171"/>
                <a:gd name="connsiteY27" fmla="*/ 1883179 h 3755409"/>
                <a:gd name="connsiteX28" fmla="*/ 1753829 w 3175171"/>
                <a:gd name="connsiteY28" fmla="*/ 2003615 h 3755409"/>
                <a:gd name="connsiteX29" fmla="*/ 1642330 w 3175171"/>
                <a:gd name="connsiteY29" fmla="*/ 3755409 h 3755409"/>
                <a:gd name="connsiteX30" fmla="*/ 3175171 w 3175171"/>
                <a:gd name="connsiteY30" fmla="*/ 3711614 h 3755409"/>
                <a:gd name="connsiteX31" fmla="*/ 3010938 w 3175171"/>
                <a:gd name="connsiteY31" fmla="*/ 2671486 h 3755409"/>
                <a:gd name="connsiteX32" fmla="*/ 3010938 w 3175171"/>
                <a:gd name="connsiteY32" fmla="*/ 2671486 h 3755409"/>
                <a:gd name="connsiteX33" fmla="*/ 2999989 w 3175171"/>
                <a:gd name="connsiteY33" fmla="*/ 2102153 h 3755409"/>
                <a:gd name="connsiteX34" fmla="*/ 2999989 w 3175171"/>
                <a:gd name="connsiteY34" fmla="*/ 2102153 h 3755409"/>
                <a:gd name="connsiteX35" fmla="*/ 2781012 w 3175171"/>
                <a:gd name="connsiteY35" fmla="*/ 164231 h 3755409"/>
                <a:gd name="connsiteX36" fmla="*/ 2299262 w 3175171"/>
                <a:gd name="connsiteY36" fmla="*/ 0 h 3755409"/>
                <a:gd name="connsiteX37" fmla="*/ 2189773 w 3175171"/>
                <a:gd name="connsiteY37" fmla="*/ 10949 h 3755409"/>
                <a:gd name="connsiteX0" fmla="*/ 2189773 w 3175171"/>
                <a:gd name="connsiteY0" fmla="*/ 10949 h 3755409"/>
                <a:gd name="connsiteX1" fmla="*/ 1872256 w 3175171"/>
                <a:gd name="connsiteY1" fmla="*/ 54744 h 3755409"/>
                <a:gd name="connsiteX2" fmla="*/ 1664227 w 3175171"/>
                <a:gd name="connsiteY2" fmla="*/ 54744 h 3755409"/>
                <a:gd name="connsiteX3" fmla="*/ 1434301 w 3175171"/>
                <a:gd name="connsiteY3" fmla="*/ 76641 h 3755409"/>
                <a:gd name="connsiteX4" fmla="*/ 1291966 w 3175171"/>
                <a:gd name="connsiteY4" fmla="*/ 131385 h 3755409"/>
                <a:gd name="connsiteX5" fmla="*/ 897807 w 3175171"/>
                <a:gd name="connsiteY5" fmla="*/ 164231 h 3755409"/>
                <a:gd name="connsiteX6" fmla="*/ 700727 w 3175171"/>
                <a:gd name="connsiteY6" fmla="*/ 153282 h 3755409"/>
                <a:gd name="connsiteX7" fmla="*/ 580290 w 3175171"/>
                <a:gd name="connsiteY7" fmla="*/ 109487 h 3755409"/>
                <a:gd name="connsiteX8" fmla="*/ 580290 w 3175171"/>
                <a:gd name="connsiteY8" fmla="*/ 109487 h 3755409"/>
                <a:gd name="connsiteX9" fmla="*/ 405108 w 3175171"/>
                <a:gd name="connsiteY9" fmla="*/ 87590 h 3755409"/>
                <a:gd name="connsiteX10" fmla="*/ 306568 w 3175171"/>
                <a:gd name="connsiteY10" fmla="*/ 65693 h 3755409"/>
                <a:gd name="connsiteX11" fmla="*/ 175182 w 3175171"/>
                <a:gd name="connsiteY11" fmla="*/ 54744 h 3755409"/>
                <a:gd name="connsiteX12" fmla="*/ 175182 w 3175171"/>
                <a:gd name="connsiteY12" fmla="*/ 87590 h 3755409"/>
                <a:gd name="connsiteX13" fmla="*/ 0 w 3175171"/>
                <a:gd name="connsiteY13" fmla="*/ 98539 h 3755409"/>
                <a:gd name="connsiteX14" fmla="*/ 0 w 3175171"/>
                <a:gd name="connsiteY14" fmla="*/ 98539 h 3755409"/>
                <a:gd name="connsiteX15" fmla="*/ 32846 w 3175171"/>
                <a:gd name="connsiteY15" fmla="*/ 218974 h 3755409"/>
                <a:gd name="connsiteX16" fmla="*/ 131386 w 3175171"/>
                <a:gd name="connsiteY16" fmla="*/ 218974 h 3755409"/>
                <a:gd name="connsiteX17" fmla="*/ 346045 w 3175171"/>
                <a:gd name="connsiteY17" fmla="*/ 267313 h 3755409"/>
                <a:gd name="connsiteX18" fmla="*/ 569341 w 3175171"/>
                <a:gd name="connsiteY18" fmla="*/ 218974 h 3755409"/>
                <a:gd name="connsiteX19" fmla="*/ 667881 w 3175171"/>
                <a:gd name="connsiteY19" fmla="*/ 481744 h 3755409"/>
                <a:gd name="connsiteX20" fmla="*/ 864960 w 3175171"/>
                <a:gd name="connsiteY20" fmla="*/ 656923 h 3755409"/>
                <a:gd name="connsiteX21" fmla="*/ 1204375 w 3175171"/>
                <a:gd name="connsiteY21" fmla="*/ 613128 h 3755409"/>
                <a:gd name="connsiteX22" fmla="*/ 1675176 w 3175171"/>
                <a:gd name="connsiteY22" fmla="*/ 810205 h 3755409"/>
                <a:gd name="connsiteX23" fmla="*/ 1609483 w 3175171"/>
                <a:gd name="connsiteY23" fmla="*/ 1423333 h 3755409"/>
                <a:gd name="connsiteX24" fmla="*/ 1609483 w 3175171"/>
                <a:gd name="connsiteY24" fmla="*/ 1423333 h 3755409"/>
                <a:gd name="connsiteX25" fmla="*/ 1686125 w 3175171"/>
                <a:gd name="connsiteY25" fmla="*/ 1543769 h 3755409"/>
                <a:gd name="connsiteX26" fmla="*/ 1686125 w 3175171"/>
                <a:gd name="connsiteY26" fmla="*/ 1543769 h 3755409"/>
                <a:gd name="connsiteX27" fmla="*/ 1718972 w 3175171"/>
                <a:gd name="connsiteY27" fmla="*/ 1883179 h 3755409"/>
                <a:gd name="connsiteX28" fmla="*/ 1753829 w 3175171"/>
                <a:gd name="connsiteY28" fmla="*/ 2003615 h 3755409"/>
                <a:gd name="connsiteX29" fmla="*/ 1642330 w 3175171"/>
                <a:gd name="connsiteY29" fmla="*/ 3755409 h 3755409"/>
                <a:gd name="connsiteX30" fmla="*/ 3175171 w 3175171"/>
                <a:gd name="connsiteY30" fmla="*/ 3711614 h 3755409"/>
                <a:gd name="connsiteX31" fmla="*/ 3010938 w 3175171"/>
                <a:gd name="connsiteY31" fmla="*/ 2671486 h 3755409"/>
                <a:gd name="connsiteX32" fmla="*/ 3010938 w 3175171"/>
                <a:gd name="connsiteY32" fmla="*/ 2671486 h 3755409"/>
                <a:gd name="connsiteX33" fmla="*/ 2999989 w 3175171"/>
                <a:gd name="connsiteY33" fmla="*/ 2102153 h 3755409"/>
                <a:gd name="connsiteX34" fmla="*/ 2999989 w 3175171"/>
                <a:gd name="connsiteY34" fmla="*/ 2102153 h 3755409"/>
                <a:gd name="connsiteX35" fmla="*/ 2781012 w 3175171"/>
                <a:gd name="connsiteY35" fmla="*/ 164231 h 3755409"/>
                <a:gd name="connsiteX36" fmla="*/ 2299262 w 3175171"/>
                <a:gd name="connsiteY36" fmla="*/ 0 h 3755409"/>
                <a:gd name="connsiteX37" fmla="*/ 2189773 w 3175171"/>
                <a:gd name="connsiteY37" fmla="*/ 10949 h 3755409"/>
                <a:gd name="connsiteX0" fmla="*/ 2189773 w 3175171"/>
                <a:gd name="connsiteY0" fmla="*/ 10949 h 3755409"/>
                <a:gd name="connsiteX1" fmla="*/ 1872256 w 3175171"/>
                <a:gd name="connsiteY1" fmla="*/ 54744 h 3755409"/>
                <a:gd name="connsiteX2" fmla="*/ 1664227 w 3175171"/>
                <a:gd name="connsiteY2" fmla="*/ 54744 h 3755409"/>
                <a:gd name="connsiteX3" fmla="*/ 1434301 w 3175171"/>
                <a:gd name="connsiteY3" fmla="*/ 76641 h 3755409"/>
                <a:gd name="connsiteX4" fmla="*/ 1291966 w 3175171"/>
                <a:gd name="connsiteY4" fmla="*/ 131385 h 3755409"/>
                <a:gd name="connsiteX5" fmla="*/ 897807 w 3175171"/>
                <a:gd name="connsiteY5" fmla="*/ 164231 h 3755409"/>
                <a:gd name="connsiteX6" fmla="*/ 700727 w 3175171"/>
                <a:gd name="connsiteY6" fmla="*/ 153282 h 3755409"/>
                <a:gd name="connsiteX7" fmla="*/ 580290 w 3175171"/>
                <a:gd name="connsiteY7" fmla="*/ 109487 h 3755409"/>
                <a:gd name="connsiteX8" fmla="*/ 580290 w 3175171"/>
                <a:gd name="connsiteY8" fmla="*/ 109487 h 3755409"/>
                <a:gd name="connsiteX9" fmla="*/ 405108 w 3175171"/>
                <a:gd name="connsiteY9" fmla="*/ 87590 h 3755409"/>
                <a:gd name="connsiteX10" fmla="*/ 306568 w 3175171"/>
                <a:gd name="connsiteY10" fmla="*/ 65693 h 3755409"/>
                <a:gd name="connsiteX11" fmla="*/ 175182 w 3175171"/>
                <a:gd name="connsiteY11" fmla="*/ 54744 h 3755409"/>
                <a:gd name="connsiteX12" fmla="*/ 175182 w 3175171"/>
                <a:gd name="connsiteY12" fmla="*/ 87590 h 3755409"/>
                <a:gd name="connsiteX13" fmla="*/ 0 w 3175171"/>
                <a:gd name="connsiteY13" fmla="*/ 98539 h 3755409"/>
                <a:gd name="connsiteX14" fmla="*/ 0 w 3175171"/>
                <a:gd name="connsiteY14" fmla="*/ 98539 h 3755409"/>
                <a:gd name="connsiteX15" fmla="*/ 32846 w 3175171"/>
                <a:gd name="connsiteY15" fmla="*/ 218974 h 3755409"/>
                <a:gd name="connsiteX16" fmla="*/ 131386 w 3175171"/>
                <a:gd name="connsiteY16" fmla="*/ 218974 h 3755409"/>
                <a:gd name="connsiteX17" fmla="*/ 346045 w 3175171"/>
                <a:gd name="connsiteY17" fmla="*/ 267313 h 3755409"/>
                <a:gd name="connsiteX18" fmla="*/ 569341 w 3175171"/>
                <a:gd name="connsiteY18" fmla="*/ 271707 h 3755409"/>
                <a:gd name="connsiteX19" fmla="*/ 667881 w 3175171"/>
                <a:gd name="connsiteY19" fmla="*/ 481744 h 3755409"/>
                <a:gd name="connsiteX20" fmla="*/ 864960 w 3175171"/>
                <a:gd name="connsiteY20" fmla="*/ 656923 h 3755409"/>
                <a:gd name="connsiteX21" fmla="*/ 1204375 w 3175171"/>
                <a:gd name="connsiteY21" fmla="*/ 613128 h 3755409"/>
                <a:gd name="connsiteX22" fmla="*/ 1675176 w 3175171"/>
                <a:gd name="connsiteY22" fmla="*/ 810205 h 3755409"/>
                <a:gd name="connsiteX23" fmla="*/ 1609483 w 3175171"/>
                <a:gd name="connsiteY23" fmla="*/ 1423333 h 3755409"/>
                <a:gd name="connsiteX24" fmla="*/ 1609483 w 3175171"/>
                <a:gd name="connsiteY24" fmla="*/ 1423333 h 3755409"/>
                <a:gd name="connsiteX25" fmla="*/ 1686125 w 3175171"/>
                <a:gd name="connsiteY25" fmla="*/ 1543769 h 3755409"/>
                <a:gd name="connsiteX26" fmla="*/ 1686125 w 3175171"/>
                <a:gd name="connsiteY26" fmla="*/ 1543769 h 3755409"/>
                <a:gd name="connsiteX27" fmla="*/ 1718972 w 3175171"/>
                <a:gd name="connsiteY27" fmla="*/ 1883179 h 3755409"/>
                <a:gd name="connsiteX28" fmla="*/ 1753829 w 3175171"/>
                <a:gd name="connsiteY28" fmla="*/ 2003615 h 3755409"/>
                <a:gd name="connsiteX29" fmla="*/ 1642330 w 3175171"/>
                <a:gd name="connsiteY29" fmla="*/ 3755409 h 3755409"/>
                <a:gd name="connsiteX30" fmla="*/ 3175171 w 3175171"/>
                <a:gd name="connsiteY30" fmla="*/ 3711614 h 3755409"/>
                <a:gd name="connsiteX31" fmla="*/ 3010938 w 3175171"/>
                <a:gd name="connsiteY31" fmla="*/ 2671486 h 3755409"/>
                <a:gd name="connsiteX32" fmla="*/ 3010938 w 3175171"/>
                <a:gd name="connsiteY32" fmla="*/ 2671486 h 3755409"/>
                <a:gd name="connsiteX33" fmla="*/ 2999989 w 3175171"/>
                <a:gd name="connsiteY33" fmla="*/ 2102153 h 3755409"/>
                <a:gd name="connsiteX34" fmla="*/ 2999989 w 3175171"/>
                <a:gd name="connsiteY34" fmla="*/ 2102153 h 3755409"/>
                <a:gd name="connsiteX35" fmla="*/ 2781012 w 3175171"/>
                <a:gd name="connsiteY35" fmla="*/ 164231 h 3755409"/>
                <a:gd name="connsiteX36" fmla="*/ 2299262 w 3175171"/>
                <a:gd name="connsiteY36" fmla="*/ 0 h 3755409"/>
                <a:gd name="connsiteX37" fmla="*/ 2189773 w 3175171"/>
                <a:gd name="connsiteY37" fmla="*/ 10949 h 3755409"/>
                <a:gd name="connsiteX0" fmla="*/ 2189773 w 3175171"/>
                <a:gd name="connsiteY0" fmla="*/ 10949 h 3755409"/>
                <a:gd name="connsiteX1" fmla="*/ 1872256 w 3175171"/>
                <a:gd name="connsiteY1" fmla="*/ 54744 h 3755409"/>
                <a:gd name="connsiteX2" fmla="*/ 1664227 w 3175171"/>
                <a:gd name="connsiteY2" fmla="*/ 54744 h 3755409"/>
                <a:gd name="connsiteX3" fmla="*/ 1434301 w 3175171"/>
                <a:gd name="connsiteY3" fmla="*/ 76641 h 3755409"/>
                <a:gd name="connsiteX4" fmla="*/ 1291966 w 3175171"/>
                <a:gd name="connsiteY4" fmla="*/ 131385 h 3755409"/>
                <a:gd name="connsiteX5" fmla="*/ 897807 w 3175171"/>
                <a:gd name="connsiteY5" fmla="*/ 164231 h 3755409"/>
                <a:gd name="connsiteX6" fmla="*/ 700727 w 3175171"/>
                <a:gd name="connsiteY6" fmla="*/ 153282 h 3755409"/>
                <a:gd name="connsiteX7" fmla="*/ 580290 w 3175171"/>
                <a:gd name="connsiteY7" fmla="*/ 109487 h 3755409"/>
                <a:gd name="connsiteX8" fmla="*/ 580290 w 3175171"/>
                <a:gd name="connsiteY8" fmla="*/ 109487 h 3755409"/>
                <a:gd name="connsiteX9" fmla="*/ 405108 w 3175171"/>
                <a:gd name="connsiteY9" fmla="*/ 87590 h 3755409"/>
                <a:gd name="connsiteX10" fmla="*/ 306568 w 3175171"/>
                <a:gd name="connsiteY10" fmla="*/ 65693 h 3755409"/>
                <a:gd name="connsiteX11" fmla="*/ 175182 w 3175171"/>
                <a:gd name="connsiteY11" fmla="*/ 54744 h 3755409"/>
                <a:gd name="connsiteX12" fmla="*/ 175182 w 3175171"/>
                <a:gd name="connsiteY12" fmla="*/ 87590 h 3755409"/>
                <a:gd name="connsiteX13" fmla="*/ 0 w 3175171"/>
                <a:gd name="connsiteY13" fmla="*/ 98539 h 3755409"/>
                <a:gd name="connsiteX14" fmla="*/ 0 w 3175171"/>
                <a:gd name="connsiteY14" fmla="*/ 98539 h 3755409"/>
                <a:gd name="connsiteX15" fmla="*/ 6479 w 3175171"/>
                <a:gd name="connsiteY15" fmla="*/ 214579 h 3755409"/>
                <a:gd name="connsiteX16" fmla="*/ 131386 w 3175171"/>
                <a:gd name="connsiteY16" fmla="*/ 218974 h 3755409"/>
                <a:gd name="connsiteX17" fmla="*/ 346045 w 3175171"/>
                <a:gd name="connsiteY17" fmla="*/ 267313 h 3755409"/>
                <a:gd name="connsiteX18" fmla="*/ 569341 w 3175171"/>
                <a:gd name="connsiteY18" fmla="*/ 271707 h 3755409"/>
                <a:gd name="connsiteX19" fmla="*/ 667881 w 3175171"/>
                <a:gd name="connsiteY19" fmla="*/ 481744 h 3755409"/>
                <a:gd name="connsiteX20" fmla="*/ 864960 w 3175171"/>
                <a:gd name="connsiteY20" fmla="*/ 656923 h 3755409"/>
                <a:gd name="connsiteX21" fmla="*/ 1204375 w 3175171"/>
                <a:gd name="connsiteY21" fmla="*/ 613128 h 3755409"/>
                <a:gd name="connsiteX22" fmla="*/ 1675176 w 3175171"/>
                <a:gd name="connsiteY22" fmla="*/ 810205 h 3755409"/>
                <a:gd name="connsiteX23" fmla="*/ 1609483 w 3175171"/>
                <a:gd name="connsiteY23" fmla="*/ 1423333 h 3755409"/>
                <a:gd name="connsiteX24" fmla="*/ 1609483 w 3175171"/>
                <a:gd name="connsiteY24" fmla="*/ 1423333 h 3755409"/>
                <a:gd name="connsiteX25" fmla="*/ 1686125 w 3175171"/>
                <a:gd name="connsiteY25" fmla="*/ 1543769 h 3755409"/>
                <a:gd name="connsiteX26" fmla="*/ 1686125 w 3175171"/>
                <a:gd name="connsiteY26" fmla="*/ 1543769 h 3755409"/>
                <a:gd name="connsiteX27" fmla="*/ 1718972 w 3175171"/>
                <a:gd name="connsiteY27" fmla="*/ 1883179 h 3755409"/>
                <a:gd name="connsiteX28" fmla="*/ 1753829 w 3175171"/>
                <a:gd name="connsiteY28" fmla="*/ 2003615 h 3755409"/>
                <a:gd name="connsiteX29" fmla="*/ 1642330 w 3175171"/>
                <a:gd name="connsiteY29" fmla="*/ 3755409 h 3755409"/>
                <a:gd name="connsiteX30" fmla="*/ 3175171 w 3175171"/>
                <a:gd name="connsiteY30" fmla="*/ 3711614 h 3755409"/>
                <a:gd name="connsiteX31" fmla="*/ 3010938 w 3175171"/>
                <a:gd name="connsiteY31" fmla="*/ 2671486 h 3755409"/>
                <a:gd name="connsiteX32" fmla="*/ 3010938 w 3175171"/>
                <a:gd name="connsiteY32" fmla="*/ 2671486 h 3755409"/>
                <a:gd name="connsiteX33" fmla="*/ 2999989 w 3175171"/>
                <a:gd name="connsiteY33" fmla="*/ 2102153 h 3755409"/>
                <a:gd name="connsiteX34" fmla="*/ 2999989 w 3175171"/>
                <a:gd name="connsiteY34" fmla="*/ 2102153 h 3755409"/>
                <a:gd name="connsiteX35" fmla="*/ 2781012 w 3175171"/>
                <a:gd name="connsiteY35" fmla="*/ 164231 h 3755409"/>
                <a:gd name="connsiteX36" fmla="*/ 2299262 w 3175171"/>
                <a:gd name="connsiteY36" fmla="*/ 0 h 3755409"/>
                <a:gd name="connsiteX37" fmla="*/ 2189773 w 3175171"/>
                <a:gd name="connsiteY37" fmla="*/ 10949 h 3755409"/>
                <a:gd name="connsiteX0" fmla="*/ 2233718 w 3219116"/>
                <a:gd name="connsiteY0" fmla="*/ 10949 h 3755409"/>
                <a:gd name="connsiteX1" fmla="*/ 1916201 w 3219116"/>
                <a:gd name="connsiteY1" fmla="*/ 54744 h 3755409"/>
                <a:gd name="connsiteX2" fmla="*/ 1708172 w 3219116"/>
                <a:gd name="connsiteY2" fmla="*/ 54744 h 3755409"/>
                <a:gd name="connsiteX3" fmla="*/ 1478246 w 3219116"/>
                <a:gd name="connsiteY3" fmla="*/ 76641 h 3755409"/>
                <a:gd name="connsiteX4" fmla="*/ 1335911 w 3219116"/>
                <a:gd name="connsiteY4" fmla="*/ 131385 h 3755409"/>
                <a:gd name="connsiteX5" fmla="*/ 941752 w 3219116"/>
                <a:gd name="connsiteY5" fmla="*/ 164231 h 3755409"/>
                <a:gd name="connsiteX6" fmla="*/ 744672 w 3219116"/>
                <a:gd name="connsiteY6" fmla="*/ 153282 h 3755409"/>
                <a:gd name="connsiteX7" fmla="*/ 624235 w 3219116"/>
                <a:gd name="connsiteY7" fmla="*/ 109487 h 3755409"/>
                <a:gd name="connsiteX8" fmla="*/ 624235 w 3219116"/>
                <a:gd name="connsiteY8" fmla="*/ 109487 h 3755409"/>
                <a:gd name="connsiteX9" fmla="*/ 449053 w 3219116"/>
                <a:gd name="connsiteY9" fmla="*/ 87590 h 3755409"/>
                <a:gd name="connsiteX10" fmla="*/ 350513 w 3219116"/>
                <a:gd name="connsiteY10" fmla="*/ 65693 h 3755409"/>
                <a:gd name="connsiteX11" fmla="*/ 219127 w 3219116"/>
                <a:gd name="connsiteY11" fmla="*/ 54744 h 3755409"/>
                <a:gd name="connsiteX12" fmla="*/ 219127 w 3219116"/>
                <a:gd name="connsiteY12" fmla="*/ 87590 h 3755409"/>
                <a:gd name="connsiteX13" fmla="*/ 43945 w 3219116"/>
                <a:gd name="connsiteY13" fmla="*/ 98539 h 3755409"/>
                <a:gd name="connsiteX14" fmla="*/ 0 w 3219116"/>
                <a:gd name="connsiteY14" fmla="*/ 116117 h 3755409"/>
                <a:gd name="connsiteX15" fmla="*/ 50424 w 3219116"/>
                <a:gd name="connsiteY15" fmla="*/ 214579 h 3755409"/>
                <a:gd name="connsiteX16" fmla="*/ 175331 w 3219116"/>
                <a:gd name="connsiteY16" fmla="*/ 218974 h 3755409"/>
                <a:gd name="connsiteX17" fmla="*/ 389990 w 3219116"/>
                <a:gd name="connsiteY17" fmla="*/ 267313 h 3755409"/>
                <a:gd name="connsiteX18" fmla="*/ 613286 w 3219116"/>
                <a:gd name="connsiteY18" fmla="*/ 271707 h 3755409"/>
                <a:gd name="connsiteX19" fmla="*/ 711826 w 3219116"/>
                <a:gd name="connsiteY19" fmla="*/ 481744 h 3755409"/>
                <a:gd name="connsiteX20" fmla="*/ 908905 w 3219116"/>
                <a:gd name="connsiteY20" fmla="*/ 656923 h 3755409"/>
                <a:gd name="connsiteX21" fmla="*/ 1248320 w 3219116"/>
                <a:gd name="connsiteY21" fmla="*/ 613128 h 3755409"/>
                <a:gd name="connsiteX22" fmla="*/ 1719121 w 3219116"/>
                <a:gd name="connsiteY22" fmla="*/ 810205 h 3755409"/>
                <a:gd name="connsiteX23" fmla="*/ 1653428 w 3219116"/>
                <a:gd name="connsiteY23" fmla="*/ 1423333 h 3755409"/>
                <a:gd name="connsiteX24" fmla="*/ 1653428 w 3219116"/>
                <a:gd name="connsiteY24" fmla="*/ 1423333 h 3755409"/>
                <a:gd name="connsiteX25" fmla="*/ 1730070 w 3219116"/>
                <a:gd name="connsiteY25" fmla="*/ 1543769 h 3755409"/>
                <a:gd name="connsiteX26" fmla="*/ 1730070 w 3219116"/>
                <a:gd name="connsiteY26" fmla="*/ 1543769 h 3755409"/>
                <a:gd name="connsiteX27" fmla="*/ 1762917 w 3219116"/>
                <a:gd name="connsiteY27" fmla="*/ 1883179 h 3755409"/>
                <a:gd name="connsiteX28" fmla="*/ 1797774 w 3219116"/>
                <a:gd name="connsiteY28" fmla="*/ 2003615 h 3755409"/>
                <a:gd name="connsiteX29" fmla="*/ 1686275 w 3219116"/>
                <a:gd name="connsiteY29" fmla="*/ 3755409 h 3755409"/>
                <a:gd name="connsiteX30" fmla="*/ 3219116 w 3219116"/>
                <a:gd name="connsiteY30" fmla="*/ 3711614 h 3755409"/>
                <a:gd name="connsiteX31" fmla="*/ 3054883 w 3219116"/>
                <a:gd name="connsiteY31" fmla="*/ 2671486 h 3755409"/>
                <a:gd name="connsiteX32" fmla="*/ 3054883 w 3219116"/>
                <a:gd name="connsiteY32" fmla="*/ 2671486 h 3755409"/>
                <a:gd name="connsiteX33" fmla="*/ 3043934 w 3219116"/>
                <a:gd name="connsiteY33" fmla="*/ 2102153 h 3755409"/>
                <a:gd name="connsiteX34" fmla="*/ 3043934 w 3219116"/>
                <a:gd name="connsiteY34" fmla="*/ 2102153 h 3755409"/>
                <a:gd name="connsiteX35" fmla="*/ 2824957 w 3219116"/>
                <a:gd name="connsiteY35" fmla="*/ 164231 h 3755409"/>
                <a:gd name="connsiteX36" fmla="*/ 2343207 w 3219116"/>
                <a:gd name="connsiteY36" fmla="*/ 0 h 3755409"/>
                <a:gd name="connsiteX37" fmla="*/ 2233718 w 3219116"/>
                <a:gd name="connsiteY37" fmla="*/ 10949 h 3755409"/>
                <a:gd name="connsiteX0" fmla="*/ 2233718 w 3219116"/>
                <a:gd name="connsiteY0" fmla="*/ 10949 h 3755409"/>
                <a:gd name="connsiteX1" fmla="*/ 1916201 w 3219116"/>
                <a:gd name="connsiteY1" fmla="*/ 54744 h 3755409"/>
                <a:gd name="connsiteX2" fmla="*/ 1708172 w 3219116"/>
                <a:gd name="connsiteY2" fmla="*/ 54744 h 3755409"/>
                <a:gd name="connsiteX3" fmla="*/ 1478246 w 3219116"/>
                <a:gd name="connsiteY3" fmla="*/ 76641 h 3755409"/>
                <a:gd name="connsiteX4" fmla="*/ 1335911 w 3219116"/>
                <a:gd name="connsiteY4" fmla="*/ 131385 h 3755409"/>
                <a:gd name="connsiteX5" fmla="*/ 993978 w 3219116"/>
                <a:gd name="connsiteY5" fmla="*/ 161033 h 3755409"/>
                <a:gd name="connsiteX6" fmla="*/ 941752 w 3219116"/>
                <a:gd name="connsiteY6" fmla="*/ 164231 h 3755409"/>
                <a:gd name="connsiteX7" fmla="*/ 744672 w 3219116"/>
                <a:gd name="connsiteY7" fmla="*/ 153282 h 3755409"/>
                <a:gd name="connsiteX8" fmla="*/ 624235 w 3219116"/>
                <a:gd name="connsiteY8" fmla="*/ 109487 h 3755409"/>
                <a:gd name="connsiteX9" fmla="*/ 624235 w 3219116"/>
                <a:gd name="connsiteY9" fmla="*/ 109487 h 3755409"/>
                <a:gd name="connsiteX10" fmla="*/ 449053 w 3219116"/>
                <a:gd name="connsiteY10" fmla="*/ 87590 h 3755409"/>
                <a:gd name="connsiteX11" fmla="*/ 350513 w 3219116"/>
                <a:gd name="connsiteY11" fmla="*/ 65693 h 3755409"/>
                <a:gd name="connsiteX12" fmla="*/ 219127 w 3219116"/>
                <a:gd name="connsiteY12" fmla="*/ 54744 h 3755409"/>
                <a:gd name="connsiteX13" fmla="*/ 219127 w 3219116"/>
                <a:gd name="connsiteY13" fmla="*/ 87590 h 3755409"/>
                <a:gd name="connsiteX14" fmla="*/ 43945 w 3219116"/>
                <a:gd name="connsiteY14" fmla="*/ 98539 h 3755409"/>
                <a:gd name="connsiteX15" fmla="*/ 0 w 3219116"/>
                <a:gd name="connsiteY15" fmla="*/ 116117 h 3755409"/>
                <a:gd name="connsiteX16" fmla="*/ 50424 w 3219116"/>
                <a:gd name="connsiteY16" fmla="*/ 214579 h 3755409"/>
                <a:gd name="connsiteX17" fmla="*/ 175331 w 3219116"/>
                <a:gd name="connsiteY17" fmla="*/ 218974 h 3755409"/>
                <a:gd name="connsiteX18" fmla="*/ 389990 w 3219116"/>
                <a:gd name="connsiteY18" fmla="*/ 267313 h 3755409"/>
                <a:gd name="connsiteX19" fmla="*/ 613286 w 3219116"/>
                <a:gd name="connsiteY19" fmla="*/ 271707 h 3755409"/>
                <a:gd name="connsiteX20" fmla="*/ 711826 w 3219116"/>
                <a:gd name="connsiteY20" fmla="*/ 481744 h 3755409"/>
                <a:gd name="connsiteX21" fmla="*/ 908905 w 3219116"/>
                <a:gd name="connsiteY21" fmla="*/ 656923 h 3755409"/>
                <a:gd name="connsiteX22" fmla="*/ 1248320 w 3219116"/>
                <a:gd name="connsiteY22" fmla="*/ 613128 h 3755409"/>
                <a:gd name="connsiteX23" fmla="*/ 1719121 w 3219116"/>
                <a:gd name="connsiteY23" fmla="*/ 810205 h 3755409"/>
                <a:gd name="connsiteX24" fmla="*/ 1653428 w 3219116"/>
                <a:gd name="connsiteY24" fmla="*/ 1423333 h 3755409"/>
                <a:gd name="connsiteX25" fmla="*/ 1653428 w 3219116"/>
                <a:gd name="connsiteY25" fmla="*/ 1423333 h 3755409"/>
                <a:gd name="connsiteX26" fmla="*/ 1730070 w 3219116"/>
                <a:gd name="connsiteY26" fmla="*/ 1543769 h 3755409"/>
                <a:gd name="connsiteX27" fmla="*/ 1730070 w 3219116"/>
                <a:gd name="connsiteY27" fmla="*/ 1543769 h 3755409"/>
                <a:gd name="connsiteX28" fmla="*/ 1762917 w 3219116"/>
                <a:gd name="connsiteY28" fmla="*/ 1883179 h 3755409"/>
                <a:gd name="connsiteX29" fmla="*/ 1797774 w 3219116"/>
                <a:gd name="connsiteY29" fmla="*/ 2003615 h 3755409"/>
                <a:gd name="connsiteX30" fmla="*/ 1686275 w 3219116"/>
                <a:gd name="connsiteY30" fmla="*/ 3755409 h 3755409"/>
                <a:gd name="connsiteX31" fmla="*/ 3219116 w 3219116"/>
                <a:gd name="connsiteY31" fmla="*/ 3711614 h 3755409"/>
                <a:gd name="connsiteX32" fmla="*/ 3054883 w 3219116"/>
                <a:gd name="connsiteY32" fmla="*/ 2671486 h 3755409"/>
                <a:gd name="connsiteX33" fmla="*/ 3054883 w 3219116"/>
                <a:gd name="connsiteY33" fmla="*/ 2671486 h 3755409"/>
                <a:gd name="connsiteX34" fmla="*/ 3043934 w 3219116"/>
                <a:gd name="connsiteY34" fmla="*/ 2102153 h 3755409"/>
                <a:gd name="connsiteX35" fmla="*/ 3043934 w 3219116"/>
                <a:gd name="connsiteY35" fmla="*/ 2102153 h 3755409"/>
                <a:gd name="connsiteX36" fmla="*/ 2824957 w 3219116"/>
                <a:gd name="connsiteY36" fmla="*/ 164231 h 3755409"/>
                <a:gd name="connsiteX37" fmla="*/ 2343207 w 3219116"/>
                <a:gd name="connsiteY37" fmla="*/ 0 h 3755409"/>
                <a:gd name="connsiteX38" fmla="*/ 2233718 w 3219116"/>
                <a:gd name="connsiteY38" fmla="*/ 10949 h 3755409"/>
                <a:gd name="connsiteX0" fmla="*/ 2233718 w 3219116"/>
                <a:gd name="connsiteY0" fmla="*/ 10949 h 3755409"/>
                <a:gd name="connsiteX1" fmla="*/ 1916201 w 3219116"/>
                <a:gd name="connsiteY1" fmla="*/ 54744 h 3755409"/>
                <a:gd name="connsiteX2" fmla="*/ 1708172 w 3219116"/>
                <a:gd name="connsiteY2" fmla="*/ 54744 h 3755409"/>
                <a:gd name="connsiteX3" fmla="*/ 1478246 w 3219116"/>
                <a:gd name="connsiteY3" fmla="*/ 76641 h 3755409"/>
                <a:gd name="connsiteX4" fmla="*/ 1335911 w 3219116"/>
                <a:gd name="connsiteY4" fmla="*/ 131385 h 3755409"/>
                <a:gd name="connsiteX5" fmla="*/ 993978 w 3219116"/>
                <a:gd name="connsiteY5" fmla="*/ 161033 h 3755409"/>
                <a:gd name="connsiteX6" fmla="*/ 950541 w 3219116"/>
                <a:gd name="connsiteY6" fmla="*/ 142259 h 3755409"/>
                <a:gd name="connsiteX7" fmla="*/ 744672 w 3219116"/>
                <a:gd name="connsiteY7" fmla="*/ 153282 h 3755409"/>
                <a:gd name="connsiteX8" fmla="*/ 624235 w 3219116"/>
                <a:gd name="connsiteY8" fmla="*/ 109487 h 3755409"/>
                <a:gd name="connsiteX9" fmla="*/ 624235 w 3219116"/>
                <a:gd name="connsiteY9" fmla="*/ 109487 h 3755409"/>
                <a:gd name="connsiteX10" fmla="*/ 449053 w 3219116"/>
                <a:gd name="connsiteY10" fmla="*/ 87590 h 3755409"/>
                <a:gd name="connsiteX11" fmla="*/ 350513 w 3219116"/>
                <a:gd name="connsiteY11" fmla="*/ 65693 h 3755409"/>
                <a:gd name="connsiteX12" fmla="*/ 219127 w 3219116"/>
                <a:gd name="connsiteY12" fmla="*/ 54744 h 3755409"/>
                <a:gd name="connsiteX13" fmla="*/ 219127 w 3219116"/>
                <a:gd name="connsiteY13" fmla="*/ 87590 h 3755409"/>
                <a:gd name="connsiteX14" fmla="*/ 43945 w 3219116"/>
                <a:gd name="connsiteY14" fmla="*/ 98539 h 3755409"/>
                <a:gd name="connsiteX15" fmla="*/ 0 w 3219116"/>
                <a:gd name="connsiteY15" fmla="*/ 116117 h 3755409"/>
                <a:gd name="connsiteX16" fmla="*/ 50424 w 3219116"/>
                <a:gd name="connsiteY16" fmla="*/ 214579 h 3755409"/>
                <a:gd name="connsiteX17" fmla="*/ 175331 w 3219116"/>
                <a:gd name="connsiteY17" fmla="*/ 218974 h 3755409"/>
                <a:gd name="connsiteX18" fmla="*/ 389990 w 3219116"/>
                <a:gd name="connsiteY18" fmla="*/ 267313 h 3755409"/>
                <a:gd name="connsiteX19" fmla="*/ 613286 w 3219116"/>
                <a:gd name="connsiteY19" fmla="*/ 271707 h 3755409"/>
                <a:gd name="connsiteX20" fmla="*/ 711826 w 3219116"/>
                <a:gd name="connsiteY20" fmla="*/ 481744 h 3755409"/>
                <a:gd name="connsiteX21" fmla="*/ 908905 w 3219116"/>
                <a:gd name="connsiteY21" fmla="*/ 656923 h 3755409"/>
                <a:gd name="connsiteX22" fmla="*/ 1248320 w 3219116"/>
                <a:gd name="connsiteY22" fmla="*/ 613128 h 3755409"/>
                <a:gd name="connsiteX23" fmla="*/ 1719121 w 3219116"/>
                <a:gd name="connsiteY23" fmla="*/ 810205 h 3755409"/>
                <a:gd name="connsiteX24" fmla="*/ 1653428 w 3219116"/>
                <a:gd name="connsiteY24" fmla="*/ 1423333 h 3755409"/>
                <a:gd name="connsiteX25" fmla="*/ 1653428 w 3219116"/>
                <a:gd name="connsiteY25" fmla="*/ 1423333 h 3755409"/>
                <a:gd name="connsiteX26" fmla="*/ 1730070 w 3219116"/>
                <a:gd name="connsiteY26" fmla="*/ 1543769 h 3755409"/>
                <a:gd name="connsiteX27" fmla="*/ 1730070 w 3219116"/>
                <a:gd name="connsiteY27" fmla="*/ 1543769 h 3755409"/>
                <a:gd name="connsiteX28" fmla="*/ 1762917 w 3219116"/>
                <a:gd name="connsiteY28" fmla="*/ 1883179 h 3755409"/>
                <a:gd name="connsiteX29" fmla="*/ 1797774 w 3219116"/>
                <a:gd name="connsiteY29" fmla="*/ 2003615 h 3755409"/>
                <a:gd name="connsiteX30" fmla="*/ 1686275 w 3219116"/>
                <a:gd name="connsiteY30" fmla="*/ 3755409 h 3755409"/>
                <a:gd name="connsiteX31" fmla="*/ 3219116 w 3219116"/>
                <a:gd name="connsiteY31" fmla="*/ 3711614 h 3755409"/>
                <a:gd name="connsiteX32" fmla="*/ 3054883 w 3219116"/>
                <a:gd name="connsiteY32" fmla="*/ 2671486 h 3755409"/>
                <a:gd name="connsiteX33" fmla="*/ 3054883 w 3219116"/>
                <a:gd name="connsiteY33" fmla="*/ 2671486 h 3755409"/>
                <a:gd name="connsiteX34" fmla="*/ 3043934 w 3219116"/>
                <a:gd name="connsiteY34" fmla="*/ 2102153 h 3755409"/>
                <a:gd name="connsiteX35" fmla="*/ 3043934 w 3219116"/>
                <a:gd name="connsiteY35" fmla="*/ 2102153 h 3755409"/>
                <a:gd name="connsiteX36" fmla="*/ 2824957 w 3219116"/>
                <a:gd name="connsiteY36" fmla="*/ 164231 h 3755409"/>
                <a:gd name="connsiteX37" fmla="*/ 2343207 w 3219116"/>
                <a:gd name="connsiteY37" fmla="*/ 0 h 3755409"/>
                <a:gd name="connsiteX38" fmla="*/ 2233718 w 3219116"/>
                <a:gd name="connsiteY38" fmla="*/ 10949 h 3755409"/>
                <a:gd name="connsiteX0" fmla="*/ 2233718 w 3219116"/>
                <a:gd name="connsiteY0" fmla="*/ 10949 h 3755409"/>
                <a:gd name="connsiteX1" fmla="*/ 1916201 w 3219116"/>
                <a:gd name="connsiteY1" fmla="*/ 54744 h 3755409"/>
                <a:gd name="connsiteX2" fmla="*/ 1708172 w 3219116"/>
                <a:gd name="connsiteY2" fmla="*/ 54744 h 3755409"/>
                <a:gd name="connsiteX3" fmla="*/ 1478246 w 3219116"/>
                <a:gd name="connsiteY3" fmla="*/ 76641 h 3755409"/>
                <a:gd name="connsiteX4" fmla="*/ 1335911 w 3219116"/>
                <a:gd name="connsiteY4" fmla="*/ 131385 h 3755409"/>
                <a:gd name="connsiteX5" fmla="*/ 993978 w 3219116"/>
                <a:gd name="connsiteY5" fmla="*/ 161033 h 3755409"/>
                <a:gd name="connsiteX6" fmla="*/ 950541 w 3219116"/>
                <a:gd name="connsiteY6" fmla="*/ 142259 h 3755409"/>
                <a:gd name="connsiteX7" fmla="*/ 744672 w 3219116"/>
                <a:gd name="connsiteY7" fmla="*/ 153282 h 3755409"/>
                <a:gd name="connsiteX8" fmla="*/ 624235 w 3219116"/>
                <a:gd name="connsiteY8" fmla="*/ 109487 h 3755409"/>
                <a:gd name="connsiteX9" fmla="*/ 624235 w 3219116"/>
                <a:gd name="connsiteY9" fmla="*/ 109487 h 3755409"/>
                <a:gd name="connsiteX10" fmla="*/ 449053 w 3219116"/>
                <a:gd name="connsiteY10" fmla="*/ 87590 h 3755409"/>
                <a:gd name="connsiteX11" fmla="*/ 350513 w 3219116"/>
                <a:gd name="connsiteY11" fmla="*/ 65693 h 3755409"/>
                <a:gd name="connsiteX12" fmla="*/ 219127 w 3219116"/>
                <a:gd name="connsiteY12" fmla="*/ 54744 h 3755409"/>
                <a:gd name="connsiteX13" fmla="*/ 170787 w 3219116"/>
                <a:gd name="connsiteY13" fmla="*/ 83196 h 3755409"/>
                <a:gd name="connsiteX14" fmla="*/ 43945 w 3219116"/>
                <a:gd name="connsiteY14" fmla="*/ 98539 h 3755409"/>
                <a:gd name="connsiteX15" fmla="*/ 0 w 3219116"/>
                <a:gd name="connsiteY15" fmla="*/ 116117 h 3755409"/>
                <a:gd name="connsiteX16" fmla="*/ 50424 w 3219116"/>
                <a:gd name="connsiteY16" fmla="*/ 214579 h 3755409"/>
                <a:gd name="connsiteX17" fmla="*/ 175331 w 3219116"/>
                <a:gd name="connsiteY17" fmla="*/ 218974 h 3755409"/>
                <a:gd name="connsiteX18" fmla="*/ 389990 w 3219116"/>
                <a:gd name="connsiteY18" fmla="*/ 267313 h 3755409"/>
                <a:gd name="connsiteX19" fmla="*/ 613286 w 3219116"/>
                <a:gd name="connsiteY19" fmla="*/ 271707 h 3755409"/>
                <a:gd name="connsiteX20" fmla="*/ 711826 w 3219116"/>
                <a:gd name="connsiteY20" fmla="*/ 481744 h 3755409"/>
                <a:gd name="connsiteX21" fmla="*/ 908905 w 3219116"/>
                <a:gd name="connsiteY21" fmla="*/ 656923 h 3755409"/>
                <a:gd name="connsiteX22" fmla="*/ 1248320 w 3219116"/>
                <a:gd name="connsiteY22" fmla="*/ 613128 h 3755409"/>
                <a:gd name="connsiteX23" fmla="*/ 1719121 w 3219116"/>
                <a:gd name="connsiteY23" fmla="*/ 810205 h 3755409"/>
                <a:gd name="connsiteX24" fmla="*/ 1653428 w 3219116"/>
                <a:gd name="connsiteY24" fmla="*/ 1423333 h 3755409"/>
                <a:gd name="connsiteX25" fmla="*/ 1653428 w 3219116"/>
                <a:gd name="connsiteY25" fmla="*/ 1423333 h 3755409"/>
                <a:gd name="connsiteX26" fmla="*/ 1730070 w 3219116"/>
                <a:gd name="connsiteY26" fmla="*/ 1543769 h 3755409"/>
                <a:gd name="connsiteX27" fmla="*/ 1730070 w 3219116"/>
                <a:gd name="connsiteY27" fmla="*/ 1543769 h 3755409"/>
                <a:gd name="connsiteX28" fmla="*/ 1762917 w 3219116"/>
                <a:gd name="connsiteY28" fmla="*/ 1883179 h 3755409"/>
                <a:gd name="connsiteX29" fmla="*/ 1797774 w 3219116"/>
                <a:gd name="connsiteY29" fmla="*/ 2003615 h 3755409"/>
                <a:gd name="connsiteX30" fmla="*/ 1686275 w 3219116"/>
                <a:gd name="connsiteY30" fmla="*/ 3755409 h 3755409"/>
                <a:gd name="connsiteX31" fmla="*/ 3219116 w 3219116"/>
                <a:gd name="connsiteY31" fmla="*/ 3711614 h 3755409"/>
                <a:gd name="connsiteX32" fmla="*/ 3054883 w 3219116"/>
                <a:gd name="connsiteY32" fmla="*/ 2671486 h 3755409"/>
                <a:gd name="connsiteX33" fmla="*/ 3054883 w 3219116"/>
                <a:gd name="connsiteY33" fmla="*/ 2671486 h 3755409"/>
                <a:gd name="connsiteX34" fmla="*/ 3043934 w 3219116"/>
                <a:gd name="connsiteY34" fmla="*/ 2102153 h 3755409"/>
                <a:gd name="connsiteX35" fmla="*/ 3043934 w 3219116"/>
                <a:gd name="connsiteY35" fmla="*/ 2102153 h 3755409"/>
                <a:gd name="connsiteX36" fmla="*/ 2824957 w 3219116"/>
                <a:gd name="connsiteY36" fmla="*/ 164231 h 3755409"/>
                <a:gd name="connsiteX37" fmla="*/ 2343207 w 3219116"/>
                <a:gd name="connsiteY37" fmla="*/ 0 h 3755409"/>
                <a:gd name="connsiteX38" fmla="*/ 2233718 w 3219116"/>
                <a:gd name="connsiteY38" fmla="*/ 10949 h 3755409"/>
                <a:gd name="connsiteX0" fmla="*/ 2233718 w 3219116"/>
                <a:gd name="connsiteY0" fmla="*/ 10949 h 3755409"/>
                <a:gd name="connsiteX1" fmla="*/ 1916201 w 3219116"/>
                <a:gd name="connsiteY1" fmla="*/ 54744 h 3755409"/>
                <a:gd name="connsiteX2" fmla="*/ 1708172 w 3219116"/>
                <a:gd name="connsiteY2" fmla="*/ 54744 h 3755409"/>
                <a:gd name="connsiteX3" fmla="*/ 1478246 w 3219116"/>
                <a:gd name="connsiteY3" fmla="*/ 76641 h 3755409"/>
                <a:gd name="connsiteX4" fmla="*/ 1335911 w 3219116"/>
                <a:gd name="connsiteY4" fmla="*/ 131385 h 3755409"/>
                <a:gd name="connsiteX5" fmla="*/ 993978 w 3219116"/>
                <a:gd name="connsiteY5" fmla="*/ 161033 h 3755409"/>
                <a:gd name="connsiteX6" fmla="*/ 950541 w 3219116"/>
                <a:gd name="connsiteY6" fmla="*/ 142259 h 3755409"/>
                <a:gd name="connsiteX7" fmla="*/ 744672 w 3219116"/>
                <a:gd name="connsiteY7" fmla="*/ 153282 h 3755409"/>
                <a:gd name="connsiteX8" fmla="*/ 624235 w 3219116"/>
                <a:gd name="connsiteY8" fmla="*/ 109487 h 3755409"/>
                <a:gd name="connsiteX9" fmla="*/ 624235 w 3219116"/>
                <a:gd name="connsiteY9" fmla="*/ 109487 h 3755409"/>
                <a:gd name="connsiteX10" fmla="*/ 449053 w 3219116"/>
                <a:gd name="connsiteY10" fmla="*/ 87590 h 3755409"/>
                <a:gd name="connsiteX11" fmla="*/ 350513 w 3219116"/>
                <a:gd name="connsiteY11" fmla="*/ 65693 h 3755409"/>
                <a:gd name="connsiteX12" fmla="*/ 219127 w 3219116"/>
                <a:gd name="connsiteY12" fmla="*/ 54744 h 3755409"/>
                <a:gd name="connsiteX13" fmla="*/ 148814 w 3219116"/>
                <a:gd name="connsiteY13" fmla="*/ 74407 h 3755409"/>
                <a:gd name="connsiteX14" fmla="*/ 43945 w 3219116"/>
                <a:gd name="connsiteY14" fmla="*/ 98539 h 3755409"/>
                <a:gd name="connsiteX15" fmla="*/ 0 w 3219116"/>
                <a:gd name="connsiteY15" fmla="*/ 116117 h 3755409"/>
                <a:gd name="connsiteX16" fmla="*/ 50424 w 3219116"/>
                <a:gd name="connsiteY16" fmla="*/ 214579 h 3755409"/>
                <a:gd name="connsiteX17" fmla="*/ 175331 w 3219116"/>
                <a:gd name="connsiteY17" fmla="*/ 218974 h 3755409"/>
                <a:gd name="connsiteX18" fmla="*/ 389990 w 3219116"/>
                <a:gd name="connsiteY18" fmla="*/ 267313 h 3755409"/>
                <a:gd name="connsiteX19" fmla="*/ 613286 w 3219116"/>
                <a:gd name="connsiteY19" fmla="*/ 271707 h 3755409"/>
                <a:gd name="connsiteX20" fmla="*/ 711826 w 3219116"/>
                <a:gd name="connsiteY20" fmla="*/ 481744 h 3755409"/>
                <a:gd name="connsiteX21" fmla="*/ 908905 w 3219116"/>
                <a:gd name="connsiteY21" fmla="*/ 656923 h 3755409"/>
                <a:gd name="connsiteX22" fmla="*/ 1248320 w 3219116"/>
                <a:gd name="connsiteY22" fmla="*/ 613128 h 3755409"/>
                <a:gd name="connsiteX23" fmla="*/ 1719121 w 3219116"/>
                <a:gd name="connsiteY23" fmla="*/ 810205 h 3755409"/>
                <a:gd name="connsiteX24" fmla="*/ 1653428 w 3219116"/>
                <a:gd name="connsiteY24" fmla="*/ 1423333 h 3755409"/>
                <a:gd name="connsiteX25" fmla="*/ 1653428 w 3219116"/>
                <a:gd name="connsiteY25" fmla="*/ 1423333 h 3755409"/>
                <a:gd name="connsiteX26" fmla="*/ 1730070 w 3219116"/>
                <a:gd name="connsiteY26" fmla="*/ 1543769 h 3755409"/>
                <a:gd name="connsiteX27" fmla="*/ 1730070 w 3219116"/>
                <a:gd name="connsiteY27" fmla="*/ 1543769 h 3755409"/>
                <a:gd name="connsiteX28" fmla="*/ 1762917 w 3219116"/>
                <a:gd name="connsiteY28" fmla="*/ 1883179 h 3755409"/>
                <a:gd name="connsiteX29" fmla="*/ 1797774 w 3219116"/>
                <a:gd name="connsiteY29" fmla="*/ 2003615 h 3755409"/>
                <a:gd name="connsiteX30" fmla="*/ 1686275 w 3219116"/>
                <a:gd name="connsiteY30" fmla="*/ 3755409 h 3755409"/>
                <a:gd name="connsiteX31" fmla="*/ 3219116 w 3219116"/>
                <a:gd name="connsiteY31" fmla="*/ 3711614 h 3755409"/>
                <a:gd name="connsiteX32" fmla="*/ 3054883 w 3219116"/>
                <a:gd name="connsiteY32" fmla="*/ 2671486 h 3755409"/>
                <a:gd name="connsiteX33" fmla="*/ 3054883 w 3219116"/>
                <a:gd name="connsiteY33" fmla="*/ 2671486 h 3755409"/>
                <a:gd name="connsiteX34" fmla="*/ 3043934 w 3219116"/>
                <a:gd name="connsiteY34" fmla="*/ 2102153 h 3755409"/>
                <a:gd name="connsiteX35" fmla="*/ 3043934 w 3219116"/>
                <a:gd name="connsiteY35" fmla="*/ 2102153 h 3755409"/>
                <a:gd name="connsiteX36" fmla="*/ 2824957 w 3219116"/>
                <a:gd name="connsiteY36" fmla="*/ 164231 h 3755409"/>
                <a:gd name="connsiteX37" fmla="*/ 2343207 w 3219116"/>
                <a:gd name="connsiteY37" fmla="*/ 0 h 3755409"/>
                <a:gd name="connsiteX38" fmla="*/ 2233718 w 3219116"/>
                <a:gd name="connsiteY38" fmla="*/ 10949 h 375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19116" h="3755409">
                  <a:moveTo>
                    <a:pt x="2233718" y="10949"/>
                  </a:moveTo>
                  <a:lnTo>
                    <a:pt x="1916201" y="54744"/>
                  </a:lnTo>
                  <a:lnTo>
                    <a:pt x="1708172" y="54744"/>
                  </a:lnTo>
                  <a:lnTo>
                    <a:pt x="1478246" y="76641"/>
                  </a:lnTo>
                  <a:lnTo>
                    <a:pt x="1335911" y="131385"/>
                  </a:lnTo>
                  <a:lnTo>
                    <a:pt x="993978" y="161033"/>
                  </a:lnTo>
                  <a:lnTo>
                    <a:pt x="950541" y="142259"/>
                  </a:lnTo>
                  <a:lnTo>
                    <a:pt x="744672" y="153282"/>
                  </a:lnTo>
                  <a:lnTo>
                    <a:pt x="624235" y="109487"/>
                  </a:lnTo>
                  <a:lnTo>
                    <a:pt x="624235" y="109487"/>
                  </a:lnTo>
                  <a:lnTo>
                    <a:pt x="449053" y="87590"/>
                  </a:lnTo>
                  <a:lnTo>
                    <a:pt x="350513" y="65693"/>
                  </a:lnTo>
                  <a:lnTo>
                    <a:pt x="219127" y="54744"/>
                  </a:lnTo>
                  <a:lnTo>
                    <a:pt x="148814" y="74407"/>
                  </a:lnTo>
                  <a:cubicBezTo>
                    <a:pt x="90420" y="78057"/>
                    <a:pt x="68747" y="91587"/>
                    <a:pt x="43945" y="98539"/>
                  </a:cubicBezTo>
                  <a:cubicBezTo>
                    <a:pt x="19143" y="105491"/>
                    <a:pt x="14648" y="110258"/>
                    <a:pt x="0" y="116117"/>
                  </a:cubicBezTo>
                  <a:lnTo>
                    <a:pt x="50424" y="214579"/>
                  </a:lnTo>
                  <a:cubicBezTo>
                    <a:pt x="83271" y="214579"/>
                    <a:pt x="118737" y="210185"/>
                    <a:pt x="175331" y="218974"/>
                  </a:cubicBezTo>
                  <a:cubicBezTo>
                    <a:pt x="231925" y="227763"/>
                    <a:pt x="316997" y="258524"/>
                    <a:pt x="389990" y="267313"/>
                  </a:cubicBezTo>
                  <a:cubicBezTo>
                    <a:pt x="462983" y="276102"/>
                    <a:pt x="538854" y="270242"/>
                    <a:pt x="613286" y="271707"/>
                  </a:cubicBezTo>
                  <a:lnTo>
                    <a:pt x="711826" y="481744"/>
                  </a:lnTo>
                  <a:lnTo>
                    <a:pt x="908905" y="656923"/>
                  </a:lnTo>
                  <a:lnTo>
                    <a:pt x="1248320" y="613128"/>
                  </a:lnTo>
                  <a:lnTo>
                    <a:pt x="1719121" y="810205"/>
                  </a:lnTo>
                  <a:lnTo>
                    <a:pt x="1653428" y="1423333"/>
                  </a:lnTo>
                  <a:lnTo>
                    <a:pt x="1653428" y="1423333"/>
                  </a:lnTo>
                  <a:lnTo>
                    <a:pt x="1730070" y="1543769"/>
                  </a:lnTo>
                  <a:lnTo>
                    <a:pt x="1730070" y="1543769"/>
                  </a:lnTo>
                  <a:lnTo>
                    <a:pt x="1762917" y="1883179"/>
                  </a:lnTo>
                  <a:lnTo>
                    <a:pt x="1797774" y="2003615"/>
                  </a:lnTo>
                  <a:lnTo>
                    <a:pt x="1686275" y="3755409"/>
                  </a:lnTo>
                  <a:lnTo>
                    <a:pt x="3219116" y="3711614"/>
                  </a:lnTo>
                  <a:lnTo>
                    <a:pt x="3054883" y="2671486"/>
                  </a:lnTo>
                  <a:lnTo>
                    <a:pt x="3054883" y="2671486"/>
                  </a:lnTo>
                  <a:lnTo>
                    <a:pt x="3043934" y="2102153"/>
                  </a:lnTo>
                  <a:lnTo>
                    <a:pt x="3043934" y="2102153"/>
                  </a:lnTo>
                  <a:lnTo>
                    <a:pt x="2824957" y="164231"/>
                  </a:lnTo>
                  <a:lnTo>
                    <a:pt x="2343207" y="0"/>
                  </a:lnTo>
                  <a:lnTo>
                    <a:pt x="2233718" y="10949"/>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406"/>
            <p:cNvSpPr/>
            <p:nvPr/>
          </p:nvSpPr>
          <p:spPr>
            <a:xfrm>
              <a:off x="9825621" y="1977945"/>
              <a:ext cx="1004402" cy="1147626"/>
            </a:xfrm>
            <a:custGeom>
              <a:avLst/>
              <a:gdLst>
                <a:gd name="connsiteX0" fmla="*/ 678829 w 2277364"/>
                <a:gd name="connsiteY0" fmla="*/ 2069307 h 2627691"/>
                <a:gd name="connsiteX1" fmla="*/ 678829 w 2277364"/>
                <a:gd name="connsiteY1" fmla="*/ 2069307 h 2627691"/>
                <a:gd name="connsiteX2" fmla="*/ 635034 w 2277364"/>
                <a:gd name="connsiteY2" fmla="*/ 766410 h 2627691"/>
                <a:gd name="connsiteX3" fmla="*/ 974449 w 2277364"/>
                <a:gd name="connsiteY3" fmla="*/ 711666 h 2627691"/>
                <a:gd name="connsiteX4" fmla="*/ 1499994 w 2277364"/>
                <a:gd name="connsiteY4" fmla="*/ 678820 h 2627691"/>
                <a:gd name="connsiteX5" fmla="*/ 1642330 w 2277364"/>
                <a:gd name="connsiteY5" fmla="*/ 492692 h 2627691"/>
                <a:gd name="connsiteX6" fmla="*/ 1686125 w 2277364"/>
                <a:gd name="connsiteY6" fmla="*/ 339410 h 2627691"/>
                <a:gd name="connsiteX7" fmla="*/ 1686125 w 2277364"/>
                <a:gd name="connsiteY7" fmla="*/ 339410 h 2627691"/>
                <a:gd name="connsiteX8" fmla="*/ 1959847 w 2277364"/>
                <a:gd name="connsiteY8" fmla="*/ 295615 h 2627691"/>
                <a:gd name="connsiteX9" fmla="*/ 2211671 w 2277364"/>
                <a:gd name="connsiteY9" fmla="*/ 218974 h 2627691"/>
                <a:gd name="connsiteX10" fmla="*/ 2211671 w 2277364"/>
                <a:gd name="connsiteY10" fmla="*/ 218974 h 2627691"/>
                <a:gd name="connsiteX11" fmla="*/ 2277364 w 2277364"/>
                <a:gd name="connsiteY11" fmla="*/ 120436 h 2627691"/>
                <a:gd name="connsiteX12" fmla="*/ 2277364 w 2277364"/>
                <a:gd name="connsiteY12" fmla="*/ 120436 h 2627691"/>
                <a:gd name="connsiteX13" fmla="*/ 2069335 w 2277364"/>
                <a:gd name="connsiteY13" fmla="*/ 120436 h 2627691"/>
                <a:gd name="connsiteX14" fmla="*/ 2069335 w 2277364"/>
                <a:gd name="connsiteY14" fmla="*/ 120436 h 2627691"/>
                <a:gd name="connsiteX15" fmla="*/ 1937949 w 2277364"/>
                <a:gd name="connsiteY15" fmla="*/ 87590 h 2627691"/>
                <a:gd name="connsiteX16" fmla="*/ 1784665 w 2277364"/>
                <a:gd name="connsiteY16" fmla="*/ 131384 h 2627691"/>
                <a:gd name="connsiteX17" fmla="*/ 1784665 w 2277364"/>
                <a:gd name="connsiteY17" fmla="*/ 131384 h 2627691"/>
                <a:gd name="connsiteX18" fmla="*/ 1686125 w 2277364"/>
                <a:gd name="connsiteY18" fmla="*/ 175179 h 2627691"/>
                <a:gd name="connsiteX19" fmla="*/ 1510943 w 2277364"/>
                <a:gd name="connsiteY19" fmla="*/ 186128 h 2627691"/>
                <a:gd name="connsiteX20" fmla="*/ 1379557 w 2277364"/>
                <a:gd name="connsiteY20" fmla="*/ 208025 h 2627691"/>
                <a:gd name="connsiteX21" fmla="*/ 1040142 w 2277364"/>
                <a:gd name="connsiteY21" fmla="*/ 218974 h 2627691"/>
                <a:gd name="connsiteX22" fmla="*/ 711676 w 2277364"/>
                <a:gd name="connsiteY22" fmla="*/ 164230 h 2627691"/>
                <a:gd name="connsiteX23" fmla="*/ 306568 w 2277364"/>
                <a:gd name="connsiteY23" fmla="*/ 43795 h 2627691"/>
                <a:gd name="connsiteX24" fmla="*/ 0 w 2277364"/>
                <a:gd name="connsiteY24" fmla="*/ 0 h 2627691"/>
                <a:gd name="connsiteX25" fmla="*/ 32846 w 2277364"/>
                <a:gd name="connsiteY25" fmla="*/ 755461 h 2627691"/>
                <a:gd name="connsiteX26" fmla="*/ 350363 w 2277364"/>
                <a:gd name="connsiteY26" fmla="*/ 1127717 h 2627691"/>
                <a:gd name="connsiteX27" fmla="*/ 448903 w 2277364"/>
                <a:gd name="connsiteY27" fmla="*/ 2496306 h 2627691"/>
                <a:gd name="connsiteX28" fmla="*/ 733574 w 2277364"/>
                <a:gd name="connsiteY28" fmla="*/ 2627691 h 2627691"/>
                <a:gd name="connsiteX0" fmla="*/ 678829 w 2277364"/>
                <a:gd name="connsiteY0" fmla="*/ 2069307 h 2627691"/>
                <a:gd name="connsiteX1" fmla="*/ 678829 w 2277364"/>
                <a:gd name="connsiteY1" fmla="*/ 2069307 h 2627691"/>
                <a:gd name="connsiteX2" fmla="*/ 635034 w 2277364"/>
                <a:gd name="connsiteY2" fmla="*/ 766410 h 2627691"/>
                <a:gd name="connsiteX3" fmla="*/ 974449 w 2277364"/>
                <a:gd name="connsiteY3" fmla="*/ 711666 h 2627691"/>
                <a:gd name="connsiteX4" fmla="*/ 1499994 w 2277364"/>
                <a:gd name="connsiteY4" fmla="*/ 678820 h 2627691"/>
                <a:gd name="connsiteX5" fmla="*/ 1642330 w 2277364"/>
                <a:gd name="connsiteY5" fmla="*/ 492692 h 2627691"/>
                <a:gd name="connsiteX6" fmla="*/ 1686125 w 2277364"/>
                <a:gd name="connsiteY6" fmla="*/ 339410 h 2627691"/>
                <a:gd name="connsiteX7" fmla="*/ 1686125 w 2277364"/>
                <a:gd name="connsiteY7" fmla="*/ 339410 h 2627691"/>
                <a:gd name="connsiteX8" fmla="*/ 1959847 w 2277364"/>
                <a:gd name="connsiteY8" fmla="*/ 295615 h 2627691"/>
                <a:gd name="connsiteX9" fmla="*/ 2211671 w 2277364"/>
                <a:gd name="connsiteY9" fmla="*/ 218974 h 2627691"/>
                <a:gd name="connsiteX10" fmla="*/ 2211671 w 2277364"/>
                <a:gd name="connsiteY10" fmla="*/ 218974 h 2627691"/>
                <a:gd name="connsiteX11" fmla="*/ 2277364 w 2277364"/>
                <a:gd name="connsiteY11" fmla="*/ 120436 h 2627691"/>
                <a:gd name="connsiteX12" fmla="*/ 2277364 w 2277364"/>
                <a:gd name="connsiteY12" fmla="*/ 120436 h 2627691"/>
                <a:gd name="connsiteX13" fmla="*/ 2069335 w 2277364"/>
                <a:gd name="connsiteY13" fmla="*/ 120436 h 2627691"/>
                <a:gd name="connsiteX14" fmla="*/ 2069335 w 2277364"/>
                <a:gd name="connsiteY14" fmla="*/ 120436 h 2627691"/>
                <a:gd name="connsiteX15" fmla="*/ 2001576 w 2277364"/>
                <a:gd name="connsiteY15" fmla="*/ 103831 h 2627691"/>
                <a:gd name="connsiteX16" fmla="*/ 1937949 w 2277364"/>
                <a:gd name="connsiteY16" fmla="*/ 87590 h 2627691"/>
                <a:gd name="connsiteX17" fmla="*/ 1784665 w 2277364"/>
                <a:gd name="connsiteY17" fmla="*/ 131384 h 2627691"/>
                <a:gd name="connsiteX18" fmla="*/ 1784665 w 2277364"/>
                <a:gd name="connsiteY18" fmla="*/ 131384 h 2627691"/>
                <a:gd name="connsiteX19" fmla="*/ 1686125 w 2277364"/>
                <a:gd name="connsiteY19" fmla="*/ 175179 h 2627691"/>
                <a:gd name="connsiteX20" fmla="*/ 1510943 w 2277364"/>
                <a:gd name="connsiteY20" fmla="*/ 186128 h 2627691"/>
                <a:gd name="connsiteX21" fmla="*/ 1379557 w 2277364"/>
                <a:gd name="connsiteY21" fmla="*/ 208025 h 2627691"/>
                <a:gd name="connsiteX22" fmla="*/ 1040142 w 2277364"/>
                <a:gd name="connsiteY22" fmla="*/ 218974 h 2627691"/>
                <a:gd name="connsiteX23" fmla="*/ 711676 w 2277364"/>
                <a:gd name="connsiteY23" fmla="*/ 164230 h 2627691"/>
                <a:gd name="connsiteX24" fmla="*/ 306568 w 2277364"/>
                <a:gd name="connsiteY24" fmla="*/ 43795 h 2627691"/>
                <a:gd name="connsiteX25" fmla="*/ 0 w 2277364"/>
                <a:gd name="connsiteY25" fmla="*/ 0 h 2627691"/>
                <a:gd name="connsiteX26" fmla="*/ 32846 w 2277364"/>
                <a:gd name="connsiteY26" fmla="*/ 755461 h 2627691"/>
                <a:gd name="connsiteX27" fmla="*/ 350363 w 2277364"/>
                <a:gd name="connsiteY27" fmla="*/ 1127717 h 2627691"/>
                <a:gd name="connsiteX28" fmla="*/ 448903 w 2277364"/>
                <a:gd name="connsiteY28" fmla="*/ 2496306 h 2627691"/>
                <a:gd name="connsiteX29" fmla="*/ 733574 w 2277364"/>
                <a:gd name="connsiteY29" fmla="*/ 2627691 h 2627691"/>
                <a:gd name="connsiteX0" fmla="*/ 678829 w 2277364"/>
                <a:gd name="connsiteY0" fmla="*/ 2069307 h 2627691"/>
                <a:gd name="connsiteX1" fmla="*/ 678829 w 2277364"/>
                <a:gd name="connsiteY1" fmla="*/ 2069307 h 2627691"/>
                <a:gd name="connsiteX2" fmla="*/ 635034 w 2277364"/>
                <a:gd name="connsiteY2" fmla="*/ 766410 h 2627691"/>
                <a:gd name="connsiteX3" fmla="*/ 974449 w 2277364"/>
                <a:gd name="connsiteY3" fmla="*/ 711666 h 2627691"/>
                <a:gd name="connsiteX4" fmla="*/ 1499994 w 2277364"/>
                <a:gd name="connsiteY4" fmla="*/ 678820 h 2627691"/>
                <a:gd name="connsiteX5" fmla="*/ 1642330 w 2277364"/>
                <a:gd name="connsiteY5" fmla="*/ 492692 h 2627691"/>
                <a:gd name="connsiteX6" fmla="*/ 1686125 w 2277364"/>
                <a:gd name="connsiteY6" fmla="*/ 339410 h 2627691"/>
                <a:gd name="connsiteX7" fmla="*/ 1686125 w 2277364"/>
                <a:gd name="connsiteY7" fmla="*/ 339410 h 2627691"/>
                <a:gd name="connsiteX8" fmla="*/ 1959847 w 2277364"/>
                <a:gd name="connsiteY8" fmla="*/ 295615 h 2627691"/>
                <a:gd name="connsiteX9" fmla="*/ 2211671 w 2277364"/>
                <a:gd name="connsiteY9" fmla="*/ 218974 h 2627691"/>
                <a:gd name="connsiteX10" fmla="*/ 2211671 w 2277364"/>
                <a:gd name="connsiteY10" fmla="*/ 218974 h 2627691"/>
                <a:gd name="connsiteX11" fmla="*/ 2277364 w 2277364"/>
                <a:gd name="connsiteY11" fmla="*/ 120436 h 2627691"/>
                <a:gd name="connsiteX12" fmla="*/ 2277364 w 2277364"/>
                <a:gd name="connsiteY12" fmla="*/ 120436 h 2627691"/>
                <a:gd name="connsiteX13" fmla="*/ 2069335 w 2277364"/>
                <a:gd name="connsiteY13" fmla="*/ 120436 h 2627691"/>
                <a:gd name="connsiteX14" fmla="*/ 2069335 w 2277364"/>
                <a:gd name="connsiteY14" fmla="*/ 120436 h 2627691"/>
                <a:gd name="connsiteX15" fmla="*/ 2058705 w 2277364"/>
                <a:gd name="connsiteY15" fmla="*/ 68676 h 2627691"/>
                <a:gd name="connsiteX16" fmla="*/ 1937949 w 2277364"/>
                <a:gd name="connsiteY16" fmla="*/ 87590 h 2627691"/>
                <a:gd name="connsiteX17" fmla="*/ 1784665 w 2277364"/>
                <a:gd name="connsiteY17" fmla="*/ 131384 h 2627691"/>
                <a:gd name="connsiteX18" fmla="*/ 1784665 w 2277364"/>
                <a:gd name="connsiteY18" fmla="*/ 131384 h 2627691"/>
                <a:gd name="connsiteX19" fmla="*/ 1686125 w 2277364"/>
                <a:gd name="connsiteY19" fmla="*/ 175179 h 2627691"/>
                <a:gd name="connsiteX20" fmla="*/ 1510943 w 2277364"/>
                <a:gd name="connsiteY20" fmla="*/ 186128 h 2627691"/>
                <a:gd name="connsiteX21" fmla="*/ 1379557 w 2277364"/>
                <a:gd name="connsiteY21" fmla="*/ 208025 h 2627691"/>
                <a:gd name="connsiteX22" fmla="*/ 1040142 w 2277364"/>
                <a:gd name="connsiteY22" fmla="*/ 218974 h 2627691"/>
                <a:gd name="connsiteX23" fmla="*/ 711676 w 2277364"/>
                <a:gd name="connsiteY23" fmla="*/ 164230 h 2627691"/>
                <a:gd name="connsiteX24" fmla="*/ 306568 w 2277364"/>
                <a:gd name="connsiteY24" fmla="*/ 43795 h 2627691"/>
                <a:gd name="connsiteX25" fmla="*/ 0 w 2277364"/>
                <a:gd name="connsiteY25" fmla="*/ 0 h 2627691"/>
                <a:gd name="connsiteX26" fmla="*/ 32846 w 2277364"/>
                <a:gd name="connsiteY26" fmla="*/ 755461 h 2627691"/>
                <a:gd name="connsiteX27" fmla="*/ 350363 w 2277364"/>
                <a:gd name="connsiteY27" fmla="*/ 1127717 h 2627691"/>
                <a:gd name="connsiteX28" fmla="*/ 448903 w 2277364"/>
                <a:gd name="connsiteY28" fmla="*/ 2496306 h 2627691"/>
                <a:gd name="connsiteX29" fmla="*/ 733574 w 2277364"/>
                <a:gd name="connsiteY29" fmla="*/ 2627691 h 2627691"/>
                <a:gd name="connsiteX0" fmla="*/ 678829 w 2277364"/>
                <a:gd name="connsiteY0" fmla="*/ 2069307 h 2627691"/>
                <a:gd name="connsiteX1" fmla="*/ 678829 w 2277364"/>
                <a:gd name="connsiteY1" fmla="*/ 2069307 h 2627691"/>
                <a:gd name="connsiteX2" fmla="*/ 635034 w 2277364"/>
                <a:gd name="connsiteY2" fmla="*/ 766410 h 2627691"/>
                <a:gd name="connsiteX3" fmla="*/ 974449 w 2277364"/>
                <a:gd name="connsiteY3" fmla="*/ 711666 h 2627691"/>
                <a:gd name="connsiteX4" fmla="*/ 1499994 w 2277364"/>
                <a:gd name="connsiteY4" fmla="*/ 678820 h 2627691"/>
                <a:gd name="connsiteX5" fmla="*/ 1642330 w 2277364"/>
                <a:gd name="connsiteY5" fmla="*/ 492692 h 2627691"/>
                <a:gd name="connsiteX6" fmla="*/ 1686125 w 2277364"/>
                <a:gd name="connsiteY6" fmla="*/ 339410 h 2627691"/>
                <a:gd name="connsiteX7" fmla="*/ 1686125 w 2277364"/>
                <a:gd name="connsiteY7" fmla="*/ 339410 h 2627691"/>
                <a:gd name="connsiteX8" fmla="*/ 1959847 w 2277364"/>
                <a:gd name="connsiteY8" fmla="*/ 295615 h 2627691"/>
                <a:gd name="connsiteX9" fmla="*/ 2211671 w 2277364"/>
                <a:gd name="connsiteY9" fmla="*/ 218974 h 2627691"/>
                <a:gd name="connsiteX10" fmla="*/ 2211671 w 2277364"/>
                <a:gd name="connsiteY10" fmla="*/ 218974 h 2627691"/>
                <a:gd name="connsiteX11" fmla="*/ 2277364 w 2277364"/>
                <a:gd name="connsiteY11" fmla="*/ 120436 h 2627691"/>
                <a:gd name="connsiteX12" fmla="*/ 2277364 w 2277364"/>
                <a:gd name="connsiteY12" fmla="*/ 120436 h 2627691"/>
                <a:gd name="connsiteX13" fmla="*/ 2069335 w 2277364"/>
                <a:gd name="connsiteY13" fmla="*/ 120436 h 2627691"/>
                <a:gd name="connsiteX14" fmla="*/ 2135254 w 2277364"/>
                <a:gd name="connsiteY14" fmla="*/ 94070 h 2627691"/>
                <a:gd name="connsiteX15" fmla="*/ 2058705 w 2277364"/>
                <a:gd name="connsiteY15" fmla="*/ 68676 h 2627691"/>
                <a:gd name="connsiteX16" fmla="*/ 1937949 w 2277364"/>
                <a:gd name="connsiteY16" fmla="*/ 87590 h 2627691"/>
                <a:gd name="connsiteX17" fmla="*/ 1784665 w 2277364"/>
                <a:gd name="connsiteY17" fmla="*/ 131384 h 2627691"/>
                <a:gd name="connsiteX18" fmla="*/ 1784665 w 2277364"/>
                <a:gd name="connsiteY18" fmla="*/ 131384 h 2627691"/>
                <a:gd name="connsiteX19" fmla="*/ 1686125 w 2277364"/>
                <a:gd name="connsiteY19" fmla="*/ 175179 h 2627691"/>
                <a:gd name="connsiteX20" fmla="*/ 1510943 w 2277364"/>
                <a:gd name="connsiteY20" fmla="*/ 186128 h 2627691"/>
                <a:gd name="connsiteX21" fmla="*/ 1379557 w 2277364"/>
                <a:gd name="connsiteY21" fmla="*/ 208025 h 2627691"/>
                <a:gd name="connsiteX22" fmla="*/ 1040142 w 2277364"/>
                <a:gd name="connsiteY22" fmla="*/ 218974 h 2627691"/>
                <a:gd name="connsiteX23" fmla="*/ 711676 w 2277364"/>
                <a:gd name="connsiteY23" fmla="*/ 164230 h 2627691"/>
                <a:gd name="connsiteX24" fmla="*/ 306568 w 2277364"/>
                <a:gd name="connsiteY24" fmla="*/ 43795 h 2627691"/>
                <a:gd name="connsiteX25" fmla="*/ 0 w 2277364"/>
                <a:gd name="connsiteY25" fmla="*/ 0 h 2627691"/>
                <a:gd name="connsiteX26" fmla="*/ 32846 w 2277364"/>
                <a:gd name="connsiteY26" fmla="*/ 755461 h 2627691"/>
                <a:gd name="connsiteX27" fmla="*/ 350363 w 2277364"/>
                <a:gd name="connsiteY27" fmla="*/ 1127717 h 2627691"/>
                <a:gd name="connsiteX28" fmla="*/ 448903 w 2277364"/>
                <a:gd name="connsiteY28" fmla="*/ 2496306 h 2627691"/>
                <a:gd name="connsiteX29" fmla="*/ 733574 w 2277364"/>
                <a:gd name="connsiteY29" fmla="*/ 2627691 h 2627691"/>
                <a:gd name="connsiteX0" fmla="*/ 678829 w 2277364"/>
                <a:gd name="connsiteY0" fmla="*/ 2069307 h 2627691"/>
                <a:gd name="connsiteX1" fmla="*/ 678829 w 2277364"/>
                <a:gd name="connsiteY1" fmla="*/ 2069307 h 2627691"/>
                <a:gd name="connsiteX2" fmla="*/ 635034 w 2277364"/>
                <a:gd name="connsiteY2" fmla="*/ 766410 h 2627691"/>
                <a:gd name="connsiteX3" fmla="*/ 974449 w 2277364"/>
                <a:gd name="connsiteY3" fmla="*/ 711666 h 2627691"/>
                <a:gd name="connsiteX4" fmla="*/ 1499994 w 2277364"/>
                <a:gd name="connsiteY4" fmla="*/ 678820 h 2627691"/>
                <a:gd name="connsiteX5" fmla="*/ 1642330 w 2277364"/>
                <a:gd name="connsiteY5" fmla="*/ 492692 h 2627691"/>
                <a:gd name="connsiteX6" fmla="*/ 1686125 w 2277364"/>
                <a:gd name="connsiteY6" fmla="*/ 339410 h 2627691"/>
                <a:gd name="connsiteX7" fmla="*/ 1686125 w 2277364"/>
                <a:gd name="connsiteY7" fmla="*/ 339410 h 2627691"/>
                <a:gd name="connsiteX8" fmla="*/ 1959847 w 2277364"/>
                <a:gd name="connsiteY8" fmla="*/ 295615 h 2627691"/>
                <a:gd name="connsiteX9" fmla="*/ 2211671 w 2277364"/>
                <a:gd name="connsiteY9" fmla="*/ 218974 h 2627691"/>
                <a:gd name="connsiteX10" fmla="*/ 2211671 w 2277364"/>
                <a:gd name="connsiteY10" fmla="*/ 218974 h 2627691"/>
                <a:gd name="connsiteX11" fmla="*/ 2277364 w 2277364"/>
                <a:gd name="connsiteY11" fmla="*/ 120436 h 2627691"/>
                <a:gd name="connsiteX12" fmla="*/ 2277364 w 2277364"/>
                <a:gd name="connsiteY12" fmla="*/ 120436 h 2627691"/>
                <a:gd name="connsiteX13" fmla="*/ 2069335 w 2277364"/>
                <a:gd name="connsiteY13" fmla="*/ 120436 h 2627691"/>
                <a:gd name="connsiteX14" fmla="*/ 2135254 w 2277364"/>
                <a:gd name="connsiteY14" fmla="*/ 94070 h 2627691"/>
                <a:gd name="connsiteX15" fmla="*/ 2058705 w 2277364"/>
                <a:gd name="connsiteY15" fmla="*/ 68676 h 2627691"/>
                <a:gd name="connsiteX16" fmla="*/ 1937949 w 2277364"/>
                <a:gd name="connsiteY16" fmla="*/ 87590 h 2627691"/>
                <a:gd name="connsiteX17" fmla="*/ 1784665 w 2277364"/>
                <a:gd name="connsiteY17" fmla="*/ 131384 h 2627691"/>
                <a:gd name="connsiteX18" fmla="*/ 1784665 w 2277364"/>
                <a:gd name="connsiteY18" fmla="*/ 131384 h 2627691"/>
                <a:gd name="connsiteX19" fmla="*/ 1686125 w 2277364"/>
                <a:gd name="connsiteY19" fmla="*/ 175179 h 2627691"/>
                <a:gd name="connsiteX20" fmla="*/ 1510943 w 2277364"/>
                <a:gd name="connsiteY20" fmla="*/ 186128 h 2627691"/>
                <a:gd name="connsiteX21" fmla="*/ 1379557 w 2277364"/>
                <a:gd name="connsiteY21" fmla="*/ 208025 h 2627691"/>
                <a:gd name="connsiteX22" fmla="*/ 1040142 w 2277364"/>
                <a:gd name="connsiteY22" fmla="*/ 218974 h 2627691"/>
                <a:gd name="connsiteX23" fmla="*/ 711676 w 2277364"/>
                <a:gd name="connsiteY23" fmla="*/ 164230 h 2627691"/>
                <a:gd name="connsiteX24" fmla="*/ 306568 w 2277364"/>
                <a:gd name="connsiteY24" fmla="*/ 43795 h 2627691"/>
                <a:gd name="connsiteX25" fmla="*/ 0 w 2277364"/>
                <a:gd name="connsiteY25" fmla="*/ 0 h 2627691"/>
                <a:gd name="connsiteX26" fmla="*/ 32846 w 2277364"/>
                <a:gd name="connsiteY26" fmla="*/ 755461 h 2627691"/>
                <a:gd name="connsiteX27" fmla="*/ 350363 w 2277364"/>
                <a:gd name="connsiteY27" fmla="*/ 1127717 h 2627691"/>
                <a:gd name="connsiteX28" fmla="*/ 448903 w 2277364"/>
                <a:gd name="connsiteY28" fmla="*/ 2496306 h 2627691"/>
                <a:gd name="connsiteX29" fmla="*/ 733574 w 2277364"/>
                <a:gd name="connsiteY29" fmla="*/ 2627691 h 2627691"/>
                <a:gd name="connsiteX0" fmla="*/ 678829 w 2277364"/>
                <a:gd name="connsiteY0" fmla="*/ 2069307 h 2627691"/>
                <a:gd name="connsiteX1" fmla="*/ 678829 w 2277364"/>
                <a:gd name="connsiteY1" fmla="*/ 2069307 h 2627691"/>
                <a:gd name="connsiteX2" fmla="*/ 635034 w 2277364"/>
                <a:gd name="connsiteY2" fmla="*/ 766410 h 2627691"/>
                <a:gd name="connsiteX3" fmla="*/ 974449 w 2277364"/>
                <a:gd name="connsiteY3" fmla="*/ 711666 h 2627691"/>
                <a:gd name="connsiteX4" fmla="*/ 1499994 w 2277364"/>
                <a:gd name="connsiteY4" fmla="*/ 678820 h 2627691"/>
                <a:gd name="connsiteX5" fmla="*/ 1642330 w 2277364"/>
                <a:gd name="connsiteY5" fmla="*/ 492692 h 2627691"/>
                <a:gd name="connsiteX6" fmla="*/ 1686125 w 2277364"/>
                <a:gd name="connsiteY6" fmla="*/ 339410 h 2627691"/>
                <a:gd name="connsiteX7" fmla="*/ 1686125 w 2277364"/>
                <a:gd name="connsiteY7" fmla="*/ 339410 h 2627691"/>
                <a:gd name="connsiteX8" fmla="*/ 1959847 w 2277364"/>
                <a:gd name="connsiteY8" fmla="*/ 295615 h 2627691"/>
                <a:gd name="connsiteX9" fmla="*/ 2211671 w 2277364"/>
                <a:gd name="connsiteY9" fmla="*/ 218974 h 2627691"/>
                <a:gd name="connsiteX10" fmla="*/ 2211671 w 2277364"/>
                <a:gd name="connsiteY10" fmla="*/ 218974 h 2627691"/>
                <a:gd name="connsiteX11" fmla="*/ 2277364 w 2277364"/>
                <a:gd name="connsiteY11" fmla="*/ 120436 h 2627691"/>
                <a:gd name="connsiteX12" fmla="*/ 2277364 w 2277364"/>
                <a:gd name="connsiteY12" fmla="*/ 120436 h 2627691"/>
                <a:gd name="connsiteX13" fmla="*/ 2069335 w 2277364"/>
                <a:gd name="connsiteY13" fmla="*/ 120436 h 2627691"/>
                <a:gd name="connsiteX14" fmla="*/ 2058705 w 2277364"/>
                <a:gd name="connsiteY14" fmla="*/ 68676 h 2627691"/>
                <a:gd name="connsiteX15" fmla="*/ 1937949 w 2277364"/>
                <a:gd name="connsiteY15" fmla="*/ 87590 h 2627691"/>
                <a:gd name="connsiteX16" fmla="*/ 1784665 w 2277364"/>
                <a:gd name="connsiteY16" fmla="*/ 131384 h 2627691"/>
                <a:gd name="connsiteX17" fmla="*/ 1784665 w 2277364"/>
                <a:gd name="connsiteY17" fmla="*/ 131384 h 2627691"/>
                <a:gd name="connsiteX18" fmla="*/ 1686125 w 2277364"/>
                <a:gd name="connsiteY18" fmla="*/ 175179 h 2627691"/>
                <a:gd name="connsiteX19" fmla="*/ 1510943 w 2277364"/>
                <a:gd name="connsiteY19" fmla="*/ 186128 h 2627691"/>
                <a:gd name="connsiteX20" fmla="*/ 1379557 w 2277364"/>
                <a:gd name="connsiteY20" fmla="*/ 208025 h 2627691"/>
                <a:gd name="connsiteX21" fmla="*/ 1040142 w 2277364"/>
                <a:gd name="connsiteY21" fmla="*/ 218974 h 2627691"/>
                <a:gd name="connsiteX22" fmla="*/ 711676 w 2277364"/>
                <a:gd name="connsiteY22" fmla="*/ 164230 h 2627691"/>
                <a:gd name="connsiteX23" fmla="*/ 306568 w 2277364"/>
                <a:gd name="connsiteY23" fmla="*/ 43795 h 2627691"/>
                <a:gd name="connsiteX24" fmla="*/ 0 w 2277364"/>
                <a:gd name="connsiteY24" fmla="*/ 0 h 2627691"/>
                <a:gd name="connsiteX25" fmla="*/ 32846 w 2277364"/>
                <a:gd name="connsiteY25" fmla="*/ 755461 h 2627691"/>
                <a:gd name="connsiteX26" fmla="*/ 350363 w 2277364"/>
                <a:gd name="connsiteY26" fmla="*/ 1127717 h 2627691"/>
                <a:gd name="connsiteX27" fmla="*/ 448903 w 2277364"/>
                <a:gd name="connsiteY27" fmla="*/ 2496306 h 2627691"/>
                <a:gd name="connsiteX28" fmla="*/ 733574 w 2277364"/>
                <a:gd name="connsiteY28" fmla="*/ 2627691 h 2627691"/>
                <a:gd name="connsiteX0" fmla="*/ 678829 w 2277364"/>
                <a:gd name="connsiteY0" fmla="*/ 2069307 h 2627691"/>
                <a:gd name="connsiteX1" fmla="*/ 678829 w 2277364"/>
                <a:gd name="connsiteY1" fmla="*/ 2069307 h 2627691"/>
                <a:gd name="connsiteX2" fmla="*/ 635034 w 2277364"/>
                <a:gd name="connsiteY2" fmla="*/ 766410 h 2627691"/>
                <a:gd name="connsiteX3" fmla="*/ 974449 w 2277364"/>
                <a:gd name="connsiteY3" fmla="*/ 711666 h 2627691"/>
                <a:gd name="connsiteX4" fmla="*/ 1499994 w 2277364"/>
                <a:gd name="connsiteY4" fmla="*/ 678820 h 2627691"/>
                <a:gd name="connsiteX5" fmla="*/ 1642330 w 2277364"/>
                <a:gd name="connsiteY5" fmla="*/ 492692 h 2627691"/>
                <a:gd name="connsiteX6" fmla="*/ 1686125 w 2277364"/>
                <a:gd name="connsiteY6" fmla="*/ 339410 h 2627691"/>
                <a:gd name="connsiteX7" fmla="*/ 1686125 w 2277364"/>
                <a:gd name="connsiteY7" fmla="*/ 339410 h 2627691"/>
                <a:gd name="connsiteX8" fmla="*/ 1959847 w 2277364"/>
                <a:gd name="connsiteY8" fmla="*/ 295615 h 2627691"/>
                <a:gd name="connsiteX9" fmla="*/ 2211671 w 2277364"/>
                <a:gd name="connsiteY9" fmla="*/ 218974 h 2627691"/>
                <a:gd name="connsiteX10" fmla="*/ 2211671 w 2277364"/>
                <a:gd name="connsiteY10" fmla="*/ 218974 h 2627691"/>
                <a:gd name="connsiteX11" fmla="*/ 2277364 w 2277364"/>
                <a:gd name="connsiteY11" fmla="*/ 120436 h 2627691"/>
                <a:gd name="connsiteX12" fmla="*/ 2277364 w 2277364"/>
                <a:gd name="connsiteY12" fmla="*/ 120436 h 2627691"/>
                <a:gd name="connsiteX13" fmla="*/ 2166015 w 2277364"/>
                <a:gd name="connsiteY13" fmla="*/ 102858 h 2627691"/>
                <a:gd name="connsiteX14" fmla="*/ 2058705 w 2277364"/>
                <a:gd name="connsiteY14" fmla="*/ 68676 h 2627691"/>
                <a:gd name="connsiteX15" fmla="*/ 1937949 w 2277364"/>
                <a:gd name="connsiteY15" fmla="*/ 87590 h 2627691"/>
                <a:gd name="connsiteX16" fmla="*/ 1784665 w 2277364"/>
                <a:gd name="connsiteY16" fmla="*/ 131384 h 2627691"/>
                <a:gd name="connsiteX17" fmla="*/ 1784665 w 2277364"/>
                <a:gd name="connsiteY17" fmla="*/ 131384 h 2627691"/>
                <a:gd name="connsiteX18" fmla="*/ 1686125 w 2277364"/>
                <a:gd name="connsiteY18" fmla="*/ 175179 h 2627691"/>
                <a:gd name="connsiteX19" fmla="*/ 1510943 w 2277364"/>
                <a:gd name="connsiteY19" fmla="*/ 186128 h 2627691"/>
                <a:gd name="connsiteX20" fmla="*/ 1379557 w 2277364"/>
                <a:gd name="connsiteY20" fmla="*/ 208025 h 2627691"/>
                <a:gd name="connsiteX21" fmla="*/ 1040142 w 2277364"/>
                <a:gd name="connsiteY21" fmla="*/ 218974 h 2627691"/>
                <a:gd name="connsiteX22" fmla="*/ 711676 w 2277364"/>
                <a:gd name="connsiteY22" fmla="*/ 164230 h 2627691"/>
                <a:gd name="connsiteX23" fmla="*/ 306568 w 2277364"/>
                <a:gd name="connsiteY23" fmla="*/ 43795 h 2627691"/>
                <a:gd name="connsiteX24" fmla="*/ 0 w 2277364"/>
                <a:gd name="connsiteY24" fmla="*/ 0 h 2627691"/>
                <a:gd name="connsiteX25" fmla="*/ 32846 w 2277364"/>
                <a:gd name="connsiteY25" fmla="*/ 755461 h 2627691"/>
                <a:gd name="connsiteX26" fmla="*/ 350363 w 2277364"/>
                <a:gd name="connsiteY26" fmla="*/ 1127717 h 2627691"/>
                <a:gd name="connsiteX27" fmla="*/ 448903 w 2277364"/>
                <a:gd name="connsiteY27" fmla="*/ 2496306 h 2627691"/>
                <a:gd name="connsiteX28" fmla="*/ 733574 w 2277364"/>
                <a:gd name="connsiteY28" fmla="*/ 2627691 h 2627691"/>
                <a:gd name="connsiteX0" fmla="*/ 678829 w 2277364"/>
                <a:gd name="connsiteY0" fmla="*/ 2069307 h 2627691"/>
                <a:gd name="connsiteX1" fmla="*/ 678829 w 2277364"/>
                <a:gd name="connsiteY1" fmla="*/ 2069307 h 2627691"/>
                <a:gd name="connsiteX2" fmla="*/ 635034 w 2277364"/>
                <a:gd name="connsiteY2" fmla="*/ 766410 h 2627691"/>
                <a:gd name="connsiteX3" fmla="*/ 974449 w 2277364"/>
                <a:gd name="connsiteY3" fmla="*/ 711666 h 2627691"/>
                <a:gd name="connsiteX4" fmla="*/ 1499994 w 2277364"/>
                <a:gd name="connsiteY4" fmla="*/ 678820 h 2627691"/>
                <a:gd name="connsiteX5" fmla="*/ 1642330 w 2277364"/>
                <a:gd name="connsiteY5" fmla="*/ 492692 h 2627691"/>
                <a:gd name="connsiteX6" fmla="*/ 1686125 w 2277364"/>
                <a:gd name="connsiteY6" fmla="*/ 339410 h 2627691"/>
                <a:gd name="connsiteX7" fmla="*/ 1686125 w 2277364"/>
                <a:gd name="connsiteY7" fmla="*/ 339410 h 2627691"/>
                <a:gd name="connsiteX8" fmla="*/ 1959847 w 2277364"/>
                <a:gd name="connsiteY8" fmla="*/ 295615 h 2627691"/>
                <a:gd name="connsiteX9" fmla="*/ 2211671 w 2277364"/>
                <a:gd name="connsiteY9" fmla="*/ 218974 h 2627691"/>
                <a:gd name="connsiteX10" fmla="*/ 2211671 w 2277364"/>
                <a:gd name="connsiteY10" fmla="*/ 218974 h 2627691"/>
                <a:gd name="connsiteX11" fmla="*/ 2277364 w 2277364"/>
                <a:gd name="connsiteY11" fmla="*/ 120436 h 2627691"/>
                <a:gd name="connsiteX12" fmla="*/ 2277364 w 2277364"/>
                <a:gd name="connsiteY12" fmla="*/ 120436 h 2627691"/>
                <a:gd name="connsiteX13" fmla="*/ 2166015 w 2277364"/>
                <a:gd name="connsiteY13" fmla="*/ 102858 h 2627691"/>
                <a:gd name="connsiteX14" fmla="*/ 2058705 w 2277364"/>
                <a:gd name="connsiteY14" fmla="*/ 68676 h 2627691"/>
                <a:gd name="connsiteX15" fmla="*/ 1937949 w 2277364"/>
                <a:gd name="connsiteY15" fmla="*/ 87590 h 2627691"/>
                <a:gd name="connsiteX16" fmla="*/ 1784665 w 2277364"/>
                <a:gd name="connsiteY16" fmla="*/ 131384 h 2627691"/>
                <a:gd name="connsiteX17" fmla="*/ 1784665 w 2277364"/>
                <a:gd name="connsiteY17" fmla="*/ 131384 h 2627691"/>
                <a:gd name="connsiteX18" fmla="*/ 1686125 w 2277364"/>
                <a:gd name="connsiteY18" fmla="*/ 175179 h 2627691"/>
                <a:gd name="connsiteX19" fmla="*/ 1510943 w 2277364"/>
                <a:gd name="connsiteY19" fmla="*/ 186128 h 2627691"/>
                <a:gd name="connsiteX20" fmla="*/ 1379557 w 2277364"/>
                <a:gd name="connsiteY20" fmla="*/ 208025 h 2627691"/>
                <a:gd name="connsiteX21" fmla="*/ 1040142 w 2277364"/>
                <a:gd name="connsiteY21" fmla="*/ 218974 h 2627691"/>
                <a:gd name="connsiteX22" fmla="*/ 711676 w 2277364"/>
                <a:gd name="connsiteY22" fmla="*/ 164230 h 2627691"/>
                <a:gd name="connsiteX23" fmla="*/ 306568 w 2277364"/>
                <a:gd name="connsiteY23" fmla="*/ 43795 h 2627691"/>
                <a:gd name="connsiteX24" fmla="*/ 0 w 2277364"/>
                <a:gd name="connsiteY24" fmla="*/ 0 h 2627691"/>
                <a:gd name="connsiteX25" fmla="*/ 32846 w 2277364"/>
                <a:gd name="connsiteY25" fmla="*/ 755461 h 2627691"/>
                <a:gd name="connsiteX26" fmla="*/ 350363 w 2277364"/>
                <a:gd name="connsiteY26" fmla="*/ 1127717 h 2627691"/>
                <a:gd name="connsiteX27" fmla="*/ 448903 w 2277364"/>
                <a:gd name="connsiteY27" fmla="*/ 2496306 h 2627691"/>
                <a:gd name="connsiteX28" fmla="*/ 733574 w 2277364"/>
                <a:gd name="connsiteY28" fmla="*/ 2627691 h 2627691"/>
                <a:gd name="connsiteX0" fmla="*/ 678829 w 2278826"/>
                <a:gd name="connsiteY0" fmla="*/ 2069307 h 2627691"/>
                <a:gd name="connsiteX1" fmla="*/ 678829 w 2278826"/>
                <a:gd name="connsiteY1" fmla="*/ 2069307 h 2627691"/>
                <a:gd name="connsiteX2" fmla="*/ 635034 w 2278826"/>
                <a:gd name="connsiteY2" fmla="*/ 766410 h 2627691"/>
                <a:gd name="connsiteX3" fmla="*/ 974449 w 2278826"/>
                <a:gd name="connsiteY3" fmla="*/ 711666 h 2627691"/>
                <a:gd name="connsiteX4" fmla="*/ 1499994 w 2278826"/>
                <a:gd name="connsiteY4" fmla="*/ 678820 h 2627691"/>
                <a:gd name="connsiteX5" fmla="*/ 1642330 w 2278826"/>
                <a:gd name="connsiteY5" fmla="*/ 492692 h 2627691"/>
                <a:gd name="connsiteX6" fmla="*/ 1686125 w 2278826"/>
                <a:gd name="connsiteY6" fmla="*/ 339410 h 2627691"/>
                <a:gd name="connsiteX7" fmla="*/ 1686125 w 2278826"/>
                <a:gd name="connsiteY7" fmla="*/ 339410 h 2627691"/>
                <a:gd name="connsiteX8" fmla="*/ 1959847 w 2278826"/>
                <a:gd name="connsiteY8" fmla="*/ 295615 h 2627691"/>
                <a:gd name="connsiteX9" fmla="*/ 2211671 w 2278826"/>
                <a:gd name="connsiteY9" fmla="*/ 218974 h 2627691"/>
                <a:gd name="connsiteX10" fmla="*/ 2211671 w 2278826"/>
                <a:gd name="connsiteY10" fmla="*/ 218974 h 2627691"/>
                <a:gd name="connsiteX11" fmla="*/ 2277364 w 2278826"/>
                <a:gd name="connsiteY11" fmla="*/ 120436 h 2627691"/>
                <a:gd name="connsiteX12" fmla="*/ 2255391 w 2278826"/>
                <a:gd name="connsiteY12" fmla="*/ 142408 h 2627691"/>
                <a:gd name="connsiteX13" fmla="*/ 2166015 w 2278826"/>
                <a:gd name="connsiteY13" fmla="*/ 102858 h 2627691"/>
                <a:gd name="connsiteX14" fmla="*/ 2058705 w 2278826"/>
                <a:gd name="connsiteY14" fmla="*/ 68676 h 2627691"/>
                <a:gd name="connsiteX15" fmla="*/ 1937949 w 2278826"/>
                <a:gd name="connsiteY15" fmla="*/ 87590 h 2627691"/>
                <a:gd name="connsiteX16" fmla="*/ 1784665 w 2278826"/>
                <a:gd name="connsiteY16" fmla="*/ 131384 h 2627691"/>
                <a:gd name="connsiteX17" fmla="*/ 1784665 w 2278826"/>
                <a:gd name="connsiteY17" fmla="*/ 131384 h 2627691"/>
                <a:gd name="connsiteX18" fmla="*/ 1686125 w 2278826"/>
                <a:gd name="connsiteY18" fmla="*/ 175179 h 2627691"/>
                <a:gd name="connsiteX19" fmla="*/ 1510943 w 2278826"/>
                <a:gd name="connsiteY19" fmla="*/ 186128 h 2627691"/>
                <a:gd name="connsiteX20" fmla="*/ 1379557 w 2278826"/>
                <a:gd name="connsiteY20" fmla="*/ 208025 h 2627691"/>
                <a:gd name="connsiteX21" fmla="*/ 1040142 w 2278826"/>
                <a:gd name="connsiteY21" fmla="*/ 218974 h 2627691"/>
                <a:gd name="connsiteX22" fmla="*/ 711676 w 2278826"/>
                <a:gd name="connsiteY22" fmla="*/ 164230 h 2627691"/>
                <a:gd name="connsiteX23" fmla="*/ 306568 w 2278826"/>
                <a:gd name="connsiteY23" fmla="*/ 43795 h 2627691"/>
                <a:gd name="connsiteX24" fmla="*/ 0 w 2278826"/>
                <a:gd name="connsiteY24" fmla="*/ 0 h 2627691"/>
                <a:gd name="connsiteX25" fmla="*/ 32846 w 2278826"/>
                <a:gd name="connsiteY25" fmla="*/ 755461 h 2627691"/>
                <a:gd name="connsiteX26" fmla="*/ 350363 w 2278826"/>
                <a:gd name="connsiteY26" fmla="*/ 1127717 h 2627691"/>
                <a:gd name="connsiteX27" fmla="*/ 448903 w 2278826"/>
                <a:gd name="connsiteY27" fmla="*/ 2496306 h 2627691"/>
                <a:gd name="connsiteX28" fmla="*/ 733574 w 2278826"/>
                <a:gd name="connsiteY28" fmla="*/ 2627691 h 2627691"/>
                <a:gd name="connsiteX0" fmla="*/ 678829 w 2278826"/>
                <a:gd name="connsiteY0" fmla="*/ 2069307 h 2627691"/>
                <a:gd name="connsiteX1" fmla="*/ 678829 w 2278826"/>
                <a:gd name="connsiteY1" fmla="*/ 2069307 h 2627691"/>
                <a:gd name="connsiteX2" fmla="*/ 635034 w 2278826"/>
                <a:gd name="connsiteY2" fmla="*/ 766410 h 2627691"/>
                <a:gd name="connsiteX3" fmla="*/ 974449 w 2278826"/>
                <a:gd name="connsiteY3" fmla="*/ 711666 h 2627691"/>
                <a:gd name="connsiteX4" fmla="*/ 1499994 w 2278826"/>
                <a:gd name="connsiteY4" fmla="*/ 678820 h 2627691"/>
                <a:gd name="connsiteX5" fmla="*/ 1642330 w 2278826"/>
                <a:gd name="connsiteY5" fmla="*/ 492692 h 2627691"/>
                <a:gd name="connsiteX6" fmla="*/ 1686125 w 2278826"/>
                <a:gd name="connsiteY6" fmla="*/ 339410 h 2627691"/>
                <a:gd name="connsiteX7" fmla="*/ 1686125 w 2278826"/>
                <a:gd name="connsiteY7" fmla="*/ 339410 h 2627691"/>
                <a:gd name="connsiteX8" fmla="*/ 1924690 w 2278826"/>
                <a:gd name="connsiteY8" fmla="*/ 198938 h 2627691"/>
                <a:gd name="connsiteX9" fmla="*/ 2211671 w 2278826"/>
                <a:gd name="connsiteY9" fmla="*/ 218974 h 2627691"/>
                <a:gd name="connsiteX10" fmla="*/ 2211671 w 2278826"/>
                <a:gd name="connsiteY10" fmla="*/ 218974 h 2627691"/>
                <a:gd name="connsiteX11" fmla="*/ 2277364 w 2278826"/>
                <a:gd name="connsiteY11" fmla="*/ 120436 h 2627691"/>
                <a:gd name="connsiteX12" fmla="*/ 2255391 w 2278826"/>
                <a:gd name="connsiteY12" fmla="*/ 142408 h 2627691"/>
                <a:gd name="connsiteX13" fmla="*/ 2166015 w 2278826"/>
                <a:gd name="connsiteY13" fmla="*/ 102858 h 2627691"/>
                <a:gd name="connsiteX14" fmla="*/ 2058705 w 2278826"/>
                <a:gd name="connsiteY14" fmla="*/ 68676 h 2627691"/>
                <a:gd name="connsiteX15" fmla="*/ 1937949 w 2278826"/>
                <a:gd name="connsiteY15" fmla="*/ 87590 h 2627691"/>
                <a:gd name="connsiteX16" fmla="*/ 1784665 w 2278826"/>
                <a:gd name="connsiteY16" fmla="*/ 131384 h 2627691"/>
                <a:gd name="connsiteX17" fmla="*/ 1784665 w 2278826"/>
                <a:gd name="connsiteY17" fmla="*/ 131384 h 2627691"/>
                <a:gd name="connsiteX18" fmla="*/ 1686125 w 2278826"/>
                <a:gd name="connsiteY18" fmla="*/ 175179 h 2627691"/>
                <a:gd name="connsiteX19" fmla="*/ 1510943 w 2278826"/>
                <a:gd name="connsiteY19" fmla="*/ 186128 h 2627691"/>
                <a:gd name="connsiteX20" fmla="*/ 1379557 w 2278826"/>
                <a:gd name="connsiteY20" fmla="*/ 208025 h 2627691"/>
                <a:gd name="connsiteX21" fmla="*/ 1040142 w 2278826"/>
                <a:gd name="connsiteY21" fmla="*/ 218974 h 2627691"/>
                <a:gd name="connsiteX22" fmla="*/ 711676 w 2278826"/>
                <a:gd name="connsiteY22" fmla="*/ 164230 h 2627691"/>
                <a:gd name="connsiteX23" fmla="*/ 306568 w 2278826"/>
                <a:gd name="connsiteY23" fmla="*/ 43795 h 2627691"/>
                <a:gd name="connsiteX24" fmla="*/ 0 w 2278826"/>
                <a:gd name="connsiteY24" fmla="*/ 0 h 2627691"/>
                <a:gd name="connsiteX25" fmla="*/ 32846 w 2278826"/>
                <a:gd name="connsiteY25" fmla="*/ 755461 h 2627691"/>
                <a:gd name="connsiteX26" fmla="*/ 350363 w 2278826"/>
                <a:gd name="connsiteY26" fmla="*/ 1127717 h 2627691"/>
                <a:gd name="connsiteX27" fmla="*/ 448903 w 2278826"/>
                <a:gd name="connsiteY27" fmla="*/ 2496306 h 2627691"/>
                <a:gd name="connsiteX28" fmla="*/ 733574 w 2278826"/>
                <a:gd name="connsiteY28" fmla="*/ 2627691 h 2627691"/>
                <a:gd name="connsiteX0" fmla="*/ 678829 w 2278826"/>
                <a:gd name="connsiteY0" fmla="*/ 2069307 h 2627691"/>
                <a:gd name="connsiteX1" fmla="*/ 678829 w 2278826"/>
                <a:gd name="connsiteY1" fmla="*/ 2069307 h 2627691"/>
                <a:gd name="connsiteX2" fmla="*/ 635034 w 2278826"/>
                <a:gd name="connsiteY2" fmla="*/ 766410 h 2627691"/>
                <a:gd name="connsiteX3" fmla="*/ 974449 w 2278826"/>
                <a:gd name="connsiteY3" fmla="*/ 711666 h 2627691"/>
                <a:gd name="connsiteX4" fmla="*/ 1499994 w 2278826"/>
                <a:gd name="connsiteY4" fmla="*/ 678820 h 2627691"/>
                <a:gd name="connsiteX5" fmla="*/ 1642330 w 2278826"/>
                <a:gd name="connsiteY5" fmla="*/ 492692 h 2627691"/>
                <a:gd name="connsiteX6" fmla="*/ 1686125 w 2278826"/>
                <a:gd name="connsiteY6" fmla="*/ 339410 h 2627691"/>
                <a:gd name="connsiteX7" fmla="*/ 1686125 w 2278826"/>
                <a:gd name="connsiteY7" fmla="*/ 339410 h 2627691"/>
                <a:gd name="connsiteX8" fmla="*/ 1942269 w 2278826"/>
                <a:gd name="connsiteY8" fmla="*/ 286826 h 2627691"/>
                <a:gd name="connsiteX9" fmla="*/ 2211671 w 2278826"/>
                <a:gd name="connsiteY9" fmla="*/ 218974 h 2627691"/>
                <a:gd name="connsiteX10" fmla="*/ 2211671 w 2278826"/>
                <a:gd name="connsiteY10" fmla="*/ 218974 h 2627691"/>
                <a:gd name="connsiteX11" fmla="*/ 2277364 w 2278826"/>
                <a:gd name="connsiteY11" fmla="*/ 120436 h 2627691"/>
                <a:gd name="connsiteX12" fmla="*/ 2255391 w 2278826"/>
                <a:gd name="connsiteY12" fmla="*/ 142408 h 2627691"/>
                <a:gd name="connsiteX13" fmla="*/ 2166015 w 2278826"/>
                <a:gd name="connsiteY13" fmla="*/ 102858 h 2627691"/>
                <a:gd name="connsiteX14" fmla="*/ 2058705 w 2278826"/>
                <a:gd name="connsiteY14" fmla="*/ 68676 h 2627691"/>
                <a:gd name="connsiteX15" fmla="*/ 1937949 w 2278826"/>
                <a:gd name="connsiteY15" fmla="*/ 87590 h 2627691"/>
                <a:gd name="connsiteX16" fmla="*/ 1784665 w 2278826"/>
                <a:gd name="connsiteY16" fmla="*/ 131384 h 2627691"/>
                <a:gd name="connsiteX17" fmla="*/ 1784665 w 2278826"/>
                <a:gd name="connsiteY17" fmla="*/ 131384 h 2627691"/>
                <a:gd name="connsiteX18" fmla="*/ 1686125 w 2278826"/>
                <a:gd name="connsiteY18" fmla="*/ 175179 h 2627691"/>
                <a:gd name="connsiteX19" fmla="*/ 1510943 w 2278826"/>
                <a:gd name="connsiteY19" fmla="*/ 186128 h 2627691"/>
                <a:gd name="connsiteX20" fmla="*/ 1379557 w 2278826"/>
                <a:gd name="connsiteY20" fmla="*/ 208025 h 2627691"/>
                <a:gd name="connsiteX21" fmla="*/ 1040142 w 2278826"/>
                <a:gd name="connsiteY21" fmla="*/ 218974 h 2627691"/>
                <a:gd name="connsiteX22" fmla="*/ 711676 w 2278826"/>
                <a:gd name="connsiteY22" fmla="*/ 164230 h 2627691"/>
                <a:gd name="connsiteX23" fmla="*/ 306568 w 2278826"/>
                <a:gd name="connsiteY23" fmla="*/ 43795 h 2627691"/>
                <a:gd name="connsiteX24" fmla="*/ 0 w 2278826"/>
                <a:gd name="connsiteY24" fmla="*/ 0 h 2627691"/>
                <a:gd name="connsiteX25" fmla="*/ 32846 w 2278826"/>
                <a:gd name="connsiteY25" fmla="*/ 755461 h 2627691"/>
                <a:gd name="connsiteX26" fmla="*/ 350363 w 2278826"/>
                <a:gd name="connsiteY26" fmla="*/ 1127717 h 2627691"/>
                <a:gd name="connsiteX27" fmla="*/ 448903 w 2278826"/>
                <a:gd name="connsiteY27" fmla="*/ 2496306 h 2627691"/>
                <a:gd name="connsiteX28" fmla="*/ 733574 w 2278826"/>
                <a:gd name="connsiteY28" fmla="*/ 2627691 h 2627691"/>
                <a:gd name="connsiteX0" fmla="*/ 678829 w 2278826"/>
                <a:gd name="connsiteY0" fmla="*/ 2069307 h 2627691"/>
                <a:gd name="connsiteX1" fmla="*/ 678829 w 2278826"/>
                <a:gd name="connsiteY1" fmla="*/ 2069307 h 2627691"/>
                <a:gd name="connsiteX2" fmla="*/ 635034 w 2278826"/>
                <a:gd name="connsiteY2" fmla="*/ 766410 h 2627691"/>
                <a:gd name="connsiteX3" fmla="*/ 974449 w 2278826"/>
                <a:gd name="connsiteY3" fmla="*/ 711666 h 2627691"/>
                <a:gd name="connsiteX4" fmla="*/ 1499994 w 2278826"/>
                <a:gd name="connsiteY4" fmla="*/ 678820 h 2627691"/>
                <a:gd name="connsiteX5" fmla="*/ 1642330 w 2278826"/>
                <a:gd name="connsiteY5" fmla="*/ 492692 h 2627691"/>
                <a:gd name="connsiteX6" fmla="*/ 1686125 w 2278826"/>
                <a:gd name="connsiteY6" fmla="*/ 339410 h 2627691"/>
                <a:gd name="connsiteX7" fmla="*/ 1677336 w 2278826"/>
                <a:gd name="connsiteY7" fmla="*/ 299861 h 2627691"/>
                <a:gd name="connsiteX8" fmla="*/ 1942269 w 2278826"/>
                <a:gd name="connsiteY8" fmla="*/ 286826 h 2627691"/>
                <a:gd name="connsiteX9" fmla="*/ 2211671 w 2278826"/>
                <a:gd name="connsiteY9" fmla="*/ 218974 h 2627691"/>
                <a:gd name="connsiteX10" fmla="*/ 2211671 w 2278826"/>
                <a:gd name="connsiteY10" fmla="*/ 218974 h 2627691"/>
                <a:gd name="connsiteX11" fmla="*/ 2277364 w 2278826"/>
                <a:gd name="connsiteY11" fmla="*/ 120436 h 2627691"/>
                <a:gd name="connsiteX12" fmla="*/ 2255391 w 2278826"/>
                <a:gd name="connsiteY12" fmla="*/ 142408 h 2627691"/>
                <a:gd name="connsiteX13" fmla="*/ 2166015 w 2278826"/>
                <a:gd name="connsiteY13" fmla="*/ 102858 h 2627691"/>
                <a:gd name="connsiteX14" fmla="*/ 2058705 w 2278826"/>
                <a:gd name="connsiteY14" fmla="*/ 68676 h 2627691"/>
                <a:gd name="connsiteX15" fmla="*/ 1937949 w 2278826"/>
                <a:gd name="connsiteY15" fmla="*/ 87590 h 2627691"/>
                <a:gd name="connsiteX16" fmla="*/ 1784665 w 2278826"/>
                <a:gd name="connsiteY16" fmla="*/ 131384 h 2627691"/>
                <a:gd name="connsiteX17" fmla="*/ 1784665 w 2278826"/>
                <a:gd name="connsiteY17" fmla="*/ 131384 h 2627691"/>
                <a:gd name="connsiteX18" fmla="*/ 1686125 w 2278826"/>
                <a:gd name="connsiteY18" fmla="*/ 175179 h 2627691"/>
                <a:gd name="connsiteX19" fmla="*/ 1510943 w 2278826"/>
                <a:gd name="connsiteY19" fmla="*/ 186128 h 2627691"/>
                <a:gd name="connsiteX20" fmla="*/ 1379557 w 2278826"/>
                <a:gd name="connsiteY20" fmla="*/ 208025 h 2627691"/>
                <a:gd name="connsiteX21" fmla="*/ 1040142 w 2278826"/>
                <a:gd name="connsiteY21" fmla="*/ 218974 h 2627691"/>
                <a:gd name="connsiteX22" fmla="*/ 711676 w 2278826"/>
                <a:gd name="connsiteY22" fmla="*/ 164230 h 2627691"/>
                <a:gd name="connsiteX23" fmla="*/ 306568 w 2278826"/>
                <a:gd name="connsiteY23" fmla="*/ 43795 h 2627691"/>
                <a:gd name="connsiteX24" fmla="*/ 0 w 2278826"/>
                <a:gd name="connsiteY24" fmla="*/ 0 h 2627691"/>
                <a:gd name="connsiteX25" fmla="*/ 32846 w 2278826"/>
                <a:gd name="connsiteY25" fmla="*/ 755461 h 2627691"/>
                <a:gd name="connsiteX26" fmla="*/ 350363 w 2278826"/>
                <a:gd name="connsiteY26" fmla="*/ 1127717 h 2627691"/>
                <a:gd name="connsiteX27" fmla="*/ 448903 w 2278826"/>
                <a:gd name="connsiteY27" fmla="*/ 2496306 h 2627691"/>
                <a:gd name="connsiteX28" fmla="*/ 733574 w 2278826"/>
                <a:gd name="connsiteY28" fmla="*/ 2627691 h 2627691"/>
                <a:gd name="connsiteX0" fmla="*/ 678829 w 2278826"/>
                <a:gd name="connsiteY0" fmla="*/ 2069307 h 2627691"/>
                <a:gd name="connsiteX1" fmla="*/ 678829 w 2278826"/>
                <a:gd name="connsiteY1" fmla="*/ 2069307 h 2627691"/>
                <a:gd name="connsiteX2" fmla="*/ 665633 w 2278826"/>
                <a:gd name="connsiteY2" fmla="*/ 1874771 h 2627691"/>
                <a:gd name="connsiteX3" fmla="*/ 635034 w 2278826"/>
                <a:gd name="connsiteY3" fmla="*/ 766410 h 2627691"/>
                <a:gd name="connsiteX4" fmla="*/ 974449 w 2278826"/>
                <a:gd name="connsiteY4" fmla="*/ 711666 h 2627691"/>
                <a:gd name="connsiteX5" fmla="*/ 1499994 w 2278826"/>
                <a:gd name="connsiteY5" fmla="*/ 678820 h 2627691"/>
                <a:gd name="connsiteX6" fmla="*/ 1642330 w 2278826"/>
                <a:gd name="connsiteY6" fmla="*/ 492692 h 2627691"/>
                <a:gd name="connsiteX7" fmla="*/ 1686125 w 2278826"/>
                <a:gd name="connsiteY7" fmla="*/ 339410 h 2627691"/>
                <a:gd name="connsiteX8" fmla="*/ 1677336 w 2278826"/>
                <a:gd name="connsiteY8" fmla="*/ 299861 h 2627691"/>
                <a:gd name="connsiteX9" fmla="*/ 1942269 w 2278826"/>
                <a:gd name="connsiteY9" fmla="*/ 286826 h 2627691"/>
                <a:gd name="connsiteX10" fmla="*/ 2211671 w 2278826"/>
                <a:gd name="connsiteY10" fmla="*/ 218974 h 2627691"/>
                <a:gd name="connsiteX11" fmla="*/ 2211671 w 2278826"/>
                <a:gd name="connsiteY11" fmla="*/ 218974 h 2627691"/>
                <a:gd name="connsiteX12" fmla="*/ 2277364 w 2278826"/>
                <a:gd name="connsiteY12" fmla="*/ 120436 h 2627691"/>
                <a:gd name="connsiteX13" fmla="*/ 2255391 w 2278826"/>
                <a:gd name="connsiteY13" fmla="*/ 142408 h 2627691"/>
                <a:gd name="connsiteX14" fmla="*/ 2166015 w 2278826"/>
                <a:gd name="connsiteY14" fmla="*/ 102858 h 2627691"/>
                <a:gd name="connsiteX15" fmla="*/ 2058705 w 2278826"/>
                <a:gd name="connsiteY15" fmla="*/ 68676 h 2627691"/>
                <a:gd name="connsiteX16" fmla="*/ 1937949 w 2278826"/>
                <a:gd name="connsiteY16" fmla="*/ 87590 h 2627691"/>
                <a:gd name="connsiteX17" fmla="*/ 1784665 w 2278826"/>
                <a:gd name="connsiteY17" fmla="*/ 131384 h 2627691"/>
                <a:gd name="connsiteX18" fmla="*/ 1784665 w 2278826"/>
                <a:gd name="connsiteY18" fmla="*/ 131384 h 2627691"/>
                <a:gd name="connsiteX19" fmla="*/ 1686125 w 2278826"/>
                <a:gd name="connsiteY19" fmla="*/ 175179 h 2627691"/>
                <a:gd name="connsiteX20" fmla="*/ 1510943 w 2278826"/>
                <a:gd name="connsiteY20" fmla="*/ 186128 h 2627691"/>
                <a:gd name="connsiteX21" fmla="*/ 1379557 w 2278826"/>
                <a:gd name="connsiteY21" fmla="*/ 208025 h 2627691"/>
                <a:gd name="connsiteX22" fmla="*/ 1040142 w 2278826"/>
                <a:gd name="connsiteY22" fmla="*/ 218974 h 2627691"/>
                <a:gd name="connsiteX23" fmla="*/ 711676 w 2278826"/>
                <a:gd name="connsiteY23" fmla="*/ 164230 h 2627691"/>
                <a:gd name="connsiteX24" fmla="*/ 306568 w 2278826"/>
                <a:gd name="connsiteY24" fmla="*/ 43795 h 2627691"/>
                <a:gd name="connsiteX25" fmla="*/ 0 w 2278826"/>
                <a:gd name="connsiteY25" fmla="*/ 0 h 2627691"/>
                <a:gd name="connsiteX26" fmla="*/ 32846 w 2278826"/>
                <a:gd name="connsiteY26" fmla="*/ 755461 h 2627691"/>
                <a:gd name="connsiteX27" fmla="*/ 350363 w 2278826"/>
                <a:gd name="connsiteY27" fmla="*/ 1127717 h 2627691"/>
                <a:gd name="connsiteX28" fmla="*/ 448903 w 2278826"/>
                <a:gd name="connsiteY28" fmla="*/ 2496306 h 2627691"/>
                <a:gd name="connsiteX29" fmla="*/ 733574 w 2278826"/>
                <a:gd name="connsiteY29" fmla="*/ 2627691 h 2627691"/>
                <a:gd name="connsiteX0" fmla="*/ 678829 w 2278826"/>
                <a:gd name="connsiteY0" fmla="*/ 2069307 h 2627691"/>
                <a:gd name="connsiteX1" fmla="*/ 678829 w 2278826"/>
                <a:gd name="connsiteY1" fmla="*/ 2069307 h 2627691"/>
                <a:gd name="connsiteX2" fmla="*/ 766708 w 2278826"/>
                <a:gd name="connsiteY2" fmla="*/ 2028575 h 2627691"/>
                <a:gd name="connsiteX3" fmla="*/ 635034 w 2278826"/>
                <a:gd name="connsiteY3" fmla="*/ 766410 h 2627691"/>
                <a:gd name="connsiteX4" fmla="*/ 974449 w 2278826"/>
                <a:gd name="connsiteY4" fmla="*/ 711666 h 2627691"/>
                <a:gd name="connsiteX5" fmla="*/ 1499994 w 2278826"/>
                <a:gd name="connsiteY5" fmla="*/ 678820 h 2627691"/>
                <a:gd name="connsiteX6" fmla="*/ 1642330 w 2278826"/>
                <a:gd name="connsiteY6" fmla="*/ 492692 h 2627691"/>
                <a:gd name="connsiteX7" fmla="*/ 1686125 w 2278826"/>
                <a:gd name="connsiteY7" fmla="*/ 339410 h 2627691"/>
                <a:gd name="connsiteX8" fmla="*/ 1677336 w 2278826"/>
                <a:gd name="connsiteY8" fmla="*/ 299861 h 2627691"/>
                <a:gd name="connsiteX9" fmla="*/ 1942269 w 2278826"/>
                <a:gd name="connsiteY9" fmla="*/ 286826 h 2627691"/>
                <a:gd name="connsiteX10" fmla="*/ 2211671 w 2278826"/>
                <a:gd name="connsiteY10" fmla="*/ 218974 h 2627691"/>
                <a:gd name="connsiteX11" fmla="*/ 2211671 w 2278826"/>
                <a:gd name="connsiteY11" fmla="*/ 218974 h 2627691"/>
                <a:gd name="connsiteX12" fmla="*/ 2277364 w 2278826"/>
                <a:gd name="connsiteY12" fmla="*/ 120436 h 2627691"/>
                <a:gd name="connsiteX13" fmla="*/ 2255391 w 2278826"/>
                <a:gd name="connsiteY13" fmla="*/ 142408 h 2627691"/>
                <a:gd name="connsiteX14" fmla="*/ 2166015 w 2278826"/>
                <a:gd name="connsiteY14" fmla="*/ 102858 h 2627691"/>
                <a:gd name="connsiteX15" fmla="*/ 2058705 w 2278826"/>
                <a:gd name="connsiteY15" fmla="*/ 68676 h 2627691"/>
                <a:gd name="connsiteX16" fmla="*/ 1937949 w 2278826"/>
                <a:gd name="connsiteY16" fmla="*/ 87590 h 2627691"/>
                <a:gd name="connsiteX17" fmla="*/ 1784665 w 2278826"/>
                <a:gd name="connsiteY17" fmla="*/ 131384 h 2627691"/>
                <a:gd name="connsiteX18" fmla="*/ 1784665 w 2278826"/>
                <a:gd name="connsiteY18" fmla="*/ 131384 h 2627691"/>
                <a:gd name="connsiteX19" fmla="*/ 1686125 w 2278826"/>
                <a:gd name="connsiteY19" fmla="*/ 175179 h 2627691"/>
                <a:gd name="connsiteX20" fmla="*/ 1510943 w 2278826"/>
                <a:gd name="connsiteY20" fmla="*/ 186128 h 2627691"/>
                <a:gd name="connsiteX21" fmla="*/ 1379557 w 2278826"/>
                <a:gd name="connsiteY21" fmla="*/ 208025 h 2627691"/>
                <a:gd name="connsiteX22" fmla="*/ 1040142 w 2278826"/>
                <a:gd name="connsiteY22" fmla="*/ 218974 h 2627691"/>
                <a:gd name="connsiteX23" fmla="*/ 711676 w 2278826"/>
                <a:gd name="connsiteY23" fmla="*/ 164230 h 2627691"/>
                <a:gd name="connsiteX24" fmla="*/ 306568 w 2278826"/>
                <a:gd name="connsiteY24" fmla="*/ 43795 h 2627691"/>
                <a:gd name="connsiteX25" fmla="*/ 0 w 2278826"/>
                <a:gd name="connsiteY25" fmla="*/ 0 h 2627691"/>
                <a:gd name="connsiteX26" fmla="*/ 32846 w 2278826"/>
                <a:gd name="connsiteY26" fmla="*/ 755461 h 2627691"/>
                <a:gd name="connsiteX27" fmla="*/ 350363 w 2278826"/>
                <a:gd name="connsiteY27" fmla="*/ 1127717 h 2627691"/>
                <a:gd name="connsiteX28" fmla="*/ 448903 w 2278826"/>
                <a:gd name="connsiteY28" fmla="*/ 2496306 h 2627691"/>
                <a:gd name="connsiteX29" fmla="*/ 733574 w 2278826"/>
                <a:gd name="connsiteY29" fmla="*/ 2627691 h 2627691"/>
                <a:gd name="connsiteX0" fmla="*/ 678829 w 2278826"/>
                <a:gd name="connsiteY0" fmla="*/ 2069307 h 2627691"/>
                <a:gd name="connsiteX1" fmla="*/ 692012 w 2278826"/>
                <a:gd name="connsiteY1" fmla="*/ 2104463 h 2627691"/>
                <a:gd name="connsiteX2" fmla="*/ 766708 w 2278826"/>
                <a:gd name="connsiteY2" fmla="*/ 2028575 h 2627691"/>
                <a:gd name="connsiteX3" fmla="*/ 635034 w 2278826"/>
                <a:gd name="connsiteY3" fmla="*/ 766410 h 2627691"/>
                <a:gd name="connsiteX4" fmla="*/ 974449 w 2278826"/>
                <a:gd name="connsiteY4" fmla="*/ 711666 h 2627691"/>
                <a:gd name="connsiteX5" fmla="*/ 1499994 w 2278826"/>
                <a:gd name="connsiteY5" fmla="*/ 678820 h 2627691"/>
                <a:gd name="connsiteX6" fmla="*/ 1642330 w 2278826"/>
                <a:gd name="connsiteY6" fmla="*/ 492692 h 2627691"/>
                <a:gd name="connsiteX7" fmla="*/ 1686125 w 2278826"/>
                <a:gd name="connsiteY7" fmla="*/ 339410 h 2627691"/>
                <a:gd name="connsiteX8" fmla="*/ 1677336 w 2278826"/>
                <a:gd name="connsiteY8" fmla="*/ 299861 h 2627691"/>
                <a:gd name="connsiteX9" fmla="*/ 1942269 w 2278826"/>
                <a:gd name="connsiteY9" fmla="*/ 286826 h 2627691"/>
                <a:gd name="connsiteX10" fmla="*/ 2211671 w 2278826"/>
                <a:gd name="connsiteY10" fmla="*/ 218974 h 2627691"/>
                <a:gd name="connsiteX11" fmla="*/ 2211671 w 2278826"/>
                <a:gd name="connsiteY11" fmla="*/ 218974 h 2627691"/>
                <a:gd name="connsiteX12" fmla="*/ 2277364 w 2278826"/>
                <a:gd name="connsiteY12" fmla="*/ 120436 h 2627691"/>
                <a:gd name="connsiteX13" fmla="*/ 2255391 w 2278826"/>
                <a:gd name="connsiteY13" fmla="*/ 142408 h 2627691"/>
                <a:gd name="connsiteX14" fmla="*/ 2166015 w 2278826"/>
                <a:gd name="connsiteY14" fmla="*/ 102858 h 2627691"/>
                <a:gd name="connsiteX15" fmla="*/ 2058705 w 2278826"/>
                <a:gd name="connsiteY15" fmla="*/ 68676 h 2627691"/>
                <a:gd name="connsiteX16" fmla="*/ 1937949 w 2278826"/>
                <a:gd name="connsiteY16" fmla="*/ 87590 h 2627691"/>
                <a:gd name="connsiteX17" fmla="*/ 1784665 w 2278826"/>
                <a:gd name="connsiteY17" fmla="*/ 131384 h 2627691"/>
                <a:gd name="connsiteX18" fmla="*/ 1784665 w 2278826"/>
                <a:gd name="connsiteY18" fmla="*/ 131384 h 2627691"/>
                <a:gd name="connsiteX19" fmla="*/ 1686125 w 2278826"/>
                <a:gd name="connsiteY19" fmla="*/ 175179 h 2627691"/>
                <a:gd name="connsiteX20" fmla="*/ 1510943 w 2278826"/>
                <a:gd name="connsiteY20" fmla="*/ 186128 h 2627691"/>
                <a:gd name="connsiteX21" fmla="*/ 1379557 w 2278826"/>
                <a:gd name="connsiteY21" fmla="*/ 208025 h 2627691"/>
                <a:gd name="connsiteX22" fmla="*/ 1040142 w 2278826"/>
                <a:gd name="connsiteY22" fmla="*/ 218974 h 2627691"/>
                <a:gd name="connsiteX23" fmla="*/ 711676 w 2278826"/>
                <a:gd name="connsiteY23" fmla="*/ 164230 h 2627691"/>
                <a:gd name="connsiteX24" fmla="*/ 306568 w 2278826"/>
                <a:gd name="connsiteY24" fmla="*/ 43795 h 2627691"/>
                <a:gd name="connsiteX25" fmla="*/ 0 w 2278826"/>
                <a:gd name="connsiteY25" fmla="*/ 0 h 2627691"/>
                <a:gd name="connsiteX26" fmla="*/ 32846 w 2278826"/>
                <a:gd name="connsiteY26" fmla="*/ 755461 h 2627691"/>
                <a:gd name="connsiteX27" fmla="*/ 350363 w 2278826"/>
                <a:gd name="connsiteY27" fmla="*/ 1127717 h 2627691"/>
                <a:gd name="connsiteX28" fmla="*/ 448903 w 2278826"/>
                <a:gd name="connsiteY28" fmla="*/ 2496306 h 2627691"/>
                <a:gd name="connsiteX29" fmla="*/ 733574 w 2278826"/>
                <a:gd name="connsiteY29" fmla="*/ 2627691 h 2627691"/>
                <a:gd name="connsiteX0" fmla="*/ 678829 w 2256270"/>
                <a:gd name="connsiteY0" fmla="*/ 2069307 h 2627691"/>
                <a:gd name="connsiteX1" fmla="*/ 692012 w 2256270"/>
                <a:gd name="connsiteY1" fmla="*/ 2104463 h 2627691"/>
                <a:gd name="connsiteX2" fmla="*/ 766708 w 2256270"/>
                <a:gd name="connsiteY2" fmla="*/ 2028575 h 2627691"/>
                <a:gd name="connsiteX3" fmla="*/ 635034 w 2256270"/>
                <a:gd name="connsiteY3" fmla="*/ 766410 h 2627691"/>
                <a:gd name="connsiteX4" fmla="*/ 974449 w 2256270"/>
                <a:gd name="connsiteY4" fmla="*/ 711666 h 2627691"/>
                <a:gd name="connsiteX5" fmla="*/ 1499994 w 2256270"/>
                <a:gd name="connsiteY5" fmla="*/ 678820 h 2627691"/>
                <a:gd name="connsiteX6" fmla="*/ 1642330 w 2256270"/>
                <a:gd name="connsiteY6" fmla="*/ 492692 h 2627691"/>
                <a:gd name="connsiteX7" fmla="*/ 1686125 w 2256270"/>
                <a:gd name="connsiteY7" fmla="*/ 339410 h 2627691"/>
                <a:gd name="connsiteX8" fmla="*/ 1677336 w 2256270"/>
                <a:gd name="connsiteY8" fmla="*/ 299861 h 2627691"/>
                <a:gd name="connsiteX9" fmla="*/ 1942269 w 2256270"/>
                <a:gd name="connsiteY9" fmla="*/ 286826 h 2627691"/>
                <a:gd name="connsiteX10" fmla="*/ 2211671 w 2256270"/>
                <a:gd name="connsiteY10" fmla="*/ 218974 h 2627691"/>
                <a:gd name="connsiteX11" fmla="*/ 2211671 w 2256270"/>
                <a:gd name="connsiteY11" fmla="*/ 218974 h 2627691"/>
                <a:gd name="connsiteX12" fmla="*/ 2255391 w 2256270"/>
                <a:gd name="connsiteY12" fmla="*/ 142408 h 2627691"/>
                <a:gd name="connsiteX13" fmla="*/ 2166015 w 2256270"/>
                <a:gd name="connsiteY13" fmla="*/ 102858 h 2627691"/>
                <a:gd name="connsiteX14" fmla="*/ 2058705 w 2256270"/>
                <a:gd name="connsiteY14" fmla="*/ 68676 h 2627691"/>
                <a:gd name="connsiteX15" fmla="*/ 1937949 w 2256270"/>
                <a:gd name="connsiteY15" fmla="*/ 87590 h 2627691"/>
                <a:gd name="connsiteX16" fmla="*/ 1784665 w 2256270"/>
                <a:gd name="connsiteY16" fmla="*/ 131384 h 2627691"/>
                <a:gd name="connsiteX17" fmla="*/ 1784665 w 2256270"/>
                <a:gd name="connsiteY17" fmla="*/ 131384 h 2627691"/>
                <a:gd name="connsiteX18" fmla="*/ 1686125 w 2256270"/>
                <a:gd name="connsiteY18" fmla="*/ 175179 h 2627691"/>
                <a:gd name="connsiteX19" fmla="*/ 1510943 w 2256270"/>
                <a:gd name="connsiteY19" fmla="*/ 186128 h 2627691"/>
                <a:gd name="connsiteX20" fmla="*/ 1379557 w 2256270"/>
                <a:gd name="connsiteY20" fmla="*/ 208025 h 2627691"/>
                <a:gd name="connsiteX21" fmla="*/ 1040142 w 2256270"/>
                <a:gd name="connsiteY21" fmla="*/ 218974 h 2627691"/>
                <a:gd name="connsiteX22" fmla="*/ 711676 w 2256270"/>
                <a:gd name="connsiteY22" fmla="*/ 164230 h 2627691"/>
                <a:gd name="connsiteX23" fmla="*/ 306568 w 2256270"/>
                <a:gd name="connsiteY23" fmla="*/ 43795 h 2627691"/>
                <a:gd name="connsiteX24" fmla="*/ 0 w 2256270"/>
                <a:gd name="connsiteY24" fmla="*/ 0 h 2627691"/>
                <a:gd name="connsiteX25" fmla="*/ 32846 w 2256270"/>
                <a:gd name="connsiteY25" fmla="*/ 755461 h 2627691"/>
                <a:gd name="connsiteX26" fmla="*/ 350363 w 2256270"/>
                <a:gd name="connsiteY26" fmla="*/ 1127717 h 2627691"/>
                <a:gd name="connsiteX27" fmla="*/ 448903 w 2256270"/>
                <a:gd name="connsiteY27" fmla="*/ 2496306 h 2627691"/>
                <a:gd name="connsiteX28" fmla="*/ 733574 w 2256270"/>
                <a:gd name="connsiteY28" fmla="*/ 2627691 h 2627691"/>
                <a:gd name="connsiteX0" fmla="*/ 678829 w 2299842"/>
                <a:gd name="connsiteY0" fmla="*/ 2069307 h 2627691"/>
                <a:gd name="connsiteX1" fmla="*/ 692012 w 2299842"/>
                <a:gd name="connsiteY1" fmla="*/ 2104463 h 2627691"/>
                <a:gd name="connsiteX2" fmla="*/ 766708 w 2299842"/>
                <a:gd name="connsiteY2" fmla="*/ 2028575 h 2627691"/>
                <a:gd name="connsiteX3" fmla="*/ 635034 w 2299842"/>
                <a:gd name="connsiteY3" fmla="*/ 766410 h 2627691"/>
                <a:gd name="connsiteX4" fmla="*/ 974449 w 2299842"/>
                <a:gd name="connsiteY4" fmla="*/ 711666 h 2627691"/>
                <a:gd name="connsiteX5" fmla="*/ 1499994 w 2299842"/>
                <a:gd name="connsiteY5" fmla="*/ 678820 h 2627691"/>
                <a:gd name="connsiteX6" fmla="*/ 1642330 w 2299842"/>
                <a:gd name="connsiteY6" fmla="*/ 492692 h 2627691"/>
                <a:gd name="connsiteX7" fmla="*/ 1686125 w 2299842"/>
                <a:gd name="connsiteY7" fmla="*/ 339410 h 2627691"/>
                <a:gd name="connsiteX8" fmla="*/ 1677336 w 2299842"/>
                <a:gd name="connsiteY8" fmla="*/ 299861 h 2627691"/>
                <a:gd name="connsiteX9" fmla="*/ 1942269 w 2299842"/>
                <a:gd name="connsiteY9" fmla="*/ 286826 h 2627691"/>
                <a:gd name="connsiteX10" fmla="*/ 2211671 w 2299842"/>
                <a:gd name="connsiteY10" fmla="*/ 218974 h 2627691"/>
                <a:gd name="connsiteX11" fmla="*/ 2211671 w 2299842"/>
                <a:gd name="connsiteY11" fmla="*/ 218974 h 2627691"/>
                <a:gd name="connsiteX12" fmla="*/ 2299337 w 2299842"/>
                <a:gd name="connsiteY12" fmla="*/ 138014 h 2627691"/>
                <a:gd name="connsiteX13" fmla="*/ 2166015 w 2299842"/>
                <a:gd name="connsiteY13" fmla="*/ 102858 h 2627691"/>
                <a:gd name="connsiteX14" fmla="*/ 2058705 w 2299842"/>
                <a:gd name="connsiteY14" fmla="*/ 68676 h 2627691"/>
                <a:gd name="connsiteX15" fmla="*/ 1937949 w 2299842"/>
                <a:gd name="connsiteY15" fmla="*/ 87590 h 2627691"/>
                <a:gd name="connsiteX16" fmla="*/ 1784665 w 2299842"/>
                <a:gd name="connsiteY16" fmla="*/ 131384 h 2627691"/>
                <a:gd name="connsiteX17" fmla="*/ 1784665 w 2299842"/>
                <a:gd name="connsiteY17" fmla="*/ 131384 h 2627691"/>
                <a:gd name="connsiteX18" fmla="*/ 1686125 w 2299842"/>
                <a:gd name="connsiteY18" fmla="*/ 175179 h 2627691"/>
                <a:gd name="connsiteX19" fmla="*/ 1510943 w 2299842"/>
                <a:gd name="connsiteY19" fmla="*/ 186128 h 2627691"/>
                <a:gd name="connsiteX20" fmla="*/ 1379557 w 2299842"/>
                <a:gd name="connsiteY20" fmla="*/ 208025 h 2627691"/>
                <a:gd name="connsiteX21" fmla="*/ 1040142 w 2299842"/>
                <a:gd name="connsiteY21" fmla="*/ 218974 h 2627691"/>
                <a:gd name="connsiteX22" fmla="*/ 711676 w 2299842"/>
                <a:gd name="connsiteY22" fmla="*/ 164230 h 2627691"/>
                <a:gd name="connsiteX23" fmla="*/ 306568 w 2299842"/>
                <a:gd name="connsiteY23" fmla="*/ 43795 h 2627691"/>
                <a:gd name="connsiteX24" fmla="*/ 0 w 2299842"/>
                <a:gd name="connsiteY24" fmla="*/ 0 h 2627691"/>
                <a:gd name="connsiteX25" fmla="*/ 32846 w 2299842"/>
                <a:gd name="connsiteY25" fmla="*/ 755461 h 2627691"/>
                <a:gd name="connsiteX26" fmla="*/ 350363 w 2299842"/>
                <a:gd name="connsiteY26" fmla="*/ 1127717 h 2627691"/>
                <a:gd name="connsiteX27" fmla="*/ 448903 w 2299842"/>
                <a:gd name="connsiteY27" fmla="*/ 2496306 h 2627691"/>
                <a:gd name="connsiteX28" fmla="*/ 733574 w 2299842"/>
                <a:gd name="connsiteY28" fmla="*/ 2627691 h 2627691"/>
                <a:gd name="connsiteX0" fmla="*/ 678829 w 2299755"/>
                <a:gd name="connsiteY0" fmla="*/ 2069307 h 2627691"/>
                <a:gd name="connsiteX1" fmla="*/ 692012 w 2299755"/>
                <a:gd name="connsiteY1" fmla="*/ 2104463 h 2627691"/>
                <a:gd name="connsiteX2" fmla="*/ 766708 w 2299755"/>
                <a:gd name="connsiteY2" fmla="*/ 2028575 h 2627691"/>
                <a:gd name="connsiteX3" fmla="*/ 635034 w 2299755"/>
                <a:gd name="connsiteY3" fmla="*/ 766410 h 2627691"/>
                <a:gd name="connsiteX4" fmla="*/ 974449 w 2299755"/>
                <a:gd name="connsiteY4" fmla="*/ 711666 h 2627691"/>
                <a:gd name="connsiteX5" fmla="*/ 1499994 w 2299755"/>
                <a:gd name="connsiteY5" fmla="*/ 678820 h 2627691"/>
                <a:gd name="connsiteX6" fmla="*/ 1642330 w 2299755"/>
                <a:gd name="connsiteY6" fmla="*/ 492692 h 2627691"/>
                <a:gd name="connsiteX7" fmla="*/ 1686125 w 2299755"/>
                <a:gd name="connsiteY7" fmla="*/ 339410 h 2627691"/>
                <a:gd name="connsiteX8" fmla="*/ 1677336 w 2299755"/>
                <a:gd name="connsiteY8" fmla="*/ 299861 h 2627691"/>
                <a:gd name="connsiteX9" fmla="*/ 1942269 w 2299755"/>
                <a:gd name="connsiteY9" fmla="*/ 286826 h 2627691"/>
                <a:gd name="connsiteX10" fmla="*/ 2211671 w 2299755"/>
                <a:gd name="connsiteY10" fmla="*/ 218974 h 2627691"/>
                <a:gd name="connsiteX11" fmla="*/ 2211671 w 2299755"/>
                <a:gd name="connsiteY11" fmla="*/ 218974 h 2627691"/>
                <a:gd name="connsiteX12" fmla="*/ 2299337 w 2299755"/>
                <a:gd name="connsiteY12" fmla="*/ 138014 h 2627691"/>
                <a:gd name="connsiteX13" fmla="*/ 2170409 w 2299755"/>
                <a:gd name="connsiteY13" fmla="*/ 89674 h 2627691"/>
                <a:gd name="connsiteX14" fmla="*/ 2058705 w 2299755"/>
                <a:gd name="connsiteY14" fmla="*/ 68676 h 2627691"/>
                <a:gd name="connsiteX15" fmla="*/ 1937949 w 2299755"/>
                <a:gd name="connsiteY15" fmla="*/ 87590 h 2627691"/>
                <a:gd name="connsiteX16" fmla="*/ 1784665 w 2299755"/>
                <a:gd name="connsiteY16" fmla="*/ 131384 h 2627691"/>
                <a:gd name="connsiteX17" fmla="*/ 1784665 w 2299755"/>
                <a:gd name="connsiteY17" fmla="*/ 131384 h 2627691"/>
                <a:gd name="connsiteX18" fmla="*/ 1686125 w 2299755"/>
                <a:gd name="connsiteY18" fmla="*/ 175179 h 2627691"/>
                <a:gd name="connsiteX19" fmla="*/ 1510943 w 2299755"/>
                <a:gd name="connsiteY19" fmla="*/ 186128 h 2627691"/>
                <a:gd name="connsiteX20" fmla="*/ 1379557 w 2299755"/>
                <a:gd name="connsiteY20" fmla="*/ 208025 h 2627691"/>
                <a:gd name="connsiteX21" fmla="*/ 1040142 w 2299755"/>
                <a:gd name="connsiteY21" fmla="*/ 218974 h 2627691"/>
                <a:gd name="connsiteX22" fmla="*/ 711676 w 2299755"/>
                <a:gd name="connsiteY22" fmla="*/ 164230 h 2627691"/>
                <a:gd name="connsiteX23" fmla="*/ 306568 w 2299755"/>
                <a:gd name="connsiteY23" fmla="*/ 43795 h 2627691"/>
                <a:gd name="connsiteX24" fmla="*/ 0 w 2299755"/>
                <a:gd name="connsiteY24" fmla="*/ 0 h 2627691"/>
                <a:gd name="connsiteX25" fmla="*/ 32846 w 2299755"/>
                <a:gd name="connsiteY25" fmla="*/ 755461 h 2627691"/>
                <a:gd name="connsiteX26" fmla="*/ 350363 w 2299755"/>
                <a:gd name="connsiteY26" fmla="*/ 1127717 h 2627691"/>
                <a:gd name="connsiteX27" fmla="*/ 448903 w 2299755"/>
                <a:gd name="connsiteY27" fmla="*/ 2496306 h 2627691"/>
                <a:gd name="connsiteX28" fmla="*/ 733574 w 2299755"/>
                <a:gd name="connsiteY28" fmla="*/ 2627691 h 262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99755" h="2627691">
                  <a:moveTo>
                    <a:pt x="678829" y="2069307"/>
                  </a:moveTo>
                  <a:lnTo>
                    <a:pt x="692012" y="2104463"/>
                  </a:lnTo>
                  <a:lnTo>
                    <a:pt x="766708" y="2028575"/>
                  </a:lnTo>
                  <a:lnTo>
                    <a:pt x="635034" y="766410"/>
                  </a:lnTo>
                  <a:lnTo>
                    <a:pt x="974449" y="711666"/>
                  </a:lnTo>
                  <a:lnTo>
                    <a:pt x="1499994" y="678820"/>
                  </a:lnTo>
                  <a:lnTo>
                    <a:pt x="1642330" y="492692"/>
                  </a:lnTo>
                  <a:cubicBezTo>
                    <a:pt x="1656928" y="441598"/>
                    <a:pt x="1680291" y="371548"/>
                    <a:pt x="1686125" y="339410"/>
                  </a:cubicBezTo>
                  <a:cubicBezTo>
                    <a:pt x="1691959" y="307272"/>
                    <a:pt x="1680266" y="313044"/>
                    <a:pt x="1677336" y="299861"/>
                  </a:cubicBezTo>
                  <a:lnTo>
                    <a:pt x="1942269" y="286826"/>
                  </a:lnTo>
                  <a:lnTo>
                    <a:pt x="2211671" y="218974"/>
                  </a:lnTo>
                  <a:lnTo>
                    <a:pt x="2211671" y="218974"/>
                  </a:lnTo>
                  <a:cubicBezTo>
                    <a:pt x="2226282" y="205481"/>
                    <a:pt x="2306214" y="159564"/>
                    <a:pt x="2299337" y="138014"/>
                  </a:cubicBezTo>
                  <a:cubicBezTo>
                    <a:pt x="2292460" y="116464"/>
                    <a:pt x="2210514" y="101230"/>
                    <a:pt x="2170409" y="89674"/>
                  </a:cubicBezTo>
                  <a:cubicBezTo>
                    <a:pt x="2130304" y="78118"/>
                    <a:pt x="2080603" y="74150"/>
                    <a:pt x="2058705" y="68676"/>
                  </a:cubicBezTo>
                  <a:lnTo>
                    <a:pt x="1937949" y="87590"/>
                  </a:lnTo>
                  <a:lnTo>
                    <a:pt x="1784665" y="131384"/>
                  </a:lnTo>
                  <a:lnTo>
                    <a:pt x="1784665" y="131384"/>
                  </a:lnTo>
                  <a:lnTo>
                    <a:pt x="1686125" y="175179"/>
                  </a:lnTo>
                  <a:lnTo>
                    <a:pt x="1510943" y="186128"/>
                  </a:lnTo>
                  <a:lnTo>
                    <a:pt x="1379557" y="208025"/>
                  </a:lnTo>
                  <a:lnTo>
                    <a:pt x="1040142" y="218974"/>
                  </a:lnTo>
                  <a:lnTo>
                    <a:pt x="711676" y="164230"/>
                  </a:lnTo>
                  <a:lnTo>
                    <a:pt x="306568" y="43795"/>
                  </a:lnTo>
                  <a:lnTo>
                    <a:pt x="0" y="0"/>
                  </a:lnTo>
                  <a:lnTo>
                    <a:pt x="32846" y="755461"/>
                  </a:lnTo>
                  <a:lnTo>
                    <a:pt x="350363" y="1127717"/>
                  </a:lnTo>
                  <a:lnTo>
                    <a:pt x="448903" y="2496306"/>
                  </a:lnTo>
                  <a:lnTo>
                    <a:pt x="733574" y="2627691"/>
                  </a:lnTo>
                </a:path>
              </a:pathLst>
            </a:custGeom>
            <a:solidFill>
              <a:srgbClr val="BFBFBF"/>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Freeform 407"/>
            <p:cNvSpPr/>
            <p:nvPr/>
          </p:nvSpPr>
          <p:spPr>
            <a:xfrm>
              <a:off x="9717120" y="1737328"/>
              <a:ext cx="249507" cy="297479"/>
            </a:xfrm>
            <a:custGeom>
              <a:avLst/>
              <a:gdLst>
                <a:gd name="connsiteX0" fmla="*/ 457032 w 571291"/>
                <a:gd name="connsiteY0" fmla="*/ 593243 h 681131"/>
                <a:gd name="connsiteX1" fmla="*/ 448243 w 571291"/>
                <a:gd name="connsiteY1" fmla="*/ 500961 h 681131"/>
                <a:gd name="connsiteX2" fmla="*/ 461427 w 571291"/>
                <a:gd name="connsiteY2" fmla="*/ 426256 h 681131"/>
                <a:gd name="connsiteX3" fmla="*/ 448243 w 571291"/>
                <a:gd name="connsiteY3" fmla="*/ 320791 h 681131"/>
                <a:gd name="connsiteX4" fmla="*/ 457032 w 571291"/>
                <a:gd name="connsiteY4" fmla="*/ 171381 h 681131"/>
                <a:gd name="connsiteX5" fmla="*/ 426271 w 571291"/>
                <a:gd name="connsiteY5" fmla="*/ 79099 h 681131"/>
                <a:gd name="connsiteX6" fmla="*/ 395509 w 571291"/>
                <a:gd name="connsiteY6" fmla="*/ 35155 h 681131"/>
                <a:gd name="connsiteX7" fmla="*/ 320802 w 571291"/>
                <a:gd name="connsiteY7" fmla="*/ 13183 h 681131"/>
                <a:gd name="connsiteX8" fmla="*/ 320802 w 571291"/>
                <a:gd name="connsiteY8" fmla="*/ 13183 h 681131"/>
                <a:gd name="connsiteX9" fmla="*/ 263672 w 571291"/>
                <a:gd name="connsiteY9" fmla="*/ 0 h 681131"/>
                <a:gd name="connsiteX10" fmla="*/ 171387 w 571291"/>
                <a:gd name="connsiteY10" fmla="*/ 21972 h 681131"/>
                <a:gd name="connsiteX11" fmla="*/ 136231 w 571291"/>
                <a:gd name="connsiteY11" fmla="*/ 61522 h 681131"/>
                <a:gd name="connsiteX12" fmla="*/ 105469 w 571291"/>
                <a:gd name="connsiteY12" fmla="*/ 109860 h 681131"/>
                <a:gd name="connsiteX13" fmla="*/ 65918 w 571291"/>
                <a:gd name="connsiteY13" fmla="*/ 210931 h 681131"/>
                <a:gd name="connsiteX14" fmla="*/ 57129 w 571291"/>
                <a:gd name="connsiteY14" fmla="*/ 263664 h 681131"/>
                <a:gd name="connsiteX15" fmla="*/ 57129 w 571291"/>
                <a:gd name="connsiteY15" fmla="*/ 364735 h 681131"/>
                <a:gd name="connsiteX16" fmla="*/ 35156 w 571291"/>
                <a:gd name="connsiteY16" fmla="*/ 435045 h 681131"/>
                <a:gd name="connsiteX17" fmla="*/ 0 w 571291"/>
                <a:gd name="connsiteY17" fmla="*/ 628398 h 681131"/>
                <a:gd name="connsiteX18" fmla="*/ 571291 w 571291"/>
                <a:gd name="connsiteY18" fmla="*/ 681131 h 681131"/>
                <a:gd name="connsiteX19" fmla="*/ 457032 w 571291"/>
                <a:gd name="connsiteY19" fmla="*/ 593243 h 68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1291" h="681131">
                  <a:moveTo>
                    <a:pt x="457032" y="593243"/>
                  </a:moveTo>
                  <a:lnTo>
                    <a:pt x="448243" y="500961"/>
                  </a:lnTo>
                  <a:lnTo>
                    <a:pt x="461427" y="426256"/>
                  </a:lnTo>
                  <a:lnTo>
                    <a:pt x="448243" y="320791"/>
                  </a:lnTo>
                  <a:lnTo>
                    <a:pt x="457032" y="171381"/>
                  </a:lnTo>
                  <a:lnTo>
                    <a:pt x="426271" y="79099"/>
                  </a:lnTo>
                  <a:lnTo>
                    <a:pt x="395509" y="35155"/>
                  </a:lnTo>
                  <a:lnTo>
                    <a:pt x="320802" y="13183"/>
                  </a:lnTo>
                  <a:lnTo>
                    <a:pt x="320802" y="13183"/>
                  </a:lnTo>
                  <a:lnTo>
                    <a:pt x="263672" y="0"/>
                  </a:lnTo>
                  <a:lnTo>
                    <a:pt x="171387" y="21972"/>
                  </a:lnTo>
                  <a:lnTo>
                    <a:pt x="136231" y="61522"/>
                  </a:lnTo>
                  <a:lnTo>
                    <a:pt x="105469" y="109860"/>
                  </a:lnTo>
                  <a:lnTo>
                    <a:pt x="65918" y="210931"/>
                  </a:lnTo>
                  <a:lnTo>
                    <a:pt x="57129" y="263664"/>
                  </a:lnTo>
                  <a:lnTo>
                    <a:pt x="57129" y="364735"/>
                  </a:lnTo>
                  <a:lnTo>
                    <a:pt x="35156" y="435045"/>
                  </a:lnTo>
                  <a:lnTo>
                    <a:pt x="0" y="628398"/>
                  </a:lnTo>
                  <a:lnTo>
                    <a:pt x="571291" y="681131"/>
                  </a:lnTo>
                  <a:lnTo>
                    <a:pt x="457032" y="593243"/>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rapezoid 409"/>
            <p:cNvSpPr/>
            <p:nvPr/>
          </p:nvSpPr>
          <p:spPr>
            <a:xfrm>
              <a:off x="9280722" y="3585915"/>
              <a:ext cx="1170692" cy="537393"/>
            </a:xfrm>
            <a:custGeom>
              <a:avLst/>
              <a:gdLst/>
              <a:ahLst/>
              <a:cxnLst/>
              <a:rect l="l" t="t" r="r" b="b"/>
              <a:pathLst>
                <a:path w="2680505" h="1230455">
                  <a:moveTo>
                    <a:pt x="406691" y="0"/>
                  </a:moveTo>
                  <a:lnTo>
                    <a:pt x="2279953" y="0"/>
                  </a:lnTo>
                  <a:lnTo>
                    <a:pt x="2314750" y="139189"/>
                  </a:lnTo>
                  <a:lnTo>
                    <a:pt x="2407689" y="139189"/>
                  </a:lnTo>
                  <a:lnTo>
                    <a:pt x="2680505" y="1230455"/>
                  </a:lnTo>
                  <a:lnTo>
                    <a:pt x="0" y="1230455"/>
                  </a:lnTo>
                  <a:lnTo>
                    <a:pt x="272817" y="139189"/>
                  </a:lnTo>
                  <a:lnTo>
                    <a:pt x="371894" y="139189"/>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ctangle 16"/>
          <p:cNvSpPr/>
          <p:nvPr/>
        </p:nvSpPr>
        <p:spPr>
          <a:xfrm>
            <a:off x="-39213" y="5050555"/>
            <a:ext cx="2155666" cy="1406687"/>
          </a:xfrm>
          <a:prstGeom prst="rect">
            <a:avLst/>
          </a:prstGeom>
          <a:gradFill flip="none" rotWithShape="1">
            <a:gsLst>
              <a:gs pos="100000">
                <a:schemeClr val="bg1">
                  <a:lumMod val="75000"/>
                </a:schemeClr>
              </a:gs>
              <a:gs pos="0">
                <a:srgbClr val="FFFFFF">
                  <a:alpha val="0"/>
                </a:srgbClr>
              </a:gs>
            </a:gsLst>
            <a:lin ang="0" scaled="1"/>
            <a:tileRect/>
          </a:gradFill>
          <a:ln w="19050">
            <a:gradFill flip="none" rotWithShape="1">
              <a:gsLst>
                <a:gs pos="100000">
                  <a:schemeClr val="bg1">
                    <a:lumMod val="65000"/>
                  </a:schemeClr>
                </a:gs>
                <a:gs pos="0">
                  <a:prstClr val="white">
                    <a:alpha val="49000"/>
                  </a:prst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4"/>
          <p:cNvGrpSpPr/>
          <p:nvPr/>
        </p:nvGrpSpPr>
        <p:grpSpPr>
          <a:xfrm>
            <a:off x="4055177" y="5445642"/>
            <a:ext cx="1246836" cy="654081"/>
            <a:chOff x="4055705" y="5445641"/>
            <a:chExt cx="1246998" cy="654081"/>
          </a:xfrm>
        </p:grpSpPr>
        <p:sp>
          <p:nvSpPr>
            <p:cNvPr id="23" name="TextBox 271"/>
            <p:cNvSpPr txBox="1"/>
            <p:nvPr/>
          </p:nvSpPr>
          <p:spPr>
            <a:xfrm>
              <a:off x="4055705" y="5699612"/>
              <a:ext cx="1246998" cy="400110"/>
            </a:xfrm>
            <a:prstGeom prst="rect">
              <a:avLst/>
            </a:prstGeom>
            <a:noFill/>
          </p:spPr>
          <p:txBody>
            <a:bodyPr wrap="square" rtlCol="0">
              <a:spAutoFit/>
            </a:bodyPr>
            <a:lstStyle/>
            <a:p>
              <a:pPr algn="ctr"/>
              <a:r>
                <a:rPr lang="en-US" b="1" dirty="0" smtClean="0"/>
                <a:t>Brazil</a:t>
              </a:r>
              <a:endParaRPr lang="en-US" b="1" dirty="0"/>
            </a:p>
          </p:txBody>
        </p:sp>
        <p:sp>
          <p:nvSpPr>
            <p:cNvPr id="24" name="Oval 196"/>
            <p:cNvSpPr/>
            <p:nvPr/>
          </p:nvSpPr>
          <p:spPr>
            <a:xfrm rot="1636835">
              <a:off x="4570888" y="5445641"/>
              <a:ext cx="228466" cy="2284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5" name="Picture 14"/>
          <p:cNvPicPr>
            <a:picLocks noChangeAspect="1"/>
          </p:cNvPicPr>
          <p:nvPr/>
        </p:nvPicPr>
        <p:blipFill>
          <a:blip r:embed="rId5" cstate="email">
            <a:extLst>
              <a:ext uri="{28A0092B-C50C-407E-A947-70E740481C1C}">
                <a14:useLocalDpi xmlns:a14="http://schemas.microsoft.com/office/drawing/2010/main" xmlns=""/>
              </a:ext>
            </a:extLst>
          </a:blip>
          <a:stretch>
            <a:fillRect/>
          </a:stretch>
        </p:blipFill>
        <p:spPr>
          <a:xfrm>
            <a:off x="5934300" y="1092370"/>
            <a:ext cx="1924666" cy="526465"/>
          </a:xfrm>
          <a:prstGeom prst="rect">
            <a:avLst/>
          </a:prstGeom>
        </p:spPr>
      </p:pic>
      <p:pic>
        <p:nvPicPr>
          <p:cNvPr id="26" name="Picture 95"/>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188811" y="5601948"/>
            <a:ext cx="1790905" cy="383164"/>
          </a:xfrm>
          <a:prstGeom prst="rect">
            <a:avLst/>
          </a:prstGeom>
        </p:spPr>
      </p:pic>
      <p:grpSp>
        <p:nvGrpSpPr>
          <p:cNvPr id="27" name="Group 287"/>
          <p:cNvGrpSpPr/>
          <p:nvPr/>
        </p:nvGrpSpPr>
        <p:grpSpPr>
          <a:xfrm>
            <a:off x="3404928" y="5050555"/>
            <a:ext cx="671419" cy="881955"/>
            <a:chOff x="10013093" y="3680995"/>
            <a:chExt cx="575117" cy="755355"/>
          </a:xfrm>
          <a:solidFill>
            <a:schemeClr val="accent2">
              <a:lumMod val="60000"/>
              <a:lumOff val="40000"/>
            </a:schemeClr>
          </a:solidFill>
        </p:grpSpPr>
        <p:grpSp>
          <p:nvGrpSpPr>
            <p:cNvPr id="28" name="Group 289"/>
            <p:cNvGrpSpPr/>
            <p:nvPr/>
          </p:nvGrpSpPr>
          <p:grpSpPr>
            <a:xfrm>
              <a:off x="10013093" y="3680995"/>
              <a:ext cx="575117" cy="456762"/>
              <a:chOff x="5388794" y="3074229"/>
              <a:chExt cx="465561" cy="369751"/>
            </a:xfrm>
            <a:grpFill/>
          </p:grpSpPr>
          <p:sp>
            <p:nvSpPr>
              <p:cNvPr id="36" name="Rectangle 15"/>
              <p:cNvSpPr/>
              <p:nvPr/>
            </p:nvSpPr>
            <p:spPr>
              <a:xfrm>
                <a:off x="5671118" y="3074229"/>
                <a:ext cx="183237" cy="369751"/>
              </a:xfrm>
              <a:custGeom>
                <a:avLst/>
                <a:gdLst>
                  <a:gd name="connsiteX0" fmla="*/ 26212 w 894591"/>
                  <a:gd name="connsiteY0" fmla="*/ 341866 h 1855484"/>
                  <a:gd name="connsiteX1" fmla="*/ 110891 w 894591"/>
                  <a:gd name="connsiteY1" fmla="*/ 368152 h 1855484"/>
                  <a:gd name="connsiteX2" fmla="*/ 551136 w 894591"/>
                  <a:gd name="connsiteY2" fmla="*/ 1032328 h 1855484"/>
                  <a:gd name="connsiteX3" fmla="*/ 428031 w 894591"/>
                  <a:gd name="connsiteY3" fmla="*/ 1435347 h 1855484"/>
                  <a:gd name="connsiteX4" fmla="*/ 367158 w 894591"/>
                  <a:gd name="connsiteY4" fmla="*/ 1512820 h 1855484"/>
                  <a:gd name="connsiteX5" fmla="*/ 316481 w 894591"/>
                  <a:gd name="connsiteY5" fmla="*/ 1392934 h 1855484"/>
                  <a:gd name="connsiteX6" fmla="*/ 333329 w 894591"/>
                  <a:gd name="connsiteY6" fmla="*/ 1371492 h 1855484"/>
                  <a:gd name="connsiteX7" fmla="*/ 436929 w 894591"/>
                  <a:gd name="connsiteY7" fmla="*/ 1032328 h 1855484"/>
                  <a:gd name="connsiteX8" fmla="*/ 66436 w 894591"/>
                  <a:gd name="connsiteY8" fmla="*/ 473384 h 1855484"/>
                  <a:gd name="connsiteX9" fmla="*/ 26212 w 894591"/>
                  <a:gd name="connsiteY9" fmla="*/ 460898 h 1855484"/>
                  <a:gd name="connsiteX10" fmla="*/ 26212 w 894591"/>
                  <a:gd name="connsiteY10" fmla="*/ 341866 h 1855484"/>
                  <a:gd name="connsiteX11" fmla="*/ 26212 w 894591"/>
                  <a:gd name="connsiteY11" fmla="*/ 0 h 1855484"/>
                  <a:gd name="connsiteX12" fmla="*/ 48056 w 894591"/>
                  <a:gd name="connsiteY12" fmla="*/ 3334 h 1855484"/>
                  <a:gd name="connsiteX13" fmla="*/ 894591 w 894591"/>
                  <a:gd name="connsiteY13" fmla="*/ 1041997 h 1855484"/>
                  <a:gd name="connsiteX14" fmla="*/ 528212 w 894591"/>
                  <a:gd name="connsiteY14" fmla="*/ 1843667 h 1855484"/>
                  <a:gd name="connsiteX15" fmla="*/ 512005 w 894591"/>
                  <a:gd name="connsiteY15" fmla="*/ 1855484 h 1855484"/>
                  <a:gd name="connsiteX16" fmla="*/ 462230 w 894591"/>
                  <a:gd name="connsiteY16" fmla="*/ 1737733 h 1855484"/>
                  <a:gd name="connsiteX17" fmla="*/ 490542 w 894591"/>
                  <a:gd name="connsiteY17" fmla="*/ 1714086 h 1855484"/>
                  <a:gd name="connsiteX18" fmla="*/ 773664 w 894591"/>
                  <a:gd name="connsiteY18" fmla="*/ 1041997 h 1855484"/>
                  <a:gd name="connsiteX19" fmla="*/ 113700 w 894591"/>
                  <a:gd name="connsiteY19" fmla="*/ 144949 h 1855484"/>
                  <a:gd name="connsiteX20" fmla="*/ 26212 w 894591"/>
                  <a:gd name="connsiteY20" fmla="*/ 122454 h 1855484"/>
                  <a:gd name="connsiteX21" fmla="*/ 26212 w 894591"/>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65393"/>
                  <a:gd name="connsiteX1" fmla="*/ 139183 w 922883"/>
                  <a:gd name="connsiteY1" fmla="*/ 368332 h 1865393"/>
                  <a:gd name="connsiteX2" fmla="*/ 579428 w 922883"/>
                  <a:gd name="connsiteY2" fmla="*/ 1032508 h 1865393"/>
                  <a:gd name="connsiteX3" fmla="*/ 456323 w 922883"/>
                  <a:gd name="connsiteY3" fmla="*/ 1435527 h 1865393"/>
                  <a:gd name="connsiteX4" fmla="*/ 395450 w 922883"/>
                  <a:gd name="connsiteY4" fmla="*/ 1513000 h 1865393"/>
                  <a:gd name="connsiteX5" fmla="*/ 344773 w 922883"/>
                  <a:gd name="connsiteY5" fmla="*/ 1393114 h 1865393"/>
                  <a:gd name="connsiteX6" fmla="*/ 361621 w 922883"/>
                  <a:gd name="connsiteY6" fmla="*/ 1371672 h 1865393"/>
                  <a:gd name="connsiteX7" fmla="*/ 465221 w 922883"/>
                  <a:gd name="connsiteY7" fmla="*/ 1032508 h 1865393"/>
                  <a:gd name="connsiteX8" fmla="*/ 94728 w 922883"/>
                  <a:gd name="connsiteY8" fmla="*/ 473564 h 1865393"/>
                  <a:gd name="connsiteX9" fmla="*/ 54504 w 922883"/>
                  <a:gd name="connsiteY9" fmla="*/ 461078 h 1865393"/>
                  <a:gd name="connsiteX10" fmla="*/ 54504 w 922883"/>
                  <a:gd name="connsiteY10" fmla="*/ 342046 h 1865393"/>
                  <a:gd name="connsiteX11" fmla="*/ 54504 w 922883"/>
                  <a:gd name="connsiteY11" fmla="*/ 180 h 1865393"/>
                  <a:gd name="connsiteX12" fmla="*/ 76348 w 922883"/>
                  <a:gd name="connsiteY12" fmla="*/ 3514 h 1865393"/>
                  <a:gd name="connsiteX13" fmla="*/ 922883 w 922883"/>
                  <a:gd name="connsiteY13" fmla="*/ 1042177 h 1865393"/>
                  <a:gd name="connsiteX14" fmla="*/ 556504 w 922883"/>
                  <a:gd name="connsiteY14" fmla="*/ 1843847 h 1865393"/>
                  <a:gd name="connsiteX15" fmla="*/ 540297 w 922883"/>
                  <a:gd name="connsiteY15" fmla="*/ 1855664 h 1865393"/>
                  <a:gd name="connsiteX16" fmla="*/ 490522 w 922883"/>
                  <a:gd name="connsiteY16" fmla="*/ 1737913 h 1865393"/>
                  <a:gd name="connsiteX17" fmla="*/ 518834 w 922883"/>
                  <a:gd name="connsiteY17" fmla="*/ 1714266 h 1865393"/>
                  <a:gd name="connsiteX18" fmla="*/ 801956 w 922883"/>
                  <a:gd name="connsiteY18" fmla="*/ 1042177 h 1865393"/>
                  <a:gd name="connsiteX19" fmla="*/ 141992 w 922883"/>
                  <a:gd name="connsiteY19" fmla="*/ 145129 h 1865393"/>
                  <a:gd name="connsiteX20" fmla="*/ 54504 w 922883"/>
                  <a:gd name="connsiteY20" fmla="*/ 122634 h 1865393"/>
                  <a:gd name="connsiteX21" fmla="*/ 54504 w 922883"/>
                  <a:gd name="connsiteY21" fmla="*/ 180 h 1865393"/>
                  <a:gd name="connsiteX0" fmla="*/ 54504 w 922883"/>
                  <a:gd name="connsiteY0" fmla="*/ 342046 h 1866176"/>
                  <a:gd name="connsiteX1" fmla="*/ 139183 w 922883"/>
                  <a:gd name="connsiteY1" fmla="*/ 368332 h 1866176"/>
                  <a:gd name="connsiteX2" fmla="*/ 579428 w 922883"/>
                  <a:gd name="connsiteY2" fmla="*/ 1032508 h 1866176"/>
                  <a:gd name="connsiteX3" fmla="*/ 456323 w 922883"/>
                  <a:gd name="connsiteY3" fmla="*/ 1435527 h 1866176"/>
                  <a:gd name="connsiteX4" fmla="*/ 395450 w 922883"/>
                  <a:gd name="connsiteY4" fmla="*/ 1513000 h 1866176"/>
                  <a:gd name="connsiteX5" fmla="*/ 344773 w 922883"/>
                  <a:gd name="connsiteY5" fmla="*/ 1393114 h 1866176"/>
                  <a:gd name="connsiteX6" fmla="*/ 361621 w 922883"/>
                  <a:gd name="connsiteY6" fmla="*/ 1371672 h 1866176"/>
                  <a:gd name="connsiteX7" fmla="*/ 465221 w 922883"/>
                  <a:gd name="connsiteY7" fmla="*/ 1032508 h 1866176"/>
                  <a:gd name="connsiteX8" fmla="*/ 94728 w 922883"/>
                  <a:gd name="connsiteY8" fmla="*/ 473564 h 1866176"/>
                  <a:gd name="connsiteX9" fmla="*/ 54504 w 922883"/>
                  <a:gd name="connsiteY9" fmla="*/ 461078 h 1866176"/>
                  <a:gd name="connsiteX10" fmla="*/ 54504 w 922883"/>
                  <a:gd name="connsiteY10" fmla="*/ 342046 h 1866176"/>
                  <a:gd name="connsiteX11" fmla="*/ 54504 w 922883"/>
                  <a:gd name="connsiteY11" fmla="*/ 180 h 1866176"/>
                  <a:gd name="connsiteX12" fmla="*/ 76348 w 922883"/>
                  <a:gd name="connsiteY12" fmla="*/ 3514 h 1866176"/>
                  <a:gd name="connsiteX13" fmla="*/ 922883 w 922883"/>
                  <a:gd name="connsiteY13" fmla="*/ 1042177 h 1866176"/>
                  <a:gd name="connsiteX14" fmla="*/ 556504 w 922883"/>
                  <a:gd name="connsiteY14" fmla="*/ 1843847 h 1866176"/>
                  <a:gd name="connsiteX15" fmla="*/ 540297 w 922883"/>
                  <a:gd name="connsiteY15" fmla="*/ 1855664 h 1866176"/>
                  <a:gd name="connsiteX16" fmla="*/ 490522 w 922883"/>
                  <a:gd name="connsiteY16" fmla="*/ 1737913 h 1866176"/>
                  <a:gd name="connsiteX17" fmla="*/ 518834 w 922883"/>
                  <a:gd name="connsiteY17" fmla="*/ 1714266 h 1866176"/>
                  <a:gd name="connsiteX18" fmla="*/ 801956 w 922883"/>
                  <a:gd name="connsiteY18" fmla="*/ 1042177 h 1866176"/>
                  <a:gd name="connsiteX19" fmla="*/ 141992 w 922883"/>
                  <a:gd name="connsiteY19" fmla="*/ 145129 h 1866176"/>
                  <a:gd name="connsiteX20" fmla="*/ 54504 w 922883"/>
                  <a:gd name="connsiteY20" fmla="*/ 122634 h 1866176"/>
                  <a:gd name="connsiteX21" fmla="*/ 54504 w 922883"/>
                  <a:gd name="connsiteY21" fmla="*/ 180 h 1866176"/>
                  <a:gd name="connsiteX0" fmla="*/ 54504 w 922883"/>
                  <a:gd name="connsiteY0" fmla="*/ 342046 h 1862066"/>
                  <a:gd name="connsiteX1" fmla="*/ 139183 w 922883"/>
                  <a:gd name="connsiteY1" fmla="*/ 368332 h 1862066"/>
                  <a:gd name="connsiteX2" fmla="*/ 579428 w 922883"/>
                  <a:gd name="connsiteY2" fmla="*/ 1032508 h 1862066"/>
                  <a:gd name="connsiteX3" fmla="*/ 456323 w 922883"/>
                  <a:gd name="connsiteY3" fmla="*/ 1435527 h 1862066"/>
                  <a:gd name="connsiteX4" fmla="*/ 395450 w 922883"/>
                  <a:gd name="connsiteY4" fmla="*/ 1513000 h 1862066"/>
                  <a:gd name="connsiteX5" fmla="*/ 344773 w 922883"/>
                  <a:gd name="connsiteY5" fmla="*/ 1393114 h 1862066"/>
                  <a:gd name="connsiteX6" fmla="*/ 361621 w 922883"/>
                  <a:gd name="connsiteY6" fmla="*/ 1371672 h 1862066"/>
                  <a:gd name="connsiteX7" fmla="*/ 465221 w 922883"/>
                  <a:gd name="connsiteY7" fmla="*/ 1032508 h 1862066"/>
                  <a:gd name="connsiteX8" fmla="*/ 94728 w 922883"/>
                  <a:gd name="connsiteY8" fmla="*/ 473564 h 1862066"/>
                  <a:gd name="connsiteX9" fmla="*/ 54504 w 922883"/>
                  <a:gd name="connsiteY9" fmla="*/ 461078 h 1862066"/>
                  <a:gd name="connsiteX10" fmla="*/ 54504 w 922883"/>
                  <a:gd name="connsiteY10" fmla="*/ 342046 h 1862066"/>
                  <a:gd name="connsiteX11" fmla="*/ 54504 w 922883"/>
                  <a:gd name="connsiteY11" fmla="*/ 180 h 1862066"/>
                  <a:gd name="connsiteX12" fmla="*/ 76348 w 922883"/>
                  <a:gd name="connsiteY12" fmla="*/ 3514 h 1862066"/>
                  <a:gd name="connsiteX13" fmla="*/ 922883 w 922883"/>
                  <a:gd name="connsiteY13" fmla="*/ 1042177 h 1862066"/>
                  <a:gd name="connsiteX14" fmla="*/ 556504 w 922883"/>
                  <a:gd name="connsiteY14" fmla="*/ 1843847 h 1862066"/>
                  <a:gd name="connsiteX15" fmla="*/ 540297 w 922883"/>
                  <a:gd name="connsiteY15" fmla="*/ 1855664 h 1862066"/>
                  <a:gd name="connsiteX16" fmla="*/ 490522 w 922883"/>
                  <a:gd name="connsiteY16" fmla="*/ 1737913 h 1862066"/>
                  <a:gd name="connsiteX17" fmla="*/ 518834 w 922883"/>
                  <a:gd name="connsiteY17" fmla="*/ 1714266 h 1862066"/>
                  <a:gd name="connsiteX18" fmla="*/ 801956 w 922883"/>
                  <a:gd name="connsiteY18" fmla="*/ 1042177 h 1862066"/>
                  <a:gd name="connsiteX19" fmla="*/ 141992 w 922883"/>
                  <a:gd name="connsiteY19" fmla="*/ 145129 h 1862066"/>
                  <a:gd name="connsiteX20" fmla="*/ 54504 w 922883"/>
                  <a:gd name="connsiteY20" fmla="*/ 122634 h 1862066"/>
                  <a:gd name="connsiteX21" fmla="*/ 54504 w 922883"/>
                  <a:gd name="connsiteY21" fmla="*/ 180 h 1862066"/>
                  <a:gd name="connsiteX0" fmla="*/ 54504 w 922883"/>
                  <a:gd name="connsiteY0" fmla="*/ 342046 h 1862985"/>
                  <a:gd name="connsiteX1" fmla="*/ 139183 w 922883"/>
                  <a:gd name="connsiteY1" fmla="*/ 368332 h 1862985"/>
                  <a:gd name="connsiteX2" fmla="*/ 579428 w 922883"/>
                  <a:gd name="connsiteY2" fmla="*/ 1032508 h 1862985"/>
                  <a:gd name="connsiteX3" fmla="*/ 456323 w 922883"/>
                  <a:gd name="connsiteY3" fmla="*/ 1435527 h 1862985"/>
                  <a:gd name="connsiteX4" fmla="*/ 395450 w 922883"/>
                  <a:gd name="connsiteY4" fmla="*/ 1513000 h 1862985"/>
                  <a:gd name="connsiteX5" fmla="*/ 344773 w 922883"/>
                  <a:gd name="connsiteY5" fmla="*/ 1393114 h 1862985"/>
                  <a:gd name="connsiteX6" fmla="*/ 361621 w 922883"/>
                  <a:gd name="connsiteY6" fmla="*/ 1371672 h 1862985"/>
                  <a:gd name="connsiteX7" fmla="*/ 465221 w 922883"/>
                  <a:gd name="connsiteY7" fmla="*/ 1032508 h 1862985"/>
                  <a:gd name="connsiteX8" fmla="*/ 94728 w 922883"/>
                  <a:gd name="connsiteY8" fmla="*/ 473564 h 1862985"/>
                  <a:gd name="connsiteX9" fmla="*/ 54504 w 922883"/>
                  <a:gd name="connsiteY9" fmla="*/ 461078 h 1862985"/>
                  <a:gd name="connsiteX10" fmla="*/ 54504 w 922883"/>
                  <a:gd name="connsiteY10" fmla="*/ 342046 h 1862985"/>
                  <a:gd name="connsiteX11" fmla="*/ 54504 w 922883"/>
                  <a:gd name="connsiteY11" fmla="*/ 180 h 1862985"/>
                  <a:gd name="connsiteX12" fmla="*/ 76348 w 922883"/>
                  <a:gd name="connsiteY12" fmla="*/ 3514 h 1862985"/>
                  <a:gd name="connsiteX13" fmla="*/ 922883 w 922883"/>
                  <a:gd name="connsiteY13" fmla="*/ 1042177 h 1862985"/>
                  <a:gd name="connsiteX14" fmla="*/ 556504 w 922883"/>
                  <a:gd name="connsiteY14" fmla="*/ 1843847 h 1862985"/>
                  <a:gd name="connsiteX15" fmla="*/ 540297 w 922883"/>
                  <a:gd name="connsiteY15" fmla="*/ 1855664 h 1862985"/>
                  <a:gd name="connsiteX16" fmla="*/ 490522 w 922883"/>
                  <a:gd name="connsiteY16" fmla="*/ 1737913 h 1862985"/>
                  <a:gd name="connsiteX17" fmla="*/ 518834 w 922883"/>
                  <a:gd name="connsiteY17" fmla="*/ 1714266 h 1862985"/>
                  <a:gd name="connsiteX18" fmla="*/ 801956 w 922883"/>
                  <a:gd name="connsiteY18" fmla="*/ 1042177 h 1862985"/>
                  <a:gd name="connsiteX19" fmla="*/ 141992 w 922883"/>
                  <a:gd name="connsiteY19" fmla="*/ 145129 h 1862985"/>
                  <a:gd name="connsiteX20" fmla="*/ 54504 w 922883"/>
                  <a:gd name="connsiteY20" fmla="*/ 122634 h 1862985"/>
                  <a:gd name="connsiteX21" fmla="*/ 54504 w 922883"/>
                  <a:gd name="connsiteY21" fmla="*/ 180 h 1862985"/>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2883" h="1862276">
                    <a:moveTo>
                      <a:pt x="54504" y="342046"/>
                    </a:moveTo>
                    <a:cubicBezTo>
                      <a:pt x="91155" y="346596"/>
                      <a:pt x="110957" y="359570"/>
                      <a:pt x="139183" y="368332"/>
                    </a:cubicBezTo>
                    <a:cubicBezTo>
                      <a:pt x="397896" y="477759"/>
                      <a:pt x="579428" y="733934"/>
                      <a:pt x="579428" y="1032508"/>
                    </a:cubicBezTo>
                    <a:cubicBezTo>
                      <a:pt x="579428" y="1181795"/>
                      <a:pt x="534045" y="1320483"/>
                      <a:pt x="456323" y="1435527"/>
                    </a:cubicBezTo>
                    <a:lnTo>
                      <a:pt x="395450" y="1513000"/>
                    </a:lnTo>
                    <a:cubicBezTo>
                      <a:pt x="355388" y="1544650"/>
                      <a:pt x="258454" y="1498370"/>
                      <a:pt x="344773" y="1393114"/>
                    </a:cubicBezTo>
                    <a:lnTo>
                      <a:pt x="361621" y="1371672"/>
                    </a:lnTo>
                    <a:cubicBezTo>
                      <a:pt x="427029" y="1274856"/>
                      <a:pt x="465221" y="1158142"/>
                      <a:pt x="465221" y="1032508"/>
                    </a:cubicBezTo>
                    <a:cubicBezTo>
                      <a:pt x="465221" y="781240"/>
                      <a:pt x="312451" y="565653"/>
                      <a:pt x="94728" y="473564"/>
                    </a:cubicBezTo>
                    <a:lnTo>
                      <a:pt x="54504" y="461078"/>
                    </a:lnTo>
                    <a:cubicBezTo>
                      <a:pt x="8164" y="446676"/>
                      <a:pt x="12377" y="335385"/>
                      <a:pt x="54504" y="342046"/>
                    </a:cubicBezTo>
                    <a:close/>
                    <a:moveTo>
                      <a:pt x="54504" y="180"/>
                    </a:moveTo>
                    <a:lnTo>
                      <a:pt x="76348" y="3514"/>
                    </a:lnTo>
                    <a:cubicBezTo>
                      <a:pt x="559465" y="102374"/>
                      <a:pt x="922883" y="529835"/>
                      <a:pt x="922883" y="1042177"/>
                    </a:cubicBezTo>
                    <a:cubicBezTo>
                      <a:pt x="922883" y="1362391"/>
                      <a:pt x="780923" y="1649448"/>
                      <a:pt x="556504" y="1843847"/>
                    </a:cubicBezTo>
                    <a:lnTo>
                      <a:pt x="540297" y="1855664"/>
                    </a:lnTo>
                    <a:cubicBezTo>
                      <a:pt x="494216" y="1888026"/>
                      <a:pt x="418648" y="1794013"/>
                      <a:pt x="490522" y="1737913"/>
                    </a:cubicBezTo>
                    <a:lnTo>
                      <a:pt x="518834" y="1714266"/>
                    </a:lnTo>
                    <a:cubicBezTo>
                      <a:pt x="693513" y="1543702"/>
                      <a:pt x="801956" y="1305604"/>
                      <a:pt x="801956" y="1042177"/>
                    </a:cubicBezTo>
                    <a:cubicBezTo>
                      <a:pt x="801956" y="620694"/>
                      <a:pt x="524342" y="264052"/>
                      <a:pt x="141992" y="145129"/>
                    </a:cubicBezTo>
                    <a:lnTo>
                      <a:pt x="54504" y="122634"/>
                    </a:lnTo>
                    <a:cubicBezTo>
                      <a:pt x="-19218" y="117622"/>
                      <a:pt x="-17112" y="-5339"/>
                      <a:pt x="54504" y="1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15"/>
              <p:cNvSpPr/>
              <p:nvPr/>
            </p:nvSpPr>
            <p:spPr>
              <a:xfrm flipH="1">
                <a:off x="5388794" y="3074229"/>
                <a:ext cx="183666" cy="369751"/>
              </a:xfrm>
              <a:custGeom>
                <a:avLst/>
                <a:gdLst>
                  <a:gd name="connsiteX0" fmla="*/ 26212 w 894591"/>
                  <a:gd name="connsiteY0" fmla="*/ 341866 h 1855484"/>
                  <a:gd name="connsiteX1" fmla="*/ 110891 w 894591"/>
                  <a:gd name="connsiteY1" fmla="*/ 368152 h 1855484"/>
                  <a:gd name="connsiteX2" fmla="*/ 551136 w 894591"/>
                  <a:gd name="connsiteY2" fmla="*/ 1032328 h 1855484"/>
                  <a:gd name="connsiteX3" fmla="*/ 428031 w 894591"/>
                  <a:gd name="connsiteY3" fmla="*/ 1435347 h 1855484"/>
                  <a:gd name="connsiteX4" fmla="*/ 367158 w 894591"/>
                  <a:gd name="connsiteY4" fmla="*/ 1512820 h 1855484"/>
                  <a:gd name="connsiteX5" fmla="*/ 316481 w 894591"/>
                  <a:gd name="connsiteY5" fmla="*/ 1392934 h 1855484"/>
                  <a:gd name="connsiteX6" fmla="*/ 333329 w 894591"/>
                  <a:gd name="connsiteY6" fmla="*/ 1371492 h 1855484"/>
                  <a:gd name="connsiteX7" fmla="*/ 436929 w 894591"/>
                  <a:gd name="connsiteY7" fmla="*/ 1032328 h 1855484"/>
                  <a:gd name="connsiteX8" fmla="*/ 66436 w 894591"/>
                  <a:gd name="connsiteY8" fmla="*/ 473384 h 1855484"/>
                  <a:gd name="connsiteX9" fmla="*/ 26212 w 894591"/>
                  <a:gd name="connsiteY9" fmla="*/ 460898 h 1855484"/>
                  <a:gd name="connsiteX10" fmla="*/ 26212 w 894591"/>
                  <a:gd name="connsiteY10" fmla="*/ 341866 h 1855484"/>
                  <a:gd name="connsiteX11" fmla="*/ 26212 w 894591"/>
                  <a:gd name="connsiteY11" fmla="*/ 0 h 1855484"/>
                  <a:gd name="connsiteX12" fmla="*/ 48056 w 894591"/>
                  <a:gd name="connsiteY12" fmla="*/ 3334 h 1855484"/>
                  <a:gd name="connsiteX13" fmla="*/ 894591 w 894591"/>
                  <a:gd name="connsiteY13" fmla="*/ 1041997 h 1855484"/>
                  <a:gd name="connsiteX14" fmla="*/ 528212 w 894591"/>
                  <a:gd name="connsiteY14" fmla="*/ 1843667 h 1855484"/>
                  <a:gd name="connsiteX15" fmla="*/ 512005 w 894591"/>
                  <a:gd name="connsiteY15" fmla="*/ 1855484 h 1855484"/>
                  <a:gd name="connsiteX16" fmla="*/ 462230 w 894591"/>
                  <a:gd name="connsiteY16" fmla="*/ 1737733 h 1855484"/>
                  <a:gd name="connsiteX17" fmla="*/ 490542 w 894591"/>
                  <a:gd name="connsiteY17" fmla="*/ 1714086 h 1855484"/>
                  <a:gd name="connsiteX18" fmla="*/ 773664 w 894591"/>
                  <a:gd name="connsiteY18" fmla="*/ 1041997 h 1855484"/>
                  <a:gd name="connsiteX19" fmla="*/ 113700 w 894591"/>
                  <a:gd name="connsiteY19" fmla="*/ 144949 h 1855484"/>
                  <a:gd name="connsiteX20" fmla="*/ 26212 w 894591"/>
                  <a:gd name="connsiteY20" fmla="*/ 122454 h 1855484"/>
                  <a:gd name="connsiteX21" fmla="*/ 26212 w 894591"/>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65393"/>
                  <a:gd name="connsiteX1" fmla="*/ 139183 w 922883"/>
                  <a:gd name="connsiteY1" fmla="*/ 368332 h 1865393"/>
                  <a:gd name="connsiteX2" fmla="*/ 579428 w 922883"/>
                  <a:gd name="connsiteY2" fmla="*/ 1032508 h 1865393"/>
                  <a:gd name="connsiteX3" fmla="*/ 456323 w 922883"/>
                  <a:gd name="connsiteY3" fmla="*/ 1435527 h 1865393"/>
                  <a:gd name="connsiteX4" fmla="*/ 395450 w 922883"/>
                  <a:gd name="connsiteY4" fmla="*/ 1513000 h 1865393"/>
                  <a:gd name="connsiteX5" fmla="*/ 344773 w 922883"/>
                  <a:gd name="connsiteY5" fmla="*/ 1393114 h 1865393"/>
                  <a:gd name="connsiteX6" fmla="*/ 361621 w 922883"/>
                  <a:gd name="connsiteY6" fmla="*/ 1371672 h 1865393"/>
                  <a:gd name="connsiteX7" fmla="*/ 465221 w 922883"/>
                  <a:gd name="connsiteY7" fmla="*/ 1032508 h 1865393"/>
                  <a:gd name="connsiteX8" fmla="*/ 94728 w 922883"/>
                  <a:gd name="connsiteY8" fmla="*/ 473564 h 1865393"/>
                  <a:gd name="connsiteX9" fmla="*/ 54504 w 922883"/>
                  <a:gd name="connsiteY9" fmla="*/ 461078 h 1865393"/>
                  <a:gd name="connsiteX10" fmla="*/ 54504 w 922883"/>
                  <a:gd name="connsiteY10" fmla="*/ 342046 h 1865393"/>
                  <a:gd name="connsiteX11" fmla="*/ 54504 w 922883"/>
                  <a:gd name="connsiteY11" fmla="*/ 180 h 1865393"/>
                  <a:gd name="connsiteX12" fmla="*/ 76348 w 922883"/>
                  <a:gd name="connsiteY12" fmla="*/ 3514 h 1865393"/>
                  <a:gd name="connsiteX13" fmla="*/ 922883 w 922883"/>
                  <a:gd name="connsiteY13" fmla="*/ 1042177 h 1865393"/>
                  <a:gd name="connsiteX14" fmla="*/ 556504 w 922883"/>
                  <a:gd name="connsiteY14" fmla="*/ 1843847 h 1865393"/>
                  <a:gd name="connsiteX15" fmla="*/ 540297 w 922883"/>
                  <a:gd name="connsiteY15" fmla="*/ 1855664 h 1865393"/>
                  <a:gd name="connsiteX16" fmla="*/ 490522 w 922883"/>
                  <a:gd name="connsiteY16" fmla="*/ 1737913 h 1865393"/>
                  <a:gd name="connsiteX17" fmla="*/ 518834 w 922883"/>
                  <a:gd name="connsiteY17" fmla="*/ 1714266 h 1865393"/>
                  <a:gd name="connsiteX18" fmla="*/ 801956 w 922883"/>
                  <a:gd name="connsiteY18" fmla="*/ 1042177 h 1865393"/>
                  <a:gd name="connsiteX19" fmla="*/ 141992 w 922883"/>
                  <a:gd name="connsiteY19" fmla="*/ 145129 h 1865393"/>
                  <a:gd name="connsiteX20" fmla="*/ 54504 w 922883"/>
                  <a:gd name="connsiteY20" fmla="*/ 122634 h 1865393"/>
                  <a:gd name="connsiteX21" fmla="*/ 54504 w 922883"/>
                  <a:gd name="connsiteY21" fmla="*/ 180 h 1865393"/>
                  <a:gd name="connsiteX0" fmla="*/ 54504 w 922883"/>
                  <a:gd name="connsiteY0" fmla="*/ 342046 h 1866176"/>
                  <a:gd name="connsiteX1" fmla="*/ 139183 w 922883"/>
                  <a:gd name="connsiteY1" fmla="*/ 368332 h 1866176"/>
                  <a:gd name="connsiteX2" fmla="*/ 579428 w 922883"/>
                  <a:gd name="connsiteY2" fmla="*/ 1032508 h 1866176"/>
                  <a:gd name="connsiteX3" fmla="*/ 456323 w 922883"/>
                  <a:gd name="connsiteY3" fmla="*/ 1435527 h 1866176"/>
                  <a:gd name="connsiteX4" fmla="*/ 395450 w 922883"/>
                  <a:gd name="connsiteY4" fmla="*/ 1513000 h 1866176"/>
                  <a:gd name="connsiteX5" fmla="*/ 344773 w 922883"/>
                  <a:gd name="connsiteY5" fmla="*/ 1393114 h 1866176"/>
                  <a:gd name="connsiteX6" fmla="*/ 361621 w 922883"/>
                  <a:gd name="connsiteY6" fmla="*/ 1371672 h 1866176"/>
                  <a:gd name="connsiteX7" fmla="*/ 465221 w 922883"/>
                  <a:gd name="connsiteY7" fmla="*/ 1032508 h 1866176"/>
                  <a:gd name="connsiteX8" fmla="*/ 94728 w 922883"/>
                  <a:gd name="connsiteY8" fmla="*/ 473564 h 1866176"/>
                  <a:gd name="connsiteX9" fmla="*/ 54504 w 922883"/>
                  <a:gd name="connsiteY9" fmla="*/ 461078 h 1866176"/>
                  <a:gd name="connsiteX10" fmla="*/ 54504 w 922883"/>
                  <a:gd name="connsiteY10" fmla="*/ 342046 h 1866176"/>
                  <a:gd name="connsiteX11" fmla="*/ 54504 w 922883"/>
                  <a:gd name="connsiteY11" fmla="*/ 180 h 1866176"/>
                  <a:gd name="connsiteX12" fmla="*/ 76348 w 922883"/>
                  <a:gd name="connsiteY12" fmla="*/ 3514 h 1866176"/>
                  <a:gd name="connsiteX13" fmla="*/ 922883 w 922883"/>
                  <a:gd name="connsiteY13" fmla="*/ 1042177 h 1866176"/>
                  <a:gd name="connsiteX14" fmla="*/ 556504 w 922883"/>
                  <a:gd name="connsiteY14" fmla="*/ 1843847 h 1866176"/>
                  <a:gd name="connsiteX15" fmla="*/ 540297 w 922883"/>
                  <a:gd name="connsiteY15" fmla="*/ 1855664 h 1866176"/>
                  <a:gd name="connsiteX16" fmla="*/ 490522 w 922883"/>
                  <a:gd name="connsiteY16" fmla="*/ 1737913 h 1866176"/>
                  <a:gd name="connsiteX17" fmla="*/ 518834 w 922883"/>
                  <a:gd name="connsiteY17" fmla="*/ 1714266 h 1866176"/>
                  <a:gd name="connsiteX18" fmla="*/ 801956 w 922883"/>
                  <a:gd name="connsiteY18" fmla="*/ 1042177 h 1866176"/>
                  <a:gd name="connsiteX19" fmla="*/ 141992 w 922883"/>
                  <a:gd name="connsiteY19" fmla="*/ 145129 h 1866176"/>
                  <a:gd name="connsiteX20" fmla="*/ 54504 w 922883"/>
                  <a:gd name="connsiteY20" fmla="*/ 122634 h 1866176"/>
                  <a:gd name="connsiteX21" fmla="*/ 54504 w 922883"/>
                  <a:gd name="connsiteY21" fmla="*/ 180 h 1866176"/>
                  <a:gd name="connsiteX0" fmla="*/ 54504 w 922883"/>
                  <a:gd name="connsiteY0" fmla="*/ 342046 h 1862066"/>
                  <a:gd name="connsiteX1" fmla="*/ 139183 w 922883"/>
                  <a:gd name="connsiteY1" fmla="*/ 368332 h 1862066"/>
                  <a:gd name="connsiteX2" fmla="*/ 579428 w 922883"/>
                  <a:gd name="connsiteY2" fmla="*/ 1032508 h 1862066"/>
                  <a:gd name="connsiteX3" fmla="*/ 456323 w 922883"/>
                  <a:gd name="connsiteY3" fmla="*/ 1435527 h 1862066"/>
                  <a:gd name="connsiteX4" fmla="*/ 395450 w 922883"/>
                  <a:gd name="connsiteY4" fmla="*/ 1513000 h 1862066"/>
                  <a:gd name="connsiteX5" fmla="*/ 344773 w 922883"/>
                  <a:gd name="connsiteY5" fmla="*/ 1393114 h 1862066"/>
                  <a:gd name="connsiteX6" fmla="*/ 361621 w 922883"/>
                  <a:gd name="connsiteY6" fmla="*/ 1371672 h 1862066"/>
                  <a:gd name="connsiteX7" fmla="*/ 465221 w 922883"/>
                  <a:gd name="connsiteY7" fmla="*/ 1032508 h 1862066"/>
                  <a:gd name="connsiteX8" fmla="*/ 94728 w 922883"/>
                  <a:gd name="connsiteY8" fmla="*/ 473564 h 1862066"/>
                  <a:gd name="connsiteX9" fmla="*/ 54504 w 922883"/>
                  <a:gd name="connsiteY9" fmla="*/ 461078 h 1862066"/>
                  <a:gd name="connsiteX10" fmla="*/ 54504 w 922883"/>
                  <a:gd name="connsiteY10" fmla="*/ 342046 h 1862066"/>
                  <a:gd name="connsiteX11" fmla="*/ 54504 w 922883"/>
                  <a:gd name="connsiteY11" fmla="*/ 180 h 1862066"/>
                  <a:gd name="connsiteX12" fmla="*/ 76348 w 922883"/>
                  <a:gd name="connsiteY12" fmla="*/ 3514 h 1862066"/>
                  <a:gd name="connsiteX13" fmla="*/ 922883 w 922883"/>
                  <a:gd name="connsiteY13" fmla="*/ 1042177 h 1862066"/>
                  <a:gd name="connsiteX14" fmla="*/ 556504 w 922883"/>
                  <a:gd name="connsiteY14" fmla="*/ 1843847 h 1862066"/>
                  <a:gd name="connsiteX15" fmla="*/ 540297 w 922883"/>
                  <a:gd name="connsiteY15" fmla="*/ 1855664 h 1862066"/>
                  <a:gd name="connsiteX16" fmla="*/ 490522 w 922883"/>
                  <a:gd name="connsiteY16" fmla="*/ 1737913 h 1862066"/>
                  <a:gd name="connsiteX17" fmla="*/ 518834 w 922883"/>
                  <a:gd name="connsiteY17" fmla="*/ 1714266 h 1862066"/>
                  <a:gd name="connsiteX18" fmla="*/ 801956 w 922883"/>
                  <a:gd name="connsiteY18" fmla="*/ 1042177 h 1862066"/>
                  <a:gd name="connsiteX19" fmla="*/ 141992 w 922883"/>
                  <a:gd name="connsiteY19" fmla="*/ 145129 h 1862066"/>
                  <a:gd name="connsiteX20" fmla="*/ 54504 w 922883"/>
                  <a:gd name="connsiteY20" fmla="*/ 122634 h 1862066"/>
                  <a:gd name="connsiteX21" fmla="*/ 54504 w 922883"/>
                  <a:gd name="connsiteY21" fmla="*/ 180 h 1862066"/>
                  <a:gd name="connsiteX0" fmla="*/ 54504 w 922883"/>
                  <a:gd name="connsiteY0" fmla="*/ 342046 h 1862985"/>
                  <a:gd name="connsiteX1" fmla="*/ 139183 w 922883"/>
                  <a:gd name="connsiteY1" fmla="*/ 368332 h 1862985"/>
                  <a:gd name="connsiteX2" fmla="*/ 579428 w 922883"/>
                  <a:gd name="connsiteY2" fmla="*/ 1032508 h 1862985"/>
                  <a:gd name="connsiteX3" fmla="*/ 456323 w 922883"/>
                  <a:gd name="connsiteY3" fmla="*/ 1435527 h 1862985"/>
                  <a:gd name="connsiteX4" fmla="*/ 395450 w 922883"/>
                  <a:gd name="connsiteY4" fmla="*/ 1513000 h 1862985"/>
                  <a:gd name="connsiteX5" fmla="*/ 344773 w 922883"/>
                  <a:gd name="connsiteY5" fmla="*/ 1393114 h 1862985"/>
                  <a:gd name="connsiteX6" fmla="*/ 361621 w 922883"/>
                  <a:gd name="connsiteY6" fmla="*/ 1371672 h 1862985"/>
                  <a:gd name="connsiteX7" fmla="*/ 465221 w 922883"/>
                  <a:gd name="connsiteY7" fmla="*/ 1032508 h 1862985"/>
                  <a:gd name="connsiteX8" fmla="*/ 94728 w 922883"/>
                  <a:gd name="connsiteY8" fmla="*/ 473564 h 1862985"/>
                  <a:gd name="connsiteX9" fmla="*/ 54504 w 922883"/>
                  <a:gd name="connsiteY9" fmla="*/ 461078 h 1862985"/>
                  <a:gd name="connsiteX10" fmla="*/ 54504 w 922883"/>
                  <a:gd name="connsiteY10" fmla="*/ 342046 h 1862985"/>
                  <a:gd name="connsiteX11" fmla="*/ 54504 w 922883"/>
                  <a:gd name="connsiteY11" fmla="*/ 180 h 1862985"/>
                  <a:gd name="connsiteX12" fmla="*/ 76348 w 922883"/>
                  <a:gd name="connsiteY12" fmla="*/ 3514 h 1862985"/>
                  <a:gd name="connsiteX13" fmla="*/ 922883 w 922883"/>
                  <a:gd name="connsiteY13" fmla="*/ 1042177 h 1862985"/>
                  <a:gd name="connsiteX14" fmla="*/ 556504 w 922883"/>
                  <a:gd name="connsiteY14" fmla="*/ 1843847 h 1862985"/>
                  <a:gd name="connsiteX15" fmla="*/ 540297 w 922883"/>
                  <a:gd name="connsiteY15" fmla="*/ 1855664 h 1862985"/>
                  <a:gd name="connsiteX16" fmla="*/ 490522 w 922883"/>
                  <a:gd name="connsiteY16" fmla="*/ 1737913 h 1862985"/>
                  <a:gd name="connsiteX17" fmla="*/ 518834 w 922883"/>
                  <a:gd name="connsiteY17" fmla="*/ 1714266 h 1862985"/>
                  <a:gd name="connsiteX18" fmla="*/ 801956 w 922883"/>
                  <a:gd name="connsiteY18" fmla="*/ 1042177 h 1862985"/>
                  <a:gd name="connsiteX19" fmla="*/ 141992 w 922883"/>
                  <a:gd name="connsiteY19" fmla="*/ 145129 h 1862985"/>
                  <a:gd name="connsiteX20" fmla="*/ 54504 w 922883"/>
                  <a:gd name="connsiteY20" fmla="*/ 122634 h 1862985"/>
                  <a:gd name="connsiteX21" fmla="*/ 54504 w 922883"/>
                  <a:gd name="connsiteY21" fmla="*/ 180 h 1862985"/>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2883" h="1862276">
                    <a:moveTo>
                      <a:pt x="54504" y="342046"/>
                    </a:moveTo>
                    <a:cubicBezTo>
                      <a:pt x="91155" y="346596"/>
                      <a:pt x="110957" y="359570"/>
                      <a:pt x="139183" y="368332"/>
                    </a:cubicBezTo>
                    <a:cubicBezTo>
                      <a:pt x="397896" y="477759"/>
                      <a:pt x="579428" y="733934"/>
                      <a:pt x="579428" y="1032508"/>
                    </a:cubicBezTo>
                    <a:cubicBezTo>
                      <a:pt x="579428" y="1181795"/>
                      <a:pt x="534045" y="1320483"/>
                      <a:pt x="456323" y="1435527"/>
                    </a:cubicBezTo>
                    <a:lnTo>
                      <a:pt x="395450" y="1513000"/>
                    </a:lnTo>
                    <a:cubicBezTo>
                      <a:pt x="355388" y="1544650"/>
                      <a:pt x="258454" y="1498370"/>
                      <a:pt x="344773" y="1393114"/>
                    </a:cubicBezTo>
                    <a:lnTo>
                      <a:pt x="361621" y="1371672"/>
                    </a:lnTo>
                    <a:cubicBezTo>
                      <a:pt x="427029" y="1274856"/>
                      <a:pt x="465221" y="1158142"/>
                      <a:pt x="465221" y="1032508"/>
                    </a:cubicBezTo>
                    <a:cubicBezTo>
                      <a:pt x="465221" y="781240"/>
                      <a:pt x="312451" y="565653"/>
                      <a:pt x="94728" y="473564"/>
                    </a:cubicBezTo>
                    <a:lnTo>
                      <a:pt x="54504" y="461078"/>
                    </a:lnTo>
                    <a:cubicBezTo>
                      <a:pt x="8164" y="446676"/>
                      <a:pt x="12377" y="335385"/>
                      <a:pt x="54504" y="342046"/>
                    </a:cubicBezTo>
                    <a:close/>
                    <a:moveTo>
                      <a:pt x="54504" y="180"/>
                    </a:moveTo>
                    <a:lnTo>
                      <a:pt x="76348" y="3514"/>
                    </a:lnTo>
                    <a:cubicBezTo>
                      <a:pt x="559465" y="102374"/>
                      <a:pt x="922883" y="529835"/>
                      <a:pt x="922883" y="1042177"/>
                    </a:cubicBezTo>
                    <a:cubicBezTo>
                      <a:pt x="922883" y="1362391"/>
                      <a:pt x="780923" y="1649448"/>
                      <a:pt x="556504" y="1843847"/>
                    </a:cubicBezTo>
                    <a:lnTo>
                      <a:pt x="540297" y="1855664"/>
                    </a:lnTo>
                    <a:cubicBezTo>
                      <a:pt x="494216" y="1888026"/>
                      <a:pt x="418648" y="1794013"/>
                      <a:pt x="490522" y="1737913"/>
                    </a:cubicBezTo>
                    <a:lnTo>
                      <a:pt x="518834" y="1714266"/>
                    </a:lnTo>
                    <a:cubicBezTo>
                      <a:pt x="693513" y="1543702"/>
                      <a:pt x="801956" y="1305604"/>
                      <a:pt x="801956" y="1042177"/>
                    </a:cubicBezTo>
                    <a:cubicBezTo>
                      <a:pt x="801956" y="620694"/>
                      <a:pt x="524342" y="264052"/>
                      <a:pt x="141992" y="145129"/>
                    </a:cubicBezTo>
                    <a:lnTo>
                      <a:pt x="54504" y="122634"/>
                    </a:lnTo>
                    <a:cubicBezTo>
                      <a:pt x="-19218" y="117622"/>
                      <a:pt x="-17112" y="-5339"/>
                      <a:pt x="54504" y="1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90"/>
            <p:cNvGrpSpPr/>
            <p:nvPr/>
          </p:nvGrpSpPr>
          <p:grpSpPr>
            <a:xfrm>
              <a:off x="10167384" y="3879495"/>
              <a:ext cx="275493" cy="556855"/>
              <a:chOff x="6247444" y="3868815"/>
              <a:chExt cx="1272282" cy="2571666"/>
            </a:xfrm>
            <a:grpFill/>
          </p:grpSpPr>
          <p:sp>
            <p:nvSpPr>
              <p:cNvPr id="30" name="Oval 291"/>
              <p:cNvSpPr/>
              <p:nvPr/>
            </p:nvSpPr>
            <p:spPr>
              <a:xfrm>
                <a:off x="6648922" y="3868815"/>
                <a:ext cx="477260" cy="4772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292"/>
              <p:cNvGrpSpPr/>
              <p:nvPr/>
            </p:nvGrpSpPr>
            <p:grpSpPr>
              <a:xfrm>
                <a:off x="6247444" y="4105086"/>
                <a:ext cx="1272282" cy="2335395"/>
                <a:chOff x="6247444" y="4105086"/>
                <a:chExt cx="1272282" cy="2335395"/>
              </a:xfrm>
              <a:grpFill/>
            </p:grpSpPr>
            <p:sp>
              <p:nvSpPr>
                <p:cNvPr id="32" name="Rectangle 4"/>
                <p:cNvSpPr/>
                <p:nvPr/>
              </p:nvSpPr>
              <p:spPr>
                <a:xfrm rot="11702868">
                  <a:off x="6452017" y="4109326"/>
                  <a:ext cx="295928" cy="2331155"/>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4"/>
                <p:cNvSpPr/>
                <p:nvPr/>
              </p:nvSpPr>
              <p:spPr>
                <a:xfrm rot="9900000">
                  <a:off x="7035477" y="4105086"/>
                  <a:ext cx="288741" cy="2331720"/>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4"/>
                <p:cNvSpPr/>
                <p:nvPr/>
              </p:nvSpPr>
              <p:spPr>
                <a:xfrm rot="3000000">
                  <a:off x="6753228" y="5210348"/>
                  <a:ext cx="164592" cy="1176159"/>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4"/>
                <p:cNvSpPr/>
                <p:nvPr/>
              </p:nvSpPr>
              <p:spPr>
                <a:xfrm rot="7800000">
                  <a:off x="6849351" y="5199533"/>
                  <a:ext cx="164592" cy="1176159"/>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38" name="Group 17"/>
          <p:cNvGrpSpPr/>
          <p:nvPr/>
        </p:nvGrpSpPr>
        <p:grpSpPr>
          <a:xfrm>
            <a:off x="8189039" y="3708437"/>
            <a:ext cx="3641925" cy="2944585"/>
            <a:chOff x="8190105" y="3708436"/>
            <a:chExt cx="3642399" cy="2944585"/>
          </a:xfrm>
        </p:grpSpPr>
        <p:sp>
          <p:nvSpPr>
            <p:cNvPr id="39" name="Rounded Rectangle 435"/>
            <p:cNvSpPr/>
            <p:nvPr/>
          </p:nvSpPr>
          <p:spPr>
            <a:xfrm>
              <a:off x="8190105" y="3708436"/>
              <a:ext cx="3642399" cy="2944585"/>
            </a:xfrm>
            <a:prstGeom prst="roundRect">
              <a:avLst>
                <a:gd name="adj" fmla="val 1119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27"/>
            <p:cNvGrpSpPr/>
            <p:nvPr/>
          </p:nvGrpSpPr>
          <p:grpSpPr>
            <a:xfrm>
              <a:off x="8335073" y="3974627"/>
              <a:ext cx="3474339" cy="2180308"/>
              <a:chOff x="8335073" y="3974627"/>
              <a:chExt cx="3474339" cy="2180308"/>
            </a:xfrm>
          </p:grpSpPr>
          <p:sp>
            <p:nvSpPr>
              <p:cNvPr id="41" name="TextBox 437"/>
              <p:cNvSpPr txBox="1"/>
              <p:nvPr/>
            </p:nvSpPr>
            <p:spPr>
              <a:xfrm>
                <a:off x="8630573" y="3974627"/>
                <a:ext cx="3178839" cy="1785104"/>
              </a:xfrm>
              <a:prstGeom prst="rect">
                <a:avLst/>
              </a:prstGeom>
              <a:noFill/>
            </p:spPr>
            <p:txBody>
              <a:bodyPr wrap="square" rtlCol="0">
                <a:spAutoFit/>
              </a:bodyPr>
              <a:lstStyle/>
              <a:p>
                <a:pPr>
                  <a:spcBef>
                    <a:spcPts val="900"/>
                  </a:spcBef>
                </a:pPr>
                <a:r>
                  <a:rPr lang="zh-CN" altLang="en-US" sz="1600" dirty="0" smtClean="0"/>
                  <a:t>多个</a:t>
                </a:r>
                <a:r>
                  <a:rPr lang="en-US" sz="1600" dirty="0" smtClean="0"/>
                  <a:t> SIM SKUs</a:t>
                </a:r>
              </a:p>
              <a:p>
                <a:pPr>
                  <a:spcBef>
                    <a:spcPts val="900"/>
                  </a:spcBef>
                </a:pPr>
                <a:r>
                  <a:rPr lang="zh-CN" altLang="en-US" sz="1600" dirty="0" smtClean="0"/>
                  <a:t>多</a:t>
                </a:r>
                <a:r>
                  <a:rPr lang="en-US" altLang="zh-CN" sz="1600" dirty="0" smtClean="0"/>
                  <a:t>APN</a:t>
                </a:r>
                <a:r>
                  <a:rPr lang="zh-CN" altLang="en-US" sz="1600" dirty="0" smtClean="0"/>
                  <a:t>以及</a:t>
                </a:r>
                <a:r>
                  <a:rPr lang="en-US" sz="1600" dirty="0" smtClean="0"/>
                  <a:t> </a:t>
                </a:r>
                <a:r>
                  <a:rPr lang="en-US" sz="1600" dirty="0"/>
                  <a:t>SMS </a:t>
                </a:r>
                <a:r>
                  <a:rPr lang="zh-CN" altLang="en-US" sz="1600" dirty="0" smtClean="0"/>
                  <a:t>短代码</a:t>
                </a:r>
                <a:endParaRPr lang="en-US" altLang="zh-CN" sz="1600" dirty="0" smtClean="0"/>
              </a:p>
              <a:p>
                <a:pPr>
                  <a:spcBef>
                    <a:spcPts val="900"/>
                  </a:spcBef>
                </a:pPr>
                <a:r>
                  <a:rPr lang="zh-CN" altLang="en-US" sz="1600" dirty="0" smtClean="0"/>
                  <a:t>高漫游成本</a:t>
                </a:r>
                <a:endParaRPr lang="en-US" sz="1600" dirty="0" smtClean="0"/>
              </a:p>
              <a:p>
                <a:pPr>
                  <a:spcBef>
                    <a:spcPts val="900"/>
                  </a:spcBef>
                </a:pPr>
                <a:r>
                  <a:rPr lang="zh-CN" altLang="en-US" sz="1600" dirty="0" smtClean="0"/>
                  <a:t>漫游时网络性能表现不尽如人意</a:t>
                </a:r>
                <a:endParaRPr lang="en-US" altLang="zh-CN" sz="1600" dirty="0" smtClean="0"/>
              </a:p>
              <a:p>
                <a:pPr>
                  <a:spcBef>
                    <a:spcPts val="900"/>
                  </a:spcBef>
                </a:pPr>
                <a:r>
                  <a:rPr lang="zh-CN" altLang="en-US" sz="1600" dirty="0" smtClean="0"/>
                  <a:t>数据漫游功能缺失影响收入</a:t>
                </a:r>
                <a:endParaRPr lang="en-US" sz="1600" dirty="0"/>
              </a:p>
            </p:txBody>
          </p:sp>
          <p:grpSp>
            <p:nvGrpSpPr>
              <p:cNvPr id="42" name="Group 144"/>
              <p:cNvGrpSpPr/>
              <p:nvPr/>
            </p:nvGrpSpPr>
            <p:grpSpPr>
              <a:xfrm>
                <a:off x="8365662" y="4022813"/>
                <a:ext cx="251866" cy="218543"/>
                <a:chOff x="5428169" y="5526987"/>
                <a:chExt cx="487992" cy="423428"/>
              </a:xfrm>
            </p:grpSpPr>
            <p:grpSp>
              <p:nvGrpSpPr>
                <p:cNvPr id="63" name="Group 5"/>
                <p:cNvGrpSpPr>
                  <a:grpSpLocks noChangeAspect="1"/>
                </p:cNvGrpSpPr>
                <p:nvPr/>
              </p:nvGrpSpPr>
              <p:grpSpPr bwMode="gray">
                <a:xfrm>
                  <a:off x="5483440" y="5636385"/>
                  <a:ext cx="363817" cy="312835"/>
                  <a:chOff x="1135" y="3391"/>
                  <a:chExt cx="314" cy="270"/>
                </a:xfrm>
              </p:grpSpPr>
              <p:sp>
                <p:nvSpPr>
                  <p:cNvPr id="65"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00" dirty="0"/>
                  </a:p>
                </p:txBody>
              </p:sp>
              <p:sp>
                <p:nvSpPr>
                  <p:cNvPr id="66"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00" dirty="0"/>
                  </a:p>
                </p:txBody>
              </p:sp>
            </p:grpSp>
            <p:sp>
              <p:nvSpPr>
                <p:cNvPr id="64" name="Isosceles Triangle 43"/>
                <p:cNvSpPr/>
                <p:nvPr/>
              </p:nvSpPr>
              <p:spPr>
                <a:xfrm>
                  <a:off x="5428169" y="5526987"/>
                  <a:ext cx="487992" cy="423428"/>
                </a:xfrm>
                <a:custGeom>
                  <a:avLst/>
                  <a:gdLst>
                    <a:gd name="connsiteX0" fmla="*/ 0 w 2943621"/>
                    <a:gd name="connsiteY0" fmla="*/ 2537605 h 2537605"/>
                    <a:gd name="connsiteX1" fmla="*/ 1471811 w 2943621"/>
                    <a:gd name="connsiteY1" fmla="*/ 0 h 2537605"/>
                    <a:gd name="connsiteX2" fmla="*/ 2943621 w 2943621"/>
                    <a:gd name="connsiteY2" fmla="*/ 2537605 h 2537605"/>
                    <a:gd name="connsiteX3" fmla="*/ 0 w 2943621"/>
                    <a:gd name="connsiteY3" fmla="*/ 2537605 h 2537605"/>
                    <a:gd name="connsiteX0" fmla="*/ 0 w 2943621"/>
                    <a:gd name="connsiteY0" fmla="*/ 2537605 h 2537605"/>
                    <a:gd name="connsiteX1" fmla="*/ 1471811 w 2943621"/>
                    <a:gd name="connsiteY1" fmla="*/ 0 h 2537605"/>
                    <a:gd name="connsiteX2" fmla="*/ 1553937 w 2943621"/>
                    <a:gd name="connsiteY2" fmla="*/ 142955 h 2537605"/>
                    <a:gd name="connsiteX3" fmla="*/ 2943621 w 2943621"/>
                    <a:gd name="connsiteY3" fmla="*/ 2537605 h 2537605"/>
                    <a:gd name="connsiteX4" fmla="*/ 0 w 2943621"/>
                    <a:gd name="connsiteY4" fmla="*/ 2537605 h 2537605"/>
                    <a:gd name="connsiteX0" fmla="*/ 0 w 2943621"/>
                    <a:gd name="connsiteY0" fmla="*/ 2537605 h 2537605"/>
                    <a:gd name="connsiteX1" fmla="*/ 1404330 w 2943621"/>
                    <a:gd name="connsiteY1" fmla="*/ 116357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537605 h 2537605"/>
                    <a:gd name="connsiteX1" fmla="*/ 1391032 w 2943621"/>
                    <a:gd name="connsiteY1" fmla="*/ 142955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0 w 2943621"/>
                    <a:gd name="connsiteY6"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2790511 w 2943621"/>
                    <a:gd name="connsiteY6" fmla="*/ 2477151 h 2477280"/>
                    <a:gd name="connsiteX7" fmla="*/ 0 w 2943621"/>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4489"/>
                    <a:gd name="connsiteY0" fmla="*/ 2477280 h 2477280"/>
                    <a:gd name="connsiteX1" fmla="*/ 1391032 w 2894489"/>
                    <a:gd name="connsiteY1" fmla="*/ 82630 h 2477280"/>
                    <a:gd name="connsiteX2" fmla="*/ 1468636 w 2894489"/>
                    <a:gd name="connsiteY2" fmla="*/ 0 h 2477280"/>
                    <a:gd name="connsiteX3" fmla="*/ 1553937 w 2894489"/>
                    <a:gd name="connsiteY3" fmla="*/ 82630 h 2477280"/>
                    <a:gd name="connsiteX4" fmla="*/ 2872614 w 2894489"/>
                    <a:gd name="connsiteY4" fmla="*/ 2357326 h 2477280"/>
                    <a:gd name="connsiteX5" fmla="*/ 2890365 w 2894489"/>
                    <a:gd name="connsiteY5" fmla="*/ 2457309 h 2477280"/>
                    <a:gd name="connsiteX6" fmla="*/ 2790511 w 2894489"/>
                    <a:gd name="connsiteY6" fmla="*/ 2477151 h 2477280"/>
                    <a:gd name="connsiteX7" fmla="*/ 0 w 2894489"/>
                    <a:gd name="connsiteY7" fmla="*/ 2477280 h 2477280"/>
                    <a:gd name="connsiteX0" fmla="*/ 0 w 2897268"/>
                    <a:gd name="connsiteY0" fmla="*/ 2477280 h 2477280"/>
                    <a:gd name="connsiteX1" fmla="*/ 1391032 w 2897268"/>
                    <a:gd name="connsiteY1" fmla="*/ 82630 h 2477280"/>
                    <a:gd name="connsiteX2" fmla="*/ 1468636 w 2897268"/>
                    <a:gd name="connsiteY2" fmla="*/ 0 h 2477280"/>
                    <a:gd name="connsiteX3" fmla="*/ 1553937 w 2897268"/>
                    <a:gd name="connsiteY3" fmla="*/ 82630 h 2477280"/>
                    <a:gd name="connsiteX4" fmla="*/ 2872614 w 2897268"/>
                    <a:gd name="connsiteY4" fmla="*/ 2357326 h 2477280"/>
                    <a:gd name="connsiteX5" fmla="*/ 2890365 w 2897268"/>
                    <a:gd name="connsiteY5" fmla="*/ 2457309 h 2477280"/>
                    <a:gd name="connsiteX6" fmla="*/ 2790511 w 2897268"/>
                    <a:gd name="connsiteY6" fmla="*/ 2477151 h 2477280"/>
                    <a:gd name="connsiteX7" fmla="*/ 0 w 2897268"/>
                    <a:gd name="connsiteY7" fmla="*/ 2477280 h 2477280"/>
                    <a:gd name="connsiteX0" fmla="*/ 0 w 2897268"/>
                    <a:gd name="connsiteY0" fmla="*/ 2477280 h 2478488"/>
                    <a:gd name="connsiteX1" fmla="*/ 1391032 w 2897268"/>
                    <a:gd name="connsiteY1" fmla="*/ 82630 h 2478488"/>
                    <a:gd name="connsiteX2" fmla="*/ 1468636 w 2897268"/>
                    <a:gd name="connsiteY2" fmla="*/ 0 h 2478488"/>
                    <a:gd name="connsiteX3" fmla="*/ 1553937 w 2897268"/>
                    <a:gd name="connsiteY3" fmla="*/ 82630 h 2478488"/>
                    <a:gd name="connsiteX4" fmla="*/ 2872614 w 2897268"/>
                    <a:gd name="connsiteY4" fmla="*/ 2357326 h 2478488"/>
                    <a:gd name="connsiteX5" fmla="*/ 2890365 w 2897268"/>
                    <a:gd name="connsiteY5" fmla="*/ 2457309 h 2478488"/>
                    <a:gd name="connsiteX6" fmla="*/ 2790511 w 2897268"/>
                    <a:gd name="connsiteY6" fmla="*/ 2477151 h 2478488"/>
                    <a:gd name="connsiteX7" fmla="*/ 0 w 2897268"/>
                    <a:gd name="connsiteY7" fmla="*/ 2477280 h 2478488"/>
                    <a:gd name="connsiteX0" fmla="*/ 0 w 2900690"/>
                    <a:gd name="connsiteY0" fmla="*/ 2477280 h 2477280"/>
                    <a:gd name="connsiteX1" fmla="*/ 1391032 w 2900690"/>
                    <a:gd name="connsiteY1" fmla="*/ 82630 h 2477280"/>
                    <a:gd name="connsiteX2" fmla="*/ 1468636 w 2900690"/>
                    <a:gd name="connsiteY2" fmla="*/ 0 h 2477280"/>
                    <a:gd name="connsiteX3" fmla="*/ 1553937 w 2900690"/>
                    <a:gd name="connsiteY3" fmla="*/ 82630 h 2477280"/>
                    <a:gd name="connsiteX4" fmla="*/ 2872614 w 2900690"/>
                    <a:gd name="connsiteY4" fmla="*/ 2357326 h 2477280"/>
                    <a:gd name="connsiteX5" fmla="*/ 2894803 w 2900690"/>
                    <a:gd name="connsiteY5" fmla="*/ 2448434 h 2477280"/>
                    <a:gd name="connsiteX6" fmla="*/ 2790511 w 2900690"/>
                    <a:gd name="connsiteY6" fmla="*/ 2477151 h 2477280"/>
                    <a:gd name="connsiteX7" fmla="*/ 0 w 2900690"/>
                    <a:gd name="connsiteY7" fmla="*/ 2477280 h 2477280"/>
                    <a:gd name="connsiteX0" fmla="*/ 0 w 2900690"/>
                    <a:gd name="connsiteY0" fmla="*/ 2477280 h 2477375"/>
                    <a:gd name="connsiteX1" fmla="*/ 1391032 w 2900690"/>
                    <a:gd name="connsiteY1" fmla="*/ 82630 h 2477375"/>
                    <a:gd name="connsiteX2" fmla="*/ 1468636 w 2900690"/>
                    <a:gd name="connsiteY2" fmla="*/ 0 h 2477375"/>
                    <a:gd name="connsiteX3" fmla="*/ 1553937 w 2900690"/>
                    <a:gd name="connsiteY3" fmla="*/ 82630 h 2477375"/>
                    <a:gd name="connsiteX4" fmla="*/ 2872614 w 2900690"/>
                    <a:gd name="connsiteY4" fmla="*/ 2357326 h 2477375"/>
                    <a:gd name="connsiteX5" fmla="*/ 2894803 w 2900690"/>
                    <a:gd name="connsiteY5" fmla="*/ 2448434 h 2477375"/>
                    <a:gd name="connsiteX6" fmla="*/ 2790511 w 2900690"/>
                    <a:gd name="connsiteY6" fmla="*/ 2477151 h 2477375"/>
                    <a:gd name="connsiteX7" fmla="*/ 0 w 2900690"/>
                    <a:gd name="connsiteY7" fmla="*/ 2477280 h 2477375"/>
                    <a:gd name="connsiteX0" fmla="*/ 0 w 2897268"/>
                    <a:gd name="connsiteY0" fmla="*/ 2477280 h 2478978"/>
                    <a:gd name="connsiteX1" fmla="*/ 1391032 w 2897268"/>
                    <a:gd name="connsiteY1" fmla="*/ 82630 h 2478978"/>
                    <a:gd name="connsiteX2" fmla="*/ 1468636 w 2897268"/>
                    <a:gd name="connsiteY2" fmla="*/ 0 h 2478978"/>
                    <a:gd name="connsiteX3" fmla="*/ 1553937 w 2897268"/>
                    <a:gd name="connsiteY3" fmla="*/ 82630 h 2478978"/>
                    <a:gd name="connsiteX4" fmla="*/ 2872614 w 2897268"/>
                    <a:gd name="connsiteY4" fmla="*/ 2357326 h 2478978"/>
                    <a:gd name="connsiteX5" fmla="*/ 2890365 w 2897268"/>
                    <a:gd name="connsiteY5" fmla="*/ 2455091 h 2478978"/>
                    <a:gd name="connsiteX6" fmla="*/ 2790511 w 2897268"/>
                    <a:gd name="connsiteY6" fmla="*/ 2477151 h 2478978"/>
                    <a:gd name="connsiteX7" fmla="*/ 0 w 2897268"/>
                    <a:gd name="connsiteY7" fmla="*/ 2477280 h 2478978"/>
                    <a:gd name="connsiteX0" fmla="*/ 0 w 2897268"/>
                    <a:gd name="connsiteY0" fmla="*/ 2477280 h 2477461"/>
                    <a:gd name="connsiteX1" fmla="*/ 1391032 w 2897268"/>
                    <a:gd name="connsiteY1" fmla="*/ 82630 h 2477461"/>
                    <a:gd name="connsiteX2" fmla="*/ 1468636 w 2897268"/>
                    <a:gd name="connsiteY2" fmla="*/ 0 h 2477461"/>
                    <a:gd name="connsiteX3" fmla="*/ 1553937 w 2897268"/>
                    <a:gd name="connsiteY3" fmla="*/ 82630 h 2477461"/>
                    <a:gd name="connsiteX4" fmla="*/ 2872614 w 2897268"/>
                    <a:gd name="connsiteY4" fmla="*/ 2357326 h 2477461"/>
                    <a:gd name="connsiteX5" fmla="*/ 2890365 w 2897268"/>
                    <a:gd name="connsiteY5" fmla="*/ 2455091 h 2477461"/>
                    <a:gd name="connsiteX6" fmla="*/ 2790511 w 2897268"/>
                    <a:gd name="connsiteY6" fmla="*/ 2477151 h 2477461"/>
                    <a:gd name="connsiteX7" fmla="*/ 0 w 2897268"/>
                    <a:gd name="connsiteY7"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0 w 2897268"/>
                    <a:gd name="connsiteY8"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136606 w 2897268"/>
                    <a:gd name="connsiteY8" fmla="*/ 2474932 h 2477461"/>
                    <a:gd name="connsiteX9" fmla="*/ 0 w 2897268"/>
                    <a:gd name="connsiteY9" fmla="*/ 2477280 h 2477461"/>
                    <a:gd name="connsiteX0" fmla="*/ 0 w 2859545"/>
                    <a:gd name="connsiteY0" fmla="*/ 2455090 h 2477461"/>
                    <a:gd name="connsiteX1" fmla="*/ 32314 w 2859545"/>
                    <a:gd name="connsiteY1" fmla="*/ 2357326 h 2477461"/>
                    <a:gd name="connsiteX2" fmla="*/ 1353309 w 2859545"/>
                    <a:gd name="connsiteY2" fmla="*/ 82630 h 2477461"/>
                    <a:gd name="connsiteX3" fmla="*/ 1430913 w 2859545"/>
                    <a:gd name="connsiteY3" fmla="*/ 0 h 2477461"/>
                    <a:gd name="connsiteX4" fmla="*/ 1516214 w 2859545"/>
                    <a:gd name="connsiteY4" fmla="*/ 82630 h 2477461"/>
                    <a:gd name="connsiteX5" fmla="*/ 2834891 w 2859545"/>
                    <a:gd name="connsiteY5" fmla="*/ 2357326 h 2477461"/>
                    <a:gd name="connsiteX6" fmla="*/ 2852642 w 2859545"/>
                    <a:gd name="connsiteY6" fmla="*/ 2455091 h 2477461"/>
                    <a:gd name="connsiteX7" fmla="*/ 2752788 w 2859545"/>
                    <a:gd name="connsiteY7" fmla="*/ 2477151 h 2477461"/>
                    <a:gd name="connsiteX8" fmla="*/ 98883 w 2859545"/>
                    <a:gd name="connsiteY8" fmla="*/ 2474932 h 2477461"/>
                    <a:gd name="connsiteX9" fmla="*/ 0 w 2859545"/>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935 w 2861042"/>
                    <a:gd name="connsiteY0" fmla="*/ 2463966 h 2479334"/>
                    <a:gd name="connsiteX1" fmla="*/ 33811 w 2861042"/>
                    <a:gd name="connsiteY1" fmla="*/ 2357326 h 2479334"/>
                    <a:gd name="connsiteX2" fmla="*/ 1354806 w 2861042"/>
                    <a:gd name="connsiteY2" fmla="*/ 82630 h 2479334"/>
                    <a:gd name="connsiteX3" fmla="*/ 1432410 w 2861042"/>
                    <a:gd name="connsiteY3" fmla="*/ 0 h 2479334"/>
                    <a:gd name="connsiteX4" fmla="*/ 1517711 w 2861042"/>
                    <a:gd name="connsiteY4" fmla="*/ 82630 h 2479334"/>
                    <a:gd name="connsiteX5" fmla="*/ 2836388 w 2861042"/>
                    <a:gd name="connsiteY5" fmla="*/ 2357326 h 2479334"/>
                    <a:gd name="connsiteX6" fmla="*/ 2854139 w 2861042"/>
                    <a:gd name="connsiteY6" fmla="*/ 2455091 h 2479334"/>
                    <a:gd name="connsiteX7" fmla="*/ 2754285 w 2861042"/>
                    <a:gd name="connsiteY7" fmla="*/ 2477151 h 2479334"/>
                    <a:gd name="connsiteX8" fmla="*/ 100380 w 2861042"/>
                    <a:gd name="connsiteY8" fmla="*/ 2474932 h 2479334"/>
                    <a:gd name="connsiteX9" fmla="*/ 5935 w 2861042"/>
                    <a:gd name="connsiteY9" fmla="*/ 2463966 h 2479334"/>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7281 w 2862388"/>
                    <a:gd name="connsiteY0" fmla="*/ 2463966 h 2477461"/>
                    <a:gd name="connsiteX1" fmla="*/ 35157 w 2862388"/>
                    <a:gd name="connsiteY1" fmla="*/ 2357326 h 2477461"/>
                    <a:gd name="connsiteX2" fmla="*/ 1356152 w 2862388"/>
                    <a:gd name="connsiteY2" fmla="*/ 82630 h 2477461"/>
                    <a:gd name="connsiteX3" fmla="*/ 1433756 w 2862388"/>
                    <a:gd name="connsiteY3" fmla="*/ 0 h 2477461"/>
                    <a:gd name="connsiteX4" fmla="*/ 1519057 w 2862388"/>
                    <a:gd name="connsiteY4" fmla="*/ 82630 h 2477461"/>
                    <a:gd name="connsiteX5" fmla="*/ 2837734 w 2862388"/>
                    <a:gd name="connsiteY5" fmla="*/ 2357326 h 2477461"/>
                    <a:gd name="connsiteX6" fmla="*/ 2855485 w 2862388"/>
                    <a:gd name="connsiteY6" fmla="*/ 2455091 h 2477461"/>
                    <a:gd name="connsiteX7" fmla="*/ 2755631 w 2862388"/>
                    <a:gd name="connsiteY7" fmla="*/ 2477151 h 2477461"/>
                    <a:gd name="connsiteX8" fmla="*/ 101726 w 2862388"/>
                    <a:gd name="connsiteY8" fmla="*/ 2474932 h 2477461"/>
                    <a:gd name="connsiteX9" fmla="*/ 7281 w 2862388"/>
                    <a:gd name="connsiteY9" fmla="*/ 2463966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8991 w 2855222"/>
                    <a:gd name="connsiteY0" fmla="*/ 2459528 h 2477461"/>
                    <a:gd name="connsiteX1" fmla="*/ 27991 w 2855222"/>
                    <a:gd name="connsiteY1" fmla="*/ 2357326 h 2477461"/>
                    <a:gd name="connsiteX2" fmla="*/ 1348986 w 2855222"/>
                    <a:gd name="connsiteY2" fmla="*/ 82630 h 2477461"/>
                    <a:gd name="connsiteX3" fmla="*/ 1426590 w 2855222"/>
                    <a:gd name="connsiteY3" fmla="*/ 0 h 2477461"/>
                    <a:gd name="connsiteX4" fmla="*/ 1511891 w 2855222"/>
                    <a:gd name="connsiteY4" fmla="*/ 82630 h 2477461"/>
                    <a:gd name="connsiteX5" fmla="*/ 2830568 w 2855222"/>
                    <a:gd name="connsiteY5" fmla="*/ 2357326 h 2477461"/>
                    <a:gd name="connsiteX6" fmla="*/ 2848319 w 2855222"/>
                    <a:gd name="connsiteY6" fmla="*/ 2455091 h 2477461"/>
                    <a:gd name="connsiteX7" fmla="*/ 2748465 w 2855222"/>
                    <a:gd name="connsiteY7" fmla="*/ 2477151 h 2477461"/>
                    <a:gd name="connsiteX8" fmla="*/ 94560 w 2855222"/>
                    <a:gd name="connsiteY8" fmla="*/ 2474932 h 2477461"/>
                    <a:gd name="connsiteX9" fmla="*/ 8991 w 2855222"/>
                    <a:gd name="connsiteY9" fmla="*/ 2459528 h 247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222" h="2477461">
                      <a:moveTo>
                        <a:pt x="8991" y="2459528"/>
                      </a:moveTo>
                      <a:cubicBezTo>
                        <a:pt x="-11303" y="2429159"/>
                        <a:pt x="6125" y="2401009"/>
                        <a:pt x="27991" y="2357326"/>
                      </a:cubicBezTo>
                      <a:lnTo>
                        <a:pt x="1348986" y="82630"/>
                      </a:lnTo>
                      <a:cubicBezTo>
                        <a:pt x="1374854" y="32862"/>
                        <a:pt x="1391197" y="2143"/>
                        <a:pt x="1426590" y="0"/>
                      </a:cubicBezTo>
                      <a:cubicBezTo>
                        <a:pt x="1467724" y="2143"/>
                        <a:pt x="1483457" y="26512"/>
                        <a:pt x="1511891" y="82630"/>
                      </a:cubicBezTo>
                      <a:lnTo>
                        <a:pt x="2830568" y="2357326"/>
                      </a:lnTo>
                      <a:cubicBezTo>
                        <a:pt x="2854237" y="2403968"/>
                        <a:pt x="2862373" y="2421763"/>
                        <a:pt x="2848319" y="2455091"/>
                      </a:cubicBezTo>
                      <a:cubicBezTo>
                        <a:pt x="2828348" y="2481676"/>
                        <a:pt x="2795064" y="2477194"/>
                        <a:pt x="2748465" y="2477151"/>
                      </a:cubicBezTo>
                      <a:lnTo>
                        <a:pt x="94560" y="2474932"/>
                      </a:lnTo>
                      <a:cubicBezTo>
                        <a:pt x="46066" y="2472756"/>
                        <a:pt x="28638" y="2472799"/>
                        <a:pt x="8991" y="2459528"/>
                      </a:cubicBezTo>
                      <a:close/>
                    </a:path>
                  </a:pathLst>
                </a:custGeom>
                <a:solidFill>
                  <a:schemeClr val="bg2"/>
                </a:solidFill>
                <a:ln>
                  <a:solidFill>
                    <a:schemeClr val="tx1"/>
                  </a:solidFill>
                </a:ln>
                <a:effectLst>
                  <a:outerShdw blurRad="50800" dist="38100" dir="5400000" algn="tl" rotWithShape="0">
                    <a:schemeClr val="tx2">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n-US" sz="1300" b="1" dirty="0" smtClean="0">
                      <a:solidFill>
                        <a:schemeClr val="tx1"/>
                      </a:solidFill>
                    </a:rPr>
                    <a:t>!</a:t>
                  </a:r>
                  <a:endParaRPr lang="en-US" sz="1300" b="1" dirty="0">
                    <a:solidFill>
                      <a:schemeClr val="tx1"/>
                    </a:solidFill>
                  </a:endParaRPr>
                </a:p>
              </p:txBody>
            </p:sp>
          </p:grpSp>
          <p:grpSp>
            <p:nvGrpSpPr>
              <p:cNvPr id="43" name="Group 464"/>
              <p:cNvGrpSpPr/>
              <p:nvPr/>
            </p:nvGrpSpPr>
            <p:grpSpPr>
              <a:xfrm>
                <a:off x="8365662" y="4385785"/>
                <a:ext cx="251866" cy="218543"/>
                <a:chOff x="5428169" y="5526987"/>
                <a:chExt cx="487992" cy="423428"/>
              </a:xfrm>
            </p:grpSpPr>
            <p:grpSp>
              <p:nvGrpSpPr>
                <p:cNvPr id="59" name="Group 5"/>
                <p:cNvGrpSpPr>
                  <a:grpSpLocks noChangeAspect="1"/>
                </p:cNvGrpSpPr>
                <p:nvPr/>
              </p:nvGrpSpPr>
              <p:grpSpPr bwMode="gray">
                <a:xfrm>
                  <a:off x="5483440" y="5636385"/>
                  <a:ext cx="363817" cy="312835"/>
                  <a:chOff x="1135" y="3391"/>
                  <a:chExt cx="314" cy="270"/>
                </a:xfrm>
              </p:grpSpPr>
              <p:sp>
                <p:nvSpPr>
                  <p:cNvPr id="61"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00" dirty="0"/>
                  </a:p>
                </p:txBody>
              </p:sp>
              <p:sp>
                <p:nvSpPr>
                  <p:cNvPr id="62"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00" dirty="0"/>
                  </a:p>
                </p:txBody>
              </p:sp>
            </p:grpSp>
            <p:sp>
              <p:nvSpPr>
                <p:cNvPr id="60" name="Isosceles Triangle 43"/>
                <p:cNvSpPr/>
                <p:nvPr/>
              </p:nvSpPr>
              <p:spPr>
                <a:xfrm>
                  <a:off x="5428169" y="5526987"/>
                  <a:ext cx="487992" cy="423428"/>
                </a:xfrm>
                <a:custGeom>
                  <a:avLst/>
                  <a:gdLst>
                    <a:gd name="connsiteX0" fmla="*/ 0 w 2943621"/>
                    <a:gd name="connsiteY0" fmla="*/ 2537605 h 2537605"/>
                    <a:gd name="connsiteX1" fmla="*/ 1471811 w 2943621"/>
                    <a:gd name="connsiteY1" fmla="*/ 0 h 2537605"/>
                    <a:gd name="connsiteX2" fmla="*/ 2943621 w 2943621"/>
                    <a:gd name="connsiteY2" fmla="*/ 2537605 h 2537605"/>
                    <a:gd name="connsiteX3" fmla="*/ 0 w 2943621"/>
                    <a:gd name="connsiteY3" fmla="*/ 2537605 h 2537605"/>
                    <a:gd name="connsiteX0" fmla="*/ 0 w 2943621"/>
                    <a:gd name="connsiteY0" fmla="*/ 2537605 h 2537605"/>
                    <a:gd name="connsiteX1" fmla="*/ 1471811 w 2943621"/>
                    <a:gd name="connsiteY1" fmla="*/ 0 h 2537605"/>
                    <a:gd name="connsiteX2" fmla="*/ 1553937 w 2943621"/>
                    <a:gd name="connsiteY2" fmla="*/ 142955 h 2537605"/>
                    <a:gd name="connsiteX3" fmla="*/ 2943621 w 2943621"/>
                    <a:gd name="connsiteY3" fmla="*/ 2537605 h 2537605"/>
                    <a:gd name="connsiteX4" fmla="*/ 0 w 2943621"/>
                    <a:gd name="connsiteY4" fmla="*/ 2537605 h 2537605"/>
                    <a:gd name="connsiteX0" fmla="*/ 0 w 2943621"/>
                    <a:gd name="connsiteY0" fmla="*/ 2537605 h 2537605"/>
                    <a:gd name="connsiteX1" fmla="*/ 1404330 w 2943621"/>
                    <a:gd name="connsiteY1" fmla="*/ 116357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537605 h 2537605"/>
                    <a:gd name="connsiteX1" fmla="*/ 1391032 w 2943621"/>
                    <a:gd name="connsiteY1" fmla="*/ 142955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0 w 2943621"/>
                    <a:gd name="connsiteY6"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2790511 w 2943621"/>
                    <a:gd name="connsiteY6" fmla="*/ 2477151 h 2477280"/>
                    <a:gd name="connsiteX7" fmla="*/ 0 w 2943621"/>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4489"/>
                    <a:gd name="connsiteY0" fmla="*/ 2477280 h 2477280"/>
                    <a:gd name="connsiteX1" fmla="*/ 1391032 w 2894489"/>
                    <a:gd name="connsiteY1" fmla="*/ 82630 h 2477280"/>
                    <a:gd name="connsiteX2" fmla="*/ 1468636 w 2894489"/>
                    <a:gd name="connsiteY2" fmla="*/ 0 h 2477280"/>
                    <a:gd name="connsiteX3" fmla="*/ 1553937 w 2894489"/>
                    <a:gd name="connsiteY3" fmla="*/ 82630 h 2477280"/>
                    <a:gd name="connsiteX4" fmla="*/ 2872614 w 2894489"/>
                    <a:gd name="connsiteY4" fmla="*/ 2357326 h 2477280"/>
                    <a:gd name="connsiteX5" fmla="*/ 2890365 w 2894489"/>
                    <a:gd name="connsiteY5" fmla="*/ 2457309 h 2477280"/>
                    <a:gd name="connsiteX6" fmla="*/ 2790511 w 2894489"/>
                    <a:gd name="connsiteY6" fmla="*/ 2477151 h 2477280"/>
                    <a:gd name="connsiteX7" fmla="*/ 0 w 2894489"/>
                    <a:gd name="connsiteY7" fmla="*/ 2477280 h 2477280"/>
                    <a:gd name="connsiteX0" fmla="*/ 0 w 2897268"/>
                    <a:gd name="connsiteY0" fmla="*/ 2477280 h 2477280"/>
                    <a:gd name="connsiteX1" fmla="*/ 1391032 w 2897268"/>
                    <a:gd name="connsiteY1" fmla="*/ 82630 h 2477280"/>
                    <a:gd name="connsiteX2" fmla="*/ 1468636 w 2897268"/>
                    <a:gd name="connsiteY2" fmla="*/ 0 h 2477280"/>
                    <a:gd name="connsiteX3" fmla="*/ 1553937 w 2897268"/>
                    <a:gd name="connsiteY3" fmla="*/ 82630 h 2477280"/>
                    <a:gd name="connsiteX4" fmla="*/ 2872614 w 2897268"/>
                    <a:gd name="connsiteY4" fmla="*/ 2357326 h 2477280"/>
                    <a:gd name="connsiteX5" fmla="*/ 2890365 w 2897268"/>
                    <a:gd name="connsiteY5" fmla="*/ 2457309 h 2477280"/>
                    <a:gd name="connsiteX6" fmla="*/ 2790511 w 2897268"/>
                    <a:gd name="connsiteY6" fmla="*/ 2477151 h 2477280"/>
                    <a:gd name="connsiteX7" fmla="*/ 0 w 2897268"/>
                    <a:gd name="connsiteY7" fmla="*/ 2477280 h 2477280"/>
                    <a:gd name="connsiteX0" fmla="*/ 0 w 2897268"/>
                    <a:gd name="connsiteY0" fmla="*/ 2477280 h 2478488"/>
                    <a:gd name="connsiteX1" fmla="*/ 1391032 w 2897268"/>
                    <a:gd name="connsiteY1" fmla="*/ 82630 h 2478488"/>
                    <a:gd name="connsiteX2" fmla="*/ 1468636 w 2897268"/>
                    <a:gd name="connsiteY2" fmla="*/ 0 h 2478488"/>
                    <a:gd name="connsiteX3" fmla="*/ 1553937 w 2897268"/>
                    <a:gd name="connsiteY3" fmla="*/ 82630 h 2478488"/>
                    <a:gd name="connsiteX4" fmla="*/ 2872614 w 2897268"/>
                    <a:gd name="connsiteY4" fmla="*/ 2357326 h 2478488"/>
                    <a:gd name="connsiteX5" fmla="*/ 2890365 w 2897268"/>
                    <a:gd name="connsiteY5" fmla="*/ 2457309 h 2478488"/>
                    <a:gd name="connsiteX6" fmla="*/ 2790511 w 2897268"/>
                    <a:gd name="connsiteY6" fmla="*/ 2477151 h 2478488"/>
                    <a:gd name="connsiteX7" fmla="*/ 0 w 2897268"/>
                    <a:gd name="connsiteY7" fmla="*/ 2477280 h 2478488"/>
                    <a:gd name="connsiteX0" fmla="*/ 0 w 2900690"/>
                    <a:gd name="connsiteY0" fmla="*/ 2477280 h 2477280"/>
                    <a:gd name="connsiteX1" fmla="*/ 1391032 w 2900690"/>
                    <a:gd name="connsiteY1" fmla="*/ 82630 h 2477280"/>
                    <a:gd name="connsiteX2" fmla="*/ 1468636 w 2900690"/>
                    <a:gd name="connsiteY2" fmla="*/ 0 h 2477280"/>
                    <a:gd name="connsiteX3" fmla="*/ 1553937 w 2900690"/>
                    <a:gd name="connsiteY3" fmla="*/ 82630 h 2477280"/>
                    <a:gd name="connsiteX4" fmla="*/ 2872614 w 2900690"/>
                    <a:gd name="connsiteY4" fmla="*/ 2357326 h 2477280"/>
                    <a:gd name="connsiteX5" fmla="*/ 2894803 w 2900690"/>
                    <a:gd name="connsiteY5" fmla="*/ 2448434 h 2477280"/>
                    <a:gd name="connsiteX6" fmla="*/ 2790511 w 2900690"/>
                    <a:gd name="connsiteY6" fmla="*/ 2477151 h 2477280"/>
                    <a:gd name="connsiteX7" fmla="*/ 0 w 2900690"/>
                    <a:gd name="connsiteY7" fmla="*/ 2477280 h 2477280"/>
                    <a:gd name="connsiteX0" fmla="*/ 0 w 2900690"/>
                    <a:gd name="connsiteY0" fmla="*/ 2477280 h 2477375"/>
                    <a:gd name="connsiteX1" fmla="*/ 1391032 w 2900690"/>
                    <a:gd name="connsiteY1" fmla="*/ 82630 h 2477375"/>
                    <a:gd name="connsiteX2" fmla="*/ 1468636 w 2900690"/>
                    <a:gd name="connsiteY2" fmla="*/ 0 h 2477375"/>
                    <a:gd name="connsiteX3" fmla="*/ 1553937 w 2900690"/>
                    <a:gd name="connsiteY3" fmla="*/ 82630 h 2477375"/>
                    <a:gd name="connsiteX4" fmla="*/ 2872614 w 2900690"/>
                    <a:gd name="connsiteY4" fmla="*/ 2357326 h 2477375"/>
                    <a:gd name="connsiteX5" fmla="*/ 2894803 w 2900690"/>
                    <a:gd name="connsiteY5" fmla="*/ 2448434 h 2477375"/>
                    <a:gd name="connsiteX6" fmla="*/ 2790511 w 2900690"/>
                    <a:gd name="connsiteY6" fmla="*/ 2477151 h 2477375"/>
                    <a:gd name="connsiteX7" fmla="*/ 0 w 2900690"/>
                    <a:gd name="connsiteY7" fmla="*/ 2477280 h 2477375"/>
                    <a:gd name="connsiteX0" fmla="*/ 0 w 2897268"/>
                    <a:gd name="connsiteY0" fmla="*/ 2477280 h 2478978"/>
                    <a:gd name="connsiteX1" fmla="*/ 1391032 w 2897268"/>
                    <a:gd name="connsiteY1" fmla="*/ 82630 h 2478978"/>
                    <a:gd name="connsiteX2" fmla="*/ 1468636 w 2897268"/>
                    <a:gd name="connsiteY2" fmla="*/ 0 h 2478978"/>
                    <a:gd name="connsiteX3" fmla="*/ 1553937 w 2897268"/>
                    <a:gd name="connsiteY3" fmla="*/ 82630 h 2478978"/>
                    <a:gd name="connsiteX4" fmla="*/ 2872614 w 2897268"/>
                    <a:gd name="connsiteY4" fmla="*/ 2357326 h 2478978"/>
                    <a:gd name="connsiteX5" fmla="*/ 2890365 w 2897268"/>
                    <a:gd name="connsiteY5" fmla="*/ 2455091 h 2478978"/>
                    <a:gd name="connsiteX6" fmla="*/ 2790511 w 2897268"/>
                    <a:gd name="connsiteY6" fmla="*/ 2477151 h 2478978"/>
                    <a:gd name="connsiteX7" fmla="*/ 0 w 2897268"/>
                    <a:gd name="connsiteY7" fmla="*/ 2477280 h 2478978"/>
                    <a:gd name="connsiteX0" fmla="*/ 0 w 2897268"/>
                    <a:gd name="connsiteY0" fmla="*/ 2477280 h 2477461"/>
                    <a:gd name="connsiteX1" fmla="*/ 1391032 w 2897268"/>
                    <a:gd name="connsiteY1" fmla="*/ 82630 h 2477461"/>
                    <a:gd name="connsiteX2" fmla="*/ 1468636 w 2897268"/>
                    <a:gd name="connsiteY2" fmla="*/ 0 h 2477461"/>
                    <a:gd name="connsiteX3" fmla="*/ 1553937 w 2897268"/>
                    <a:gd name="connsiteY3" fmla="*/ 82630 h 2477461"/>
                    <a:gd name="connsiteX4" fmla="*/ 2872614 w 2897268"/>
                    <a:gd name="connsiteY4" fmla="*/ 2357326 h 2477461"/>
                    <a:gd name="connsiteX5" fmla="*/ 2890365 w 2897268"/>
                    <a:gd name="connsiteY5" fmla="*/ 2455091 h 2477461"/>
                    <a:gd name="connsiteX6" fmla="*/ 2790511 w 2897268"/>
                    <a:gd name="connsiteY6" fmla="*/ 2477151 h 2477461"/>
                    <a:gd name="connsiteX7" fmla="*/ 0 w 2897268"/>
                    <a:gd name="connsiteY7"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0 w 2897268"/>
                    <a:gd name="connsiteY8"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136606 w 2897268"/>
                    <a:gd name="connsiteY8" fmla="*/ 2474932 h 2477461"/>
                    <a:gd name="connsiteX9" fmla="*/ 0 w 2897268"/>
                    <a:gd name="connsiteY9" fmla="*/ 2477280 h 2477461"/>
                    <a:gd name="connsiteX0" fmla="*/ 0 w 2859545"/>
                    <a:gd name="connsiteY0" fmla="*/ 2455090 h 2477461"/>
                    <a:gd name="connsiteX1" fmla="*/ 32314 w 2859545"/>
                    <a:gd name="connsiteY1" fmla="*/ 2357326 h 2477461"/>
                    <a:gd name="connsiteX2" fmla="*/ 1353309 w 2859545"/>
                    <a:gd name="connsiteY2" fmla="*/ 82630 h 2477461"/>
                    <a:gd name="connsiteX3" fmla="*/ 1430913 w 2859545"/>
                    <a:gd name="connsiteY3" fmla="*/ 0 h 2477461"/>
                    <a:gd name="connsiteX4" fmla="*/ 1516214 w 2859545"/>
                    <a:gd name="connsiteY4" fmla="*/ 82630 h 2477461"/>
                    <a:gd name="connsiteX5" fmla="*/ 2834891 w 2859545"/>
                    <a:gd name="connsiteY5" fmla="*/ 2357326 h 2477461"/>
                    <a:gd name="connsiteX6" fmla="*/ 2852642 w 2859545"/>
                    <a:gd name="connsiteY6" fmla="*/ 2455091 h 2477461"/>
                    <a:gd name="connsiteX7" fmla="*/ 2752788 w 2859545"/>
                    <a:gd name="connsiteY7" fmla="*/ 2477151 h 2477461"/>
                    <a:gd name="connsiteX8" fmla="*/ 98883 w 2859545"/>
                    <a:gd name="connsiteY8" fmla="*/ 2474932 h 2477461"/>
                    <a:gd name="connsiteX9" fmla="*/ 0 w 2859545"/>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935 w 2861042"/>
                    <a:gd name="connsiteY0" fmla="*/ 2463966 h 2479334"/>
                    <a:gd name="connsiteX1" fmla="*/ 33811 w 2861042"/>
                    <a:gd name="connsiteY1" fmla="*/ 2357326 h 2479334"/>
                    <a:gd name="connsiteX2" fmla="*/ 1354806 w 2861042"/>
                    <a:gd name="connsiteY2" fmla="*/ 82630 h 2479334"/>
                    <a:gd name="connsiteX3" fmla="*/ 1432410 w 2861042"/>
                    <a:gd name="connsiteY3" fmla="*/ 0 h 2479334"/>
                    <a:gd name="connsiteX4" fmla="*/ 1517711 w 2861042"/>
                    <a:gd name="connsiteY4" fmla="*/ 82630 h 2479334"/>
                    <a:gd name="connsiteX5" fmla="*/ 2836388 w 2861042"/>
                    <a:gd name="connsiteY5" fmla="*/ 2357326 h 2479334"/>
                    <a:gd name="connsiteX6" fmla="*/ 2854139 w 2861042"/>
                    <a:gd name="connsiteY6" fmla="*/ 2455091 h 2479334"/>
                    <a:gd name="connsiteX7" fmla="*/ 2754285 w 2861042"/>
                    <a:gd name="connsiteY7" fmla="*/ 2477151 h 2479334"/>
                    <a:gd name="connsiteX8" fmla="*/ 100380 w 2861042"/>
                    <a:gd name="connsiteY8" fmla="*/ 2474932 h 2479334"/>
                    <a:gd name="connsiteX9" fmla="*/ 5935 w 2861042"/>
                    <a:gd name="connsiteY9" fmla="*/ 2463966 h 2479334"/>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7281 w 2862388"/>
                    <a:gd name="connsiteY0" fmla="*/ 2463966 h 2477461"/>
                    <a:gd name="connsiteX1" fmla="*/ 35157 w 2862388"/>
                    <a:gd name="connsiteY1" fmla="*/ 2357326 h 2477461"/>
                    <a:gd name="connsiteX2" fmla="*/ 1356152 w 2862388"/>
                    <a:gd name="connsiteY2" fmla="*/ 82630 h 2477461"/>
                    <a:gd name="connsiteX3" fmla="*/ 1433756 w 2862388"/>
                    <a:gd name="connsiteY3" fmla="*/ 0 h 2477461"/>
                    <a:gd name="connsiteX4" fmla="*/ 1519057 w 2862388"/>
                    <a:gd name="connsiteY4" fmla="*/ 82630 h 2477461"/>
                    <a:gd name="connsiteX5" fmla="*/ 2837734 w 2862388"/>
                    <a:gd name="connsiteY5" fmla="*/ 2357326 h 2477461"/>
                    <a:gd name="connsiteX6" fmla="*/ 2855485 w 2862388"/>
                    <a:gd name="connsiteY6" fmla="*/ 2455091 h 2477461"/>
                    <a:gd name="connsiteX7" fmla="*/ 2755631 w 2862388"/>
                    <a:gd name="connsiteY7" fmla="*/ 2477151 h 2477461"/>
                    <a:gd name="connsiteX8" fmla="*/ 101726 w 2862388"/>
                    <a:gd name="connsiteY8" fmla="*/ 2474932 h 2477461"/>
                    <a:gd name="connsiteX9" fmla="*/ 7281 w 2862388"/>
                    <a:gd name="connsiteY9" fmla="*/ 2463966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8991 w 2855222"/>
                    <a:gd name="connsiteY0" fmla="*/ 2459528 h 2477461"/>
                    <a:gd name="connsiteX1" fmla="*/ 27991 w 2855222"/>
                    <a:gd name="connsiteY1" fmla="*/ 2357326 h 2477461"/>
                    <a:gd name="connsiteX2" fmla="*/ 1348986 w 2855222"/>
                    <a:gd name="connsiteY2" fmla="*/ 82630 h 2477461"/>
                    <a:gd name="connsiteX3" fmla="*/ 1426590 w 2855222"/>
                    <a:gd name="connsiteY3" fmla="*/ 0 h 2477461"/>
                    <a:gd name="connsiteX4" fmla="*/ 1511891 w 2855222"/>
                    <a:gd name="connsiteY4" fmla="*/ 82630 h 2477461"/>
                    <a:gd name="connsiteX5" fmla="*/ 2830568 w 2855222"/>
                    <a:gd name="connsiteY5" fmla="*/ 2357326 h 2477461"/>
                    <a:gd name="connsiteX6" fmla="*/ 2848319 w 2855222"/>
                    <a:gd name="connsiteY6" fmla="*/ 2455091 h 2477461"/>
                    <a:gd name="connsiteX7" fmla="*/ 2748465 w 2855222"/>
                    <a:gd name="connsiteY7" fmla="*/ 2477151 h 2477461"/>
                    <a:gd name="connsiteX8" fmla="*/ 94560 w 2855222"/>
                    <a:gd name="connsiteY8" fmla="*/ 2474932 h 2477461"/>
                    <a:gd name="connsiteX9" fmla="*/ 8991 w 2855222"/>
                    <a:gd name="connsiteY9" fmla="*/ 2459528 h 247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222" h="2477461">
                      <a:moveTo>
                        <a:pt x="8991" y="2459528"/>
                      </a:moveTo>
                      <a:cubicBezTo>
                        <a:pt x="-11303" y="2429159"/>
                        <a:pt x="6125" y="2401009"/>
                        <a:pt x="27991" y="2357326"/>
                      </a:cubicBezTo>
                      <a:lnTo>
                        <a:pt x="1348986" y="82630"/>
                      </a:lnTo>
                      <a:cubicBezTo>
                        <a:pt x="1374854" y="32862"/>
                        <a:pt x="1391197" y="2143"/>
                        <a:pt x="1426590" y="0"/>
                      </a:cubicBezTo>
                      <a:cubicBezTo>
                        <a:pt x="1467724" y="2143"/>
                        <a:pt x="1483457" y="26512"/>
                        <a:pt x="1511891" y="82630"/>
                      </a:cubicBezTo>
                      <a:lnTo>
                        <a:pt x="2830568" y="2357326"/>
                      </a:lnTo>
                      <a:cubicBezTo>
                        <a:pt x="2854237" y="2403968"/>
                        <a:pt x="2862373" y="2421763"/>
                        <a:pt x="2848319" y="2455091"/>
                      </a:cubicBezTo>
                      <a:cubicBezTo>
                        <a:pt x="2828348" y="2481676"/>
                        <a:pt x="2795064" y="2477194"/>
                        <a:pt x="2748465" y="2477151"/>
                      </a:cubicBezTo>
                      <a:lnTo>
                        <a:pt x="94560" y="2474932"/>
                      </a:lnTo>
                      <a:cubicBezTo>
                        <a:pt x="46066" y="2472756"/>
                        <a:pt x="28638" y="2472799"/>
                        <a:pt x="8991" y="2459528"/>
                      </a:cubicBezTo>
                      <a:close/>
                    </a:path>
                  </a:pathLst>
                </a:custGeom>
                <a:solidFill>
                  <a:schemeClr val="bg2"/>
                </a:solidFill>
                <a:ln>
                  <a:solidFill>
                    <a:schemeClr val="tx1"/>
                  </a:solidFill>
                </a:ln>
                <a:effectLst>
                  <a:outerShdw blurRad="50800" dist="38100" dir="5400000" algn="tl" rotWithShape="0">
                    <a:schemeClr val="tx2">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n-US" sz="1300" b="1" dirty="0" smtClean="0">
                      <a:solidFill>
                        <a:schemeClr val="tx1"/>
                      </a:solidFill>
                    </a:rPr>
                    <a:t>!</a:t>
                  </a:r>
                  <a:endParaRPr lang="en-US" sz="1300" b="1" dirty="0">
                    <a:solidFill>
                      <a:schemeClr val="tx1"/>
                    </a:solidFill>
                  </a:endParaRPr>
                </a:p>
              </p:txBody>
            </p:sp>
          </p:grpSp>
          <p:grpSp>
            <p:nvGrpSpPr>
              <p:cNvPr id="44" name="Group 469"/>
              <p:cNvGrpSpPr/>
              <p:nvPr/>
            </p:nvGrpSpPr>
            <p:grpSpPr>
              <a:xfrm>
                <a:off x="8358310" y="4755745"/>
                <a:ext cx="251866" cy="448601"/>
                <a:chOff x="5413924" y="5080053"/>
                <a:chExt cx="487992" cy="869167"/>
              </a:xfrm>
            </p:grpSpPr>
            <p:grpSp>
              <p:nvGrpSpPr>
                <p:cNvPr id="55" name="Group 5"/>
                <p:cNvGrpSpPr>
                  <a:grpSpLocks noChangeAspect="1"/>
                </p:cNvGrpSpPr>
                <p:nvPr/>
              </p:nvGrpSpPr>
              <p:grpSpPr bwMode="gray">
                <a:xfrm>
                  <a:off x="5483440" y="5636385"/>
                  <a:ext cx="363817" cy="312835"/>
                  <a:chOff x="1135" y="3391"/>
                  <a:chExt cx="314" cy="270"/>
                </a:xfrm>
              </p:grpSpPr>
              <p:sp>
                <p:nvSpPr>
                  <p:cNvPr id="57"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00" dirty="0"/>
                  </a:p>
                </p:txBody>
              </p:sp>
              <p:sp>
                <p:nvSpPr>
                  <p:cNvPr id="58"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00" dirty="0"/>
                  </a:p>
                </p:txBody>
              </p:sp>
            </p:grpSp>
            <p:sp>
              <p:nvSpPr>
                <p:cNvPr id="56" name="Isosceles Triangle 43"/>
                <p:cNvSpPr/>
                <p:nvPr/>
              </p:nvSpPr>
              <p:spPr>
                <a:xfrm>
                  <a:off x="5413924" y="5080053"/>
                  <a:ext cx="487992" cy="423429"/>
                </a:xfrm>
                <a:custGeom>
                  <a:avLst/>
                  <a:gdLst>
                    <a:gd name="connsiteX0" fmla="*/ 0 w 2943621"/>
                    <a:gd name="connsiteY0" fmla="*/ 2537605 h 2537605"/>
                    <a:gd name="connsiteX1" fmla="*/ 1471811 w 2943621"/>
                    <a:gd name="connsiteY1" fmla="*/ 0 h 2537605"/>
                    <a:gd name="connsiteX2" fmla="*/ 2943621 w 2943621"/>
                    <a:gd name="connsiteY2" fmla="*/ 2537605 h 2537605"/>
                    <a:gd name="connsiteX3" fmla="*/ 0 w 2943621"/>
                    <a:gd name="connsiteY3" fmla="*/ 2537605 h 2537605"/>
                    <a:gd name="connsiteX0" fmla="*/ 0 w 2943621"/>
                    <a:gd name="connsiteY0" fmla="*/ 2537605 h 2537605"/>
                    <a:gd name="connsiteX1" fmla="*/ 1471811 w 2943621"/>
                    <a:gd name="connsiteY1" fmla="*/ 0 h 2537605"/>
                    <a:gd name="connsiteX2" fmla="*/ 1553937 w 2943621"/>
                    <a:gd name="connsiteY2" fmla="*/ 142955 h 2537605"/>
                    <a:gd name="connsiteX3" fmla="*/ 2943621 w 2943621"/>
                    <a:gd name="connsiteY3" fmla="*/ 2537605 h 2537605"/>
                    <a:gd name="connsiteX4" fmla="*/ 0 w 2943621"/>
                    <a:gd name="connsiteY4" fmla="*/ 2537605 h 2537605"/>
                    <a:gd name="connsiteX0" fmla="*/ 0 w 2943621"/>
                    <a:gd name="connsiteY0" fmla="*/ 2537605 h 2537605"/>
                    <a:gd name="connsiteX1" fmla="*/ 1404330 w 2943621"/>
                    <a:gd name="connsiteY1" fmla="*/ 116357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537605 h 2537605"/>
                    <a:gd name="connsiteX1" fmla="*/ 1391032 w 2943621"/>
                    <a:gd name="connsiteY1" fmla="*/ 142955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0 w 2943621"/>
                    <a:gd name="connsiteY6"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2790511 w 2943621"/>
                    <a:gd name="connsiteY6" fmla="*/ 2477151 h 2477280"/>
                    <a:gd name="connsiteX7" fmla="*/ 0 w 2943621"/>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4489"/>
                    <a:gd name="connsiteY0" fmla="*/ 2477280 h 2477280"/>
                    <a:gd name="connsiteX1" fmla="*/ 1391032 w 2894489"/>
                    <a:gd name="connsiteY1" fmla="*/ 82630 h 2477280"/>
                    <a:gd name="connsiteX2" fmla="*/ 1468636 w 2894489"/>
                    <a:gd name="connsiteY2" fmla="*/ 0 h 2477280"/>
                    <a:gd name="connsiteX3" fmla="*/ 1553937 w 2894489"/>
                    <a:gd name="connsiteY3" fmla="*/ 82630 h 2477280"/>
                    <a:gd name="connsiteX4" fmla="*/ 2872614 w 2894489"/>
                    <a:gd name="connsiteY4" fmla="*/ 2357326 h 2477280"/>
                    <a:gd name="connsiteX5" fmla="*/ 2890365 w 2894489"/>
                    <a:gd name="connsiteY5" fmla="*/ 2457309 h 2477280"/>
                    <a:gd name="connsiteX6" fmla="*/ 2790511 w 2894489"/>
                    <a:gd name="connsiteY6" fmla="*/ 2477151 h 2477280"/>
                    <a:gd name="connsiteX7" fmla="*/ 0 w 2894489"/>
                    <a:gd name="connsiteY7" fmla="*/ 2477280 h 2477280"/>
                    <a:gd name="connsiteX0" fmla="*/ 0 w 2897268"/>
                    <a:gd name="connsiteY0" fmla="*/ 2477280 h 2477280"/>
                    <a:gd name="connsiteX1" fmla="*/ 1391032 w 2897268"/>
                    <a:gd name="connsiteY1" fmla="*/ 82630 h 2477280"/>
                    <a:gd name="connsiteX2" fmla="*/ 1468636 w 2897268"/>
                    <a:gd name="connsiteY2" fmla="*/ 0 h 2477280"/>
                    <a:gd name="connsiteX3" fmla="*/ 1553937 w 2897268"/>
                    <a:gd name="connsiteY3" fmla="*/ 82630 h 2477280"/>
                    <a:gd name="connsiteX4" fmla="*/ 2872614 w 2897268"/>
                    <a:gd name="connsiteY4" fmla="*/ 2357326 h 2477280"/>
                    <a:gd name="connsiteX5" fmla="*/ 2890365 w 2897268"/>
                    <a:gd name="connsiteY5" fmla="*/ 2457309 h 2477280"/>
                    <a:gd name="connsiteX6" fmla="*/ 2790511 w 2897268"/>
                    <a:gd name="connsiteY6" fmla="*/ 2477151 h 2477280"/>
                    <a:gd name="connsiteX7" fmla="*/ 0 w 2897268"/>
                    <a:gd name="connsiteY7" fmla="*/ 2477280 h 2477280"/>
                    <a:gd name="connsiteX0" fmla="*/ 0 w 2897268"/>
                    <a:gd name="connsiteY0" fmla="*/ 2477280 h 2478488"/>
                    <a:gd name="connsiteX1" fmla="*/ 1391032 w 2897268"/>
                    <a:gd name="connsiteY1" fmla="*/ 82630 h 2478488"/>
                    <a:gd name="connsiteX2" fmla="*/ 1468636 w 2897268"/>
                    <a:gd name="connsiteY2" fmla="*/ 0 h 2478488"/>
                    <a:gd name="connsiteX3" fmla="*/ 1553937 w 2897268"/>
                    <a:gd name="connsiteY3" fmla="*/ 82630 h 2478488"/>
                    <a:gd name="connsiteX4" fmla="*/ 2872614 w 2897268"/>
                    <a:gd name="connsiteY4" fmla="*/ 2357326 h 2478488"/>
                    <a:gd name="connsiteX5" fmla="*/ 2890365 w 2897268"/>
                    <a:gd name="connsiteY5" fmla="*/ 2457309 h 2478488"/>
                    <a:gd name="connsiteX6" fmla="*/ 2790511 w 2897268"/>
                    <a:gd name="connsiteY6" fmla="*/ 2477151 h 2478488"/>
                    <a:gd name="connsiteX7" fmla="*/ 0 w 2897268"/>
                    <a:gd name="connsiteY7" fmla="*/ 2477280 h 2478488"/>
                    <a:gd name="connsiteX0" fmla="*/ 0 w 2900690"/>
                    <a:gd name="connsiteY0" fmla="*/ 2477280 h 2477280"/>
                    <a:gd name="connsiteX1" fmla="*/ 1391032 w 2900690"/>
                    <a:gd name="connsiteY1" fmla="*/ 82630 h 2477280"/>
                    <a:gd name="connsiteX2" fmla="*/ 1468636 w 2900690"/>
                    <a:gd name="connsiteY2" fmla="*/ 0 h 2477280"/>
                    <a:gd name="connsiteX3" fmla="*/ 1553937 w 2900690"/>
                    <a:gd name="connsiteY3" fmla="*/ 82630 h 2477280"/>
                    <a:gd name="connsiteX4" fmla="*/ 2872614 w 2900690"/>
                    <a:gd name="connsiteY4" fmla="*/ 2357326 h 2477280"/>
                    <a:gd name="connsiteX5" fmla="*/ 2894803 w 2900690"/>
                    <a:gd name="connsiteY5" fmla="*/ 2448434 h 2477280"/>
                    <a:gd name="connsiteX6" fmla="*/ 2790511 w 2900690"/>
                    <a:gd name="connsiteY6" fmla="*/ 2477151 h 2477280"/>
                    <a:gd name="connsiteX7" fmla="*/ 0 w 2900690"/>
                    <a:gd name="connsiteY7" fmla="*/ 2477280 h 2477280"/>
                    <a:gd name="connsiteX0" fmla="*/ 0 w 2900690"/>
                    <a:gd name="connsiteY0" fmla="*/ 2477280 h 2477375"/>
                    <a:gd name="connsiteX1" fmla="*/ 1391032 w 2900690"/>
                    <a:gd name="connsiteY1" fmla="*/ 82630 h 2477375"/>
                    <a:gd name="connsiteX2" fmla="*/ 1468636 w 2900690"/>
                    <a:gd name="connsiteY2" fmla="*/ 0 h 2477375"/>
                    <a:gd name="connsiteX3" fmla="*/ 1553937 w 2900690"/>
                    <a:gd name="connsiteY3" fmla="*/ 82630 h 2477375"/>
                    <a:gd name="connsiteX4" fmla="*/ 2872614 w 2900690"/>
                    <a:gd name="connsiteY4" fmla="*/ 2357326 h 2477375"/>
                    <a:gd name="connsiteX5" fmla="*/ 2894803 w 2900690"/>
                    <a:gd name="connsiteY5" fmla="*/ 2448434 h 2477375"/>
                    <a:gd name="connsiteX6" fmla="*/ 2790511 w 2900690"/>
                    <a:gd name="connsiteY6" fmla="*/ 2477151 h 2477375"/>
                    <a:gd name="connsiteX7" fmla="*/ 0 w 2900690"/>
                    <a:gd name="connsiteY7" fmla="*/ 2477280 h 2477375"/>
                    <a:gd name="connsiteX0" fmla="*/ 0 w 2897268"/>
                    <a:gd name="connsiteY0" fmla="*/ 2477280 h 2478978"/>
                    <a:gd name="connsiteX1" fmla="*/ 1391032 w 2897268"/>
                    <a:gd name="connsiteY1" fmla="*/ 82630 h 2478978"/>
                    <a:gd name="connsiteX2" fmla="*/ 1468636 w 2897268"/>
                    <a:gd name="connsiteY2" fmla="*/ 0 h 2478978"/>
                    <a:gd name="connsiteX3" fmla="*/ 1553937 w 2897268"/>
                    <a:gd name="connsiteY3" fmla="*/ 82630 h 2478978"/>
                    <a:gd name="connsiteX4" fmla="*/ 2872614 w 2897268"/>
                    <a:gd name="connsiteY4" fmla="*/ 2357326 h 2478978"/>
                    <a:gd name="connsiteX5" fmla="*/ 2890365 w 2897268"/>
                    <a:gd name="connsiteY5" fmla="*/ 2455091 h 2478978"/>
                    <a:gd name="connsiteX6" fmla="*/ 2790511 w 2897268"/>
                    <a:gd name="connsiteY6" fmla="*/ 2477151 h 2478978"/>
                    <a:gd name="connsiteX7" fmla="*/ 0 w 2897268"/>
                    <a:gd name="connsiteY7" fmla="*/ 2477280 h 2478978"/>
                    <a:gd name="connsiteX0" fmla="*/ 0 w 2897268"/>
                    <a:gd name="connsiteY0" fmla="*/ 2477280 h 2477461"/>
                    <a:gd name="connsiteX1" fmla="*/ 1391032 w 2897268"/>
                    <a:gd name="connsiteY1" fmla="*/ 82630 h 2477461"/>
                    <a:gd name="connsiteX2" fmla="*/ 1468636 w 2897268"/>
                    <a:gd name="connsiteY2" fmla="*/ 0 h 2477461"/>
                    <a:gd name="connsiteX3" fmla="*/ 1553937 w 2897268"/>
                    <a:gd name="connsiteY3" fmla="*/ 82630 h 2477461"/>
                    <a:gd name="connsiteX4" fmla="*/ 2872614 w 2897268"/>
                    <a:gd name="connsiteY4" fmla="*/ 2357326 h 2477461"/>
                    <a:gd name="connsiteX5" fmla="*/ 2890365 w 2897268"/>
                    <a:gd name="connsiteY5" fmla="*/ 2455091 h 2477461"/>
                    <a:gd name="connsiteX6" fmla="*/ 2790511 w 2897268"/>
                    <a:gd name="connsiteY6" fmla="*/ 2477151 h 2477461"/>
                    <a:gd name="connsiteX7" fmla="*/ 0 w 2897268"/>
                    <a:gd name="connsiteY7"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0 w 2897268"/>
                    <a:gd name="connsiteY8"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136606 w 2897268"/>
                    <a:gd name="connsiteY8" fmla="*/ 2474932 h 2477461"/>
                    <a:gd name="connsiteX9" fmla="*/ 0 w 2897268"/>
                    <a:gd name="connsiteY9" fmla="*/ 2477280 h 2477461"/>
                    <a:gd name="connsiteX0" fmla="*/ 0 w 2859545"/>
                    <a:gd name="connsiteY0" fmla="*/ 2455090 h 2477461"/>
                    <a:gd name="connsiteX1" fmla="*/ 32314 w 2859545"/>
                    <a:gd name="connsiteY1" fmla="*/ 2357326 h 2477461"/>
                    <a:gd name="connsiteX2" fmla="*/ 1353309 w 2859545"/>
                    <a:gd name="connsiteY2" fmla="*/ 82630 h 2477461"/>
                    <a:gd name="connsiteX3" fmla="*/ 1430913 w 2859545"/>
                    <a:gd name="connsiteY3" fmla="*/ 0 h 2477461"/>
                    <a:gd name="connsiteX4" fmla="*/ 1516214 w 2859545"/>
                    <a:gd name="connsiteY4" fmla="*/ 82630 h 2477461"/>
                    <a:gd name="connsiteX5" fmla="*/ 2834891 w 2859545"/>
                    <a:gd name="connsiteY5" fmla="*/ 2357326 h 2477461"/>
                    <a:gd name="connsiteX6" fmla="*/ 2852642 w 2859545"/>
                    <a:gd name="connsiteY6" fmla="*/ 2455091 h 2477461"/>
                    <a:gd name="connsiteX7" fmla="*/ 2752788 w 2859545"/>
                    <a:gd name="connsiteY7" fmla="*/ 2477151 h 2477461"/>
                    <a:gd name="connsiteX8" fmla="*/ 98883 w 2859545"/>
                    <a:gd name="connsiteY8" fmla="*/ 2474932 h 2477461"/>
                    <a:gd name="connsiteX9" fmla="*/ 0 w 2859545"/>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935 w 2861042"/>
                    <a:gd name="connsiteY0" fmla="*/ 2463966 h 2479334"/>
                    <a:gd name="connsiteX1" fmla="*/ 33811 w 2861042"/>
                    <a:gd name="connsiteY1" fmla="*/ 2357326 h 2479334"/>
                    <a:gd name="connsiteX2" fmla="*/ 1354806 w 2861042"/>
                    <a:gd name="connsiteY2" fmla="*/ 82630 h 2479334"/>
                    <a:gd name="connsiteX3" fmla="*/ 1432410 w 2861042"/>
                    <a:gd name="connsiteY3" fmla="*/ 0 h 2479334"/>
                    <a:gd name="connsiteX4" fmla="*/ 1517711 w 2861042"/>
                    <a:gd name="connsiteY4" fmla="*/ 82630 h 2479334"/>
                    <a:gd name="connsiteX5" fmla="*/ 2836388 w 2861042"/>
                    <a:gd name="connsiteY5" fmla="*/ 2357326 h 2479334"/>
                    <a:gd name="connsiteX6" fmla="*/ 2854139 w 2861042"/>
                    <a:gd name="connsiteY6" fmla="*/ 2455091 h 2479334"/>
                    <a:gd name="connsiteX7" fmla="*/ 2754285 w 2861042"/>
                    <a:gd name="connsiteY7" fmla="*/ 2477151 h 2479334"/>
                    <a:gd name="connsiteX8" fmla="*/ 100380 w 2861042"/>
                    <a:gd name="connsiteY8" fmla="*/ 2474932 h 2479334"/>
                    <a:gd name="connsiteX9" fmla="*/ 5935 w 2861042"/>
                    <a:gd name="connsiteY9" fmla="*/ 2463966 h 2479334"/>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7281 w 2862388"/>
                    <a:gd name="connsiteY0" fmla="*/ 2463966 h 2477461"/>
                    <a:gd name="connsiteX1" fmla="*/ 35157 w 2862388"/>
                    <a:gd name="connsiteY1" fmla="*/ 2357326 h 2477461"/>
                    <a:gd name="connsiteX2" fmla="*/ 1356152 w 2862388"/>
                    <a:gd name="connsiteY2" fmla="*/ 82630 h 2477461"/>
                    <a:gd name="connsiteX3" fmla="*/ 1433756 w 2862388"/>
                    <a:gd name="connsiteY3" fmla="*/ 0 h 2477461"/>
                    <a:gd name="connsiteX4" fmla="*/ 1519057 w 2862388"/>
                    <a:gd name="connsiteY4" fmla="*/ 82630 h 2477461"/>
                    <a:gd name="connsiteX5" fmla="*/ 2837734 w 2862388"/>
                    <a:gd name="connsiteY5" fmla="*/ 2357326 h 2477461"/>
                    <a:gd name="connsiteX6" fmla="*/ 2855485 w 2862388"/>
                    <a:gd name="connsiteY6" fmla="*/ 2455091 h 2477461"/>
                    <a:gd name="connsiteX7" fmla="*/ 2755631 w 2862388"/>
                    <a:gd name="connsiteY7" fmla="*/ 2477151 h 2477461"/>
                    <a:gd name="connsiteX8" fmla="*/ 101726 w 2862388"/>
                    <a:gd name="connsiteY8" fmla="*/ 2474932 h 2477461"/>
                    <a:gd name="connsiteX9" fmla="*/ 7281 w 2862388"/>
                    <a:gd name="connsiteY9" fmla="*/ 2463966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8991 w 2855222"/>
                    <a:gd name="connsiteY0" fmla="*/ 2459528 h 2477461"/>
                    <a:gd name="connsiteX1" fmla="*/ 27991 w 2855222"/>
                    <a:gd name="connsiteY1" fmla="*/ 2357326 h 2477461"/>
                    <a:gd name="connsiteX2" fmla="*/ 1348986 w 2855222"/>
                    <a:gd name="connsiteY2" fmla="*/ 82630 h 2477461"/>
                    <a:gd name="connsiteX3" fmla="*/ 1426590 w 2855222"/>
                    <a:gd name="connsiteY3" fmla="*/ 0 h 2477461"/>
                    <a:gd name="connsiteX4" fmla="*/ 1511891 w 2855222"/>
                    <a:gd name="connsiteY4" fmla="*/ 82630 h 2477461"/>
                    <a:gd name="connsiteX5" fmla="*/ 2830568 w 2855222"/>
                    <a:gd name="connsiteY5" fmla="*/ 2357326 h 2477461"/>
                    <a:gd name="connsiteX6" fmla="*/ 2848319 w 2855222"/>
                    <a:gd name="connsiteY6" fmla="*/ 2455091 h 2477461"/>
                    <a:gd name="connsiteX7" fmla="*/ 2748465 w 2855222"/>
                    <a:gd name="connsiteY7" fmla="*/ 2477151 h 2477461"/>
                    <a:gd name="connsiteX8" fmla="*/ 94560 w 2855222"/>
                    <a:gd name="connsiteY8" fmla="*/ 2474932 h 2477461"/>
                    <a:gd name="connsiteX9" fmla="*/ 8991 w 2855222"/>
                    <a:gd name="connsiteY9" fmla="*/ 2459528 h 247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222" h="2477461">
                      <a:moveTo>
                        <a:pt x="8991" y="2459528"/>
                      </a:moveTo>
                      <a:cubicBezTo>
                        <a:pt x="-11303" y="2429159"/>
                        <a:pt x="6125" y="2401009"/>
                        <a:pt x="27991" y="2357326"/>
                      </a:cubicBezTo>
                      <a:lnTo>
                        <a:pt x="1348986" y="82630"/>
                      </a:lnTo>
                      <a:cubicBezTo>
                        <a:pt x="1374854" y="32862"/>
                        <a:pt x="1391197" y="2143"/>
                        <a:pt x="1426590" y="0"/>
                      </a:cubicBezTo>
                      <a:cubicBezTo>
                        <a:pt x="1467724" y="2143"/>
                        <a:pt x="1483457" y="26512"/>
                        <a:pt x="1511891" y="82630"/>
                      </a:cubicBezTo>
                      <a:lnTo>
                        <a:pt x="2830568" y="2357326"/>
                      </a:lnTo>
                      <a:cubicBezTo>
                        <a:pt x="2854237" y="2403968"/>
                        <a:pt x="2862373" y="2421763"/>
                        <a:pt x="2848319" y="2455091"/>
                      </a:cubicBezTo>
                      <a:cubicBezTo>
                        <a:pt x="2828348" y="2481676"/>
                        <a:pt x="2795064" y="2477194"/>
                        <a:pt x="2748465" y="2477151"/>
                      </a:cubicBezTo>
                      <a:lnTo>
                        <a:pt x="94560" y="2474932"/>
                      </a:lnTo>
                      <a:cubicBezTo>
                        <a:pt x="46066" y="2472756"/>
                        <a:pt x="28638" y="2472799"/>
                        <a:pt x="8991" y="2459528"/>
                      </a:cubicBezTo>
                      <a:close/>
                    </a:path>
                  </a:pathLst>
                </a:custGeom>
                <a:solidFill>
                  <a:schemeClr val="bg2"/>
                </a:solidFill>
                <a:ln>
                  <a:solidFill>
                    <a:schemeClr val="tx1"/>
                  </a:solidFill>
                </a:ln>
                <a:effectLst>
                  <a:outerShdw blurRad="50800" dist="38100" dir="5400000" algn="tl" rotWithShape="0">
                    <a:schemeClr val="tx2">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n-US" sz="1300" b="1" dirty="0" smtClean="0">
                      <a:solidFill>
                        <a:schemeClr val="tx1"/>
                      </a:solidFill>
                    </a:rPr>
                    <a:t>!</a:t>
                  </a:r>
                  <a:endParaRPr lang="en-US" sz="1300" b="1" dirty="0">
                    <a:solidFill>
                      <a:schemeClr val="tx1"/>
                    </a:solidFill>
                  </a:endParaRPr>
                </a:p>
              </p:txBody>
            </p:sp>
          </p:grpSp>
          <p:grpSp>
            <p:nvGrpSpPr>
              <p:cNvPr id="45" name="Group 474"/>
              <p:cNvGrpSpPr/>
              <p:nvPr/>
            </p:nvGrpSpPr>
            <p:grpSpPr>
              <a:xfrm>
                <a:off x="8358310" y="5093281"/>
                <a:ext cx="251866" cy="463958"/>
                <a:chOff x="5413924" y="5050299"/>
                <a:chExt cx="487992" cy="898921"/>
              </a:xfrm>
            </p:grpSpPr>
            <p:grpSp>
              <p:nvGrpSpPr>
                <p:cNvPr id="51" name="Group 5"/>
                <p:cNvGrpSpPr>
                  <a:grpSpLocks noChangeAspect="1"/>
                </p:cNvGrpSpPr>
                <p:nvPr/>
              </p:nvGrpSpPr>
              <p:grpSpPr bwMode="gray">
                <a:xfrm>
                  <a:off x="5483440" y="5636385"/>
                  <a:ext cx="363817" cy="312835"/>
                  <a:chOff x="1135" y="3391"/>
                  <a:chExt cx="314" cy="270"/>
                </a:xfrm>
              </p:grpSpPr>
              <p:sp>
                <p:nvSpPr>
                  <p:cNvPr id="53"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00" dirty="0"/>
                  </a:p>
                </p:txBody>
              </p:sp>
              <p:sp>
                <p:nvSpPr>
                  <p:cNvPr id="54"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00" dirty="0"/>
                  </a:p>
                </p:txBody>
              </p:sp>
            </p:grpSp>
            <p:sp>
              <p:nvSpPr>
                <p:cNvPr id="52" name="Isosceles Triangle 43"/>
                <p:cNvSpPr/>
                <p:nvPr/>
              </p:nvSpPr>
              <p:spPr>
                <a:xfrm>
                  <a:off x="5413924" y="5050299"/>
                  <a:ext cx="487992" cy="423428"/>
                </a:xfrm>
                <a:custGeom>
                  <a:avLst/>
                  <a:gdLst>
                    <a:gd name="connsiteX0" fmla="*/ 0 w 2943621"/>
                    <a:gd name="connsiteY0" fmla="*/ 2537605 h 2537605"/>
                    <a:gd name="connsiteX1" fmla="*/ 1471811 w 2943621"/>
                    <a:gd name="connsiteY1" fmla="*/ 0 h 2537605"/>
                    <a:gd name="connsiteX2" fmla="*/ 2943621 w 2943621"/>
                    <a:gd name="connsiteY2" fmla="*/ 2537605 h 2537605"/>
                    <a:gd name="connsiteX3" fmla="*/ 0 w 2943621"/>
                    <a:gd name="connsiteY3" fmla="*/ 2537605 h 2537605"/>
                    <a:gd name="connsiteX0" fmla="*/ 0 w 2943621"/>
                    <a:gd name="connsiteY0" fmla="*/ 2537605 h 2537605"/>
                    <a:gd name="connsiteX1" fmla="*/ 1471811 w 2943621"/>
                    <a:gd name="connsiteY1" fmla="*/ 0 h 2537605"/>
                    <a:gd name="connsiteX2" fmla="*/ 1553937 w 2943621"/>
                    <a:gd name="connsiteY2" fmla="*/ 142955 h 2537605"/>
                    <a:gd name="connsiteX3" fmla="*/ 2943621 w 2943621"/>
                    <a:gd name="connsiteY3" fmla="*/ 2537605 h 2537605"/>
                    <a:gd name="connsiteX4" fmla="*/ 0 w 2943621"/>
                    <a:gd name="connsiteY4" fmla="*/ 2537605 h 2537605"/>
                    <a:gd name="connsiteX0" fmla="*/ 0 w 2943621"/>
                    <a:gd name="connsiteY0" fmla="*/ 2537605 h 2537605"/>
                    <a:gd name="connsiteX1" fmla="*/ 1404330 w 2943621"/>
                    <a:gd name="connsiteY1" fmla="*/ 116357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537605 h 2537605"/>
                    <a:gd name="connsiteX1" fmla="*/ 1391032 w 2943621"/>
                    <a:gd name="connsiteY1" fmla="*/ 142955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0 w 2943621"/>
                    <a:gd name="connsiteY6"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2790511 w 2943621"/>
                    <a:gd name="connsiteY6" fmla="*/ 2477151 h 2477280"/>
                    <a:gd name="connsiteX7" fmla="*/ 0 w 2943621"/>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4489"/>
                    <a:gd name="connsiteY0" fmla="*/ 2477280 h 2477280"/>
                    <a:gd name="connsiteX1" fmla="*/ 1391032 w 2894489"/>
                    <a:gd name="connsiteY1" fmla="*/ 82630 h 2477280"/>
                    <a:gd name="connsiteX2" fmla="*/ 1468636 w 2894489"/>
                    <a:gd name="connsiteY2" fmla="*/ 0 h 2477280"/>
                    <a:gd name="connsiteX3" fmla="*/ 1553937 w 2894489"/>
                    <a:gd name="connsiteY3" fmla="*/ 82630 h 2477280"/>
                    <a:gd name="connsiteX4" fmla="*/ 2872614 w 2894489"/>
                    <a:gd name="connsiteY4" fmla="*/ 2357326 h 2477280"/>
                    <a:gd name="connsiteX5" fmla="*/ 2890365 w 2894489"/>
                    <a:gd name="connsiteY5" fmla="*/ 2457309 h 2477280"/>
                    <a:gd name="connsiteX6" fmla="*/ 2790511 w 2894489"/>
                    <a:gd name="connsiteY6" fmla="*/ 2477151 h 2477280"/>
                    <a:gd name="connsiteX7" fmla="*/ 0 w 2894489"/>
                    <a:gd name="connsiteY7" fmla="*/ 2477280 h 2477280"/>
                    <a:gd name="connsiteX0" fmla="*/ 0 w 2897268"/>
                    <a:gd name="connsiteY0" fmla="*/ 2477280 h 2477280"/>
                    <a:gd name="connsiteX1" fmla="*/ 1391032 w 2897268"/>
                    <a:gd name="connsiteY1" fmla="*/ 82630 h 2477280"/>
                    <a:gd name="connsiteX2" fmla="*/ 1468636 w 2897268"/>
                    <a:gd name="connsiteY2" fmla="*/ 0 h 2477280"/>
                    <a:gd name="connsiteX3" fmla="*/ 1553937 w 2897268"/>
                    <a:gd name="connsiteY3" fmla="*/ 82630 h 2477280"/>
                    <a:gd name="connsiteX4" fmla="*/ 2872614 w 2897268"/>
                    <a:gd name="connsiteY4" fmla="*/ 2357326 h 2477280"/>
                    <a:gd name="connsiteX5" fmla="*/ 2890365 w 2897268"/>
                    <a:gd name="connsiteY5" fmla="*/ 2457309 h 2477280"/>
                    <a:gd name="connsiteX6" fmla="*/ 2790511 w 2897268"/>
                    <a:gd name="connsiteY6" fmla="*/ 2477151 h 2477280"/>
                    <a:gd name="connsiteX7" fmla="*/ 0 w 2897268"/>
                    <a:gd name="connsiteY7" fmla="*/ 2477280 h 2477280"/>
                    <a:gd name="connsiteX0" fmla="*/ 0 w 2897268"/>
                    <a:gd name="connsiteY0" fmla="*/ 2477280 h 2478488"/>
                    <a:gd name="connsiteX1" fmla="*/ 1391032 w 2897268"/>
                    <a:gd name="connsiteY1" fmla="*/ 82630 h 2478488"/>
                    <a:gd name="connsiteX2" fmla="*/ 1468636 w 2897268"/>
                    <a:gd name="connsiteY2" fmla="*/ 0 h 2478488"/>
                    <a:gd name="connsiteX3" fmla="*/ 1553937 w 2897268"/>
                    <a:gd name="connsiteY3" fmla="*/ 82630 h 2478488"/>
                    <a:gd name="connsiteX4" fmla="*/ 2872614 w 2897268"/>
                    <a:gd name="connsiteY4" fmla="*/ 2357326 h 2478488"/>
                    <a:gd name="connsiteX5" fmla="*/ 2890365 w 2897268"/>
                    <a:gd name="connsiteY5" fmla="*/ 2457309 h 2478488"/>
                    <a:gd name="connsiteX6" fmla="*/ 2790511 w 2897268"/>
                    <a:gd name="connsiteY6" fmla="*/ 2477151 h 2478488"/>
                    <a:gd name="connsiteX7" fmla="*/ 0 w 2897268"/>
                    <a:gd name="connsiteY7" fmla="*/ 2477280 h 2478488"/>
                    <a:gd name="connsiteX0" fmla="*/ 0 w 2900690"/>
                    <a:gd name="connsiteY0" fmla="*/ 2477280 h 2477280"/>
                    <a:gd name="connsiteX1" fmla="*/ 1391032 w 2900690"/>
                    <a:gd name="connsiteY1" fmla="*/ 82630 h 2477280"/>
                    <a:gd name="connsiteX2" fmla="*/ 1468636 w 2900690"/>
                    <a:gd name="connsiteY2" fmla="*/ 0 h 2477280"/>
                    <a:gd name="connsiteX3" fmla="*/ 1553937 w 2900690"/>
                    <a:gd name="connsiteY3" fmla="*/ 82630 h 2477280"/>
                    <a:gd name="connsiteX4" fmla="*/ 2872614 w 2900690"/>
                    <a:gd name="connsiteY4" fmla="*/ 2357326 h 2477280"/>
                    <a:gd name="connsiteX5" fmla="*/ 2894803 w 2900690"/>
                    <a:gd name="connsiteY5" fmla="*/ 2448434 h 2477280"/>
                    <a:gd name="connsiteX6" fmla="*/ 2790511 w 2900690"/>
                    <a:gd name="connsiteY6" fmla="*/ 2477151 h 2477280"/>
                    <a:gd name="connsiteX7" fmla="*/ 0 w 2900690"/>
                    <a:gd name="connsiteY7" fmla="*/ 2477280 h 2477280"/>
                    <a:gd name="connsiteX0" fmla="*/ 0 w 2900690"/>
                    <a:gd name="connsiteY0" fmla="*/ 2477280 h 2477375"/>
                    <a:gd name="connsiteX1" fmla="*/ 1391032 w 2900690"/>
                    <a:gd name="connsiteY1" fmla="*/ 82630 h 2477375"/>
                    <a:gd name="connsiteX2" fmla="*/ 1468636 w 2900690"/>
                    <a:gd name="connsiteY2" fmla="*/ 0 h 2477375"/>
                    <a:gd name="connsiteX3" fmla="*/ 1553937 w 2900690"/>
                    <a:gd name="connsiteY3" fmla="*/ 82630 h 2477375"/>
                    <a:gd name="connsiteX4" fmla="*/ 2872614 w 2900690"/>
                    <a:gd name="connsiteY4" fmla="*/ 2357326 h 2477375"/>
                    <a:gd name="connsiteX5" fmla="*/ 2894803 w 2900690"/>
                    <a:gd name="connsiteY5" fmla="*/ 2448434 h 2477375"/>
                    <a:gd name="connsiteX6" fmla="*/ 2790511 w 2900690"/>
                    <a:gd name="connsiteY6" fmla="*/ 2477151 h 2477375"/>
                    <a:gd name="connsiteX7" fmla="*/ 0 w 2900690"/>
                    <a:gd name="connsiteY7" fmla="*/ 2477280 h 2477375"/>
                    <a:gd name="connsiteX0" fmla="*/ 0 w 2897268"/>
                    <a:gd name="connsiteY0" fmla="*/ 2477280 h 2478978"/>
                    <a:gd name="connsiteX1" fmla="*/ 1391032 w 2897268"/>
                    <a:gd name="connsiteY1" fmla="*/ 82630 h 2478978"/>
                    <a:gd name="connsiteX2" fmla="*/ 1468636 w 2897268"/>
                    <a:gd name="connsiteY2" fmla="*/ 0 h 2478978"/>
                    <a:gd name="connsiteX3" fmla="*/ 1553937 w 2897268"/>
                    <a:gd name="connsiteY3" fmla="*/ 82630 h 2478978"/>
                    <a:gd name="connsiteX4" fmla="*/ 2872614 w 2897268"/>
                    <a:gd name="connsiteY4" fmla="*/ 2357326 h 2478978"/>
                    <a:gd name="connsiteX5" fmla="*/ 2890365 w 2897268"/>
                    <a:gd name="connsiteY5" fmla="*/ 2455091 h 2478978"/>
                    <a:gd name="connsiteX6" fmla="*/ 2790511 w 2897268"/>
                    <a:gd name="connsiteY6" fmla="*/ 2477151 h 2478978"/>
                    <a:gd name="connsiteX7" fmla="*/ 0 w 2897268"/>
                    <a:gd name="connsiteY7" fmla="*/ 2477280 h 2478978"/>
                    <a:gd name="connsiteX0" fmla="*/ 0 w 2897268"/>
                    <a:gd name="connsiteY0" fmla="*/ 2477280 h 2477461"/>
                    <a:gd name="connsiteX1" fmla="*/ 1391032 w 2897268"/>
                    <a:gd name="connsiteY1" fmla="*/ 82630 h 2477461"/>
                    <a:gd name="connsiteX2" fmla="*/ 1468636 w 2897268"/>
                    <a:gd name="connsiteY2" fmla="*/ 0 h 2477461"/>
                    <a:gd name="connsiteX3" fmla="*/ 1553937 w 2897268"/>
                    <a:gd name="connsiteY3" fmla="*/ 82630 h 2477461"/>
                    <a:gd name="connsiteX4" fmla="*/ 2872614 w 2897268"/>
                    <a:gd name="connsiteY4" fmla="*/ 2357326 h 2477461"/>
                    <a:gd name="connsiteX5" fmla="*/ 2890365 w 2897268"/>
                    <a:gd name="connsiteY5" fmla="*/ 2455091 h 2477461"/>
                    <a:gd name="connsiteX6" fmla="*/ 2790511 w 2897268"/>
                    <a:gd name="connsiteY6" fmla="*/ 2477151 h 2477461"/>
                    <a:gd name="connsiteX7" fmla="*/ 0 w 2897268"/>
                    <a:gd name="connsiteY7"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0 w 2897268"/>
                    <a:gd name="connsiteY8"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136606 w 2897268"/>
                    <a:gd name="connsiteY8" fmla="*/ 2474932 h 2477461"/>
                    <a:gd name="connsiteX9" fmla="*/ 0 w 2897268"/>
                    <a:gd name="connsiteY9" fmla="*/ 2477280 h 2477461"/>
                    <a:gd name="connsiteX0" fmla="*/ 0 w 2859545"/>
                    <a:gd name="connsiteY0" fmla="*/ 2455090 h 2477461"/>
                    <a:gd name="connsiteX1" fmla="*/ 32314 w 2859545"/>
                    <a:gd name="connsiteY1" fmla="*/ 2357326 h 2477461"/>
                    <a:gd name="connsiteX2" fmla="*/ 1353309 w 2859545"/>
                    <a:gd name="connsiteY2" fmla="*/ 82630 h 2477461"/>
                    <a:gd name="connsiteX3" fmla="*/ 1430913 w 2859545"/>
                    <a:gd name="connsiteY3" fmla="*/ 0 h 2477461"/>
                    <a:gd name="connsiteX4" fmla="*/ 1516214 w 2859545"/>
                    <a:gd name="connsiteY4" fmla="*/ 82630 h 2477461"/>
                    <a:gd name="connsiteX5" fmla="*/ 2834891 w 2859545"/>
                    <a:gd name="connsiteY5" fmla="*/ 2357326 h 2477461"/>
                    <a:gd name="connsiteX6" fmla="*/ 2852642 w 2859545"/>
                    <a:gd name="connsiteY6" fmla="*/ 2455091 h 2477461"/>
                    <a:gd name="connsiteX7" fmla="*/ 2752788 w 2859545"/>
                    <a:gd name="connsiteY7" fmla="*/ 2477151 h 2477461"/>
                    <a:gd name="connsiteX8" fmla="*/ 98883 w 2859545"/>
                    <a:gd name="connsiteY8" fmla="*/ 2474932 h 2477461"/>
                    <a:gd name="connsiteX9" fmla="*/ 0 w 2859545"/>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935 w 2861042"/>
                    <a:gd name="connsiteY0" fmla="*/ 2463966 h 2479334"/>
                    <a:gd name="connsiteX1" fmla="*/ 33811 w 2861042"/>
                    <a:gd name="connsiteY1" fmla="*/ 2357326 h 2479334"/>
                    <a:gd name="connsiteX2" fmla="*/ 1354806 w 2861042"/>
                    <a:gd name="connsiteY2" fmla="*/ 82630 h 2479334"/>
                    <a:gd name="connsiteX3" fmla="*/ 1432410 w 2861042"/>
                    <a:gd name="connsiteY3" fmla="*/ 0 h 2479334"/>
                    <a:gd name="connsiteX4" fmla="*/ 1517711 w 2861042"/>
                    <a:gd name="connsiteY4" fmla="*/ 82630 h 2479334"/>
                    <a:gd name="connsiteX5" fmla="*/ 2836388 w 2861042"/>
                    <a:gd name="connsiteY5" fmla="*/ 2357326 h 2479334"/>
                    <a:gd name="connsiteX6" fmla="*/ 2854139 w 2861042"/>
                    <a:gd name="connsiteY6" fmla="*/ 2455091 h 2479334"/>
                    <a:gd name="connsiteX7" fmla="*/ 2754285 w 2861042"/>
                    <a:gd name="connsiteY7" fmla="*/ 2477151 h 2479334"/>
                    <a:gd name="connsiteX8" fmla="*/ 100380 w 2861042"/>
                    <a:gd name="connsiteY8" fmla="*/ 2474932 h 2479334"/>
                    <a:gd name="connsiteX9" fmla="*/ 5935 w 2861042"/>
                    <a:gd name="connsiteY9" fmla="*/ 2463966 h 2479334"/>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7281 w 2862388"/>
                    <a:gd name="connsiteY0" fmla="*/ 2463966 h 2477461"/>
                    <a:gd name="connsiteX1" fmla="*/ 35157 w 2862388"/>
                    <a:gd name="connsiteY1" fmla="*/ 2357326 h 2477461"/>
                    <a:gd name="connsiteX2" fmla="*/ 1356152 w 2862388"/>
                    <a:gd name="connsiteY2" fmla="*/ 82630 h 2477461"/>
                    <a:gd name="connsiteX3" fmla="*/ 1433756 w 2862388"/>
                    <a:gd name="connsiteY3" fmla="*/ 0 h 2477461"/>
                    <a:gd name="connsiteX4" fmla="*/ 1519057 w 2862388"/>
                    <a:gd name="connsiteY4" fmla="*/ 82630 h 2477461"/>
                    <a:gd name="connsiteX5" fmla="*/ 2837734 w 2862388"/>
                    <a:gd name="connsiteY5" fmla="*/ 2357326 h 2477461"/>
                    <a:gd name="connsiteX6" fmla="*/ 2855485 w 2862388"/>
                    <a:gd name="connsiteY6" fmla="*/ 2455091 h 2477461"/>
                    <a:gd name="connsiteX7" fmla="*/ 2755631 w 2862388"/>
                    <a:gd name="connsiteY7" fmla="*/ 2477151 h 2477461"/>
                    <a:gd name="connsiteX8" fmla="*/ 101726 w 2862388"/>
                    <a:gd name="connsiteY8" fmla="*/ 2474932 h 2477461"/>
                    <a:gd name="connsiteX9" fmla="*/ 7281 w 2862388"/>
                    <a:gd name="connsiteY9" fmla="*/ 2463966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8991 w 2855222"/>
                    <a:gd name="connsiteY0" fmla="*/ 2459528 h 2477461"/>
                    <a:gd name="connsiteX1" fmla="*/ 27991 w 2855222"/>
                    <a:gd name="connsiteY1" fmla="*/ 2357326 h 2477461"/>
                    <a:gd name="connsiteX2" fmla="*/ 1348986 w 2855222"/>
                    <a:gd name="connsiteY2" fmla="*/ 82630 h 2477461"/>
                    <a:gd name="connsiteX3" fmla="*/ 1426590 w 2855222"/>
                    <a:gd name="connsiteY3" fmla="*/ 0 h 2477461"/>
                    <a:gd name="connsiteX4" fmla="*/ 1511891 w 2855222"/>
                    <a:gd name="connsiteY4" fmla="*/ 82630 h 2477461"/>
                    <a:gd name="connsiteX5" fmla="*/ 2830568 w 2855222"/>
                    <a:gd name="connsiteY5" fmla="*/ 2357326 h 2477461"/>
                    <a:gd name="connsiteX6" fmla="*/ 2848319 w 2855222"/>
                    <a:gd name="connsiteY6" fmla="*/ 2455091 h 2477461"/>
                    <a:gd name="connsiteX7" fmla="*/ 2748465 w 2855222"/>
                    <a:gd name="connsiteY7" fmla="*/ 2477151 h 2477461"/>
                    <a:gd name="connsiteX8" fmla="*/ 94560 w 2855222"/>
                    <a:gd name="connsiteY8" fmla="*/ 2474932 h 2477461"/>
                    <a:gd name="connsiteX9" fmla="*/ 8991 w 2855222"/>
                    <a:gd name="connsiteY9" fmla="*/ 2459528 h 247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222" h="2477461">
                      <a:moveTo>
                        <a:pt x="8991" y="2459528"/>
                      </a:moveTo>
                      <a:cubicBezTo>
                        <a:pt x="-11303" y="2429159"/>
                        <a:pt x="6125" y="2401009"/>
                        <a:pt x="27991" y="2357326"/>
                      </a:cubicBezTo>
                      <a:lnTo>
                        <a:pt x="1348986" y="82630"/>
                      </a:lnTo>
                      <a:cubicBezTo>
                        <a:pt x="1374854" y="32862"/>
                        <a:pt x="1391197" y="2143"/>
                        <a:pt x="1426590" y="0"/>
                      </a:cubicBezTo>
                      <a:cubicBezTo>
                        <a:pt x="1467724" y="2143"/>
                        <a:pt x="1483457" y="26512"/>
                        <a:pt x="1511891" y="82630"/>
                      </a:cubicBezTo>
                      <a:lnTo>
                        <a:pt x="2830568" y="2357326"/>
                      </a:lnTo>
                      <a:cubicBezTo>
                        <a:pt x="2854237" y="2403968"/>
                        <a:pt x="2862373" y="2421763"/>
                        <a:pt x="2848319" y="2455091"/>
                      </a:cubicBezTo>
                      <a:cubicBezTo>
                        <a:pt x="2828348" y="2481676"/>
                        <a:pt x="2795064" y="2477194"/>
                        <a:pt x="2748465" y="2477151"/>
                      </a:cubicBezTo>
                      <a:lnTo>
                        <a:pt x="94560" y="2474932"/>
                      </a:lnTo>
                      <a:cubicBezTo>
                        <a:pt x="46066" y="2472756"/>
                        <a:pt x="28638" y="2472799"/>
                        <a:pt x="8991" y="2459528"/>
                      </a:cubicBezTo>
                      <a:close/>
                    </a:path>
                  </a:pathLst>
                </a:custGeom>
                <a:solidFill>
                  <a:schemeClr val="bg2"/>
                </a:solidFill>
                <a:ln>
                  <a:solidFill>
                    <a:schemeClr val="tx1"/>
                  </a:solidFill>
                </a:ln>
                <a:effectLst>
                  <a:outerShdw blurRad="50800" dist="38100" dir="5400000" algn="tl" rotWithShape="0">
                    <a:schemeClr val="tx2">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n-US" sz="1300" b="1" dirty="0" smtClean="0">
                      <a:solidFill>
                        <a:schemeClr val="tx1"/>
                      </a:solidFill>
                    </a:rPr>
                    <a:t>!</a:t>
                  </a:r>
                  <a:endParaRPr lang="en-US" sz="1300" b="1" dirty="0">
                    <a:solidFill>
                      <a:schemeClr val="tx1"/>
                    </a:solidFill>
                  </a:endParaRPr>
                </a:p>
              </p:txBody>
            </p:sp>
          </p:grpSp>
          <p:grpSp>
            <p:nvGrpSpPr>
              <p:cNvPr id="46" name="Group 479"/>
              <p:cNvGrpSpPr/>
              <p:nvPr/>
            </p:nvGrpSpPr>
            <p:grpSpPr>
              <a:xfrm>
                <a:off x="8335073" y="5541187"/>
                <a:ext cx="251866" cy="613748"/>
                <a:chOff x="5368903" y="4760080"/>
                <a:chExt cx="487992" cy="1189140"/>
              </a:xfrm>
            </p:grpSpPr>
            <p:grpSp>
              <p:nvGrpSpPr>
                <p:cNvPr id="47" name="Group 5"/>
                <p:cNvGrpSpPr>
                  <a:grpSpLocks noChangeAspect="1"/>
                </p:cNvGrpSpPr>
                <p:nvPr/>
              </p:nvGrpSpPr>
              <p:grpSpPr bwMode="gray">
                <a:xfrm>
                  <a:off x="5483440" y="5636385"/>
                  <a:ext cx="363817" cy="312835"/>
                  <a:chOff x="1135" y="3391"/>
                  <a:chExt cx="314" cy="270"/>
                </a:xfrm>
              </p:grpSpPr>
              <p:sp>
                <p:nvSpPr>
                  <p:cNvPr id="49"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00" dirty="0"/>
                  </a:p>
                </p:txBody>
              </p:sp>
              <p:sp>
                <p:nvSpPr>
                  <p:cNvPr id="50"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00" dirty="0"/>
                  </a:p>
                </p:txBody>
              </p:sp>
            </p:grpSp>
            <p:sp>
              <p:nvSpPr>
                <p:cNvPr id="48" name="Isosceles Triangle 43"/>
                <p:cNvSpPr/>
                <p:nvPr/>
              </p:nvSpPr>
              <p:spPr>
                <a:xfrm>
                  <a:off x="5368903" y="4760080"/>
                  <a:ext cx="487992" cy="423428"/>
                </a:xfrm>
                <a:custGeom>
                  <a:avLst/>
                  <a:gdLst>
                    <a:gd name="connsiteX0" fmla="*/ 0 w 2943621"/>
                    <a:gd name="connsiteY0" fmla="*/ 2537605 h 2537605"/>
                    <a:gd name="connsiteX1" fmla="*/ 1471811 w 2943621"/>
                    <a:gd name="connsiteY1" fmla="*/ 0 h 2537605"/>
                    <a:gd name="connsiteX2" fmla="*/ 2943621 w 2943621"/>
                    <a:gd name="connsiteY2" fmla="*/ 2537605 h 2537605"/>
                    <a:gd name="connsiteX3" fmla="*/ 0 w 2943621"/>
                    <a:gd name="connsiteY3" fmla="*/ 2537605 h 2537605"/>
                    <a:gd name="connsiteX0" fmla="*/ 0 w 2943621"/>
                    <a:gd name="connsiteY0" fmla="*/ 2537605 h 2537605"/>
                    <a:gd name="connsiteX1" fmla="*/ 1471811 w 2943621"/>
                    <a:gd name="connsiteY1" fmla="*/ 0 h 2537605"/>
                    <a:gd name="connsiteX2" fmla="*/ 1553937 w 2943621"/>
                    <a:gd name="connsiteY2" fmla="*/ 142955 h 2537605"/>
                    <a:gd name="connsiteX3" fmla="*/ 2943621 w 2943621"/>
                    <a:gd name="connsiteY3" fmla="*/ 2537605 h 2537605"/>
                    <a:gd name="connsiteX4" fmla="*/ 0 w 2943621"/>
                    <a:gd name="connsiteY4" fmla="*/ 2537605 h 2537605"/>
                    <a:gd name="connsiteX0" fmla="*/ 0 w 2943621"/>
                    <a:gd name="connsiteY0" fmla="*/ 2537605 h 2537605"/>
                    <a:gd name="connsiteX1" fmla="*/ 1404330 w 2943621"/>
                    <a:gd name="connsiteY1" fmla="*/ 116357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537605 h 2537605"/>
                    <a:gd name="connsiteX1" fmla="*/ 1391032 w 2943621"/>
                    <a:gd name="connsiteY1" fmla="*/ 142955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0 w 2943621"/>
                    <a:gd name="connsiteY6"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2790511 w 2943621"/>
                    <a:gd name="connsiteY6" fmla="*/ 2477151 h 2477280"/>
                    <a:gd name="connsiteX7" fmla="*/ 0 w 2943621"/>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4489"/>
                    <a:gd name="connsiteY0" fmla="*/ 2477280 h 2477280"/>
                    <a:gd name="connsiteX1" fmla="*/ 1391032 w 2894489"/>
                    <a:gd name="connsiteY1" fmla="*/ 82630 h 2477280"/>
                    <a:gd name="connsiteX2" fmla="*/ 1468636 w 2894489"/>
                    <a:gd name="connsiteY2" fmla="*/ 0 h 2477280"/>
                    <a:gd name="connsiteX3" fmla="*/ 1553937 w 2894489"/>
                    <a:gd name="connsiteY3" fmla="*/ 82630 h 2477280"/>
                    <a:gd name="connsiteX4" fmla="*/ 2872614 w 2894489"/>
                    <a:gd name="connsiteY4" fmla="*/ 2357326 h 2477280"/>
                    <a:gd name="connsiteX5" fmla="*/ 2890365 w 2894489"/>
                    <a:gd name="connsiteY5" fmla="*/ 2457309 h 2477280"/>
                    <a:gd name="connsiteX6" fmla="*/ 2790511 w 2894489"/>
                    <a:gd name="connsiteY6" fmla="*/ 2477151 h 2477280"/>
                    <a:gd name="connsiteX7" fmla="*/ 0 w 2894489"/>
                    <a:gd name="connsiteY7" fmla="*/ 2477280 h 2477280"/>
                    <a:gd name="connsiteX0" fmla="*/ 0 w 2897268"/>
                    <a:gd name="connsiteY0" fmla="*/ 2477280 h 2477280"/>
                    <a:gd name="connsiteX1" fmla="*/ 1391032 w 2897268"/>
                    <a:gd name="connsiteY1" fmla="*/ 82630 h 2477280"/>
                    <a:gd name="connsiteX2" fmla="*/ 1468636 w 2897268"/>
                    <a:gd name="connsiteY2" fmla="*/ 0 h 2477280"/>
                    <a:gd name="connsiteX3" fmla="*/ 1553937 w 2897268"/>
                    <a:gd name="connsiteY3" fmla="*/ 82630 h 2477280"/>
                    <a:gd name="connsiteX4" fmla="*/ 2872614 w 2897268"/>
                    <a:gd name="connsiteY4" fmla="*/ 2357326 h 2477280"/>
                    <a:gd name="connsiteX5" fmla="*/ 2890365 w 2897268"/>
                    <a:gd name="connsiteY5" fmla="*/ 2457309 h 2477280"/>
                    <a:gd name="connsiteX6" fmla="*/ 2790511 w 2897268"/>
                    <a:gd name="connsiteY6" fmla="*/ 2477151 h 2477280"/>
                    <a:gd name="connsiteX7" fmla="*/ 0 w 2897268"/>
                    <a:gd name="connsiteY7" fmla="*/ 2477280 h 2477280"/>
                    <a:gd name="connsiteX0" fmla="*/ 0 w 2897268"/>
                    <a:gd name="connsiteY0" fmla="*/ 2477280 h 2478488"/>
                    <a:gd name="connsiteX1" fmla="*/ 1391032 w 2897268"/>
                    <a:gd name="connsiteY1" fmla="*/ 82630 h 2478488"/>
                    <a:gd name="connsiteX2" fmla="*/ 1468636 w 2897268"/>
                    <a:gd name="connsiteY2" fmla="*/ 0 h 2478488"/>
                    <a:gd name="connsiteX3" fmla="*/ 1553937 w 2897268"/>
                    <a:gd name="connsiteY3" fmla="*/ 82630 h 2478488"/>
                    <a:gd name="connsiteX4" fmla="*/ 2872614 w 2897268"/>
                    <a:gd name="connsiteY4" fmla="*/ 2357326 h 2478488"/>
                    <a:gd name="connsiteX5" fmla="*/ 2890365 w 2897268"/>
                    <a:gd name="connsiteY5" fmla="*/ 2457309 h 2478488"/>
                    <a:gd name="connsiteX6" fmla="*/ 2790511 w 2897268"/>
                    <a:gd name="connsiteY6" fmla="*/ 2477151 h 2478488"/>
                    <a:gd name="connsiteX7" fmla="*/ 0 w 2897268"/>
                    <a:gd name="connsiteY7" fmla="*/ 2477280 h 2478488"/>
                    <a:gd name="connsiteX0" fmla="*/ 0 w 2900690"/>
                    <a:gd name="connsiteY0" fmla="*/ 2477280 h 2477280"/>
                    <a:gd name="connsiteX1" fmla="*/ 1391032 w 2900690"/>
                    <a:gd name="connsiteY1" fmla="*/ 82630 h 2477280"/>
                    <a:gd name="connsiteX2" fmla="*/ 1468636 w 2900690"/>
                    <a:gd name="connsiteY2" fmla="*/ 0 h 2477280"/>
                    <a:gd name="connsiteX3" fmla="*/ 1553937 w 2900690"/>
                    <a:gd name="connsiteY3" fmla="*/ 82630 h 2477280"/>
                    <a:gd name="connsiteX4" fmla="*/ 2872614 w 2900690"/>
                    <a:gd name="connsiteY4" fmla="*/ 2357326 h 2477280"/>
                    <a:gd name="connsiteX5" fmla="*/ 2894803 w 2900690"/>
                    <a:gd name="connsiteY5" fmla="*/ 2448434 h 2477280"/>
                    <a:gd name="connsiteX6" fmla="*/ 2790511 w 2900690"/>
                    <a:gd name="connsiteY6" fmla="*/ 2477151 h 2477280"/>
                    <a:gd name="connsiteX7" fmla="*/ 0 w 2900690"/>
                    <a:gd name="connsiteY7" fmla="*/ 2477280 h 2477280"/>
                    <a:gd name="connsiteX0" fmla="*/ 0 w 2900690"/>
                    <a:gd name="connsiteY0" fmla="*/ 2477280 h 2477375"/>
                    <a:gd name="connsiteX1" fmla="*/ 1391032 w 2900690"/>
                    <a:gd name="connsiteY1" fmla="*/ 82630 h 2477375"/>
                    <a:gd name="connsiteX2" fmla="*/ 1468636 w 2900690"/>
                    <a:gd name="connsiteY2" fmla="*/ 0 h 2477375"/>
                    <a:gd name="connsiteX3" fmla="*/ 1553937 w 2900690"/>
                    <a:gd name="connsiteY3" fmla="*/ 82630 h 2477375"/>
                    <a:gd name="connsiteX4" fmla="*/ 2872614 w 2900690"/>
                    <a:gd name="connsiteY4" fmla="*/ 2357326 h 2477375"/>
                    <a:gd name="connsiteX5" fmla="*/ 2894803 w 2900690"/>
                    <a:gd name="connsiteY5" fmla="*/ 2448434 h 2477375"/>
                    <a:gd name="connsiteX6" fmla="*/ 2790511 w 2900690"/>
                    <a:gd name="connsiteY6" fmla="*/ 2477151 h 2477375"/>
                    <a:gd name="connsiteX7" fmla="*/ 0 w 2900690"/>
                    <a:gd name="connsiteY7" fmla="*/ 2477280 h 2477375"/>
                    <a:gd name="connsiteX0" fmla="*/ 0 w 2897268"/>
                    <a:gd name="connsiteY0" fmla="*/ 2477280 h 2478978"/>
                    <a:gd name="connsiteX1" fmla="*/ 1391032 w 2897268"/>
                    <a:gd name="connsiteY1" fmla="*/ 82630 h 2478978"/>
                    <a:gd name="connsiteX2" fmla="*/ 1468636 w 2897268"/>
                    <a:gd name="connsiteY2" fmla="*/ 0 h 2478978"/>
                    <a:gd name="connsiteX3" fmla="*/ 1553937 w 2897268"/>
                    <a:gd name="connsiteY3" fmla="*/ 82630 h 2478978"/>
                    <a:gd name="connsiteX4" fmla="*/ 2872614 w 2897268"/>
                    <a:gd name="connsiteY4" fmla="*/ 2357326 h 2478978"/>
                    <a:gd name="connsiteX5" fmla="*/ 2890365 w 2897268"/>
                    <a:gd name="connsiteY5" fmla="*/ 2455091 h 2478978"/>
                    <a:gd name="connsiteX6" fmla="*/ 2790511 w 2897268"/>
                    <a:gd name="connsiteY6" fmla="*/ 2477151 h 2478978"/>
                    <a:gd name="connsiteX7" fmla="*/ 0 w 2897268"/>
                    <a:gd name="connsiteY7" fmla="*/ 2477280 h 2478978"/>
                    <a:gd name="connsiteX0" fmla="*/ 0 w 2897268"/>
                    <a:gd name="connsiteY0" fmla="*/ 2477280 h 2477461"/>
                    <a:gd name="connsiteX1" fmla="*/ 1391032 w 2897268"/>
                    <a:gd name="connsiteY1" fmla="*/ 82630 h 2477461"/>
                    <a:gd name="connsiteX2" fmla="*/ 1468636 w 2897268"/>
                    <a:gd name="connsiteY2" fmla="*/ 0 h 2477461"/>
                    <a:gd name="connsiteX3" fmla="*/ 1553937 w 2897268"/>
                    <a:gd name="connsiteY3" fmla="*/ 82630 h 2477461"/>
                    <a:gd name="connsiteX4" fmla="*/ 2872614 w 2897268"/>
                    <a:gd name="connsiteY4" fmla="*/ 2357326 h 2477461"/>
                    <a:gd name="connsiteX5" fmla="*/ 2890365 w 2897268"/>
                    <a:gd name="connsiteY5" fmla="*/ 2455091 h 2477461"/>
                    <a:gd name="connsiteX6" fmla="*/ 2790511 w 2897268"/>
                    <a:gd name="connsiteY6" fmla="*/ 2477151 h 2477461"/>
                    <a:gd name="connsiteX7" fmla="*/ 0 w 2897268"/>
                    <a:gd name="connsiteY7"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0 w 2897268"/>
                    <a:gd name="connsiteY8"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136606 w 2897268"/>
                    <a:gd name="connsiteY8" fmla="*/ 2474932 h 2477461"/>
                    <a:gd name="connsiteX9" fmla="*/ 0 w 2897268"/>
                    <a:gd name="connsiteY9" fmla="*/ 2477280 h 2477461"/>
                    <a:gd name="connsiteX0" fmla="*/ 0 w 2859545"/>
                    <a:gd name="connsiteY0" fmla="*/ 2455090 h 2477461"/>
                    <a:gd name="connsiteX1" fmla="*/ 32314 w 2859545"/>
                    <a:gd name="connsiteY1" fmla="*/ 2357326 h 2477461"/>
                    <a:gd name="connsiteX2" fmla="*/ 1353309 w 2859545"/>
                    <a:gd name="connsiteY2" fmla="*/ 82630 h 2477461"/>
                    <a:gd name="connsiteX3" fmla="*/ 1430913 w 2859545"/>
                    <a:gd name="connsiteY3" fmla="*/ 0 h 2477461"/>
                    <a:gd name="connsiteX4" fmla="*/ 1516214 w 2859545"/>
                    <a:gd name="connsiteY4" fmla="*/ 82630 h 2477461"/>
                    <a:gd name="connsiteX5" fmla="*/ 2834891 w 2859545"/>
                    <a:gd name="connsiteY5" fmla="*/ 2357326 h 2477461"/>
                    <a:gd name="connsiteX6" fmla="*/ 2852642 w 2859545"/>
                    <a:gd name="connsiteY6" fmla="*/ 2455091 h 2477461"/>
                    <a:gd name="connsiteX7" fmla="*/ 2752788 w 2859545"/>
                    <a:gd name="connsiteY7" fmla="*/ 2477151 h 2477461"/>
                    <a:gd name="connsiteX8" fmla="*/ 98883 w 2859545"/>
                    <a:gd name="connsiteY8" fmla="*/ 2474932 h 2477461"/>
                    <a:gd name="connsiteX9" fmla="*/ 0 w 2859545"/>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935 w 2861042"/>
                    <a:gd name="connsiteY0" fmla="*/ 2463966 h 2479334"/>
                    <a:gd name="connsiteX1" fmla="*/ 33811 w 2861042"/>
                    <a:gd name="connsiteY1" fmla="*/ 2357326 h 2479334"/>
                    <a:gd name="connsiteX2" fmla="*/ 1354806 w 2861042"/>
                    <a:gd name="connsiteY2" fmla="*/ 82630 h 2479334"/>
                    <a:gd name="connsiteX3" fmla="*/ 1432410 w 2861042"/>
                    <a:gd name="connsiteY3" fmla="*/ 0 h 2479334"/>
                    <a:gd name="connsiteX4" fmla="*/ 1517711 w 2861042"/>
                    <a:gd name="connsiteY4" fmla="*/ 82630 h 2479334"/>
                    <a:gd name="connsiteX5" fmla="*/ 2836388 w 2861042"/>
                    <a:gd name="connsiteY5" fmla="*/ 2357326 h 2479334"/>
                    <a:gd name="connsiteX6" fmla="*/ 2854139 w 2861042"/>
                    <a:gd name="connsiteY6" fmla="*/ 2455091 h 2479334"/>
                    <a:gd name="connsiteX7" fmla="*/ 2754285 w 2861042"/>
                    <a:gd name="connsiteY7" fmla="*/ 2477151 h 2479334"/>
                    <a:gd name="connsiteX8" fmla="*/ 100380 w 2861042"/>
                    <a:gd name="connsiteY8" fmla="*/ 2474932 h 2479334"/>
                    <a:gd name="connsiteX9" fmla="*/ 5935 w 2861042"/>
                    <a:gd name="connsiteY9" fmla="*/ 2463966 h 2479334"/>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7281 w 2862388"/>
                    <a:gd name="connsiteY0" fmla="*/ 2463966 h 2477461"/>
                    <a:gd name="connsiteX1" fmla="*/ 35157 w 2862388"/>
                    <a:gd name="connsiteY1" fmla="*/ 2357326 h 2477461"/>
                    <a:gd name="connsiteX2" fmla="*/ 1356152 w 2862388"/>
                    <a:gd name="connsiteY2" fmla="*/ 82630 h 2477461"/>
                    <a:gd name="connsiteX3" fmla="*/ 1433756 w 2862388"/>
                    <a:gd name="connsiteY3" fmla="*/ 0 h 2477461"/>
                    <a:gd name="connsiteX4" fmla="*/ 1519057 w 2862388"/>
                    <a:gd name="connsiteY4" fmla="*/ 82630 h 2477461"/>
                    <a:gd name="connsiteX5" fmla="*/ 2837734 w 2862388"/>
                    <a:gd name="connsiteY5" fmla="*/ 2357326 h 2477461"/>
                    <a:gd name="connsiteX6" fmla="*/ 2855485 w 2862388"/>
                    <a:gd name="connsiteY6" fmla="*/ 2455091 h 2477461"/>
                    <a:gd name="connsiteX7" fmla="*/ 2755631 w 2862388"/>
                    <a:gd name="connsiteY7" fmla="*/ 2477151 h 2477461"/>
                    <a:gd name="connsiteX8" fmla="*/ 101726 w 2862388"/>
                    <a:gd name="connsiteY8" fmla="*/ 2474932 h 2477461"/>
                    <a:gd name="connsiteX9" fmla="*/ 7281 w 2862388"/>
                    <a:gd name="connsiteY9" fmla="*/ 2463966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8991 w 2855222"/>
                    <a:gd name="connsiteY0" fmla="*/ 2459528 h 2477461"/>
                    <a:gd name="connsiteX1" fmla="*/ 27991 w 2855222"/>
                    <a:gd name="connsiteY1" fmla="*/ 2357326 h 2477461"/>
                    <a:gd name="connsiteX2" fmla="*/ 1348986 w 2855222"/>
                    <a:gd name="connsiteY2" fmla="*/ 82630 h 2477461"/>
                    <a:gd name="connsiteX3" fmla="*/ 1426590 w 2855222"/>
                    <a:gd name="connsiteY3" fmla="*/ 0 h 2477461"/>
                    <a:gd name="connsiteX4" fmla="*/ 1511891 w 2855222"/>
                    <a:gd name="connsiteY4" fmla="*/ 82630 h 2477461"/>
                    <a:gd name="connsiteX5" fmla="*/ 2830568 w 2855222"/>
                    <a:gd name="connsiteY5" fmla="*/ 2357326 h 2477461"/>
                    <a:gd name="connsiteX6" fmla="*/ 2848319 w 2855222"/>
                    <a:gd name="connsiteY6" fmla="*/ 2455091 h 2477461"/>
                    <a:gd name="connsiteX7" fmla="*/ 2748465 w 2855222"/>
                    <a:gd name="connsiteY7" fmla="*/ 2477151 h 2477461"/>
                    <a:gd name="connsiteX8" fmla="*/ 94560 w 2855222"/>
                    <a:gd name="connsiteY8" fmla="*/ 2474932 h 2477461"/>
                    <a:gd name="connsiteX9" fmla="*/ 8991 w 2855222"/>
                    <a:gd name="connsiteY9" fmla="*/ 2459528 h 247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222" h="2477461">
                      <a:moveTo>
                        <a:pt x="8991" y="2459528"/>
                      </a:moveTo>
                      <a:cubicBezTo>
                        <a:pt x="-11303" y="2429159"/>
                        <a:pt x="6125" y="2401009"/>
                        <a:pt x="27991" y="2357326"/>
                      </a:cubicBezTo>
                      <a:lnTo>
                        <a:pt x="1348986" y="82630"/>
                      </a:lnTo>
                      <a:cubicBezTo>
                        <a:pt x="1374854" y="32862"/>
                        <a:pt x="1391197" y="2143"/>
                        <a:pt x="1426590" y="0"/>
                      </a:cubicBezTo>
                      <a:cubicBezTo>
                        <a:pt x="1467724" y="2143"/>
                        <a:pt x="1483457" y="26512"/>
                        <a:pt x="1511891" y="82630"/>
                      </a:cubicBezTo>
                      <a:lnTo>
                        <a:pt x="2830568" y="2357326"/>
                      </a:lnTo>
                      <a:cubicBezTo>
                        <a:pt x="2854237" y="2403968"/>
                        <a:pt x="2862373" y="2421763"/>
                        <a:pt x="2848319" y="2455091"/>
                      </a:cubicBezTo>
                      <a:cubicBezTo>
                        <a:pt x="2828348" y="2481676"/>
                        <a:pt x="2795064" y="2477194"/>
                        <a:pt x="2748465" y="2477151"/>
                      </a:cubicBezTo>
                      <a:lnTo>
                        <a:pt x="94560" y="2474932"/>
                      </a:lnTo>
                      <a:cubicBezTo>
                        <a:pt x="46066" y="2472756"/>
                        <a:pt x="28638" y="2472799"/>
                        <a:pt x="8991" y="2459528"/>
                      </a:cubicBezTo>
                      <a:close/>
                    </a:path>
                  </a:pathLst>
                </a:custGeom>
                <a:solidFill>
                  <a:schemeClr val="bg2"/>
                </a:solidFill>
                <a:ln>
                  <a:solidFill>
                    <a:schemeClr val="tx1"/>
                  </a:solidFill>
                </a:ln>
                <a:effectLst>
                  <a:outerShdw blurRad="50800" dist="38100" dir="5400000" algn="tl" rotWithShape="0">
                    <a:schemeClr val="tx2">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n-US" sz="1300" b="1" dirty="0" smtClean="0">
                      <a:solidFill>
                        <a:schemeClr val="tx1"/>
                      </a:solidFill>
                    </a:rPr>
                    <a:t>!</a:t>
                  </a:r>
                  <a:endParaRPr lang="en-US" sz="1300" b="1" dirty="0">
                    <a:solidFill>
                      <a:schemeClr val="tx1"/>
                    </a:solidFill>
                  </a:endParaRPr>
                </a:p>
              </p:txBody>
            </p:sp>
          </p:grpSp>
        </p:grpSp>
      </p:grpSp>
      <p:grpSp>
        <p:nvGrpSpPr>
          <p:cNvPr id="67" name="Group 206"/>
          <p:cNvGrpSpPr/>
          <p:nvPr/>
        </p:nvGrpSpPr>
        <p:grpSpPr>
          <a:xfrm>
            <a:off x="1278801" y="1527189"/>
            <a:ext cx="1467200" cy="1648711"/>
            <a:chOff x="1633515" y="2952207"/>
            <a:chExt cx="834504" cy="937618"/>
          </a:xfrm>
          <a:solidFill>
            <a:schemeClr val="tx1">
              <a:lumMod val="65000"/>
              <a:lumOff val="35000"/>
            </a:schemeClr>
          </a:solidFill>
        </p:grpSpPr>
        <p:sp>
          <p:nvSpPr>
            <p:cNvPr id="68" name="Freeform 11"/>
            <p:cNvSpPr>
              <a:spLocks noEditPoints="1"/>
            </p:cNvSpPr>
            <p:nvPr/>
          </p:nvSpPr>
          <p:spPr bwMode="auto">
            <a:xfrm>
              <a:off x="1802745" y="2952207"/>
              <a:ext cx="509746" cy="937618"/>
            </a:xfrm>
            <a:custGeom>
              <a:avLst/>
              <a:gdLst>
                <a:gd name="T0" fmla="*/ 25 w 630"/>
                <a:gd name="T1" fmla="*/ 0 h 1159"/>
                <a:gd name="T2" fmla="*/ 0 w 630"/>
                <a:gd name="T3" fmla="*/ 1159 h 1159"/>
                <a:gd name="T4" fmla="*/ 217 w 630"/>
                <a:gd name="T5" fmla="*/ 964 h 1159"/>
                <a:gd name="T6" fmla="*/ 412 w 630"/>
                <a:gd name="T7" fmla="*/ 1159 h 1159"/>
                <a:gd name="T8" fmla="*/ 630 w 630"/>
                <a:gd name="T9" fmla="*/ 25 h 1159"/>
                <a:gd name="T10" fmla="*/ 195 w 630"/>
                <a:gd name="T11" fmla="*/ 894 h 1159"/>
                <a:gd name="T12" fmla="*/ 48 w 630"/>
                <a:gd name="T13" fmla="*/ 798 h 1159"/>
                <a:gd name="T14" fmla="*/ 195 w 630"/>
                <a:gd name="T15" fmla="*/ 894 h 1159"/>
                <a:gd name="T16" fmla="*/ 48 w 630"/>
                <a:gd name="T17" fmla="*/ 725 h 1159"/>
                <a:gd name="T18" fmla="*/ 195 w 630"/>
                <a:gd name="T19" fmla="*/ 629 h 1159"/>
                <a:gd name="T20" fmla="*/ 195 w 630"/>
                <a:gd name="T21" fmla="*/ 555 h 1159"/>
                <a:gd name="T22" fmla="*/ 48 w 630"/>
                <a:gd name="T23" fmla="*/ 459 h 1159"/>
                <a:gd name="T24" fmla="*/ 195 w 630"/>
                <a:gd name="T25" fmla="*/ 555 h 1159"/>
                <a:gd name="T26" fmla="*/ 48 w 630"/>
                <a:gd name="T27" fmla="*/ 386 h 1159"/>
                <a:gd name="T28" fmla="*/ 195 w 630"/>
                <a:gd name="T29" fmla="*/ 290 h 1159"/>
                <a:gd name="T30" fmla="*/ 195 w 630"/>
                <a:gd name="T31" fmla="*/ 217 h 1159"/>
                <a:gd name="T32" fmla="*/ 48 w 630"/>
                <a:gd name="T33" fmla="*/ 121 h 1159"/>
                <a:gd name="T34" fmla="*/ 195 w 630"/>
                <a:gd name="T35" fmla="*/ 217 h 1159"/>
                <a:gd name="T36" fmla="*/ 243 w 630"/>
                <a:gd name="T37" fmla="*/ 894 h 1159"/>
                <a:gd name="T38" fmla="*/ 387 w 630"/>
                <a:gd name="T39" fmla="*/ 798 h 1159"/>
                <a:gd name="T40" fmla="*/ 387 w 630"/>
                <a:gd name="T41" fmla="*/ 725 h 1159"/>
                <a:gd name="T42" fmla="*/ 243 w 630"/>
                <a:gd name="T43" fmla="*/ 629 h 1159"/>
                <a:gd name="T44" fmla="*/ 387 w 630"/>
                <a:gd name="T45" fmla="*/ 725 h 1159"/>
                <a:gd name="T46" fmla="*/ 243 w 630"/>
                <a:gd name="T47" fmla="*/ 555 h 1159"/>
                <a:gd name="T48" fmla="*/ 387 w 630"/>
                <a:gd name="T49" fmla="*/ 459 h 1159"/>
                <a:gd name="T50" fmla="*/ 387 w 630"/>
                <a:gd name="T51" fmla="*/ 386 h 1159"/>
                <a:gd name="T52" fmla="*/ 243 w 630"/>
                <a:gd name="T53" fmla="*/ 290 h 1159"/>
                <a:gd name="T54" fmla="*/ 387 w 630"/>
                <a:gd name="T55" fmla="*/ 386 h 1159"/>
                <a:gd name="T56" fmla="*/ 243 w 630"/>
                <a:gd name="T57" fmla="*/ 217 h 1159"/>
                <a:gd name="T58" fmla="*/ 387 w 630"/>
                <a:gd name="T59" fmla="*/ 121 h 1159"/>
                <a:gd name="T60" fmla="*/ 579 w 630"/>
                <a:gd name="T61" fmla="*/ 894 h 1159"/>
                <a:gd name="T62" fmla="*/ 435 w 630"/>
                <a:gd name="T63" fmla="*/ 798 h 1159"/>
                <a:gd name="T64" fmla="*/ 579 w 630"/>
                <a:gd name="T65" fmla="*/ 894 h 1159"/>
                <a:gd name="T66" fmla="*/ 435 w 630"/>
                <a:gd name="T67" fmla="*/ 725 h 1159"/>
                <a:gd name="T68" fmla="*/ 579 w 630"/>
                <a:gd name="T69" fmla="*/ 629 h 1159"/>
                <a:gd name="T70" fmla="*/ 579 w 630"/>
                <a:gd name="T71" fmla="*/ 555 h 1159"/>
                <a:gd name="T72" fmla="*/ 435 w 630"/>
                <a:gd name="T73" fmla="*/ 459 h 1159"/>
                <a:gd name="T74" fmla="*/ 579 w 630"/>
                <a:gd name="T75" fmla="*/ 555 h 1159"/>
                <a:gd name="T76" fmla="*/ 435 w 630"/>
                <a:gd name="T77" fmla="*/ 386 h 1159"/>
                <a:gd name="T78" fmla="*/ 579 w 630"/>
                <a:gd name="T79" fmla="*/ 290 h 1159"/>
                <a:gd name="T80" fmla="*/ 579 w 630"/>
                <a:gd name="T81" fmla="*/ 217 h 1159"/>
                <a:gd name="T82" fmla="*/ 435 w 630"/>
                <a:gd name="T83" fmla="*/ 121 h 1159"/>
                <a:gd name="T84" fmla="*/ 579 w 630"/>
                <a:gd name="T85" fmla="*/ 217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0" h="1159">
                  <a:moveTo>
                    <a:pt x="605" y="0"/>
                  </a:moveTo>
                  <a:cubicBezTo>
                    <a:pt x="25" y="0"/>
                    <a:pt x="25" y="0"/>
                    <a:pt x="25" y="0"/>
                  </a:cubicBezTo>
                  <a:cubicBezTo>
                    <a:pt x="11" y="0"/>
                    <a:pt x="0" y="11"/>
                    <a:pt x="0" y="25"/>
                  </a:cubicBezTo>
                  <a:cubicBezTo>
                    <a:pt x="0" y="1159"/>
                    <a:pt x="0" y="1159"/>
                    <a:pt x="0" y="1159"/>
                  </a:cubicBezTo>
                  <a:cubicBezTo>
                    <a:pt x="217" y="1159"/>
                    <a:pt x="217" y="1159"/>
                    <a:pt x="217" y="1159"/>
                  </a:cubicBezTo>
                  <a:cubicBezTo>
                    <a:pt x="217" y="964"/>
                    <a:pt x="217" y="964"/>
                    <a:pt x="217" y="964"/>
                  </a:cubicBezTo>
                  <a:cubicBezTo>
                    <a:pt x="412" y="964"/>
                    <a:pt x="412" y="964"/>
                    <a:pt x="412" y="964"/>
                  </a:cubicBezTo>
                  <a:cubicBezTo>
                    <a:pt x="412" y="1159"/>
                    <a:pt x="412" y="1159"/>
                    <a:pt x="412" y="1159"/>
                  </a:cubicBezTo>
                  <a:cubicBezTo>
                    <a:pt x="630" y="1159"/>
                    <a:pt x="630" y="1159"/>
                    <a:pt x="630" y="1159"/>
                  </a:cubicBezTo>
                  <a:cubicBezTo>
                    <a:pt x="630" y="25"/>
                    <a:pt x="630" y="25"/>
                    <a:pt x="630" y="25"/>
                  </a:cubicBezTo>
                  <a:cubicBezTo>
                    <a:pt x="630" y="11"/>
                    <a:pt x="619" y="0"/>
                    <a:pt x="605" y="0"/>
                  </a:cubicBezTo>
                  <a:close/>
                  <a:moveTo>
                    <a:pt x="195" y="894"/>
                  </a:moveTo>
                  <a:cubicBezTo>
                    <a:pt x="48" y="894"/>
                    <a:pt x="48" y="894"/>
                    <a:pt x="48" y="894"/>
                  </a:cubicBezTo>
                  <a:cubicBezTo>
                    <a:pt x="48" y="798"/>
                    <a:pt x="48" y="798"/>
                    <a:pt x="48" y="798"/>
                  </a:cubicBezTo>
                  <a:cubicBezTo>
                    <a:pt x="195" y="798"/>
                    <a:pt x="195" y="798"/>
                    <a:pt x="195" y="798"/>
                  </a:cubicBezTo>
                  <a:lnTo>
                    <a:pt x="195" y="894"/>
                  </a:lnTo>
                  <a:close/>
                  <a:moveTo>
                    <a:pt x="195" y="725"/>
                  </a:moveTo>
                  <a:cubicBezTo>
                    <a:pt x="48" y="725"/>
                    <a:pt x="48" y="725"/>
                    <a:pt x="48" y="725"/>
                  </a:cubicBezTo>
                  <a:cubicBezTo>
                    <a:pt x="48" y="629"/>
                    <a:pt x="48" y="629"/>
                    <a:pt x="48" y="629"/>
                  </a:cubicBezTo>
                  <a:cubicBezTo>
                    <a:pt x="195" y="629"/>
                    <a:pt x="195" y="629"/>
                    <a:pt x="195" y="629"/>
                  </a:cubicBezTo>
                  <a:cubicBezTo>
                    <a:pt x="195" y="725"/>
                    <a:pt x="195" y="725"/>
                    <a:pt x="195" y="725"/>
                  </a:cubicBezTo>
                  <a:close/>
                  <a:moveTo>
                    <a:pt x="195" y="555"/>
                  </a:moveTo>
                  <a:cubicBezTo>
                    <a:pt x="48" y="555"/>
                    <a:pt x="48" y="555"/>
                    <a:pt x="48" y="555"/>
                  </a:cubicBezTo>
                  <a:cubicBezTo>
                    <a:pt x="48" y="459"/>
                    <a:pt x="48" y="459"/>
                    <a:pt x="48" y="459"/>
                  </a:cubicBezTo>
                  <a:cubicBezTo>
                    <a:pt x="195" y="459"/>
                    <a:pt x="195" y="459"/>
                    <a:pt x="195" y="459"/>
                  </a:cubicBezTo>
                  <a:lnTo>
                    <a:pt x="195" y="555"/>
                  </a:lnTo>
                  <a:close/>
                  <a:moveTo>
                    <a:pt x="195" y="386"/>
                  </a:moveTo>
                  <a:cubicBezTo>
                    <a:pt x="48" y="386"/>
                    <a:pt x="48" y="386"/>
                    <a:pt x="48" y="386"/>
                  </a:cubicBezTo>
                  <a:cubicBezTo>
                    <a:pt x="48" y="290"/>
                    <a:pt x="48" y="290"/>
                    <a:pt x="48" y="290"/>
                  </a:cubicBezTo>
                  <a:cubicBezTo>
                    <a:pt x="195" y="290"/>
                    <a:pt x="195" y="290"/>
                    <a:pt x="195" y="290"/>
                  </a:cubicBezTo>
                  <a:lnTo>
                    <a:pt x="195" y="386"/>
                  </a:lnTo>
                  <a:close/>
                  <a:moveTo>
                    <a:pt x="195" y="217"/>
                  </a:moveTo>
                  <a:cubicBezTo>
                    <a:pt x="48" y="217"/>
                    <a:pt x="48" y="217"/>
                    <a:pt x="48" y="217"/>
                  </a:cubicBezTo>
                  <a:cubicBezTo>
                    <a:pt x="48" y="121"/>
                    <a:pt x="48" y="121"/>
                    <a:pt x="48" y="121"/>
                  </a:cubicBezTo>
                  <a:cubicBezTo>
                    <a:pt x="195" y="121"/>
                    <a:pt x="195" y="121"/>
                    <a:pt x="195" y="121"/>
                  </a:cubicBezTo>
                  <a:lnTo>
                    <a:pt x="195" y="217"/>
                  </a:lnTo>
                  <a:close/>
                  <a:moveTo>
                    <a:pt x="387" y="894"/>
                  </a:moveTo>
                  <a:cubicBezTo>
                    <a:pt x="243" y="894"/>
                    <a:pt x="243" y="894"/>
                    <a:pt x="243" y="894"/>
                  </a:cubicBezTo>
                  <a:cubicBezTo>
                    <a:pt x="243" y="798"/>
                    <a:pt x="243" y="798"/>
                    <a:pt x="243" y="798"/>
                  </a:cubicBezTo>
                  <a:cubicBezTo>
                    <a:pt x="387" y="798"/>
                    <a:pt x="387" y="798"/>
                    <a:pt x="387" y="798"/>
                  </a:cubicBezTo>
                  <a:lnTo>
                    <a:pt x="387" y="894"/>
                  </a:lnTo>
                  <a:close/>
                  <a:moveTo>
                    <a:pt x="387" y="725"/>
                  </a:moveTo>
                  <a:cubicBezTo>
                    <a:pt x="243" y="725"/>
                    <a:pt x="243" y="725"/>
                    <a:pt x="243" y="725"/>
                  </a:cubicBezTo>
                  <a:cubicBezTo>
                    <a:pt x="243" y="629"/>
                    <a:pt x="243" y="629"/>
                    <a:pt x="243" y="629"/>
                  </a:cubicBezTo>
                  <a:cubicBezTo>
                    <a:pt x="387" y="629"/>
                    <a:pt x="387" y="629"/>
                    <a:pt x="387" y="629"/>
                  </a:cubicBezTo>
                  <a:cubicBezTo>
                    <a:pt x="387" y="725"/>
                    <a:pt x="387" y="725"/>
                    <a:pt x="387" y="725"/>
                  </a:cubicBezTo>
                  <a:close/>
                  <a:moveTo>
                    <a:pt x="387" y="555"/>
                  </a:moveTo>
                  <a:cubicBezTo>
                    <a:pt x="243" y="555"/>
                    <a:pt x="243" y="555"/>
                    <a:pt x="243" y="555"/>
                  </a:cubicBezTo>
                  <a:cubicBezTo>
                    <a:pt x="243" y="459"/>
                    <a:pt x="243" y="459"/>
                    <a:pt x="243" y="459"/>
                  </a:cubicBezTo>
                  <a:cubicBezTo>
                    <a:pt x="387" y="459"/>
                    <a:pt x="387" y="459"/>
                    <a:pt x="387" y="459"/>
                  </a:cubicBezTo>
                  <a:lnTo>
                    <a:pt x="387" y="555"/>
                  </a:lnTo>
                  <a:close/>
                  <a:moveTo>
                    <a:pt x="387" y="386"/>
                  </a:moveTo>
                  <a:cubicBezTo>
                    <a:pt x="243" y="386"/>
                    <a:pt x="243" y="386"/>
                    <a:pt x="243" y="386"/>
                  </a:cubicBezTo>
                  <a:cubicBezTo>
                    <a:pt x="243" y="290"/>
                    <a:pt x="243" y="290"/>
                    <a:pt x="243" y="290"/>
                  </a:cubicBezTo>
                  <a:cubicBezTo>
                    <a:pt x="387" y="290"/>
                    <a:pt x="387" y="290"/>
                    <a:pt x="387" y="290"/>
                  </a:cubicBezTo>
                  <a:lnTo>
                    <a:pt x="387" y="386"/>
                  </a:lnTo>
                  <a:close/>
                  <a:moveTo>
                    <a:pt x="387" y="217"/>
                  </a:moveTo>
                  <a:cubicBezTo>
                    <a:pt x="243" y="217"/>
                    <a:pt x="243" y="217"/>
                    <a:pt x="243" y="217"/>
                  </a:cubicBezTo>
                  <a:cubicBezTo>
                    <a:pt x="243" y="121"/>
                    <a:pt x="243" y="121"/>
                    <a:pt x="243" y="121"/>
                  </a:cubicBezTo>
                  <a:cubicBezTo>
                    <a:pt x="387" y="121"/>
                    <a:pt x="387" y="121"/>
                    <a:pt x="387" y="121"/>
                  </a:cubicBezTo>
                  <a:lnTo>
                    <a:pt x="387" y="217"/>
                  </a:lnTo>
                  <a:close/>
                  <a:moveTo>
                    <a:pt x="579" y="894"/>
                  </a:moveTo>
                  <a:cubicBezTo>
                    <a:pt x="435" y="894"/>
                    <a:pt x="435" y="894"/>
                    <a:pt x="435" y="894"/>
                  </a:cubicBezTo>
                  <a:cubicBezTo>
                    <a:pt x="435" y="798"/>
                    <a:pt x="435" y="798"/>
                    <a:pt x="435" y="798"/>
                  </a:cubicBezTo>
                  <a:cubicBezTo>
                    <a:pt x="579" y="798"/>
                    <a:pt x="579" y="798"/>
                    <a:pt x="579" y="798"/>
                  </a:cubicBezTo>
                  <a:lnTo>
                    <a:pt x="579" y="894"/>
                  </a:lnTo>
                  <a:close/>
                  <a:moveTo>
                    <a:pt x="579" y="725"/>
                  </a:moveTo>
                  <a:cubicBezTo>
                    <a:pt x="435" y="725"/>
                    <a:pt x="435" y="725"/>
                    <a:pt x="435" y="725"/>
                  </a:cubicBezTo>
                  <a:cubicBezTo>
                    <a:pt x="435" y="629"/>
                    <a:pt x="435" y="629"/>
                    <a:pt x="435" y="629"/>
                  </a:cubicBezTo>
                  <a:cubicBezTo>
                    <a:pt x="579" y="629"/>
                    <a:pt x="579" y="629"/>
                    <a:pt x="579" y="629"/>
                  </a:cubicBezTo>
                  <a:cubicBezTo>
                    <a:pt x="579" y="725"/>
                    <a:pt x="579" y="725"/>
                    <a:pt x="579" y="725"/>
                  </a:cubicBezTo>
                  <a:close/>
                  <a:moveTo>
                    <a:pt x="579" y="555"/>
                  </a:moveTo>
                  <a:cubicBezTo>
                    <a:pt x="435" y="555"/>
                    <a:pt x="435" y="555"/>
                    <a:pt x="435" y="555"/>
                  </a:cubicBezTo>
                  <a:cubicBezTo>
                    <a:pt x="435" y="459"/>
                    <a:pt x="435" y="459"/>
                    <a:pt x="435" y="459"/>
                  </a:cubicBezTo>
                  <a:cubicBezTo>
                    <a:pt x="579" y="459"/>
                    <a:pt x="579" y="459"/>
                    <a:pt x="579" y="459"/>
                  </a:cubicBezTo>
                  <a:lnTo>
                    <a:pt x="579" y="555"/>
                  </a:lnTo>
                  <a:close/>
                  <a:moveTo>
                    <a:pt x="579" y="386"/>
                  </a:moveTo>
                  <a:cubicBezTo>
                    <a:pt x="435" y="386"/>
                    <a:pt x="435" y="386"/>
                    <a:pt x="435" y="386"/>
                  </a:cubicBezTo>
                  <a:cubicBezTo>
                    <a:pt x="435" y="290"/>
                    <a:pt x="435" y="290"/>
                    <a:pt x="435" y="290"/>
                  </a:cubicBezTo>
                  <a:cubicBezTo>
                    <a:pt x="579" y="290"/>
                    <a:pt x="579" y="290"/>
                    <a:pt x="579" y="290"/>
                  </a:cubicBezTo>
                  <a:lnTo>
                    <a:pt x="579" y="386"/>
                  </a:lnTo>
                  <a:close/>
                  <a:moveTo>
                    <a:pt x="579" y="217"/>
                  </a:moveTo>
                  <a:cubicBezTo>
                    <a:pt x="435" y="217"/>
                    <a:pt x="435" y="217"/>
                    <a:pt x="435" y="217"/>
                  </a:cubicBezTo>
                  <a:cubicBezTo>
                    <a:pt x="435" y="121"/>
                    <a:pt x="435" y="121"/>
                    <a:pt x="435" y="121"/>
                  </a:cubicBezTo>
                  <a:cubicBezTo>
                    <a:pt x="579" y="121"/>
                    <a:pt x="579" y="121"/>
                    <a:pt x="579" y="121"/>
                  </a:cubicBezTo>
                  <a:lnTo>
                    <a:pt x="579" y="2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12"/>
            <p:cNvSpPr>
              <a:spLocks noEditPoints="1"/>
            </p:cNvSpPr>
            <p:nvPr/>
          </p:nvSpPr>
          <p:spPr bwMode="auto">
            <a:xfrm>
              <a:off x="2326194" y="3264632"/>
              <a:ext cx="141825" cy="625193"/>
            </a:xfrm>
            <a:custGeom>
              <a:avLst/>
              <a:gdLst>
                <a:gd name="T0" fmla="*/ 127 w 175"/>
                <a:gd name="T1" fmla="*/ 0 h 773"/>
                <a:gd name="T2" fmla="*/ 0 w 175"/>
                <a:gd name="T3" fmla="*/ 0 h 773"/>
                <a:gd name="T4" fmla="*/ 0 w 175"/>
                <a:gd name="T5" fmla="*/ 773 h 773"/>
                <a:gd name="T6" fmla="*/ 175 w 175"/>
                <a:gd name="T7" fmla="*/ 773 h 773"/>
                <a:gd name="T8" fmla="*/ 175 w 175"/>
                <a:gd name="T9" fmla="*/ 48 h 773"/>
                <a:gd name="T10" fmla="*/ 127 w 175"/>
                <a:gd name="T11" fmla="*/ 0 h 773"/>
                <a:gd name="T12" fmla="*/ 124 w 175"/>
                <a:gd name="T13" fmla="*/ 615 h 773"/>
                <a:gd name="T14" fmla="*/ 28 w 175"/>
                <a:gd name="T15" fmla="*/ 615 h 773"/>
                <a:gd name="T16" fmla="*/ 28 w 175"/>
                <a:gd name="T17" fmla="*/ 570 h 773"/>
                <a:gd name="T18" fmla="*/ 124 w 175"/>
                <a:gd name="T19" fmla="*/ 570 h 773"/>
                <a:gd name="T20" fmla="*/ 124 w 175"/>
                <a:gd name="T21" fmla="*/ 615 h 773"/>
                <a:gd name="T22" fmla="*/ 124 w 175"/>
                <a:gd name="T23" fmla="*/ 449 h 773"/>
                <a:gd name="T24" fmla="*/ 28 w 175"/>
                <a:gd name="T25" fmla="*/ 449 h 773"/>
                <a:gd name="T26" fmla="*/ 28 w 175"/>
                <a:gd name="T27" fmla="*/ 398 h 773"/>
                <a:gd name="T28" fmla="*/ 124 w 175"/>
                <a:gd name="T29" fmla="*/ 398 h 773"/>
                <a:gd name="T30" fmla="*/ 124 w 175"/>
                <a:gd name="T31" fmla="*/ 449 h 773"/>
                <a:gd name="T32" fmla="*/ 124 w 175"/>
                <a:gd name="T33" fmla="*/ 279 h 773"/>
                <a:gd name="T34" fmla="*/ 28 w 175"/>
                <a:gd name="T35" fmla="*/ 279 h 773"/>
                <a:gd name="T36" fmla="*/ 28 w 175"/>
                <a:gd name="T37" fmla="*/ 231 h 773"/>
                <a:gd name="T38" fmla="*/ 124 w 175"/>
                <a:gd name="T39" fmla="*/ 231 h 773"/>
                <a:gd name="T40" fmla="*/ 124 w 175"/>
                <a:gd name="T41" fmla="*/ 279 h 773"/>
                <a:gd name="T42" fmla="*/ 124 w 175"/>
                <a:gd name="T43" fmla="*/ 110 h 773"/>
                <a:gd name="T44" fmla="*/ 28 w 175"/>
                <a:gd name="T45" fmla="*/ 110 h 773"/>
                <a:gd name="T46" fmla="*/ 28 w 175"/>
                <a:gd name="T47" fmla="*/ 62 h 773"/>
                <a:gd name="T48" fmla="*/ 124 w 175"/>
                <a:gd name="T49" fmla="*/ 62 h 773"/>
                <a:gd name="T50" fmla="*/ 124 w 175"/>
                <a:gd name="T51" fmla="*/ 11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773">
                  <a:moveTo>
                    <a:pt x="127" y="0"/>
                  </a:moveTo>
                  <a:cubicBezTo>
                    <a:pt x="0" y="0"/>
                    <a:pt x="0" y="0"/>
                    <a:pt x="0" y="0"/>
                  </a:cubicBezTo>
                  <a:cubicBezTo>
                    <a:pt x="0" y="773"/>
                    <a:pt x="0" y="773"/>
                    <a:pt x="0" y="773"/>
                  </a:cubicBezTo>
                  <a:cubicBezTo>
                    <a:pt x="175" y="773"/>
                    <a:pt x="175" y="773"/>
                    <a:pt x="175" y="773"/>
                  </a:cubicBezTo>
                  <a:cubicBezTo>
                    <a:pt x="175" y="48"/>
                    <a:pt x="175" y="48"/>
                    <a:pt x="175" y="48"/>
                  </a:cubicBezTo>
                  <a:cubicBezTo>
                    <a:pt x="175" y="23"/>
                    <a:pt x="152" y="0"/>
                    <a:pt x="127" y="0"/>
                  </a:cubicBezTo>
                  <a:close/>
                  <a:moveTo>
                    <a:pt x="124" y="615"/>
                  </a:moveTo>
                  <a:cubicBezTo>
                    <a:pt x="28" y="615"/>
                    <a:pt x="28" y="615"/>
                    <a:pt x="28" y="615"/>
                  </a:cubicBezTo>
                  <a:cubicBezTo>
                    <a:pt x="28" y="570"/>
                    <a:pt x="28" y="570"/>
                    <a:pt x="28" y="570"/>
                  </a:cubicBezTo>
                  <a:cubicBezTo>
                    <a:pt x="124" y="570"/>
                    <a:pt x="124" y="570"/>
                    <a:pt x="124" y="570"/>
                  </a:cubicBezTo>
                  <a:lnTo>
                    <a:pt x="124" y="615"/>
                  </a:lnTo>
                  <a:close/>
                  <a:moveTo>
                    <a:pt x="124" y="449"/>
                  </a:moveTo>
                  <a:cubicBezTo>
                    <a:pt x="28" y="449"/>
                    <a:pt x="28" y="449"/>
                    <a:pt x="28" y="449"/>
                  </a:cubicBezTo>
                  <a:cubicBezTo>
                    <a:pt x="28" y="398"/>
                    <a:pt x="28" y="398"/>
                    <a:pt x="28" y="398"/>
                  </a:cubicBezTo>
                  <a:cubicBezTo>
                    <a:pt x="124" y="398"/>
                    <a:pt x="124" y="398"/>
                    <a:pt x="124" y="398"/>
                  </a:cubicBezTo>
                  <a:lnTo>
                    <a:pt x="124" y="449"/>
                  </a:lnTo>
                  <a:close/>
                  <a:moveTo>
                    <a:pt x="124" y="279"/>
                  </a:moveTo>
                  <a:cubicBezTo>
                    <a:pt x="28" y="279"/>
                    <a:pt x="28" y="279"/>
                    <a:pt x="28" y="279"/>
                  </a:cubicBezTo>
                  <a:cubicBezTo>
                    <a:pt x="28" y="231"/>
                    <a:pt x="28" y="231"/>
                    <a:pt x="28" y="231"/>
                  </a:cubicBezTo>
                  <a:cubicBezTo>
                    <a:pt x="124" y="231"/>
                    <a:pt x="124" y="231"/>
                    <a:pt x="124" y="231"/>
                  </a:cubicBezTo>
                  <a:cubicBezTo>
                    <a:pt x="124" y="279"/>
                    <a:pt x="124" y="279"/>
                    <a:pt x="124" y="279"/>
                  </a:cubicBezTo>
                  <a:close/>
                  <a:moveTo>
                    <a:pt x="124" y="110"/>
                  </a:moveTo>
                  <a:cubicBezTo>
                    <a:pt x="28" y="110"/>
                    <a:pt x="28" y="110"/>
                    <a:pt x="28" y="110"/>
                  </a:cubicBezTo>
                  <a:cubicBezTo>
                    <a:pt x="28" y="62"/>
                    <a:pt x="28" y="62"/>
                    <a:pt x="28" y="62"/>
                  </a:cubicBezTo>
                  <a:cubicBezTo>
                    <a:pt x="124" y="62"/>
                    <a:pt x="124" y="62"/>
                    <a:pt x="124" y="62"/>
                  </a:cubicBezTo>
                  <a:cubicBezTo>
                    <a:pt x="124" y="110"/>
                    <a:pt x="124" y="110"/>
                    <a:pt x="124" y="1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3"/>
            <p:cNvSpPr>
              <a:spLocks noEditPoints="1"/>
            </p:cNvSpPr>
            <p:nvPr/>
          </p:nvSpPr>
          <p:spPr bwMode="auto">
            <a:xfrm>
              <a:off x="1633515" y="3127946"/>
              <a:ext cx="155528" cy="761879"/>
            </a:xfrm>
            <a:custGeom>
              <a:avLst/>
              <a:gdLst>
                <a:gd name="T0" fmla="*/ 0 w 192"/>
                <a:gd name="T1" fmla="*/ 51 h 942"/>
                <a:gd name="T2" fmla="*/ 0 w 192"/>
                <a:gd name="T3" fmla="*/ 942 h 942"/>
                <a:gd name="T4" fmla="*/ 192 w 192"/>
                <a:gd name="T5" fmla="*/ 942 h 942"/>
                <a:gd name="T6" fmla="*/ 192 w 192"/>
                <a:gd name="T7" fmla="*/ 0 h 942"/>
                <a:gd name="T8" fmla="*/ 48 w 192"/>
                <a:gd name="T9" fmla="*/ 0 h 942"/>
                <a:gd name="T10" fmla="*/ 0 w 192"/>
                <a:gd name="T11" fmla="*/ 51 h 942"/>
                <a:gd name="T12" fmla="*/ 56 w 192"/>
                <a:gd name="T13" fmla="*/ 62 h 942"/>
                <a:gd name="T14" fmla="*/ 152 w 192"/>
                <a:gd name="T15" fmla="*/ 62 h 942"/>
                <a:gd name="T16" fmla="*/ 152 w 192"/>
                <a:gd name="T17" fmla="*/ 110 h 942"/>
                <a:gd name="T18" fmla="*/ 56 w 192"/>
                <a:gd name="T19" fmla="*/ 110 h 942"/>
                <a:gd name="T20" fmla="*/ 56 w 192"/>
                <a:gd name="T21" fmla="*/ 62 h 942"/>
                <a:gd name="T22" fmla="*/ 56 w 192"/>
                <a:gd name="T23" fmla="*/ 231 h 942"/>
                <a:gd name="T24" fmla="*/ 152 w 192"/>
                <a:gd name="T25" fmla="*/ 231 h 942"/>
                <a:gd name="T26" fmla="*/ 152 w 192"/>
                <a:gd name="T27" fmla="*/ 279 h 942"/>
                <a:gd name="T28" fmla="*/ 56 w 192"/>
                <a:gd name="T29" fmla="*/ 279 h 942"/>
                <a:gd name="T30" fmla="*/ 56 w 192"/>
                <a:gd name="T31" fmla="*/ 231 h 942"/>
                <a:gd name="T32" fmla="*/ 56 w 192"/>
                <a:gd name="T33" fmla="*/ 400 h 942"/>
                <a:gd name="T34" fmla="*/ 152 w 192"/>
                <a:gd name="T35" fmla="*/ 400 h 942"/>
                <a:gd name="T36" fmla="*/ 152 w 192"/>
                <a:gd name="T37" fmla="*/ 448 h 942"/>
                <a:gd name="T38" fmla="*/ 56 w 192"/>
                <a:gd name="T39" fmla="*/ 448 h 942"/>
                <a:gd name="T40" fmla="*/ 56 w 192"/>
                <a:gd name="T41" fmla="*/ 400 h 942"/>
                <a:gd name="T42" fmla="*/ 56 w 192"/>
                <a:gd name="T43" fmla="*/ 567 h 942"/>
                <a:gd name="T44" fmla="*/ 152 w 192"/>
                <a:gd name="T45" fmla="*/ 567 h 942"/>
                <a:gd name="T46" fmla="*/ 152 w 192"/>
                <a:gd name="T47" fmla="*/ 618 h 942"/>
                <a:gd name="T48" fmla="*/ 56 w 192"/>
                <a:gd name="T49" fmla="*/ 618 h 942"/>
                <a:gd name="T50" fmla="*/ 56 w 192"/>
                <a:gd name="T51" fmla="*/ 567 h 942"/>
                <a:gd name="T52" fmla="*/ 56 w 192"/>
                <a:gd name="T53" fmla="*/ 739 h 942"/>
                <a:gd name="T54" fmla="*/ 152 w 192"/>
                <a:gd name="T55" fmla="*/ 739 h 942"/>
                <a:gd name="T56" fmla="*/ 152 w 192"/>
                <a:gd name="T57" fmla="*/ 784 h 942"/>
                <a:gd name="T58" fmla="*/ 56 w 192"/>
                <a:gd name="T59" fmla="*/ 784 h 942"/>
                <a:gd name="T60" fmla="*/ 56 w 192"/>
                <a:gd name="T61" fmla="*/ 739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942">
                  <a:moveTo>
                    <a:pt x="0" y="51"/>
                  </a:moveTo>
                  <a:cubicBezTo>
                    <a:pt x="0" y="942"/>
                    <a:pt x="0" y="942"/>
                    <a:pt x="0" y="942"/>
                  </a:cubicBezTo>
                  <a:cubicBezTo>
                    <a:pt x="192" y="942"/>
                    <a:pt x="192" y="942"/>
                    <a:pt x="192" y="942"/>
                  </a:cubicBezTo>
                  <a:cubicBezTo>
                    <a:pt x="192" y="0"/>
                    <a:pt x="192" y="0"/>
                    <a:pt x="192" y="0"/>
                  </a:cubicBezTo>
                  <a:cubicBezTo>
                    <a:pt x="48" y="0"/>
                    <a:pt x="48" y="0"/>
                    <a:pt x="48" y="0"/>
                  </a:cubicBezTo>
                  <a:cubicBezTo>
                    <a:pt x="22" y="0"/>
                    <a:pt x="0" y="22"/>
                    <a:pt x="0" y="51"/>
                  </a:cubicBezTo>
                  <a:close/>
                  <a:moveTo>
                    <a:pt x="56" y="62"/>
                  </a:moveTo>
                  <a:cubicBezTo>
                    <a:pt x="152" y="62"/>
                    <a:pt x="152" y="62"/>
                    <a:pt x="152" y="62"/>
                  </a:cubicBezTo>
                  <a:cubicBezTo>
                    <a:pt x="152" y="110"/>
                    <a:pt x="152" y="110"/>
                    <a:pt x="152" y="110"/>
                  </a:cubicBezTo>
                  <a:cubicBezTo>
                    <a:pt x="56" y="110"/>
                    <a:pt x="56" y="110"/>
                    <a:pt x="56" y="110"/>
                  </a:cubicBezTo>
                  <a:lnTo>
                    <a:pt x="56" y="62"/>
                  </a:lnTo>
                  <a:close/>
                  <a:moveTo>
                    <a:pt x="56" y="231"/>
                  </a:moveTo>
                  <a:cubicBezTo>
                    <a:pt x="152" y="231"/>
                    <a:pt x="152" y="231"/>
                    <a:pt x="152" y="231"/>
                  </a:cubicBezTo>
                  <a:cubicBezTo>
                    <a:pt x="152" y="279"/>
                    <a:pt x="152" y="279"/>
                    <a:pt x="152" y="279"/>
                  </a:cubicBezTo>
                  <a:cubicBezTo>
                    <a:pt x="56" y="279"/>
                    <a:pt x="56" y="279"/>
                    <a:pt x="56" y="279"/>
                  </a:cubicBezTo>
                  <a:lnTo>
                    <a:pt x="56" y="231"/>
                  </a:lnTo>
                  <a:close/>
                  <a:moveTo>
                    <a:pt x="56" y="400"/>
                  </a:moveTo>
                  <a:cubicBezTo>
                    <a:pt x="152" y="400"/>
                    <a:pt x="152" y="400"/>
                    <a:pt x="152" y="400"/>
                  </a:cubicBezTo>
                  <a:cubicBezTo>
                    <a:pt x="152" y="448"/>
                    <a:pt x="152" y="448"/>
                    <a:pt x="152" y="448"/>
                  </a:cubicBezTo>
                  <a:cubicBezTo>
                    <a:pt x="56" y="448"/>
                    <a:pt x="56" y="448"/>
                    <a:pt x="56" y="448"/>
                  </a:cubicBezTo>
                  <a:lnTo>
                    <a:pt x="56" y="400"/>
                  </a:lnTo>
                  <a:close/>
                  <a:moveTo>
                    <a:pt x="56" y="567"/>
                  </a:moveTo>
                  <a:cubicBezTo>
                    <a:pt x="152" y="567"/>
                    <a:pt x="152" y="567"/>
                    <a:pt x="152" y="567"/>
                  </a:cubicBezTo>
                  <a:cubicBezTo>
                    <a:pt x="152" y="618"/>
                    <a:pt x="152" y="618"/>
                    <a:pt x="152" y="618"/>
                  </a:cubicBezTo>
                  <a:cubicBezTo>
                    <a:pt x="56" y="618"/>
                    <a:pt x="56" y="618"/>
                    <a:pt x="56" y="618"/>
                  </a:cubicBezTo>
                  <a:lnTo>
                    <a:pt x="56" y="567"/>
                  </a:lnTo>
                  <a:close/>
                  <a:moveTo>
                    <a:pt x="56" y="739"/>
                  </a:moveTo>
                  <a:cubicBezTo>
                    <a:pt x="152" y="739"/>
                    <a:pt x="152" y="739"/>
                    <a:pt x="152" y="739"/>
                  </a:cubicBezTo>
                  <a:cubicBezTo>
                    <a:pt x="152" y="784"/>
                    <a:pt x="152" y="784"/>
                    <a:pt x="152" y="784"/>
                  </a:cubicBezTo>
                  <a:cubicBezTo>
                    <a:pt x="56" y="784"/>
                    <a:pt x="56" y="784"/>
                    <a:pt x="56" y="784"/>
                  </a:cubicBezTo>
                  <a:cubicBezTo>
                    <a:pt x="56" y="739"/>
                    <a:pt x="56" y="739"/>
                    <a:pt x="56" y="7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1" name="Group 6"/>
          <p:cNvGrpSpPr/>
          <p:nvPr/>
        </p:nvGrpSpPr>
        <p:grpSpPr>
          <a:xfrm>
            <a:off x="2291380" y="2050012"/>
            <a:ext cx="1021082" cy="1235430"/>
            <a:chOff x="1604328" y="1925671"/>
            <a:chExt cx="1211254" cy="1465332"/>
          </a:xfrm>
        </p:grpSpPr>
        <p:grpSp>
          <p:nvGrpSpPr>
            <p:cNvPr id="72" name="Group 5"/>
            <p:cNvGrpSpPr/>
            <p:nvPr/>
          </p:nvGrpSpPr>
          <p:grpSpPr>
            <a:xfrm>
              <a:off x="1795777" y="1925671"/>
              <a:ext cx="1019805" cy="1199463"/>
              <a:chOff x="2116467" y="1923238"/>
              <a:chExt cx="1019805" cy="1199463"/>
            </a:xfrm>
          </p:grpSpPr>
          <p:grpSp>
            <p:nvGrpSpPr>
              <p:cNvPr id="114" name="Group 223"/>
              <p:cNvGrpSpPr/>
              <p:nvPr/>
            </p:nvGrpSpPr>
            <p:grpSpPr>
              <a:xfrm>
                <a:off x="2116467" y="1923238"/>
                <a:ext cx="542123" cy="673496"/>
                <a:chOff x="4151618" y="2148549"/>
                <a:chExt cx="2748722" cy="3414820"/>
              </a:xfrm>
            </p:grpSpPr>
            <p:grpSp>
              <p:nvGrpSpPr>
                <p:cNvPr id="145" name="Group 224"/>
                <p:cNvGrpSpPr/>
                <p:nvPr/>
              </p:nvGrpSpPr>
              <p:grpSpPr>
                <a:xfrm>
                  <a:off x="4151618" y="2148549"/>
                  <a:ext cx="2748722" cy="3414820"/>
                  <a:chOff x="3015227" y="900331"/>
                  <a:chExt cx="3079186" cy="4796834"/>
                </a:xfrm>
              </p:grpSpPr>
              <p:sp>
                <p:nvSpPr>
                  <p:cNvPr id="151" name="Rounded Rectangle 241"/>
                  <p:cNvSpPr/>
                  <p:nvPr/>
                </p:nvSpPr>
                <p:spPr>
                  <a:xfrm>
                    <a:off x="3015227" y="900331"/>
                    <a:ext cx="3079186" cy="4796834"/>
                  </a:xfrm>
                  <a:prstGeom prst="roundRect">
                    <a:avLst>
                      <a:gd name="adj" fmla="val 835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Rectangle 242"/>
                  <p:cNvSpPr/>
                  <p:nvPr/>
                </p:nvSpPr>
                <p:spPr>
                  <a:xfrm>
                    <a:off x="3368546" y="1474122"/>
                    <a:ext cx="2359847" cy="3569704"/>
                  </a:xfrm>
                  <a:prstGeom prst="rect">
                    <a:avLst/>
                  </a:prstGeom>
                  <a:solidFill>
                    <a:schemeClr val="bg1"/>
                  </a:solid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Rounded Rectangle 243"/>
                  <p:cNvSpPr/>
                  <p:nvPr/>
                </p:nvSpPr>
                <p:spPr>
                  <a:xfrm>
                    <a:off x="3076360" y="979017"/>
                    <a:ext cx="2945940" cy="4643559"/>
                  </a:xfrm>
                  <a:prstGeom prst="roundRect">
                    <a:avLst>
                      <a:gd name="adj" fmla="val 8358"/>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6" name="Group 225"/>
                <p:cNvGrpSpPr/>
                <p:nvPr/>
              </p:nvGrpSpPr>
              <p:grpSpPr>
                <a:xfrm>
                  <a:off x="5344391" y="5210631"/>
                  <a:ext cx="332102" cy="193945"/>
                  <a:chOff x="5302703" y="5194756"/>
                  <a:chExt cx="332102" cy="193945"/>
                </a:xfrm>
              </p:grpSpPr>
              <p:sp>
                <p:nvSpPr>
                  <p:cNvPr id="147" name="Rectangle 226"/>
                  <p:cNvSpPr/>
                  <p:nvPr/>
                </p:nvSpPr>
                <p:spPr>
                  <a:xfrm>
                    <a:off x="5302703" y="5194756"/>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ectangle 227"/>
                  <p:cNvSpPr/>
                  <p:nvPr/>
                </p:nvSpPr>
                <p:spPr>
                  <a:xfrm>
                    <a:off x="5302703" y="5250260"/>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229"/>
                  <p:cNvSpPr/>
                  <p:nvPr/>
                </p:nvSpPr>
                <p:spPr>
                  <a:xfrm>
                    <a:off x="5302703" y="5305764"/>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231"/>
                  <p:cNvSpPr/>
                  <p:nvPr/>
                </p:nvSpPr>
                <p:spPr>
                  <a:xfrm>
                    <a:off x="5302703" y="5361269"/>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5" name="Group 250"/>
              <p:cNvGrpSpPr/>
              <p:nvPr/>
            </p:nvGrpSpPr>
            <p:grpSpPr>
              <a:xfrm>
                <a:off x="2275694" y="2083370"/>
                <a:ext cx="542123" cy="673496"/>
                <a:chOff x="4151618" y="2148549"/>
                <a:chExt cx="2748722" cy="3414820"/>
              </a:xfrm>
            </p:grpSpPr>
            <p:grpSp>
              <p:nvGrpSpPr>
                <p:cNvPr id="136" name="Group 251"/>
                <p:cNvGrpSpPr/>
                <p:nvPr/>
              </p:nvGrpSpPr>
              <p:grpSpPr>
                <a:xfrm>
                  <a:off x="4151618" y="2148549"/>
                  <a:ext cx="2748722" cy="3414820"/>
                  <a:chOff x="3015227" y="900331"/>
                  <a:chExt cx="3079186" cy="4796834"/>
                </a:xfrm>
              </p:grpSpPr>
              <p:sp>
                <p:nvSpPr>
                  <p:cNvPr id="142" name="Rounded Rectangle 258"/>
                  <p:cNvSpPr/>
                  <p:nvPr/>
                </p:nvSpPr>
                <p:spPr>
                  <a:xfrm>
                    <a:off x="3015227" y="900331"/>
                    <a:ext cx="3079186" cy="4796834"/>
                  </a:xfrm>
                  <a:prstGeom prst="roundRect">
                    <a:avLst>
                      <a:gd name="adj" fmla="val 835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261"/>
                  <p:cNvSpPr/>
                  <p:nvPr/>
                </p:nvSpPr>
                <p:spPr>
                  <a:xfrm>
                    <a:off x="3368546" y="1474122"/>
                    <a:ext cx="2359847" cy="3569704"/>
                  </a:xfrm>
                  <a:prstGeom prst="rect">
                    <a:avLst/>
                  </a:prstGeom>
                  <a:solidFill>
                    <a:schemeClr val="bg1"/>
                  </a:solid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ounded Rectangle 266"/>
                  <p:cNvSpPr/>
                  <p:nvPr/>
                </p:nvSpPr>
                <p:spPr>
                  <a:xfrm>
                    <a:off x="3076360" y="979017"/>
                    <a:ext cx="2945940" cy="4643559"/>
                  </a:xfrm>
                  <a:prstGeom prst="roundRect">
                    <a:avLst>
                      <a:gd name="adj" fmla="val 8358"/>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7" name="Group 252"/>
                <p:cNvGrpSpPr/>
                <p:nvPr/>
              </p:nvGrpSpPr>
              <p:grpSpPr>
                <a:xfrm>
                  <a:off x="5344391" y="5210631"/>
                  <a:ext cx="332102" cy="193945"/>
                  <a:chOff x="5302703" y="5194756"/>
                  <a:chExt cx="332102" cy="193945"/>
                </a:xfrm>
              </p:grpSpPr>
              <p:sp>
                <p:nvSpPr>
                  <p:cNvPr id="138" name="Rectangle 253"/>
                  <p:cNvSpPr/>
                  <p:nvPr/>
                </p:nvSpPr>
                <p:spPr>
                  <a:xfrm>
                    <a:off x="5302703" y="5194756"/>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255"/>
                  <p:cNvSpPr/>
                  <p:nvPr/>
                </p:nvSpPr>
                <p:spPr>
                  <a:xfrm>
                    <a:off x="5302703" y="5250260"/>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Rectangle 256"/>
                  <p:cNvSpPr/>
                  <p:nvPr/>
                </p:nvSpPr>
                <p:spPr>
                  <a:xfrm>
                    <a:off x="5302703" y="5305764"/>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257"/>
                  <p:cNvSpPr/>
                  <p:nvPr/>
                </p:nvSpPr>
                <p:spPr>
                  <a:xfrm>
                    <a:off x="5302703" y="5361269"/>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6" name="Group 277"/>
              <p:cNvGrpSpPr/>
              <p:nvPr/>
            </p:nvGrpSpPr>
            <p:grpSpPr>
              <a:xfrm>
                <a:off x="2434921" y="2261569"/>
                <a:ext cx="542123" cy="673496"/>
                <a:chOff x="4151618" y="2148549"/>
                <a:chExt cx="2748722" cy="3414820"/>
              </a:xfrm>
            </p:grpSpPr>
            <p:grpSp>
              <p:nvGrpSpPr>
                <p:cNvPr id="127" name="Group 278"/>
                <p:cNvGrpSpPr/>
                <p:nvPr/>
              </p:nvGrpSpPr>
              <p:grpSpPr>
                <a:xfrm>
                  <a:off x="4151618" y="2148549"/>
                  <a:ext cx="2748722" cy="3414820"/>
                  <a:chOff x="3015227" y="900331"/>
                  <a:chExt cx="3079186" cy="4796834"/>
                </a:xfrm>
              </p:grpSpPr>
              <p:sp>
                <p:nvSpPr>
                  <p:cNvPr id="133" name="Rounded Rectangle 312"/>
                  <p:cNvSpPr/>
                  <p:nvPr/>
                </p:nvSpPr>
                <p:spPr>
                  <a:xfrm>
                    <a:off x="3015227" y="900331"/>
                    <a:ext cx="3079186" cy="4796834"/>
                  </a:xfrm>
                  <a:prstGeom prst="roundRect">
                    <a:avLst>
                      <a:gd name="adj" fmla="val 835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Rectangle 313"/>
                  <p:cNvSpPr/>
                  <p:nvPr/>
                </p:nvSpPr>
                <p:spPr>
                  <a:xfrm>
                    <a:off x="3368546" y="1474122"/>
                    <a:ext cx="2359847" cy="3569704"/>
                  </a:xfrm>
                  <a:prstGeom prst="rect">
                    <a:avLst/>
                  </a:prstGeom>
                  <a:solidFill>
                    <a:schemeClr val="bg1"/>
                  </a:solid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ounded Rectangle 315"/>
                  <p:cNvSpPr/>
                  <p:nvPr/>
                </p:nvSpPr>
                <p:spPr>
                  <a:xfrm>
                    <a:off x="3076360" y="979017"/>
                    <a:ext cx="2945940" cy="4643559"/>
                  </a:xfrm>
                  <a:prstGeom prst="roundRect">
                    <a:avLst>
                      <a:gd name="adj" fmla="val 8358"/>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8" name="Group 279"/>
                <p:cNvGrpSpPr/>
                <p:nvPr/>
              </p:nvGrpSpPr>
              <p:grpSpPr>
                <a:xfrm>
                  <a:off x="5344391" y="5210631"/>
                  <a:ext cx="332102" cy="193945"/>
                  <a:chOff x="5302703" y="5194756"/>
                  <a:chExt cx="332102" cy="193945"/>
                </a:xfrm>
              </p:grpSpPr>
              <p:sp>
                <p:nvSpPr>
                  <p:cNvPr id="129" name="Rectangle 280"/>
                  <p:cNvSpPr/>
                  <p:nvPr/>
                </p:nvSpPr>
                <p:spPr>
                  <a:xfrm>
                    <a:off x="5302703" y="5194756"/>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281"/>
                  <p:cNvSpPr/>
                  <p:nvPr/>
                </p:nvSpPr>
                <p:spPr>
                  <a:xfrm>
                    <a:off x="5302703" y="5250260"/>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309"/>
                  <p:cNvSpPr/>
                  <p:nvPr/>
                </p:nvSpPr>
                <p:spPr>
                  <a:xfrm>
                    <a:off x="5302703" y="5305764"/>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311"/>
                  <p:cNvSpPr/>
                  <p:nvPr/>
                </p:nvSpPr>
                <p:spPr>
                  <a:xfrm>
                    <a:off x="5302703" y="5361269"/>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7" name="Group 316"/>
              <p:cNvGrpSpPr/>
              <p:nvPr/>
            </p:nvGrpSpPr>
            <p:grpSpPr>
              <a:xfrm>
                <a:off x="2594149" y="2449205"/>
                <a:ext cx="542123" cy="673496"/>
                <a:chOff x="4151618" y="2148549"/>
                <a:chExt cx="2748722" cy="3414820"/>
              </a:xfrm>
            </p:grpSpPr>
            <p:grpSp>
              <p:nvGrpSpPr>
                <p:cNvPr id="118" name="Group 317"/>
                <p:cNvGrpSpPr/>
                <p:nvPr/>
              </p:nvGrpSpPr>
              <p:grpSpPr>
                <a:xfrm>
                  <a:off x="4151618" y="2148549"/>
                  <a:ext cx="2748722" cy="3414820"/>
                  <a:chOff x="3015227" y="900331"/>
                  <a:chExt cx="3079186" cy="4796834"/>
                </a:xfrm>
              </p:grpSpPr>
              <p:sp>
                <p:nvSpPr>
                  <p:cNvPr id="124" name="Rounded Rectangle 324"/>
                  <p:cNvSpPr/>
                  <p:nvPr/>
                </p:nvSpPr>
                <p:spPr>
                  <a:xfrm>
                    <a:off x="3015227" y="900331"/>
                    <a:ext cx="3079186" cy="4796834"/>
                  </a:xfrm>
                  <a:prstGeom prst="roundRect">
                    <a:avLst>
                      <a:gd name="adj" fmla="val 835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325"/>
                  <p:cNvSpPr/>
                  <p:nvPr/>
                </p:nvSpPr>
                <p:spPr>
                  <a:xfrm>
                    <a:off x="3368546" y="1474122"/>
                    <a:ext cx="2359847" cy="3569704"/>
                  </a:xfrm>
                  <a:prstGeom prst="rect">
                    <a:avLst/>
                  </a:prstGeom>
                  <a:solidFill>
                    <a:schemeClr val="bg1"/>
                  </a:solid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ounded Rectangle 326"/>
                  <p:cNvSpPr/>
                  <p:nvPr/>
                </p:nvSpPr>
                <p:spPr>
                  <a:xfrm>
                    <a:off x="3076360" y="979017"/>
                    <a:ext cx="2945940" cy="4643559"/>
                  </a:xfrm>
                  <a:prstGeom prst="roundRect">
                    <a:avLst>
                      <a:gd name="adj" fmla="val 8358"/>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9" name="Group 319"/>
                <p:cNvGrpSpPr/>
                <p:nvPr/>
              </p:nvGrpSpPr>
              <p:grpSpPr>
                <a:xfrm>
                  <a:off x="5344391" y="5210631"/>
                  <a:ext cx="332102" cy="193945"/>
                  <a:chOff x="5302703" y="5194756"/>
                  <a:chExt cx="332102" cy="193945"/>
                </a:xfrm>
              </p:grpSpPr>
              <p:sp>
                <p:nvSpPr>
                  <p:cNvPr id="120" name="Rectangle 320"/>
                  <p:cNvSpPr/>
                  <p:nvPr/>
                </p:nvSpPr>
                <p:spPr>
                  <a:xfrm>
                    <a:off x="5302703" y="5194756"/>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321"/>
                  <p:cNvSpPr/>
                  <p:nvPr/>
                </p:nvSpPr>
                <p:spPr>
                  <a:xfrm>
                    <a:off x="5302703" y="5250260"/>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322"/>
                  <p:cNvSpPr/>
                  <p:nvPr/>
                </p:nvSpPr>
                <p:spPr>
                  <a:xfrm>
                    <a:off x="5302703" y="5305764"/>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23"/>
                  <p:cNvSpPr/>
                  <p:nvPr/>
                </p:nvSpPr>
                <p:spPr>
                  <a:xfrm>
                    <a:off x="5302703" y="5361269"/>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73" name="Group 327"/>
            <p:cNvGrpSpPr/>
            <p:nvPr/>
          </p:nvGrpSpPr>
          <p:grpSpPr>
            <a:xfrm>
              <a:off x="1604328" y="2191540"/>
              <a:ext cx="1019805" cy="1199463"/>
              <a:chOff x="2116467" y="1923238"/>
              <a:chExt cx="1019805" cy="1199463"/>
            </a:xfrm>
          </p:grpSpPr>
          <p:grpSp>
            <p:nvGrpSpPr>
              <p:cNvPr id="74" name="Group 328"/>
              <p:cNvGrpSpPr/>
              <p:nvPr/>
            </p:nvGrpSpPr>
            <p:grpSpPr>
              <a:xfrm>
                <a:off x="2116467" y="1923238"/>
                <a:ext cx="542123" cy="673496"/>
                <a:chOff x="4151618" y="2148549"/>
                <a:chExt cx="2748722" cy="3414820"/>
              </a:xfrm>
            </p:grpSpPr>
            <p:grpSp>
              <p:nvGrpSpPr>
                <p:cNvPr id="105" name="Group 368"/>
                <p:cNvGrpSpPr/>
                <p:nvPr/>
              </p:nvGrpSpPr>
              <p:grpSpPr>
                <a:xfrm>
                  <a:off x="4151618" y="2148549"/>
                  <a:ext cx="2748722" cy="3414820"/>
                  <a:chOff x="3015227" y="900331"/>
                  <a:chExt cx="3079186" cy="4796834"/>
                </a:xfrm>
              </p:grpSpPr>
              <p:sp>
                <p:nvSpPr>
                  <p:cNvPr id="111" name="Rounded Rectangle 374"/>
                  <p:cNvSpPr/>
                  <p:nvPr/>
                </p:nvSpPr>
                <p:spPr>
                  <a:xfrm>
                    <a:off x="3015227" y="900331"/>
                    <a:ext cx="3079186" cy="4796834"/>
                  </a:xfrm>
                  <a:prstGeom prst="roundRect">
                    <a:avLst>
                      <a:gd name="adj" fmla="val 835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375"/>
                  <p:cNvSpPr/>
                  <p:nvPr/>
                </p:nvSpPr>
                <p:spPr>
                  <a:xfrm>
                    <a:off x="3368546" y="1474122"/>
                    <a:ext cx="2359847" cy="3569704"/>
                  </a:xfrm>
                  <a:prstGeom prst="rect">
                    <a:avLst/>
                  </a:prstGeom>
                  <a:solidFill>
                    <a:schemeClr val="bg1"/>
                  </a:solid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ounded Rectangle 376"/>
                  <p:cNvSpPr/>
                  <p:nvPr/>
                </p:nvSpPr>
                <p:spPr>
                  <a:xfrm>
                    <a:off x="3076360" y="979017"/>
                    <a:ext cx="2945940" cy="4643559"/>
                  </a:xfrm>
                  <a:prstGeom prst="roundRect">
                    <a:avLst>
                      <a:gd name="adj" fmla="val 8358"/>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 name="Group 369"/>
                <p:cNvGrpSpPr/>
                <p:nvPr/>
              </p:nvGrpSpPr>
              <p:grpSpPr>
                <a:xfrm>
                  <a:off x="5344391" y="5210631"/>
                  <a:ext cx="332102" cy="193945"/>
                  <a:chOff x="5302703" y="5194756"/>
                  <a:chExt cx="332102" cy="193945"/>
                </a:xfrm>
              </p:grpSpPr>
              <p:sp>
                <p:nvSpPr>
                  <p:cNvPr id="107" name="Rectangle 370"/>
                  <p:cNvSpPr/>
                  <p:nvPr/>
                </p:nvSpPr>
                <p:spPr>
                  <a:xfrm>
                    <a:off x="5302703" y="5194756"/>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371"/>
                  <p:cNvSpPr/>
                  <p:nvPr/>
                </p:nvSpPr>
                <p:spPr>
                  <a:xfrm>
                    <a:off x="5302703" y="5250260"/>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372"/>
                  <p:cNvSpPr/>
                  <p:nvPr/>
                </p:nvSpPr>
                <p:spPr>
                  <a:xfrm>
                    <a:off x="5302703" y="5305764"/>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373"/>
                  <p:cNvSpPr/>
                  <p:nvPr/>
                </p:nvSpPr>
                <p:spPr>
                  <a:xfrm>
                    <a:off x="5302703" y="5361269"/>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5" name="Group 329"/>
              <p:cNvGrpSpPr/>
              <p:nvPr/>
            </p:nvGrpSpPr>
            <p:grpSpPr>
              <a:xfrm>
                <a:off x="2275694" y="2083370"/>
                <a:ext cx="542123" cy="673496"/>
                <a:chOff x="4151618" y="2148549"/>
                <a:chExt cx="2748722" cy="3414820"/>
              </a:xfrm>
            </p:grpSpPr>
            <p:grpSp>
              <p:nvGrpSpPr>
                <p:cNvPr id="96" name="Group 350"/>
                <p:cNvGrpSpPr/>
                <p:nvPr/>
              </p:nvGrpSpPr>
              <p:grpSpPr>
                <a:xfrm>
                  <a:off x="4151618" y="2148549"/>
                  <a:ext cx="2748722" cy="3414820"/>
                  <a:chOff x="3015227" y="900331"/>
                  <a:chExt cx="3079186" cy="4796834"/>
                </a:xfrm>
              </p:grpSpPr>
              <p:sp>
                <p:nvSpPr>
                  <p:cNvPr id="102" name="Rounded Rectangle 365"/>
                  <p:cNvSpPr/>
                  <p:nvPr/>
                </p:nvSpPr>
                <p:spPr>
                  <a:xfrm>
                    <a:off x="3015227" y="900331"/>
                    <a:ext cx="3079186" cy="4796834"/>
                  </a:xfrm>
                  <a:prstGeom prst="roundRect">
                    <a:avLst>
                      <a:gd name="adj" fmla="val 835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366"/>
                  <p:cNvSpPr/>
                  <p:nvPr/>
                </p:nvSpPr>
                <p:spPr>
                  <a:xfrm>
                    <a:off x="3368546" y="1474122"/>
                    <a:ext cx="2359847" cy="3569704"/>
                  </a:xfrm>
                  <a:prstGeom prst="rect">
                    <a:avLst/>
                  </a:prstGeom>
                  <a:solidFill>
                    <a:schemeClr val="bg1"/>
                  </a:solid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ounded Rectangle 367"/>
                  <p:cNvSpPr/>
                  <p:nvPr/>
                </p:nvSpPr>
                <p:spPr>
                  <a:xfrm>
                    <a:off x="3076360" y="979017"/>
                    <a:ext cx="2945940" cy="4643559"/>
                  </a:xfrm>
                  <a:prstGeom prst="roundRect">
                    <a:avLst>
                      <a:gd name="adj" fmla="val 8358"/>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7" name="Group 351"/>
                <p:cNvGrpSpPr/>
                <p:nvPr/>
              </p:nvGrpSpPr>
              <p:grpSpPr>
                <a:xfrm>
                  <a:off x="5344391" y="5210631"/>
                  <a:ext cx="332102" cy="193945"/>
                  <a:chOff x="5302703" y="5194756"/>
                  <a:chExt cx="332102" cy="193945"/>
                </a:xfrm>
              </p:grpSpPr>
              <p:sp>
                <p:nvSpPr>
                  <p:cNvPr id="98" name="Rectangle 352"/>
                  <p:cNvSpPr/>
                  <p:nvPr/>
                </p:nvSpPr>
                <p:spPr>
                  <a:xfrm>
                    <a:off x="5302703" y="5194756"/>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362"/>
                  <p:cNvSpPr/>
                  <p:nvPr/>
                </p:nvSpPr>
                <p:spPr>
                  <a:xfrm>
                    <a:off x="5302703" y="5250260"/>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363"/>
                  <p:cNvSpPr/>
                  <p:nvPr/>
                </p:nvSpPr>
                <p:spPr>
                  <a:xfrm>
                    <a:off x="5302703" y="5305764"/>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364"/>
                  <p:cNvSpPr/>
                  <p:nvPr/>
                </p:nvSpPr>
                <p:spPr>
                  <a:xfrm>
                    <a:off x="5302703" y="5361269"/>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6" name="Group 330"/>
              <p:cNvGrpSpPr/>
              <p:nvPr/>
            </p:nvGrpSpPr>
            <p:grpSpPr>
              <a:xfrm>
                <a:off x="2434921" y="2261569"/>
                <a:ext cx="542123" cy="673496"/>
                <a:chOff x="4151618" y="2148549"/>
                <a:chExt cx="2748722" cy="3414820"/>
              </a:xfrm>
            </p:grpSpPr>
            <p:grpSp>
              <p:nvGrpSpPr>
                <p:cNvPr id="87" name="Group 341"/>
                <p:cNvGrpSpPr/>
                <p:nvPr/>
              </p:nvGrpSpPr>
              <p:grpSpPr>
                <a:xfrm>
                  <a:off x="4151618" y="2148549"/>
                  <a:ext cx="2748722" cy="3414820"/>
                  <a:chOff x="3015227" y="900331"/>
                  <a:chExt cx="3079186" cy="4796834"/>
                </a:xfrm>
              </p:grpSpPr>
              <p:sp>
                <p:nvSpPr>
                  <p:cNvPr id="93" name="Rounded Rectangle 347"/>
                  <p:cNvSpPr/>
                  <p:nvPr/>
                </p:nvSpPr>
                <p:spPr>
                  <a:xfrm>
                    <a:off x="3015227" y="900331"/>
                    <a:ext cx="3079186" cy="4796834"/>
                  </a:xfrm>
                  <a:prstGeom prst="roundRect">
                    <a:avLst>
                      <a:gd name="adj" fmla="val 835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348"/>
                  <p:cNvSpPr/>
                  <p:nvPr/>
                </p:nvSpPr>
                <p:spPr>
                  <a:xfrm>
                    <a:off x="3368546" y="1474122"/>
                    <a:ext cx="2359847" cy="3569704"/>
                  </a:xfrm>
                  <a:prstGeom prst="rect">
                    <a:avLst/>
                  </a:prstGeom>
                  <a:solidFill>
                    <a:schemeClr val="bg1"/>
                  </a:solid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349"/>
                  <p:cNvSpPr/>
                  <p:nvPr/>
                </p:nvSpPr>
                <p:spPr>
                  <a:xfrm>
                    <a:off x="3076360" y="979017"/>
                    <a:ext cx="2945940" cy="4643559"/>
                  </a:xfrm>
                  <a:prstGeom prst="roundRect">
                    <a:avLst>
                      <a:gd name="adj" fmla="val 8358"/>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8" name="Group 342"/>
                <p:cNvGrpSpPr/>
                <p:nvPr/>
              </p:nvGrpSpPr>
              <p:grpSpPr>
                <a:xfrm>
                  <a:off x="5344391" y="5210631"/>
                  <a:ext cx="332102" cy="193945"/>
                  <a:chOff x="5302703" y="5194756"/>
                  <a:chExt cx="332102" cy="193945"/>
                </a:xfrm>
              </p:grpSpPr>
              <p:sp>
                <p:nvSpPr>
                  <p:cNvPr id="89" name="Rectangle 343"/>
                  <p:cNvSpPr/>
                  <p:nvPr/>
                </p:nvSpPr>
                <p:spPr>
                  <a:xfrm>
                    <a:off x="5302703" y="5194756"/>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344"/>
                  <p:cNvSpPr/>
                  <p:nvPr/>
                </p:nvSpPr>
                <p:spPr>
                  <a:xfrm>
                    <a:off x="5302703" y="5250260"/>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345"/>
                  <p:cNvSpPr/>
                  <p:nvPr/>
                </p:nvSpPr>
                <p:spPr>
                  <a:xfrm>
                    <a:off x="5302703" y="5305764"/>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346"/>
                  <p:cNvSpPr/>
                  <p:nvPr/>
                </p:nvSpPr>
                <p:spPr>
                  <a:xfrm>
                    <a:off x="5302703" y="5361269"/>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7" name="Group 331"/>
              <p:cNvGrpSpPr/>
              <p:nvPr/>
            </p:nvGrpSpPr>
            <p:grpSpPr>
              <a:xfrm>
                <a:off x="2594149" y="2449205"/>
                <a:ext cx="542123" cy="673496"/>
                <a:chOff x="4151618" y="2148549"/>
                <a:chExt cx="2748722" cy="3414820"/>
              </a:xfrm>
            </p:grpSpPr>
            <p:grpSp>
              <p:nvGrpSpPr>
                <p:cNvPr id="78" name="Group 332"/>
                <p:cNvGrpSpPr/>
                <p:nvPr/>
              </p:nvGrpSpPr>
              <p:grpSpPr>
                <a:xfrm>
                  <a:off x="4151618" y="2148549"/>
                  <a:ext cx="2748722" cy="3414820"/>
                  <a:chOff x="3015227" y="900331"/>
                  <a:chExt cx="3079186" cy="4796834"/>
                </a:xfrm>
              </p:grpSpPr>
              <p:sp>
                <p:nvSpPr>
                  <p:cNvPr id="84" name="Rounded Rectangle 338"/>
                  <p:cNvSpPr/>
                  <p:nvPr/>
                </p:nvSpPr>
                <p:spPr>
                  <a:xfrm>
                    <a:off x="3015227" y="900331"/>
                    <a:ext cx="3079186" cy="4796834"/>
                  </a:xfrm>
                  <a:prstGeom prst="roundRect">
                    <a:avLst>
                      <a:gd name="adj" fmla="val 835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339"/>
                  <p:cNvSpPr/>
                  <p:nvPr/>
                </p:nvSpPr>
                <p:spPr>
                  <a:xfrm>
                    <a:off x="3368546" y="1474122"/>
                    <a:ext cx="2359847" cy="3569704"/>
                  </a:xfrm>
                  <a:prstGeom prst="rect">
                    <a:avLst/>
                  </a:prstGeom>
                  <a:solidFill>
                    <a:schemeClr val="bg1"/>
                  </a:solid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ounded Rectangle 340"/>
                  <p:cNvSpPr/>
                  <p:nvPr/>
                </p:nvSpPr>
                <p:spPr>
                  <a:xfrm>
                    <a:off x="3076360" y="979017"/>
                    <a:ext cx="2945940" cy="4643559"/>
                  </a:xfrm>
                  <a:prstGeom prst="roundRect">
                    <a:avLst>
                      <a:gd name="adj" fmla="val 8358"/>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9" name="Group 333"/>
                <p:cNvGrpSpPr/>
                <p:nvPr/>
              </p:nvGrpSpPr>
              <p:grpSpPr>
                <a:xfrm>
                  <a:off x="5344391" y="5210631"/>
                  <a:ext cx="332102" cy="193945"/>
                  <a:chOff x="5302703" y="5194756"/>
                  <a:chExt cx="332102" cy="193945"/>
                </a:xfrm>
              </p:grpSpPr>
              <p:sp>
                <p:nvSpPr>
                  <p:cNvPr id="80" name="Rectangle 334"/>
                  <p:cNvSpPr/>
                  <p:nvPr/>
                </p:nvSpPr>
                <p:spPr>
                  <a:xfrm>
                    <a:off x="5302703" y="5194756"/>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335"/>
                  <p:cNvSpPr/>
                  <p:nvPr/>
                </p:nvSpPr>
                <p:spPr>
                  <a:xfrm>
                    <a:off x="5302703" y="5250260"/>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336"/>
                  <p:cNvSpPr/>
                  <p:nvPr/>
                </p:nvSpPr>
                <p:spPr>
                  <a:xfrm>
                    <a:off x="5302703" y="5305764"/>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337"/>
                  <p:cNvSpPr/>
                  <p:nvPr/>
                </p:nvSpPr>
                <p:spPr>
                  <a:xfrm>
                    <a:off x="5302703" y="5361269"/>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grpSp>
        <p:nvGrpSpPr>
          <p:cNvPr id="154" name="Group 13"/>
          <p:cNvGrpSpPr/>
          <p:nvPr/>
        </p:nvGrpSpPr>
        <p:grpSpPr>
          <a:xfrm>
            <a:off x="7216581" y="1084081"/>
            <a:ext cx="2295984" cy="1719437"/>
            <a:chOff x="7793135" y="1231163"/>
            <a:chExt cx="2296283" cy="1719437"/>
          </a:xfrm>
        </p:grpSpPr>
        <p:grpSp>
          <p:nvGrpSpPr>
            <p:cNvPr id="155" name="Group 388"/>
            <p:cNvGrpSpPr/>
            <p:nvPr/>
          </p:nvGrpSpPr>
          <p:grpSpPr>
            <a:xfrm flipH="1">
              <a:off x="8338306" y="1231163"/>
              <a:ext cx="899570" cy="617968"/>
              <a:chOff x="3625990" y="2794000"/>
              <a:chExt cx="2511285" cy="1725151"/>
            </a:xfrm>
          </p:grpSpPr>
          <p:sp>
            <p:nvSpPr>
              <p:cNvPr id="172" name="Freeform 389"/>
              <p:cNvSpPr/>
              <p:nvPr/>
            </p:nvSpPr>
            <p:spPr>
              <a:xfrm>
                <a:off x="3933825" y="2794000"/>
                <a:ext cx="254000" cy="149225"/>
              </a:xfrm>
              <a:custGeom>
                <a:avLst/>
                <a:gdLst>
                  <a:gd name="connsiteX0" fmla="*/ 244475 w 254000"/>
                  <a:gd name="connsiteY0" fmla="*/ 79375 h 149225"/>
                  <a:gd name="connsiteX1" fmla="*/ 254000 w 254000"/>
                  <a:gd name="connsiteY1" fmla="*/ 31750 h 149225"/>
                  <a:gd name="connsiteX2" fmla="*/ 161925 w 254000"/>
                  <a:gd name="connsiteY2" fmla="*/ 0 h 149225"/>
                  <a:gd name="connsiteX3" fmla="*/ 0 w 254000"/>
                  <a:gd name="connsiteY3" fmla="*/ 44450 h 149225"/>
                  <a:gd name="connsiteX4" fmla="*/ 133350 w 254000"/>
                  <a:gd name="connsiteY4" fmla="*/ 139700 h 149225"/>
                  <a:gd name="connsiteX5" fmla="*/ 187325 w 254000"/>
                  <a:gd name="connsiteY5" fmla="*/ 149225 h 149225"/>
                  <a:gd name="connsiteX6" fmla="*/ 244475 w 254000"/>
                  <a:gd name="connsiteY6" fmla="*/ 79375 h 14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 h="149225">
                    <a:moveTo>
                      <a:pt x="244475" y="79375"/>
                    </a:moveTo>
                    <a:lnTo>
                      <a:pt x="254000" y="31750"/>
                    </a:lnTo>
                    <a:lnTo>
                      <a:pt x="161925" y="0"/>
                    </a:lnTo>
                    <a:lnTo>
                      <a:pt x="0" y="44450"/>
                    </a:lnTo>
                    <a:lnTo>
                      <a:pt x="133350" y="139700"/>
                    </a:lnTo>
                    <a:lnTo>
                      <a:pt x="187325" y="149225"/>
                    </a:lnTo>
                    <a:lnTo>
                      <a:pt x="244475" y="79375"/>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3" name="Group 390"/>
              <p:cNvGrpSpPr/>
              <p:nvPr/>
            </p:nvGrpSpPr>
            <p:grpSpPr>
              <a:xfrm>
                <a:off x="3625990" y="2857548"/>
                <a:ext cx="2511285" cy="1661603"/>
                <a:chOff x="3625990" y="2857548"/>
                <a:chExt cx="2511285" cy="1661603"/>
              </a:xfrm>
            </p:grpSpPr>
            <p:sp>
              <p:nvSpPr>
                <p:cNvPr id="174" name="Freeform 391"/>
                <p:cNvSpPr/>
                <p:nvPr/>
              </p:nvSpPr>
              <p:spPr>
                <a:xfrm>
                  <a:off x="4122953" y="3860681"/>
                  <a:ext cx="575189" cy="639612"/>
                </a:xfrm>
                <a:custGeom>
                  <a:avLst/>
                  <a:gdLst>
                    <a:gd name="connsiteX0" fmla="*/ 0 w 575189"/>
                    <a:gd name="connsiteY0" fmla="*/ 197865 h 639612"/>
                    <a:gd name="connsiteX1" fmla="*/ 225474 w 575189"/>
                    <a:gd name="connsiteY1" fmla="*/ 340513 h 639612"/>
                    <a:gd name="connsiteX2" fmla="*/ 165654 w 575189"/>
                    <a:gd name="connsiteY2" fmla="*/ 377325 h 639612"/>
                    <a:gd name="connsiteX3" fmla="*/ 427940 w 575189"/>
                    <a:gd name="connsiteY3" fmla="*/ 552183 h 639612"/>
                    <a:gd name="connsiteX4" fmla="*/ 414136 w 575189"/>
                    <a:gd name="connsiteY4" fmla="*/ 639612 h 639612"/>
                    <a:gd name="connsiteX5" fmla="*/ 575189 w 575189"/>
                    <a:gd name="connsiteY5" fmla="*/ 639612 h 639612"/>
                    <a:gd name="connsiteX6" fmla="*/ 529174 w 575189"/>
                    <a:gd name="connsiteY6" fmla="*/ 538378 h 639612"/>
                    <a:gd name="connsiteX7" fmla="*/ 372722 w 575189"/>
                    <a:gd name="connsiteY7" fmla="*/ 363520 h 639612"/>
                    <a:gd name="connsiteX8" fmla="*/ 464753 w 575189"/>
                    <a:gd name="connsiteY8" fmla="*/ 165655 h 639612"/>
                    <a:gd name="connsiteX9" fmla="*/ 492362 w 575189"/>
                    <a:gd name="connsiteY9" fmla="*/ 0 h 639612"/>
                    <a:gd name="connsiteX10" fmla="*/ 391128 w 575189"/>
                    <a:gd name="connsiteY10" fmla="*/ 4601 h 639612"/>
                    <a:gd name="connsiteX11" fmla="*/ 0 w 575189"/>
                    <a:gd name="connsiteY11" fmla="*/ 197865 h 63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189" h="639612">
                      <a:moveTo>
                        <a:pt x="0" y="197865"/>
                      </a:moveTo>
                      <a:lnTo>
                        <a:pt x="225474" y="340513"/>
                      </a:lnTo>
                      <a:lnTo>
                        <a:pt x="165654" y="377325"/>
                      </a:lnTo>
                      <a:lnTo>
                        <a:pt x="427940" y="552183"/>
                      </a:lnTo>
                      <a:lnTo>
                        <a:pt x="414136" y="639612"/>
                      </a:lnTo>
                      <a:lnTo>
                        <a:pt x="575189" y="639612"/>
                      </a:lnTo>
                      <a:lnTo>
                        <a:pt x="529174" y="538378"/>
                      </a:lnTo>
                      <a:lnTo>
                        <a:pt x="372722" y="363520"/>
                      </a:lnTo>
                      <a:lnTo>
                        <a:pt x="464753" y="165655"/>
                      </a:lnTo>
                      <a:lnTo>
                        <a:pt x="492362" y="0"/>
                      </a:lnTo>
                      <a:lnTo>
                        <a:pt x="391128" y="4601"/>
                      </a:lnTo>
                      <a:lnTo>
                        <a:pt x="0" y="197865"/>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Freeform 392"/>
                <p:cNvSpPr/>
                <p:nvPr/>
              </p:nvSpPr>
              <p:spPr>
                <a:xfrm>
                  <a:off x="5139887" y="3869884"/>
                  <a:ext cx="469354" cy="630409"/>
                </a:xfrm>
                <a:custGeom>
                  <a:avLst/>
                  <a:gdLst>
                    <a:gd name="connsiteX0" fmla="*/ 0 w 469354"/>
                    <a:gd name="connsiteY0" fmla="*/ 156452 h 630409"/>
                    <a:gd name="connsiteX1" fmla="*/ 92030 w 469354"/>
                    <a:gd name="connsiteY1" fmla="*/ 170256 h 630409"/>
                    <a:gd name="connsiteX2" fmla="*/ 165654 w 469354"/>
                    <a:gd name="connsiteY2" fmla="*/ 561386 h 630409"/>
                    <a:gd name="connsiteX3" fmla="*/ 161053 w 469354"/>
                    <a:gd name="connsiteY3" fmla="*/ 625807 h 630409"/>
                    <a:gd name="connsiteX4" fmla="*/ 326707 w 469354"/>
                    <a:gd name="connsiteY4" fmla="*/ 630409 h 630409"/>
                    <a:gd name="connsiteX5" fmla="*/ 266887 w 469354"/>
                    <a:gd name="connsiteY5" fmla="*/ 561386 h 630409"/>
                    <a:gd name="connsiteX6" fmla="*/ 266887 w 469354"/>
                    <a:gd name="connsiteY6" fmla="*/ 165655 h 630409"/>
                    <a:gd name="connsiteX7" fmla="*/ 460151 w 469354"/>
                    <a:gd name="connsiteY7" fmla="*/ 151850 h 630409"/>
                    <a:gd name="connsiteX8" fmla="*/ 469354 w 469354"/>
                    <a:gd name="connsiteY8" fmla="*/ 0 h 630409"/>
                    <a:gd name="connsiteX9" fmla="*/ 55218 w 469354"/>
                    <a:gd name="connsiteY9" fmla="*/ 55218 h 630409"/>
                    <a:gd name="connsiteX10" fmla="*/ 0 w 469354"/>
                    <a:gd name="connsiteY10" fmla="*/ 156452 h 6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354" h="630409">
                      <a:moveTo>
                        <a:pt x="0" y="156452"/>
                      </a:moveTo>
                      <a:lnTo>
                        <a:pt x="92030" y="170256"/>
                      </a:lnTo>
                      <a:lnTo>
                        <a:pt x="165654" y="561386"/>
                      </a:lnTo>
                      <a:lnTo>
                        <a:pt x="161053" y="625807"/>
                      </a:lnTo>
                      <a:lnTo>
                        <a:pt x="326707" y="630409"/>
                      </a:lnTo>
                      <a:lnTo>
                        <a:pt x="266887" y="561386"/>
                      </a:lnTo>
                      <a:lnTo>
                        <a:pt x="266887" y="165655"/>
                      </a:lnTo>
                      <a:lnTo>
                        <a:pt x="460151" y="151850"/>
                      </a:lnTo>
                      <a:lnTo>
                        <a:pt x="469354" y="0"/>
                      </a:lnTo>
                      <a:lnTo>
                        <a:pt x="55218" y="55218"/>
                      </a:lnTo>
                      <a:lnTo>
                        <a:pt x="0" y="15645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Freeform 393"/>
                <p:cNvSpPr/>
                <p:nvPr/>
              </p:nvSpPr>
              <p:spPr>
                <a:xfrm>
                  <a:off x="3625990" y="2857548"/>
                  <a:ext cx="667219" cy="773056"/>
                </a:xfrm>
                <a:custGeom>
                  <a:avLst/>
                  <a:gdLst>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2466 w 667219"/>
                    <a:gd name="connsiteY4" fmla="*/ 299099 h 773056"/>
                    <a:gd name="connsiteX5" fmla="*/ 570587 w 667219"/>
                    <a:gd name="connsiteY5" fmla="*/ 257685 h 773056"/>
                    <a:gd name="connsiteX6" fmla="*/ 667219 w 667219"/>
                    <a:gd name="connsiteY6" fmla="*/ 165655 h 773056"/>
                    <a:gd name="connsiteX7" fmla="*/ 667219 w 667219"/>
                    <a:gd name="connsiteY7" fmla="*/ 46015 h 773056"/>
                    <a:gd name="connsiteX8" fmla="*/ 519971 w 667219"/>
                    <a:gd name="connsiteY8" fmla="*/ 0 h 773056"/>
                    <a:gd name="connsiteX9" fmla="*/ 519971 w 667219"/>
                    <a:gd name="connsiteY9" fmla="*/ 27609 h 773056"/>
                    <a:gd name="connsiteX10" fmla="*/ 588993 w 667219"/>
                    <a:gd name="connsiteY10" fmla="*/ 78226 h 773056"/>
                    <a:gd name="connsiteX11" fmla="*/ 593595 w 667219"/>
                    <a:gd name="connsiteY11" fmla="*/ 133444 h 773056"/>
                    <a:gd name="connsiteX12" fmla="*/ 570587 w 667219"/>
                    <a:gd name="connsiteY12" fmla="*/ 184061 h 773056"/>
                    <a:gd name="connsiteX13" fmla="*/ 257685 w 667219"/>
                    <a:gd name="connsiteY13" fmla="*/ 179459 h 773056"/>
                    <a:gd name="connsiteX14" fmla="*/ 46015 w 667219"/>
                    <a:gd name="connsiteY14" fmla="*/ 303701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2466 w 667219"/>
                    <a:gd name="connsiteY4" fmla="*/ 299099 h 773056"/>
                    <a:gd name="connsiteX5" fmla="*/ 570587 w 667219"/>
                    <a:gd name="connsiteY5" fmla="*/ 257685 h 773056"/>
                    <a:gd name="connsiteX6" fmla="*/ 667219 w 667219"/>
                    <a:gd name="connsiteY6" fmla="*/ 1656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593595 w 667219"/>
                    <a:gd name="connsiteY11" fmla="*/ 133444 h 773056"/>
                    <a:gd name="connsiteX12" fmla="*/ 570587 w 667219"/>
                    <a:gd name="connsiteY12" fmla="*/ 184061 h 773056"/>
                    <a:gd name="connsiteX13" fmla="*/ 257685 w 667219"/>
                    <a:gd name="connsiteY13" fmla="*/ 179459 h 773056"/>
                    <a:gd name="connsiteX14" fmla="*/ 46015 w 667219"/>
                    <a:gd name="connsiteY14" fmla="*/ 303701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2466 w 667219"/>
                    <a:gd name="connsiteY4" fmla="*/ 299099 h 773056"/>
                    <a:gd name="connsiteX5" fmla="*/ 570587 w 667219"/>
                    <a:gd name="connsiteY5" fmla="*/ 257685 h 773056"/>
                    <a:gd name="connsiteX6" fmla="*/ 667219 w 667219"/>
                    <a:gd name="connsiteY6" fmla="*/ 1656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57685 w 667219"/>
                    <a:gd name="connsiteY13" fmla="*/ 179459 h 773056"/>
                    <a:gd name="connsiteX14" fmla="*/ 46015 w 667219"/>
                    <a:gd name="connsiteY14" fmla="*/ 303701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2466 w 667219"/>
                    <a:gd name="connsiteY4" fmla="*/ 299099 h 773056"/>
                    <a:gd name="connsiteX5" fmla="*/ 570587 w 667219"/>
                    <a:gd name="connsiteY5" fmla="*/ 257685 h 773056"/>
                    <a:gd name="connsiteX6" fmla="*/ 667219 w 667219"/>
                    <a:gd name="connsiteY6" fmla="*/ 1656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57685 w 667219"/>
                    <a:gd name="connsiteY13" fmla="*/ 179459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2466 w 667219"/>
                    <a:gd name="connsiteY4" fmla="*/ 299099 h 773056"/>
                    <a:gd name="connsiteX5" fmla="*/ 570587 w 667219"/>
                    <a:gd name="connsiteY5" fmla="*/ 257685 h 773056"/>
                    <a:gd name="connsiteX6" fmla="*/ 667219 w 667219"/>
                    <a:gd name="connsiteY6" fmla="*/ 1656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00535 w 667219"/>
                    <a:gd name="connsiteY13" fmla="*/ 182634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5641 w 667219"/>
                    <a:gd name="connsiteY4" fmla="*/ 270524 h 773056"/>
                    <a:gd name="connsiteX5" fmla="*/ 570587 w 667219"/>
                    <a:gd name="connsiteY5" fmla="*/ 257685 h 773056"/>
                    <a:gd name="connsiteX6" fmla="*/ 667219 w 667219"/>
                    <a:gd name="connsiteY6" fmla="*/ 1656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00535 w 667219"/>
                    <a:gd name="connsiteY13" fmla="*/ 182634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5641 w 667219"/>
                    <a:gd name="connsiteY4" fmla="*/ 270524 h 773056"/>
                    <a:gd name="connsiteX5" fmla="*/ 570587 w 667219"/>
                    <a:gd name="connsiteY5" fmla="*/ 267210 h 773056"/>
                    <a:gd name="connsiteX6" fmla="*/ 667219 w 667219"/>
                    <a:gd name="connsiteY6" fmla="*/ 1656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00535 w 667219"/>
                    <a:gd name="connsiteY13" fmla="*/ 182634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5641 w 667219"/>
                    <a:gd name="connsiteY4" fmla="*/ 270524 h 773056"/>
                    <a:gd name="connsiteX5" fmla="*/ 570587 w 667219"/>
                    <a:gd name="connsiteY5" fmla="*/ 267210 h 773056"/>
                    <a:gd name="connsiteX6" fmla="*/ 667219 w 667219"/>
                    <a:gd name="connsiteY6" fmla="*/ 2037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00535 w 667219"/>
                    <a:gd name="connsiteY13" fmla="*/ 182634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7042 w 667219"/>
                    <a:gd name="connsiteY0" fmla="*/ 600086 h 773056"/>
                    <a:gd name="connsiteX1" fmla="*/ 188662 w 667219"/>
                    <a:gd name="connsiteY1" fmla="*/ 607401 h 773056"/>
                    <a:gd name="connsiteX2" fmla="*/ 110436 w 667219"/>
                    <a:gd name="connsiteY2" fmla="*/ 515371 h 773056"/>
                    <a:gd name="connsiteX3" fmla="*/ 110436 w 667219"/>
                    <a:gd name="connsiteY3" fmla="*/ 377325 h 773056"/>
                    <a:gd name="connsiteX4" fmla="*/ 205641 w 667219"/>
                    <a:gd name="connsiteY4" fmla="*/ 270524 h 773056"/>
                    <a:gd name="connsiteX5" fmla="*/ 570587 w 667219"/>
                    <a:gd name="connsiteY5" fmla="*/ 267210 h 773056"/>
                    <a:gd name="connsiteX6" fmla="*/ 667219 w 667219"/>
                    <a:gd name="connsiteY6" fmla="*/ 2037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00535 w 667219"/>
                    <a:gd name="connsiteY13" fmla="*/ 182634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7042 w 667219"/>
                    <a:gd name="connsiteY18" fmla="*/ 600086 h 773056"/>
                    <a:gd name="connsiteX0" fmla="*/ 287042 w 667219"/>
                    <a:gd name="connsiteY0" fmla="*/ 600086 h 773056"/>
                    <a:gd name="connsiteX1" fmla="*/ 188662 w 667219"/>
                    <a:gd name="connsiteY1" fmla="*/ 607401 h 773056"/>
                    <a:gd name="connsiteX2" fmla="*/ 110436 w 667219"/>
                    <a:gd name="connsiteY2" fmla="*/ 515371 h 773056"/>
                    <a:gd name="connsiteX3" fmla="*/ 110436 w 667219"/>
                    <a:gd name="connsiteY3" fmla="*/ 377325 h 773056"/>
                    <a:gd name="connsiteX4" fmla="*/ 205641 w 667219"/>
                    <a:gd name="connsiteY4" fmla="*/ 270524 h 773056"/>
                    <a:gd name="connsiteX5" fmla="*/ 570587 w 667219"/>
                    <a:gd name="connsiteY5" fmla="*/ 267210 h 773056"/>
                    <a:gd name="connsiteX6" fmla="*/ 667219 w 667219"/>
                    <a:gd name="connsiteY6" fmla="*/ 2037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00535 w 667219"/>
                    <a:gd name="connsiteY13" fmla="*/ 182634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7042 w 667219"/>
                    <a:gd name="connsiteY18" fmla="*/ 600086 h 773056"/>
                    <a:gd name="connsiteX0" fmla="*/ 287042 w 667219"/>
                    <a:gd name="connsiteY0" fmla="*/ 600086 h 773056"/>
                    <a:gd name="connsiteX1" fmla="*/ 172787 w 667219"/>
                    <a:gd name="connsiteY1" fmla="*/ 591526 h 773056"/>
                    <a:gd name="connsiteX2" fmla="*/ 110436 w 667219"/>
                    <a:gd name="connsiteY2" fmla="*/ 515371 h 773056"/>
                    <a:gd name="connsiteX3" fmla="*/ 110436 w 667219"/>
                    <a:gd name="connsiteY3" fmla="*/ 377325 h 773056"/>
                    <a:gd name="connsiteX4" fmla="*/ 205641 w 667219"/>
                    <a:gd name="connsiteY4" fmla="*/ 270524 h 773056"/>
                    <a:gd name="connsiteX5" fmla="*/ 570587 w 667219"/>
                    <a:gd name="connsiteY5" fmla="*/ 267210 h 773056"/>
                    <a:gd name="connsiteX6" fmla="*/ 667219 w 667219"/>
                    <a:gd name="connsiteY6" fmla="*/ 2037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00535 w 667219"/>
                    <a:gd name="connsiteY13" fmla="*/ 182634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7042 w 667219"/>
                    <a:gd name="connsiteY18" fmla="*/ 600086 h 773056"/>
                    <a:gd name="connsiteX0" fmla="*/ 287042 w 667219"/>
                    <a:gd name="connsiteY0" fmla="*/ 600086 h 773056"/>
                    <a:gd name="connsiteX1" fmla="*/ 172787 w 667219"/>
                    <a:gd name="connsiteY1" fmla="*/ 591526 h 773056"/>
                    <a:gd name="connsiteX2" fmla="*/ 110436 w 667219"/>
                    <a:gd name="connsiteY2" fmla="*/ 515371 h 773056"/>
                    <a:gd name="connsiteX3" fmla="*/ 110436 w 667219"/>
                    <a:gd name="connsiteY3" fmla="*/ 377325 h 773056"/>
                    <a:gd name="connsiteX4" fmla="*/ 205641 w 667219"/>
                    <a:gd name="connsiteY4" fmla="*/ 270524 h 773056"/>
                    <a:gd name="connsiteX5" fmla="*/ 387210 w 667219"/>
                    <a:gd name="connsiteY5" fmla="*/ 266652 h 773056"/>
                    <a:gd name="connsiteX6" fmla="*/ 570587 w 667219"/>
                    <a:gd name="connsiteY6" fmla="*/ 267210 h 773056"/>
                    <a:gd name="connsiteX7" fmla="*/ 667219 w 667219"/>
                    <a:gd name="connsiteY7" fmla="*/ 203755 h 773056"/>
                    <a:gd name="connsiteX8" fmla="*/ 667219 w 667219"/>
                    <a:gd name="connsiteY8" fmla="*/ 46015 h 773056"/>
                    <a:gd name="connsiteX9" fmla="*/ 519971 w 667219"/>
                    <a:gd name="connsiteY9" fmla="*/ 0 h 773056"/>
                    <a:gd name="connsiteX10" fmla="*/ 519971 w 667219"/>
                    <a:gd name="connsiteY10" fmla="*/ 27609 h 773056"/>
                    <a:gd name="connsiteX11" fmla="*/ 608043 w 667219"/>
                    <a:gd name="connsiteY11" fmla="*/ 84576 h 773056"/>
                    <a:gd name="connsiteX12" fmla="*/ 612645 w 667219"/>
                    <a:gd name="connsiteY12" fmla="*/ 155669 h 773056"/>
                    <a:gd name="connsiteX13" fmla="*/ 570587 w 667219"/>
                    <a:gd name="connsiteY13" fmla="*/ 184061 h 773056"/>
                    <a:gd name="connsiteX14" fmla="*/ 200535 w 667219"/>
                    <a:gd name="connsiteY14" fmla="*/ 182634 h 773056"/>
                    <a:gd name="connsiteX15" fmla="*/ 42840 w 667219"/>
                    <a:gd name="connsiteY15" fmla="*/ 275126 h 773056"/>
                    <a:gd name="connsiteX16" fmla="*/ 0 w 667219"/>
                    <a:gd name="connsiteY16" fmla="*/ 524574 h 773056"/>
                    <a:gd name="connsiteX17" fmla="*/ 59820 w 667219"/>
                    <a:gd name="connsiteY17" fmla="*/ 681026 h 773056"/>
                    <a:gd name="connsiteX18" fmla="*/ 271489 w 667219"/>
                    <a:gd name="connsiteY18" fmla="*/ 773056 h 773056"/>
                    <a:gd name="connsiteX19" fmla="*/ 287042 w 667219"/>
                    <a:gd name="connsiteY19" fmla="*/ 600086 h 773056"/>
                    <a:gd name="connsiteX0" fmla="*/ 287042 w 667219"/>
                    <a:gd name="connsiteY0" fmla="*/ 600086 h 773056"/>
                    <a:gd name="connsiteX1" fmla="*/ 172787 w 667219"/>
                    <a:gd name="connsiteY1" fmla="*/ 591526 h 773056"/>
                    <a:gd name="connsiteX2" fmla="*/ 110436 w 667219"/>
                    <a:gd name="connsiteY2" fmla="*/ 515371 h 773056"/>
                    <a:gd name="connsiteX3" fmla="*/ 110436 w 667219"/>
                    <a:gd name="connsiteY3" fmla="*/ 377325 h 773056"/>
                    <a:gd name="connsiteX4" fmla="*/ 205641 w 667219"/>
                    <a:gd name="connsiteY4" fmla="*/ 270524 h 773056"/>
                    <a:gd name="connsiteX5" fmla="*/ 387210 w 667219"/>
                    <a:gd name="connsiteY5" fmla="*/ 285702 h 773056"/>
                    <a:gd name="connsiteX6" fmla="*/ 570587 w 667219"/>
                    <a:gd name="connsiteY6" fmla="*/ 267210 h 773056"/>
                    <a:gd name="connsiteX7" fmla="*/ 667219 w 667219"/>
                    <a:gd name="connsiteY7" fmla="*/ 203755 h 773056"/>
                    <a:gd name="connsiteX8" fmla="*/ 667219 w 667219"/>
                    <a:gd name="connsiteY8" fmla="*/ 46015 h 773056"/>
                    <a:gd name="connsiteX9" fmla="*/ 519971 w 667219"/>
                    <a:gd name="connsiteY9" fmla="*/ 0 h 773056"/>
                    <a:gd name="connsiteX10" fmla="*/ 519971 w 667219"/>
                    <a:gd name="connsiteY10" fmla="*/ 27609 h 773056"/>
                    <a:gd name="connsiteX11" fmla="*/ 608043 w 667219"/>
                    <a:gd name="connsiteY11" fmla="*/ 84576 h 773056"/>
                    <a:gd name="connsiteX12" fmla="*/ 612645 w 667219"/>
                    <a:gd name="connsiteY12" fmla="*/ 155669 h 773056"/>
                    <a:gd name="connsiteX13" fmla="*/ 570587 w 667219"/>
                    <a:gd name="connsiteY13" fmla="*/ 184061 h 773056"/>
                    <a:gd name="connsiteX14" fmla="*/ 200535 w 667219"/>
                    <a:gd name="connsiteY14" fmla="*/ 182634 h 773056"/>
                    <a:gd name="connsiteX15" fmla="*/ 42840 w 667219"/>
                    <a:gd name="connsiteY15" fmla="*/ 275126 h 773056"/>
                    <a:gd name="connsiteX16" fmla="*/ 0 w 667219"/>
                    <a:gd name="connsiteY16" fmla="*/ 524574 h 773056"/>
                    <a:gd name="connsiteX17" fmla="*/ 59820 w 667219"/>
                    <a:gd name="connsiteY17" fmla="*/ 681026 h 773056"/>
                    <a:gd name="connsiteX18" fmla="*/ 271489 w 667219"/>
                    <a:gd name="connsiteY18" fmla="*/ 773056 h 773056"/>
                    <a:gd name="connsiteX19" fmla="*/ 287042 w 667219"/>
                    <a:gd name="connsiteY19" fmla="*/ 600086 h 773056"/>
                    <a:gd name="connsiteX0" fmla="*/ 287042 w 667219"/>
                    <a:gd name="connsiteY0" fmla="*/ 600086 h 773056"/>
                    <a:gd name="connsiteX1" fmla="*/ 172787 w 667219"/>
                    <a:gd name="connsiteY1" fmla="*/ 591526 h 773056"/>
                    <a:gd name="connsiteX2" fmla="*/ 110436 w 667219"/>
                    <a:gd name="connsiteY2" fmla="*/ 515371 h 773056"/>
                    <a:gd name="connsiteX3" fmla="*/ 110436 w 667219"/>
                    <a:gd name="connsiteY3" fmla="*/ 377325 h 773056"/>
                    <a:gd name="connsiteX4" fmla="*/ 205641 w 667219"/>
                    <a:gd name="connsiteY4" fmla="*/ 270524 h 773056"/>
                    <a:gd name="connsiteX5" fmla="*/ 387210 w 667219"/>
                    <a:gd name="connsiteY5" fmla="*/ 285702 h 773056"/>
                    <a:gd name="connsiteX6" fmla="*/ 570587 w 667219"/>
                    <a:gd name="connsiteY6" fmla="*/ 267210 h 773056"/>
                    <a:gd name="connsiteX7" fmla="*/ 667219 w 667219"/>
                    <a:gd name="connsiteY7" fmla="*/ 203755 h 773056"/>
                    <a:gd name="connsiteX8" fmla="*/ 667219 w 667219"/>
                    <a:gd name="connsiteY8" fmla="*/ 46015 h 773056"/>
                    <a:gd name="connsiteX9" fmla="*/ 519971 w 667219"/>
                    <a:gd name="connsiteY9" fmla="*/ 0 h 773056"/>
                    <a:gd name="connsiteX10" fmla="*/ 519971 w 667219"/>
                    <a:gd name="connsiteY10" fmla="*/ 27609 h 773056"/>
                    <a:gd name="connsiteX11" fmla="*/ 608043 w 667219"/>
                    <a:gd name="connsiteY11" fmla="*/ 84576 h 773056"/>
                    <a:gd name="connsiteX12" fmla="*/ 612645 w 667219"/>
                    <a:gd name="connsiteY12" fmla="*/ 155669 h 773056"/>
                    <a:gd name="connsiteX13" fmla="*/ 570587 w 667219"/>
                    <a:gd name="connsiteY13" fmla="*/ 184061 h 773056"/>
                    <a:gd name="connsiteX14" fmla="*/ 396735 w 667219"/>
                    <a:gd name="connsiteY14" fmla="*/ 184102 h 773056"/>
                    <a:gd name="connsiteX15" fmla="*/ 200535 w 667219"/>
                    <a:gd name="connsiteY15" fmla="*/ 182634 h 773056"/>
                    <a:gd name="connsiteX16" fmla="*/ 42840 w 667219"/>
                    <a:gd name="connsiteY16" fmla="*/ 275126 h 773056"/>
                    <a:gd name="connsiteX17" fmla="*/ 0 w 667219"/>
                    <a:gd name="connsiteY17" fmla="*/ 524574 h 773056"/>
                    <a:gd name="connsiteX18" fmla="*/ 59820 w 667219"/>
                    <a:gd name="connsiteY18" fmla="*/ 681026 h 773056"/>
                    <a:gd name="connsiteX19" fmla="*/ 271489 w 667219"/>
                    <a:gd name="connsiteY19" fmla="*/ 773056 h 773056"/>
                    <a:gd name="connsiteX20" fmla="*/ 287042 w 667219"/>
                    <a:gd name="connsiteY20" fmla="*/ 600086 h 773056"/>
                    <a:gd name="connsiteX0" fmla="*/ 287042 w 667219"/>
                    <a:gd name="connsiteY0" fmla="*/ 600086 h 773056"/>
                    <a:gd name="connsiteX1" fmla="*/ 172787 w 667219"/>
                    <a:gd name="connsiteY1" fmla="*/ 591526 h 773056"/>
                    <a:gd name="connsiteX2" fmla="*/ 110436 w 667219"/>
                    <a:gd name="connsiteY2" fmla="*/ 515371 h 773056"/>
                    <a:gd name="connsiteX3" fmla="*/ 110436 w 667219"/>
                    <a:gd name="connsiteY3" fmla="*/ 377325 h 773056"/>
                    <a:gd name="connsiteX4" fmla="*/ 205641 w 667219"/>
                    <a:gd name="connsiteY4" fmla="*/ 270524 h 773056"/>
                    <a:gd name="connsiteX5" fmla="*/ 387210 w 667219"/>
                    <a:gd name="connsiteY5" fmla="*/ 285702 h 773056"/>
                    <a:gd name="connsiteX6" fmla="*/ 570587 w 667219"/>
                    <a:gd name="connsiteY6" fmla="*/ 267210 h 773056"/>
                    <a:gd name="connsiteX7" fmla="*/ 667219 w 667219"/>
                    <a:gd name="connsiteY7" fmla="*/ 203755 h 773056"/>
                    <a:gd name="connsiteX8" fmla="*/ 667219 w 667219"/>
                    <a:gd name="connsiteY8" fmla="*/ 46015 h 773056"/>
                    <a:gd name="connsiteX9" fmla="*/ 519971 w 667219"/>
                    <a:gd name="connsiteY9" fmla="*/ 0 h 773056"/>
                    <a:gd name="connsiteX10" fmla="*/ 519971 w 667219"/>
                    <a:gd name="connsiteY10" fmla="*/ 27609 h 773056"/>
                    <a:gd name="connsiteX11" fmla="*/ 608043 w 667219"/>
                    <a:gd name="connsiteY11" fmla="*/ 84576 h 773056"/>
                    <a:gd name="connsiteX12" fmla="*/ 612645 w 667219"/>
                    <a:gd name="connsiteY12" fmla="*/ 155669 h 773056"/>
                    <a:gd name="connsiteX13" fmla="*/ 570587 w 667219"/>
                    <a:gd name="connsiteY13" fmla="*/ 184061 h 773056"/>
                    <a:gd name="connsiteX14" fmla="*/ 431660 w 667219"/>
                    <a:gd name="connsiteY14" fmla="*/ 209502 h 773056"/>
                    <a:gd name="connsiteX15" fmla="*/ 200535 w 667219"/>
                    <a:gd name="connsiteY15" fmla="*/ 182634 h 773056"/>
                    <a:gd name="connsiteX16" fmla="*/ 42840 w 667219"/>
                    <a:gd name="connsiteY16" fmla="*/ 275126 h 773056"/>
                    <a:gd name="connsiteX17" fmla="*/ 0 w 667219"/>
                    <a:gd name="connsiteY17" fmla="*/ 524574 h 773056"/>
                    <a:gd name="connsiteX18" fmla="*/ 59820 w 667219"/>
                    <a:gd name="connsiteY18" fmla="*/ 681026 h 773056"/>
                    <a:gd name="connsiteX19" fmla="*/ 271489 w 667219"/>
                    <a:gd name="connsiteY19" fmla="*/ 773056 h 773056"/>
                    <a:gd name="connsiteX20" fmla="*/ 287042 w 667219"/>
                    <a:gd name="connsiteY20" fmla="*/ 600086 h 773056"/>
                    <a:gd name="connsiteX0" fmla="*/ 287042 w 667219"/>
                    <a:gd name="connsiteY0" fmla="*/ 600086 h 773056"/>
                    <a:gd name="connsiteX1" fmla="*/ 172787 w 667219"/>
                    <a:gd name="connsiteY1" fmla="*/ 591526 h 773056"/>
                    <a:gd name="connsiteX2" fmla="*/ 110436 w 667219"/>
                    <a:gd name="connsiteY2" fmla="*/ 515371 h 773056"/>
                    <a:gd name="connsiteX3" fmla="*/ 110436 w 667219"/>
                    <a:gd name="connsiteY3" fmla="*/ 377325 h 773056"/>
                    <a:gd name="connsiteX4" fmla="*/ 205641 w 667219"/>
                    <a:gd name="connsiteY4" fmla="*/ 270524 h 773056"/>
                    <a:gd name="connsiteX5" fmla="*/ 409435 w 667219"/>
                    <a:gd name="connsiteY5" fmla="*/ 298402 h 773056"/>
                    <a:gd name="connsiteX6" fmla="*/ 570587 w 667219"/>
                    <a:gd name="connsiteY6" fmla="*/ 267210 h 773056"/>
                    <a:gd name="connsiteX7" fmla="*/ 667219 w 667219"/>
                    <a:gd name="connsiteY7" fmla="*/ 203755 h 773056"/>
                    <a:gd name="connsiteX8" fmla="*/ 667219 w 667219"/>
                    <a:gd name="connsiteY8" fmla="*/ 46015 h 773056"/>
                    <a:gd name="connsiteX9" fmla="*/ 519971 w 667219"/>
                    <a:gd name="connsiteY9" fmla="*/ 0 h 773056"/>
                    <a:gd name="connsiteX10" fmla="*/ 519971 w 667219"/>
                    <a:gd name="connsiteY10" fmla="*/ 27609 h 773056"/>
                    <a:gd name="connsiteX11" fmla="*/ 608043 w 667219"/>
                    <a:gd name="connsiteY11" fmla="*/ 84576 h 773056"/>
                    <a:gd name="connsiteX12" fmla="*/ 612645 w 667219"/>
                    <a:gd name="connsiteY12" fmla="*/ 155669 h 773056"/>
                    <a:gd name="connsiteX13" fmla="*/ 570587 w 667219"/>
                    <a:gd name="connsiteY13" fmla="*/ 184061 h 773056"/>
                    <a:gd name="connsiteX14" fmla="*/ 431660 w 667219"/>
                    <a:gd name="connsiteY14" fmla="*/ 209502 h 773056"/>
                    <a:gd name="connsiteX15" fmla="*/ 200535 w 667219"/>
                    <a:gd name="connsiteY15" fmla="*/ 182634 h 773056"/>
                    <a:gd name="connsiteX16" fmla="*/ 42840 w 667219"/>
                    <a:gd name="connsiteY16" fmla="*/ 275126 h 773056"/>
                    <a:gd name="connsiteX17" fmla="*/ 0 w 667219"/>
                    <a:gd name="connsiteY17" fmla="*/ 524574 h 773056"/>
                    <a:gd name="connsiteX18" fmla="*/ 59820 w 667219"/>
                    <a:gd name="connsiteY18" fmla="*/ 681026 h 773056"/>
                    <a:gd name="connsiteX19" fmla="*/ 271489 w 667219"/>
                    <a:gd name="connsiteY19" fmla="*/ 773056 h 773056"/>
                    <a:gd name="connsiteX20" fmla="*/ 287042 w 667219"/>
                    <a:gd name="connsiteY20" fmla="*/ 600086 h 77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7219" h="773056">
                      <a:moveTo>
                        <a:pt x="287042" y="600086"/>
                      </a:moveTo>
                      <a:cubicBezTo>
                        <a:pt x="238374" y="608874"/>
                        <a:pt x="205580" y="589088"/>
                        <a:pt x="172787" y="591526"/>
                      </a:cubicBezTo>
                      <a:lnTo>
                        <a:pt x="110436" y="515371"/>
                      </a:lnTo>
                      <a:lnTo>
                        <a:pt x="110436" y="377325"/>
                      </a:lnTo>
                      <a:lnTo>
                        <a:pt x="205641" y="270524"/>
                      </a:lnTo>
                      <a:lnTo>
                        <a:pt x="409435" y="298402"/>
                      </a:lnTo>
                      <a:lnTo>
                        <a:pt x="570587" y="267210"/>
                      </a:lnTo>
                      <a:lnTo>
                        <a:pt x="667219" y="203755"/>
                      </a:lnTo>
                      <a:lnTo>
                        <a:pt x="667219" y="46015"/>
                      </a:lnTo>
                      <a:lnTo>
                        <a:pt x="519971" y="0"/>
                      </a:lnTo>
                      <a:lnTo>
                        <a:pt x="519971" y="27609"/>
                      </a:lnTo>
                      <a:lnTo>
                        <a:pt x="608043" y="84576"/>
                      </a:lnTo>
                      <a:lnTo>
                        <a:pt x="612645" y="155669"/>
                      </a:lnTo>
                      <a:lnTo>
                        <a:pt x="570587" y="184061"/>
                      </a:lnTo>
                      <a:lnTo>
                        <a:pt x="431660" y="209502"/>
                      </a:lnTo>
                      <a:lnTo>
                        <a:pt x="200535" y="182634"/>
                      </a:lnTo>
                      <a:lnTo>
                        <a:pt x="42840" y="275126"/>
                      </a:lnTo>
                      <a:lnTo>
                        <a:pt x="0" y="524574"/>
                      </a:lnTo>
                      <a:lnTo>
                        <a:pt x="59820" y="681026"/>
                      </a:lnTo>
                      <a:lnTo>
                        <a:pt x="271489" y="773056"/>
                      </a:lnTo>
                      <a:lnTo>
                        <a:pt x="287042" y="60008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394"/>
                <p:cNvSpPr/>
                <p:nvPr/>
              </p:nvSpPr>
              <p:spPr>
                <a:xfrm>
                  <a:off x="3722403" y="2993819"/>
                  <a:ext cx="2222593" cy="1525332"/>
                </a:xfrm>
                <a:custGeom>
                  <a:avLst/>
                  <a:gdLst>
                    <a:gd name="connsiteX0" fmla="*/ 2154554 w 2222593"/>
                    <a:gd name="connsiteY0" fmla="*/ 612372 h 1508250"/>
                    <a:gd name="connsiteX1" fmla="*/ 1372111 w 2222593"/>
                    <a:gd name="connsiteY1" fmla="*/ 0 h 1508250"/>
                    <a:gd name="connsiteX2" fmla="*/ 136077 w 2222593"/>
                    <a:gd name="connsiteY2" fmla="*/ 464949 h 1508250"/>
                    <a:gd name="connsiteX3" fmla="*/ 136077 w 2222593"/>
                    <a:gd name="connsiteY3" fmla="*/ 1077321 h 1508250"/>
                    <a:gd name="connsiteX4" fmla="*/ 0 w 2222593"/>
                    <a:gd name="connsiteY4" fmla="*/ 1054641 h 1508250"/>
                    <a:gd name="connsiteX5" fmla="*/ 102058 w 2222593"/>
                    <a:gd name="connsiteY5" fmla="*/ 1428868 h 1508250"/>
                    <a:gd name="connsiteX6" fmla="*/ 102058 w 2222593"/>
                    <a:gd name="connsiteY6" fmla="*/ 1428868 h 1508250"/>
                    <a:gd name="connsiteX7" fmla="*/ 226795 w 2222593"/>
                    <a:gd name="connsiteY7" fmla="*/ 1485569 h 1508250"/>
                    <a:gd name="connsiteX8" fmla="*/ 204115 w 2222593"/>
                    <a:gd name="connsiteY8" fmla="*/ 1224744 h 1508250"/>
                    <a:gd name="connsiteX9" fmla="*/ 396891 w 2222593"/>
                    <a:gd name="connsiteY9" fmla="*/ 1077321 h 1508250"/>
                    <a:gd name="connsiteX10" fmla="*/ 771103 w 2222593"/>
                    <a:gd name="connsiteY10" fmla="*/ 884537 h 1508250"/>
                    <a:gd name="connsiteX11" fmla="*/ 952540 w 2222593"/>
                    <a:gd name="connsiteY11" fmla="*/ 884537 h 1508250"/>
                    <a:gd name="connsiteX12" fmla="*/ 1145316 w 2222593"/>
                    <a:gd name="connsiteY12" fmla="*/ 1054641 h 1508250"/>
                    <a:gd name="connsiteX13" fmla="*/ 1043258 w 2222593"/>
                    <a:gd name="connsiteY13" fmla="*/ 1428868 h 1508250"/>
                    <a:gd name="connsiteX14" fmla="*/ 1043258 w 2222593"/>
                    <a:gd name="connsiteY14" fmla="*/ 1428868 h 1508250"/>
                    <a:gd name="connsiteX15" fmla="*/ 1179335 w 2222593"/>
                    <a:gd name="connsiteY15" fmla="*/ 1508250 h 1508250"/>
                    <a:gd name="connsiteX16" fmla="*/ 1179335 w 2222593"/>
                    <a:gd name="connsiteY16" fmla="*/ 1508250 h 1508250"/>
                    <a:gd name="connsiteX17" fmla="*/ 1190675 w 2222593"/>
                    <a:gd name="connsiteY17" fmla="*/ 1338146 h 1508250"/>
                    <a:gd name="connsiteX18" fmla="*/ 1440149 w 2222593"/>
                    <a:gd name="connsiteY18" fmla="*/ 975259 h 1508250"/>
                    <a:gd name="connsiteX19" fmla="*/ 1825701 w 2222593"/>
                    <a:gd name="connsiteY19" fmla="*/ 918558 h 1508250"/>
                    <a:gd name="connsiteX20" fmla="*/ 1814361 w 2222593"/>
                    <a:gd name="connsiteY20" fmla="*/ 1315466 h 1508250"/>
                    <a:gd name="connsiteX21" fmla="*/ 1814361 w 2222593"/>
                    <a:gd name="connsiteY21" fmla="*/ 1315466 h 1508250"/>
                    <a:gd name="connsiteX22" fmla="*/ 2177234 w 2222593"/>
                    <a:gd name="connsiteY22" fmla="*/ 1088661 h 1508250"/>
                    <a:gd name="connsiteX23" fmla="*/ 2222593 w 2222593"/>
                    <a:gd name="connsiteY23" fmla="*/ 623712 h 1508250"/>
                    <a:gd name="connsiteX24" fmla="*/ 1360771 w 2222593"/>
                    <a:gd name="connsiteY24" fmla="*/ 0 h 1508250"/>
                    <a:gd name="connsiteX0" fmla="*/ 2154554 w 2222593"/>
                    <a:gd name="connsiteY0" fmla="*/ 612372 h 1508250"/>
                    <a:gd name="connsiteX1" fmla="*/ 1372111 w 2222593"/>
                    <a:gd name="connsiteY1" fmla="*/ 0 h 1508250"/>
                    <a:gd name="connsiteX2" fmla="*/ 136077 w 2222593"/>
                    <a:gd name="connsiteY2" fmla="*/ 464949 h 1508250"/>
                    <a:gd name="connsiteX3" fmla="*/ 136077 w 2222593"/>
                    <a:gd name="connsiteY3" fmla="*/ 1077321 h 1508250"/>
                    <a:gd name="connsiteX4" fmla="*/ 0 w 2222593"/>
                    <a:gd name="connsiteY4" fmla="*/ 1054641 h 1508250"/>
                    <a:gd name="connsiteX5" fmla="*/ 102058 w 2222593"/>
                    <a:gd name="connsiteY5" fmla="*/ 1428868 h 1508250"/>
                    <a:gd name="connsiteX6" fmla="*/ 102058 w 2222593"/>
                    <a:gd name="connsiteY6" fmla="*/ 1493290 h 1508250"/>
                    <a:gd name="connsiteX7" fmla="*/ 226795 w 2222593"/>
                    <a:gd name="connsiteY7" fmla="*/ 1485569 h 1508250"/>
                    <a:gd name="connsiteX8" fmla="*/ 204115 w 2222593"/>
                    <a:gd name="connsiteY8" fmla="*/ 1224744 h 1508250"/>
                    <a:gd name="connsiteX9" fmla="*/ 396891 w 2222593"/>
                    <a:gd name="connsiteY9" fmla="*/ 1077321 h 1508250"/>
                    <a:gd name="connsiteX10" fmla="*/ 771103 w 2222593"/>
                    <a:gd name="connsiteY10" fmla="*/ 884537 h 1508250"/>
                    <a:gd name="connsiteX11" fmla="*/ 952540 w 2222593"/>
                    <a:gd name="connsiteY11" fmla="*/ 884537 h 1508250"/>
                    <a:gd name="connsiteX12" fmla="*/ 1145316 w 2222593"/>
                    <a:gd name="connsiteY12" fmla="*/ 1054641 h 1508250"/>
                    <a:gd name="connsiteX13" fmla="*/ 1043258 w 2222593"/>
                    <a:gd name="connsiteY13" fmla="*/ 1428868 h 1508250"/>
                    <a:gd name="connsiteX14" fmla="*/ 1043258 w 2222593"/>
                    <a:gd name="connsiteY14" fmla="*/ 1428868 h 1508250"/>
                    <a:gd name="connsiteX15" fmla="*/ 1179335 w 2222593"/>
                    <a:gd name="connsiteY15" fmla="*/ 1508250 h 1508250"/>
                    <a:gd name="connsiteX16" fmla="*/ 1179335 w 2222593"/>
                    <a:gd name="connsiteY16" fmla="*/ 1508250 h 1508250"/>
                    <a:gd name="connsiteX17" fmla="*/ 1190675 w 2222593"/>
                    <a:gd name="connsiteY17" fmla="*/ 1338146 h 1508250"/>
                    <a:gd name="connsiteX18" fmla="*/ 1440149 w 2222593"/>
                    <a:gd name="connsiteY18" fmla="*/ 975259 h 1508250"/>
                    <a:gd name="connsiteX19" fmla="*/ 1825701 w 2222593"/>
                    <a:gd name="connsiteY19" fmla="*/ 918558 h 1508250"/>
                    <a:gd name="connsiteX20" fmla="*/ 1814361 w 2222593"/>
                    <a:gd name="connsiteY20" fmla="*/ 1315466 h 1508250"/>
                    <a:gd name="connsiteX21" fmla="*/ 1814361 w 2222593"/>
                    <a:gd name="connsiteY21" fmla="*/ 1315466 h 1508250"/>
                    <a:gd name="connsiteX22" fmla="*/ 2177234 w 2222593"/>
                    <a:gd name="connsiteY22" fmla="*/ 1088661 h 1508250"/>
                    <a:gd name="connsiteX23" fmla="*/ 2222593 w 2222593"/>
                    <a:gd name="connsiteY23" fmla="*/ 623712 h 1508250"/>
                    <a:gd name="connsiteX24" fmla="*/ 1360771 w 2222593"/>
                    <a:gd name="connsiteY24" fmla="*/ 0 h 1508250"/>
                    <a:gd name="connsiteX0" fmla="*/ 2154554 w 2222593"/>
                    <a:gd name="connsiteY0" fmla="*/ 612372 h 1520899"/>
                    <a:gd name="connsiteX1" fmla="*/ 1372111 w 2222593"/>
                    <a:gd name="connsiteY1" fmla="*/ 0 h 1520899"/>
                    <a:gd name="connsiteX2" fmla="*/ 136077 w 2222593"/>
                    <a:gd name="connsiteY2" fmla="*/ 464949 h 1520899"/>
                    <a:gd name="connsiteX3" fmla="*/ 136077 w 2222593"/>
                    <a:gd name="connsiteY3" fmla="*/ 1077321 h 1520899"/>
                    <a:gd name="connsiteX4" fmla="*/ 0 w 2222593"/>
                    <a:gd name="connsiteY4" fmla="*/ 1054641 h 1520899"/>
                    <a:gd name="connsiteX5" fmla="*/ 102058 w 2222593"/>
                    <a:gd name="connsiteY5" fmla="*/ 1428868 h 1520899"/>
                    <a:gd name="connsiteX6" fmla="*/ 102058 w 2222593"/>
                    <a:gd name="connsiteY6" fmla="*/ 1493290 h 1520899"/>
                    <a:gd name="connsiteX7" fmla="*/ 226795 w 2222593"/>
                    <a:gd name="connsiteY7" fmla="*/ 1485569 h 1520899"/>
                    <a:gd name="connsiteX8" fmla="*/ 204115 w 2222593"/>
                    <a:gd name="connsiteY8" fmla="*/ 1224744 h 1520899"/>
                    <a:gd name="connsiteX9" fmla="*/ 396891 w 2222593"/>
                    <a:gd name="connsiteY9" fmla="*/ 1077321 h 1520899"/>
                    <a:gd name="connsiteX10" fmla="*/ 771103 w 2222593"/>
                    <a:gd name="connsiteY10" fmla="*/ 884537 h 1520899"/>
                    <a:gd name="connsiteX11" fmla="*/ 952540 w 2222593"/>
                    <a:gd name="connsiteY11" fmla="*/ 884537 h 1520899"/>
                    <a:gd name="connsiteX12" fmla="*/ 1145316 w 2222593"/>
                    <a:gd name="connsiteY12" fmla="*/ 1054641 h 1520899"/>
                    <a:gd name="connsiteX13" fmla="*/ 1043258 w 2222593"/>
                    <a:gd name="connsiteY13" fmla="*/ 1428868 h 1520899"/>
                    <a:gd name="connsiteX14" fmla="*/ 1052461 w 2222593"/>
                    <a:gd name="connsiteY14" fmla="*/ 1520899 h 1520899"/>
                    <a:gd name="connsiteX15" fmla="*/ 1179335 w 2222593"/>
                    <a:gd name="connsiteY15" fmla="*/ 1508250 h 1520899"/>
                    <a:gd name="connsiteX16" fmla="*/ 1179335 w 2222593"/>
                    <a:gd name="connsiteY16" fmla="*/ 1508250 h 1520899"/>
                    <a:gd name="connsiteX17" fmla="*/ 1190675 w 2222593"/>
                    <a:gd name="connsiteY17" fmla="*/ 1338146 h 1520899"/>
                    <a:gd name="connsiteX18" fmla="*/ 1440149 w 2222593"/>
                    <a:gd name="connsiteY18" fmla="*/ 975259 h 1520899"/>
                    <a:gd name="connsiteX19" fmla="*/ 1825701 w 2222593"/>
                    <a:gd name="connsiteY19" fmla="*/ 918558 h 1520899"/>
                    <a:gd name="connsiteX20" fmla="*/ 1814361 w 2222593"/>
                    <a:gd name="connsiteY20" fmla="*/ 1315466 h 1520899"/>
                    <a:gd name="connsiteX21" fmla="*/ 1814361 w 2222593"/>
                    <a:gd name="connsiteY21" fmla="*/ 1315466 h 1520899"/>
                    <a:gd name="connsiteX22" fmla="*/ 2177234 w 2222593"/>
                    <a:gd name="connsiteY22" fmla="*/ 1088661 h 1520899"/>
                    <a:gd name="connsiteX23" fmla="*/ 2222593 w 2222593"/>
                    <a:gd name="connsiteY23" fmla="*/ 623712 h 1520899"/>
                    <a:gd name="connsiteX24" fmla="*/ 1360771 w 2222593"/>
                    <a:gd name="connsiteY24" fmla="*/ 0 h 1520899"/>
                    <a:gd name="connsiteX0" fmla="*/ 2154554 w 2222593"/>
                    <a:gd name="connsiteY0" fmla="*/ 612372 h 1520899"/>
                    <a:gd name="connsiteX1" fmla="*/ 1372111 w 2222593"/>
                    <a:gd name="connsiteY1" fmla="*/ 0 h 1520899"/>
                    <a:gd name="connsiteX2" fmla="*/ 136077 w 2222593"/>
                    <a:gd name="connsiteY2" fmla="*/ 464949 h 1520899"/>
                    <a:gd name="connsiteX3" fmla="*/ 136077 w 2222593"/>
                    <a:gd name="connsiteY3" fmla="*/ 1077321 h 1520899"/>
                    <a:gd name="connsiteX4" fmla="*/ 0 w 2222593"/>
                    <a:gd name="connsiteY4" fmla="*/ 1054641 h 1520899"/>
                    <a:gd name="connsiteX5" fmla="*/ 102058 w 2222593"/>
                    <a:gd name="connsiteY5" fmla="*/ 1428868 h 1520899"/>
                    <a:gd name="connsiteX6" fmla="*/ 102058 w 2222593"/>
                    <a:gd name="connsiteY6" fmla="*/ 1493290 h 1520899"/>
                    <a:gd name="connsiteX7" fmla="*/ 226795 w 2222593"/>
                    <a:gd name="connsiteY7" fmla="*/ 1485569 h 1520899"/>
                    <a:gd name="connsiteX8" fmla="*/ 204115 w 2222593"/>
                    <a:gd name="connsiteY8" fmla="*/ 1224744 h 1520899"/>
                    <a:gd name="connsiteX9" fmla="*/ 396891 w 2222593"/>
                    <a:gd name="connsiteY9" fmla="*/ 1077321 h 1520899"/>
                    <a:gd name="connsiteX10" fmla="*/ 771103 w 2222593"/>
                    <a:gd name="connsiteY10" fmla="*/ 884537 h 1520899"/>
                    <a:gd name="connsiteX11" fmla="*/ 952540 w 2222593"/>
                    <a:gd name="connsiteY11" fmla="*/ 884537 h 1520899"/>
                    <a:gd name="connsiteX12" fmla="*/ 1145316 w 2222593"/>
                    <a:gd name="connsiteY12" fmla="*/ 1054641 h 1520899"/>
                    <a:gd name="connsiteX13" fmla="*/ 1043258 w 2222593"/>
                    <a:gd name="connsiteY13" fmla="*/ 1428868 h 1520899"/>
                    <a:gd name="connsiteX14" fmla="*/ 1052461 w 2222593"/>
                    <a:gd name="connsiteY14" fmla="*/ 1520899 h 1520899"/>
                    <a:gd name="connsiteX15" fmla="*/ 1179335 w 2222593"/>
                    <a:gd name="connsiteY15" fmla="*/ 1508250 h 1520899"/>
                    <a:gd name="connsiteX16" fmla="*/ 1211545 w 2222593"/>
                    <a:gd name="connsiteY16" fmla="*/ 1512852 h 1520899"/>
                    <a:gd name="connsiteX17" fmla="*/ 1190675 w 2222593"/>
                    <a:gd name="connsiteY17" fmla="*/ 1338146 h 1520899"/>
                    <a:gd name="connsiteX18" fmla="*/ 1440149 w 2222593"/>
                    <a:gd name="connsiteY18" fmla="*/ 975259 h 1520899"/>
                    <a:gd name="connsiteX19" fmla="*/ 1825701 w 2222593"/>
                    <a:gd name="connsiteY19" fmla="*/ 918558 h 1520899"/>
                    <a:gd name="connsiteX20" fmla="*/ 1814361 w 2222593"/>
                    <a:gd name="connsiteY20" fmla="*/ 1315466 h 1520899"/>
                    <a:gd name="connsiteX21" fmla="*/ 1814361 w 2222593"/>
                    <a:gd name="connsiteY21" fmla="*/ 1315466 h 1520899"/>
                    <a:gd name="connsiteX22" fmla="*/ 2177234 w 2222593"/>
                    <a:gd name="connsiteY22" fmla="*/ 1088661 h 1520899"/>
                    <a:gd name="connsiteX23" fmla="*/ 2222593 w 2222593"/>
                    <a:gd name="connsiteY23" fmla="*/ 623712 h 1520899"/>
                    <a:gd name="connsiteX24" fmla="*/ 1360771 w 2222593"/>
                    <a:gd name="connsiteY24" fmla="*/ 0 h 1520899"/>
                    <a:gd name="connsiteX0" fmla="*/ 2154554 w 2222593"/>
                    <a:gd name="connsiteY0" fmla="*/ 612372 h 1533546"/>
                    <a:gd name="connsiteX1" fmla="*/ 1372111 w 2222593"/>
                    <a:gd name="connsiteY1" fmla="*/ 0 h 1533546"/>
                    <a:gd name="connsiteX2" fmla="*/ 136077 w 2222593"/>
                    <a:gd name="connsiteY2" fmla="*/ 464949 h 1533546"/>
                    <a:gd name="connsiteX3" fmla="*/ 136077 w 2222593"/>
                    <a:gd name="connsiteY3" fmla="*/ 1077321 h 1533546"/>
                    <a:gd name="connsiteX4" fmla="*/ 0 w 2222593"/>
                    <a:gd name="connsiteY4" fmla="*/ 1054641 h 1533546"/>
                    <a:gd name="connsiteX5" fmla="*/ 102058 w 2222593"/>
                    <a:gd name="connsiteY5" fmla="*/ 1428868 h 1533546"/>
                    <a:gd name="connsiteX6" fmla="*/ 102058 w 2222593"/>
                    <a:gd name="connsiteY6" fmla="*/ 1493290 h 1533546"/>
                    <a:gd name="connsiteX7" fmla="*/ 226795 w 2222593"/>
                    <a:gd name="connsiteY7" fmla="*/ 1485569 h 1533546"/>
                    <a:gd name="connsiteX8" fmla="*/ 204115 w 2222593"/>
                    <a:gd name="connsiteY8" fmla="*/ 1224744 h 1533546"/>
                    <a:gd name="connsiteX9" fmla="*/ 396891 w 2222593"/>
                    <a:gd name="connsiteY9" fmla="*/ 1077321 h 1533546"/>
                    <a:gd name="connsiteX10" fmla="*/ 771103 w 2222593"/>
                    <a:gd name="connsiteY10" fmla="*/ 884537 h 1533546"/>
                    <a:gd name="connsiteX11" fmla="*/ 952540 w 2222593"/>
                    <a:gd name="connsiteY11" fmla="*/ 884537 h 1533546"/>
                    <a:gd name="connsiteX12" fmla="*/ 1145316 w 2222593"/>
                    <a:gd name="connsiteY12" fmla="*/ 1054641 h 1533546"/>
                    <a:gd name="connsiteX13" fmla="*/ 1043258 w 2222593"/>
                    <a:gd name="connsiteY13" fmla="*/ 1428868 h 1533546"/>
                    <a:gd name="connsiteX14" fmla="*/ 1052461 w 2222593"/>
                    <a:gd name="connsiteY14" fmla="*/ 1520899 h 1533546"/>
                    <a:gd name="connsiteX15" fmla="*/ 1211545 w 2222593"/>
                    <a:gd name="connsiteY15" fmla="*/ 1512852 h 1533546"/>
                    <a:gd name="connsiteX16" fmla="*/ 1190675 w 2222593"/>
                    <a:gd name="connsiteY16" fmla="*/ 1338146 h 1533546"/>
                    <a:gd name="connsiteX17" fmla="*/ 1440149 w 2222593"/>
                    <a:gd name="connsiteY17" fmla="*/ 975259 h 1533546"/>
                    <a:gd name="connsiteX18" fmla="*/ 1825701 w 2222593"/>
                    <a:gd name="connsiteY18" fmla="*/ 918558 h 1533546"/>
                    <a:gd name="connsiteX19" fmla="*/ 1814361 w 2222593"/>
                    <a:gd name="connsiteY19" fmla="*/ 1315466 h 1533546"/>
                    <a:gd name="connsiteX20" fmla="*/ 1814361 w 2222593"/>
                    <a:gd name="connsiteY20" fmla="*/ 1315466 h 1533546"/>
                    <a:gd name="connsiteX21" fmla="*/ 2177234 w 2222593"/>
                    <a:gd name="connsiteY21" fmla="*/ 1088661 h 1533546"/>
                    <a:gd name="connsiteX22" fmla="*/ 2222593 w 2222593"/>
                    <a:gd name="connsiteY22" fmla="*/ 623712 h 1533546"/>
                    <a:gd name="connsiteX23" fmla="*/ 1360771 w 2222593"/>
                    <a:gd name="connsiteY23" fmla="*/ 0 h 1533546"/>
                    <a:gd name="connsiteX0" fmla="*/ 2154554 w 2222593"/>
                    <a:gd name="connsiteY0" fmla="*/ 612372 h 1528900"/>
                    <a:gd name="connsiteX1" fmla="*/ 1372111 w 2222593"/>
                    <a:gd name="connsiteY1" fmla="*/ 0 h 1528900"/>
                    <a:gd name="connsiteX2" fmla="*/ 136077 w 2222593"/>
                    <a:gd name="connsiteY2" fmla="*/ 464949 h 1528900"/>
                    <a:gd name="connsiteX3" fmla="*/ 136077 w 2222593"/>
                    <a:gd name="connsiteY3" fmla="*/ 1077321 h 1528900"/>
                    <a:gd name="connsiteX4" fmla="*/ 0 w 2222593"/>
                    <a:gd name="connsiteY4" fmla="*/ 1054641 h 1528900"/>
                    <a:gd name="connsiteX5" fmla="*/ 102058 w 2222593"/>
                    <a:gd name="connsiteY5" fmla="*/ 1428868 h 1528900"/>
                    <a:gd name="connsiteX6" fmla="*/ 102058 w 2222593"/>
                    <a:gd name="connsiteY6" fmla="*/ 1493290 h 1528900"/>
                    <a:gd name="connsiteX7" fmla="*/ 226795 w 2222593"/>
                    <a:gd name="connsiteY7" fmla="*/ 1485569 h 1528900"/>
                    <a:gd name="connsiteX8" fmla="*/ 204115 w 2222593"/>
                    <a:gd name="connsiteY8" fmla="*/ 1224744 h 1528900"/>
                    <a:gd name="connsiteX9" fmla="*/ 396891 w 2222593"/>
                    <a:gd name="connsiteY9" fmla="*/ 1077321 h 1528900"/>
                    <a:gd name="connsiteX10" fmla="*/ 771103 w 2222593"/>
                    <a:gd name="connsiteY10" fmla="*/ 884537 h 1528900"/>
                    <a:gd name="connsiteX11" fmla="*/ 952540 w 2222593"/>
                    <a:gd name="connsiteY11" fmla="*/ 884537 h 1528900"/>
                    <a:gd name="connsiteX12" fmla="*/ 1145316 w 2222593"/>
                    <a:gd name="connsiteY12" fmla="*/ 1054641 h 1528900"/>
                    <a:gd name="connsiteX13" fmla="*/ 1043258 w 2222593"/>
                    <a:gd name="connsiteY13" fmla="*/ 1428868 h 1528900"/>
                    <a:gd name="connsiteX14" fmla="*/ 1052461 w 2222593"/>
                    <a:gd name="connsiteY14" fmla="*/ 1520899 h 1528900"/>
                    <a:gd name="connsiteX15" fmla="*/ 1211545 w 2222593"/>
                    <a:gd name="connsiteY15" fmla="*/ 1512852 h 1528900"/>
                    <a:gd name="connsiteX16" fmla="*/ 1190675 w 2222593"/>
                    <a:gd name="connsiteY16" fmla="*/ 1338146 h 1528900"/>
                    <a:gd name="connsiteX17" fmla="*/ 1440149 w 2222593"/>
                    <a:gd name="connsiteY17" fmla="*/ 975259 h 1528900"/>
                    <a:gd name="connsiteX18" fmla="*/ 1825701 w 2222593"/>
                    <a:gd name="connsiteY18" fmla="*/ 918558 h 1528900"/>
                    <a:gd name="connsiteX19" fmla="*/ 1814361 w 2222593"/>
                    <a:gd name="connsiteY19" fmla="*/ 1315466 h 1528900"/>
                    <a:gd name="connsiteX20" fmla="*/ 1814361 w 2222593"/>
                    <a:gd name="connsiteY20" fmla="*/ 1315466 h 1528900"/>
                    <a:gd name="connsiteX21" fmla="*/ 2177234 w 2222593"/>
                    <a:gd name="connsiteY21" fmla="*/ 1088661 h 1528900"/>
                    <a:gd name="connsiteX22" fmla="*/ 2222593 w 2222593"/>
                    <a:gd name="connsiteY22" fmla="*/ 623712 h 1528900"/>
                    <a:gd name="connsiteX23" fmla="*/ 1360771 w 2222593"/>
                    <a:gd name="connsiteY23" fmla="*/ 0 h 1528900"/>
                    <a:gd name="connsiteX0" fmla="*/ 2154554 w 2222593"/>
                    <a:gd name="connsiteY0" fmla="*/ 612372 h 1525333"/>
                    <a:gd name="connsiteX1" fmla="*/ 1372111 w 2222593"/>
                    <a:gd name="connsiteY1" fmla="*/ 0 h 1525333"/>
                    <a:gd name="connsiteX2" fmla="*/ 136077 w 2222593"/>
                    <a:gd name="connsiteY2" fmla="*/ 464949 h 1525333"/>
                    <a:gd name="connsiteX3" fmla="*/ 136077 w 2222593"/>
                    <a:gd name="connsiteY3" fmla="*/ 1077321 h 1525333"/>
                    <a:gd name="connsiteX4" fmla="*/ 0 w 2222593"/>
                    <a:gd name="connsiteY4" fmla="*/ 1054641 h 1525333"/>
                    <a:gd name="connsiteX5" fmla="*/ 102058 w 2222593"/>
                    <a:gd name="connsiteY5" fmla="*/ 1428868 h 1525333"/>
                    <a:gd name="connsiteX6" fmla="*/ 102058 w 2222593"/>
                    <a:gd name="connsiteY6" fmla="*/ 1493290 h 1525333"/>
                    <a:gd name="connsiteX7" fmla="*/ 226795 w 2222593"/>
                    <a:gd name="connsiteY7" fmla="*/ 1485569 h 1525333"/>
                    <a:gd name="connsiteX8" fmla="*/ 204115 w 2222593"/>
                    <a:gd name="connsiteY8" fmla="*/ 1224744 h 1525333"/>
                    <a:gd name="connsiteX9" fmla="*/ 396891 w 2222593"/>
                    <a:gd name="connsiteY9" fmla="*/ 1077321 h 1525333"/>
                    <a:gd name="connsiteX10" fmla="*/ 771103 w 2222593"/>
                    <a:gd name="connsiteY10" fmla="*/ 884537 h 1525333"/>
                    <a:gd name="connsiteX11" fmla="*/ 952540 w 2222593"/>
                    <a:gd name="connsiteY11" fmla="*/ 884537 h 1525333"/>
                    <a:gd name="connsiteX12" fmla="*/ 1145316 w 2222593"/>
                    <a:gd name="connsiteY12" fmla="*/ 1054641 h 1525333"/>
                    <a:gd name="connsiteX13" fmla="*/ 1043258 w 2222593"/>
                    <a:gd name="connsiteY13" fmla="*/ 1428868 h 1525333"/>
                    <a:gd name="connsiteX14" fmla="*/ 1052461 w 2222593"/>
                    <a:gd name="connsiteY14" fmla="*/ 1520899 h 1525333"/>
                    <a:gd name="connsiteX15" fmla="*/ 1211545 w 2222593"/>
                    <a:gd name="connsiteY15" fmla="*/ 1512852 h 1525333"/>
                    <a:gd name="connsiteX16" fmla="*/ 1181472 w 2222593"/>
                    <a:gd name="connsiteY16" fmla="*/ 1388763 h 1525333"/>
                    <a:gd name="connsiteX17" fmla="*/ 1440149 w 2222593"/>
                    <a:gd name="connsiteY17" fmla="*/ 975259 h 1525333"/>
                    <a:gd name="connsiteX18" fmla="*/ 1825701 w 2222593"/>
                    <a:gd name="connsiteY18" fmla="*/ 918558 h 1525333"/>
                    <a:gd name="connsiteX19" fmla="*/ 1814361 w 2222593"/>
                    <a:gd name="connsiteY19" fmla="*/ 1315466 h 1525333"/>
                    <a:gd name="connsiteX20" fmla="*/ 1814361 w 2222593"/>
                    <a:gd name="connsiteY20" fmla="*/ 1315466 h 1525333"/>
                    <a:gd name="connsiteX21" fmla="*/ 2177234 w 2222593"/>
                    <a:gd name="connsiteY21" fmla="*/ 1088661 h 1525333"/>
                    <a:gd name="connsiteX22" fmla="*/ 2222593 w 2222593"/>
                    <a:gd name="connsiteY22" fmla="*/ 623712 h 1525333"/>
                    <a:gd name="connsiteX23" fmla="*/ 1360771 w 2222593"/>
                    <a:gd name="connsiteY23" fmla="*/ 0 h 1525333"/>
                    <a:gd name="connsiteX0" fmla="*/ 2154554 w 2222593"/>
                    <a:gd name="connsiteY0" fmla="*/ 612372 h 1525333"/>
                    <a:gd name="connsiteX1" fmla="*/ 1372111 w 2222593"/>
                    <a:gd name="connsiteY1" fmla="*/ 0 h 1525333"/>
                    <a:gd name="connsiteX2" fmla="*/ 136077 w 2222593"/>
                    <a:gd name="connsiteY2" fmla="*/ 464949 h 1525333"/>
                    <a:gd name="connsiteX3" fmla="*/ 136077 w 2222593"/>
                    <a:gd name="connsiteY3" fmla="*/ 1077321 h 1525333"/>
                    <a:gd name="connsiteX4" fmla="*/ 0 w 2222593"/>
                    <a:gd name="connsiteY4" fmla="*/ 1054641 h 1525333"/>
                    <a:gd name="connsiteX5" fmla="*/ 102058 w 2222593"/>
                    <a:gd name="connsiteY5" fmla="*/ 1428868 h 1525333"/>
                    <a:gd name="connsiteX6" fmla="*/ 102058 w 2222593"/>
                    <a:gd name="connsiteY6" fmla="*/ 1493290 h 1525333"/>
                    <a:gd name="connsiteX7" fmla="*/ 226795 w 2222593"/>
                    <a:gd name="connsiteY7" fmla="*/ 1485569 h 1525333"/>
                    <a:gd name="connsiteX8" fmla="*/ 204115 w 2222593"/>
                    <a:gd name="connsiteY8" fmla="*/ 1224744 h 1525333"/>
                    <a:gd name="connsiteX9" fmla="*/ 396891 w 2222593"/>
                    <a:gd name="connsiteY9" fmla="*/ 1077321 h 1525333"/>
                    <a:gd name="connsiteX10" fmla="*/ 771103 w 2222593"/>
                    <a:gd name="connsiteY10" fmla="*/ 884537 h 1525333"/>
                    <a:gd name="connsiteX11" fmla="*/ 952540 w 2222593"/>
                    <a:gd name="connsiteY11" fmla="*/ 884537 h 1525333"/>
                    <a:gd name="connsiteX12" fmla="*/ 1145316 w 2222593"/>
                    <a:gd name="connsiteY12" fmla="*/ 1054641 h 1525333"/>
                    <a:gd name="connsiteX13" fmla="*/ 1043258 w 2222593"/>
                    <a:gd name="connsiteY13" fmla="*/ 1428868 h 1525333"/>
                    <a:gd name="connsiteX14" fmla="*/ 1052461 w 2222593"/>
                    <a:gd name="connsiteY14" fmla="*/ 1520899 h 1525333"/>
                    <a:gd name="connsiteX15" fmla="*/ 1211545 w 2222593"/>
                    <a:gd name="connsiteY15" fmla="*/ 1512852 h 1525333"/>
                    <a:gd name="connsiteX16" fmla="*/ 1181472 w 2222593"/>
                    <a:gd name="connsiteY16" fmla="*/ 1388763 h 1525333"/>
                    <a:gd name="connsiteX17" fmla="*/ 1440149 w 2222593"/>
                    <a:gd name="connsiteY17" fmla="*/ 975259 h 1525333"/>
                    <a:gd name="connsiteX18" fmla="*/ 1825701 w 2222593"/>
                    <a:gd name="connsiteY18" fmla="*/ 918558 h 1525333"/>
                    <a:gd name="connsiteX19" fmla="*/ 1814361 w 2222593"/>
                    <a:gd name="connsiteY19" fmla="*/ 1315466 h 1525333"/>
                    <a:gd name="connsiteX20" fmla="*/ 1814361 w 2222593"/>
                    <a:gd name="connsiteY20" fmla="*/ 1315466 h 1525333"/>
                    <a:gd name="connsiteX21" fmla="*/ 1920201 w 2222593"/>
                    <a:gd name="connsiteY21" fmla="*/ 1248788 h 1525333"/>
                    <a:gd name="connsiteX22" fmla="*/ 2177234 w 2222593"/>
                    <a:gd name="connsiteY22" fmla="*/ 1088661 h 1525333"/>
                    <a:gd name="connsiteX23" fmla="*/ 2222593 w 2222593"/>
                    <a:gd name="connsiteY23" fmla="*/ 623712 h 1525333"/>
                    <a:gd name="connsiteX24" fmla="*/ 1360771 w 2222593"/>
                    <a:gd name="connsiteY24" fmla="*/ 0 h 1525333"/>
                    <a:gd name="connsiteX0" fmla="*/ 2154554 w 2222593"/>
                    <a:gd name="connsiteY0" fmla="*/ 612372 h 1525333"/>
                    <a:gd name="connsiteX1" fmla="*/ 1372111 w 2222593"/>
                    <a:gd name="connsiteY1" fmla="*/ 0 h 1525333"/>
                    <a:gd name="connsiteX2" fmla="*/ 136077 w 2222593"/>
                    <a:gd name="connsiteY2" fmla="*/ 464949 h 1525333"/>
                    <a:gd name="connsiteX3" fmla="*/ 136077 w 2222593"/>
                    <a:gd name="connsiteY3" fmla="*/ 1077321 h 1525333"/>
                    <a:gd name="connsiteX4" fmla="*/ 0 w 2222593"/>
                    <a:gd name="connsiteY4" fmla="*/ 1054641 h 1525333"/>
                    <a:gd name="connsiteX5" fmla="*/ 102058 w 2222593"/>
                    <a:gd name="connsiteY5" fmla="*/ 1428868 h 1525333"/>
                    <a:gd name="connsiteX6" fmla="*/ 102058 w 2222593"/>
                    <a:gd name="connsiteY6" fmla="*/ 1493290 h 1525333"/>
                    <a:gd name="connsiteX7" fmla="*/ 226795 w 2222593"/>
                    <a:gd name="connsiteY7" fmla="*/ 1485569 h 1525333"/>
                    <a:gd name="connsiteX8" fmla="*/ 204115 w 2222593"/>
                    <a:gd name="connsiteY8" fmla="*/ 1224744 h 1525333"/>
                    <a:gd name="connsiteX9" fmla="*/ 396891 w 2222593"/>
                    <a:gd name="connsiteY9" fmla="*/ 1077321 h 1525333"/>
                    <a:gd name="connsiteX10" fmla="*/ 771103 w 2222593"/>
                    <a:gd name="connsiteY10" fmla="*/ 884537 h 1525333"/>
                    <a:gd name="connsiteX11" fmla="*/ 952540 w 2222593"/>
                    <a:gd name="connsiteY11" fmla="*/ 884537 h 1525333"/>
                    <a:gd name="connsiteX12" fmla="*/ 1145316 w 2222593"/>
                    <a:gd name="connsiteY12" fmla="*/ 1054641 h 1525333"/>
                    <a:gd name="connsiteX13" fmla="*/ 1043258 w 2222593"/>
                    <a:gd name="connsiteY13" fmla="*/ 1428868 h 1525333"/>
                    <a:gd name="connsiteX14" fmla="*/ 1052461 w 2222593"/>
                    <a:gd name="connsiteY14" fmla="*/ 1520899 h 1525333"/>
                    <a:gd name="connsiteX15" fmla="*/ 1211545 w 2222593"/>
                    <a:gd name="connsiteY15" fmla="*/ 1512852 h 1525333"/>
                    <a:gd name="connsiteX16" fmla="*/ 1181472 w 2222593"/>
                    <a:gd name="connsiteY16" fmla="*/ 1388763 h 1525333"/>
                    <a:gd name="connsiteX17" fmla="*/ 1440149 w 2222593"/>
                    <a:gd name="connsiteY17" fmla="*/ 975259 h 1525333"/>
                    <a:gd name="connsiteX18" fmla="*/ 1825701 w 2222593"/>
                    <a:gd name="connsiteY18" fmla="*/ 918558 h 1525333"/>
                    <a:gd name="connsiteX19" fmla="*/ 1814361 w 2222593"/>
                    <a:gd name="connsiteY19" fmla="*/ 1315466 h 1525333"/>
                    <a:gd name="connsiteX20" fmla="*/ 1814361 w 2222593"/>
                    <a:gd name="connsiteY20" fmla="*/ 1315466 h 1525333"/>
                    <a:gd name="connsiteX21" fmla="*/ 1924803 w 2222593"/>
                    <a:gd name="connsiteY21" fmla="*/ 1331616 h 1525333"/>
                    <a:gd name="connsiteX22" fmla="*/ 2177234 w 2222593"/>
                    <a:gd name="connsiteY22" fmla="*/ 1088661 h 1525333"/>
                    <a:gd name="connsiteX23" fmla="*/ 2222593 w 2222593"/>
                    <a:gd name="connsiteY23" fmla="*/ 623712 h 1525333"/>
                    <a:gd name="connsiteX24" fmla="*/ 1360771 w 2222593"/>
                    <a:gd name="connsiteY24" fmla="*/ 0 h 1525333"/>
                    <a:gd name="connsiteX0" fmla="*/ 2154554 w 2222593"/>
                    <a:gd name="connsiteY0" fmla="*/ 612372 h 1525333"/>
                    <a:gd name="connsiteX1" fmla="*/ 1372111 w 2222593"/>
                    <a:gd name="connsiteY1" fmla="*/ 0 h 1525333"/>
                    <a:gd name="connsiteX2" fmla="*/ 136077 w 2222593"/>
                    <a:gd name="connsiteY2" fmla="*/ 464949 h 1525333"/>
                    <a:gd name="connsiteX3" fmla="*/ 136077 w 2222593"/>
                    <a:gd name="connsiteY3" fmla="*/ 1077321 h 1525333"/>
                    <a:gd name="connsiteX4" fmla="*/ 0 w 2222593"/>
                    <a:gd name="connsiteY4" fmla="*/ 1054641 h 1525333"/>
                    <a:gd name="connsiteX5" fmla="*/ 102058 w 2222593"/>
                    <a:gd name="connsiteY5" fmla="*/ 1428868 h 1525333"/>
                    <a:gd name="connsiteX6" fmla="*/ 102058 w 2222593"/>
                    <a:gd name="connsiteY6" fmla="*/ 1493290 h 1525333"/>
                    <a:gd name="connsiteX7" fmla="*/ 226795 w 2222593"/>
                    <a:gd name="connsiteY7" fmla="*/ 1485569 h 1525333"/>
                    <a:gd name="connsiteX8" fmla="*/ 204115 w 2222593"/>
                    <a:gd name="connsiteY8" fmla="*/ 1224744 h 1525333"/>
                    <a:gd name="connsiteX9" fmla="*/ 396891 w 2222593"/>
                    <a:gd name="connsiteY9" fmla="*/ 1077321 h 1525333"/>
                    <a:gd name="connsiteX10" fmla="*/ 771103 w 2222593"/>
                    <a:gd name="connsiteY10" fmla="*/ 884537 h 1525333"/>
                    <a:gd name="connsiteX11" fmla="*/ 952540 w 2222593"/>
                    <a:gd name="connsiteY11" fmla="*/ 884537 h 1525333"/>
                    <a:gd name="connsiteX12" fmla="*/ 1145316 w 2222593"/>
                    <a:gd name="connsiteY12" fmla="*/ 1054641 h 1525333"/>
                    <a:gd name="connsiteX13" fmla="*/ 1043258 w 2222593"/>
                    <a:gd name="connsiteY13" fmla="*/ 1428868 h 1525333"/>
                    <a:gd name="connsiteX14" fmla="*/ 1052461 w 2222593"/>
                    <a:gd name="connsiteY14" fmla="*/ 1520899 h 1525333"/>
                    <a:gd name="connsiteX15" fmla="*/ 1211545 w 2222593"/>
                    <a:gd name="connsiteY15" fmla="*/ 1512852 h 1525333"/>
                    <a:gd name="connsiteX16" fmla="*/ 1181472 w 2222593"/>
                    <a:gd name="connsiteY16" fmla="*/ 1388763 h 1525333"/>
                    <a:gd name="connsiteX17" fmla="*/ 1440149 w 2222593"/>
                    <a:gd name="connsiteY17" fmla="*/ 975259 h 1525333"/>
                    <a:gd name="connsiteX18" fmla="*/ 1825701 w 2222593"/>
                    <a:gd name="connsiteY18" fmla="*/ 918558 h 1525333"/>
                    <a:gd name="connsiteX19" fmla="*/ 1814361 w 2222593"/>
                    <a:gd name="connsiteY19" fmla="*/ 1315466 h 1525333"/>
                    <a:gd name="connsiteX20" fmla="*/ 1814361 w 2222593"/>
                    <a:gd name="connsiteY20" fmla="*/ 1315466 h 1525333"/>
                    <a:gd name="connsiteX21" fmla="*/ 1924803 w 2222593"/>
                    <a:gd name="connsiteY21" fmla="*/ 1331616 h 1525333"/>
                    <a:gd name="connsiteX22" fmla="*/ 2177234 w 2222593"/>
                    <a:gd name="connsiteY22" fmla="*/ 1088661 h 1525333"/>
                    <a:gd name="connsiteX23" fmla="*/ 2222593 w 2222593"/>
                    <a:gd name="connsiteY23" fmla="*/ 623712 h 1525333"/>
                    <a:gd name="connsiteX24" fmla="*/ 1360771 w 2222593"/>
                    <a:gd name="connsiteY24" fmla="*/ 0 h 1525333"/>
                    <a:gd name="connsiteX0" fmla="*/ 2154554 w 2222593"/>
                    <a:gd name="connsiteY0" fmla="*/ 612372 h 1525333"/>
                    <a:gd name="connsiteX1" fmla="*/ 1372111 w 2222593"/>
                    <a:gd name="connsiteY1" fmla="*/ 0 h 1525333"/>
                    <a:gd name="connsiteX2" fmla="*/ 136077 w 2222593"/>
                    <a:gd name="connsiteY2" fmla="*/ 464949 h 1525333"/>
                    <a:gd name="connsiteX3" fmla="*/ 136077 w 2222593"/>
                    <a:gd name="connsiteY3" fmla="*/ 1077321 h 1525333"/>
                    <a:gd name="connsiteX4" fmla="*/ 0 w 2222593"/>
                    <a:gd name="connsiteY4" fmla="*/ 1054641 h 1525333"/>
                    <a:gd name="connsiteX5" fmla="*/ 102058 w 2222593"/>
                    <a:gd name="connsiteY5" fmla="*/ 1428868 h 1525333"/>
                    <a:gd name="connsiteX6" fmla="*/ 102058 w 2222593"/>
                    <a:gd name="connsiteY6" fmla="*/ 1493290 h 1525333"/>
                    <a:gd name="connsiteX7" fmla="*/ 226795 w 2222593"/>
                    <a:gd name="connsiteY7" fmla="*/ 1485569 h 1525333"/>
                    <a:gd name="connsiteX8" fmla="*/ 204115 w 2222593"/>
                    <a:gd name="connsiteY8" fmla="*/ 1224744 h 1525333"/>
                    <a:gd name="connsiteX9" fmla="*/ 396891 w 2222593"/>
                    <a:gd name="connsiteY9" fmla="*/ 1077321 h 1525333"/>
                    <a:gd name="connsiteX10" fmla="*/ 771103 w 2222593"/>
                    <a:gd name="connsiteY10" fmla="*/ 884537 h 1525333"/>
                    <a:gd name="connsiteX11" fmla="*/ 952540 w 2222593"/>
                    <a:gd name="connsiteY11" fmla="*/ 884537 h 1525333"/>
                    <a:gd name="connsiteX12" fmla="*/ 1145316 w 2222593"/>
                    <a:gd name="connsiteY12" fmla="*/ 1054641 h 1525333"/>
                    <a:gd name="connsiteX13" fmla="*/ 1043258 w 2222593"/>
                    <a:gd name="connsiteY13" fmla="*/ 1428868 h 1525333"/>
                    <a:gd name="connsiteX14" fmla="*/ 1052461 w 2222593"/>
                    <a:gd name="connsiteY14" fmla="*/ 1520899 h 1525333"/>
                    <a:gd name="connsiteX15" fmla="*/ 1211545 w 2222593"/>
                    <a:gd name="connsiteY15" fmla="*/ 1512852 h 1525333"/>
                    <a:gd name="connsiteX16" fmla="*/ 1181472 w 2222593"/>
                    <a:gd name="connsiteY16" fmla="*/ 1388763 h 1525333"/>
                    <a:gd name="connsiteX17" fmla="*/ 1440149 w 2222593"/>
                    <a:gd name="connsiteY17" fmla="*/ 975259 h 1525333"/>
                    <a:gd name="connsiteX18" fmla="*/ 1825701 w 2222593"/>
                    <a:gd name="connsiteY18" fmla="*/ 918558 h 1525333"/>
                    <a:gd name="connsiteX19" fmla="*/ 1814361 w 2222593"/>
                    <a:gd name="connsiteY19" fmla="*/ 1315466 h 1525333"/>
                    <a:gd name="connsiteX20" fmla="*/ 1814361 w 2222593"/>
                    <a:gd name="connsiteY20" fmla="*/ 1315466 h 1525333"/>
                    <a:gd name="connsiteX21" fmla="*/ 1924803 w 2222593"/>
                    <a:gd name="connsiteY21" fmla="*/ 1331616 h 1525333"/>
                    <a:gd name="connsiteX22" fmla="*/ 2177234 w 2222593"/>
                    <a:gd name="connsiteY22" fmla="*/ 1088661 h 1525333"/>
                    <a:gd name="connsiteX23" fmla="*/ 2222593 w 2222593"/>
                    <a:gd name="connsiteY23" fmla="*/ 623712 h 1525333"/>
                    <a:gd name="connsiteX24" fmla="*/ 1360771 w 2222593"/>
                    <a:gd name="connsiteY24" fmla="*/ 0 h 1525333"/>
                    <a:gd name="connsiteX0" fmla="*/ 1372111 w 2222593"/>
                    <a:gd name="connsiteY0" fmla="*/ 0 h 1525333"/>
                    <a:gd name="connsiteX1" fmla="*/ 136077 w 2222593"/>
                    <a:gd name="connsiteY1" fmla="*/ 464949 h 1525333"/>
                    <a:gd name="connsiteX2" fmla="*/ 136077 w 2222593"/>
                    <a:gd name="connsiteY2" fmla="*/ 1077321 h 1525333"/>
                    <a:gd name="connsiteX3" fmla="*/ 0 w 2222593"/>
                    <a:gd name="connsiteY3" fmla="*/ 1054641 h 1525333"/>
                    <a:gd name="connsiteX4" fmla="*/ 102058 w 2222593"/>
                    <a:gd name="connsiteY4" fmla="*/ 1428868 h 1525333"/>
                    <a:gd name="connsiteX5" fmla="*/ 102058 w 2222593"/>
                    <a:gd name="connsiteY5" fmla="*/ 1493290 h 1525333"/>
                    <a:gd name="connsiteX6" fmla="*/ 226795 w 2222593"/>
                    <a:gd name="connsiteY6" fmla="*/ 1485569 h 1525333"/>
                    <a:gd name="connsiteX7" fmla="*/ 204115 w 2222593"/>
                    <a:gd name="connsiteY7" fmla="*/ 1224744 h 1525333"/>
                    <a:gd name="connsiteX8" fmla="*/ 396891 w 2222593"/>
                    <a:gd name="connsiteY8" fmla="*/ 1077321 h 1525333"/>
                    <a:gd name="connsiteX9" fmla="*/ 771103 w 2222593"/>
                    <a:gd name="connsiteY9" fmla="*/ 884537 h 1525333"/>
                    <a:gd name="connsiteX10" fmla="*/ 952540 w 2222593"/>
                    <a:gd name="connsiteY10" fmla="*/ 884537 h 1525333"/>
                    <a:gd name="connsiteX11" fmla="*/ 1145316 w 2222593"/>
                    <a:gd name="connsiteY11" fmla="*/ 1054641 h 1525333"/>
                    <a:gd name="connsiteX12" fmla="*/ 1043258 w 2222593"/>
                    <a:gd name="connsiteY12" fmla="*/ 1428868 h 1525333"/>
                    <a:gd name="connsiteX13" fmla="*/ 1052461 w 2222593"/>
                    <a:gd name="connsiteY13" fmla="*/ 1520899 h 1525333"/>
                    <a:gd name="connsiteX14" fmla="*/ 1211545 w 2222593"/>
                    <a:gd name="connsiteY14" fmla="*/ 1512852 h 1525333"/>
                    <a:gd name="connsiteX15" fmla="*/ 1181472 w 2222593"/>
                    <a:gd name="connsiteY15" fmla="*/ 1388763 h 1525333"/>
                    <a:gd name="connsiteX16" fmla="*/ 1440149 w 2222593"/>
                    <a:gd name="connsiteY16" fmla="*/ 975259 h 1525333"/>
                    <a:gd name="connsiteX17" fmla="*/ 1825701 w 2222593"/>
                    <a:gd name="connsiteY17" fmla="*/ 918558 h 1525333"/>
                    <a:gd name="connsiteX18" fmla="*/ 1814361 w 2222593"/>
                    <a:gd name="connsiteY18" fmla="*/ 1315466 h 1525333"/>
                    <a:gd name="connsiteX19" fmla="*/ 1814361 w 2222593"/>
                    <a:gd name="connsiteY19" fmla="*/ 1315466 h 1525333"/>
                    <a:gd name="connsiteX20" fmla="*/ 1924803 w 2222593"/>
                    <a:gd name="connsiteY20" fmla="*/ 1331616 h 1525333"/>
                    <a:gd name="connsiteX21" fmla="*/ 2177234 w 2222593"/>
                    <a:gd name="connsiteY21" fmla="*/ 1088661 h 1525333"/>
                    <a:gd name="connsiteX22" fmla="*/ 2222593 w 2222593"/>
                    <a:gd name="connsiteY22" fmla="*/ 623712 h 1525333"/>
                    <a:gd name="connsiteX23" fmla="*/ 1360771 w 2222593"/>
                    <a:gd name="connsiteY23" fmla="*/ 0 h 152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22593" h="1525333">
                      <a:moveTo>
                        <a:pt x="1372111" y="0"/>
                      </a:moveTo>
                      <a:lnTo>
                        <a:pt x="136077" y="464949"/>
                      </a:lnTo>
                      <a:lnTo>
                        <a:pt x="136077" y="1077321"/>
                      </a:lnTo>
                      <a:lnTo>
                        <a:pt x="0" y="1054641"/>
                      </a:lnTo>
                      <a:cubicBezTo>
                        <a:pt x="34019" y="1179383"/>
                        <a:pt x="85048" y="1355760"/>
                        <a:pt x="102058" y="1428868"/>
                      </a:cubicBezTo>
                      <a:cubicBezTo>
                        <a:pt x="119068" y="1501976"/>
                        <a:pt x="102058" y="1471816"/>
                        <a:pt x="102058" y="1493290"/>
                      </a:cubicBezTo>
                      <a:lnTo>
                        <a:pt x="226795" y="1485569"/>
                      </a:lnTo>
                      <a:lnTo>
                        <a:pt x="204115" y="1224744"/>
                      </a:lnTo>
                      <a:lnTo>
                        <a:pt x="396891" y="1077321"/>
                      </a:lnTo>
                      <a:lnTo>
                        <a:pt x="771103" y="884537"/>
                      </a:lnTo>
                      <a:lnTo>
                        <a:pt x="952540" y="884537"/>
                      </a:lnTo>
                      <a:lnTo>
                        <a:pt x="1145316" y="1054641"/>
                      </a:lnTo>
                      <a:cubicBezTo>
                        <a:pt x="1111297" y="1179383"/>
                        <a:pt x="1058734" y="1351158"/>
                        <a:pt x="1043258" y="1428868"/>
                      </a:cubicBezTo>
                      <a:cubicBezTo>
                        <a:pt x="1027782" y="1506578"/>
                        <a:pt x="1021115" y="1520791"/>
                        <a:pt x="1052461" y="1520899"/>
                      </a:cubicBezTo>
                      <a:cubicBezTo>
                        <a:pt x="1108118" y="1521091"/>
                        <a:pt x="1190043" y="1534875"/>
                        <a:pt x="1211545" y="1512852"/>
                      </a:cubicBezTo>
                      <a:cubicBezTo>
                        <a:pt x="1233047" y="1490829"/>
                        <a:pt x="1188429" y="1446998"/>
                        <a:pt x="1181472" y="1388763"/>
                      </a:cubicBezTo>
                      <a:lnTo>
                        <a:pt x="1440149" y="975259"/>
                      </a:lnTo>
                      <a:lnTo>
                        <a:pt x="1825701" y="918558"/>
                      </a:lnTo>
                      <a:lnTo>
                        <a:pt x="1814361" y="1315466"/>
                      </a:lnTo>
                      <a:lnTo>
                        <a:pt x="1814361" y="1315466"/>
                      </a:lnTo>
                      <a:cubicBezTo>
                        <a:pt x="1851175" y="1320849"/>
                        <a:pt x="1915598" y="1340038"/>
                        <a:pt x="1924803" y="1331616"/>
                      </a:cubicBezTo>
                      <a:lnTo>
                        <a:pt x="2177234" y="1088661"/>
                      </a:lnTo>
                      <a:lnTo>
                        <a:pt x="2222593" y="623712"/>
                      </a:lnTo>
                      <a:lnTo>
                        <a:pt x="1360771" y="0"/>
                      </a:lnTo>
                    </a:path>
                  </a:pathLst>
                </a:custGeom>
                <a:solidFill>
                  <a:schemeClr val="bg1">
                    <a:lumMod val="6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8" name="Freeform 395"/>
                <p:cNvSpPr/>
                <p:nvPr/>
              </p:nvSpPr>
              <p:spPr>
                <a:xfrm>
                  <a:off x="5807075" y="3815518"/>
                  <a:ext cx="330200" cy="229431"/>
                </a:xfrm>
                <a:custGeom>
                  <a:avLst/>
                  <a:gdLst>
                    <a:gd name="connsiteX0" fmla="*/ 22225 w 330200"/>
                    <a:gd name="connsiteY0" fmla="*/ 0 h 234950"/>
                    <a:gd name="connsiteX1" fmla="*/ 180975 w 330200"/>
                    <a:gd name="connsiteY1" fmla="*/ 44450 h 234950"/>
                    <a:gd name="connsiteX2" fmla="*/ 260350 w 330200"/>
                    <a:gd name="connsiteY2" fmla="*/ 104775 h 234950"/>
                    <a:gd name="connsiteX3" fmla="*/ 330200 w 330200"/>
                    <a:gd name="connsiteY3" fmla="*/ 234950 h 234950"/>
                    <a:gd name="connsiteX4" fmla="*/ 206375 w 330200"/>
                    <a:gd name="connsiteY4" fmla="*/ 152400 h 234950"/>
                    <a:gd name="connsiteX5" fmla="*/ 120650 w 330200"/>
                    <a:gd name="connsiteY5" fmla="*/ 142875 h 234950"/>
                    <a:gd name="connsiteX6" fmla="*/ 31750 w 330200"/>
                    <a:gd name="connsiteY6" fmla="*/ 146050 h 234950"/>
                    <a:gd name="connsiteX7" fmla="*/ 0 w 330200"/>
                    <a:gd name="connsiteY7" fmla="*/ 120650 h 234950"/>
                    <a:gd name="connsiteX8" fmla="*/ 22225 w 330200"/>
                    <a:gd name="connsiteY8" fmla="*/ 0 h 234950"/>
                    <a:gd name="connsiteX0" fmla="*/ 22225 w 330200"/>
                    <a:gd name="connsiteY0" fmla="*/ 0 h 209550"/>
                    <a:gd name="connsiteX1" fmla="*/ 180975 w 330200"/>
                    <a:gd name="connsiteY1" fmla="*/ 19050 h 209550"/>
                    <a:gd name="connsiteX2" fmla="*/ 260350 w 330200"/>
                    <a:gd name="connsiteY2" fmla="*/ 79375 h 209550"/>
                    <a:gd name="connsiteX3" fmla="*/ 330200 w 330200"/>
                    <a:gd name="connsiteY3" fmla="*/ 209550 h 209550"/>
                    <a:gd name="connsiteX4" fmla="*/ 206375 w 330200"/>
                    <a:gd name="connsiteY4" fmla="*/ 127000 h 209550"/>
                    <a:gd name="connsiteX5" fmla="*/ 120650 w 330200"/>
                    <a:gd name="connsiteY5" fmla="*/ 117475 h 209550"/>
                    <a:gd name="connsiteX6" fmla="*/ 31750 w 330200"/>
                    <a:gd name="connsiteY6" fmla="*/ 120650 h 209550"/>
                    <a:gd name="connsiteX7" fmla="*/ 0 w 330200"/>
                    <a:gd name="connsiteY7" fmla="*/ 95250 h 209550"/>
                    <a:gd name="connsiteX8" fmla="*/ 22225 w 330200"/>
                    <a:gd name="connsiteY8" fmla="*/ 0 h 209550"/>
                    <a:gd name="connsiteX0" fmla="*/ 22225 w 330200"/>
                    <a:gd name="connsiteY0" fmla="*/ 11320 h 220870"/>
                    <a:gd name="connsiteX1" fmla="*/ 180975 w 330200"/>
                    <a:gd name="connsiteY1" fmla="*/ 30370 h 220870"/>
                    <a:gd name="connsiteX2" fmla="*/ 260350 w 330200"/>
                    <a:gd name="connsiteY2" fmla="*/ 90695 h 220870"/>
                    <a:gd name="connsiteX3" fmla="*/ 330200 w 330200"/>
                    <a:gd name="connsiteY3" fmla="*/ 220870 h 220870"/>
                    <a:gd name="connsiteX4" fmla="*/ 206375 w 330200"/>
                    <a:gd name="connsiteY4" fmla="*/ 138320 h 220870"/>
                    <a:gd name="connsiteX5" fmla="*/ 120650 w 330200"/>
                    <a:gd name="connsiteY5" fmla="*/ 128795 h 220870"/>
                    <a:gd name="connsiteX6" fmla="*/ 31750 w 330200"/>
                    <a:gd name="connsiteY6" fmla="*/ 131970 h 220870"/>
                    <a:gd name="connsiteX7" fmla="*/ 0 w 330200"/>
                    <a:gd name="connsiteY7" fmla="*/ 106570 h 220870"/>
                    <a:gd name="connsiteX8" fmla="*/ 22225 w 330200"/>
                    <a:gd name="connsiteY8" fmla="*/ 11320 h 220870"/>
                    <a:gd name="connsiteX0" fmla="*/ 22225 w 330200"/>
                    <a:gd name="connsiteY0" fmla="*/ 9138 h 218688"/>
                    <a:gd name="connsiteX1" fmla="*/ 98425 w 330200"/>
                    <a:gd name="connsiteY1" fmla="*/ 5963 h 218688"/>
                    <a:gd name="connsiteX2" fmla="*/ 180975 w 330200"/>
                    <a:gd name="connsiteY2" fmla="*/ 28188 h 218688"/>
                    <a:gd name="connsiteX3" fmla="*/ 260350 w 330200"/>
                    <a:gd name="connsiteY3" fmla="*/ 88513 h 218688"/>
                    <a:gd name="connsiteX4" fmla="*/ 330200 w 330200"/>
                    <a:gd name="connsiteY4" fmla="*/ 218688 h 218688"/>
                    <a:gd name="connsiteX5" fmla="*/ 206375 w 330200"/>
                    <a:gd name="connsiteY5" fmla="*/ 136138 h 218688"/>
                    <a:gd name="connsiteX6" fmla="*/ 120650 w 330200"/>
                    <a:gd name="connsiteY6" fmla="*/ 126613 h 218688"/>
                    <a:gd name="connsiteX7" fmla="*/ 31750 w 330200"/>
                    <a:gd name="connsiteY7" fmla="*/ 129788 h 218688"/>
                    <a:gd name="connsiteX8" fmla="*/ 0 w 330200"/>
                    <a:gd name="connsiteY8" fmla="*/ 104388 h 218688"/>
                    <a:gd name="connsiteX9" fmla="*/ 22225 w 330200"/>
                    <a:gd name="connsiteY9" fmla="*/ 9138 h 218688"/>
                    <a:gd name="connsiteX0" fmla="*/ 22225 w 330200"/>
                    <a:gd name="connsiteY0" fmla="*/ 19881 h 229431"/>
                    <a:gd name="connsiteX1" fmla="*/ 79375 w 330200"/>
                    <a:gd name="connsiteY1" fmla="*/ 831 h 229431"/>
                    <a:gd name="connsiteX2" fmla="*/ 180975 w 330200"/>
                    <a:gd name="connsiteY2" fmla="*/ 38931 h 229431"/>
                    <a:gd name="connsiteX3" fmla="*/ 260350 w 330200"/>
                    <a:gd name="connsiteY3" fmla="*/ 99256 h 229431"/>
                    <a:gd name="connsiteX4" fmla="*/ 330200 w 330200"/>
                    <a:gd name="connsiteY4" fmla="*/ 229431 h 229431"/>
                    <a:gd name="connsiteX5" fmla="*/ 206375 w 330200"/>
                    <a:gd name="connsiteY5" fmla="*/ 146881 h 229431"/>
                    <a:gd name="connsiteX6" fmla="*/ 120650 w 330200"/>
                    <a:gd name="connsiteY6" fmla="*/ 137356 h 229431"/>
                    <a:gd name="connsiteX7" fmla="*/ 31750 w 330200"/>
                    <a:gd name="connsiteY7" fmla="*/ 140531 h 229431"/>
                    <a:gd name="connsiteX8" fmla="*/ 0 w 330200"/>
                    <a:gd name="connsiteY8" fmla="*/ 115131 h 229431"/>
                    <a:gd name="connsiteX9" fmla="*/ 22225 w 330200"/>
                    <a:gd name="connsiteY9" fmla="*/ 19881 h 229431"/>
                    <a:gd name="connsiteX0" fmla="*/ 22225 w 330200"/>
                    <a:gd name="connsiteY0" fmla="*/ 19881 h 229431"/>
                    <a:gd name="connsiteX1" fmla="*/ 79375 w 330200"/>
                    <a:gd name="connsiteY1" fmla="*/ 831 h 229431"/>
                    <a:gd name="connsiteX2" fmla="*/ 184150 w 330200"/>
                    <a:gd name="connsiteY2" fmla="*/ 26231 h 229431"/>
                    <a:gd name="connsiteX3" fmla="*/ 260350 w 330200"/>
                    <a:gd name="connsiteY3" fmla="*/ 99256 h 229431"/>
                    <a:gd name="connsiteX4" fmla="*/ 330200 w 330200"/>
                    <a:gd name="connsiteY4" fmla="*/ 229431 h 229431"/>
                    <a:gd name="connsiteX5" fmla="*/ 206375 w 330200"/>
                    <a:gd name="connsiteY5" fmla="*/ 146881 h 229431"/>
                    <a:gd name="connsiteX6" fmla="*/ 120650 w 330200"/>
                    <a:gd name="connsiteY6" fmla="*/ 137356 h 229431"/>
                    <a:gd name="connsiteX7" fmla="*/ 31750 w 330200"/>
                    <a:gd name="connsiteY7" fmla="*/ 140531 h 229431"/>
                    <a:gd name="connsiteX8" fmla="*/ 0 w 330200"/>
                    <a:gd name="connsiteY8" fmla="*/ 115131 h 229431"/>
                    <a:gd name="connsiteX9" fmla="*/ 22225 w 330200"/>
                    <a:gd name="connsiteY9" fmla="*/ 19881 h 229431"/>
                    <a:gd name="connsiteX0" fmla="*/ 22225 w 330200"/>
                    <a:gd name="connsiteY0" fmla="*/ 19881 h 229431"/>
                    <a:gd name="connsiteX1" fmla="*/ 79375 w 330200"/>
                    <a:gd name="connsiteY1" fmla="*/ 831 h 229431"/>
                    <a:gd name="connsiteX2" fmla="*/ 184150 w 330200"/>
                    <a:gd name="connsiteY2" fmla="*/ 26231 h 229431"/>
                    <a:gd name="connsiteX3" fmla="*/ 260350 w 330200"/>
                    <a:gd name="connsiteY3" fmla="*/ 99256 h 229431"/>
                    <a:gd name="connsiteX4" fmla="*/ 330200 w 330200"/>
                    <a:gd name="connsiteY4" fmla="*/ 229431 h 229431"/>
                    <a:gd name="connsiteX5" fmla="*/ 206375 w 330200"/>
                    <a:gd name="connsiteY5" fmla="*/ 146881 h 229431"/>
                    <a:gd name="connsiteX6" fmla="*/ 120650 w 330200"/>
                    <a:gd name="connsiteY6" fmla="*/ 137356 h 229431"/>
                    <a:gd name="connsiteX7" fmla="*/ 73025 w 330200"/>
                    <a:gd name="connsiteY7" fmla="*/ 156406 h 229431"/>
                    <a:gd name="connsiteX8" fmla="*/ 0 w 330200"/>
                    <a:gd name="connsiteY8" fmla="*/ 115131 h 229431"/>
                    <a:gd name="connsiteX9" fmla="*/ 22225 w 330200"/>
                    <a:gd name="connsiteY9" fmla="*/ 19881 h 22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200" h="229431">
                      <a:moveTo>
                        <a:pt x="22225" y="19881"/>
                      </a:moveTo>
                      <a:cubicBezTo>
                        <a:pt x="38629" y="3477"/>
                        <a:pt x="52917" y="-2344"/>
                        <a:pt x="79375" y="831"/>
                      </a:cubicBezTo>
                      <a:cubicBezTo>
                        <a:pt x="105833" y="4006"/>
                        <a:pt x="157163" y="12473"/>
                        <a:pt x="184150" y="26231"/>
                      </a:cubicBezTo>
                      <a:lnTo>
                        <a:pt x="260350" y="99256"/>
                      </a:lnTo>
                      <a:lnTo>
                        <a:pt x="330200" y="229431"/>
                      </a:lnTo>
                      <a:lnTo>
                        <a:pt x="206375" y="146881"/>
                      </a:lnTo>
                      <a:cubicBezTo>
                        <a:pt x="177800" y="143706"/>
                        <a:pt x="142875" y="135769"/>
                        <a:pt x="120650" y="137356"/>
                      </a:cubicBezTo>
                      <a:cubicBezTo>
                        <a:pt x="98425" y="138943"/>
                        <a:pt x="88900" y="150056"/>
                        <a:pt x="73025" y="156406"/>
                      </a:cubicBezTo>
                      <a:lnTo>
                        <a:pt x="0" y="115131"/>
                      </a:lnTo>
                      <a:lnTo>
                        <a:pt x="22225" y="198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56" name="Group 380"/>
            <p:cNvGrpSpPr/>
            <p:nvPr/>
          </p:nvGrpSpPr>
          <p:grpSpPr>
            <a:xfrm flipH="1">
              <a:off x="7793135" y="1639907"/>
              <a:ext cx="1907962" cy="1310693"/>
              <a:chOff x="3625990" y="2794000"/>
              <a:chExt cx="2511285" cy="1725152"/>
            </a:xfrm>
          </p:grpSpPr>
          <p:sp>
            <p:nvSpPr>
              <p:cNvPr id="165" name="Freeform 381"/>
              <p:cNvSpPr/>
              <p:nvPr/>
            </p:nvSpPr>
            <p:spPr>
              <a:xfrm>
                <a:off x="3933825" y="2794000"/>
                <a:ext cx="254000" cy="149225"/>
              </a:xfrm>
              <a:custGeom>
                <a:avLst/>
                <a:gdLst>
                  <a:gd name="connsiteX0" fmla="*/ 244475 w 254000"/>
                  <a:gd name="connsiteY0" fmla="*/ 79375 h 149225"/>
                  <a:gd name="connsiteX1" fmla="*/ 254000 w 254000"/>
                  <a:gd name="connsiteY1" fmla="*/ 31750 h 149225"/>
                  <a:gd name="connsiteX2" fmla="*/ 161925 w 254000"/>
                  <a:gd name="connsiteY2" fmla="*/ 0 h 149225"/>
                  <a:gd name="connsiteX3" fmla="*/ 0 w 254000"/>
                  <a:gd name="connsiteY3" fmla="*/ 44450 h 149225"/>
                  <a:gd name="connsiteX4" fmla="*/ 133350 w 254000"/>
                  <a:gd name="connsiteY4" fmla="*/ 139700 h 149225"/>
                  <a:gd name="connsiteX5" fmla="*/ 187325 w 254000"/>
                  <a:gd name="connsiteY5" fmla="*/ 149225 h 149225"/>
                  <a:gd name="connsiteX6" fmla="*/ 244475 w 254000"/>
                  <a:gd name="connsiteY6" fmla="*/ 79375 h 14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 h="149225">
                    <a:moveTo>
                      <a:pt x="244475" y="79375"/>
                    </a:moveTo>
                    <a:lnTo>
                      <a:pt x="254000" y="31750"/>
                    </a:lnTo>
                    <a:lnTo>
                      <a:pt x="161925" y="0"/>
                    </a:lnTo>
                    <a:lnTo>
                      <a:pt x="0" y="44450"/>
                    </a:lnTo>
                    <a:lnTo>
                      <a:pt x="133350" y="139700"/>
                    </a:lnTo>
                    <a:lnTo>
                      <a:pt x="187325" y="149225"/>
                    </a:lnTo>
                    <a:lnTo>
                      <a:pt x="244475" y="79375"/>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6" name="Group 382"/>
              <p:cNvGrpSpPr/>
              <p:nvPr/>
            </p:nvGrpSpPr>
            <p:grpSpPr>
              <a:xfrm>
                <a:off x="3625990" y="2857548"/>
                <a:ext cx="2511285" cy="1661604"/>
                <a:chOff x="3625990" y="2857548"/>
                <a:chExt cx="2511285" cy="1661604"/>
              </a:xfrm>
            </p:grpSpPr>
            <p:sp>
              <p:nvSpPr>
                <p:cNvPr id="167" name="Freeform 383"/>
                <p:cNvSpPr/>
                <p:nvPr/>
              </p:nvSpPr>
              <p:spPr>
                <a:xfrm>
                  <a:off x="4122953" y="3860681"/>
                  <a:ext cx="575189" cy="639612"/>
                </a:xfrm>
                <a:custGeom>
                  <a:avLst/>
                  <a:gdLst>
                    <a:gd name="connsiteX0" fmla="*/ 0 w 575189"/>
                    <a:gd name="connsiteY0" fmla="*/ 197865 h 639612"/>
                    <a:gd name="connsiteX1" fmla="*/ 225474 w 575189"/>
                    <a:gd name="connsiteY1" fmla="*/ 340513 h 639612"/>
                    <a:gd name="connsiteX2" fmla="*/ 165654 w 575189"/>
                    <a:gd name="connsiteY2" fmla="*/ 377325 h 639612"/>
                    <a:gd name="connsiteX3" fmla="*/ 427940 w 575189"/>
                    <a:gd name="connsiteY3" fmla="*/ 552183 h 639612"/>
                    <a:gd name="connsiteX4" fmla="*/ 414136 w 575189"/>
                    <a:gd name="connsiteY4" fmla="*/ 639612 h 639612"/>
                    <a:gd name="connsiteX5" fmla="*/ 575189 w 575189"/>
                    <a:gd name="connsiteY5" fmla="*/ 639612 h 639612"/>
                    <a:gd name="connsiteX6" fmla="*/ 529174 w 575189"/>
                    <a:gd name="connsiteY6" fmla="*/ 538378 h 639612"/>
                    <a:gd name="connsiteX7" fmla="*/ 372722 w 575189"/>
                    <a:gd name="connsiteY7" fmla="*/ 363520 h 639612"/>
                    <a:gd name="connsiteX8" fmla="*/ 464753 w 575189"/>
                    <a:gd name="connsiteY8" fmla="*/ 165655 h 639612"/>
                    <a:gd name="connsiteX9" fmla="*/ 492362 w 575189"/>
                    <a:gd name="connsiteY9" fmla="*/ 0 h 639612"/>
                    <a:gd name="connsiteX10" fmla="*/ 391128 w 575189"/>
                    <a:gd name="connsiteY10" fmla="*/ 4601 h 639612"/>
                    <a:gd name="connsiteX11" fmla="*/ 0 w 575189"/>
                    <a:gd name="connsiteY11" fmla="*/ 197865 h 63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189" h="639612">
                      <a:moveTo>
                        <a:pt x="0" y="197865"/>
                      </a:moveTo>
                      <a:lnTo>
                        <a:pt x="225474" y="340513"/>
                      </a:lnTo>
                      <a:lnTo>
                        <a:pt x="165654" y="377325"/>
                      </a:lnTo>
                      <a:lnTo>
                        <a:pt x="427940" y="552183"/>
                      </a:lnTo>
                      <a:lnTo>
                        <a:pt x="414136" y="639612"/>
                      </a:lnTo>
                      <a:lnTo>
                        <a:pt x="575189" y="639612"/>
                      </a:lnTo>
                      <a:lnTo>
                        <a:pt x="529174" y="538378"/>
                      </a:lnTo>
                      <a:lnTo>
                        <a:pt x="372722" y="363520"/>
                      </a:lnTo>
                      <a:lnTo>
                        <a:pt x="464753" y="165655"/>
                      </a:lnTo>
                      <a:lnTo>
                        <a:pt x="492362" y="0"/>
                      </a:lnTo>
                      <a:lnTo>
                        <a:pt x="391128" y="4601"/>
                      </a:lnTo>
                      <a:lnTo>
                        <a:pt x="0" y="197865"/>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Freeform 384"/>
                <p:cNvSpPr/>
                <p:nvPr/>
              </p:nvSpPr>
              <p:spPr>
                <a:xfrm>
                  <a:off x="5139887" y="3869884"/>
                  <a:ext cx="469354" cy="630409"/>
                </a:xfrm>
                <a:custGeom>
                  <a:avLst/>
                  <a:gdLst>
                    <a:gd name="connsiteX0" fmla="*/ 0 w 469354"/>
                    <a:gd name="connsiteY0" fmla="*/ 156452 h 630409"/>
                    <a:gd name="connsiteX1" fmla="*/ 92030 w 469354"/>
                    <a:gd name="connsiteY1" fmla="*/ 170256 h 630409"/>
                    <a:gd name="connsiteX2" fmla="*/ 165654 w 469354"/>
                    <a:gd name="connsiteY2" fmla="*/ 561386 h 630409"/>
                    <a:gd name="connsiteX3" fmla="*/ 161053 w 469354"/>
                    <a:gd name="connsiteY3" fmla="*/ 625807 h 630409"/>
                    <a:gd name="connsiteX4" fmla="*/ 326707 w 469354"/>
                    <a:gd name="connsiteY4" fmla="*/ 630409 h 630409"/>
                    <a:gd name="connsiteX5" fmla="*/ 266887 w 469354"/>
                    <a:gd name="connsiteY5" fmla="*/ 561386 h 630409"/>
                    <a:gd name="connsiteX6" fmla="*/ 266887 w 469354"/>
                    <a:gd name="connsiteY6" fmla="*/ 165655 h 630409"/>
                    <a:gd name="connsiteX7" fmla="*/ 460151 w 469354"/>
                    <a:gd name="connsiteY7" fmla="*/ 151850 h 630409"/>
                    <a:gd name="connsiteX8" fmla="*/ 469354 w 469354"/>
                    <a:gd name="connsiteY8" fmla="*/ 0 h 630409"/>
                    <a:gd name="connsiteX9" fmla="*/ 55218 w 469354"/>
                    <a:gd name="connsiteY9" fmla="*/ 55218 h 630409"/>
                    <a:gd name="connsiteX10" fmla="*/ 0 w 469354"/>
                    <a:gd name="connsiteY10" fmla="*/ 156452 h 6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354" h="630409">
                      <a:moveTo>
                        <a:pt x="0" y="156452"/>
                      </a:moveTo>
                      <a:lnTo>
                        <a:pt x="92030" y="170256"/>
                      </a:lnTo>
                      <a:lnTo>
                        <a:pt x="165654" y="561386"/>
                      </a:lnTo>
                      <a:lnTo>
                        <a:pt x="161053" y="625807"/>
                      </a:lnTo>
                      <a:lnTo>
                        <a:pt x="326707" y="630409"/>
                      </a:lnTo>
                      <a:lnTo>
                        <a:pt x="266887" y="561386"/>
                      </a:lnTo>
                      <a:lnTo>
                        <a:pt x="266887" y="165655"/>
                      </a:lnTo>
                      <a:lnTo>
                        <a:pt x="460151" y="151850"/>
                      </a:lnTo>
                      <a:lnTo>
                        <a:pt x="469354" y="0"/>
                      </a:lnTo>
                      <a:lnTo>
                        <a:pt x="55218" y="55218"/>
                      </a:lnTo>
                      <a:lnTo>
                        <a:pt x="0" y="15645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Freeform 385"/>
                <p:cNvSpPr/>
                <p:nvPr/>
              </p:nvSpPr>
              <p:spPr>
                <a:xfrm>
                  <a:off x="3625990" y="2857548"/>
                  <a:ext cx="667219" cy="773056"/>
                </a:xfrm>
                <a:custGeom>
                  <a:avLst/>
                  <a:gdLst>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2466 w 667219"/>
                    <a:gd name="connsiteY4" fmla="*/ 299099 h 773056"/>
                    <a:gd name="connsiteX5" fmla="*/ 570587 w 667219"/>
                    <a:gd name="connsiteY5" fmla="*/ 257685 h 773056"/>
                    <a:gd name="connsiteX6" fmla="*/ 667219 w 667219"/>
                    <a:gd name="connsiteY6" fmla="*/ 165655 h 773056"/>
                    <a:gd name="connsiteX7" fmla="*/ 667219 w 667219"/>
                    <a:gd name="connsiteY7" fmla="*/ 46015 h 773056"/>
                    <a:gd name="connsiteX8" fmla="*/ 519971 w 667219"/>
                    <a:gd name="connsiteY8" fmla="*/ 0 h 773056"/>
                    <a:gd name="connsiteX9" fmla="*/ 519971 w 667219"/>
                    <a:gd name="connsiteY9" fmla="*/ 27609 h 773056"/>
                    <a:gd name="connsiteX10" fmla="*/ 588993 w 667219"/>
                    <a:gd name="connsiteY10" fmla="*/ 78226 h 773056"/>
                    <a:gd name="connsiteX11" fmla="*/ 593595 w 667219"/>
                    <a:gd name="connsiteY11" fmla="*/ 133444 h 773056"/>
                    <a:gd name="connsiteX12" fmla="*/ 570587 w 667219"/>
                    <a:gd name="connsiteY12" fmla="*/ 184061 h 773056"/>
                    <a:gd name="connsiteX13" fmla="*/ 257685 w 667219"/>
                    <a:gd name="connsiteY13" fmla="*/ 179459 h 773056"/>
                    <a:gd name="connsiteX14" fmla="*/ 46015 w 667219"/>
                    <a:gd name="connsiteY14" fmla="*/ 303701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2466 w 667219"/>
                    <a:gd name="connsiteY4" fmla="*/ 299099 h 773056"/>
                    <a:gd name="connsiteX5" fmla="*/ 570587 w 667219"/>
                    <a:gd name="connsiteY5" fmla="*/ 257685 h 773056"/>
                    <a:gd name="connsiteX6" fmla="*/ 667219 w 667219"/>
                    <a:gd name="connsiteY6" fmla="*/ 1656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593595 w 667219"/>
                    <a:gd name="connsiteY11" fmla="*/ 133444 h 773056"/>
                    <a:gd name="connsiteX12" fmla="*/ 570587 w 667219"/>
                    <a:gd name="connsiteY12" fmla="*/ 184061 h 773056"/>
                    <a:gd name="connsiteX13" fmla="*/ 257685 w 667219"/>
                    <a:gd name="connsiteY13" fmla="*/ 179459 h 773056"/>
                    <a:gd name="connsiteX14" fmla="*/ 46015 w 667219"/>
                    <a:gd name="connsiteY14" fmla="*/ 303701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2466 w 667219"/>
                    <a:gd name="connsiteY4" fmla="*/ 299099 h 773056"/>
                    <a:gd name="connsiteX5" fmla="*/ 570587 w 667219"/>
                    <a:gd name="connsiteY5" fmla="*/ 257685 h 773056"/>
                    <a:gd name="connsiteX6" fmla="*/ 667219 w 667219"/>
                    <a:gd name="connsiteY6" fmla="*/ 1656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57685 w 667219"/>
                    <a:gd name="connsiteY13" fmla="*/ 179459 h 773056"/>
                    <a:gd name="connsiteX14" fmla="*/ 46015 w 667219"/>
                    <a:gd name="connsiteY14" fmla="*/ 303701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2466 w 667219"/>
                    <a:gd name="connsiteY4" fmla="*/ 299099 h 773056"/>
                    <a:gd name="connsiteX5" fmla="*/ 570587 w 667219"/>
                    <a:gd name="connsiteY5" fmla="*/ 257685 h 773056"/>
                    <a:gd name="connsiteX6" fmla="*/ 667219 w 667219"/>
                    <a:gd name="connsiteY6" fmla="*/ 1656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57685 w 667219"/>
                    <a:gd name="connsiteY13" fmla="*/ 179459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2466 w 667219"/>
                    <a:gd name="connsiteY4" fmla="*/ 299099 h 773056"/>
                    <a:gd name="connsiteX5" fmla="*/ 570587 w 667219"/>
                    <a:gd name="connsiteY5" fmla="*/ 257685 h 773056"/>
                    <a:gd name="connsiteX6" fmla="*/ 667219 w 667219"/>
                    <a:gd name="connsiteY6" fmla="*/ 1656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00535 w 667219"/>
                    <a:gd name="connsiteY13" fmla="*/ 182634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5641 w 667219"/>
                    <a:gd name="connsiteY4" fmla="*/ 270524 h 773056"/>
                    <a:gd name="connsiteX5" fmla="*/ 570587 w 667219"/>
                    <a:gd name="connsiteY5" fmla="*/ 257685 h 773056"/>
                    <a:gd name="connsiteX6" fmla="*/ 667219 w 667219"/>
                    <a:gd name="connsiteY6" fmla="*/ 1656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00535 w 667219"/>
                    <a:gd name="connsiteY13" fmla="*/ 182634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5641 w 667219"/>
                    <a:gd name="connsiteY4" fmla="*/ 270524 h 773056"/>
                    <a:gd name="connsiteX5" fmla="*/ 570587 w 667219"/>
                    <a:gd name="connsiteY5" fmla="*/ 267210 h 773056"/>
                    <a:gd name="connsiteX6" fmla="*/ 667219 w 667219"/>
                    <a:gd name="connsiteY6" fmla="*/ 1656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00535 w 667219"/>
                    <a:gd name="connsiteY13" fmla="*/ 182634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5641 w 667219"/>
                    <a:gd name="connsiteY4" fmla="*/ 270524 h 773056"/>
                    <a:gd name="connsiteX5" fmla="*/ 570587 w 667219"/>
                    <a:gd name="connsiteY5" fmla="*/ 267210 h 773056"/>
                    <a:gd name="connsiteX6" fmla="*/ 667219 w 667219"/>
                    <a:gd name="connsiteY6" fmla="*/ 2037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00535 w 667219"/>
                    <a:gd name="connsiteY13" fmla="*/ 182634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7042 w 667219"/>
                    <a:gd name="connsiteY0" fmla="*/ 600086 h 773056"/>
                    <a:gd name="connsiteX1" fmla="*/ 188662 w 667219"/>
                    <a:gd name="connsiteY1" fmla="*/ 607401 h 773056"/>
                    <a:gd name="connsiteX2" fmla="*/ 110436 w 667219"/>
                    <a:gd name="connsiteY2" fmla="*/ 515371 h 773056"/>
                    <a:gd name="connsiteX3" fmla="*/ 110436 w 667219"/>
                    <a:gd name="connsiteY3" fmla="*/ 377325 h 773056"/>
                    <a:gd name="connsiteX4" fmla="*/ 205641 w 667219"/>
                    <a:gd name="connsiteY4" fmla="*/ 270524 h 773056"/>
                    <a:gd name="connsiteX5" fmla="*/ 570587 w 667219"/>
                    <a:gd name="connsiteY5" fmla="*/ 267210 h 773056"/>
                    <a:gd name="connsiteX6" fmla="*/ 667219 w 667219"/>
                    <a:gd name="connsiteY6" fmla="*/ 2037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00535 w 667219"/>
                    <a:gd name="connsiteY13" fmla="*/ 182634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7042 w 667219"/>
                    <a:gd name="connsiteY18" fmla="*/ 600086 h 773056"/>
                    <a:gd name="connsiteX0" fmla="*/ 287042 w 667219"/>
                    <a:gd name="connsiteY0" fmla="*/ 600086 h 773056"/>
                    <a:gd name="connsiteX1" fmla="*/ 188662 w 667219"/>
                    <a:gd name="connsiteY1" fmla="*/ 607401 h 773056"/>
                    <a:gd name="connsiteX2" fmla="*/ 110436 w 667219"/>
                    <a:gd name="connsiteY2" fmla="*/ 515371 h 773056"/>
                    <a:gd name="connsiteX3" fmla="*/ 110436 w 667219"/>
                    <a:gd name="connsiteY3" fmla="*/ 377325 h 773056"/>
                    <a:gd name="connsiteX4" fmla="*/ 205641 w 667219"/>
                    <a:gd name="connsiteY4" fmla="*/ 270524 h 773056"/>
                    <a:gd name="connsiteX5" fmla="*/ 570587 w 667219"/>
                    <a:gd name="connsiteY5" fmla="*/ 267210 h 773056"/>
                    <a:gd name="connsiteX6" fmla="*/ 667219 w 667219"/>
                    <a:gd name="connsiteY6" fmla="*/ 2037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00535 w 667219"/>
                    <a:gd name="connsiteY13" fmla="*/ 182634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7042 w 667219"/>
                    <a:gd name="connsiteY18" fmla="*/ 600086 h 773056"/>
                    <a:gd name="connsiteX0" fmla="*/ 287042 w 667219"/>
                    <a:gd name="connsiteY0" fmla="*/ 600086 h 773056"/>
                    <a:gd name="connsiteX1" fmla="*/ 172787 w 667219"/>
                    <a:gd name="connsiteY1" fmla="*/ 591526 h 773056"/>
                    <a:gd name="connsiteX2" fmla="*/ 110436 w 667219"/>
                    <a:gd name="connsiteY2" fmla="*/ 515371 h 773056"/>
                    <a:gd name="connsiteX3" fmla="*/ 110436 w 667219"/>
                    <a:gd name="connsiteY3" fmla="*/ 377325 h 773056"/>
                    <a:gd name="connsiteX4" fmla="*/ 205641 w 667219"/>
                    <a:gd name="connsiteY4" fmla="*/ 270524 h 773056"/>
                    <a:gd name="connsiteX5" fmla="*/ 570587 w 667219"/>
                    <a:gd name="connsiteY5" fmla="*/ 267210 h 773056"/>
                    <a:gd name="connsiteX6" fmla="*/ 667219 w 667219"/>
                    <a:gd name="connsiteY6" fmla="*/ 2037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00535 w 667219"/>
                    <a:gd name="connsiteY13" fmla="*/ 182634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7042 w 667219"/>
                    <a:gd name="connsiteY18" fmla="*/ 600086 h 773056"/>
                    <a:gd name="connsiteX0" fmla="*/ 287042 w 667219"/>
                    <a:gd name="connsiteY0" fmla="*/ 600086 h 773056"/>
                    <a:gd name="connsiteX1" fmla="*/ 172787 w 667219"/>
                    <a:gd name="connsiteY1" fmla="*/ 591526 h 773056"/>
                    <a:gd name="connsiteX2" fmla="*/ 110436 w 667219"/>
                    <a:gd name="connsiteY2" fmla="*/ 515371 h 773056"/>
                    <a:gd name="connsiteX3" fmla="*/ 110436 w 667219"/>
                    <a:gd name="connsiteY3" fmla="*/ 377325 h 773056"/>
                    <a:gd name="connsiteX4" fmla="*/ 205641 w 667219"/>
                    <a:gd name="connsiteY4" fmla="*/ 270524 h 773056"/>
                    <a:gd name="connsiteX5" fmla="*/ 387210 w 667219"/>
                    <a:gd name="connsiteY5" fmla="*/ 266652 h 773056"/>
                    <a:gd name="connsiteX6" fmla="*/ 570587 w 667219"/>
                    <a:gd name="connsiteY6" fmla="*/ 267210 h 773056"/>
                    <a:gd name="connsiteX7" fmla="*/ 667219 w 667219"/>
                    <a:gd name="connsiteY7" fmla="*/ 203755 h 773056"/>
                    <a:gd name="connsiteX8" fmla="*/ 667219 w 667219"/>
                    <a:gd name="connsiteY8" fmla="*/ 46015 h 773056"/>
                    <a:gd name="connsiteX9" fmla="*/ 519971 w 667219"/>
                    <a:gd name="connsiteY9" fmla="*/ 0 h 773056"/>
                    <a:gd name="connsiteX10" fmla="*/ 519971 w 667219"/>
                    <a:gd name="connsiteY10" fmla="*/ 27609 h 773056"/>
                    <a:gd name="connsiteX11" fmla="*/ 608043 w 667219"/>
                    <a:gd name="connsiteY11" fmla="*/ 84576 h 773056"/>
                    <a:gd name="connsiteX12" fmla="*/ 612645 w 667219"/>
                    <a:gd name="connsiteY12" fmla="*/ 155669 h 773056"/>
                    <a:gd name="connsiteX13" fmla="*/ 570587 w 667219"/>
                    <a:gd name="connsiteY13" fmla="*/ 184061 h 773056"/>
                    <a:gd name="connsiteX14" fmla="*/ 200535 w 667219"/>
                    <a:gd name="connsiteY14" fmla="*/ 182634 h 773056"/>
                    <a:gd name="connsiteX15" fmla="*/ 42840 w 667219"/>
                    <a:gd name="connsiteY15" fmla="*/ 275126 h 773056"/>
                    <a:gd name="connsiteX16" fmla="*/ 0 w 667219"/>
                    <a:gd name="connsiteY16" fmla="*/ 524574 h 773056"/>
                    <a:gd name="connsiteX17" fmla="*/ 59820 w 667219"/>
                    <a:gd name="connsiteY17" fmla="*/ 681026 h 773056"/>
                    <a:gd name="connsiteX18" fmla="*/ 271489 w 667219"/>
                    <a:gd name="connsiteY18" fmla="*/ 773056 h 773056"/>
                    <a:gd name="connsiteX19" fmla="*/ 287042 w 667219"/>
                    <a:gd name="connsiteY19" fmla="*/ 600086 h 773056"/>
                    <a:gd name="connsiteX0" fmla="*/ 287042 w 667219"/>
                    <a:gd name="connsiteY0" fmla="*/ 600086 h 773056"/>
                    <a:gd name="connsiteX1" fmla="*/ 172787 w 667219"/>
                    <a:gd name="connsiteY1" fmla="*/ 591526 h 773056"/>
                    <a:gd name="connsiteX2" fmla="*/ 110436 w 667219"/>
                    <a:gd name="connsiteY2" fmla="*/ 515371 h 773056"/>
                    <a:gd name="connsiteX3" fmla="*/ 110436 w 667219"/>
                    <a:gd name="connsiteY3" fmla="*/ 377325 h 773056"/>
                    <a:gd name="connsiteX4" fmla="*/ 205641 w 667219"/>
                    <a:gd name="connsiteY4" fmla="*/ 270524 h 773056"/>
                    <a:gd name="connsiteX5" fmla="*/ 387210 w 667219"/>
                    <a:gd name="connsiteY5" fmla="*/ 285702 h 773056"/>
                    <a:gd name="connsiteX6" fmla="*/ 570587 w 667219"/>
                    <a:gd name="connsiteY6" fmla="*/ 267210 h 773056"/>
                    <a:gd name="connsiteX7" fmla="*/ 667219 w 667219"/>
                    <a:gd name="connsiteY7" fmla="*/ 203755 h 773056"/>
                    <a:gd name="connsiteX8" fmla="*/ 667219 w 667219"/>
                    <a:gd name="connsiteY8" fmla="*/ 46015 h 773056"/>
                    <a:gd name="connsiteX9" fmla="*/ 519971 w 667219"/>
                    <a:gd name="connsiteY9" fmla="*/ 0 h 773056"/>
                    <a:gd name="connsiteX10" fmla="*/ 519971 w 667219"/>
                    <a:gd name="connsiteY10" fmla="*/ 27609 h 773056"/>
                    <a:gd name="connsiteX11" fmla="*/ 608043 w 667219"/>
                    <a:gd name="connsiteY11" fmla="*/ 84576 h 773056"/>
                    <a:gd name="connsiteX12" fmla="*/ 612645 w 667219"/>
                    <a:gd name="connsiteY12" fmla="*/ 155669 h 773056"/>
                    <a:gd name="connsiteX13" fmla="*/ 570587 w 667219"/>
                    <a:gd name="connsiteY13" fmla="*/ 184061 h 773056"/>
                    <a:gd name="connsiteX14" fmla="*/ 200535 w 667219"/>
                    <a:gd name="connsiteY14" fmla="*/ 182634 h 773056"/>
                    <a:gd name="connsiteX15" fmla="*/ 42840 w 667219"/>
                    <a:gd name="connsiteY15" fmla="*/ 275126 h 773056"/>
                    <a:gd name="connsiteX16" fmla="*/ 0 w 667219"/>
                    <a:gd name="connsiteY16" fmla="*/ 524574 h 773056"/>
                    <a:gd name="connsiteX17" fmla="*/ 59820 w 667219"/>
                    <a:gd name="connsiteY17" fmla="*/ 681026 h 773056"/>
                    <a:gd name="connsiteX18" fmla="*/ 271489 w 667219"/>
                    <a:gd name="connsiteY18" fmla="*/ 773056 h 773056"/>
                    <a:gd name="connsiteX19" fmla="*/ 287042 w 667219"/>
                    <a:gd name="connsiteY19" fmla="*/ 600086 h 773056"/>
                    <a:gd name="connsiteX0" fmla="*/ 287042 w 667219"/>
                    <a:gd name="connsiteY0" fmla="*/ 600086 h 773056"/>
                    <a:gd name="connsiteX1" fmla="*/ 172787 w 667219"/>
                    <a:gd name="connsiteY1" fmla="*/ 591526 h 773056"/>
                    <a:gd name="connsiteX2" fmla="*/ 110436 w 667219"/>
                    <a:gd name="connsiteY2" fmla="*/ 515371 h 773056"/>
                    <a:gd name="connsiteX3" fmla="*/ 110436 w 667219"/>
                    <a:gd name="connsiteY3" fmla="*/ 377325 h 773056"/>
                    <a:gd name="connsiteX4" fmla="*/ 205641 w 667219"/>
                    <a:gd name="connsiteY4" fmla="*/ 270524 h 773056"/>
                    <a:gd name="connsiteX5" fmla="*/ 387210 w 667219"/>
                    <a:gd name="connsiteY5" fmla="*/ 285702 h 773056"/>
                    <a:gd name="connsiteX6" fmla="*/ 570587 w 667219"/>
                    <a:gd name="connsiteY6" fmla="*/ 267210 h 773056"/>
                    <a:gd name="connsiteX7" fmla="*/ 667219 w 667219"/>
                    <a:gd name="connsiteY7" fmla="*/ 203755 h 773056"/>
                    <a:gd name="connsiteX8" fmla="*/ 667219 w 667219"/>
                    <a:gd name="connsiteY8" fmla="*/ 46015 h 773056"/>
                    <a:gd name="connsiteX9" fmla="*/ 519971 w 667219"/>
                    <a:gd name="connsiteY9" fmla="*/ 0 h 773056"/>
                    <a:gd name="connsiteX10" fmla="*/ 519971 w 667219"/>
                    <a:gd name="connsiteY10" fmla="*/ 27609 h 773056"/>
                    <a:gd name="connsiteX11" fmla="*/ 608043 w 667219"/>
                    <a:gd name="connsiteY11" fmla="*/ 84576 h 773056"/>
                    <a:gd name="connsiteX12" fmla="*/ 612645 w 667219"/>
                    <a:gd name="connsiteY12" fmla="*/ 155669 h 773056"/>
                    <a:gd name="connsiteX13" fmla="*/ 570587 w 667219"/>
                    <a:gd name="connsiteY13" fmla="*/ 184061 h 773056"/>
                    <a:gd name="connsiteX14" fmla="*/ 396735 w 667219"/>
                    <a:gd name="connsiteY14" fmla="*/ 184102 h 773056"/>
                    <a:gd name="connsiteX15" fmla="*/ 200535 w 667219"/>
                    <a:gd name="connsiteY15" fmla="*/ 182634 h 773056"/>
                    <a:gd name="connsiteX16" fmla="*/ 42840 w 667219"/>
                    <a:gd name="connsiteY16" fmla="*/ 275126 h 773056"/>
                    <a:gd name="connsiteX17" fmla="*/ 0 w 667219"/>
                    <a:gd name="connsiteY17" fmla="*/ 524574 h 773056"/>
                    <a:gd name="connsiteX18" fmla="*/ 59820 w 667219"/>
                    <a:gd name="connsiteY18" fmla="*/ 681026 h 773056"/>
                    <a:gd name="connsiteX19" fmla="*/ 271489 w 667219"/>
                    <a:gd name="connsiteY19" fmla="*/ 773056 h 773056"/>
                    <a:gd name="connsiteX20" fmla="*/ 287042 w 667219"/>
                    <a:gd name="connsiteY20" fmla="*/ 600086 h 773056"/>
                    <a:gd name="connsiteX0" fmla="*/ 287042 w 667219"/>
                    <a:gd name="connsiteY0" fmla="*/ 600086 h 773056"/>
                    <a:gd name="connsiteX1" fmla="*/ 172787 w 667219"/>
                    <a:gd name="connsiteY1" fmla="*/ 591526 h 773056"/>
                    <a:gd name="connsiteX2" fmla="*/ 110436 w 667219"/>
                    <a:gd name="connsiteY2" fmla="*/ 515371 h 773056"/>
                    <a:gd name="connsiteX3" fmla="*/ 110436 w 667219"/>
                    <a:gd name="connsiteY3" fmla="*/ 377325 h 773056"/>
                    <a:gd name="connsiteX4" fmla="*/ 205641 w 667219"/>
                    <a:gd name="connsiteY4" fmla="*/ 270524 h 773056"/>
                    <a:gd name="connsiteX5" fmla="*/ 387210 w 667219"/>
                    <a:gd name="connsiteY5" fmla="*/ 285702 h 773056"/>
                    <a:gd name="connsiteX6" fmla="*/ 570587 w 667219"/>
                    <a:gd name="connsiteY6" fmla="*/ 267210 h 773056"/>
                    <a:gd name="connsiteX7" fmla="*/ 667219 w 667219"/>
                    <a:gd name="connsiteY7" fmla="*/ 203755 h 773056"/>
                    <a:gd name="connsiteX8" fmla="*/ 667219 w 667219"/>
                    <a:gd name="connsiteY8" fmla="*/ 46015 h 773056"/>
                    <a:gd name="connsiteX9" fmla="*/ 519971 w 667219"/>
                    <a:gd name="connsiteY9" fmla="*/ 0 h 773056"/>
                    <a:gd name="connsiteX10" fmla="*/ 519971 w 667219"/>
                    <a:gd name="connsiteY10" fmla="*/ 27609 h 773056"/>
                    <a:gd name="connsiteX11" fmla="*/ 608043 w 667219"/>
                    <a:gd name="connsiteY11" fmla="*/ 84576 h 773056"/>
                    <a:gd name="connsiteX12" fmla="*/ 612645 w 667219"/>
                    <a:gd name="connsiteY12" fmla="*/ 155669 h 773056"/>
                    <a:gd name="connsiteX13" fmla="*/ 570587 w 667219"/>
                    <a:gd name="connsiteY13" fmla="*/ 184061 h 773056"/>
                    <a:gd name="connsiteX14" fmla="*/ 431660 w 667219"/>
                    <a:gd name="connsiteY14" fmla="*/ 209502 h 773056"/>
                    <a:gd name="connsiteX15" fmla="*/ 200535 w 667219"/>
                    <a:gd name="connsiteY15" fmla="*/ 182634 h 773056"/>
                    <a:gd name="connsiteX16" fmla="*/ 42840 w 667219"/>
                    <a:gd name="connsiteY16" fmla="*/ 275126 h 773056"/>
                    <a:gd name="connsiteX17" fmla="*/ 0 w 667219"/>
                    <a:gd name="connsiteY17" fmla="*/ 524574 h 773056"/>
                    <a:gd name="connsiteX18" fmla="*/ 59820 w 667219"/>
                    <a:gd name="connsiteY18" fmla="*/ 681026 h 773056"/>
                    <a:gd name="connsiteX19" fmla="*/ 271489 w 667219"/>
                    <a:gd name="connsiteY19" fmla="*/ 773056 h 773056"/>
                    <a:gd name="connsiteX20" fmla="*/ 287042 w 667219"/>
                    <a:gd name="connsiteY20" fmla="*/ 600086 h 773056"/>
                    <a:gd name="connsiteX0" fmla="*/ 287042 w 667219"/>
                    <a:gd name="connsiteY0" fmla="*/ 600086 h 773056"/>
                    <a:gd name="connsiteX1" fmla="*/ 172787 w 667219"/>
                    <a:gd name="connsiteY1" fmla="*/ 591526 h 773056"/>
                    <a:gd name="connsiteX2" fmla="*/ 110436 w 667219"/>
                    <a:gd name="connsiteY2" fmla="*/ 515371 h 773056"/>
                    <a:gd name="connsiteX3" fmla="*/ 110436 w 667219"/>
                    <a:gd name="connsiteY3" fmla="*/ 377325 h 773056"/>
                    <a:gd name="connsiteX4" fmla="*/ 205641 w 667219"/>
                    <a:gd name="connsiteY4" fmla="*/ 270524 h 773056"/>
                    <a:gd name="connsiteX5" fmla="*/ 409435 w 667219"/>
                    <a:gd name="connsiteY5" fmla="*/ 298402 h 773056"/>
                    <a:gd name="connsiteX6" fmla="*/ 570587 w 667219"/>
                    <a:gd name="connsiteY6" fmla="*/ 267210 h 773056"/>
                    <a:gd name="connsiteX7" fmla="*/ 667219 w 667219"/>
                    <a:gd name="connsiteY7" fmla="*/ 203755 h 773056"/>
                    <a:gd name="connsiteX8" fmla="*/ 667219 w 667219"/>
                    <a:gd name="connsiteY8" fmla="*/ 46015 h 773056"/>
                    <a:gd name="connsiteX9" fmla="*/ 519971 w 667219"/>
                    <a:gd name="connsiteY9" fmla="*/ 0 h 773056"/>
                    <a:gd name="connsiteX10" fmla="*/ 519971 w 667219"/>
                    <a:gd name="connsiteY10" fmla="*/ 27609 h 773056"/>
                    <a:gd name="connsiteX11" fmla="*/ 608043 w 667219"/>
                    <a:gd name="connsiteY11" fmla="*/ 84576 h 773056"/>
                    <a:gd name="connsiteX12" fmla="*/ 612645 w 667219"/>
                    <a:gd name="connsiteY12" fmla="*/ 155669 h 773056"/>
                    <a:gd name="connsiteX13" fmla="*/ 570587 w 667219"/>
                    <a:gd name="connsiteY13" fmla="*/ 184061 h 773056"/>
                    <a:gd name="connsiteX14" fmla="*/ 431660 w 667219"/>
                    <a:gd name="connsiteY14" fmla="*/ 209502 h 773056"/>
                    <a:gd name="connsiteX15" fmla="*/ 200535 w 667219"/>
                    <a:gd name="connsiteY15" fmla="*/ 182634 h 773056"/>
                    <a:gd name="connsiteX16" fmla="*/ 42840 w 667219"/>
                    <a:gd name="connsiteY16" fmla="*/ 275126 h 773056"/>
                    <a:gd name="connsiteX17" fmla="*/ 0 w 667219"/>
                    <a:gd name="connsiteY17" fmla="*/ 524574 h 773056"/>
                    <a:gd name="connsiteX18" fmla="*/ 59820 w 667219"/>
                    <a:gd name="connsiteY18" fmla="*/ 681026 h 773056"/>
                    <a:gd name="connsiteX19" fmla="*/ 271489 w 667219"/>
                    <a:gd name="connsiteY19" fmla="*/ 773056 h 773056"/>
                    <a:gd name="connsiteX20" fmla="*/ 287042 w 667219"/>
                    <a:gd name="connsiteY20" fmla="*/ 600086 h 77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7219" h="773056">
                      <a:moveTo>
                        <a:pt x="287042" y="600086"/>
                      </a:moveTo>
                      <a:cubicBezTo>
                        <a:pt x="238374" y="608874"/>
                        <a:pt x="205580" y="589088"/>
                        <a:pt x="172787" y="591526"/>
                      </a:cubicBezTo>
                      <a:lnTo>
                        <a:pt x="110436" y="515371"/>
                      </a:lnTo>
                      <a:lnTo>
                        <a:pt x="110436" y="377325"/>
                      </a:lnTo>
                      <a:lnTo>
                        <a:pt x="205641" y="270524"/>
                      </a:lnTo>
                      <a:lnTo>
                        <a:pt x="409435" y="298402"/>
                      </a:lnTo>
                      <a:lnTo>
                        <a:pt x="570587" y="267210"/>
                      </a:lnTo>
                      <a:lnTo>
                        <a:pt x="667219" y="203755"/>
                      </a:lnTo>
                      <a:lnTo>
                        <a:pt x="667219" y="46015"/>
                      </a:lnTo>
                      <a:lnTo>
                        <a:pt x="519971" y="0"/>
                      </a:lnTo>
                      <a:lnTo>
                        <a:pt x="519971" y="27609"/>
                      </a:lnTo>
                      <a:lnTo>
                        <a:pt x="608043" y="84576"/>
                      </a:lnTo>
                      <a:lnTo>
                        <a:pt x="612645" y="155669"/>
                      </a:lnTo>
                      <a:lnTo>
                        <a:pt x="570587" y="184061"/>
                      </a:lnTo>
                      <a:lnTo>
                        <a:pt x="431660" y="209502"/>
                      </a:lnTo>
                      <a:lnTo>
                        <a:pt x="200535" y="182634"/>
                      </a:lnTo>
                      <a:lnTo>
                        <a:pt x="42840" y="275126"/>
                      </a:lnTo>
                      <a:lnTo>
                        <a:pt x="0" y="524574"/>
                      </a:lnTo>
                      <a:lnTo>
                        <a:pt x="59820" y="681026"/>
                      </a:lnTo>
                      <a:lnTo>
                        <a:pt x="271489" y="773056"/>
                      </a:lnTo>
                      <a:lnTo>
                        <a:pt x="287042" y="60008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Freeform 386"/>
                <p:cNvSpPr/>
                <p:nvPr/>
              </p:nvSpPr>
              <p:spPr>
                <a:xfrm>
                  <a:off x="3722403" y="2993819"/>
                  <a:ext cx="2222593" cy="1525333"/>
                </a:xfrm>
                <a:custGeom>
                  <a:avLst/>
                  <a:gdLst>
                    <a:gd name="connsiteX0" fmla="*/ 2154554 w 2222593"/>
                    <a:gd name="connsiteY0" fmla="*/ 612372 h 1508250"/>
                    <a:gd name="connsiteX1" fmla="*/ 1372111 w 2222593"/>
                    <a:gd name="connsiteY1" fmla="*/ 0 h 1508250"/>
                    <a:gd name="connsiteX2" fmla="*/ 136077 w 2222593"/>
                    <a:gd name="connsiteY2" fmla="*/ 464949 h 1508250"/>
                    <a:gd name="connsiteX3" fmla="*/ 136077 w 2222593"/>
                    <a:gd name="connsiteY3" fmla="*/ 1077321 h 1508250"/>
                    <a:gd name="connsiteX4" fmla="*/ 0 w 2222593"/>
                    <a:gd name="connsiteY4" fmla="*/ 1054641 h 1508250"/>
                    <a:gd name="connsiteX5" fmla="*/ 102058 w 2222593"/>
                    <a:gd name="connsiteY5" fmla="*/ 1428868 h 1508250"/>
                    <a:gd name="connsiteX6" fmla="*/ 102058 w 2222593"/>
                    <a:gd name="connsiteY6" fmla="*/ 1428868 h 1508250"/>
                    <a:gd name="connsiteX7" fmla="*/ 226795 w 2222593"/>
                    <a:gd name="connsiteY7" fmla="*/ 1485569 h 1508250"/>
                    <a:gd name="connsiteX8" fmla="*/ 204115 w 2222593"/>
                    <a:gd name="connsiteY8" fmla="*/ 1224744 h 1508250"/>
                    <a:gd name="connsiteX9" fmla="*/ 396891 w 2222593"/>
                    <a:gd name="connsiteY9" fmla="*/ 1077321 h 1508250"/>
                    <a:gd name="connsiteX10" fmla="*/ 771103 w 2222593"/>
                    <a:gd name="connsiteY10" fmla="*/ 884537 h 1508250"/>
                    <a:gd name="connsiteX11" fmla="*/ 952540 w 2222593"/>
                    <a:gd name="connsiteY11" fmla="*/ 884537 h 1508250"/>
                    <a:gd name="connsiteX12" fmla="*/ 1145316 w 2222593"/>
                    <a:gd name="connsiteY12" fmla="*/ 1054641 h 1508250"/>
                    <a:gd name="connsiteX13" fmla="*/ 1043258 w 2222593"/>
                    <a:gd name="connsiteY13" fmla="*/ 1428868 h 1508250"/>
                    <a:gd name="connsiteX14" fmla="*/ 1043258 w 2222593"/>
                    <a:gd name="connsiteY14" fmla="*/ 1428868 h 1508250"/>
                    <a:gd name="connsiteX15" fmla="*/ 1179335 w 2222593"/>
                    <a:gd name="connsiteY15" fmla="*/ 1508250 h 1508250"/>
                    <a:gd name="connsiteX16" fmla="*/ 1179335 w 2222593"/>
                    <a:gd name="connsiteY16" fmla="*/ 1508250 h 1508250"/>
                    <a:gd name="connsiteX17" fmla="*/ 1190675 w 2222593"/>
                    <a:gd name="connsiteY17" fmla="*/ 1338146 h 1508250"/>
                    <a:gd name="connsiteX18" fmla="*/ 1440149 w 2222593"/>
                    <a:gd name="connsiteY18" fmla="*/ 975259 h 1508250"/>
                    <a:gd name="connsiteX19" fmla="*/ 1825701 w 2222593"/>
                    <a:gd name="connsiteY19" fmla="*/ 918558 h 1508250"/>
                    <a:gd name="connsiteX20" fmla="*/ 1814361 w 2222593"/>
                    <a:gd name="connsiteY20" fmla="*/ 1315466 h 1508250"/>
                    <a:gd name="connsiteX21" fmla="*/ 1814361 w 2222593"/>
                    <a:gd name="connsiteY21" fmla="*/ 1315466 h 1508250"/>
                    <a:gd name="connsiteX22" fmla="*/ 2177234 w 2222593"/>
                    <a:gd name="connsiteY22" fmla="*/ 1088661 h 1508250"/>
                    <a:gd name="connsiteX23" fmla="*/ 2222593 w 2222593"/>
                    <a:gd name="connsiteY23" fmla="*/ 623712 h 1508250"/>
                    <a:gd name="connsiteX24" fmla="*/ 1360771 w 2222593"/>
                    <a:gd name="connsiteY24" fmla="*/ 0 h 1508250"/>
                    <a:gd name="connsiteX0" fmla="*/ 2154554 w 2222593"/>
                    <a:gd name="connsiteY0" fmla="*/ 612372 h 1508250"/>
                    <a:gd name="connsiteX1" fmla="*/ 1372111 w 2222593"/>
                    <a:gd name="connsiteY1" fmla="*/ 0 h 1508250"/>
                    <a:gd name="connsiteX2" fmla="*/ 136077 w 2222593"/>
                    <a:gd name="connsiteY2" fmla="*/ 464949 h 1508250"/>
                    <a:gd name="connsiteX3" fmla="*/ 136077 w 2222593"/>
                    <a:gd name="connsiteY3" fmla="*/ 1077321 h 1508250"/>
                    <a:gd name="connsiteX4" fmla="*/ 0 w 2222593"/>
                    <a:gd name="connsiteY4" fmla="*/ 1054641 h 1508250"/>
                    <a:gd name="connsiteX5" fmla="*/ 102058 w 2222593"/>
                    <a:gd name="connsiteY5" fmla="*/ 1428868 h 1508250"/>
                    <a:gd name="connsiteX6" fmla="*/ 102058 w 2222593"/>
                    <a:gd name="connsiteY6" fmla="*/ 1493290 h 1508250"/>
                    <a:gd name="connsiteX7" fmla="*/ 226795 w 2222593"/>
                    <a:gd name="connsiteY7" fmla="*/ 1485569 h 1508250"/>
                    <a:gd name="connsiteX8" fmla="*/ 204115 w 2222593"/>
                    <a:gd name="connsiteY8" fmla="*/ 1224744 h 1508250"/>
                    <a:gd name="connsiteX9" fmla="*/ 396891 w 2222593"/>
                    <a:gd name="connsiteY9" fmla="*/ 1077321 h 1508250"/>
                    <a:gd name="connsiteX10" fmla="*/ 771103 w 2222593"/>
                    <a:gd name="connsiteY10" fmla="*/ 884537 h 1508250"/>
                    <a:gd name="connsiteX11" fmla="*/ 952540 w 2222593"/>
                    <a:gd name="connsiteY11" fmla="*/ 884537 h 1508250"/>
                    <a:gd name="connsiteX12" fmla="*/ 1145316 w 2222593"/>
                    <a:gd name="connsiteY12" fmla="*/ 1054641 h 1508250"/>
                    <a:gd name="connsiteX13" fmla="*/ 1043258 w 2222593"/>
                    <a:gd name="connsiteY13" fmla="*/ 1428868 h 1508250"/>
                    <a:gd name="connsiteX14" fmla="*/ 1043258 w 2222593"/>
                    <a:gd name="connsiteY14" fmla="*/ 1428868 h 1508250"/>
                    <a:gd name="connsiteX15" fmla="*/ 1179335 w 2222593"/>
                    <a:gd name="connsiteY15" fmla="*/ 1508250 h 1508250"/>
                    <a:gd name="connsiteX16" fmla="*/ 1179335 w 2222593"/>
                    <a:gd name="connsiteY16" fmla="*/ 1508250 h 1508250"/>
                    <a:gd name="connsiteX17" fmla="*/ 1190675 w 2222593"/>
                    <a:gd name="connsiteY17" fmla="*/ 1338146 h 1508250"/>
                    <a:gd name="connsiteX18" fmla="*/ 1440149 w 2222593"/>
                    <a:gd name="connsiteY18" fmla="*/ 975259 h 1508250"/>
                    <a:gd name="connsiteX19" fmla="*/ 1825701 w 2222593"/>
                    <a:gd name="connsiteY19" fmla="*/ 918558 h 1508250"/>
                    <a:gd name="connsiteX20" fmla="*/ 1814361 w 2222593"/>
                    <a:gd name="connsiteY20" fmla="*/ 1315466 h 1508250"/>
                    <a:gd name="connsiteX21" fmla="*/ 1814361 w 2222593"/>
                    <a:gd name="connsiteY21" fmla="*/ 1315466 h 1508250"/>
                    <a:gd name="connsiteX22" fmla="*/ 2177234 w 2222593"/>
                    <a:gd name="connsiteY22" fmla="*/ 1088661 h 1508250"/>
                    <a:gd name="connsiteX23" fmla="*/ 2222593 w 2222593"/>
                    <a:gd name="connsiteY23" fmla="*/ 623712 h 1508250"/>
                    <a:gd name="connsiteX24" fmla="*/ 1360771 w 2222593"/>
                    <a:gd name="connsiteY24" fmla="*/ 0 h 1508250"/>
                    <a:gd name="connsiteX0" fmla="*/ 2154554 w 2222593"/>
                    <a:gd name="connsiteY0" fmla="*/ 612372 h 1520899"/>
                    <a:gd name="connsiteX1" fmla="*/ 1372111 w 2222593"/>
                    <a:gd name="connsiteY1" fmla="*/ 0 h 1520899"/>
                    <a:gd name="connsiteX2" fmla="*/ 136077 w 2222593"/>
                    <a:gd name="connsiteY2" fmla="*/ 464949 h 1520899"/>
                    <a:gd name="connsiteX3" fmla="*/ 136077 w 2222593"/>
                    <a:gd name="connsiteY3" fmla="*/ 1077321 h 1520899"/>
                    <a:gd name="connsiteX4" fmla="*/ 0 w 2222593"/>
                    <a:gd name="connsiteY4" fmla="*/ 1054641 h 1520899"/>
                    <a:gd name="connsiteX5" fmla="*/ 102058 w 2222593"/>
                    <a:gd name="connsiteY5" fmla="*/ 1428868 h 1520899"/>
                    <a:gd name="connsiteX6" fmla="*/ 102058 w 2222593"/>
                    <a:gd name="connsiteY6" fmla="*/ 1493290 h 1520899"/>
                    <a:gd name="connsiteX7" fmla="*/ 226795 w 2222593"/>
                    <a:gd name="connsiteY7" fmla="*/ 1485569 h 1520899"/>
                    <a:gd name="connsiteX8" fmla="*/ 204115 w 2222593"/>
                    <a:gd name="connsiteY8" fmla="*/ 1224744 h 1520899"/>
                    <a:gd name="connsiteX9" fmla="*/ 396891 w 2222593"/>
                    <a:gd name="connsiteY9" fmla="*/ 1077321 h 1520899"/>
                    <a:gd name="connsiteX10" fmla="*/ 771103 w 2222593"/>
                    <a:gd name="connsiteY10" fmla="*/ 884537 h 1520899"/>
                    <a:gd name="connsiteX11" fmla="*/ 952540 w 2222593"/>
                    <a:gd name="connsiteY11" fmla="*/ 884537 h 1520899"/>
                    <a:gd name="connsiteX12" fmla="*/ 1145316 w 2222593"/>
                    <a:gd name="connsiteY12" fmla="*/ 1054641 h 1520899"/>
                    <a:gd name="connsiteX13" fmla="*/ 1043258 w 2222593"/>
                    <a:gd name="connsiteY13" fmla="*/ 1428868 h 1520899"/>
                    <a:gd name="connsiteX14" fmla="*/ 1052461 w 2222593"/>
                    <a:gd name="connsiteY14" fmla="*/ 1520899 h 1520899"/>
                    <a:gd name="connsiteX15" fmla="*/ 1179335 w 2222593"/>
                    <a:gd name="connsiteY15" fmla="*/ 1508250 h 1520899"/>
                    <a:gd name="connsiteX16" fmla="*/ 1179335 w 2222593"/>
                    <a:gd name="connsiteY16" fmla="*/ 1508250 h 1520899"/>
                    <a:gd name="connsiteX17" fmla="*/ 1190675 w 2222593"/>
                    <a:gd name="connsiteY17" fmla="*/ 1338146 h 1520899"/>
                    <a:gd name="connsiteX18" fmla="*/ 1440149 w 2222593"/>
                    <a:gd name="connsiteY18" fmla="*/ 975259 h 1520899"/>
                    <a:gd name="connsiteX19" fmla="*/ 1825701 w 2222593"/>
                    <a:gd name="connsiteY19" fmla="*/ 918558 h 1520899"/>
                    <a:gd name="connsiteX20" fmla="*/ 1814361 w 2222593"/>
                    <a:gd name="connsiteY20" fmla="*/ 1315466 h 1520899"/>
                    <a:gd name="connsiteX21" fmla="*/ 1814361 w 2222593"/>
                    <a:gd name="connsiteY21" fmla="*/ 1315466 h 1520899"/>
                    <a:gd name="connsiteX22" fmla="*/ 2177234 w 2222593"/>
                    <a:gd name="connsiteY22" fmla="*/ 1088661 h 1520899"/>
                    <a:gd name="connsiteX23" fmla="*/ 2222593 w 2222593"/>
                    <a:gd name="connsiteY23" fmla="*/ 623712 h 1520899"/>
                    <a:gd name="connsiteX24" fmla="*/ 1360771 w 2222593"/>
                    <a:gd name="connsiteY24" fmla="*/ 0 h 1520899"/>
                    <a:gd name="connsiteX0" fmla="*/ 2154554 w 2222593"/>
                    <a:gd name="connsiteY0" fmla="*/ 612372 h 1520899"/>
                    <a:gd name="connsiteX1" fmla="*/ 1372111 w 2222593"/>
                    <a:gd name="connsiteY1" fmla="*/ 0 h 1520899"/>
                    <a:gd name="connsiteX2" fmla="*/ 136077 w 2222593"/>
                    <a:gd name="connsiteY2" fmla="*/ 464949 h 1520899"/>
                    <a:gd name="connsiteX3" fmla="*/ 136077 w 2222593"/>
                    <a:gd name="connsiteY3" fmla="*/ 1077321 h 1520899"/>
                    <a:gd name="connsiteX4" fmla="*/ 0 w 2222593"/>
                    <a:gd name="connsiteY4" fmla="*/ 1054641 h 1520899"/>
                    <a:gd name="connsiteX5" fmla="*/ 102058 w 2222593"/>
                    <a:gd name="connsiteY5" fmla="*/ 1428868 h 1520899"/>
                    <a:gd name="connsiteX6" fmla="*/ 102058 w 2222593"/>
                    <a:gd name="connsiteY6" fmla="*/ 1493290 h 1520899"/>
                    <a:gd name="connsiteX7" fmla="*/ 226795 w 2222593"/>
                    <a:gd name="connsiteY7" fmla="*/ 1485569 h 1520899"/>
                    <a:gd name="connsiteX8" fmla="*/ 204115 w 2222593"/>
                    <a:gd name="connsiteY8" fmla="*/ 1224744 h 1520899"/>
                    <a:gd name="connsiteX9" fmla="*/ 396891 w 2222593"/>
                    <a:gd name="connsiteY9" fmla="*/ 1077321 h 1520899"/>
                    <a:gd name="connsiteX10" fmla="*/ 771103 w 2222593"/>
                    <a:gd name="connsiteY10" fmla="*/ 884537 h 1520899"/>
                    <a:gd name="connsiteX11" fmla="*/ 952540 w 2222593"/>
                    <a:gd name="connsiteY11" fmla="*/ 884537 h 1520899"/>
                    <a:gd name="connsiteX12" fmla="*/ 1145316 w 2222593"/>
                    <a:gd name="connsiteY12" fmla="*/ 1054641 h 1520899"/>
                    <a:gd name="connsiteX13" fmla="*/ 1043258 w 2222593"/>
                    <a:gd name="connsiteY13" fmla="*/ 1428868 h 1520899"/>
                    <a:gd name="connsiteX14" fmla="*/ 1052461 w 2222593"/>
                    <a:gd name="connsiteY14" fmla="*/ 1520899 h 1520899"/>
                    <a:gd name="connsiteX15" fmla="*/ 1179335 w 2222593"/>
                    <a:gd name="connsiteY15" fmla="*/ 1508250 h 1520899"/>
                    <a:gd name="connsiteX16" fmla="*/ 1211545 w 2222593"/>
                    <a:gd name="connsiteY16" fmla="*/ 1512852 h 1520899"/>
                    <a:gd name="connsiteX17" fmla="*/ 1190675 w 2222593"/>
                    <a:gd name="connsiteY17" fmla="*/ 1338146 h 1520899"/>
                    <a:gd name="connsiteX18" fmla="*/ 1440149 w 2222593"/>
                    <a:gd name="connsiteY18" fmla="*/ 975259 h 1520899"/>
                    <a:gd name="connsiteX19" fmla="*/ 1825701 w 2222593"/>
                    <a:gd name="connsiteY19" fmla="*/ 918558 h 1520899"/>
                    <a:gd name="connsiteX20" fmla="*/ 1814361 w 2222593"/>
                    <a:gd name="connsiteY20" fmla="*/ 1315466 h 1520899"/>
                    <a:gd name="connsiteX21" fmla="*/ 1814361 w 2222593"/>
                    <a:gd name="connsiteY21" fmla="*/ 1315466 h 1520899"/>
                    <a:gd name="connsiteX22" fmla="*/ 2177234 w 2222593"/>
                    <a:gd name="connsiteY22" fmla="*/ 1088661 h 1520899"/>
                    <a:gd name="connsiteX23" fmla="*/ 2222593 w 2222593"/>
                    <a:gd name="connsiteY23" fmla="*/ 623712 h 1520899"/>
                    <a:gd name="connsiteX24" fmla="*/ 1360771 w 2222593"/>
                    <a:gd name="connsiteY24" fmla="*/ 0 h 1520899"/>
                    <a:gd name="connsiteX0" fmla="*/ 2154554 w 2222593"/>
                    <a:gd name="connsiteY0" fmla="*/ 612372 h 1533546"/>
                    <a:gd name="connsiteX1" fmla="*/ 1372111 w 2222593"/>
                    <a:gd name="connsiteY1" fmla="*/ 0 h 1533546"/>
                    <a:gd name="connsiteX2" fmla="*/ 136077 w 2222593"/>
                    <a:gd name="connsiteY2" fmla="*/ 464949 h 1533546"/>
                    <a:gd name="connsiteX3" fmla="*/ 136077 w 2222593"/>
                    <a:gd name="connsiteY3" fmla="*/ 1077321 h 1533546"/>
                    <a:gd name="connsiteX4" fmla="*/ 0 w 2222593"/>
                    <a:gd name="connsiteY4" fmla="*/ 1054641 h 1533546"/>
                    <a:gd name="connsiteX5" fmla="*/ 102058 w 2222593"/>
                    <a:gd name="connsiteY5" fmla="*/ 1428868 h 1533546"/>
                    <a:gd name="connsiteX6" fmla="*/ 102058 w 2222593"/>
                    <a:gd name="connsiteY6" fmla="*/ 1493290 h 1533546"/>
                    <a:gd name="connsiteX7" fmla="*/ 226795 w 2222593"/>
                    <a:gd name="connsiteY7" fmla="*/ 1485569 h 1533546"/>
                    <a:gd name="connsiteX8" fmla="*/ 204115 w 2222593"/>
                    <a:gd name="connsiteY8" fmla="*/ 1224744 h 1533546"/>
                    <a:gd name="connsiteX9" fmla="*/ 396891 w 2222593"/>
                    <a:gd name="connsiteY9" fmla="*/ 1077321 h 1533546"/>
                    <a:gd name="connsiteX10" fmla="*/ 771103 w 2222593"/>
                    <a:gd name="connsiteY10" fmla="*/ 884537 h 1533546"/>
                    <a:gd name="connsiteX11" fmla="*/ 952540 w 2222593"/>
                    <a:gd name="connsiteY11" fmla="*/ 884537 h 1533546"/>
                    <a:gd name="connsiteX12" fmla="*/ 1145316 w 2222593"/>
                    <a:gd name="connsiteY12" fmla="*/ 1054641 h 1533546"/>
                    <a:gd name="connsiteX13" fmla="*/ 1043258 w 2222593"/>
                    <a:gd name="connsiteY13" fmla="*/ 1428868 h 1533546"/>
                    <a:gd name="connsiteX14" fmla="*/ 1052461 w 2222593"/>
                    <a:gd name="connsiteY14" fmla="*/ 1520899 h 1533546"/>
                    <a:gd name="connsiteX15" fmla="*/ 1211545 w 2222593"/>
                    <a:gd name="connsiteY15" fmla="*/ 1512852 h 1533546"/>
                    <a:gd name="connsiteX16" fmla="*/ 1190675 w 2222593"/>
                    <a:gd name="connsiteY16" fmla="*/ 1338146 h 1533546"/>
                    <a:gd name="connsiteX17" fmla="*/ 1440149 w 2222593"/>
                    <a:gd name="connsiteY17" fmla="*/ 975259 h 1533546"/>
                    <a:gd name="connsiteX18" fmla="*/ 1825701 w 2222593"/>
                    <a:gd name="connsiteY18" fmla="*/ 918558 h 1533546"/>
                    <a:gd name="connsiteX19" fmla="*/ 1814361 w 2222593"/>
                    <a:gd name="connsiteY19" fmla="*/ 1315466 h 1533546"/>
                    <a:gd name="connsiteX20" fmla="*/ 1814361 w 2222593"/>
                    <a:gd name="connsiteY20" fmla="*/ 1315466 h 1533546"/>
                    <a:gd name="connsiteX21" fmla="*/ 2177234 w 2222593"/>
                    <a:gd name="connsiteY21" fmla="*/ 1088661 h 1533546"/>
                    <a:gd name="connsiteX22" fmla="*/ 2222593 w 2222593"/>
                    <a:gd name="connsiteY22" fmla="*/ 623712 h 1533546"/>
                    <a:gd name="connsiteX23" fmla="*/ 1360771 w 2222593"/>
                    <a:gd name="connsiteY23" fmla="*/ 0 h 1533546"/>
                    <a:gd name="connsiteX0" fmla="*/ 2154554 w 2222593"/>
                    <a:gd name="connsiteY0" fmla="*/ 612372 h 1528900"/>
                    <a:gd name="connsiteX1" fmla="*/ 1372111 w 2222593"/>
                    <a:gd name="connsiteY1" fmla="*/ 0 h 1528900"/>
                    <a:gd name="connsiteX2" fmla="*/ 136077 w 2222593"/>
                    <a:gd name="connsiteY2" fmla="*/ 464949 h 1528900"/>
                    <a:gd name="connsiteX3" fmla="*/ 136077 w 2222593"/>
                    <a:gd name="connsiteY3" fmla="*/ 1077321 h 1528900"/>
                    <a:gd name="connsiteX4" fmla="*/ 0 w 2222593"/>
                    <a:gd name="connsiteY4" fmla="*/ 1054641 h 1528900"/>
                    <a:gd name="connsiteX5" fmla="*/ 102058 w 2222593"/>
                    <a:gd name="connsiteY5" fmla="*/ 1428868 h 1528900"/>
                    <a:gd name="connsiteX6" fmla="*/ 102058 w 2222593"/>
                    <a:gd name="connsiteY6" fmla="*/ 1493290 h 1528900"/>
                    <a:gd name="connsiteX7" fmla="*/ 226795 w 2222593"/>
                    <a:gd name="connsiteY7" fmla="*/ 1485569 h 1528900"/>
                    <a:gd name="connsiteX8" fmla="*/ 204115 w 2222593"/>
                    <a:gd name="connsiteY8" fmla="*/ 1224744 h 1528900"/>
                    <a:gd name="connsiteX9" fmla="*/ 396891 w 2222593"/>
                    <a:gd name="connsiteY9" fmla="*/ 1077321 h 1528900"/>
                    <a:gd name="connsiteX10" fmla="*/ 771103 w 2222593"/>
                    <a:gd name="connsiteY10" fmla="*/ 884537 h 1528900"/>
                    <a:gd name="connsiteX11" fmla="*/ 952540 w 2222593"/>
                    <a:gd name="connsiteY11" fmla="*/ 884537 h 1528900"/>
                    <a:gd name="connsiteX12" fmla="*/ 1145316 w 2222593"/>
                    <a:gd name="connsiteY12" fmla="*/ 1054641 h 1528900"/>
                    <a:gd name="connsiteX13" fmla="*/ 1043258 w 2222593"/>
                    <a:gd name="connsiteY13" fmla="*/ 1428868 h 1528900"/>
                    <a:gd name="connsiteX14" fmla="*/ 1052461 w 2222593"/>
                    <a:gd name="connsiteY14" fmla="*/ 1520899 h 1528900"/>
                    <a:gd name="connsiteX15" fmla="*/ 1211545 w 2222593"/>
                    <a:gd name="connsiteY15" fmla="*/ 1512852 h 1528900"/>
                    <a:gd name="connsiteX16" fmla="*/ 1190675 w 2222593"/>
                    <a:gd name="connsiteY16" fmla="*/ 1338146 h 1528900"/>
                    <a:gd name="connsiteX17" fmla="*/ 1440149 w 2222593"/>
                    <a:gd name="connsiteY17" fmla="*/ 975259 h 1528900"/>
                    <a:gd name="connsiteX18" fmla="*/ 1825701 w 2222593"/>
                    <a:gd name="connsiteY18" fmla="*/ 918558 h 1528900"/>
                    <a:gd name="connsiteX19" fmla="*/ 1814361 w 2222593"/>
                    <a:gd name="connsiteY19" fmla="*/ 1315466 h 1528900"/>
                    <a:gd name="connsiteX20" fmla="*/ 1814361 w 2222593"/>
                    <a:gd name="connsiteY20" fmla="*/ 1315466 h 1528900"/>
                    <a:gd name="connsiteX21" fmla="*/ 2177234 w 2222593"/>
                    <a:gd name="connsiteY21" fmla="*/ 1088661 h 1528900"/>
                    <a:gd name="connsiteX22" fmla="*/ 2222593 w 2222593"/>
                    <a:gd name="connsiteY22" fmla="*/ 623712 h 1528900"/>
                    <a:gd name="connsiteX23" fmla="*/ 1360771 w 2222593"/>
                    <a:gd name="connsiteY23" fmla="*/ 0 h 1528900"/>
                    <a:gd name="connsiteX0" fmla="*/ 2154554 w 2222593"/>
                    <a:gd name="connsiteY0" fmla="*/ 612372 h 1525333"/>
                    <a:gd name="connsiteX1" fmla="*/ 1372111 w 2222593"/>
                    <a:gd name="connsiteY1" fmla="*/ 0 h 1525333"/>
                    <a:gd name="connsiteX2" fmla="*/ 136077 w 2222593"/>
                    <a:gd name="connsiteY2" fmla="*/ 464949 h 1525333"/>
                    <a:gd name="connsiteX3" fmla="*/ 136077 w 2222593"/>
                    <a:gd name="connsiteY3" fmla="*/ 1077321 h 1525333"/>
                    <a:gd name="connsiteX4" fmla="*/ 0 w 2222593"/>
                    <a:gd name="connsiteY4" fmla="*/ 1054641 h 1525333"/>
                    <a:gd name="connsiteX5" fmla="*/ 102058 w 2222593"/>
                    <a:gd name="connsiteY5" fmla="*/ 1428868 h 1525333"/>
                    <a:gd name="connsiteX6" fmla="*/ 102058 w 2222593"/>
                    <a:gd name="connsiteY6" fmla="*/ 1493290 h 1525333"/>
                    <a:gd name="connsiteX7" fmla="*/ 226795 w 2222593"/>
                    <a:gd name="connsiteY7" fmla="*/ 1485569 h 1525333"/>
                    <a:gd name="connsiteX8" fmla="*/ 204115 w 2222593"/>
                    <a:gd name="connsiteY8" fmla="*/ 1224744 h 1525333"/>
                    <a:gd name="connsiteX9" fmla="*/ 396891 w 2222593"/>
                    <a:gd name="connsiteY9" fmla="*/ 1077321 h 1525333"/>
                    <a:gd name="connsiteX10" fmla="*/ 771103 w 2222593"/>
                    <a:gd name="connsiteY10" fmla="*/ 884537 h 1525333"/>
                    <a:gd name="connsiteX11" fmla="*/ 952540 w 2222593"/>
                    <a:gd name="connsiteY11" fmla="*/ 884537 h 1525333"/>
                    <a:gd name="connsiteX12" fmla="*/ 1145316 w 2222593"/>
                    <a:gd name="connsiteY12" fmla="*/ 1054641 h 1525333"/>
                    <a:gd name="connsiteX13" fmla="*/ 1043258 w 2222593"/>
                    <a:gd name="connsiteY13" fmla="*/ 1428868 h 1525333"/>
                    <a:gd name="connsiteX14" fmla="*/ 1052461 w 2222593"/>
                    <a:gd name="connsiteY14" fmla="*/ 1520899 h 1525333"/>
                    <a:gd name="connsiteX15" fmla="*/ 1211545 w 2222593"/>
                    <a:gd name="connsiteY15" fmla="*/ 1512852 h 1525333"/>
                    <a:gd name="connsiteX16" fmla="*/ 1181472 w 2222593"/>
                    <a:gd name="connsiteY16" fmla="*/ 1388763 h 1525333"/>
                    <a:gd name="connsiteX17" fmla="*/ 1440149 w 2222593"/>
                    <a:gd name="connsiteY17" fmla="*/ 975259 h 1525333"/>
                    <a:gd name="connsiteX18" fmla="*/ 1825701 w 2222593"/>
                    <a:gd name="connsiteY18" fmla="*/ 918558 h 1525333"/>
                    <a:gd name="connsiteX19" fmla="*/ 1814361 w 2222593"/>
                    <a:gd name="connsiteY19" fmla="*/ 1315466 h 1525333"/>
                    <a:gd name="connsiteX20" fmla="*/ 1814361 w 2222593"/>
                    <a:gd name="connsiteY20" fmla="*/ 1315466 h 1525333"/>
                    <a:gd name="connsiteX21" fmla="*/ 2177234 w 2222593"/>
                    <a:gd name="connsiteY21" fmla="*/ 1088661 h 1525333"/>
                    <a:gd name="connsiteX22" fmla="*/ 2222593 w 2222593"/>
                    <a:gd name="connsiteY22" fmla="*/ 623712 h 1525333"/>
                    <a:gd name="connsiteX23" fmla="*/ 1360771 w 2222593"/>
                    <a:gd name="connsiteY23" fmla="*/ 0 h 1525333"/>
                    <a:gd name="connsiteX0" fmla="*/ 2154554 w 2222593"/>
                    <a:gd name="connsiteY0" fmla="*/ 612372 h 1525333"/>
                    <a:gd name="connsiteX1" fmla="*/ 1372111 w 2222593"/>
                    <a:gd name="connsiteY1" fmla="*/ 0 h 1525333"/>
                    <a:gd name="connsiteX2" fmla="*/ 136077 w 2222593"/>
                    <a:gd name="connsiteY2" fmla="*/ 464949 h 1525333"/>
                    <a:gd name="connsiteX3" fmla="*/ 136077 w 2222593"/>
                    <a:gd name="connsiteY3" fmla="*/ 1077321 h 1525333"/>
                    <a:gd name="connsiteX4" fmla="*/ 0 w 2222593"/>
                    <a:gd name="connsiteY4" fmla="*/ 1054641 h 1525333"/>
                    <a:gd name="connsiteX5" fmla="*/ 102058 w 2222593"/>
                    <a:gd name="connsiteY5" fmla="*/ 1428868 h 1525333"/>
                    <a:gd name="connsiteX6" fmla="*/ 102058 w 2222593"/>
                    <a:gd name="connsiteY6" fmla="*/ 1493290 h 1525333"/>
                    <a:gd name="connsiteX7" fmla="*/ 226795 w 2222593"/>
                    <a:gd name="connsiteY7" fmla="*/ 1485569 h 1525333"/>
                    <a:gd name="connsiteX8" fmla="*/ 204115 w 2222593"/>
                    <a:gd name="connsiteY8" fmla="*/ 1224744 h 1525333"/>
                    <a:gd name="connsiteX9" fmla="*/ 396891 w 2222593"/>
                    <a:gd name="connsiteY9" fmla="*/ 1077321 h 1525333"/>
                    <a:gd name="connsiteX10" fmla="*/ 771103 w 2222593"/>
                    <a:gd name="connsiteY10" fmla="*/ 884537 h 1525333"/>
                    <a:gd name="connsiteX11" fmla="*/ 952540 w 2222593"/>
                    <a:gd name="connsiteY11" fmla="*/ 884537 h 1525333"/>
                    <a:gd name="connsiteX12" fmla="*/ 1145316 w 2222593"/>
                    <a:gd name="connsiteY12" fmla="*/ 1054641 h 1525333"/>
                    <a:gd name="connsiteX13" fmla="*/ 1043258 w 2222593"/>
                    <a:gd name="connsiteY13" fmla="*/ 1428868 h 1525333"/>
                    <a:gd name="connsiteX14" fmla="*/ 1052461 w 2222593"/>
                    <a:gd name="connsiteY14" fmla="*/ 1520899 h 1525333"/>
                    <a:gd name="connsiteX15" fmla="*/ 1211545 w 2222593"/>
                    <a:gd name="connsiteY15" fmla="*/ 1512852 h 1525333"/>
                    <a:gd name="connsiteX16" fmla="*/ 1181472 w 2222593"/>
                    <a:gd name="connsiteY16" fmla="*/ 1388763 h 1525333"/>
                    <a:gd name="connsiteX17" fmla="*/ 1440149 w 2222593"/>
                    <a:gd name="connsiteY17" fmla="*/ 975259 h 1525333"/>
                    <a:gd name="connsiteX18" fmla="*/ 1825701 w 2222593"/>
                    <a:gd name="connsiteY18" fmla="*/ 918558 h 1525333"/>
                    <a:gd name="connsiteX19" fmla="*/ 1814361 w 2222593"/>
                    <a:gd name="connsiteY19" fmla="*/ 1315466 h 1525333"/>
                    <a:gd name="connsiteX20" fmla="*/ 1814361 w 2222593"/>
                    <a:gd name="connsiteY20" fmla="*/ 1315466 h 1525333"/>
                    <a:gd name="connsiteX21" fmla="*/ 1920201 w 2222593"/>
                    <a:gd name="connsiteY21" fmla="*/ 1248788 h 1525333"/>
                    <a:gd name="connsiteX22" fmla="*/ 2177234 w 2222593"/>
                    <a:gd name="connsiteY22" fmla="*/ 1088661 h 1525333"/>
                    <a:gd name="connsiteX23" fmla="*/ 2222593 w 2222593"/>
                    <a:gd name="connsiteY23" fmla="*/ 623712 h 1525333"/>
                    <a:gd name="connsiteX24" fmla="*/ 1360771 w 2222593"/>
                    <a:gd name="connsiteY24" fmla="*/ 0 h 1525333"/>
                    <a:gd name="connsiteX0" fmla="*/ 2154554 w 2222593"/>
                    <a:gd name="connsiteY0" fmla="*/ 612372 h 1525333"/>
                    <a:gd name="connsiteX1" fmla="*/ 1372111 w 2222593"/>
                    <a:gd name="connsiteY1" fmla="*/ 0 h 1525333"/>
                    <a:gd name="connsiteX2" fmla="*/ 136077 w 2222593"/>
                    <a:gd name="connsiteY2" fmla="*/ 464949 h 1525333"/>
                    <a:gd name="connsiteX3" fmla="*/ 136077 w 2222593"/>
                    <a:gd name="connsiteY3" fmla="*/ 1077321 h 1525333"/>
                    <a:gd name="connsiteX4" fmla="*/ 0 w 2222593"/>
                    <a:gd name="connsiteY4" fmla="*/ 1054641 h 1525333"/>
                    <a:gd name="connsiteX5" fmla="*/ 102058 w 2222593"/>
                    <a:gd name="connsiteY5" fmla="*/ 1428868 h 1525333"/>
                    <a:gd name="connsiteX6" fmla="*/ 102058 w 2222593"/>
                    <a:gd name="connsiteY6" fmla="*/ 1493290 h 1525333"/>
                    <a:gd name="connsiteX7" fmla="*/ 226795 w 2222593"/>
                    <a:gd name="connsiteY7" fmla="*/ 1485569 h 1525333"/>
                    <a:gd name="connsiteX8" fmla="*/ 204115 w 2222593"/>
                    <a:gd name="connsiteY8" fmla="*/ 1224744 h 1525333"/>
                    <a:gd name="connsiteX9" fmla="*/ 396891 w 2222593"/>
                    <a:gd name="connsiteY9" fmla="*/ 1077321 h 1525333"/>
                    <a:gd name="connsiteX10" fmla="*/ 771103 w 2222593"/>
                    <a:gd name="connsiteY10" fmla="*/ 884537 h 1525333"/>
                    <a:gd name="connsiteX11" fmla="*/ 952540 w 2222593"/>
                    <a:gd name="connsiteY11" fmla="*/ 884537 h 1525333"/>
                    <a:gd name="connsiteX12" fmla="*/ 1145316 w 2222593"/>
                    <a:gd name="connsiteY12" fmla="*/ 1054641 h 1525333"/>
                    <a:gd name="connsiteX13" fmla="*/ 1043258 w 2222593"/>
                    <a:gd name="connsiteY13" fmla="*/ 1428868 h 1525333"/>
                    <a:gd name="connsiteX14" fmla="*/ 1052461 w 2222593"/>
                    <a:gd name="connsiteY14" fmla="*/ 1520899 h 1525333"/>
                    <a:gd name="connsiteX15" fmla="*/ 1211545 w 2222593"/>
                    <a:gd name="connsiteY15" fmla="*/ 1512852 h 1525333"/>
                    <a:gd name="connsiteX16" fmla="*/ 1181472 w 2222593"/>
                    <a:gd name="connsiteY16" fmla="*/ 1388763 h 1525333"/>
                    <a:gd name="connsiteX17" fmla="*/ 1440149 w 2222593"/>
                    <a:gd name="connsiteY17" fmla="*/ 975259 h 1525333"/>
                    <a:gd name="connsiteX18" fmla="*/ 1825701 w 2222593"/>
                    <a:gd name="connsiteY18" fmla="*/ 918558 h 1525333"/>
                    <a:gd name="connsiteX19" fmla="*/ 1814361 w 2222593"/>
                    <a:gd name="connsiteY19" fmla="*/ 1315466 h 1525333"/>
                    <a:gd name="connsiteX20" fmla="*/ 1814361 w 2222593"/>
                    <a:gd name="connsiteY20" fmla="*/ 1315466 h 1525333"/>
                    <a:gd name="connsiteX21" fmla="*/ 1924803 w 2222593"/>
                    <a:gd name="connsiteY21" fmla="*/ 1331616 h 1525333"/>
                    <a:gd name="connsiteX22" fmla="*/ 2177234 w 2222593"/>
                    <a:gd name="connsiteY22" fmla="*/ 1088661 h 1525333"/>
                    <a:gd name="connsiteX23" fmla="*/ 2222593 w 2222593"/>
                    <a:gd name="connsiteY23" fmla="*/ 623712 h 1525333"/>
                    <a:gd name="connsiteX24" fmla="*/ 1360771 w 2222593"/>
                    <a:gd name="connsiteY24" fmla="*/ 0 h 1525333"/>
                    <a:gd name="connsiteX0" fmla="*/ 2154554 w 2222593"/>
                    <a:gd name="connsiteY0" fmla="*/ 612372 h 1525333"/>
                    <a:gd name="connsiteX1" fmla="*/ 1372111 w 2222593"/>
                    <a:gd name="connsiteY1" fmla="*/ 0 h 1525333"/>
                    <a:gd name="connsiteX2" fmla="*/ 136077 w 2222593"/>
                    <a:gd name="connsiteY2" fmla="*/ 464949 h 1525333"/>
                    <a:gd name="connsiteX3" fmla="*/ 136077 w 2222593"/>
                    <a:gd name="connsiteY3" fmla="*/ 1077321 h 1525333"/>
                    <a:gd name="connsiteX4" fmla="*/ 0 w 2222593"/>
                    <a:gd name="connsiteY4" fmla="*/ 1054641 h 1525333"/>
                    <a:gd name="connsiteX5" fmla="*/ 102058 w 2222593"/>
                    <a:gd name="connsiteY5" fmla="*/ 1428868 h 1525333"/>
                    <a:gd name="connsiteX6" fmla="*/ 102058 w 2222593"/>
                    <a:gd name="connsiteY6" fmla="*/ 1493290 h 1525333"/>
                    <a:gd name="connsiteX7" fmla="*/ 226795 w 2222593"/>
                    <a:gd name="connsiteY7" fmla="*/ 1485569 h 1525333"/>
                    <a:gd name="connsiteX8" fmla="*/ 204115 w 2222593"/>
                    <a:gd name="connsiteY8" fmla="*/ 1224744 h 1525333"/>
                    <a:gd name="connsiteX9" fmla="*/ 396891 w 2222593"/>
                    <a:gd name="connsiteY9" fmla="*/ 1077321 h 1525333"/>
                    <a:gd name="connsiteX10" fmla="*/ 771103 w 2222593"/>
                    <a:gd name="connsiteY10" fmla="*/ 884537 h 1525333"/>
                    <a:gd name="connsiteX11" fmla="*/ 952540 w 2222593"/>
                    <a:gd name="connsiteY11" fmla="*/ 884537 h 1525333"/>
                    <a:gd name="connsiteX12" fmla="*/ 1145316 w 2222593"/>
                    <a:gd name="connsiteY12" fmla="*/ 1054641 h 1525333"/>
                    <a:gd name="connsiteX13" fmla="*/ 1043258 w 2222593"/>
                    <a:gd name="connsiteY13" fmla="*/ 1428868 h 1525333"/>
                    <a:gd name="connsiteX14" fmla="*/ 1052461 w 2222593"/>
                    <a:gd name="connsiteY14" fmla="*/ 1520899 h 1525333"/>
                    <a:gd name="connsiteX15" fmla="*/ 1211545 w 2222593"/>
                    <a:gd name="connsiteY15" fmla="*/ 1512852 h 1525333"/>
                    <a:gd name="connsiteX16" fmla="*/ 1181472 w 2222593"/>
                    <a:gd name="connsiteY16" fmla="*/ 1388763 h 1525333"/>
                    <a:gd name="connsiteX17" fmla="*/ 1440149 w 2222593"/>
                    <a:gd name="connsiteY17" fmla="*/ 975259 h 1525333"/>
                    <a:gd name="connsiteX18" fmla="*/ 1825701 w 2222593"/>
                    <a:gd name="connsiteY18" fmla="*/ 918558 h 1525333"/>
                    <a:gd name="connsiteX19" fmla="*/ 1814361 w 2222593"/>
                    <a:gd name="connsiteY19" fmla="*/ 1315466 h 1525333"/>
                    <a:gd name="connsiteX20" fmla="*/ 1814361 w 2222593"/>
                    <a:gd name="connsiteY20" fmla="*/ 1315466 h 1525333"/>
                    <a:gd name="connsiteX21" fmla="*/ 1924803 w 2222593"/>
                    <a:gd name="connsiteY21" fmla="*/ 1331616 h 1525333"/>
                    <a:gd name="connsiteX22" fmla="*/ 2177234 w 2222593"/>
                    <a:gd name="connsiteY22" fmla="*/ 1088661 h 1525333"/>
                    <a:gd name="connsiteX23" fmla="*/ 2222593 w 2222593"/>
                    <a:gd name="connsiteY23" fmla="*/ 623712 h 1525333"/>
                    <a:gd name="connsiteX24" fmla="*/ 1360771 w 2222593"/>
                    <a:gd name="connsiteY24" fmla="*/ 0 h 1525333"/>
                    <a:gd name="connsiteX0" fmla="*/ 2154554 w 2222593"/>
                    <a:gd name="connsiteY0" fmla="*/ 612372 h 1525333"/>
                    <a:gd name="connsiteX1" fmla="*/ 1372111 w 2222593"/>
                    <a:gd name="connsiteY1" fmla="*/ 0 h 1525333"/>
                    <a:gd name="connsiteX2" fmla="*/ 136077 w 2222593"/>
                    <a:gd name="connsiteY2" fmla="*/ 464949 h 1525333"/>
                    <a:gd name="connsiteX3" fmla="*/ 136077 w 2222593"/>
                    <a:gd name="connsiteY3" fmla="*/ 1077321 h 1525333"/>
                    <a:gd name="connsiteX4" fmla="*/ 0 w 2222593"/>
                    <a:gd name="connsiteY4" fmla="*/ 1054641 h 1525333"/>
                    <a:gd name="connsiteX5" fmla="*/ 102058 w 2222593"/>
                    <a:gd name="connsiteY5" fmla="*/ 1428868 h 1525333"/>
                    <a:gd name="connsiteX6" fmla="*/ 102058 w 2222593"/>
                    <a:gd name="connsiteY6" fmla="*/ 1493290 h 1525333"/>
                    <a:gd name="connsiteX7" fmla="*/ 226795 w 2222593"/>
                    <a:gd name="connsiteY7" fmla="*/ 1485569 h 1525333"/>
                    <a:gd name="connsiteX8" fmla="*/ 204115 w 2222593"/>
                    <a:gd name="connsiteY8" fmla="*/ 1224744 h 1525333"/>
                    <a:gd name="connsiteX9" fmla="*/ 396891 w 2222593"/>
                    <a:gd name="connsiteY9" fmla="*/ 1077321 h 1525333"/>
                    <a:gd name="connsiteX10" fmla="*/ 771103 w 2222593"/>
                    <a:gd name="connsiteY10" fmla="*/ 884537 h 1525333"/>
                    <a:gd name="connsiteX11" fmla="*/ 952540 w 2222593"/>
                    <a:gd name="connsiteY11" fmla="*/ 884537 h 1525333"/>
                    <a:gd name="connsiteX12" fmla="*/ 1145316 w 2222593"/>
                    <a:gd name="connsiteY12" fmla="*/ 1054641 h 1525333"/>
                    <a:gd name="connsiteX13" fmla="*/ 1043258 w 2222593"/>
                    <a:gd name="connsiteY13" fmla="*/ 1428868 h 1525333"/>
                    <a:gd name="connsiteX14" fmla="*/ 1052461 w 2222593"/>
                    <a:gd name="connsiteY14" fmla="*/ 1520899 h 1525333"/>
                    <a:gd name="connsiteX15" fmla="*/ 1211545 w 2222593"/>
                    <a:gd name="connsiteY15" fmla="*/ 1512852 h 1525333"/>
                    <a:gd name="connsiteX16" fmla="*/ 1181472 w 2222593"/>
                    <a:gd name="connsiteY16" fmla="*/ 1388763 h 1525333"/>
                    <a:gd name="connsiteX17" fmla="*/ 1440149 w 2222593"/>
                    <a:gd name="connsiteY17" fmla="*/ 975259 h 1525333"/>
                    <a:gd name="connsiteX18" fmla="*/ 1825701 w 2222593"/>
                    <a:gd name="connsiteY18" fmla="*/ 918558 h 1525333"/>
                    <a:gd name="connsiteX19" fmla="*/ 1814361 w 2222593"/>
                    <a:gd name="connsiteY19" fmla="*/ 1315466 h 1525333"/>
                    <a:gd name="connsiteX20" fmla="*/ 1814361 w 2222593"/>
                    <a:gd name="connsiteY20" fmla="*/ 1315466 h 1525333"/>
                    <a:gd name="connsiteX21" fmla="*/ 1924803 w 2222593"/>
                    <a:gd name="connsiteY21" fmla="*/ 1331616 h 1525333"/>
                    <a:gd name="connsiteX22" fmla="*/ 2177234 w 2222593"/>
                    <a:gd name="connsiteY22" fmla="*/ 1088661 h 1525333"/>
                    <a:gd name="connsiteX23" fmla="*/ 2222593 w 2222593"/>
                    <a:gd name="connsiteY23" fmla="*/ 623712 h 1525333"/>
                    <a:gd name="connsiteX24" fmla="*/ 1360771 w 2222593"/>
                    <a:gd name="connsiteY24" fmla="*/ 0 h 1525333"/>
                    <a:gd name="connsiteX0" fmla="*/ 1372111 w 2222593"/>
                    <a:gd name="connsiteY0" fmla="*/ 0 h 1525333"/>
                    <a:gd name="connsiteX1" fmla="*/ 136077 w 2222593"/>
                    <a:gd name="connsiteY1" fmla="*/ 464949 h 1525333"/>
                    <a:gd name="connsiteX2" fmla="*/ 136077 w 2222593"/>
                    <a:gd name="connsiteY2" fmla="*/ 1077321 h 1525333"/>
                    <a:gd name="connsiteX3" fmla="*/ 0 w 2222593"/>
                    <a:gd name="connsiteY3" fmla="*/ 1054641 h 1525333"/>
                    <a:gd name="connsiteX4" fmla="*/ 102058 w 2222593"/>
                    <a:gd name="connsiteY4" fmla="*/ 1428868 h 1525333"/>
                    <a:gd name="connsiteX5" fmla="*/ 102058 w 2222593"/>
                    <a:gd name="connsiteY5" fmla="*/ 1493290 h 1525333"/>
                    <a:gd name="connsiteX6" fmla="*/ 226795 w 2222593"/>
                    <a:gd name="connsiteY6" fmla="*/ 1485569 h 1525333"/>
                    <a:gd name="connsiteX7" fmla="*/ 204115 w 2222593"/>
                    <a:gd name="connsiteY7" fmla="*/ 1224744 h 1525333"/>
                    <a:gd name="connsiteX8" fmla="*/ 396891 w 2222593"/>
                    <a:gd name="connsiteY8" fmla="*/ 1077321 h 1525333"/>
                    <a:gd name="connsiteX9" fmla="*/ 771103 w 2222593"/>
                    <a:gd name="connsiteY9" fmla="*/ 884537 h 1525333"/>
                    <a:gd name="connsiteX10" fmla="*/ 952540 w 2222593"/>
                    <a:gd name="connsiteY10" fmla="*/ 884537 h 1525333"/>
                    <a:gd name="connsiteX11" fmla="*/ 1145316 w 2222593"/>
                    <a:gd name="connsiteY11" fmla="*/ 1054641 h 1525333"/>
                    <a:gd name="connsiteX12" fmla="*/ 1043258 w 2222593"/>
                    <a:gd name="connsiteY12" fmla="*/ 1428868 h 1525333"/>
                    <a:gd name="connsiteX13" fmla="*/ 1052461 w 2222593"/>
                    <a:gd name="connsiteY13" fmla="*/ 1520899 h 1525333"/>
                    <a:gd name="connsiteX14" fmla="*/ 1211545 w 2222593"/>
                    <a:gd name="connsiteY14" fmla="*/ 1512852 h 1525333"/>
                    <a:gd name="connsiteX15" fmla="*/ 1181472 w 2222593"/>
                    <a:gd name="connsiteY15" fmla="*/ 1388763 h 1525333"/>
                    <a:gd name="connsiteX16" fmla="*/ 1440149 w 2222593"/>
                    <a:gd name="connsiteY16" fmla="*/ 975259 h 1525333"/>
                    <a:gd name="connsiteX17" fmla="*/ 1825701 w 2222593"/>
                    <a:gd name="connsiteY17" fmla="*/ 918558 h 1525333"/>
                    <a:gd name="connsiteX18" fmla="*/ 1814361 w 2222593"/>
                    <a:gd name="connsiteY18" fmla="*/ 1315466 h 1525333"/>
                    <a:gd name="connsiteX19" fmla="*/ 1814361 w 2222593"/>
                    <a:gd name="connsiteY19" fmla="*/ 1315466 h 1525333"/>
                    <a:gd name="connsiteX20" fmla="*/ 1924803 w 2222593"/>
                    <a:gd name="connsiteY20" fmla="*/ 1331616 h 1525333"/>
                    <a:gd name="connsiteX21" fmla="*/ 2177234 w 2222593"/>
                    <a:gd name="connsiteY21" fmla="*/ 1088661 h 1525333"/>
                    <a:gd name="connsiteX22" fmla="*/ 2222593 w 2222593"/>
                    <a:gd name="connsiteY22" fmla="*/ 623712 h 1525333"/>
                    <a:gd name="connsiteX23" fmla="*/ 1360771 w 2222593"/>
                    <a:gd name="connsiteY23" fmla="*/ 0 h 152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22593" h="1525333">
                      <a:moveTo>
                        <a:pt x="1372111" y="0"/>
                      </a:moveTo>
                      <a:lnTo>
                        <a:pt x="136077" y="464949"/>
                      </a:lnTo>
                      <a:lnTo>
                        <a:pt x="136077" y="1077321"/>
                      </a:lnTo>
                      <a:lnTo>
                        <a:pt x="0" y="1054641"/>
                      </a:lnTo>
                      <a:cubicBezTo>
                        <a:pt x="34019" y="1179383"/>
                        <a:pt x="85048" y="1355760"/>
                        <a:pt x="102058" y="1428868"/>
                      </a:cubicBezTo>
                      <a:cubicBezTo>
                        <a:pt x="119068" y="1501976"/>
                        <a:pt x="102058" y="1471816"/>
                        <a:pt x="102058" y="1493290"/>
                      </a:cubicBezTo>
                      <a:lnTo>
                        <a:pt x="226795" y="1485569"/>
                      </a:lnTo>
                      <a:lnTo>
                        <a:pt x="204115" y="1224744"/>
                      </a:lnTo>
                      <a:lnTo>
                        <a:pt x="396891" y="1077321"/>
                      </a:lnTo>
                      <a:lnTo>
                        <a:pt x="771103" y="884537"/>
                      </a:lnTo>
                      <a:lnTo>
                        <a:pt x="952540" y="884537"/>
                      </a:lnTo>
                      <a:lnTo>
                        <a:pt x="1145316" y="1054641"/>
                      </a:lnTo>
                      <a:cubicBezTo>
                        <a:pt x="1111297" y="1179383"/>
                        <a:pt x="1058734" y="1351158"/>
                        <a:pt x="1043258" y="1428868"/>
                      </a:cubicBezTo>
                      <a:cubicBezTo>
                        <a:pt x="1027782" y="1506578"/>
                        <a:pt x="1021115" y="1520791"/>
                        <a:pt x="1052461" y="1520899"/>
                      </a:cubicBezTo>
                      <a:cubicBezTo>
                        <a:pt x="1108118" y="1521091"/>
                        <a:pt x="1190043" y="1534875"/>
                        <a:pt x="1211545" y="1512852"/>
                      </a:cubicBezTo>
                      <a:cubicBezTo>
                        <a:pt x="1233047" y="1490829"/>
                        <a:pt x="1188429" y="1446998"/>
                        <a:pt x="1181472" y="1388763"/>
                      </a:cubicBezTo>
                      <a:lnTo>
                        <a:pt x="1440149" y="975259"/>
                      </a:lnTo>
                      <a:lnTo>
                        <a:pt x="1825701" y="918558"/>
                      </a:lnTo>
                      <a:lnTo>
                        <a:pt x="1814361" y="1315466"/>
                      </a:lnTo>
                      <a:lnTo>
                        <a:pt x="1814361" y="1315466"/>
                      </a:lnTo>
                      <a:cubicBezTo>
                        <a:pt x="1851175" y="1320849"/>
                        <a:pt x="1915598" y="1340038"/>
                        <a:pt x="1924803" y="1331616"/>
                      </a:cubicBezTo>
                      <a:lnTo>
                        <a:pt x="2177234" y="1088661"/>
                      </a:lnTo>
                      <a:lnTo>
                        <a:pt x="2222593" y="623712"/>
                      </a:lnTo>
                      <a:lnTo>
                        <a:pt x="1360771" y="0"/>
                      </a:lnTo>
                    </a:path>
                  </a:pathLst>
                </a:custGeom>
                <a:solidFill>
                  <a:schemeClr val="bg1">
                    <a:lumMod val="6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1" name="Freeform 387"/>
                <p:cNvSpPr/>
                <p:nvPr/>
              </p:nvSpPr>
              <p:spPr>
                <a:xfrm>
                  <a:off x="5807075" y="3815518"/>
                  <a:ext cx="330200" cy="229431"/>
                </a:xfrm>
                <a:custGeom>
                  <a:avLst/>
                  <a:gdLst>
                    <a:gd name="connsiteX0" fmla="*/ 22225 w 330200"/>
                    <a:gd name="connsiteY0" fmla="*/ 0 h 234950"/>
                    <a:gd name="connsiteX1" fmla="*/ 180975 w 330200"/>
                    <a:gd name="connsiteY1" fmla="*/ 44450 h 234950"/>
                    <a:gd name="connsiteX2" fmla="*/ 260350 w 330200"/>
                    <a:gd name="connsiteY2" fmla="*/ 104775 h 234950"/>
                    <a:gd name="connsiteX3" fmla="*/ 330200 w 330200"/>
                    <a:gd name="connsiteY3" fmla="*/ 234950 h 234950"/>
                    <a:gd name="connsiteX4" fmla="*/ 206375 w 330200"/>
                    <a:gd name="connsiteY4" fmla="*/ 152400 h 234950"/>
                    <a:gd name="connsiteX5" fmla="*/ 120650 w 330200"/>
                    <a:gd name="connsiteY5" fmla="*/ 142875 h 234950"/>
                    <a:gd name="connsiteX6" fmla="*/ 31750 w 330200"/>
                    <a:gd name="connsiteY6" fmla="*/ 146050 h 234950"/>
                    <a:gd name="connsiteX7" fmla="*/ 0 w 330200"/>
                    <a:gd name="connsiteY7" fmla="*/ 120650 h 234950"/>
                    <a:gd name="connsiteX8" fmla="*/ 22225 w 330200"/>
                    <a:gd name="connsiteY8" fmla="*/ 0 h 234950"/>
                    <a:gd name="connsiteX0" fmla="*/ 22225 w 330200"/>
                    <a:gd name="connsiteY0" fmla="*/ 0 h 209550"/>
                    <a:gd name="connsiteX1" fmla="*/ 180975 w 330200"/>
                    <a:gd name="connsiteY1" fmla="*/ 19050 h 209550"/>
                    <a:gd name="connsiteX2" fmla="*/ 260350 w 330200"/>
                    <a:gd name="connsiteY2" fmla="*/ 79375 h 209550"/>
                    <a:gd name="connsiteX3" fmla="*/ 330200 w 330200"/>
                    <a:gd name="connsiteY3" fmla="*/ 209550 h 209550"/>
                    <a:gd name="connsiteX4" fmla="*/ 206375 w 330200"/>
                    <a:gd name="connsiteY4" fmla="*/ 127000 h 209550"/>
                    <a:gd name="connsiteX5" fmla="*/ 120650 w 330200"/>
                    <a:gd name="connsiteY5" fmla="*/ 117475 h 209550"/>
                    <a:gd name="connsiteX6" fmla="*/ 31750 w 330200"/>
                    <a:gd name="connsiteY6" fmla="*/ 120650 h 209550"/>
                    <a:gd name="connsiteX7" fmla="*/ 0 w 330200"/>
                    <a:gd name="connsiteY7" fmla="*/ 95250 h 209550"/>
                    <a:gd name="connsiteX8" fmla="*/ 22225 w 330200"/>
                    <a:gd name="connsiteY8" fmla="*/ 0 h 209550"/>
                    <a:gd name="connsiteX0" fmla="*/ 22225 w 330200"/>
                    <a:gd name="connsiteY0" fmla="*/ 11320 h 220870"/>
                    <a:gd name="connsiteX1" fmla="*/ 180975 w 330200"/>
                    <a:gd name="connsiteY1" fmla="*/ 30370 h 220870"/>
                    <a:gd name="connsiteX2" fmla="*/ 260350 w 330200"/>
                    <a:gd name="connsiteY2" fmla="*/ 90695 h 220870"/>
                    <a:gd name="connsiteX3" fmla="*/ 330200 w 330200"/>
                    <a:gd name="connsiteY3" fmla="*/ 220870 h 220870"/>
                    <a:gd name="connsiteX4" fmla="*/ 206375 w 330200"/>
                    <a:gd name="connsiteY4" fmla="*/ 138320 h 220870"/>
                    <a:gd name="connsiteX5" fmla="*/ 120650 w 330200"/>
                    <a:gd name="connsiteY5" fmla="*/ 128795 h 220870"/>
                    <a:gd name="connsiteX6" fmla="*/ 31750 w 330200"/>
                    <a:gd name="connsiteY6" fmla="*/ 131970 h 220870"/>
                    <a:gd name="connsiteX7" fmla="*/ 0 w 330200"/>
                    <a:gd name="connsiteY7" fmla="*/ 106570 h 220870"/>
                    <a:gd name="connsiteX8" fmla="*/ 22225 w 330200"/>
                    <a:gd name="connsiteY8" fmla="*/ 11320 h 220870"/>
                    <a:gd name="connsiteX0" fmla="*/ 22225 w 330200"/>
                    <a:gd name="connsiteY0" fmla="*/ 9138 h 218688"/>
                    <a:gd name="connsiteX1" fmla="*/ 98425 w 330200"/>
                    <a:gd name="connsiteY1" fmla="*/ 5963 h 218688"/>
                    <a:gd name="connsiteX2" fmla="*/ 180975 w 330200"/>
                    <a:gd name="connsiteY2" fmla="*/ 28188 h 218688"/>
                    <a:gd name="connsiteX3" fmla="*/ 260350 w 330200"/>
                    <a:gd name="connsiteY3" fmla="*/ 88513 h 218688"/>
                    <a:gd name="connsiteX4" fmla="*/ 330200 w 330200"/>
                    <a:gd name="connsiteY4" fmla="*/ 218688 h 218688"/>
                    <a:gd name="connsiteX5" fmla="*/ 206375 w 330200"/>
                    <a:gd name="connsiteY5" fmla="*/ 136138 h 218688"/>
                    <a:gd name="connsiteX6" fmla="*/ 120650 w 330200"/>
                    <a:gd name="connsiteY6" fmla="*/ 126613 h 218688"/>
                    <a:gd name="connsiteX7" fmla="*/ 31750 w 330200"/>
                    <a:gd name="connsiteY7" fmla="*/ 129788 h 218688"/>
                    <a:gd name="connsiteX8" fmla="*/ 0 w 330200"/>
                    <a:gd name="connsiteY8" fmla="*/ 104388 h 218688"/>
                    <a:gd name="connsiteX9" fmla="*/ 22225 w 330200"/>
                    <a:gd name="connsiteY9" fmla="*/ 9138 h 218688"/>
                    <a:gd name="connsiteX0" fmla="*/ 22225 w 330200"/>
                    <a:gd name="connsiteY0" fmla="*/ 19881 h 229431"/>
                    <a:gd name="connsiteX1" fmla="*/ 79375 w 330200"/>
                    <a:gd name="connsiteY1" fmla="*/ 831 h 229431"/>
                    <a:gd name="connsiteX2" fmla="*/ 180975 w 330200"/>
                    <a:gd name="connsiteY2" fmla="*/ 38931 h 229431"/>
                    <a:gd name="connsiteX3" fmla="*/ 260350 w 330200"/>
                    <a:gd name="connsiteY3" fmla="*/ 99256 h 229431"/>
                    <a:gd name="connsiteX4" fmla="*/ 330200 w 330200"/>
                    <a:gd name="connsiteY4" fmla="*/ 229431 h 229431"/>
                    <a:gd name="connsiteX5" fmla="*/ 206375 w 330200"/>
                    <a:gd name="connsiteY5" fmla="*/ 146881 h 229431"/>
                    <a:gd name="connsiteX6" fmla="*/ 120650 w 330200"/>
                    <a:gd name="connsiteY6" fmla="*/ 137356 h 229431"/>
                    <a:gd name="connsiteX7" fmla="*/ 31750 w 330200"/>
                    <a:gd name="connsiteY7" fmla="*/ 140531 h 229431"/>
                    <a:gd name="connsiteX8" fmla="*/ 0 w 330200"/>
                    <a:gd name="connsiteY8" fmla="*/ 115131 h 229431"/>
                    <a:gd name="connsiteX9" fmla="*/ 22225 w 330200"/>
                    <a:gd name="connsiteY9" fmla="*/ 19881 h 229431"/>
                    <a:gd name="connsiteX0" fmla="*/ 22225 w 330200"/>
                    <a:gd name="connsiteY0" fmla="*/ 19881 h 229431"/>
                    <a:gd name="connsiteX1" fmla="*/ 79375 w 330200"/>
                    <a:gd name="connsiteY1" fmla="*/ 831 h 229431"/>
                    <a:gd name="connsiteX2" fmla="*/ 184150 w 330200"/>
                    <a:gd name="connsiteY2" fmla="*/ 26231 h 229431"/>
                    <a:gd name="connsiteX3" fmla="*/ 260350 w 330200"/>
                    <a:gd name="connsiteY3" fmla="*/ 99256 h 229431"/>
                    <a:gd name="connsiteX4" fmla="*/ 330200 w 330200"/>
                    <a:gd name="connsiteY4" fmla="*/ 229431 h 229431"/>
                    <a:gd name="connsiteX5" fmla="*/ 206375 w 330200"/>
                    <a:gd name="connsiteY5" fmla="*/ 146881 h 229431"/>
                    <a:gd name="connsiteX6" fmla="*/ 120650 w 330200"/>
                    <a:gd name="connsiteY6" fmla="*/ 137356 h 229431"/>
                    <a:gd name="connsiteX7" fmla="*/ 31750 w 330200"/>
                    <a:gd name="connsiteY7" fmla="*/ 140531 h 229431"/>
                    <a:gd name="connsiteX8" fmla="*/ 0 w 330200"/>
                    <a:gd name="connsiteY8" fmla="*/ 115131 h 229431"/>
                    <a:gd name="connsiteX9" fmla="*/ 22225 w 330200"/>
                    <a:gd name="connsiteY9" fmla="*/ 19881 h 229431"/>
                    <a:gd name="connsiteX0" fmla="*/ 22225 w 330200"/>
                    <a:gd name="connsiteY0" fmla="*/ 19881 h 229431"/>
                    <a:gd name="connsiteX1" fmla="*/ 79375 w 330200"/>
                    <a:gd name="connsiteY1" fmla="*/ 831 h 229431"/>
                    <a:gd name="connsiteX2" fmla="*/ 184150 w 330200"/>
                    <a:gd name="connsiteY2" fmla="*/ 26231 h 229431"/>
                    <a:gd name="connsiteX3" fmla="*/ 260350 w 330200"/>
                    <a:gd name="connsiteY3" fmla="*/ 99256 h 229431"/>
                    <a:gd name="connsiteX4" fmla="*/ 330200 w 330200"/>
                    <a:gd name="connsiteY4" fmla="*/ 229431 h 229431"/>
                    <a:gd name="connsiteX5" fmla="*/ 206375 w 330200"/>
                    <a:gd name="connsiteY5" fmla="*/ 146881 h 229431"/>
                    <a:gd name="connsiteX6" fmla="*/ 120650 w 330200"/>
                    <a:gd name="connsiteY6" fmla="*/ 137356 h 229431"/>
                    <a:gd name="connsiteX7" fmla="*/ 73025 w 330200"/>
                    <a:gd name="connsiteY7" fmla="*/ 156406 h 229431"/>
                    <a:gd name="connsiteX8" fmla="*/ 0 w 330200"/>
                    <a:gd name="connsiteY8" fmla="*/ 115131 h 229431"/>
                    <a:gd name="connsiteX9" fmla="*/ 22225 w 330200"/>
                    <a:gd name="connsiteY9" fmla="*/ 19881 h 22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200" h="229431">
                      <a:moveTo>
                        <a:pt x="22225" y="19881"/>
                      </a:moveTo>
                      <a:cubicBezTo>
                        <a:pt x="38629" y="3477"/>
                        <a:pt x="52917" y="-2344"/>
                        <a:pt x="79375" y="831"/>
                      </a:cubicBezTo>
                      <a:cubicBezTo>
                        <a:pt x="105833" y="4006"/>
                        <a:pt x="157163" y="12473"/>
                        <a:pt x="184150" y="26231"/>
                      </a:cubicBezTo>
                      <a:lnTo>
                        <a:pt x="260350" y="99256"/>
                      </a:lnTo>
                      <a:lnTo>
                        <a:pt x="330200" y="229431"/>
                      </a:lnTo>
                      <a:lnTo>
                        <a:pt x="206375" y="146881"/>
                      </a:lnTo>
                      <a:cubicBezTo>
                        <a:pt x="177800" y="143706"/>
                        <a:pt x="142875" y="135769"/>
                        <a:pt x="120650" y="137356"/>
                      </a:cubicBezTo>
                      <a:cubicBezTo>
                        <a:pt x="98425" y="138943"/>
                        <a:pt x="88900" y="150056"/>
                        <a:pt x="73025" y="156406"/>
                      </a:cubicBezTo>
                      <a:lnTo>
                        <a:pt x="0" y="115131"/>
                      </a:lnTo>
                      <a:lnTo>
                        <a:pt x="22225" y="198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57" name="Group 409"/>
            <p:cNvGrpSpPr/>
            <p:nvPr/>
          </p:nvGrpSpPr>
          <p:grpSpPr>
            <a:xfrm flipH="1">
              <a:off x="9489304" y="1379467"/>
              <a:ext cx="600114" cy="412254"/>
              <a:chOff x="3625990" y="2794000"/>
              <a:chExt cx="2511285" cy="1725151"/>
            </a:xfrm>
          </p:grpSpPr>
          <p:sp>
            <p:nvSpPr>
              <p:cNvPr id="158" name="Freeform 410"/>
              <p:cNvSpPr/>
              <p:nvPr/>
            </p:nvSpPr>
            <p:spPr>
              <a:xfrm>
                <a:off x="3933825" y="2794000"/>
                <a:ext cx="254000" cy="149225"/>
              </a:xfrm>
              <a:custGeom>
                <a:avLst/>
                <a:gdLst>
                  <a:gd name="connsiteX0" fmla="*/ 244475 w 254000"/>
                  <a:gd name="connsiteY0" fmla="*/ 79375 h 149225"/>
                  <a:gd name="connsiteX1" fmla="*/ 254000 w 254000"/>
                  <a:gd name="connsiteY1" fmla="*/ 31750 h 149225"/>
                  <a:gd name="connsiteX2" fmla="*/ 161925 w 254000"/>
                  <a:gd name="connsiteY2" fmla="*/ 0 h 149225"/>
                  <a:gd name="connsiteX3" fmla="*/ 0 w 254000"/>
                  <a:gd name="connsiteY3" fmla="*/ 44450 h 149225"/>
                  <a:gd name="connsiteX4" fmla="*/ 133350 w 254000"/>
                  <a:gd name="connsiteY4" fmla="*/ 139700 h 149225"/>
                  <a:gd name="connsiteX5" fmla="*/ 187325 w 254000"/>
                  <a:gd name="connsiteY5" fmla="*/ 149225 h 149225"/>
                  <a:gd name="connsiteX6" fmla="*/ 244475 w 254000"/>
                  <a:gd name="connsiteY6" fmla="*/ 79375 h 14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 h="149225">
                    <a:moveTo>
                      <a:pt x="244475" y="79375"/>
                    </a:moveTo>
                    <a:lnTo>
                      <a:pt x="254000" y="31750"/>
                    </a:lnTo>
                    <a:lnTo>
                      <a:pt x="161925" y="0"/>
                    </a:lnTo>
                    <a:lnTo>
                      <a:pt x="0" y="44450"/>
                    </a:lnTo>
                    <a:lnTo>
                      <a:pt x="133350" y="139700"/>
                    </a:lnTo>
                    <a:lnTo>
                      <a:pt x="187325" y="149225"/>
                    </a:lnTo>
                    <a:lnTo>
                      <a:pt x="244475" y="79375"/>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9" name="Group 411"/>
              <p:cNvGrpSpPr/>
              <p:nvPr/>
            </p:nvGrpSpPr>
            <p:grpSpPr>
              <a:xfrm>
                <a:off x="3625990" y="2857548"/>
                <a:ext cx="2511285" cy="1661603"/>
                <a:chOff x="3625990" y="2857548"/>
                <a:chExt cx="2511285" cy="1661603"/>
              </a:xfrm>
            </p:grpSpPr>
            <p:sp>
              <p:nvSpPr>
                <p:cNvPr id="160" name="Freeform 412"/>
                <p:cNvSpPr/>
                <p:nvPr/>
              </p:nvSpPr>
              <p:spPr>
                <a:xfrm>
                  <a:off x="4122953" y="3860681"/>
                  <a:ext cx="575189" cy="639612"/>
                </a:xfrm>
                <a:custGeom>
                  <a:avLst/>
                  <a:gdLst>
                    <a:gd name="connsiteX0" fmla="*/ 0 w 575189"/>
                    <a:gd name="connsiteY0" fmla="*/ 197865 h 639612"/>
                    <a:gd name="connsiteX1" fmla="*/ 225474 w 575189"/>
                    <a:gd name="connsiteY1" fmla="*/ 340513 h 639612"/>
                    <a:gd name="connsiteX2" fmla="*/ 165654 w 575189"/>
                    <a:gd name="connsiteY2" fmla="*/ 377325 h 639612"/>
                    <a:gd name="connsiteX3" fmla="*/ 427940 w 575189"/>
                    <a:gd name="connsiteY3" fmla="*/ 552183 h 639612"/>
                    <a:gd name="connsiteX4" fmla="*/ 414136 w 575189"/>
                    <a:gd name="connsiteY4" fmla="*/ 639612 h 639612"/>
                    <a:gd name="connsiteX5" fmla="*/ 575189 w 575189"/>
                    <a:gd name="connsiteY5" fmla="*/ 639612 h 639612"/>
                    <a:gd name="connsiteX6" fmla="*/ 529174 w 575189"/>
                    <a:gd name="connsiteY6" fmla="*/ 538378 h 639612"/>
                    <a:gd name="connsiteX7" fmla="*/ 372722 w 575189"/>
                    <a:gd name="connsiteY7" fmla="*/ 363520 h 639612"/>
                    <a:gd name="connsiteX8" fmla="*/ 464753 w 575189"/>
                    <a:gd name="connsiteY8" fmla="*/ 165655 h 639612"/>
                    <a:gd name="connsiteX9" fmla="*/ 492362 w 575189"/>
                    <a:gd name="connsiteY9" fmla="*/ 0 h 639612"/>
                    <a:gd name="connsiteX10" fmla="*/ 391128 w 575189"/>
                    <a:gd name="connsiteY10" fmla="*/ 4601 h 639612"/>
                    <a:gd name="connsiteX11" fmla="*/ 0 w 575189"/>
                    <a:gd name="connsiteY11" fmla="*/ 197865 h 63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189" h="639612">
                      <a:moveTo>
                        <a:pt x="0" y="197865"/>
                      </a:moveTo>
                      <a:lnTo>
                        <a:pt x="225474" y="340513"/>
                      </a:lnTo>
                      <a:lnTo>
                        <a:pt x="165654" y="377325"/>
                      </a:lnTo>
                      <a:lnTo>
                        <a:pt x="427940" y="552183"/>
                      </a:lnTo>
                      <a:lnTo>
                        <a:pt x="414136" y="639612"/>
                      </a:lnTo>
                      <a:lnTo>
                        <a:pt x="575189" y="639612"/>
                      </a:lnTo>
                      <a:lnTo>
                        <a:pt x="529174" y="538378"/>
                      </a:lnTo>
                      <a:lnTo>
                        <a:pt x="372722" y="363520"/>
                      </a:lnTo>
                      <a:lnTo>
                        <a:pt x="464753" y="165655"/>
                      </a:lnTo>
                      <a:lnTo>
                        <a:pt x="492362" y="0"/>
                      </a:lnTo>
                      <a:lnTo>
                        <a:pt x="391128" y="4601"/>
                      </a:lnTo>
                      <a:lnTo>
                        <a:pt x="0" y="197865"/>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Freeform 413"/>
                <p:cNvSpPr/>
                <p:nvPr/>
              </p:nvSpPr>
              <p:spPr>
                <a:xfrm>
                  <a:off x="5139887" y="3869884"/>
                  <a:ext cx="469354" cy="630409"/>
                </a:xfrm>
                <a:custGeom>
                  <a:avLst/>
                  <a:gdLst>
                    <a:gd name="connsiteX0" fmla="*/ 0 w 469354"/>
                    <a:gd name="connsiteY0" fmla="*/ 156452 h 630409"/>
                    <a:gd name="connsiteX1" fmla="*/ 92030 w 469354"/>
                    <a:gd name="connsiteY1" fmla="*/ 170256 h 630409"/>
                    <a:gd name="connsiteX2" fmla="*/ 165654 w 469354"/>
                    <a:gd name="connsiteY2" fmla="*/ 561386 h 630409"/>
                    <a:gd name="connsiteX3" fmla="*/ 161053 w 469354"/>
                    <a:gd name="connsiteY3" fmla="*/ 625807 h 630409"/>
                    <a:gd name="connsiteX4" fmla="*/ 326707 w 469354"/>
                    <a:gd name="connsiteY4" fmla="*/ 630409 h 630409"/>
                    <a:gd name="connsiteX5" fmla="*/ 266887 w 469354"/>
                    <a:gd name="connsiteY5" fmla="*/ 561386 h 630409"/>
                    <a:gd name="connsiteX6" fmla="*/ 266887 w 469354"/>
                    <a:gd name="connsiteY6" fmla="*/ 165655 h 630409"/>
                    <a:gd name="connsiteX7" fmla="*/ 460151 w 469354"/>
                    <a:gd name="connsiteY7" fmla="*/ 151850 h 630409"/>
                    <a:gd name="connsiteX8" fmla="*/ 469354 w 469354"/>
                    <a:gd name="connsiteY8" fmla="*/ 0 h 630409"/>
                    <a:gd name="connsiteX9" fmla="*/ 55218 w 469354"/>
                    <a:gd name="connsiteY9" fmla="*/ 55218 h 630409"/>
                    <a:gd name="connsiteX10" fmla="*/ 0 w 469354"/>
                    <a:gd name="connsiteY10" fmla="*/ 156452 h 6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354" h="630409">
                      <a:moveTo>
                        <a:pt x="0" y="156452"/>
                      </a:moveTo>
                      <a:lnTo>
                        <a:pt x="92030" y="170256"/>
                      </a:lnTo>
                      <a:lnTo>
                        <a:pt x="165654" y="561386"/>
                      </a:lnTo>
                      <a:lnTo>
                        <a:pt x="161053" y="625807"/>
                      </a:lnTo>
                      <a:lnTo>
                        <a:pt x="326707" y="630409"/>
                      </a:lnTo>
                      <a:lnTo>
                        <a:pt x="266887" y="561386"/>
                      </a:lnTo>
                      <a:lnTo>
                        <a:pt x="266887" y="165655"/>
                      </a:lnTo>
                      <a:lnTo>
                        <a:pt x="460151" y="151850"/>
                      </a:lnTo>
                      <a:lnTo>
                        <a:pt x="469354" y="0"/>
                      </a:lnTo>
                      <a:lnTo>
                        <a:pt x="55218" y="55218"/>
                      </a:lnTo>
                      <a:lnTo>
                        <a:pt x="0" y="15645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414"/>
                <p:cNvSpPr/>
                <p:nvPr/>
              </p:nvSpPr>
              <p:spPr>
                <a:xfrm>
                  <a:off x="3625990" y="2857548"/>
                  <a:ext cx="667219" cy="773056"/>
                </a:xfrm>
                <a:custGeom>
                  <a:avLst/>
                  <a:gdLst>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2466 w 667219"/>
                    <a:gd name="connsiteY4" fmla="*/ 299099 h 773056"/>
                    <a:gd name="connsiteX5" fmla="*/ 570587 w 667219"/>
                    <a:gd name="connsiteY5" fmla="*/ 257685 h 773056"/>
                    <a:gd name="connsiteX6" fmla="*/ 667219 w 667219"/>
                    <a:gd name="connsiteY6" fmla="*/ 165655 h 773056"/>
                    <a:gd name="connsiteX7" fmla="*/ 667219 w 667219"/>
                    <a:gd name="connsiteY7" fmla="*/ 46015 h 773056"/>
                    <a:gd name="connsiteX8" fmla="*/ 519971 w 667219"/>
                    <a:gd name="connsiteY8" fmla="*/ 0 h 773056"/>
                    <a:gd name="connsiteX9" fmla="*/ 519971 w 667219"/>
                    <a:gd name="connsiteY9" fmla="*/ 27609 h 773056"/>
                    <a:gd name="connsiteX10" fmla="*/ 588993 w 667219"/>
                    <a:gd name="connsiteY10" fmla="*/ 78226 h 773056"/>
                    <a:gd name="connsiteX11" fmla="*/ 593595 w 667219"/>
                    <a:gd name="connsiteY11" fmla="*/ 133444 h 773056"/>
                    <a:gd name="connsiteX12" fmla="*/ 570587 w 667219"/>
                    <a:gd name="connsiteY12" fmla="*/ 184061 h 773056"/>
                    <a:gd name="connsiteX13" fmla="*/ 257685 w 667219"/>
                    <a:gd name="connsiteY13" fmla="*/ 179459 h 773056"/>
                    <a:gd name="connsiteX14" fmla="*/ 46015 w 667219"/>
                    <a:gd name="connsiteY14" fmla="*/ 303701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2466 w 667219"/>
                    <a:gd name="connsiteY4" fmla="*/ 299099 h 773056"/>
                    <a:gd name="connsiteX5" fmla="*/ 570587 w 667219"/>
                    <a:gd name="connsiteY5" fmla="*/ 257685 h 773056"/>
                    <a:gd name="connsiteX6" fmla="*/ 667219 w 667219"/>
                    <a:gd name="connsiteY6" fmla="*/ 1656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593595 w 667219"/>
                    <a:gd name="connsiteY11" fmla="*/ 133444 h 773056"/>
                    <a:gd name="connsiteX12" fmla="*/ 570587 w 667219"/>
                    <a:gd name="connsiteY12" fmla="*/ 184061 h 773056"/>
                    <a:gd name="connsiteX13" fmla="*/ 257685 w 667219"/>
                    <a:gd name="connsiteY13" fmla="*/ 179459 h 773056"/>
                    <a:gd name="connsiteX14" fmla="*/ 46015 w 667219"/>
                    <a:gd name="connsiteY14" fmla="*/ 303701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2466 w 667219"/>
                    <a:gd name="connsiteY4" fmla="*/ 299099 h 773056"/>
                    <a:gd name="connsiteX5" fmla="*/ 570587 w 667219"/>
                    <a:gd name="connsiteY5" fmla="*/ 257685 h 773056"/>
                    <a:gd name="connsiteX6" fmla="*/ 667219 w 667219"/>
                    <a:gd name="connsiteY6" fmla="*/ 1656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57685 w 667219"/>
                    <a:gd name="connsiteY13" fmla="*/ 179459 h 773056"/>
                    <a:gd name="connsiteX14" fmla="*/ 46015 w 667219"/>
                    <a:gd name="connsiteY14" fmla="*/ 303701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2466 w 667219"/>
                    <a:gd name="connsiteY4" fmla="*/ 299099 h 773056"/>
                    <a:gd name="connsiteX5" fmla="*/ 570587 w 667219"/>
                    <a:gd name="connsiteY5" fmla="*/ 257685 h 773056"/>
                    <a:gd name="connsiteX6" fmla="*/ 667219 w 667219"/>
                    <a:gd name="connsiteY6" fmla="*/ 1656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57685 w 667219"/>
                    <a:gd name="connsiteY13" fmla="*/ 179459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2466 w 667219"/>
                    <a:gd name="connsiteY4" fmla="*/ 299099 h 773056"/>
                    <a:gd name="connsiteX5" fmla="*/ 570587 w 667219"/>
                    <a:gd name="connsiteY5" fmla="*/ 257685 h 773056"/>
                    <a:gd name="connsiteX6" fmla="*/ 667219 w 667219"/>
                    <a:gd name="connsiteY6" fmla="*/ 1656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00535 w 667219"/>
                    <a:gd name="connsiteY13" fmla="*/ 182634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5641 w 667219"/>
                    <a:gd name="connsiteY4" fmla="*/ 270524 h 773056"/>
                    <a:gd name="connsiteX5" fmla="*/ 570587 w 667219"/>
                    <a:gd name="connsiteY5" fmla="*/ 257685 h 773056"/>
                    <a:gd name="connsiteX6" fmla="*/ 667219 w 667219"/>
                    <a:gd name="connsiteY6" fmla="*/ 1656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00535 w 667219"/>
                    <a:gd name="connsiteY13" fmla="*/ 182634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5641 w 667219"/>
                    <a:gd name="connsiteY4" fmla="*/ 270524 h 773056"/>
                    <a:gd name="connsiteX5" fmla="*/ 570587 w 667219"/>
                    <a:gd name="connsiteY5" fmla="*/ 267210 h 773056"/>
                    <a:gd name="connsiteX6" fmla="*/ 667219 w 667219"/>
                    <a:gd name="connsiteY6" fmla="*/ 1656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00535 w 667219"/>
                    <a:gd name="connsiteY13" fmla="*/ 182634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0692 w 667219"/>
                    <a:gd name="connsiteY0" fmla="*/ 635011 h 773056"/>
                    <a:gd name="connsiteX1" fmla="*/ 188662 w 667219"/>
                    <a:gd name="connsiteY1" fmla="*/ 607401 h 773056"/>
                    <a:gd name="connsiteX2" fmla="*/ 110436 w 667219"/>
                    <a:gd name="connsiteY2" fmla="*/ 515371 h 773056"/>
                    <a:gd name="connsiteX3" fmla="*/ 110436 w 667219"/>
                    <a:gd name="connsiteY3" fmla="*/ 377325 h 773056"/>
                    <a:gd name="connsiteX4" fmla="*/ 205641 w 667219"/>
                    <a:gd name="connsiteY4" fmla="*/ 270524 h 773056"/>
                    <a:gd name="connsiteX5" fmla="*/ 570587 w 667219"/>
                    <a:gd name="connsiteY5" fmla="*/ 267210 h 773056"/>
                    <a:gd name="connsiteX6" fmla="*/ 667219 w 667219"/>
                    <a:gd name="connsiteY6" fmla="*/ 2037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00535 w 667219"/>
                    <a:gd name="connsiteY13" fmla="*/ 182634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0692 w 667219"/>
                    <a:gd name="connsiteY18" fmla="*/ 635011 h 773056"/>
                    <a:gd name="connsiteX0" fmla="*/ 287042 w 667219"/>
                    <a:gd name="connsiteY0" fmla="*/ 600086 h 773056"/>
                    <a:gd name="connsiteX1" fmla="*/ 188662 w 667219"/>
                    <a:gd name="connsiteY1" fmla="*/ 607401 h 773056"/>
                    <a:gd name="connsiteX2" fmla="*/ 110436 w 667219"/>
                    <a:gd name="connsiteY2" fmla="*/ 515371 h 773056"/>
                    <a:gd name="connsiteX3" fmla="*/ 110436 w 667219"/>
                    <a:gd name="connsiteY3" fmla="*/ 377325 h 773056"/>
                    <a:gd name="connsiteX4" fmla="*/ 205641 w 667219"/>
                    <a:gd name="connsiteY4" fmla="*/ 270524 h 773056"/>
                    <a:gd name="connsiteX5" fmla="*/ 570587 w 667219"/>
                    <a:gd name="connsiteY5" fmla="*/ 267210 h 773056"/>
                    <a:gd name="connsiteX6" fmla="*/ 667219 w 667219"/>
                    <a:gd name="connsiteY6" fmla="*/ 2037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00535 w 667219"/>
                    <a:gd name="connsiteY13" fmla="*/ 182634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7042 w 667219"/>
                    <a:gd name="connsiteY18" fmla="*/ 600086 h 773056"/>
                    <a:gd name="connsiteX0" fmla="*/ 287042 w 667219"/>
                    <a:gd name="connsiteY0" fmla="*/ 600086 h 773056"/>
                    <a:gd name="connsiteX1" fmla="*/ 188662 w 667219"/>
                    <a:gd name="connsiteY1" fmla="*/ 607401 h 773056"/>
                    <a:gd name="connsiteX2" fmla="*/ 110436 w 667219"/>
                    <a:gd name="connsiteY2" fmla="*/ 515371 h 773056"/>
                    <a:gd name="connsiteX3" fmla="*/ 110436 w 667219"/>
                    <a:gd name="connsiteY3" fmla="*/ 377325 h 773056"/>
                    <a:gd name="connsiteX4" fmla="*/ 205641 w 667219"/>
                    <a:gd name="connsiteY4" fmla="*/ 270524 h 773056"/>
                    <a:gd name="connsiteX5" fmla="*/ 570587 w 667219"/>
                    <a:gd name="connsiteY5" fmla="*/ 267210 h 773056"/>
                    <a:gd name="connsiteX6" fmla="*/ 667219 w 667219"/>
                    <a:gd name="connsiteY6" fmla="*/ 2037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00535 w 667219"/>
                    <a:gd name="connsiteY13" fmla="*/ 182634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7042 w 667219"/>
                    <a:gd name="connsiteY18" fmla="*/ 600086 h 773056"/>
                    <a:gd name="connsiteX0" fmla="*/ 287042 w 667219"/>
                    <a:gd name="connsiteY0" fmla="*/ 600086 h 773056"/>
                    <a:gd name="connsiteX1" fmla="*/ 172787 w 667219"/>
                    <a:gd name="connsiteY1" fmla="*/ 591526 h 773056"/>
                    <a:gd name="connsiteX2" fmla="*/ 110436 w 667219"/>
                    <a:gd name="connsiteY2" fmla="*/ 515371 h 773056"/>
                    <a:gd name="connsiteX3" fmla="*/ 110436 w 667219"/>
                    <a:gd name="connsiteY3" fmla="*/ 377325 h 773056"/>
                    <a:gd name="connsiteX4" fmla="*/ 205641 w 667219"/>
                    <a:gd name="connsiteY4" fmla="*/ 270524 h 773056"/>
                    <a:gd name="connsiteX5" fmla="*/ 570587 w 667219"/>
                    <a:gd name="connsiteY5" fmla="*/ 267210 h 773056"/>
                    <a:gd name="connsiteX6" fmla="*/ 667219 w 667219"/>
                    <a:gd name="connsiteY6" fmla="*/ 203755 h 773056"/>
                    <a:gd name="connsiteX7" fmla="*/ 667219 w 667219"/>
                    <a:gd name="connsiteY7" fmla="*/ 46015 h 773056"/>
                    <a:gd name="connsiteX8" fmla="*/ 519971 w 667219"/>
                    <a:gd name="connsiteY8" fmla="*/ 0 h 773056"/>
                    <a:gd name="connsiteX9" fmla="*/ 519971 w 667219"/>
                    <a:gd name="connsiteY9" fmla="*/ 27609 h 773056"/>
                    <a:gd name="connsiteX10" fmla="*/ 608043 w 667219"/>
                    <a:gd name="connsiteY10" fmla="*/ 84576 h 773056"/>
                    <a:gd name="connsiteX11" fmla="*/ 612645 w 667219"/>
                    <a:gd name="connsiteY11" fmla="*/ 155669 h 773056"/>
                    <a:gd name="connsiteX12" fmla="*/ 570587 w 667219"/>
                    <a:gd name="connsiteY12" fmla="*/ 184061 h 773056"/>
                    <a:gd name="connsiteX13" fmla="*/ 200535 w 667219"/>
                    <a:gd name="connsiteY13" fmla="*/ 182634 h 773056"/>
                    <a:gd name="connsiteX14" fmla="*/ 42840 w 667219"/>
                    <a:gd name="connsiteY14" fmla="*/ 275126 h 773056"/>
                    <a:gd name="connsiteX15" fmla="*/ 0 w 667219"/>
                    <a:gd name="connsiteY15" fmla="*/ 524574 h 773056"/>
                    <a:gd name="connsiteX16" fmla="*/ 59820 w 667219"/>
                    <a:gd name="connsiteY16" fmla="*/ 681026 h 773056"/>
                    <a:gd name="connsiteX17" fmla="*/ 271489 w 667219"/>
                    <a:gd name="connsiteY17" fmla="*/ 773056 h 773056"/>
                    <a:gd name="connsiteX18" fmla="*/ 287042 w 667219"/>
                    <a:gd name="connsiteY18" fmla="*/ 600086 h 773056"/>
                    <a:gd name="connsiteX0" fmla="*/ 287042 w 667219"/>
                    <a:gd name="connsiteY0" fmla="*/ 600086 h 773056"/>
                    <a:gd name="connsiteX1" fmla="*/ 172787 w 667219"/>
                    <a:gd name="connsiteY1" fmla="*/ 591526 h 773056"/>
                    <a:gd name="connsiteX2" fmla="*/ 110436 w 667219"/>
                    <a:gd name="connsiteY2" fmla="*/ 515371 h 773056"/>
                    <a:gd name="connsiteX3" fmla="*/ 110436 w 667219"/>
                    <a:gd name="connsiteY3" fmla="*/ 377325 h 773056"/>
                    <a:gd name="connsiteX4" fmla="*/ 205641 w 667219"/>
                    <a:gd name="connsiteY4" fmla="*/ 270524 h 773056"/>
                    <a:gd name="connsiteX5" fmla="*/ 387210 w 667219"/>
                    <a:gd name="connsiteY5" fmla="*/ 266652 h 773056"/>
                    <a:gd name="connsiteX6" fmla="*/ 570587 w 667219"/>
                    <a:gd name="connsiteY6" fmla="*/ 267210 h 773056"/>
                    <a:gd name="connsiteX7" fmla="*/ 667219 w 667219"/>
                    <a:gd name="connsiteY7" fmla="*/ 203755 h 773056"/>
                    <a:gd name="connsiteX8" fmla="*/ 667219 w 667219"/>
                    <a:gd name="connsiteY8" fmla="*/ 46015 h 773056"/>
                    <a:gd name="connsiteX9" fmla="*/ 519971 w 667219"/>
                    <a:gd name="connsiteY9" fmla="*/ 0 h 773056"/>
                    <a:gd name="connsiteX10" fmla="*/ 519971 w 667219"/>
                    <a:gd name="connsiteY10" fmla="*/ 27609 h 773056"/>
                    <a:gd name="connsiteX11" fmla="*/ 608043 w 667219"/>
                    <a:gd name="connsiteY11" fmla="*/ 84576 h 773056"/>
                    <a:gd name="connsiteX12" fmla="*/ 612645 w 667219"/>
                    <a:gd name="connsiteY12" fmla="*/ 155669 h 773056"/>
                    <a:gd name="connsiteX13" fmla="*/ 570587 w 667219"/>
                    <a:gd name="connsiteY13" fmla="*/ 184061 h 773056"/>
                    <a:gd name="connsiteX14" fmla="*/ 200535 w 667219"/>
                    <a:gd name="connsiteY14" fmla="*/ 182634 h 773056"/>
                    <a:gd name="connsiteX15" fmla="*/ 42840 w 667219"/>
                    <a:gd name="connsiteY15" fmla="*/ 275126 h 773056"/>
                    <a:gd name="connsiteX16" fmla="*/ 0 w 667219"/>
                    <a:gd name="connsiteY16" fmla="*/ 524574 h 773056"/>
                    <a:gd name="connsiteX17" fmla="*/ 59820 w 667219"/>
                    <a:gd name="connsiteY17" fmla="*/ 681026 h 773056"/>
                    <a:gd name="connsiteX18" fmla="*/ 271489 w 667219"/>
                    <a:gd name="connsiteY18" fmla="*/ 773056 h 773056"/>
                    <a:gd name="connsiteX19" fmla="*/ 287042 w 667219"/>
                    <a:gd name="connsiteY19" fmla="*/ 600086 h 773056"/>
                    <a:gd name="connsiteX0" fmla="*/ 287042 w 667219"/>
                    <a:gd name="connsiteY0" fmla="*/ 600086 h 773056"/>
                    <a:gd name="connsiteX1" fmla="*/ 172787 w 667219"/>
                    <a:gd name="connsiteY1" fmla="*/ 591526 h 773056"/>
                    <a:gd name="connsiteX2" fmla="*/ 110436 w 667219"/>
                    <a:gd name="connsiteY2" fmla="*/ 515371 h 773056"/>
                    <a:gd name="connsiteX3" fmla="*/ 110436 w 667219"/>
                    <a:gd name="connsiteY3" fmla="*/ 377325 h 773056"/>
                    <a:gd name="connsiteX4" fmla="*/ 205641 w 667219"/>
                    <a:gd name="connsiteY4" fmla="*/ 270524 h 773056"/>
                    <a:gd name="connsiteX5" fmla="*/ 387210 w 667219"/>
                    <a:gd name="connsiteY5" fmla="*/ 285702 h 773056"/>
                    <a:gd name="connsiteX6" fmla="*/ 570587 w 667219"/>
                    <a:gd name="connsiteY6" fmla="*/ 267210 h 773056"/>
                    <a:gd name="connsiteX7" fmla="*/ 667219 w 667219"/>
                    <a:gd name="connsiteY7" fmla="*/ 203755 h 773056"/>
                    <a:gd name="connsiteX8" fmla="*/ 667219 w 667219"/>
                    <a:gd name="connsiteY8" fmla="*/ 46015 h 773056"/>
                    <a:gd name="connsiteX9" fmla="*/ 519971 w 667219"/>
                    <a:gd name="connsiteY9" fmla="*/ 0 h 773056"/>
                    <a:gd name="connsiteX10" fmla="*/ 519971 w 667219"/>
                    <a:gd name="connsiteY10" fmla="*/ 27609 h 773056"/>
                    <a:gd name="connsiteX11" fmla="*/ 608043 w 667219"/>
                    <a:gd name="connsiteY11" fmla="*/ 84576 h 773056"/>
                    <a:gd name="connsiteX12" fmla="*/ 612645 w 667219"/>
                    <a:gd name="connsiteY12" fmla="*/ 155669 h 773056"/>
                    <a:gd name="connsiteX13" fmla="*/ 570587 w 667219"/>
                    <a:gd name="connsiteY13" fmla="*/ 184061 h 773056"/>
                    <a:gd name="connsiteX14" fmla="*/ 200535 w 667219"/>
                    <a:gd name="connsiteY14" fmla="*/ 182634 h 773056"/>
                    <a:gd name="connsiteX15" fmla="*/ 42840 w 667219"/>
                    <a:gd name="connsiteY15" fmla="*/ 275126 h 773056"/>
                    <a:gd name="connsiteX16" fmla="*/ 0 w 667219"/>
                    <a:gd name="connsiteY16" fmla="*/ 524574 h 773056"/>
                    <a:gd name="connsiteX17" fmla="*/ 59820 w 667219"/>
                    <a:gd name="connsiteY17" fmla="*/ 681026 h 773056"/>
                    <a:gd name="connsiteX18" fmla="*/ 271489 w 667219"/>
                    <a:gd name="connsiteY18" fmla="*/ 773056 h 773056"/>
                    <a:gd name="connsiteX19" fmla="*/ 287042 w 667219"/>
                    <a:gd name="connsiteY19" fmla="*/ 600086 h 773056"/>
                    <a:gd name="connsiteX0" fmla="*/ 287042 w 667219"/>
                    <a:gd name="connsiteY0" fmla="*/ 600086 h 773056"/>
                    <a:gd name="connsiteX1" fmla="*/ 172787 w 667219"/>
                    <a:gd name="connsiteY1" fmla="*/ 591526 h 773056"/>
                    <a:gd name="connsiteX2" fmla="*/ 110436 w 667219"/>
                    <a:gd name="connsiteY2" fmla="*/ 515371 h 773056"/>
                    <a:gd name="connsiteX3" fmla="*/ 110436 w 667219"/>
                    <a:gd name="connsiteY3" fmla="*/ 377325 h 773056"/>
                    <a:gd name="connsiteX4" fmla="*/ 205641 w 667219"/>
                    <a:gd name="connsiteY4" fmla="*/ 270524 h 773056"/>
                    <a:gd name="connsiteX5" fmla="*/ 387210 w 667219"/>
                    <a:gd name="connsiteY5" fmla="*/ 285702 h 773056"/>
                    <a:gd name="connsiteX6" fmla="*/ 570587 w 667219"/>
                    <a:gd name="connsiteY6" fmla="*/ 267210 h 773056"/>
                    <a:gd name="connsiteX7" fmla="*/ 667219 w 667219"/>
                    <a:gd name="connsiteY7" fmla="*/ 203755 h 773056"/>
                    <a:gd name="connsiteX8" fmla="*/ 667219 w 667219"/>
                    <a:gd name="connsiteY8" fmla="*/ 46015 h 773056"/>
                    <a:gd name="connsiteX9" fmla="*/ 519971 w 667219"/>
                    <a:gd name="connsiteY9" fmla="*/ 0 h 773056"/>
                    <a:gd name="connsiteX10" fmla="*/ 519971 w 667219"/>
                    <a:gd name="connsiteY10" fmla="*/ 27609 h 773056"/>
                    <a:gd name="connsiteX11" fmla="*/ 608043 w 667219"/>
                    <a:gd name="connsiteY11" fmla="*/ 84576 h 773056"/>
                    <a:gd name="connsiteX12" fmla="*/ 612645 w 667219"/>
                    <a:gd name="connsiteY12" fmla="*/ 155669 h 773056"/>
                    <a:gd name="connsiteX13" fmla="*/ 570587 w 667219"/>
                    <a:gd name="connsiteY13" fmla="*/ 184061 h 773056"/>
                    <a:gd name="connsiteX14" fmla="*/ 396735 w 667219"/>
                    <a:gd name="connsiteY14" fmla="*/ 184102 h 773056"/>
                    <a:gd name="connsiteX15" fmla="*/ 200535 w 667219"/>
                    <a:gd name="connsiteY15" fmla="*/ 182634 h 773056"/>
                    <a:gd name="connsiteX16" fmla="*/ 42840 w 667219"/>
                    <a:gd name="connsiteY16" fmla="*/ 275126 h 773056"/>
                    <a:gd name="connsiteX17" fmla="*/ 0 w 667219"/>
                    <a:gd name="connsiteY17" fmla="*/ 524574 h 773056"/>
                    <a:gd name="connsiteX18" fmla="*/ 59820 w 667219"/>
                    <a:gd name="connsiteY18" fmla="*/ 681026 h 773056"/>
                    <a:gd name="connsiteX19" fmla="*/ 271489 w 667219"/>
                    <a:gd name="connsiteY19" fmla="*/ 773056 h 773056"/>
                    <a:gd name="connsiteX20" fmla="*/ 287042 w 667219"/>
                    <a:gd name="connsiteY20" fmla="*/ 600086 h 773056"/>
                    <a:gd name="connsiteX0" fmla="*/ 287042 w 667219"/>
                    <a:gd name="connsiteY0" fmla="*/ 600086 h 773056"/>
                    <a:gd name="connsiteX1" fmla="*/ 172787 w 667219"/>
                    <a:gd name="connsiteY1" fmla="*/ 591526 h 773056"/>
                    <a:gd name="connsiteX2" fmla="*/ 110436 w 667219"/>
                    <a:gd name="connsiteY2" fmla="*/ 515371 h 773056"/>
                    <a:gd name="connsiteX3" fmla="*/ 110436 w 667219"/>
                    <a:gd name="connsiteY3" fmla="*/ 377325 h 773056"/>
                    <a:gd name="connsiteX4" fmla="*/ 205641 w 667219"/>
                    <a:gd name="connsiteY4" fmla="*/ 270524 h 773056"/>
                    <a:gd name="connsiteX5" fmla="*/ 387210 w 667219"/>
                    <a:gd name="connsiteY5" fmla="*/ 285702 h 773056"/>
                    <a:gd name="connsiteX6" fmla="*/ 570587 w 667219"/>
                    <a:gd name="connsiteY6" fmla="*/ 267210 h 773056"/>
                    <a:gd name="connsiteX7" fmla="*/ 667219 w 667219"/>
                    <a:gd name="connsiteY7" fmla="*/ 203755 h 773056"/>
                    <a:gd name="connsiteX8" fmla="*/ 667219 w 667219"/>
                    <a:gd name="connsiteY8" fmla="*/ 46015 h 773056"/>
                    <a:gd name="connsiteX9" fmla="*/ 519971 w 667219"/>
                    <a:gd name="connsiteY9" fmla="*/ 0 h 773056"/>
                    <a:gd name="connsiteX10" fmla="*/ 519971 w 667219"/>
                    <a:gd name="connsiteY10" fmla="*/ 27609 h 773056"/>
                    <a:gd name="connsiteX11" fmla="*/ 608043 w 667219"/>
                    <a:gd name="connsiteY11" fmla="*/ 84576 h 773056"/>
                    <a:gd name="connsiteX12" fmla="*/ 612645 w 667219"/>
                    <a:gd name="connsiteY12" fmla="*/ 155669 h 773056"/>
                    <a:gd name="connsiteX13" fmla="*/ 570587 w 667219"/>
                    <a:gd name="connsiteY13" fmla="*/ 184061 h 773056"/>
                    <a:gd name="connsiteX14" fmla="*/ 431660 w 667219"/>
                    <a:gd name="connsiteY14" fmla="*/ 209502 h 773056"/>
                    <a:gd name="connsiteX15" fmla="*/ 200535 w 667219"/>
                    <a:gd name="connsiteY15" fmla="*/ 182634 h 773056"/>
                    <a:gd name="connsiteX16" fmla="*/ 42840 w 667219"/>
                    <a:gd name="connsiteY16" fmla="*/ 275126 h 773056"/>
                    <a:gd name="connsiteX17" fmla="*/ 0 w 667219"/>
                    <a:gd name="connsiteY17" fmla="*/ 524574 h 773056"/>
                    <a:gd name="connsiteX18" fmla="*/ 59820 w 667219"/>
                    <a:gd name="connsiteY18" fmla="*/ 681026 h 773056"/>
                    <a:gd name="connsiteX19" fmla="*/ 271489 w 667219"/>
                    <a:gd name="connsiteY19" fmla="*/ 773056 h 773056"/>
                    <a:gd name="connsiteX20" fmla="*/ 287042 w 667219"/>
                    <a:gd name="connsiteY20" fmla="*/ 600086 h 773056"/>
                    <a:gd name="connsiteX0" fmla="*/ 287042 w 667219"/>
                    <a:gd name="connsiteY0" fmla="*/ 600086 h 773056"/>
                    <a:gd name="connsiteX1" fmla="*/ 172787 w 667219"/>
                    <a:gd name="connsiteY1" fmla="*/ 591526 h 773056"/>
                    <a:gd name="connsiteX2" fmla="*/ 110436 w 667219"/>
                    <a:gd name="connsiteY2" fmla="*/ 515371 h 773056"/>
                    <a:gd name="connsiteX3" fmla="*/ 110436 w 667219"/>
                    <a:gd name="connsiteY3" fmla="*/ 377325 h 773056"/>
                    <a:gd name="connsiteX4" fmla="*/ 205641 w 667219"/>
                    <a:gd name="connsiteY4" fmla="*/ 270524 h 773056"/>
                    <a:gd name="connsiteX5" fmla="*/ 409435 w 667219"/>
                    <a:gd name="connsiteY5" fmla="*/ 298402 h 773056"/>
                    <a:gd name="connsiteX6" fmla="*/ 570587 w 667219"/>
                    <a:gd name="connsiteY6" fmla="*/ 267210 h 773056"/>
                    <a:gd name="connsiteX7" fmla="*/ 667219 w 667219"/>
                    <a:gd name="connsiteY7" fmla="*/ 203755 h 773056"/>
                    <a:gd name="connsiteX8" fmla="*/ 667219 w 667219"/>
                    <a:gd name="connsiteY8" fmla="*/ 46015 h 773056"/>
                    <a:gd name="connsiteX9" fmla="*/ 519971 w 667219"/>
                    <a:gd name="connsiteY9" fmla="*/ 0 h 773056"/>
                    <a:gd name="connsiteX10" fmla="*/ 519971 w 667219"/>
                    <a:gd name="connsiteY10" fmla="*/ 27609 h 773056"/>
                    <a:gd name="connsiteX11" fmla="*/ 608043 w 667219"/>
                    <a:gd name="connsiteY11" fmla="*/ 84576 h 773056"/>
                    <a:gd name="connsiteX12" fmla="*/ 612645 w 667219"/>
                    <a:gd name="connsiteY12" fmla="*/ 155669 h 773056"/>
                    <a:gd name="connsiteX13" fmla="*/ 570587 w 667219"/>
                    <a:gd name="connsiteY13" fmla="*/ 184061 h 773056"/>
                    <a:gd name="connsiteX14" fmla="*/ 431660 w 667219"/>
                    <a:gd name="connsiteY14" fmla="*/ 209502 h 773056"/>
                    <a:gd name="connsiteX15" fmla="*/ 200535 w 667219"/>
                    <a:gd name="connsiteY15" fmla="*/ 182634 h 773056"/>
                    <a:gd name="connsiteX16" fmla="*/ 42840 w 667219"/>
                    <a:gd name="connsiteY16" fmla="*/ 275126 h 773056"/>
                    <a:gd name="connsiteX17" fmla="*/ 0 w 667219"/>
                    <a:gd name="connsiteY17" fmla="*/ 524574 h 773056"/>
                    <a:gd name="connsiteX18" fmla="*/ 59820 w 667219"/>
                    <a:gd name="connsiteY18" fmla="*/ 681026 h 773056"/>
                    <a:gd name="connsiteX19" fmla="*/ 271489 w 667219"/>
                    <a:gd name="connsiteY19" fmla="*/ 773056 h 773056"/>
                    <a:gd name="connsiteX20" fmla="*/ 287042 w 667219"/>
                    <a:gd name="connsiteY20" fmla="*/ 600086 h 77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7219" h="773056">
                      <a:moveTo>
                        <a:pt x="287042" y="600086"/>
                      </a:moveTo>
                      <a:cubicBezTo>
                        <a:pt x="238374" y="608874"/>
                        <a:pt x="205580" y="589088"/>
                        <a:pt x="172787" y="591526"/>
                      </a:cubicBezTo>
                      <a:lnTo>
                        <a:pt x="110436" y="515371"/>
                      </a:lnTo>
                      <a:lnTo>
                        <a:pt x="110436" y="377325"/>
                      </a:lnTo>
                      <a:lnTo>
                        <a:pt x="205641" y="270524"/>
                      </a:lnTo>
                      <a:lnTo>
                        <a:pt x="409435" y="298402"/>
                      </a:lnTo>
                      <a:lnTo>
                        <a:pt x="570587" y="267210"/>
                      </a:lnTo>
                      <a:lnTo>
                        <a:pt x="667219" y="203755"/>
                      </a:lnTo>
                      <a:lnTo>
                        <a:pt x="667219" y="46015"/>
                      </a:lnTo>
                      <a:lnTo>
                        <a:pt x="519971" y="0"/>
                      </a:lnTo>
                      <a:lnTo>
                        <a:pt x="519971" y="27609"/>
                      </a:lnTo>
                      <a:lnTo>
                        <a:pt x="608043" y="84576"/>
                      </a:lnTo>
                      <a:lnTo>
                        <a:pt x="612645" y="155669"/>
                      </a:lnTo>
                      <a:lnTo>
                        <a:pt x="570587" y="184061"/>
                      </a:lnTo>
                      <a:lnTo>
                        <a:pt x="431660" y="209502"/>
                      </a:lnTo>
                      <a:lnTo>
                        <a:pt x="200535" y="182634"/>
                      </a:lnTo>
                      <a:lnTo>
                        <a:pt x="42840" y="275126"/>
                      </a:lnTo>
                      <a:lnTo>
                        <a:pt x="0" y="524574"/>
                      </a:lnTo>
                      <a:lnTo>
                        <a:pt x="59820" y="681026"/>
                      </a:lnTo>
                      <a:lnTo>
                        <a:pt x="271489" y="773056"/>
                      </a:lnTo>
                      <a:lnTo>
                        <a:pt x="287042" y="60008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Freeform 415"/>
                <p:cNvSpPr/>
                <p:nvPr/>
              </p:nvSpPr>
              <p:spPr>
                <a:xfrm>
                  <a:off x="3722403" y="2993819"/>
                  <a:ext cx="2222593" cy="1525332"/>
                </a:xfrm>
                <a:custGeom>
                  <a:avLst/>
                  <a:gdLst>
                    <a:gd name="connsiteX0" fmla="*/ 2154554 w 2222593"/>
                    <a:gd name="connsiteY0" fmla="*/ 612372 h 1508250"/>
                    <a:gd name="connsiteX1" fmla="*/ 1372111 w 2222593"/>
                    <a:gd name="connsiteY1" fmla="*/ 0 h 1508250"/>
                    <a:gd name="connsiteX2" fmla="*/ 136077 w 2222593"/>
                    <a:gd name="connsiteY2" fmla="*/ 464949 h 1508250"/>
                    <a:gd name="connsiteX3" fmla="*/ 136077 w 2222593"/>
                    <a:gd name="connsiteY3" fmla="*/ 1077321 h 1508250"/>
                    <a:gd name="connsiteX4" fmla="*/ 0 w 2222593"/>
                    <a:gd name="connsiteY4" fmla="*/ 1054641 h 1508250"/>
                    <a:gd name="connsiteX5" fmla="*/ 102058 w 2222593"/>
                    <a:gd name="connsiteY5" fmla="*/ 1428868 h 1508250"/>
                    <a:gd name="connsiteX6" fmla="*/ 102058 w 2222593"/>
                    <a:gd name="connsiteY6" fmla="*/ 1428868 h 1508250"/>
                    <a:gd name="connsiteX7" fmla="*/ 226795 w 2222593"/>
                    <a:gd name="connsiteY7" fmla="*/ 1485569 h 1508250"/>
                    <a:gd name="connsiteX8" fmla="*/ 204115 w 2222593"/>
                    <a:gd name="connsiteY8" fmla="*/ 1224744 h 1508250"/>
                    <a:gd name="connsiteX9" fmla="*/ 396891 w 2222593"/>
                    <a:gd name="connsiteY9" fmla="*/ 1077321 h 1508250"/>
                    <a:gd name="connsiteX10" fmla="*/ 771103 w 2222593"/>
                    <a:gd name="connsiteY10" fmla="*/ 884537 h 1508250"/>
                    <a:gd name="connsiteX11" fmla="*/ 952540 w 2222593"/>
                    <a:gd name="connsiteY11" fmla="*/ 884537 h 1508250"/>
                    <a:gd name="connsiteX12" fmla="*/ 1145316 w 2222593"/>
                    <a:gd name="connsiteY12" fmla="*/ 1054641 h 1508250"/>
                    <a:gd name="connsiteX13" fmla="*/ 1043258 w 2222593"/>
                    <a:gd name="connsiteY13" fmla="*/ 1428868 h 1508250"/>
                    <a:gd name="connsiteX14" fmla="*/ 1043258 w 2222593"/>
                    <a:gd name="connsiteY14" fmla="*/ 1428868 h 1508250"/>
                    <a:gd name="connsiteX15" fmla="*/ 1179335 w 2222593"/>
                    <a:gd name="connsiteY15" fmla="*/ 1508250 h 1508250"/>
                    <a:gd name="connsiteX16" fmla="*/ 1179335 w 2222593"/>
                    <a:gd name="connsiteY16" fmla="*/ 1508250 h 1508250"/>
                    <a:gd name="connsiteX17" fmla="*/ 1190675 w 2222593"/>
                    <a:gd name="connsiteY17" fmla="*/ 1338146 h 1508250"/>
                    <a:gd name="connsiteX18" fmla="*/ 1440149 w 2222593"/>
                    <a:gd name="connsiteY18" fmla="*/ 975259 h 1508250"/>
                    <a:gd name="connsiteX19" fmla="*/ 1825701 w 2222593"/>
                    <a:gd name="connsiteY19" fmla="*/ 918558 h 1508250"/>
                    <a:gd name="connsiteX20" fmla="*/ 1814361 w 2222593"/>
                    <a:gd name="connsiteY20" fmla="*/ 1315466 h 1508250"/>
                    <a:gd name="connsiteX21" fmla="*/ 1814361 w 2222593"/>
                    <a:gd name="connsiteY21" fmla="*/ 1315466 h 1508250"/>
                    <a:gd name="connsiteX22" fmla="*/ 2177234 w 2222593"/>
                    <a:gd name="connsiteY22" fmla="*/ 1088661 h 1508250"/>
                    <a:gd name="connsiteX23" fmla="*/ 2222593 w 2222593"/>
                    <a:gd name="connsiteY23" fmla="*/ 623712 h 1508250"/>
                    <a:gd name="connsiteX24" fmla="*/ 1360771 w 2222593"/>
                    <a:gd name="connsiteY24" fmla="*/ 0 h 1508250"/>
                    <a:gd name="connsiteX0" fmla="*/ 2154554 w 2222593"/>
                    <a:gd name="connsiteY0" fmla="*/ 612372 h 1508250"/>
                    <a:gd name="connsiteX1" fmla="*/ 1372111 w 2222593"/>
                    <a:gd name="connsiteY1" fmla="*/ 0 h 1508250"/>
                    <a:gd name="connsiteX2" fmla="*/ 136077 w 2222593"/>
                    <a:gd name="connsiteY2" fmla="*/ 464949 h 1508250"/>
                    <a:gd name="connsiteX3" fmla="*/ 136077 w 2222593"/>
                    <a:gd name="connsiteY3" fmla="*/ 1077321 h 1508250"/>
                    <a:gd name="connsiteX4" fmla="*/ 0 w 2222593"/>
                    <a:gd name="connsiteY4" fmla="*/ 1054641 h 1508250"/>
                    <a:gd name="connsiteX5" fmla="*/ 102058 w 2222593"/>
                    <a:gd name="connsiteY5" fmla="*/ 1428868 h 1508250"/>
                    <a:gd name="connsiteX6" fmla="*/ 102058 w 2222593"/>
                    <a:gd name="connsiteY6" fmla="*/ 1493290 h 1508250"/>
                    <a:gd name="connsiteX7" fmla="*/ 226795 w 2222593"/>
                    <a:gd name="connsiteY7" fmla="*/ 1485569 h 1508250"/>
                    <a:gd name="connsiteX8" fmla="*/ 204115 w 2222593"/>
                    <a:gd name="connsiteY8" fmla="*/ 1224744 h 1508250"/>
                    <a:gd name="connsiteX9" fmla="*/ 396891 w 2222593"/>
                    <a:gd name="connsiteY9" fmla="*/ 1077321 h 1508250"/>
                    <a:gd name="connsiteX10" fmla="*/ 771103 w 2222593"/>
                    <a:gd name="connsiteY10" fmla="*/ 884537 h 1508250"/>
                    <a:gd name="connsiteX11" fmla="*/ 952540 w 2222593"/>
                    <a:gd name="connsiteY11" fmla="*/ 884537 h 1508250"/>
                    <a:gd name="connsiteX12" fmla="*/ 1145316 w 2222593"/>
                    <a:gd name="connsiteY12" fmla="*/ 1054641 h 1508250"/>
                    <a:gd name="connsiteX13" fmla="*/ 1043258 w 2222593"/>
                    <a:gd name="connsiteY13" fmla="*/ 1428868 h 1508250"/>
                    <a:gd name="connsiteX14" fmla="*/ 1043258 w 2222593"/>
                    <a:gd name="connsiteY14" fmla="*/ 1428868 h 1508250"/>
                    <a:gd name="connsiteX15" fmla="*/ 1179335 w 2222593"/>
                    <a:gd name="connsiteY15" fmla="*/ 1508250 h 1508250"/>
                    <a:gd name="connsiteX16" fmla="*/ 1179335 w 2222593"/>
                    <a:gd name="connsiteY16" fmla="*/ 1508250 h 1508250"/>
                    <a:gd name="connsiteX17" fmla="*/ 1190675 w 2222593"/>
                    <a:gd name="connsiteY17" fmla="*/ 1338146 h 1508250"/>
                    <a:gd name="connsiteX18" fmla="*/ 1440149 w 2222593"/>
                    <a:gd name="connsiteY18" fmla="*/ 975259 h 1508250"/>
                    <a:gd name="connsiteX19" fmla="*/ 1825701 w 2222593"/>
                    <a:gd name="connsiteY19" fmla="*/ 918558 h 1508250"/>
                    <a:gd name="connsiteX20" fmla="*/ 1814361 w 2222593"/>
                    <a:gd name="connsiteY20" fmla="*/ 1315466 h 1508250"/>
                    <a:gd name="connsiteX21" fmla="*/ 1814361 w 2222593"/>
                    <a:gd name="connsiteY21" fmla="*/ 1315466 h 1508250"/>
                    <a:gd name="connsiteX22" fmla="*/ 2177234 w 2222593"/>
                    <a:gd name="connsiteY22" fmla="*/ 1088661 h 1508250"/>
                    <a:gd name="connsiteX23" fmla="*/ 2222593 w 2222593"/>
                    <a:gd name="connsiteY23" fmla="*/ 623712 h 1508250"/>
                    <a:gd name="connsiteX24" fmla="*/ 1360771 w 2222593"/>
                    <a:gd name="connsiteY24" fmla="*/ 0 h 1508250"/>
                    <a:gd name="connsiteX0" fmla="*/ 2154554 w 2222593"/>
                    <a:gd name="connsiteY0" fmla="*/ 612372 h 1520899"/>
                    <a:gd name="connsiteX1" fmla="*/ 1372111 w 2222593"/>
                    <a:gd name="connsiteY1" fmla="*/ 0 h 1520899"/>
                    <a:gd name="connsiteX2" fmla="*/ 136077 w 2222593"/>
                    <a:gd name="connsiteY2" fmla="*/ 464949 h 1520899"/>
                    <a:gd name="connsiteX3" fmla="*/ 136077 w 2222593"/>
                    <a:gd name="connsiteY3" fmla="*/ 1077321 h 1520899"/>
                    <a:gd name="connsiteX4" fmla="*/ 0 w 2222593"/>
                    <a:gd name="connsiteY4" fmla="*/ 1054641 h 1520899"/>
                    <a:gd name="connsiteX5" fmla="*/ 102058 w 2222593"/>
                    <a:gd name="connsiteY5" fmla="*/ 1428868 h 1520899"/>
                    <a:gd name="connsiteX6" fmla="*/ 102058 w 2222593"/>
                    <a:gd name="connsiteY6" fmla="*/ 1493290 h 1520899"/>
                    <a:gd name="connsiteX7" fmla="*/ 226795 w 2222593"/>
                    <a:gd name="connsiteY7" fmla="*/ 1485569 h 1520899"/>
                    <a:gd name="connsiteX8" fmla="*/ 204115 w 2222593"/>
                    <a:gd name="connsiteY8" fmla="*/ 1224744 h 1520899"/>
                    <a:gd name="connsiteX9" fmla="*/ 396891 w 2222593"/>
                    <a:gd name="connsiteY9" fmla="*/ 1077321 h 1520899"/>
                    <a:gd name="connsiteX10" fmla="*/ 771103 w 2222593"/>
                    <a:gd name="connsiteY10" fmla="*/ 884537 h 1520899"/>
                    <a:gd name="connsiteX11" fmla="*/ 952540 w 2222593"/>
                    <a:gd name="connsiteY11" fmla="*/ 884537 h 1520899"/>
                    <a:gd name="connsiteX12" fmla="*/ 1145316 w 2222593"/>
                    <a:gd name="connsiteY12" fmla="*/ 1054641 h 1520899"/>
                    <a:gd name="connsiteX13" fmla="*/ 1043258 w 2222593"/>
                    <a:gd name="connsiteY13" fmla="*/ 1428868 h 1520899"/>
                    <a:gd name="connsiteX14" fmla="*/ 1052461 w 2222593"/>
                    <a:gd name="connsiteY14" fmla="*/ 1520899 h 1520899"/>
                    <a:gd name="connsiteX15" fmla="*/ 1179335 w 2222593"/>
                    <a:gd name="connsiteY15" fmla="*/ 1508250 h 1520899"/>
                    <a:gd name="connsiteX16" fmla="*/ 1179335 w 2222593"/>
                    <a:gd name="connsiteY16" fmla="*/ 1508250 h 1520899"/>
                    <a:gd name="connsiteX17" fmla="*/ 1190675 w 2222593"/>
                    <a:gd name="connsiteY17" fmla="*/ 1338146 h 1520899"/>
                    <a:gd name="connsiteX18" fmla="*/ 1440149 w 2222593"/>
                    <a:gd name="connsiteY18" fmla="*/ 975259 h 1520899"/>
                    <a:gd name="connsiteX19" fmla="*/ 1825701 w 2222593"/>
                    <a:gd name="connsiteY19" fmla="*/ 918558 h 1520899"/>
                    <a:gd name="connsiteX20" fmla="*/ 1814361 w 2222593"/>
                    <a:gd name="connsiteY20" fmla="*/ 1315466 h 1520899"/>
                    <a:gd name="connsiteX21" fmla="*/ 1814361 w 2222593"/>
                    <a:gd name="connsiteY21" fmla="*/ 1315466 h 1520899"/>
                    <a:gd name="connsiteX22" fmla="*/ 2177234 w 2222593"/>
                    <a:gd name="connsiteY22" fmla="*/ 1088661 h 1520899"/>
                    <a:gd name="connsiteX23" fmla="*/ 2222593 w 2222593"/>
                    <a:gd name="connsiteY23" fmla="*/ 623712 h 1520899"/>
                    <a:gd name="connsiteX24" fmla="*/ 1360771 w 2222593"/>
                    <a:gd name="connsiteY24" fmla="*/ 0 h 1520899"/>
                    <a:gd name="connsiteX0" fmla="*/ 2154554 w 2222593"/>
                    <a:gd name="connsiteY0" fmla="*/ 612372 h 1520899"/>
                    <a:gd name="connsiteX1" fmla="*/ 1372111 w 2222593"/>
                    <a:gd name="connsiteY1" fmla="*/ 0 h 1520899"/>
                    <a:gd name="connsiteX2" fmla="*/ 136077 w 2222593"/>
                    <a:gd name="connsiteY2" fmla="*/ 464949 h 1520899"/>
                    <a:gd name="connsiteX3" fmla="*/ 136077 w 2222593"/>
                    <a:gd name="connsiteY3" fmla="*/ 1077321 h 1520899"/>
                    <a:gd name="connsiteX4" fmla="*/ 0 w 2222593"/>
                    <a:gd name="connsiteY4" fmla="*/ 1054641 h 1520899"/>
                    <a:gd name="connsiteX5" fmla="*/ 102058 w 2222593"/>
                    <a:gd name="connsiteY5" fmla="*/ 1428868 h 1520899"/>
                    <a:gd name="connsiteX6" fmla="*/ 102058 w 2222593"/>
                    <a:gd name="connsiteY6" fmla="*/ 1493290 h 1520899"/>
                    <a:gd name="connsiteX7" fmla="*/ 226795 w 2222593"/>
                    <a:gd name="connsiteY7" fmla="*/ 1485569 h 1520899"/>
                    <a:gd name="connsiteX8" fmla="*/ 204115 w 2222593"/>
                    <a:gd name="connsiteY8" fmla="*/ 1224744 h 1520899"/>
                    <a:gd name="connsiteX9" fmla="*/ 396891 w 2222593"/>
                    <a:gd name="connsiteY9" fmla="*/ 1077321 h 1520899"/>
                    <a:gd name="connsiteX10" fmla="*/ 771103 w 2222593"/>
                    <a:gd name="connsiteY10" fmla="*/ 884537 h 1520899"/>
                    <a:gd name="connsiteX11" fmla="*/ 952540 w 2222593"/>
                    <a:gd name="connsiteY11" fmla="*/ 884537 h 1520899"/>
                    <a:gd name="connsiteX12" fmla="*/ 1145316 w 2222593"/>
                    <a:gd name="connsiteY12" fmla="*/ 1054641 h 1520899"/>
                    <a:gd name="connsiteX13" fmla="*/ 1043258 w 2222593"/>
                    <a:gd name="connsiteY13" fmla="*/ 1428868 h 1520899"/>
                    <a:gd name="connsiteX14" fmla="*/ 1052461 w 2222593"/>
                    <a:gd name="connsiteY14" fmla="*/ 1520899 h 1520899"/>
                    <a:gd name="connsiteX15" fmla="*/ 1179335 w 2222593"/>
                    <a:gd name="connsiteY15" fmla="*/ 1508250 h 1520899"/>
                    <a:gd name="connsiteX16" fmla="*/ 1211545 w 2222593"/>
                    <a:gd name="connsiteY16" fmla="*/ 1512852 h 1520899"/>
                    <a:gd name="connsiteX17" fmla="*/ 1190675 w 2222593"/>
                    <a:gd name="connsiteY17" fmla="*/ 1338146 h 1520899"/>
                    <a:gd name="connsiteX18" fmla="*/ 1440149 w 2222593"/>
                    <a:gd name="connsiteY18" fmla="*/ 975259 h 1520899"/>
                    <a:gd name="connsiteX19" fmla="*/ 1825701 w 2222593"/>
                    <a:gd name="connsiteY19" fmla="*/ 918558 h 1520899"/>
                    <a:gd name="connsiteX20" fmla="*/ 1814361 w 2222593"/>
                    <a:gd name="connsiteY20" fmla="*/ 1315466 h 1520899"/>
                    <a:gd name="connsiteX21" fmla="*/ 1814361 w 2222593"/>
                    <a:gd name="connsiteY21" fmla="*/ 1315466 h 1520899"/>
                    <a:gd name="connsiteX22" fmla="*/ 2177234 w 2222593"/>
                    <a:gd name="connsiteY22" fmla="*/ 1088661 h 1520899"/>
                    <a:gd name="connsiteX23" fmla="*/ 2222593 w 2222593"/>
                    <a:gd name="connsiteY23" fmla="*/ 623712 h 1520899"/>
                    <a:gd name="connsiteX24" fmla="*/ 1360771 w 2222593"/>
                    <a:gd name="connsiteY24" fmla="*/ 0 h 1520899"/>
                    <a:gd name="connsiteX0" fmla="*/ 2154554 w 2222593"/>
                    <a:gd name="connsiteY0" fmla="*/ 612372 h 1533546"/>
                    <a:gd name="connsiteX1" fmla="*/ 1372111 w 2222593"/>
                    <a:gd name="connsiteY1" fmla="*/ 0 h 1533546"/>
                    <a:gd name="connsiteX2" fmla="*/ 136077 w 2222593"/>
                    <a:gd name="connsiteY2" fmla="*/ 464949 h 1533546"/>
                    <a:gd name="connsiteX3" fmla="*/ 136077 w 2222593"/>
                    <a:gd name="connsiteY3" fmla="*/ 1077321 h 1533546"/>
                    <a:gd name="connsiteX4" fmla="*/ 0 w 2222593"/>
                    <a:gd name="connsiteY4" fmla="*/ 1054641 h 1533546"/>
                    <a:gd name="connsiteX5" fmla="*/ 102058 w 2222593"/>
                    <a:gd name="connsiteY5" fmla="*/ 1428868 h 1533546"/>
                    <a:gd name="connsiteX6" fmla="*/ 102058 w 2222593"/>
                    <a:gd name="connsiteY6" fmla="*/ 1493290 h 1533546"/>
                    <a:gd name="connsiteX7" fmla="*/ 226795 w 2222593"/>
                    <a:gd name="connsiteY7" fmla="*/ 1485569 h 1533546"/>
                    <a:gd name="connsiteX8" fmla="*/ 204115 w 2222593"/>
                    <a:gd name="connsiteY8" fmla="*/ 1224744 h 1533546"/>
                    <a:gd name="connsiteX9" fmla="*/ 396891 w 2222593"/>
                    <a:gd name="connsiteY9" fmla="*/ 1077321 h 1533546"/>
                    <a:gd name="connsiteX10" fmla="*/ 771103 w 2222593"/>
                    <a:gd name="connsiteY10" fmla="*/ 884537 h 1533546"/>
                    <a:gd name="connsiteX11" fmla="*/ 952540 w 2222593"/>
                    <a:gd name="connsiteY11" fmla="*/ 884537 h 1533546"/>
                    <a:gd name="connsiteX12" fmla="*/ 1145316 w 2222593"/>
                    <a:gd name="connsiteY12" fmla="*/ 1054641 h 1533546"/>
                    <a:gd name="connsiteX13" fmla="*/ 1043258 w 2222593"/>
                    <a:gd name="connsiteY13" fmla="*/ 1428868 h 1533546"/>
                    <a:gd name="connsiteX14" fmla="*/ 1052461 w 2222593"/>
                    <a:gd name="connsiteY14" fmla="*/ 1520899 h 1533546"/>
                    <a:gd name="connsiteX15" fmla="*/ 1211545 w 2222593"/>
                    <a:gd name="connsiteY15" fmla="*/ 1512852 h 1533546"/>
                    <a:gd name="connsiteX16" fmla="*/ 1190675 w 2222593"/>
                    <a:gd name="connsiteY16" fmla="*/ 1338146 h 1533546"/>
                    <a:gd name="connsiteX17" fmla="*/ 1440149 w 2222593"/>
                    <a:gd name="connsiteY17" fmla="*/ 975259 h 1533546"/>
                    <a:gd name="connsiteX18" fmla="*/ 1825701 w 2222593"/>
                    <a:gd name="connsiteY18" fmla="*/ 918558 h 1533546"/>
                    <a:gd name="connsiteX19" fmla="*/ 1814361 w 2222593"/>
                    <a:gd name="connsiteY19" fmla="*/ 1315466 h 1533546"/>
                    <a:gd name="connsiteX20" fmla="*/ 1814361 w 2222593"/>
                    <a:gd name="connsiteY20" fmla="*/ 1315466 h 1533546"/>
                    <a:gd name="connsiteX21" fmla="*/ 2177234 w 2222593"/>
                    <a:gd name="connsiteY21" fmla="*/ 1088661 h 1533546"/>
                    <a:gd name="connsiteX22" fmla="*/ 2222593 w 2222593"/>
                    <a:gd name="connsiteY22" fmla="*/ 623712 h 1533546"/>
                    <a:gd name="connsiteX23" fmla="*/ 1360771 w 2222593"/>
                    <a:gd name="connsiteY23" fmla="*/ 0 h 1533546"/>
                    <a:gd name="connsiteX0" fmla="*/ 2154554 w 2222593"/>
                    <a:gd name="connsiteY0" fmla="*/ 612372 h 1528900"/>
                    <a:gd name="connsiteX1" fmla="*/ 1372111 w 2222593"/>
                    <a:gd name="connsiteY1" fmla="*/ 0 h 1528900"/>
                    <a:gd name="connsiteX2" fmla="*/ 136077 w 2222593"/>
                    <a:gd name="connsiteY2" fmla="*/ 464949 h 1528900"/>
                    <a:gd name="connsiteX3" fmla="*/ 136077 w 2222593"/>
                    <a:gd name="connsiteY3" fmla="*/ 1077321 h 1528900"/>
                    <a:gd name="connsiteX4" fmla="*/ 0 w 2222593"/>
                    <a:gd name="connsiteY4" fmla="*/ 1054641 h 1528900"/>
                    <a:gd name="connsiteX5" fmla="*/ 102058 w 2222593"/>
                    <a:gd name="connsiteY5" fmla="*/ 1428868 h 1528900"/>
                    <a:gd name="connsiteX6" fmla="*/ 102058 w 2222593"/>
                    <a:gd name="connsiteY6" fmla="*/ 1493290 h 1528900"/>
                    <a:gd name="connsiteX7" fmla="*/ 226795 w 2222593"/>
                    <a:gd name="connsiteY7" fmla="*/ 1485569 h 1528900"/>
                    <a:gd name="connsiteX8" fmla="*/ 204115 w 2222593"/>
                    <a:gd name="connsiteY8" fmla="*/ 1224744 h 1528900"/>
                    <a:gd name="connsiteX9" fmla="*/ 396891 w 2222593"/>
                    <a:gd name="connsiteY9" fmla="*/ 1077321 h 1528900"/>
                    <a:gd name="connsiteX10" fmla="*/ 771103 w 2222593"/>
                    <a:gd name="connsiteY10" fmla="*/ 884537 h 1528900"/>
                    <a:gd name="connsiteX11" fmla="*/ 952540 w 2222593"/>
                    <a:gd name="connsiteY11" fmla="*/ 884537 h 1528900"/>
                    <a:gd name="connsiteX12" fmla="*/ 1145316 w 2222593"/>
                    <a:gd name="connsiteY12" fmla="*/ 1054641 h 1528900"/>
                    <a:gd name="connsiteX13" fmla="*/ 1043258 w 2222593"/>
                    <a:gd name="connsiteY13" fmla="*/ 1428868 h 1528900"/>
                    <a:gd name="connsiteX14" fmla="*/ 1052461 w 2222593"/>
                    <a:gd name="connsiteY14" fmla="*/ 1520899 h 1528900"/>
                    <a:gd name="connsiteX15" fmla="*/ 1211545 w 2222593"/>
                    <a:gd name="connsiteY15" fmla="*/ 1512852 h 1528900"/>
                    <a:gd name="connsiteX16" fmla="*/ 1190675 w 2222593"/>
                    <a:gd name="connsiteY16" fmla="*/ 1338146 h 1528900"/>
                    <a:gd name="connsiteX17" fmla="*/ 1440149 w 2222593"/>
                    <a:gd name="connsiteY17" fmla="*/ 975259 h 1528900"/>
                    <a:gd name="connsiteX18" fmla="*/ 1825701 w 2222593"/>
                    <a:gd name="connsiteY18" fmla="*/ 918558 h 1528900"/>
                    <a:gd name="connsiteX19" fmla="*/ 1814361 w 2222593"/>
                    <a:gd name="connsiteY19" fmla="*/ 1315466 h 1528900"/>
                    <a:gd name="connsiteX20" fmla="*/ 1814361 w 2222593"/>
                    <a:gd name="connsiteY20" fmla="*/ 1315466 h 1528900"/>
                    <a:gd name="connsiteX21" fmla="*/ 2177234 w 2222593"/>
                    <a:gd name="connsiteY21" fmla="*/ 1088661 h 1528900"/>
                    <a:gd name="connsiteX22" fmla="*/ 2222593 w 2222593"/>
                    <a:gd name="connsiteY22" fmla="*/ 623712 h 1528900"/>
                    <a:gd name="connsiteX23" fmla="*/ 1360771 w 2222593"/>
                    <a:gd name="connsiteY23" fmla="*/ 0 h 1528900"/>
                    <a:gd name="connsiteX0" fmla="*/ 2154554 w 2222593"/>
                    <a:gd name="connsiteY0" fmla="*/ 612372 h 1525333"/>
                    <a:gd name="connsiteX1" fmla="*/ 1372111 w 2222593"/>
                    <a:gd name="connsiteY1" fmla="*/ 0 h 1525333"/>
                    <a:gd name="connsiteX2" fmla="*/ 136077 w 2222593"/>
                    <a:gd name="connsiteY2" fmla="*/ 464949 h 1525333"/>
                    <a:gd name="connsiteX3" fmla="*/ 136077 w 2222593"/>
                    <a:gd name="connsiteY3" fmla="*/ 1077321 h 1525333"/>
                    <a:gd name="connsiteX4" fmla="*/ 0 w 2222593"/>
                    <a:gd name="connsiteY4" fmla="*/ 1054641 h 1525333"/>
                    <a:gd name="connsiteX5" fmla="*/ 102058 w 2222593"/>
                    <a:gd name="connsiteY5" fmla="*/ 1428868 h 1525333"/>
                    <a:gd name="connsiteX6" fmla="*/ 102058 w 2222593"/>
                    <a:gd name="connsiteY6" fmla="*/ 1493290 h 1525333"/>
                    <a:gd name="connsiteX7" fmla="*/ 226795 w 2222593"/>
                    <a:gd name="connsiteY7" fmla="*/ 1485569 h 1525333"/>
                    <a:gd name="connsiteX8" fmla="*/ 204115 w 2222593"/>
                    <a:gd name="connsiteY8" fmla="*/ 1224744 h 1525333"/>
                    <a:gd name="connsiteX9" fmla="*/ 396891 w 2222593"/>
                    <a:gd name="connsiteY9" fmla="*/ 1077321 h 1525333"/>
                    <a:gd name="connsiteX10" fmla="*/ 771103 w 2222593"/>
                    <a:gd name="connsiteY10" fmla="*/ 884537 h 1525333"/>
                    <a:gd name="connsiteX11" fmla="*/ 952540 w 2222593"/>
                    <a:gd name="connsiteY11" fmla="*/ 884537 h 1525333"/>
                    <a:gd name="connsiteX12" fmla="*/ 1145316 w 2222593"/>
                    <a:gd name="connsiteY12" fmla="*/ 1054641 h 1525333"/>
                    <a:gd name="connsiteX13" fmla="*/ 1043258 w 2222593"/>
                    <a:gd name="connsiteY13" fmla="*/ 1428868 h 1525333"/>
                    <a:gd name="connsiteX14" fmla="*/ 1052461 w 2222593"/>
                    <a:gd name="connsiteY14" fmla="*/ 1520899 h 1525333"/>
                    <a:gd name="connsiteX15" fmla="*/ 1211545 w 2222593"/>
                    <a:gd name="connsiteY15" fmla="*/ 1512852 h 1525333"/>
                    <a:gd name="connsiteX16" fmla="*/ 1181472 w 2222593"/>
                    <a:gd name="connsiteY16" fmla="*/ 1388763 h 1525333"/>
                    <a:gd name="connsiteX17" fmla="*/ 1440149 w 2222593"/>
                    <a:gd name="connsiteY17" fmla="*/ 975259 h 1525333"/>
                    <a:gd name="connsiteX18" fmla="*/ 1825701 w 2222593"/>
                    <a:gd name="connsiteY18" fmla="*/ 918558 h 1525333"/>
                    <a:gd name="connsiteX19" fmla="*/ 1814361 w 2222593"/>
                    <a:gd name="connsiteY19" fmla="*/ 1315466 h 1525333"/>
                    <a:gd name="connsiteX20" fmla="*/ 1814361 w 2222593"/>
                    <a:gd name="connsiteY20" fmla="*/ 1315466 h 1525333"/>
                    <a:gd name="connsiteX21" fmla="*/ 2177234 w 2222593"/>
                    <a:gd name="connsiteY21" fmla="*/ 1088661 h 1525333"/>
                    <a:gd name="connsiteX22" fmla="*/ 2222593 w 2222593"/>
                    <a:gd name="connsiteY22" fmla="*/ 623712 h 1525333"/>
                    <a:gd name="connsiteX23" fmla="*/ 1360771 w 2222593"/>
                    <a:gd name="connsiteY23" fmla="*/ 0 h 1525333"/>
                    <a:gd name="connsiteX0" fmla="*/ 2154554 w 2222593"/>
                    <a:gd name="connsiteY0" fmla="*/ 612372 h 1525333"/>
                    <a:gd name="connsiteX1" fmla="*/ 1372111 w 2222593"/>
                    <a:gd name="connsiteY1" fmla="*/ 0 h 1525333"/>
                    <a:gd name="connsiteX2" fmla="*/ 136077 w 2222593"/>
                    <a:gd name="connsiteY2" fmla="*/ 464949 h 1525333"/>
                    <a:gd name="connsiteX3" fmla="*/ 136077 w 2222593"/>
                    <a:gd name="connsiteY3" fmla="*/ 1077321 h 1525333"/>
                    <a:gd name="connsiteX4" fmla="*/ 0 w 2222593"/>
                    <a:gd name="connsiteY4" fmla="*/ 1054641 h 1525333"/>
                    <a:gd name="connsiteX5" fmla="*/ 102058 w 2222593"/>
                    <a:gd name="connsiteY5" fmla="*/ 1428868 h 1525333"/>
                    <a:gd name="connsiteX6" fmla="*/ 102058 w 2222593"/>
                    <a:gd name="connsiteY6" fmla="*/ 1493290 h 1525333"/>
                    <a:gd name="connsiteX7" fmla="*/ 226795 w 2222593"/>
                    <a:gd name="connsiteY7" fmla="*/ 1485569 h 1525333"/>
                    <a:gd name="connsiteX8" fmla="*/ 204115 w 2222593"/>
                    <a:gd name="connsiteY8" fmla="*/ 1224744 h 1525333"/>
                    <a:gd name="connsiteX9" fmla="*/ 396891 w 2222593"/>
                    <a:gd name="connsiteY9" fmla="*/ 1077321 h 1525333"/>
                    <a:gd name="connsiteX10" fmla="*/ 771103 w 2222593"/>
                    <a:gd name="connsiteY10" fmla="*/ 884537 h 1525333"/>
                    <a:gd name="connsiteX11" fmla="*/ 952540 w 2222593"/>
                    <a:gd name="connsiteY11" fmla="*/ 884537 h 1525333"/>
                    <a:gd name="connsiteX12" fmla="*/ 1145316 w 2222593"/>
                    <a:gd name="connsiteY12" fmla="*/ 1054641 h 1525333"/>
                    <a:gd name="connsiteX13" fmla="*/ 1043258 w 2222593"/>
                    <a:gd name="connsiteY13" fmla="*/ 1428868 h 1525333"/>
                    <a:gd name="connsiteX14" fmla="*/ 1052461 w 2222593"/>
                    <a:gd name="connsiteY14" fmla="*/ 1520899 h 1525333"/>
                    <a:gd name="connsiteX15" fmla="*/ 1211545 w 2222593"/>
                    <a:gd name="connsiteY15" fmla="*/ 1512852 h 1525333"/>
                    <a:gd name="connsiteX16" fmla="*/ 1181472 w 2222593"/>
                    <a:gd name="connsiteY16" fmla="*/ 1388763 h 1525333"/>
                    <a:gd name="connsiteX17" fmla="*/ 1440149 w 2222593"/>
                    <a:gd name="connsiteY17" fmla="*/ 975259 h 1525333"/>
                    <a:gd name="connsiteX18" fmla="*/ 1825701 w 2222593"/>
                    <a:gd name="connsiteY18" fmla="*/ 918558 h 1525333"/>
                    <a:gd name="connsiteX19" fmla="*/ 1814361 w 2222593"/>
                    <a:gd name="connsiteY19" fmla="*/ 1315466 h 1525333"/>
                    <a:gd name="connsiteX20" fmla="*/ 1814361 w 2222593"/>
                    <a:gd name="connsiteY20" fmla="*/ 1315466 h 1525333"/>
                    <a:gd name="connsiteX21" fmla="*/ 1920201 w 2222593"/>
                    <a:gd name="connsiteY21" fmla="*/ 1248788 h 1525333"/>
                    <a:gd name="connsiteX22" fmla="*/ 2177234 w 2222593"/>
                    <a:gd name="connsiteY22" fmla="*/ 1088661 h 1525333"/>
                    <a:gd name="connsiteX23" fmla="*/ 2222593 w 2222593"/>
                    <a:gd name="connsiteY23" fmla="*/ 623712 h 1525333"/>
                    <a:gd name="connsiteX24" fmla="*/ 1360771 w 2222593"/>
                    <a:gd name="connsiteY24" fmla="*/ 0 h 1525333"/>
                    <a:gd name="connsiteX0" fmla="*/ 2154554 w 2222593"/>
                    <a:gd name="connsiteY0" fmla="*/ 612372 h 1525333"/>
                    <a:gd name="connsiteX1" fmla="*/ 1372111 w 2222593"/>
                    <a:gd name="connsiteY1" fmla="*/ 0 h 1525333"/>
                    <a:gd name="connsiteX2" fmla="*/ 136077 w 2222593"/>
                    <a:gd name="connsiteY2" fmla="*/ 464949 h 1525333"/>
                    <a:gd name="connsiteX3" fmla="*/ 136077 w 2222593"/>
                    <a:gd name="connsiteY3" fmla="*/ 1077321 h 1525333"/>
                    <a:gd name="connsiteX4" fmla="*/ 0 w 2222593"/>
                    <a:gd name="connsiteY4" fmla="*/ 1054641 h 1525333"/>
                    <a:gd name="connsiteX5" fmla="*/ 102058 w 2222593"/>
                    <a:gd name="connsiteY5" fmla="*/ 1428868 h 1525333"/>
                    <a:gd name="connsiteX6" fmla="*/ 102058 w 2222593"/>
                    <a:gd name="connsiteY6" fmla="*/ 1493290 h 1525333"/>
                    <a:gd name="connsiteX7" fmla="*/ 226795 w 2222593"/>
                    <a:gd name="connsiteY7" fmla="*/ 1485569 h 1525333"/>
                    <a:gd name="connsiteX8" fmla="*/ 204115 w 2222593"/>
                    <a:gd name="connsiteY8" fmla="*/ 1224744 h 1525333"/>
                    <a:gd name="connsiteX9" fmla="*/ 396891 w 2222593"/>
                    <a:gd name="connsiteY9" fmla="*/ 1077321 h 1525333"/>
                    <a:gd name="connsiteX10" fmla="*/ 771103 w 2222593"/>
                    <a:gd name="connsiteY10" fmla="*/ 884537 h 1525333"/>
                    <a:gd name="connsiteX11" fmla="*/ 952540 w 2222593"/>
                    <a:gd name="connsiteY11" fmla="*/ 884537 h 1525333"/>
                    <a:gd name="connsiteX12" fmla="*/ 1145316 w 2222593"/>
                    <a:gd name="connsiteY12" fmla="*/ 1054641 h 1525333"/>
                    <a:gd name="connsiteX13" fmla="*/ 1043258 w 2222593"/>
                    <a:gd name="connsiteY13" fmla="*/ 1428868 h 1525333"/>
                    <a:gd name="connsiteX14" fmla="*/ 1052461 w 2222593"/>
                    <a:gd name="connsiteY14" fmla="*/ 1520899 h 1525333"/>
                    <a:gd name="connsiteX15" fmla="*/ 1211545 w 2222593"/>
                    <a:gd name="connsiteY15" fmla="*/ 1512852 h 1525333"/>
                    <a:gd name="connsiteX16" fmla="*/ 1181472 w 2222593"/>
                    <a:gd name="connsiteY16" fmla="*/ 1388763 h 1525333"/>
                    <a:gd name="connsiteX17" fmla="*/ 1440149 w 2222593"/>
                    <a:gd name="connsiteY17" fmla="*/ 975259 h 1525333"/>
                    <a:gd name="connsiteX18" fmla="*/ 1825701 w 2222593"/>
                    <a:gd name="connsiteY18" fmla="*/ 918558 h 1525333"/>
                    <a:gd name="connsiteX19" fmla="*/ 1814361 w 2222593"/>
                    <a:gd name="connsiteY19" fmla="*/ 1315466 h 1525333"/>
                    <a:gd name="connsiteX20" fmla="*/ 1814361 w 2222593"/>
                    <a:gd name="connsiteY20" fmla="*/ 1315466 h 1525333"/>
                    <a:gd name="connsiteX21" fmla="*/ 1924803 w 2222593"/>
                    <a:gd name="connsiteY21" fmla="*/ 1331616 h 1525333"/>
                    <a:gd name="connsiteX22" fmla="*/ 2177234 w 2222593"/>
                    <a:gd name="connsiteY22" fmla="*/ 1088661 h 1525333"/>
                    <a:gd name="connsiteX23" fmla="*/ 2222593 w 2222593"/>
                    <a:gd name="connsiteY23" fmla="*/ 623712 h 1525333"/>
                    <a:gd name="connsiteX24" fmla="*/ 1360771 w 2222593"/>
                    <a:gd name="connsiteY24" fmla="*/ 0 h 1525333"/>
                    <a:gd name="connsiteX0" fmla="*/ 2154554 w 2222593"/>
                    <a:gd name="connsiteY0" fmla="*/ 612372 h 1525333"/>
                    <a:gd name="connsiteX1" fmla="*/ 1372111 w 2222593"/>
                    <a:gd name="connsiteY1" fmla="*/ 0 h 1525333"/>
                    <a:gd name="connsiteX2" fmla="*/ 136077 w 2222593"/>
                    <a:gd name="connsiteY2" fmla="*/ 464949 h 1525333"/>
                    <a:gd name="connsiteX3" fmla="*/ 136077 w 2222593"/>
                    <a:gd name="connsiteY3" fmla="*/ 1077321 h 1525333"/>
                    <a:gd name="connsiteX4" fmla="*/ 0 w 2222593"/>
                    <a:gd name="connsiteY4" fmla="*/ 1054641 h 1525333"/>
                    <a:gd name="connsiteX5" fmla="*/ 102058 w 2222593"/>
                    <a:gd name="connsiteY5" fmla="*/ 1428868 h 1525333"/>
                    <a:gd name="connsiteX6" fmla="*/ 102058 w 2222593"/>
                    <a:gd name="connsiteY6" fmla="*/ 1493290 h 1525333"/>
                    <a:gd name="connsiteX7" fmla="*/ 226795 w 2222593"/>
                    <a:gd name="connsiteY7" fmla="*/ 1485569 h 1525333"/>
                    <a:gd name="connsiteX8" fmla="*/ 204115 w 2222593"/>
                    <a:gd name="connsiteY8" fmla="*/ 1224744 h 1525333"/>
                    <a:gd name="connsiteX9" fmla="*/ 396891 w 2222593"/>
                    <a:gd name="connsiteY9" fmla="*/ 1077321 h 1525333"/>
                    <a:gd name="connsiteX10" fmla="*/ 771103 w 2222593"/>
                    <a:gd name="connsiteY10" fmla="*/ 884537 h 1525333"/>
                    <a:gd name="connsiteX11" fmla="*/ 952540 w 2222593"/>
                    <a:gd name="connsiteY11" fmla="*/ 884537 h 1525333"/>
                    <a:gd name="connsiteX12" fmla="*/ 1145316 w 2222593"/>
                    <a:gd name="connsiteY12" fmla="*/ 1054641 h 1525333"/>
                    <a:gd name="connsiteX13" fmla="*/ 1043258 w 2222593"/>
                    <a:gd name="connsiteY13" fmla="*/ 1428868 h 1525333"/>
                    <a:gd name="connsiteX14" fmla="*/ 1052461 w 2222593"/>
                    <a:gd name="connsiteY14" fmla="*/ 1520899 h 1525333"/>
                    <a:gd name="connsiteX15" fmla="*/ 1211545 w 2222593"/>
                    <a:gd name="connsiteY15" fmla="*/ 1512852 h 1525333"/>
                    <a:gd name="connsiteX16" fmla="*/ 1181472 w 2222593"/>
                    <a:gd name="connsiteY16" fmla="*/ 1388763 h 1525333"/>
                    <a:gd name="connsiteX17" fmla="*/ 1440149 w 2222593"/>
                    <a:gd name="connsiteY17" fmla="*/ 975259 h 1525333"/>
                    <a:gd name="connsiteX18" fmla="*/ 1825701 w 2222593"/>
                    <a:gd name="connsiteY18" fmla="*/ 918558 h 1525333"/>
                    <a:gd name="connsiteX19" fmla="*/ 1814361 w 2222593"/>
                    <a:gd name="connsiteY19" fmla="*/ 1315466 h 1525333"/>
                    <a:gd name="connsiteX20" fmla="*/ 1814361 w 2222593"/>
                    <a:gd name="connsiteY20" fmla="*/ 1315466 h 1525333"/>
                    <a:gd name="connsiteX21" fmla="*/ 1924803 w 2222593"/>
                    <a:gd name="connsiteY21" fmla="*/ 1331616 h 1525333"/>
                    <a:gd name="connsiteX22" fmla="*/ 2177234 w 2222593"/>
                    <a:gd name="connsiteY22" fmla="*/ 1088661 h 1525333"/>
                    <a:gd name="connsiteX23" fmla="*/ 2222593 w 2222593"/>
                    <a:gd name="connsiteY23" fmla="*/ 623712 h 1525333"/>
                    <a:gd name="connsiteX24" fmla="*/ 1360771 w 2222593"/>
                    <a:gd name="connsiteY24" fmla="*/ 0 h 1525333"/>
                    <a:gd name="connsiteX0" fmla="*/ 2154554 w 2222593"/>
                    <a:gd name="connsiteY0" fmla="*/ 612372 h 1525333"/>
                    <a:gd name="connsiteX1" fmla="*/ 1372111 w 2222593"/>
                    <a:gd name="connsiteY1" fmla="*/ 0 h 1525333"/>
                    <a:gd name="connsiteX2" fmla="*/ 136077 w 2222593"/>
                    <a:gd name="connsiteY2" fmla="*/ 464949 h 1525333"/>
                    <a:gd name="connsiteX3" fmla="*/ 136077 w 2222593"/>
                    <a:gd name="connsiteY3" fmla="*/ 1077321 h 1525333"/>
                    <a:gd name="connsiteX4" fmla="*/ 0 w 2222593"/>
                    <a:gd name="connsiteY4" fmla="*/ 1054641 h 1525333"/>
                    <a:gd name="connsiteX5" fmla="*/ 102058 w 2222593"/>
                    <a:gd name="connsiteY5" fmla="*/ 1428868 h 1525333"/>
                    <a:gd name="connsiteX6" fmla="*/ 102058 w 2222593"/>
                    <a:gd name="connsiteY6" fmla="*/ 1493290 h 1525333"/>
                    <a:gd name="connsiteX7" fmla="*/ 226795 w 2222593"/>
                    <a:gd name="connsiteY7" fmla="*/ 1485569 h 1525333"/>
                    <a:gd name="connsiteX8" fmla="*/ 204115 w 2222593"/>
                    <a:gd name="connsiteY8" fmla="*/ 1224744 h 1525333"/>
                    <a:gd name="connsiteX9" fmla="*/ 396891 w 2222593"/>
                    <a:gd name="connsiteY9" fmla="*/ 1077321 h 1525333"/>
                    <a:gd name="connsiteX10" fmla="*/ 771103 w 2222593"/>
                    <a:gd name="connsiteY10" fmla="*/ 884537 h 1525333"/>
                    <a:gd name="connsiteX11" fmla="*/ 952540 w 2222593"/>
                    <a:gd name="connsiteY11" fmla="*/ 884537 h 1525333"/>
                    <a:gd name="connsiteX12" fmla="*/ 1145316 w 2222593"/>
                    <a:gd name="connsiteY12" fmla="*/ 1054641 h 1525333"/>
                    <a:gd name="connsiteX13" fmla="*/ 1043258 w 2222593"/>
                    <a:gd name="connsiteY13" fmla="*/ 1428868 h 1525333"/>
                    <a:gd name="connsiteX14" fmla="*/ 1052461 w 2222593"/>
                    <a:gd name="connsiteY14" fmla="*/ 1520899 h 1525333"/>
                    <a:gd name="connsiteX15" fmla="*/ 1211545 w 2222593"/>
                    <a:gd name="connsiteY15" fmla="*/ 1512852 h 1525333"/>
                    <a:gd name="connsiteX16" fmla="*/ 1181472 w 2222593"/>
                    <a:gd name="connsiteY16" fmla="*/ 1388763 h 1525333"/>
                    <a:gd name="connsiteX17" fmla="*/ 1440149 w 2222593"/>
                    <a:gd name="connsiteY17" fmla="*/ 975259 h 1525333"/>
                    <a:gd name="connsiteX18" fmla="*/ 1825701 w 2222593"/>
                    <a:gd name="connsiteY18" fmla="*/ 918558 h 1525333"/>
                    <a:gd name="connsiteX19" fmla="*/ 1814361 w 2222593"/>
                    <a:gd name="connsiteY19" fmla="*/ 1315466 h 1525333"/>
                    <a:gd name="connsiteX20" fmla="*/ 1814361 w 2222593"/>
                    <a:gd name="connsiteY20" fmla="*/ 1315466 h 1525333"/>
                    <a:gd name="connsiteX21" fmla="*/ 1924803 w 2222593"/>
                    <a:gd name="connsiteY21" fmla="*/ 1331616 h 1525333"/>
                    <a:gd name="connsiteX22" fmla="*/ 2177234 w 2222593"/>
                    <a:gd name="connsiteY22" fmla="*/ 1088661 h 1525333"/>
                    <a:gd name="connsiteX23" fmla="*/ 2222593 w 2222593"/>
                    <a:gd name="connsiteY23" fmla="*/ 623712 h 1525333"/>
                    <a:gd name="connsiteX24" fmla="*/ 1360771 w 2222593"/>
                    <a:gd name="connsiteY24" fmla="*/ 0 h 1525333"/>
                    <a:gd name="connsiteX0" fmla="*/ 1372111 w 2222593"/>
                    <a:gd name="connsiteY0" fmla="*/ 0 h 1525333"/>
                    <a:gd name="connsiteX1" fmla="*/ 136077 w 2222593"/>
                    <a:gd name="connsiteY1" fmla="*/ 464949 h 1525333"/>
                    <a:gd name="connsiteX2" fmla="*/ 136077 w 2222593"/>
                    <a:gd name="connsiteY2" fmla="*/ 1077321 h 1525333"/>
                    <a:gd name="connsiteX3" fmla="*/ 0 w 2222593"/>
                    <a:gd name="connsiteY3" fmla="*/ 1054641 h 1525333"/>
                    <a:gd name="connsiteX4" fmla="*/ 102058 w 2222593"/>
                    <a:gd name="connsiteY4" fmla="*/ 1428868 h 1525333"/>
                    <a:gd name="connsiteX5" fmla="*/ 102058 w 2222593"/>
                    <a:gd name="connsiteY5" fmla="*/ 1493290 h 1525333"/>
                    <a:gd name="connsiteX6" fmla="*/ 226795 w 2222593"/>
                    <a:gd name="connsiteY6" fmla="*/ 1485569 h 1525333"/>
                    <a:gd name="connsiteX7" fmla="*/ 204115 w 2222593"/>
                    <a:gd name="connsiteY7" fmla="*/ 1224744 h 1525333"/>
                    <a:gd name="connsiteX8" fmla="*/ 396891 w 2222593"/>
                    <a:gd name="connsiteY8" fmla="*/ 1077321 h 1525333"/>
                    <a:gd name="connsiteX9" fmla="*/ 771103 w 2222593"/>
                    <a:gd name="connsiteY9" fmla="*/ 884537 h 1525333"/>
                    <a:gd name="connsiteX10" fmla="*/ 952540 w 2222593"/>
                    <a:gd name="connsiteY10" fmla="*/ 884537 h 1525333"/>
                    <a:gd name="connsiteX11" fmla="*/ 1145316 w 2222593"/>
                    <a:gd name="connsiteY11" fmla="*/ 1054641 h 1525333"/>
                    <a:gd name="connsiteX12" fmla="*/ 1043258 w 2222593"/>
                    <a:gd name="connsiteY12" fmla="*/ 1428868 h 1525333"/>
                    <a:gd name="connsiteX13" fmla="*/ 1052461 w 2222593"/>
                    <a:gd name="connsiteY13" fmla="*/ 1520899 h 1525333"/>
                    <a:gd name="connsiteX14" fmla="*/ 1211545 w 2222593"/>
                    <a:gd name="connsiteY14" fmla="*/ 1512852 h 1525333"/>
                    <a:gd name="connsiteX15" fmla="*/ 1181472 w 2222593"/>
                    <a:gd name="connsiteY15" fmla="*/ 1388763 h 1525333"/>
                    <a:gd name="connsiteX16" fmla="*/ 1440149 w 2222593"/>
                    <a:gd name="connsiteY16" fmla="*/ 975259 h 1525333"/>
                    <a:gd name="connsiteX17" fmla="*/ 1825701 w 2222593"/>
                    <a:gd name="connsiteY17" fmla="*/ 918558 h 1525333"/>
                    <a:gd name="connsiteX18" fmla="*/ 1814361 w 2222593"/>
                    <a:gd name="connsiteY18" fmla="*/ 1315466 h 1525333"/>
                    <a:gd name="connsiteX19" fmla="*/ 1814361 w 2222593"/>
                    <a:gd name="connsiteY19" fmla="*/ 1315466 h 1525333"/>
                    <a:gd name="connsiteX20" fmla="*/ 1924803 w 2222593"/>
                    <a:gd name="connsiteY20" fmla="*/ 1331616 h 1525333"/>
                    <a:gd name="connsiteX21" fmla="*/ 2177234 w 2222593"/>
                    <a:gd name="connsiteY21" fmla="*/ 1088661 h 1525333"/>
                    <a:gd name="connsiteX22" fmla="*/ 2222593 w 2222593"/>
                    <a:gd name="connsiteY22" fmla="*/ 623712 h 1525333"/>
                    <a:gd name="connsiteX23" fmla="*/ 1360771 w 2222593"/>
                    <a:gd name="connsiteY23" fmla="*/ 0 h 152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22593" h="1525333">
                      <a:moveTo>
                        <a:pt x="1372111" y="0"/>
                      </a:moveTo>
                      <a:lnTo>
                        <a:pt x="136077" y="464949"/>
                      </a:lnTo>
                      <a:lnTo>
                        <a:pt x="136077" y="1077321"/>
                      </a:lnTo>
                      <a:lnTo>
                        <a:pt x="0" y="1054641"/>
                      </a:lnTo>
                      <a:cubicBezTo>
                        <a:pt x="34019" y="1179383"/>
                        <a:pt x="85048" y="1355760"/>
                        <a:pt x="102058" y="1428868"/>
                      </a:cubicBezTo>
                      <a:cubicBezTo>
                        <a:pt x="119068" y="1501976"/>
                        <a:pt x="102058" y="1471816"/>
                        <a:pt x="102058" y="1493290"/>
                      </a:cubicBezTo>
                      <a:lnTo>
                        <a:pt x="226795" y="1485569"/>
                      </a:lnTo>
                      <a:lnTo>
                        <a:pt x="204115" y="1224744"/>
                      </a:lnTo>
                      <a:lnTo>
                        <a:pt x="396891" y="1077321"/>
                      </a:lnTo>
                      <a:lnTo>
                        <a:pt x="771103" y="884537"/>
                      </a:lnTo>
                      <a:lnTo>
                        <a:pt x="952540" y="884537"/>
                      </a:lnTo>
                      <a:lnTo>
                        <a:pt x="1145316" y="1054641"/>
                      </a:lnTo>
                      <a:cubicBezTo>
                        <a:pt x="1111297" y="1179383"/>
                        <a:pt x="1058734" y="1351158"/>
                        <a:pt x="1043258" y="1428868"/>
                      </a:cubicBezTo>
                      <a:cubicBezTo>
                        <a:pt x="1027782" y="1506578"/>
                        <a:pt x="1021115" y="1520791"/>
                        <a:pt x="1052461" y="1520899"/>
                      </a:cubicBezTo>
                      <a:cubicBezTo>
                        <a:pt x="1108118" y="1521091"/>
                        <a:pt x="1190043" y="1534875"/>
                        <a:pt x="1211545" y="1512852"/>
                      </a:cubicBezTo>
                      <a:cubicBezTo>
                        <a:pt x="1233047" y="1490829"/>
                        <a:pt x="1188429" y="1446998"/>
                        <a:pt x="1181472" y="1388763"/>
                      </a:cubicBezTo>
                      <a:lnTo>
                        <a:pt x="1440149" y="975259"/>
                      </a:lnTo>
                      <a:lnTo>
                        <a:pt x="1825701" y="918558"/>
                      </a:lnTo>
                      <a:lnTo>
                        <a:pt x="1814361" y="1315466"/>
                      </a:lnTo>
                      <a:lnTo>
                        <a:pt x="1814361" y="1315466"/>
                      </a:lnTo>
                      <a:cubicBezTo>
                        <a:pt x="1851175" y="1320849"/>
                        <a:pt x="1915598" y="1340038"/>
                        <a:pt x="1924803" y="1331616"/>
                      </a:cubicBezTo>
                      <a:lnTo>
                        <a:pt x="2177234" y="1088661"/>
                      </a:lnTo>
                      <a:lnTo>
                        <a:pt x="2222593" y="623712"/>
                      </a:lnTo>
                      <a:lnTo>
                        <a:pt x="1360771" y="0"/>
                      </a:lnTo>
                    </a:path>
                  </a:pathLst>
                </a:custGeom>
                <a:solidFill>
                  <a:schemeClr val="bg1">
                    <a:lumMod val="6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4" name="Freeform 433"/>
                <p:cNvSpPr/>
                <p:nvPr/>
              </p:nvSpPr>
              <p:spPr>
                <a:xfrm>
                  <a:off x="5807075" y="3815518"/>
                  <a:ext cx="330200" cy="229431"/>
                </a:xfrm>
                <a:custGeom>
                  <a:avLst/>
                  <a:gdLst>
                    <a:gd name="connsiteX0" fmla="*/ 22225 w 330200"/>
                    <a:gd name="connsiteY0" fmla="*/ 0 h 234950"/>
                    <a:gd name="connsiteX1" fmla="*/ 180975 w 330200"/>
                    <a:gd name="connsiteY1" fmla="*/ 44450 h 234950"/>
                    <a:gd name="connsiteX2" fmla="*/ 260350 w 330200"/>
                    <a:gd name="connsiteY2" fmla="*/ 104775 h 234950"/>
                    <a:gd name="connsiteX3" fmla="*/ 330200 w 330200"/>
                    <a:gd name="connsiteY3" fmla="*/ 234950 h 234950"/>
                    <a:gd name="connsiteX4" fmla="*/ 206375 w 330200"/>
                    <a:gd name="connsiteY4" fmla="*/ 152400 h 234950"/>
                    <a:gd name="connsiteX5" fmla="*/ 120650 w 330200"/>
                    <a:gd name="connsiteY5" fmla="*/ 142875 h 234950"/>
                    <a:gd name="connsiteX6" fmla="*/ 31750 w 330200"/>
                    <a:gd name="connsiteY6" fmla="*/ 146050 h 234950"/>
                    <a:gd name="connsiteX7" fmla="*/ 0 w 330200"/>
                    <a:gd name="connsiteY7" fmla="*/ 120650 h 234950"/>
                    <a:gd name="connsiteX8" fmla="*/ 22225 w 330200"/>
                    <a:gd name="connsiteY8" fmla="*/ 0 h 234950"/>
                    <a:gd name="connsiteX0" fmla="*/ 22225 w 330200"/>
                    <a:gd name="connsiteY0" fmla="*/ 0 h 209550"/>
                    <a:gd name="connsiteX1" fmla="*/ 180975 w 330200"/>
                    <a:gd name="connsiteY1" fmla="*/ 19050 h 209550"/>
                    <a:gd name="connsiteX2" fmla="*/ 260350 w 330200"/>
                    <a:gd name="connsiteY2" fmla="*/ 79375 h 209550"/>
                    <a:gd name="connsiteX3" fmla="*/ 330200 w 330200"/>
                    <a:gd name="connsiteY3" fmla="*/ 209550 h 209550"/>
                    <a:gd name="connsiteX4" fmla="*/ 206375 w 330200"/>
                    <a:gd name="connsiteY4" fmla="*/ 127000 h 209550"/>
                    <a:gd name="connsiteX5" fmla="*/ 120650 w 330200"/>
                    <a:gd name="connsiteY5" fmla="*/ 117475 h 209550"/>
                    <a:gd name="connsiteX6" fmla="*/ 31750 w 330200"/>
                    <a:gd name="connsiteY6" fmla="*/ 120650 h 209550"/>
                    <a:gd name="connsiteX7" fmla="*/ 0 w 330200"/>
                    <a:gd name="connsiteY7" fmla="*/ 95250 h 209550"/>
                    <a:gd name="connsiteX8" fmla="*/ 22225 w 330200"/>
                    <a:gd name="connsiteY8" fmla="*/ 0 h 209550"/>
                    <a:gd name="connsiteX0" fmla="*/ 22225 w 330200"/>
                    <a:gd name="connsiteY0" fmla="*/ 11320 h 220870"/>
                    <a:gd name="connsiteX1" fmla="*/ 180975 w 330200"/>
                    <a:gd name="connsiteY1" fmla="*/ 30370 h 220870"/>
                    <a:gd name="connsiteX2" fmla="*/ 260350 w 330200"/>
                    <a:gd name="connsiteY2" fmla="*/ 90695 h 220870"/>
                    <a:gd name="connsiteX3" fmla="*/ 330200 w 330200"/>
                    <a:gd name="connsiteY3" fmla="*/ 220870 h 220870"/>
                    <a:gd name="connsiteX4" fmla="*/ 206375 w 330200"/>
                    <a:gd name="connsiteY4" fmla="*/ 138320 h 220870"/>
                    <a:gd name="connsiteX5" fmla="*/ 120650 w 330200"/>
                    <a:gd name="connsiteY5" fmla="*/ 128795 h 220870"/>
                    <a:gd name="connsiteX6" fmla="*/ 31750 w 330200"/>
                    <a:gd name="connsiteY6" fmla="*/ 131970 h 220870"/>
                    <a:gd name="connsiteX7" fmla="*/ 0 w 330200"/>
                    <a:gd name="connsiteY7" fmla="*/ 106570 h 220870"/>
                    <a:gd name="connsiteX8" fmla="*/ 22225 w 330200"/>
                    <a:gd name="connsiteY8" fmla="*/ 11320 h 220870"/>
                    <a:gd name="connsiteX0" fmla="*/ 22225 w 330200"/>
                    <a:gd name="connsiteY0" fmla="*/ 9138 h 218688"/>
                    <a:gd name="connsiteX1" fmla="*/ 98425 w 330200"/>
                    <a:gd name="connsiteY1" fmla="*/ 5963 h 218688"/>
                    <a:gd name="connsiteX2" fmla="*/ 180975 w 330200"/>
                    <a:gd name="connsiteY2" fmla="*/ 28188 h 218688"/>
                    <a:gd name="connsiteX3" fmla="*/ 260350 w 330200"/>
                    <a:gd name="connsiteY3" fmla="*/ 88513 h 218688"/>
                    <a:gd name="connsiteX4" fmla="*/ 330200 w 330200"/>
                    <a:gd name="connsiteY4" fmla="*/ 218688 h 218688"/>
                    <a:gd name="connsiteX5" fmla="*/ 206375 w 330200"/>
                    <a:gd name="connsiteY5" fmla="*/ 136138 h 218688"/>
                    <a:gd name="connsiteX6" fmla="*/ 120650 w 330200"/>
                    <a:gd name="connsiteY6" fmla="*/ 126613 h 218688"/>
                    <a:gd name="connsiteX7" fmla="*/ 31750 w 330200"/>
                    <a:gd name="connsiteY7" fmla="*/ 129788 h 218688"/>
                    <a:gd name="connsiteX8" fmla="*/ 0 w 330200"/>
                    <a:gd name="connsiteY8" fmla="*/ 104388 h 218688"/>
                    <a:gd name="connsiteX9" fmla="*/ 22225 w 330200"/>
                    <a:gd name="connsiteY9" fmla="*/ 9138 h 218688"/>
                    <a:gd name="connsiteX0" fmla="*/ 22225 w 330200"/>
                    <a:gd name="connsiteY0" fmla="*/ 19881 h 229431"/>
                    <a:gd name="connsiteX1" fmla="*/ 79375 w 330200"/>
                    <a:gd name="connsiteY1" fmla="*/ 831 h 229431"/>
                    <a:gd name="connsiteX2" fmla="*/ 180975 w 330200"/>
                    <a:gd name="connsiteY2" fmla="*/ 38931 h 229431"/>
                    <a:gd name="connsiteX3" fmla="*/ 260350 w 330200"/>
                    <a:gd name="connsiteY3" fmla="*/ 99256 h 229431"/>
                    <a:gd name="connsiteX4" fmla="*/ 330200 w 330200"/>
                    <a:gd name="connsiteY4" fmla="*/ 229431 h 229431"/>
                    <a:gd name="connsiteX5" fmla="*/ 206375 w 330200"/>
                    <a:gd name="connsiteY5" fmla="*/ 146881 h 229431"/>
                    <a:gd name="connsiteX6" fmla="*/ 120650 w 330200"/>
                    <a:gd name="connsiteY6" fmla="*/ 137356 h 229431"/>
                    <a:gd name="connsiteX7" fmla="*/ 31750 w 330200"/>
                    <a:gd name="connsiteY7" fmla="*/ 140531 h 229431"/>
                    <a:gd name="connsiteX8" fmla="*/ 0 w 330200"/>
                    <a:gd name="connsiteY8" fmla="*/ 115131 h 229431"/>
                    <a:gd name="connsiteX9" fmla="*/ 22225 w 330200"/>
                    <a:gd name="connsiteY9" fmla="*/ 19881 h 229431"/>
                    <a:gd name="connsiteX0" fmla="*/ 22225 w 330200"/>
                    <a:gd name="connsiteY0" fmla="*/ 19881 h 229431"/>
                    <a:gd name="connsiteX1" fmla="*/ 79375 w 330200"/>
                    <a:gd name="connsiteY1" fmla="*/ 831 h 229431"/>
                    <a:gd name="connsiteX2" fmla="*/ 184150 w 330200"/>
                    <a:gd name="connsiteY2" fmla="*/ 26231 h 229431"/>
                    <a:gd name="connsiteX3" fmla="*/ 260350 w 330200"/>
                    <a:gd name="connsiteY3" fmla="*/ 99256 h 229431"/>
                    <a:gd name="connsiteX4" fmla="*/ 330200 w 330200"/>
                    <a:gd name="connsiteY4" fmla="*/ 229431 h 229431"/>
                    <a:gd name="connsiteX5" fmla="*/ 206375 w 330200"/>
                    <a:gd name="connsiteY5" fmla="*/ 146881 h 229431"/>
                    <a:gd name="connsiteX6" fmla="*/ 120650 w 330200"/>
                    <a:gd name="connsiteY6" fmla="*/ 137356 h 229431"/>
                    <a:gd name="connsiteX7" fmla="*/ 31750 w 330200"/>
                    <a:gd name="connsiteY7" fmla="*/ 140531 h 229431"/>
                    <a:gd name="connsiteX8" fmla="*/ 0 w 330200"/>
                    <a:gd name="connsiteY8" fmla="*/ 115131 h 229431"/>
                    <a:gd name="connsiteX9" fmla="*/ 22225 w 330200"/>
                    <a:gd name="connsiteY9" fmla="*/ 19881 h 229431"/>
                    <a:gd name="connsiteX0" fmla="*/ 22225 w 330200"/>
                    <a:gd name="connsiteY0" fmla="*/ 19881 h 229431"/>
                    <a:gd name="connsiteX1" fmla="*/ 79375 w 330200"/>
                    <a:gd name="connsiteY1" fmla="*/ 831 h 229431"/>
                    <a:gd name="connsiteX2" fmla="*/ 184150 w 330200"/>
                    <a:gd name="connsiteY2" fmla="*/ 26231 h 229431"/>
                    <a:gd name="connsiteX3" fmla="*/ 260350 w 330200"/>
                    <a:gd name="connsiteY3" fmla="*/ 99256 h 229431"/>
                    <a:gd name="connsiteX4" fmla="*/ 330200 w 330200"/>
                    <a:gd name="connsiteY4" fmla="*/ 229431 h 229431"/>
                    <a:gd name="connsiteX5" fmla="*/ 206375 w 330200"/>
                    <a:gd name="connsiteY5" fmla="*/ 146881 h 229431"/>
                    <a:gd name="connsiteX6" fmla="*/ 120650 w 330200"/>
                    <a:gd name="connsiteY6" fmla="*/ 137356 h 229431"/>
                    <a:gd name="connsiteX7" fmla="*/ 73025 w 330200"/>
                    <a:gd name="connsiteY7" fmla="*/ 156406 h 229431"/>
                    <a:gd name="connsiteX8" fmla="*/ 0 w 330200"/>
                    <a:gd name="connsiteY8" fmla="*/ 115131 h 229431"/>
                    <a:gd name="connsiteX9" fmla="*/ 22225 w 330200"/>
                    <a:gd name="connsiteY9" fmla="*/ 19881 h 22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200" h="229431">
                      <a:moveTo>
                        <a:pt x="22225" y="19881"/>
                      </a:moveTo>
                      <a:cubicBezTo>
                        <a:pt x="38629" y="3477"/>
                        <a:pt x="52917" y="-2344"/>
                        <a:pt x="79375" y="831"/>
                      </a:cubicBezTo>
                      <a:cubicBezTo>
                        <a:pt x="105833" y="4006"/>
                        <a:pt x="157163" y="12473"/>
                        <a:pt x="184150" y="26231"/>
                      </a:cubicBezTo>
                      <a:lnTo>
                        <a:pt x="260350" y="99256"/>
                      </a:lnTo>
                      <a:lnTo>
                        <a:pt x="330200" y="229431"/>
                      </a:lnTo>
                      <a:lnTo>
                        <a:pt x="206375" y="146881"/>
                      </a:lnTo>
                      <a:cubicBezTo>
                        <a:pt x="177800" y="143706"/>
                        <a:pt x="142875" y="135769"/>
                        <a:pt x="120650" y="137356"/>
                      </a:cubicBezTo>
                      <a:cubicBezTo>
                        <a:pt x="98425" y="138943"/>
                        <a:pt x="88900" y="150056"/>
                        <a:pt x="73025" y="156406"/>
                      </a:cubicBezTo>
                      <a:lnTo>
                        <a:pt x="0" y="115131"/>
                      </a:lnTo>
                      <a:lnTo>
                        <a:pt x="22225" y="198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79" name="Group 10"/>
          <p:cNvGrpSpPr/>
          <p:nvPr/>
        </p:nvGrpSpPr>
        <p:grpSpPr>
          <a:xfrm>
            <a:off x="8417969" y="1828580"/>
            <a:ext cx="2274281" cy="1693859"/>
            <a:chOff x="8741083" y="1089483"/>
            <a:chExt cx="2274577" cy="1693859"/>
          </a:xfrm>
        </p:grpSpPr>
        <p:grpSp>
          <p:nvGrpSpPr>
            <p:cNvPr id="180" name="Group 378"/>
            <p:cNvGrpSpPr/>
            <p:nvPr/>
          </p:nvGrpSpPr>
          <p:grpSpPr>
            <a:xfrm>
              <a:off x="8741083" y="1089483"/>
              <a:ext cx="2274577" cy="1693859"/>
              <a:chOff x="5460606" y="4715787"/>
              <a:chExt cx="2274577" cy="1693859"/>
            </a:xfrm>
          </p:grpSpPr>
          <p:sp>
            <p:nvSpPr>
              <p:cNvPr id="184" name="Rounded Rectangle 379"/>
              <p:cNvSpPr/>
              <p:nvPr/>
            </p:nvSpPr>
            <p:spPr>
              <a:xfrm>
                <a:off x="5460606" y="4715787"/>
                <a:ext cx="2274577" cy="1693859"/>
              </a:xfrm>
              <a:prstGeom prst="roundRect">
                <a:avLst>
                  <a:gd name="adj" fmla="val 112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Rounded Rectangle 404"/>
              <p:cNvSpPr/>
              <p:nvPr/>
            </p:nvSpPr>
            <p:spPr>
              <a:xfrm>
                <a:off x="5589650" y="4831708"/>
                <a:ext cx="2006172" cy="1454700"/>
              </a:xfrm>
              <a:prstGeom prst="roundRect">
                <a:avLst>
                  <a:gd name="adj" fmla="val 90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1" name="Group 8"/>
            <p:cNvGrpSpPr/>
            <p:nvPr/>
          </p:nvGrpSpPr>
          <p:grpSpPr>
            <a:xfrm>
              <a:off x="8886525" y="1268888"/>
              <a:ext cx="1951862" cy="1146468"/>
              <a:chOff x="8886525" y="1268888"/>
              <a:chExt cx="1951862" cy="1146468"/>
            </a:xfrm>
          </p:grpSpPr>
          <p:sp>
            <p:nvSpPr>
              <p:cNvPr id="182" name="TextBox 302"/>
              <p:cNvSpPr txBox="1"/>
              <p:nvPr/>
            </p:nvSpPr>
            <p:spPr>
              <a:xfrm>
                <a:off x="8886525" y="1268888"/>
                <a:ext cx="1951862" cy="1146468"/>
              </a:xfrm>
              <a:prstGeom prst="rect">
                <a:avLst/>
              </a:prstGeom>
              <a:noFill/>
            </p:spPr>
            <p:txBody>
              <a:bodyPr wrap="square" rtlCol="0">
                <a:spAutoFit/>
              </a:bodyPr>
              <a:lstStyle/>
              <a:p>
                <a:r>
                  <a:rPr lang="zh-CN" altLang="en-US" sz="1400" b="1" dirty="0" smtClean="0">
                    <a:solidFill>
                      <a:srgbClr val="993700"/>
                    </a:solidFill>
                  </a:rPr>
                  <a:t>计划及政策</a:t>
                </a:r>
                <a:endParaRPr lang="en-US" sz="1400" b="1" dirty="0" smtClean="0">
                  <a:solidFill>
                    <a:srgbClr val="993700"/>
                  </a:solidFill>
                </a:endParaRPr>
              </a:p>
              <a:p>
                <a:pPr marL="168275" indent="-168275">
                  <a:spcBef>
                    <a:spcPts val="500"/>
                  </a:spcBef>
                  <a:buClr>
                    <a:schemeClr val="accent1">
                      <a:lumMod val="50000"/>
                    </a:schemeClr>
                  </a:buClr>
                  <a:buFont typeface="Wingdings" charset="2"/>
                  <a:buChar char="ü"/>
                </a:pPr>
                <a:r>
                  <a:rPr lang="en-US" sz="1400" dirty="0" smtClean="0"/>
                  <a:t>TEF </a:t>
                </a:r>
                <a:r>
                  <a:rPr lang="zh-CN" altLang="en-US" sz="1400" dirty="0" smtClean="0"/>
                  <a:t>资费计划激活</a:t>
                </a:r>
                <a:endParaRPr lang="en-US" sz="1400" dirty="0" smtClean="0"/>
              </a:p>
              <a:p>
                <a:pPr marL="168275" indent="-168275">
                  <a:spcBef>
                    <a:spcPts val="500"/>
                  </a:spcBef>
                  <a:buClr>
                    <a:schemeClr val="accent1">
                      <a:lumMod val="50000"/>
                    </a:schemeClr>
                  </a:buClr>
                  <a:buFont typeface="Wingdings" charset="2"/>
                  <a:buChar char="ü"/>
                </a:pPr>
                <a:r>
                  <a:rPr lang="zh-CN" altLang="en-US" sz="1400" dirty="0" smtClean="0"/>
                  <a:t>本地电话号码</a:t>
                </a:r>
                <a:endParaRPr lang="en-US" sz="1400" dirty="0" smtClean="0"/>
              </a:p>
              <a:p>
                <a:pPr marL="168275" indent="-168275">
                  <a:spcBef>
                    <a:spcPts val="500"/>
                  </a:spcBef>
                  <a:buClr>
                    <a:schemeClr val="accent1">
                      <a:lumMod val="50000"/>
                    </a:schemeClr>
                  </a:buClr>
                  <a:buFont typeface="Wingdings" charset="2"/>
                  <a:buChar char="ü"/>
                </a:pPr>
                <a:r>
                  <a:rPr lang="zh-CN" altLang="en-US" sz="1400" dirty="0" smtClean="0"/>
                  <a:t>本地交换</a:t>
                </a:r>
                <a:endParaRPr lang="en-US" sz="1400" dirty="0" smtClean="0"/>
              </a:p>
            </p:txBody>
          </p:sp>
          <p:pic>
            <p:nvPicPr>
              <p:cNvPr id="183" name="Picture 97"/>
              <p:cNvPicPr>
                <a:picLocks noChangeAspect="1"/>
              </p:cNvPicPr>
              <p:nvPr/>
            </p:nvPicPr>
            <p:blipFill>
              <a:blip r:embed="rId7" cstate="email">
                <a:extLst>
                  <a:ext uri="{28A0092B-C50C-407E-A947-70E740481C1C}">
                    <a14:useLocalDpi xmlns:a14="http://schemas.microsoft.com/office/drawing/2010/main" xmlns=""/>
                  </a:ext>
                </a:extLst>
              </a:blip>
              <a:stretch>
                <a:fillRect/>
              </a:stretch>
            </p:blipFill>
            <p:spPr>
              <a:xfrm>
                <a:off x="10333323" y="1268888"/>
                <a:ext cx="449903" cy="302335"/>
              </a:xfrm>
              <a:prstGeom prst="rect">
                <a:avLst/>
              </a:prstGeom>
            </p:spPr>
          </p:pic>
        </p:grpSp>
      </p:grpSp>
      <p:grpSp>
        <p:nvGrpSpPr>
          <p:cNvPr id="186" name="Group 126"/>
          <p:cNvGrpSpPr/>
          <p:nvPr/>
        </p:nvGrpSpPr>
        <p:grpSpPr>
          <a:xfrm>
            <a:off x="6615367" y="1821649"/>
            <a:ext cx="670581" cy="880854"/>
            <a:chOff x="10013093" y="3680995"/>
            <a:chExt cx="575117" cy="755355"/>
          </a:xfrm>
          <a:solidFill>
            <a:schemeClr val="accent1">
              <a:lumMod val="75000"/>
            </a:schemeClr>
          </a:solidFill>
        </p:grpSpPr>
        <p:grpSp>
          <p:nvGrpSpPr>
            <p:cNvPr id="187" name="Group 127"/>
            <p:cNvGrpSpPr/>
            <p:nvPr/>
          </p:nvGrpSpPr>
          <p:grpSpPr>
            <a:xfrm>
              <a:off x="10013093" y="3680995"/>
              <a:ext cx="575117" cy="456762"/>
              <a:chOff x="5388794" y="3074229"/>
              <a:chExt cx="465561" cy="369751"/>
            </a:xfrm>
            <a:grpFill/>
          </p:grpSpPr>
          <p:sp>
            <p:nvSpPr>
              <p:cNvPr id="195" name="Rectangle 15"/>
              <p:cNvSpPr/>
              <p:nvPr/>
            </p:nvSpPr>
            <p:spPr>
              <a:xfrm>
                <a:off x="5671118" y="3074229"/>
                <a:ext cx="183237" cy="369751"/>
              </a:xfrm>
              <a:custGeom>
                <a:avLst/>
                <a:gdLst>
                  <a:gd name="connsiteX0" fmla="*/ 26212 w 894591"/>
                  <a:gd name="connsiteY0" fmla="*/ 341866 h 1855484"/>
                  <a:gd name="connsiteX1" fmla="*/ 110891 w 894591"/>
                  <a:gd name="connsiteY1" fmla="*/ 368152 h 1855484"/>
                  <a:gd name="connsiteX2" fmla="*/ 551136 w 894591"/>
                  <a:gd name="connsiteY2" fmla="*/ 1032328 h 1855484"/>
                  <a:gd name="connsiteX3" fmla="*/ 428031 w 894591"/>
                  <a:gd name="connsiteY3" fmla="*/ 1435347 h 1855484"/>
                  <a:gd name="connsiteX4" fmla="*/ 367158 w 894591"/>
                  <a:gd name="connsiteY4" fmla="*/ 1512820 h 1855484"/>
                  <a:gd name="connsiteX5" fmla="*/ 316481 w 894591"/>
                  <a:gd name="connsiteY5" fmla="*/ 1392934 h 1855484"/>
                  <a:gd name="connsiteX6" fmla="*/ 333329 w 894591"/>
                  <a:gd name="connsiteY6" fmla="*/ 1371492 h 1855484"/>
                  <a:gd name="connsiteX7" fmla="*/ 436929 w 894591"/>
                  <a:gd name="connsiteY7" fmla="*/ 1032328 h 1855484"/>
                  <a:gd name="connsiteX8" fmla="*/ 66436 w 894591"/>
                  <a:gd name="connsiteY8" fmla="*/ 473384 h 1855484"/>
                  <a:gd name="connsiteX9" fmla="*/ 26212 w 894591"/>
                  <a:gd name="connsiteY9" fmla="*/ 460898 h 1855484"/>
                  <a:gd name="connsiteX10" fmla="*/ 26212 w 894591"/>
                  <a:gd name="connsiteY10" fmla="*/ 341866 h 1855484"/>
                  <a:gd name="connsiteX11" fmla="*/ 26212 w 894591"/>
                  <a:gd name="connsiteY11" fmla="*/ 0 h 1855484"/>
                  <a:gd name="connsiteX12" fmla="*/ 48056 w 894591"/>
                  <a:gd name="connsiteY12" fmla="*/ 3334 h 1855484"/>
                  <a:gd name="connsiteX13" fmla="*/ 894591 w 894591"/>
                  <a:gd name="connsiteY13" fmla="*/ 1041997 h 1855484"/>
                  <a:gd name="connsiteX14" fmla="*/ 528212 w 894591"/>
                  <a:gd name="connsiteY14" fmla="*/ 1843667 h 1855484"/>
                  <a:gd name="connsiteX15" fmla="*/ 512005 w 894591"/>
                  <a:gd name="connsiteY15" fmla="*/ 1855484 h 1855484"/>
                  <a:gd name="connsiteX16" fmla="*/ 462230 w 894591"/>
                  <a:gd name="connsiteY16" fmla="*/ 1737733 h 1855484"/>
                  <a:gd name="connsiteX17" fmla="*/ 490542 w 894591"/>
                  <a:gd name="connsiteY17" fmla="*/ 1714086 h 1855484"/>
                  <a:gd name="connsiteX18" fmla="*/ 773664 w 894591"/>
                  <a:gd name="connsiteY18" fmla="*/ 1041997 h 1855484"/>
                  <a:gd name="connsiteX19" fmla="*/ 113700 w 894591"/>
                  <a:gd name="connsiteY19" fmla="*/ 144949 h 1855484"/>
                  <a:gd name="connsiteX20" fmla="*/ 26212 w 894591"/>
                  <a:gd name="connsiteY20" fmla="*/ 122454 h 1855484"/>
                  <a:gd name="connsiteX21" fmla="*/ 26212 w 894591"/>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65393"/>
                  <a:gd name="connsiteX1" fmla="*/ 139183 w 922883"/>
                  <a:gd name="connsiteY1" fmla="*/ 368332 h 1865393"/>
                  <a:gd name="connsiteX2" fmla="*/ 579428 w 922883"/>
                  <a:gd name="connsiteY2" fmla="*/ 1032508 h 1865393"/>
                  <a:gd name="connsiteX3" fmla="*/ 456323 w 922883"/>
                  <a:gd name="connsiteY3" fmla="*/ 1435527 h 1865393"/>
                  <a:gd name="connsiteX4" fmla="*/ 395450 w 922883"/>
                  <a:gd name="connsiteY4" fmla="*/ 1513000 h 1865393"/>
                  <a:gd name="connsiteX5" fmla="*/ 344773 w 922883"/>
                  <a:gd name="connsiteY5" fmla="*/ 1393114 h 1865393"/>
                  <a:gd name="connsiteX6" fmla="*/ 361621 w 922883"/>
                  <a:gd name="connsiteY6" fmla="*/ 1371672 h 1865393"/>
                  <a:gd name="connsiteX7" fmla="*/ 465221 w 922883"/>
                  <a:gd name="connsiteY7" fmla="*/ 1032508 h 1865393"/>
                  <a:gd name="connsiteX8" fmla="*/ 94728 w 922883"/>
                  <a:gd name="connsiteY8" fmla="*/ 473564 h 1865393"/>
                  <a:gd name="connsiteX9" fmla="*/ 54504 w 922883"/>
                  <a:gd name="connsiteY9" fmla="*/ 461078 h 1865393"/>
                  <a:gd name="connsiteX10" fmla="*/ 54504 w 922883"/>
                  <a:gd name="connsiteY10" fmla="*/ 342046 h 1865393"/>
                  <a:gd name="connsiteX11" fmla="*/ 54504 w 922883"/>
                  <a:gd name="connsiteY11" fmla="*/ 180 h 1865393"/>
                  <a:gd name="connsiteX12" fmla="*/ 76348 w 922883"/>
                  <a:gd name="connsiteY12" fmla="*/ 3514 h 1865393"/>
                  <a:gd name="connsiteX13" fmla="*/ 922883 w 922883"/>
                  <a:gd name="connsiteY13" fmla="*/ 1042177 h 1865393"/>
                  <a:gd name="connsiteX14" fmla="*/ 556504 w 922883"/>
                  <a:gd name="connsiteY14" fmla="*/ 1843847 h 1865393"/>
                  <a:gd name="connsiteX15" fmla="*/ 540297 w 922883"/>
                  <a:gd name="connsiteY15" fmla="*/ 1855664 h 1865393"/>
                  <a:gd name="connsiteX16" fmla="*/ 490522 w 922883"/>
                  <a:gd name="connsiteY16" fmla="*/ 1737913 h 1865393"/>
                  <a:gd name="connsiteX17" fmla="*/ 518834 w 922883"/>
                  <a:gd name="connsiteY17" fmla="*/ 1714266 h 1865393"/>
                  <a:gd name="connsiteX18" fmla="*/ 801956 w 922883"/>
                  <a:gd name="connsiteY18" fmla="*/ 1042177 h 1865393"/>
                  <a:gd name="connsiteX19" fmla="*/ 141992 w 922883"/>
                  <a:gd name="connsiteY19" fmla="*/ 145129 h 1865393"/>
                  <a:gd name="connsiteX20" fmla="*/ 54504 w 922883"/>
                  <a:gd name="connsiteY20" fmla="*/ 122634 h 1865393"/>
                  <a:gd name="connsiteX21" fmla="*/ 54504 w 922883"/>
                  <a:gd name="connsiteY21" fmla="*/ 180 h 1865393"/>
                  <a:gd name="connsiteX0" fmla="*/ 54504 w 922883"/>
                  <a:gd name="connsiteY0" fmla="*/ 342046 h 1866176"/>
                  <a:gd name="connsiteX1" fmla="*/ 139183 w 922883"/>
                  <a:gd name="connsiteY1" fmla="*/ 368332 h 1866176"/>
                  <a:gd name="connsiteX2" fmla="*/ 579428 w 922883"/>
                  <a:gd name="connsiteY2" fmla="*/ 1032508 h 1866176"/>
                  <a:gd name="connsiteX3" fmla="*/ 456323 w 922883"/>
                  <a:gd name="connsiteY3" fmla="*/ 1435527 h 1866176"/>
                  <a:gd name="connsiteX4" fmla="*/ 395450 w 922883"/>
                  <a:gd name="connsiteY4" fmla="*/ 1513000 h 1866176"/>
                  <a:gd name="connsiteX5" fmla="*/ 344773 w 922883"/>
                  <a:gd name="connsiteY5" fmla="*/ 1393114 h 1866176"/>
                  <a:gd name="connsiteX6" fmla="*/ 361621 w 922883"/>
                  <a:gd name="connsiteY6" fmla="*/ 1371672 h 1866176"/>
                  <a:gd name="connsiteX7" fmla="*/ 465221 w 922883"/>
                  <a:gd name="connsiteY7" fmla="*/ 1032508 h 1866176"/>
                  <a:gd name="connsiteX8" fmla="*/ 94728 w 922883"/>
                  <a:gd name="connsiteY8" fmla="*/ 473564 h 1866176"/>
                  <a:gd name="connsiteX9" fmla="*/ 54504 w 922883"/>
                  <a:gd name="connsiteY9" fmla="*/ 461078 h 1866176"/>
                  <a:gd name="connsiteX10" fmla="*/ 54504 w 922883"/>
                  <a:gd name="connsiteY10" fmla="*/ 342046 h 1866176"/>
                  <a:gd name="connsiteX11" fmla="*/ 54504 w 922883"/>
                  <a:gd name="connsiteY11" fmla="*/ 180 h 1866176"/>
                  <a:gd name="connsiteX12" fmla="*/ 76348 w 922883"/>
                  <a:gd name="connsiteY12" fmla="*/ 3514 h 1866176"/>
                  <a:gd name="connsiteX13" fmla="*/ 922883 w 922883"/>
                  <a:gd name="connsiteY13" fmla="*/ 1042177 h 1866176"/>
                  <a:gd name="connsiteX14" fmla="*/ 556504 w 922883"/>
                  <a:gd name="connsiteY14" fmla="*/ 1843847 h 1866176"/>
                  <a:gd name="connsiteX15" fmla="*/ 540297 w 922883"/>
                  <a:gd name="connsiteY15" fmla="*/ 1855664 h 1866176"/>
                  <a:gd name="connsiteX16" fmla="*/ 490522 w 922883"/>
                  <a:gd name="connsiteY16" fmla="*/ 1737913 h 1866176"/>
                  <a:gd name="connsiteX17" fmla="*/ 518834 w 922883"/>
                  <a:gd name="connsiteY17" fmla="*/ 1714266 h 1866176"/>
                  <a:gd name="connsiteX18" fmla="*/ 801956 w 922883"/>
                  <a:gd name="connsiteY18" fmla="*/ 1042177 h 1866176"/>
                  <a:gd name="connsiteX19" fmla="*/ 141992 w 922883"/>
                  <a:gd name="connsiteY19" fmla="*/ 145129 h 1866176"/>
                  <a:gd name="connsiteX20" fmla="*/ 54504 w 922883"/>
                  <a:gd name="connsiteY20" fmla="*/ 122634 h 1866176"/>
                  <a:gd name="connsiteX21" fmla="*/ 54504 w 922883"/>
                  <a:gd name="connsiteY21" fmla="*/ 180 h 1866176"/>
                  <a:gd name="connsiteX0" fmla="*/ 54504 w 922883"/>
                  <a:gd name="connsiteY0" fmla="*/ 342046 h 1862066"/>
                  <a:gd name="connsiteX1" fmla="*/ 139183 w 922883"/>
                  <a:gd name="connsiteY1" fmla="*/ 368332 h 1862066"/>
                  <a:gd name="connsiteX2" fmla="*/ 579428 w 922883"/>
                  <a:gd name="connsiteY2" fmla="*/ 1032508 h 1862066"/>
                  <a:gd name="connsiteX3" fmla="*/ 456323 w 922883"/>
                  <a:gd name="connsiteY3" fmla="*/ 1435527 h 1862066"/>
                  <a:gd name="connsiteX4" fmla="*/ 395450 w 922883"/>
                  <a:gd name="connsiteY4" fmla="*/ 1513000 h 1862066"/>
                  <a:gd name="connsiteX5" fmla="*/ 344773 w 922883"/>
                  <a:gd name="connsiteY5" fmla="*/ 1393114 h 1862066"/>
                  <a:gd name="connsiteX6" fmla="*/ 361621 w 922883"/>
                  <a:gd name="connsiteY6" fmla="*/ 1371672 h 1862066"/>
                  <a:gd name="connsiteX7" fmla="*/ 465221 w 922883"/>
                  <a:gd name="connsiteY7" fmla="*/ 1032508 h 1862066"/>
                  <a:gd name="connsiteX8" fmla="*/ 94728 w 922883"/>
                  <a:gd name="connsiteY8" fmla="*/ 473564 h 1862066"/>
                  <a:gd name="connsiteX9" fmla="*/ 54504 w 922883"/>
                  <a:gd name="connsiteY9" fmla="*/ 461078 h 1862066"/>
                  <a:gd name="connsiteX10" fmla="*/ 54504 w 922883"/>
                  <a:gd name="connsiteY10" fmla="*/ 342046 h 1862066"/>
                  <a:gd name="connsiteX11" fmla="*/ 54504 w 922883"/>
                  <a:gd name="connsiteY11" fmla="*/ 180 h 1862066"/>
                  <a:gd name="connsiteX12" fmla="*/ 76348 w 922883"/>
                  <a:gd name="connsiteY12" fmla="*/ 3514 h 1862066"/>
                  <a:gd name="connsiteX13" fmla="*/ 922883 w 922883"/>
                  <a:gd name="connsiteY13" fmla="*/ 1042177 h 1862066"/>
                  <a:gd name="connsiteX14" fmla="*/ 556504 w 922883"/>
                  <a:gd name="connsiteY14" fmla="*/ 1843847 h 1862066"/>
                  <a:gd name="connsiteX15" fmla="*/ 540297 w 922883"/>
                  <a:gd name="connsiteY15" fmla="*/ 1855664 h 1862066"/>
                  <a:gd name="connsiteX16" fmla="*/ 490522 w 922883"/>
                  <a:gd name="connsiteY16" fmla="*/ 1737913 h 1862066"/>
                  <a:gd name="connsiteX17" fmla="*/ 518834 w 922883"/>
                  <a:gd name="connsiteY17" fmla="*/ 1714266 h 1862066"/>
                  <a:gd name="connsiteX18" fmla="*/ 801956 w 922883"/>
                  <a:gd name="connsiteY18" fmla="*/ 1042177 h 1862066"/>
                  <a:gd name="connsiteX19" fmla="*/ 141992 w 922883"/>
                  <a:gd name="connsiteY19" fmla="*/ 145129 h 1862066"/>
                  <a:gd name="connsiteX20" fmla="*/ 54504 w 922883"/>
                  <a:gd name="connsiteY20" fmla="*/ 122634 h 1862066"/>
                  <a:gd name="connsiteX21" fmla="*/ 54504 w 922883"/>
                  <a:gd name="connsiteY21" fmla="*/ 180 h 1862066"/>
                  <a:gd name="connsiteX0" fmla="*/ 54504 w 922883"/>
                  <a:gd name="connsiteY0" fmla="*/ 342046 h 1862985"/>
                  <a:gd name="connsiteX1" fmla="*/ 139183 w 922883"/>
                  <a:gd name="connsiteY1" fmla="*/ 368332 h 1862985"/>
                  <a:gd name="connsiteX2" fmla="*/ 579428 w 922883"/>
                  <a:gd name="connsiteY2" fmla="*/ 1032508 h 1862985"/>
                  <a:gd name="connsiteX3" fmla="*/ 456323 w 922883"/>
                  <a:gd name="connsiteY3" fmla="*/ 1435527 h 1862985"/>
                  <a:gd name="connsiteX4" fmla="*/ 395450 w 922883"/>
                  <a:gd name="connsiteY4" fmla="*/ 1513000 h 1862985"/>
                  <a:gd name="connsiteX5" fmla="*/ 344773 w 922883"/>
                  <a:gd name="connsiteY5" fmla="*/ 1393114 h 1862985"/>
                  <a:gd name="connsiteX6" fmla="*/ 361621 w 922883"/>
                  <a:gd name="connsiteY6" fmla="*/ 1371672 h 1862985"/>
                  <a:gd name="connsiteX7" fmla="*/ 465221 w 922883"/>
                  <a:gd name="connsiteY7" fmla="*/ 1032508 h 1862985"/>
                  <a:gd name="connsiteX8" fmla="*/ 94728 w 922883"/>
                  <a:gd name="connsiteY8" fmla="*/ 473564 h 1862985"/>
                  <a:gd name="connsiteX9" fmla="*/ 54504 w 922883"/>
                  <a:gd name="connsiteY9" fmla="*/ 461078 h 1862985"/>
                  <a:gd name="connsiteX10" fmla="*/ 54504 w 922883"/>
                  <a:gd name="connsiteY10" fmla="*/ 342046 h 1862985"/>
                  <a:gd name="connsiteX11" fmla="*/ 54504 w 922883"/>
                  <a:gd name="connsiteY11" fmla="*/ 180 h 1862985"/>
                  <a:gd name="connsiteX12" fmla="*/ 76348 w 922883"/>
                  <a:gd name="connsiteY12" fmla="*/ 3514 h 1862985"/>
                  <a:gd name="connsiteX13" fmla="*/ 922883 w 922883"/>
                  <a:gd name="connsiteY13" fmla="*/ 1042177 h 1862985"/>
                  <a:gd name="connsiteX14" fmla="*/ 556504 w 922883"/>
                  <a:gd name="connsiteY14" fmla="*/ 1843847 h 1862985"/>
                  <a:gd name="connsiteX15" fmla="*/ 540297 w 922883"/>
                  <a:gd name="connsiteY15" fmla="*/ 1855664 h 1862985"/>
                  <a:gd name="connsiteX16" fmla="*/ 490522 w 922883"/>
                  <a:gd name="connsiteY16" fmla="*/ 1737913 h 1862985"/>
                  <a:gd name="connsiteX17" fmla="*/ 518834 w 922883"/>
                  <a:gd name="connsiteY17" fmla="*/ 1714266 h 1862985"/>
                  <a:gd name="connsiteX18" fmla="*/ 801956 w 922883"/>
                  <a:gd name="connsiteY18" fmla="*/ 1042177 h 1862985"/>
                  <a:gd name="connsiteX19" fmla="*/ 141992 w 922883"/>
                  <a:gd name="connsiteY19" fmla="*/ 145129 h 1862985"/>
                  <a:gd name="connsiteX20" fmla="*/ 54504 w 922883"/>
                  <a:gd name="connsiteY20" fmla="*/ 122634 h 1862985"/>
                  <a:gd name="connsiteX21" fmla="*/ 54504 w 922883"/>
                  <a:gd name="connsiteY21" fmla="*/ 180 h 1862985"/>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2883" h="1862276">
                    <a:moveTo>
                      <a:pt x="54504" y="342046"/>
                    </a:moveTo>
                    <a:cubicBezTo>
                      <a:pt x="91155" y="346596"/>
                      <a:pt x="110957" y="359570"/>
                      <a:pt x="139183" y="368332"/>
                    </a:cubicBezTo>
                    <a:cubicBezTo>
                      <a:pt x="397896" y="477759"/>
                      <a:pt x="579428" y="733934"/>
                      <a:pt x="579428" y="1032508"/>
                    </a:cubicBezTo>
                    <a:cubicBezTo>
                      <a:pt x="579428" y="1181795"/>
                      <a:pt x="534045" y="1320483"/>
                      <a:pt x="456323" y="1435527"/>
                    </a:cubicBezTo>
                    <a:lnTo>
                      <a:pt x="395450" y="1513000"/>
                    </a:lnTo>
                    <a:cubicBezTo>
                      <a:pt x="355388" y="1544650"/>
                      <a:pt x="258454" y="1498370"/>
                      <a:pt x="344773" y="1393114"/>
                    </a:cubicBezTo>
                    <a:lnTo>
                      <a:pt x="361621" y="1371672"/>
                    </a:lnTo>
                    <a:cubicBezTo>
                      <a:pt x="427029" y="1274856"/>
                      <a:pt x="465221" y="1158142"/>
                      <a:pt x="465221" y="1032508"/>
                    </a:cubicBezTo>
                    <a:cubicBezTo>
                      <a:pt x="465221" y="781240"/>
                      <a:pt x="312451" y="565653"/>
                      <a:pt x="94728" y="473564"/>
                    </a:cubicBezTo>
                    <a:lnTo>
                      <a:pt x="54504" y="461078"/>
                    </a:lnTo>
                    <a:cubicBezTo>
                      <a:pt x="8164" y="446676"/>
                      <a:pt x="12377" y="335385"/>
                      <a:pt x="54504" y="342046"/>
                    </a:cubicBezTo>
                    <a:close/>
                    <a:moveTo>
                      <a:pt x="54504" y="180"/>
                    </a:moveTo>
                    <a:lnTo>
                      <a:pt x="76348" y="3514"/>
                    </a:lnTo>
                    <a:cubicBezTo>
                      <a:pt x="559465" y="102374"/>
                      <a:pt x="922883" y="529835"/>
                      <a:pt x="922883" y="1042177"/>
                    </a:cubicBezTo>
                    <a:cubicBezTo>
                      <a:pt x="922883" y="1362391"/>
                      <a:pt x="780923" y="1649448"/>
                      <a:pt x="556504" y="1843847"/>
                    </a:cubicBezTo>
                    <a:lnTo>
                      <a:pt x="540297" y="1855664"/>
                    </a:lnTo>
                    <a:cubicBezTo>
                      <a:pt x="494216" y="1888026"/>
                      <a:pt x="418648" y="1794013"/>
                      <a:pt x="490522" y="1737913"/>
                    </a:cubicBezTo>
                    <a:lnTo>
                      <a:pt x="518834" y="1714266"/>
                    </a:lnTo>
                    <a:cubicBezTo>
                      <a:pt x="693513" y="1543702"/>
                      <a:pt x="801956" y="1305604"/>
                      <a:pt x="801956" y="1042177"/>
                    </a:cubicBezTo>
                    <a:cubicBezTo>
                      <a:pt x="801956" y="620694"/>
                      <a:pt x="524342" y="264052"/>
                      <a:pt x="141992" y="145129"/>
                    </a:cubicBezTo>
                    <a:lnTo>
                      <a:pt x="54504" y="122634"/>
                    </a:lnTo>
                    <a:cubicBezTo>
                      <a:pt x="-19218" y="117622"/>
                      <a:pt x="-17112" y="-5339"/>
                      <a:pt x="54504" y="1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5"/>
              <p:cNvSpPr/>
              <p:nvPr/>
            </p:nvSpPr>
            <p:spPr>
              <a:xfrm flipH="1">
                <a:off x="5388794" y="3074229"/>
                <a:ext cx="183666" cy="369751"/>
              </a:xfrm>
              <a:custGeom>
                <a:avLst/>
                <a:gdLst>
                  <a:gd name="connsiteX0" fmla="*/ 26212 w 894591"/>
                  <a:gd name="connsiteY0" fmla="*/ 341866 h 1855484"/>
                  <a:gd name="connsiteX1" fmla="*/ 110891 w 894591"/>
                  <a:gd name="connsiteY1" fmla="*/ 368152 h 1855484"/>
                  <a:gd name="connsiteX2" fmla="*/ 551136 w 894591"/>
                  <a:gd name="connsiteY2" fmla="*/ 1032328 h 1855484"/>
                  <a:gd name="connsiteX3" fmla="*/ 428031 w 894591"/>
                  <a:gd name="connsiteY3" fmla="*/ 1435347 h 1855484"/>
                  <a:gd name="connsiteX4" fmla="*/ 367158 w 894591"/>
                  <a:gd name="connsiteY4" fmla="*/ 1512820 h 1855484"/>
                  <a:gd name="connsiteX5" fmla="*/ 316481 w 894591"/>
                  <a:gd name="connsiteY5" fmla="*/ 1392934 h 1855484"/>
                  <a:gd name="connsiteX6" fmla="*/ 333329 w 894591"/>
                  <a:gd name="connsiteY6" fmla="*/ 1371492 h 1855484"/>
                  <a:gd name="connsiteX7" fmla="*/ 436929 w 894591"/>
                  <a:gd name="connsiteY7" fmla="*/ 1032328 h 1855484"/>
                  <a:gd name="connsiteX8" fmla="*/ 66436 w 894591"/>
                  <a:gd name="connsiteY8" fmla="*/ 473384 h 1855484"/>
                  <a:gd name="connsiteX9" fmla="*/ 26212 w 894591"/>
                  <a:gd name="connsiteY9" fmla="*/ 460898 h 1855484"/>
                  <a:gd name="connsiteX10" fmla="*/ 26212 w 894591"/>
                  <a:gd name="connsiteY10" fmla="*/ 341866 h 1855484"/>
                  <a:gd name="connsiteX11" fmla="*/ 26212 w 894591"/>
                  <a:gd name="connsiteY11" fmla="*/ 0 h 1855484"/>
                  <a:gd name="connsiteX12" fmla="*/ 48056 w 894591"/>
                  <a:gd name="connsiteY12" fmla="*/ 3334 h 1855484"/>
                  <a:gd name="connsiteX13" fmla="*/ 894591 w 894591"/>
                  <a:gd name="connsiteY13" fmla="*/ 1041997 h 1855484"/>
                  <a:gd name="connsiteX14" fmla="*/ 528212 w 894591"/>
                  <a:gd name="connsiteY14" fmla="*/ 1843667 h 1855484"/>
                  <a:gd name="connsiteX15" fmla="*/ 512005 w 894591"/>
                  <a:gd name="connsiteY15" fmla="*/ 1855484 h 1855484"/>
                  <a:gd name="connsiteX16" fmla="*/ 462230 w 894591"/>
                  <a:gd name="connsiteY16" fmla="*/ 1737733 h 1855484"/>
                  <a:gd name="connsiteX17" fmla="*/ 490542 w 894591"/>
                  <a:gd name="connsiteY17" fmla="*/ 1714086 h 1855484"/>
                  <a:gd name="connsiteX18" fmla="*/ 773664 w 894591"/>
                  <a:gd name="connsiteY18" fmla="*/ 1041997 h 1855484"/>
                  <a:gd name="connsiteX19" fmla="*/ 113700 w 894591"/>
                  <a:gd name="connsiteY19" fmla="*/ 144949 h 1855484"/>
                  <a:gd name="connsiteX20" fmla="*/ 26212 w 894591"/>
                  <a:gd name="connsiteY20" fmla="*/ 122454 h 1855484"/>
                  <a:gd name="connsiteX21" fmla="*/ 26212 w 894591"/>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65393"/>
                  <a:gd name="connsiteX1" fmla="*/ 139183 w 922883"/>
                  <a:gd name="connsiteY1" fmla="*/ 368332 h 1865393"/>
                  <a:gd name="connsiteX2" fmla="*/ 579428 w 922883"/>
                  <a:gd name="connsiteY2" fmla="*/ 1032508 h 1865393"/>
                  <a:gd name="connsiteX3" fmla="*/ 456323 w 922883"/>
                  <a:gd name="connsiteY3" fmla="*/ 1435527 h 1865393"/>
                  <a:gd name="connsiteX4" fmla="*/ 395450 w 922883"/>
                  <a:gd name="connsiteY4" fmla="*/ 1513000 h 1865393"/>
                  <a:gd name="connsiteX5" fmla="*/ 344773 w 922883"/>
                  <a:gd name="connsiteY5" fmla="*/ 1393114 h 1865393"/>
                  <a:gd name="connsiteX6" fmla="*/ 361621 w 922883"/>
                  <a:gd name="connsiteY6" fmla="*/ 1371672 h 1865393"/>
                  <a:gd name="connsiteX7" fmla="*/ 465221 w 922883"/>
                  <a:gd name="connsiteY7" fmla="*/ 1032508 h 1865393"/>
                  <a:gd name="connsiteX8" fmla="*/ 94728 w 922883"/>
                  <a:gd name="connsiteY8" fmla="*/ 473564 h 1865393"/>
                  <a:gd name="connsiteX9" fmla="*/ 54504 w 922883"/>
                  <a:gd name="connsiteY9" fmla="*/ 461078 h 1865393"/>
                  <a:gd name="connsiteX10" fmla="*/ 54504 w 922883"/>
                  <a:gd name="connsiteY10" fmla="*/ 342046 h 1865393"/>
                  <a:gd name="connsiteX11" fmla="*/ 54504 w 922883"/>
                  <a:gd name="connsiteY11" fmla="*/ 180 h 1865393"/>
                  <a:gd name="connsiteX12" fmla="*/ 76348 w 922883"/>
                  <a:gd name="connsiteY12" fmla="*/ 3514 h 1865393"/>
                  <a:gd name="connsiteX13" fmla="*/ 922883 w 922883"/>
                  <a:gd name="connsiteY13" fmla="*/ 1042177 h 1865393"/>
                  <a:gd name="connsiteX14" fmla="*/ 556504 w 922883"/>
                  <a:gd name="connsiteY14" fmla="*/ 1843847 h 1865393"/>
                  <a:gd name="connsiteX15" fmla="*/ 540297 w 922883"/>
                  <a:gd name="connsiteY15" fmla="*/ 1855664 h 1865393"/>
                  <a:gd name="connsiteX16" fmla="*/ 490522 w 922883"/>
                  <a:gd name="connsiteY16" fmla="*/ 1737913 h 1865393"/>
                  <a:gd name="connsiteX17" fmla="*/ 518834 w 922883"/>
                  <a:gd name="connsiteY17" fmla="*/ 1714266 h 1865393"/>
                  <a:gd name="connsiteX18" fmla="*/ 801956 w 922883"/>
                  <a:gd name="connsiteY18" fmla="*/ 1042177 h 1865393"/>
                  <a:gd name="connsiteX19" fmla="*/ 141992 w 922883"/>
                  <a:gd name="connsiteY19" fmla="*/ 145129 h 1865393"/>
                  <a:gd name="connsiteX20" fmla="*/ 54504 w 922883"/>
                  <a:gd name="connsiteY20" fmla="*/ 122634 h 1865393"/>
                  <a:gd name="connsiteX21" fmla="*/ 54504 w 922883"/>
                  <a:gd name="connsiteY21" fmla="*/ 180 h 1865393"/>
                  <a:gd name="connsiteX0" fmla="*/ 54504 w 922883"/>
                  <a:gd name="connsiteY0" fmla="*/ 342046 h 1866176"/>
                  <a:gd name="connsiteX1" fmla="*/ 139183 w 922883"/>
                  <a:gd name="connsiteY1" fmla="*/ 368332 h 1866176"/>
                  <a:gd name="connsiteX2" fmla="*/ 579428 w 922883"/>
                  <a:gd name="connsiteY2" fmla="*/ 1032508 h 1866176"/>
                  <a:gd name="connsiteX3" fmla="*/ 456323 w 922883"/>
                  <a:gd name="connsiteY3" fmla="*/ 1435527 h 1866176"/>
                  <a:gd name="connsiteX4" fmla="*/ 395450 w 922883"/>
                  <a:gd name="connsiteY4" fmla="*/ 1513000 h 1866176"/>
                  <a:gd name="connsiteX5" fmla="*/ 344773 w 922883"/>
                  <a:gd name="connsiteY5" fmla="*/ 1393114 h 1866176"/>
                  <a:gd name="connsiteX6" fmla="*/ 361621 w 922883"/>
                  <a:gd name="connsiteY6" fmla="*/ 1371672 h 1866176"/>
                  <a:gd name="connsiteX7" fmla="*/ 465221 w 922883"/>
                  <a:gd name="connsiteY7" fmla="*/ 1032508 h 1866176"/>
                  <a:gd name="connsiteX8" fmla="*/ 94728 w 922883"/>
                  <a:gd name="connsiteY8" fmla="*/ 473564 h 1866176"/>
                  <a:gd name="connsiteX9" fmla="*/ 54504 w 922883"/>
                  <a:gd name="connsiteY9" fmla="*/ 461078 h 1866176"/>
                  <a:gd name="connsiteX10" fmla="*/ 54504 w 922883"/>
                  <a:gd name="connsiteY10" fmla="*/ 342046 h 1866176"/>
                  <a:gd name="connsiteX11" fmla="*/ 54504 w 922883"/>
                  <a:gd name="connsiteY11" fmla="*/ 180 h 1866176"/>
                  <a:gd name="connsiteX12" fmla="*/ 76348 w 922883"/>
                  <a:gd name="connsiteY12" fmla="*/ 3514 h 1866176"/>
                  <a:gd name="connsiteX13" fmla="*/ 922883 w 922883"/>
                  <a:gd name="connsiteY13" fmla="*/ 1042177 h 1866176"/>
                  <a:gd name="connsiteX14" fmla="*/ 556504 w 922883"/>
                  <a:gd name="connsiteY14" fmla="*/ 1843847 h 1866176"/>
                  <a:gd name="connsiteX15" fmla="*/ 540297 w 922883"/>
                  <a:gd name="connsiteY15" fmla="*/ 1855664 h 1866176"/>
                  <a:gd name="connsiteX16" fmla="*/ 490522 w 922883"/>
                  <a:gd name="connsiteY16" fmla="*/ 1737913 h 1866176"/>
                  <a:gd name="connsiteX17" fmla="*/ 518834 w 922883"/>
                  <a:gd name="connsiteY17" fmla="*/ 1714266 h 1866176"/>
                  <a:gd name="connsiteX18" fmla="*/ 801956 w 922883"/>
                  <a:gd name="connsiteY18" fmla="*/ 1042177 h 1866176"/>
                  <a:gd name="connsiteX19" fmla="*/ 141992 w 922883"/>
                  <a:gd name="connsiteY19" fmla="*/ 145129 h 1866176"/>
                  <a:gd name="connsiteX20" fmla="*/ 54504 w 922883"/>
                  <a:gd name="connsiteY20" fmla="*/ 122634 h 1866176"/>
                  <a:gd name="connsiteX21" fmla="*/ 54504 w 922883"/>
                  <a:gd name="connsiteY21" fmla="*/ 180 h 1866176"/>
                  <a:gd name="connsiteX0" fmla="*/ 54504 w 922883"/>
                  <a:gd name="connsiteY0" fmla="*/ 342046 h 1862066"/>
                  <a:gd name="connsiteX1" fmla="*/ 139183 w 922883"/>
                  <a:gd name="connsiteY1" fmla="*/ 368332 h 1862066"/>
                  <a:gd name="connsiteX2" fmla="*/ 579428 w 922883"/>
                  <a:gd name="connsiteY2" fmla="*/ 1032508 h 1862066"/>
                  <a:gd name="connsiteX3" fmla="*/ 456323 w 922883"/>
                  <a:gd name="connsiteY3" fmla="*/ 1435527 h 1862066"/>
                  <a:gd name="connsiteX4" fmla="*/ 395450 w 922883"/>
                  <a:gd name="connsiteY4" fmla="*/ 1513000 h 1862066"/>
                  <a:gd name="connsiteX5" fmla="*/ 344773 w 922883"/>
                  <a:gd name="connsiteY5" fmla="*/ 1393114 h 1862066"/>
                  <a:gd name="connsiteX6" fmla="*/ 361621 w 922883"/>
                  <a:gd name="connsiteY6" fmla="*/ 1371672 h 1862066"/>
                  <a:gd name="connsiteX7" fmla="*/ 465221 w 922883"/>
                  <a:gd name="connsiteY7" fmla="*/ 1032508 h 1862066"/>
                  <a:gd name="connsiteX8" fmla="*/ 94728 w 922883"/>
                  <a:gd name="connsiteY8" fmla="*/ 473564 h 1862066"/>
                  <a:gd name="connsiteX9" fmla="*/ 54504 w 922883"/>
                  <a:gd name="connsiteY9" fmla="*/ 461078 h 1862066"/>
                  <a:gd name="connsiteX10" fmla="*/ 54504 w 922883"/>
                  <a:gd name="connsiteY10" fmla="*/ 342046 h 1862066"/>
                  <a:gd name="connsiteX11" fmla="*/ 54504 w 922883"/>
                  <a:gd name="connsiteY11" fmla="*/ 180 h 1862066"/>
                  <a:gd name="connsiteX12" fmla="*/ 76348 w 922883"/>
                  <a:gd name="connsiteY12" fmla="*/ 3514 h 1862066"/>
                  <a:gd name="connsiteX13" fmla="*/ 922883 w 922883"/>
                  <a:gd name="connsiteY13" fmla="*/ 1042177 h 1862066"/>
                  <a:gd name="connsiteX14" fmla="*/ 556504 w 922883"/>
                  <a:gd name="connsiteY14" fmla="*/ 1843847 h 1862066"/>
                  <a:gd name="connsiteX15" fmla="*/ 540297 w 922883"/>
                  <a:gd name="connsiteY15" fmla="*/ 1855664 h 1862066"/>
                  <a:gd name="connsiteX16" fmla="*/ 490522 w 922883"/>
                  <a:gd name="connsiteY16" fmla="*/ 1737913 h 1862066"/>
                  <a:gd name="connsiteX17" fmla="*/ 518834 w 922883"/>
                  <a:gd name="connsiteY17" fmla="*/ 1714266 h 1862066"/>
                  <a:gd name="connsiteX18" fmla="*/ 801956 w 922883"/>
                  <a:gd name="connsiteY18" fmla="*/ 1042177 h 1862066"/>
                  <a:gd name="connsiteX19" fmla="*/ 141992 w 922883"/>
                  <a:gd name="connsiteY19" fmla="*/ 145129 h 1862066"/>
                  <a:gd name="connsiteX20" fmla="*/ 54504 w 922883"/>
                  <a:gd name="connsiteY20" fmla="*/ 122634 h 1862066"/>
                  <a:gd name="connsiteX21" fmla="*/ 54504 w 922883"/>
                  <a:gd name="connsiteY21" fmla="*/ 180 h 1862066"/>
                  <a:gd name="connsiteX0" fmla="*/ 54504 w 922883"/>
                  <a:gd name="connsiteY0" fmla="*/ 342046 h 1862985"/>
                  <a:gd name="connsiteX1" fmla="*/ 139183 w 922883"/>
                  <a:gd name="connsiteY1" fmla="*/ 368332 h 1862985"/>
                  <a:gd name="connsiteX2" fmla="*/ 579428 w 922883"/>
                  <a:gd name="connsiteY2" fmla="*/ 1032508 h 1862985"/>
                  <a:gd name="connsiteX3" fmla="*/ 456323 w 922883"/>
                  <a:gd name="connsiteY3" fmla="*/ 1435527 h 1862985"/>
                  <a:gd name="connsiteX4" fmla="*/ 395450 w 922883"/>
                  <a:gd name="connsiteY4" fmla="*/ 1513000 h 1862985"/>
                  <a:gd name="connsiteX5" fmla="*/ 344773 w 922883"/>
                  <a:gd name="connsiteY5" fmla="*/ 1393114 h 1862985"/>
                  <a:gd name="connsiteX6" fmla="*/ 361621 w 922883"/>
                  <a:gd name="connsiteY6" fmla="*/ 1371672 h 1862985"/>
                  <a:gd name="connsiteX7" fmla="*/ 465221 w 922883"/>
                  <a:gd name="connsiteY7" fmla="*/ 1032508 h 1862985"/>
                  <a:gd name="connsiteX8" fmla="*/ 94728 w 922883"/>
                  <a:gd name="connsiteY8" fmla="*/ 473564 h 1862985"/>
                  <a:gd name="connsiteX9" fmla="*/ 54504 w 922883"/>
                  <a:gd name="connsiteY9" fmla="*/ 461078 h 1862985"/>
                  <a:gd name="connsiteX10" fmla="*/ 54504 w 922883"/>
                  <a:gd name="connsiteY10" fmla="*/ 342046 h 1862985"/>
                  <a:gd name="connsiteX11" fmla="*/ 54504 w 922883"/>
                  <a:gd name="connsiteY11" fmla="*/ 180 h 1862985"/>
                  <a:gd name="connsiteX12" fmla="*/ 76348 w 922883"/>
                  <a:gd name="connsiteY12" fmla="*/ 3514 h 1862985"/>
                  <a:gd name="connsiteX13" fmla="*/ 922883 w 922883"/>
                  <a:gd name="connsiteY13" fmla="*/ 1042177 h 1862985"/>
                  <a:gd name="connsiteX14" fmla="*/ 556504 w 922883"/>
                  <a:gd name="connsiteY14" fmla="*/ 1843847 h 1862985"/>
                  <a:gd name="connsiteX15" fmla="*/ 540297 w 922883"/>
                  <a:gd name="connsiteY15" fmla="*/ 1855664 h 1862985"/>
                  <a:gd name="connsiteX16" fmla="*/ 490522 w 922883"/>
                  <a:gd name="connsiteY16" fmla="*/ 1737913 h 1862985"/>
                  <a:gd name="connsiteX17" fmla="*/ 518834 w 922883"/>
                  <a:gd name="connsiteY17" fmla="*/ 1714266 h 1862985"/>
                  <a:gd name="connsiteX18" fmla="*/ 801956 w 922883"/>
                  <a:gd name="connsiteY18" fmla="*/ 1042177 h 1862985"/>
                  <a:gd name="connsiteX19" fmla="*/ 141992 w 922883"/>
                  <a:gd name="connsiteY19" fmla="*/ 145129 h 1862985"/>
                  <a:gd name="connsiteX20" fmla="*/ 54504 w 922883"/>
                  <a:gd name="connsiteY20" fmla="*/ 122634 h 1862985"/>
                  <a:gd name="connsiteX21" fmla="*/ 54504 w 922883"/>
                  <a:gd name="connsiteY21" fmla="*/ 180 h 1862985"/>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2883" h="1862276">
                    <a:moveTo>
                      <a:pt x="54504" y="342046"/>
                    </a:moveTo>
                    <a:cubicBezTo>
                      <a:pt x="91155" y="346596"/>
                      <a:pt x="110957" y="359570"/>
                      <a:pt x="139183" y="368332"/>
                    </a:cubicBezTo>
                    <a:cubicBezTo>
                      <a:pt x="397896" y="477759"/>
                      <a:pt x="579428" y="733934"/>
                      <a:pt x="579428" y="1032508"/>
                    </a:cubicBezTo>
                    <a:cubicBezTo>
                      <a:pt x="579428" y="1181795"/>
                      <a:pt x="534045" y="1320483"/>
                      <a:pt x="456323" y="1435527"/>
                    </a:cubicBezTo>
                    <a:lnTo>
                      <a:pt x="395450" y="1513000"/>
                    </a:lnTo>
                    <a:cubicBezTo>
                      <a:pt x="355388" y="1544650"/>
                      <a:pt x="258454" y="1498370"/>
                      <a:pt x="344773" y="1393114"/>
                    </a:cubicBezTo>
                    <a:lnTo>
                      <a:pt x="361621" y="1371672"/>
                    </a:lnTo>
                    <a:cubicBezTo>
                      <a:pt x="427029" y="1274856"/>
                      <a:pt x="465221" y="1158142"/>
                      <a:pt x="465221" y="1032508"/>
                    </a:cubicBezTo>
                    <a:cubicBezTo>
                      <a:pt x="465221" y="781240"/>
                      <a:pt x="312451" y="565653"/>
                      <a:pt x="94728" y="473564"/>
                    </a:cubicBezTo>
                    <a:lnTo>
                      <a:pt x="54504" y="461078"/>
                    </a:lnTo>
                    <a:cubicBezTo>
                      <a:pt x="8164" y="446676"/>
                      <a:pt x="12377" y="335385"/>
                      <a:pt x="54504" y="342046"/>
                    </a:cubicBezTo>
                    <a:close/>
                    <a:moveTo>
                      <a:pt x="54504" y="180"/>
                    </a:moveTo>
                    <a:lnTo>
                      <a:pt x="76348" y="3514"/>
                    </a:lnTo>
                    <a:cubicBezTo>
                      <a:pt x="559465" y="102374"/>
                      <a:pt x="922883" y="529835"/>
                      <a:pt x="922883" y="1042177"/>
                    </a:cubicBezTo>
                    <a:cubicBezTo>
                      <a:pt x="922883" y="1362391"/>
                      <a:pt x="780923" y="1649448"/>
                      <a:pt x="556504" y="1843847"/>
                    </a:cubicBezTo>
                    <a:lnTo>
                      <a:pt x="540297" y="1855664"/>
                    </a:lnTo>
                    <a:cubicBezTo>
                      <a:pt x="494216" y="1888026"/>
                      <a:pt x="418648" y="1794013"/>
                      <a:pt x="490522" y="1737913"/>
                    </a:cubicBezTo>
                    <a:lnTo>
                      <a:pt x="518834" y="1714266"/>
                    </a:lnTo>
                    <a:cubicBezTo>
                      <a:pt x="693513" y="1543702"/>
                      <a:pt x="801956" y="1305604"/>
                      <a:pt x="801956" y="1042177"/>
                    </a:cubicBezTo>
                    <a:cubicBezTo>
                      <a:pt x="801956" y="620694"/>
                      <a:pt x="524342" y="264052"/>
                      <a:pt x="141992" y="145129"/>
                    </a:cubicBezTo>
                    <a:lnTo>
                      <a:pt x="54504" y="122634"/>
                    </a:lnTo>
                    <a:cubicBezTo>
                      <a:pt x="-19218" y="117622"/>
                      <a:pt x="-17112" y="-5339"/>
                      <a:pt x="54504" y="1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8" name="Group 128"/>
            <p:cNvGrpSpPr/>
            <p:nvPr/>
          </p:nvGrpSpPr>
          <p:grpSpPr>
            <a:xfrm>
              <a:off x="10167384" y="3879495"/>
              <a:ext cx="275493" cy="556855"/>
              <a:chOff x="6247444" y="3868815"/>
              <a:chExt cx="1272282" cy="2571666"/>
            </a:xfrm>
            <a:grpFill/>
          </p:grpSpPr>
          <p:sp>
            <p:nvSpPr>
              <p:cNvPr id="189" name="Oval 129"/>
              <p:cNvSpPr/>
              <p:nvPr/>
            </p:nvSpPr>
            <p:spPr>
              <a:xfrm>
                <a:off x="6648922" y="3868815"/>
                <a:ext cx="477260" cy="4772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0" name="Group 130"/>
              <p:cNvGrpSpPr/>
              <p:nvPr/>
            </p:nvGrpSpPr>
            <p:grpSpPr>
              <a:xfrm>
                <a:off x="6247444" y="4105086"/>
                <a:ext cx="1272282" cy="2335395"/>
                <a:chOff x="6247444" y="4105086"/>
                <a:chExt cx="1272282" cy="2335395"/>
              </a:xfrm>
              <a:grpFill/>
            </p:grpSpPr>
            <p:sp>
              <p:nvSpPr>
                <p:cNvPr id="191" name="Rectangle 4"/>
                <p:cNvSpPr/>
                <p:nvPr/>
              </p:nvSpPr>
              <p:spPr>
                <a:xfrm rot="11702868">
                  <a:off x="6452017" y="4109326"/>
                  <a:ext cx="295928" cy="2331155"/>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Rectangle 4"/>
                <p:cNvSpPr/>
                <p:nvPr/>
              </p:nvSpPr>
              <p:spPr>
                <a:xfrm rot="9900000">
                  <a:off x="7035477" y="4105086"/>
                  <a:ext cx="288741" cy="2331720"/>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4"/>
                <p:cNvSpPr/>
                <p:nvPr/>
              </p:nvSpPr>
              <p:spPr>
                <a:xfrm rot="3000000">
                  <a:off x="6753228" y="5210348"/>
                  <a:ext cx="164592" cy="1176159"/>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Rectangle 4"/>
                <p:cNvSpPr/>
                <p:nvPr/>
              </p:nvSpPr>
              <p:spPr>
                <a:xfrm rot="7800000">
                  <a:off x="6849351" y="5199533"/>
                  <a:ext cx="164592" cy="1176159"/>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97" name="Group 25"/>
          <p:cNvGrpSpPr/>
          <p:nvPr/>
        </p:nvGrpSpPr>
        <p:grpSpPr>
          <a:xfrm>
            <a:off x="6347997" y="2852225"/>
            <a:ext cx="1246836" cy="685364"/>
            <a:chOff x="6348824" y="2852225"/>
            <a:chExt cx="1246998" cy="685364"/>
          </a:xfrm>
        </p:grpSpPr>
        <p:sp>
          <p:nvSpPr>
            <p:cNvPr id="198" name="TextBox 270"/>
            <p:cNvSpPr txBox="1"/>
            <p:nvPr/>
          </p:nvSpPr>
          <p:spPr>
            <a:xfrm>
              <a:off x="6348824" y="3137479"/>
              <a:ext cx="1246998" cy="400110"/>
            </a:xfrm>
            <a:prstGeom prst="rect">
              <a:avLst/>
            </a:prstGeom>
            <a:noFill/>
          </p:spPr>
          <p:txBody>
            <a:bodyPr wrap="square" rtlCol="0">
              <a:spAutoFit/>
            </a:bodyPr>
            <a:lstStyle/>
            <a:p>
              <a:pPr algn="ctr"/>
              <a:r>
                <a:rPr lang="en-US" b="1" dirty="0" smtClean="0"/>
                <a:t>Spain</a:t>
              </a:r>
              <a:endParaRPr lang="en-US" b="1" dirty="0"/>
            </a:p>
          </p:txBody>
        </p:sp>
        <p:sp>
          <p:nvSpPr>
            <p:cNvPr id="199" name="Oval 262"/>
            <p:cNvSpPr/>
            <p:nvPr/>
          </p:nvSpPr>
          <p:spPr>
            <a:xfrm rot="1636835">
              <a:off x="6871017" y="2852225"/>
              <a:ext cx="228466" cy="2284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0" name="Picture 22"/>
          <p:cNvPicPr>
            <a:picLocks noChangeAspect="1"/>
          </p:cNvPicPr>
          <p:nvPr/>
        </p:nvPicPr>
        <p:blipFill>
          <a:blip r:embed="rId8" cstate="email">
            <a:extLst>
              <a:ext uri="{28A0092B-C50C-407E-A947-70E740481C1C}">
                <a14:useLocalDpi xmlns:a14="http://schemas.microsoft.com/office/drawing/2010/main" xmlns=""/>
              </a:ext>
            </a:extLst>
          </a:blip>
          <a:stretch>
            <a:fillRect/>
          </a:stretch>
        </p:blipFill>
        <p:spPr>
          <a:xfrm>
            <a:off x="3054879" y="4335782"/>
            <a:ext cx="1371117" cy="517087"/>
          </a:xfrm>
          <a:prstGeom prst="rect">
            <a:avLst/>
          </a:prstGeom>
        </p:spPr>
      </p:pic>
      <p:grpSp>
        <p:nvGrpSpPr>
          <p:cNvPr id="201" name="Group 18"/>
          <p:cNvGrpSpPr/>
          <p:nvPr/>
        </p:nvGrpSpPr>
        <p:grpSpPr>
          <a:xfrm>
            <a:off x="399665" y="2552743"/>
            <a:ext cx="1098303" cy="623156"/>
            <a:chOff x="718107" y="3701787"/>
            <a:chExt cx="1098446" cy="623156"/>
          </a:xfrm>
        </p:grpSpPr>
        <p:sp>
          <p:nvSpPr>
            <p:cNvPr id="202" name="Trapezoid 237"/>
            <p:cNvSpPr/>
            <p:nvPr/>
          </p:nvSpPr>
          <p:spPr>
            <a:xfrm>
              <a:off x="1020417" y="4205055"/>
              <a:ext cx="541725" cy="119888"/>
            </a:xfrm>
            <a:prstGeom prst="trapezoid">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Rectangle 238"/>
            <p:cNvSpPr/>
            <p:nvPr/>
          </p:nvSpPr>
          <p:spPr>
            <a:xfrm>
              <a:off x="718107" y="3701787"/>
              <a:ext cx="1098446" cy="512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Rectangle 11"/>
            <p:cNvSpPr/>
            <p:nvPr/>
          </p:nvSpPr>
          <p:spPr>
            <a:xfrm>
              <a:off x="805291" y="3773715"/>
              <a:ext cx="930757" cy="36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 name="Picture 240"/>
            <p:cNvPicPr>
              <a:picLocks noChangeAspect="1"/>
            </p:cNvPicPr>
            <p:nvPr/>
          </p:nvPicPr>
          <p:blipFill rotWithShape="1">
            <a:blip r:embed="rId9" cstate="email">
              <a:extLst>
                <a:ext uri="{28A0092B-C50C-407E-A947-70E740481C1C}">
                  <a14:useLocalDpi xmlns:a14="http://schemas.microsoft.com/office/drawing/2010/main" xmlns=""/>
                </a:ext>
              </a:extLst>
            </a:blip>
            <a:srcRect/>
            <a:stretch/>
          </p:blipFill>
          <p:spPr>
            <a:xfrm>
              <a:off x="928988" y="3829635"/>
              <a:ext cx="693512" cy="260947"/>
            </a:xfrm>
            <a:prstGeom prst="rect">
              <a:avLst/>
            </a:prstGeom>
          </p:spPr>
        </p:pic>
      </p:grpSp>
      <p:grpSp>
        <p:nvGrpSpPr>
          <p:cNvPr id="206" name="Group 23"/>
          <p:cNvGrpSpPr/>
          <p:nvPr/>
        </p:nvGrpSpPr>
        <p:grpSpPr>
          <a:xfrm>
            <a:off x="2797184" y="1462206"/>
            <a:ext cx="1252798" cy="1556592"/>
            <a:chOff x="2797548" y="1462206"/>
            <a:chExt cx="1252961" cy="1556592"/>
          </a:xfrm>
        </p:grpSpPr>
        <p:grpSp>
          <p:nvGrpSpPr>
            <p:cNvPr id="207" name="Group 4"/>
            <p:cNvGrpSpPr/>
            <p:nvPr/>
          </p:nvGrpSpPr>
          <p:grpSpPr>
            <a:xfrm>
              <a:off x="2797548" y="1462206"/>
              <a:ext cx="1252961" cy="1556592"/>
              <a:chOff x="4151618" y="2148549"/>
              <a:chExt cx="2748722" cy="3414820"/>
            </a:xfrm>
          </p:grpSpPr>
          <p:grpSp>
            <p:nvGrpSpPr>
              <p:cNvPr id="209" name="Group 188"/>
              <p:cNvGrpSpPr/>
              <p:nvPr/>
            </p:nvGrpSpPr>
            <p:grpSpPr>
              <a:xfrm>
                <a:off x="4151618" y="2148549"/>
                <a:ext cx="2748722" cy="3414820"/>
                <a:chOff x="3015227" y="900331"/>
                <a:chExt cx="3079186" cy="4796834"/>
              </a:xfrm>
            </p:grpSpPr>
            <p:sp>
              <p:nvSpPr>
                <p:cNvPr id="215" name="Rounded Rectangle 305"/>
                <p:cNvSpPr/>
                <p:nvPr/>
              </p:nvSpPr>
              <p:spPr>
                <a:xfrm>
                  <a:off x="3015227" y="900331"/>
                  <a:ext cx="3079186" cy="4796834"/>
                </a:xfrm>
                <a:prstGeom prst="roundRect">
                  <a:avLst>
                    <a:gd name="adj" fmla="val 835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306"/>
                <p:cNvSpPr/>
                <p:nvPr/>
              </p:nvSpPr>
              <p:spPr>
                <a:xfrm>
                  <a:off x="3368546" y="1474122"/>
                  <a:ext cx="2359847" cy="3569704"/>
                </a:xfrm>
                <a:prstGeom prst="rect">
                  <a:avLst/>
                </a:prstGeom>
                <a:solidFill>
                  <a:schemeClr val="bg1"/>
                </a:solidFill>
                <a:ln w="349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ounded Rectangle 308"/>
                <p:cNvSpPr/>
                <p:nvPr/>
              </p:nvSpPr>
              <p:spPr>
                <a:xfrm>
                  <a:off x="3076360" y="979017"/>
                  <a:ext cx="2945940" cy="4643559"/>
                </a:xfrm>
                <a:prstGeom prst="roundRect">
                  <a:avLst>
                    <a:gd name="adj" fmla="val 8358"/>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0" name="Group 3"/>
              <p:cNvGrpSpPr/>
              <p:nvPr/>
            </p:nvGrpSpPr>
            <p:grpSpPr>
              <a:xfrm>
                <a:off x="5344391" y="5210631"/>
                <a:ext cx="332102" cy="193945"/>
                <a:chOff x="5302703" y="5194756"/>
                <a:chExt cx="332102" cy="193945"/>
              </a:xfrm>
            </p:grpSpPr>
            <p:sp>
              <p:nvSpPr>
                <p:cNvPr id="211" name="Rectangle 2"/>
                <p:cNvSpPr/>
                <p:nvPr/>
              </p:nvSpPr>
              <p:spPr>
                <a:xfrm>
                  <a:off x="5302703" y="5194756"/>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Rectangle 215"/>
                <p:cNvSpPr/>
                <p:nvPr/>
              </p:nvSpPr>
              <p:spPr>
                <a:xfrm>
                  <a:off x="5302703" y="5250260"/>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Rectangle 216"/>
                <p:cNvSpPr/>
                <p:nvPr/>
              </p:nvSpPr>
              <p:spPr>
                <a:xfrm>
                  <a:off x="5302703" y="5305764"/>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Rectangle 217"/>
                <p:cNvSpPr/>
                <p:nvPr/>
              </p:nvSpPr>
              <p:spPr>
                <a:xfrm>
                  <a:off x="5302703" y="5361269"/>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08" name="TextBox 19"/>
            <p:cNvSpPr txBox="1"/>
            <p:nvPr/>
          </p:nvSpPr>
          <p:spPr>
            <a:xfrm>
              <a:off x="2938898" y="2031868"/>
              <a:ext cx="944224" cy="400110"/>
            </a:xfrm>
            <a:prstGeom prst="rect">
              <a:avLst/>
            </a:prstGeom>
            <a:noFill/>
          </p:spPr>
          <p:txBody>
            <a:bodyPr wrap="square" rtlCol="0">
              <a:spAutoFit/>
            </a:bodyPr>
            <a:lstStyle/>
            <a:p>
              <a:pPr algn="ctr"/>
              <a:r>
                <a:rPr lang="en-US" sz="2000" b="1" dirty="0" smtClean="0">
                  <a:solidFill>
                    <a:schemeClr val="accent5">
                      <a:lumMod val="75000"/>
                    </a:schemeClr>
                  </a:solidFill>
                </a:rPr>
                <a:t>US</a:t>
              </a:r>
              <a:endParaRPr lang="en-US" sz="2000" b="1" dirty="0">
                <a:solidFill>
                  <a:schemeClr val="accent5">
                    <a:lumMod val="75000"/>
                  </a:schemeClr>
                </a:solidFill>
              </a:endParaRPr>
            </a:p>
          </p:txBody>
        </p:sp>
      </p:grpSp>
      <p:grpSp>
        <p:nvGrpSpPr>
          <p:cNvPr id="218" name="Group 307"/>
          <p:cNvGrpSpPr/>
          <p:nvPr/>
        </p:nvGrpSpPr>
        <p:grpSpPr>
          <a:xfrm>
            <a:off x="2787657" y="1457618"/>
            <a:ext cx="1252798" cy="1556592"/>
            <a:chOff x="2797548" y="1462206"/>
            <a:chExt cx="1252961" cy="1556592"/>
          </a:xfrm>
        </p:grpSpPr>
        <p:grpSp>
          <p:nvGrpSpPr>
            <p:cNvPr id="219" name="Group 310"/>
            <p:cNvGrpSpPr/>
            <p:nvPr/>
          </p:nvGrpSpPr>
          <p:grpSpPr>
            <a:xfrm>
              <a:off x="2797548" y="1462206"/>
              <a:ext cx="1252961" cy="1556592"/>
              <a:chOff x="4151618" y="2148549"/>
              <a:chExt cx="2748722" cy="3414820"/>
            </a:xfrm>
          </p:grpSpPr>
          <p:grpSp>
            <p:nvGrpSpPr>
              <p:cNvPr id="221" name="Group 318"/>
              <p:cNvGrpSpPr/>
              <p:nvPr/>
            </p:nvGrpSpPr>
            <p:grpSpPr>
              <a:xfrm>
                <a:off x="4151618" y="2148549"/>
                <a:ext cx="2748722" cy="3414820"/>
                <a:chOff x="3015227" y="900331"/>
                <a:chExt cx="3079186" cy="4796834"/>
              </a:xfrm>
            </p:grpSpPr>
            <p:sp>
              <p:nvSpPr>
                <p:cNvPr id="227" name="Rounded Rectangle 358"/>
                <p:cNvSpPr/>
                <p:nvPr/>
              </p:nvSpPr>
              <p:spPr>
                <a:xfrm>
                  <a:off x="3015227" y="900331"/>
                  <a:ext cx="3079186" cy="4796834"/>
                </a:xfrm>
                <a:prstGeom prst="roundRect">
                  <a:avLst>
                    <a:gd name="adj" fmla="val 835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Rectangle 359"/>
                <p:cNvSpPr/>
                <p:nvPr/>
              </p:nvSpPr>
              <p:spPr>
                <a:xfrm>
                  <a:off x="3368546" y="1474122"/>
                  <a:ext cx="2359847" cy="3569704"/>
                </a:xfrm>
                <a:prstGeom prst="rect">
                  <a:avLst/>
                </a:prstGeom>
                <a:solidFill>
                  <a:schemeClr val="bg1"/>
                </a:solidFill>
                <a:ln w="349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Rounded Rectangle 360"/>
                <p:cNvSpPr/>
                <p:nvPr/>
              </p:nvSpPr>
              <p:spPr>
                <a:xfrm>
                  <a:off x="3076360" y="979017"/>
                  <a:ext cx="2945940" cy="4643559"/>
                </a:xfrm>
                <a:prstGeom prst="roundRect">
                  <a:avLst>
                    <a:gd name="adj" fmla="val 8358"/>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2" name="Group 353"/>
              <p:cNvGrpSpPr/>
              <p:nvPr/>
            </p:nvGrpSpPr>
            <p:grpSpPr>
              <a:xfrm>
                <a:off x="5344391" y="5210631"/>
                <a:ext cx="332102" cy="193945"/>
                <a:chOff x="5302703" y="5194756"/>
                <a:chExt cx="332102" cy="193945"/>
              </a:xfrm>
            </p:grpSpPr>
            <p:sp>
              <p:nvSpPr>
                <p:cNvPr id="223" name="Rectangle 354"/>
                <p:cNvSpPr/>
                <p:nvPr/>
              </p:nvSpPr>
              <p:spPr>
                <a:xfrm>
                  <a:off x="5302703" y="5194756"/>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Rectangle 355"/>
                <p:cNvSpPr/>
                <p:nvPr/>
              </p:nvSpPr>
              <p:spPr>
                <a:xfrm>
                  <a:off x="5302703" y="5250260"/>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Rectangle 356"/>
                <p:cNvSpPr/>
                <p:nvPr/>
              </p:nvSpPr>
              <p:spPr>
                <a:xfrm>
                  <a:off x="5302703" y="5305764"/>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357"/>
                <p:cNvSpPr/>
                <p:nvPr/>
              </p:nvSpPr>
              <p:spPr>
                <a:xfrm>
                  <a:off x="5302703" y="5361269"/>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20" name="TextBox 314"/>
            <p:cNvSpPr txBox="1"/>
            <p:nvPr/>
          </p:nvSpPr>
          <p:spPr>
            <a:xfrm>
              <a:off x="2938898" y="2031868"/>
              <a:ext cx="944224" cy="400110"/>
            </a:xfrm>
            <a:prstGeom prst="rect">
              <a:avLst/>
            </a:prstGeom>
            <a:noFill/>
          </p:spPr>
          <p:txBody>
            <a:bodyPr wrap="square" rtlCol="0">
              <a:spAutoFit/>
            </a:bodyPr>
            <a:lstStyle/>
            <a:p>
              <a:pPr algn="ctr"/>
              <a:r>
                <a:rPr lang="en-US" sz="2000" b="1" dirty="0" smtClean="0">
                  <a:solidFill>
                    <a:schemeClr val="accent5">
                      <a:lumMod val="75000"/>
                    </a:schemeClr>
                  </a:solidFill>
                </a:rPr>
                <a:t>US</a:t>
              </a:r>
              <a:endParaRPr lang="en-US" sz="2000" b="1" dirty="0">
                <a:solidFill>
                  <a:schemeClr val="accent5">
                    <a:lumMod val="75000"/>
                  </a:schemeClr>
                </a:solidFill>
              </a:endParaRPr>
            </a:p>
          </p:txBody>
        </p:sp>
      </p:grpSp>
      <p:grpSp>
        <p:nvGrpSpPr>
          <p:cNvPr id="230" name="Group 21"/>
          <p:cNvGrpSpPr/>
          <p:nvPr/>
        </p:nvGrpSpPr>
        <p:grpSpPr>
          <a:xfrm>
            <a:off x="3660790" y="1677000"/>
            <a:ext cx="1252798" cy="1556592"/>
            <a:chOff x="2407216" y="3118416"/>
            <a:chExt cx="1252961" cy="1556592"/>
          </a:xfrm>
        </p:grpSpPr>
        <p:grpSp>
          <p:nvGrpSpPr>
            <p:cNvPr id="231" name="Group 245"/>
            <p:cNvGrpSpPr/>
            <p:nvPr/>
          </p:nvGrpSpPr>
          <p:grpSpPr>
            <a:xfrm>
              <a:off x="2407216" y="3118416"/>
              <a:ext cx="1252961" cy="1556592"/>
              <a:chOff x="4151618" y="2148549"/>
              <a:chExt cx="2748722" cy="3414820"/>
            </a:xfrm>
          </p:grpSpPr>
          <p:grpSp>
            <p:nvGrpSpPr>
              <p:cNvPr id="233" name="Group 246"/>
              <p:cNvGrpSpPr/>
              <p:nvPr/>
            </p:nvGrpSpPr>
            <p:grpSpPr>
              <a:xfrm>
                <a:off x="4151618" y="2148549"/>
                <a:ext cx="2748722" cy="3414820"/>
                <a:chOff x="3015227" y="900331"/>
                <a:chExt cx="3079186" cy="4796834"/>
              </a:xfrm>
            </p:grpSpPr>
            <p:sp>
              <p:nvSpPr>
                <p:cNvPr id="239" name="Rounded Rectangle 267"/>
                <p:cNvSpPr/>
                <p:nvPr/>
              </p:nvSpPr>
              <p:spPr>
                <a:xfrm>
                  <a:off x="3015227" y="900331"/>
                  <a:ext cx="3079186" cy="4796834"/>
                </a:xfrm>
                <a:prstGeom prst="roundRect">
                  <a:avLst>
                    <a:gd name="adj" fmla="val 835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Rectangle 269"/>
                <p:cNvSpPr/>
                <p:nvPr/>
              </p:nvSpPr>
              <p:spPr>
                <a:xfrm>
                  <a:off x="3368546" y="1474122"/>
                  <a:ext cx="2359847" cy="3569704"/>
                </a:xfrm>
                <a:prstGeom prst="rect">
                  <a:avLst/>
                </a:prstGeom>
                <a:solidFill>
                  <a:schemeClr val="bg1"/>
                </a:solidFill>
                <a:ln w="349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Rounded Rectangle 272"/>
                <p:cNvSpPr/>
                <p:nvPr/>
              </p:nvSpPr>
              <p:spPr>
                <a:xfrm>
                  <a:off x="3076360" y="979017"/>
                  <a:ext cx="2945940" cy="4643559"/>
                </a:xfrm>
                <a:prstGeom prst="roundRect">
                  <a:avLst>
                    <a:gd name="adj" fmla="val 8358"/>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4" name="Group 247"/>
              <p:cNvGrpSpPr/>
              <p:nvPr/>
            </p:nvGrpSpPr>
            <p:grpSpPr>
              <a:xfrm>
                <a:off x="5344391" y="5210631"/>
                <a:ext cx="332102" cy="193945"/>
                <a:chOff x="5302703" y="5194756"/>
                <a:chExt cx="332102" cy="193945"/>
              </a:xfrm>
            </p:grpSpPr>
            <p:sp>
              <p:nvSpPr>
                <p:cNvPr id="235" name="Rectangle 248"/>
                <p:cNvSpPr/>
                <p:nvPr/>
              </p:nvSpPr>
              <p:spPr>
                <a:xfrm>
                  <a:off x="5302703" y="5194756"/>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Rectangle 249"/>
                <p:cNvSpPr/>
                <p:nvPr/>
              </p:nvSpPr>
              <p:spPr>
                <a:xfrm>
                  <a:off x="5302703" y="5250260"/>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Rectangle 259"/>
                <p:cNvSpPr/>
                <p:nvPr/>
              </p:nvSpPr>
              <p:spPr>
                <a:xfrm>
                  <a:off x="5302703" y="5305764"/>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8" name="Rectangle 263"/>
                <p:cNvSpPr/>
                <p:nvPr/>
              </p:nvSpPr>
              <p:spPr>
                <a:xfrm>
                  <a:off x="5302703" y="5361269"/>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32" name="TextBox 301"/>
            <p:cNvSpPr txBox="1"/>
            <p:nvPr/>
          </p:nvSpPr>
          <p:spPr>
            <a:xfrm>
              <a:off x="2559080" y="3668985"/>
              <a:ext cx="944224" cy="400110"/>
            </a:xfrm>
            <a:prstGeom prst="rect">
              <a:avLst/>
            </a:prstGeom>
            <a:noFill/>
          </p:spPr>
          <p:txBody>
            <a:bodyPr wrap="square" rtlCol="0">
              <a:spAutoFit/>
            </a:bodyPr>
            <a:lstStyle/>
            <a:p>
              <a:pPr algn="ctr"/>
              <a:r>
                <a:rPr lang="en-US" sz="2000" b="1" dirty="0" smtClean="0">
                  <a:solidFill>
                    <a:schemeClr val="accent5">
                      <a:lumMod val="75000"/>
                    </a:schemeClr>
                  </a:solidFill>
                </a:rPr>
                <a:t>BR</a:t>
              </a:r>
              <a:endParaRPr lang="en-US" sz="2000" b="1" dirty="0">
                <a:solidFill>
                  <a:schemeClr val="accent5">
                    <a:lumMod val="75000"/>
                  </a:schemeClr>
                </a:solidFill>
              </a:endParaRPr>
            </a:p>
          </p:txBody>
        </p:sp>
      </p:grpSp>
      <p:grpSp>
        <p:nvGrpSpPr>
          <p:cNvPr id="242" name="Group 20"/>
          <p:cNvGrpSpPr/>
          <p:nvPr/>
        </p:nvGrpSpPr>
        <p:grpSpPr>
          <a:xfrm>
            <a:off x="4551585" y="1878459"/>
            <a:ext cx="1252798" cy="1556592"/>
            <a:chOff x="5540858" y="1762205"/>
            <a:chExt cx="1252961" cy="1556592"/>
          </a:xfrm>
        </p:grpSpPr>
        <p:grpSp>
          <p:nvGrpSpPr>
            <p:cNvPr id="243" name="Group 273"/>
            <p:cNvGrpSpPr/>
            <p:nvPr/>
          </p:nvGrpSpPr>
          <p:grpSpPr>
            <a:xfrm>
              <a:off x="5540858" y="1762205"/>
              <a:ext cx="1252961" cy="1556592"/>
              <a:chOff x="4151618" y="2148549"/>
              <a:chExt cx="2748722" cy="3414820"/>
            </a:xfrm>
          </p:grpSpPr>
          <p:grpSp>
            <p:nvGrpSpPr>
              <p:cNvPr id="245" name="Group 274"/>
              <p:cNvGrpSpPr/>
              <p:nvPr/>
            </p:nvGrpSpPr>
            <p:grpSpPr>
              <a:xfrm>
                <a:off x="4151618" y="2148549"/>
                <a:ext cx="2748722" cy="3414820"/>
                <a:chOff x="3015227" y="900331"/>
                <a:chExt cx="3079186" cy="4796834"/>
              </a:xfrm>
            </p:grpSpPr>
            <p:sp>
              <p:nvSpPr>
                <p:cNvPr id="251" name="Rounded Rectangle 288"/>
                <p:cNvSpPr/>
                <p:nvPr/>
              </p:nvSpPr>
              <p:spPr>
                <a:xfrm>
                  <a:off x="3015227" y="900331"/>
                  <a:ext cx="3079186" cy="4796834"/>
                </a:xfrm>
                <a:prstGeom prst="roundRect">
                  <a:avLst>
                    <a:gd name="adj" fmla="val 835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Rectangle 299"/>
                <p:cNvSpPr/>
                <p:nvPr/>
              </p:nvSpPr>
              <p:spPr>
                <a:xfrm>
                  <a:off x="3368546" y="1474122"/>
                  <a:ext cx="2359847" cy="3569704"/>
                </a:xfrm>
                <a:prstGeom prst="rect">
                  <a:avLst/>
                </a:prstGeom>
                <a:solidFill>
                  <a:schemeClr val="bg1"/>
                </a:solidFill>
                <a:ln w="349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Rounded Rectangle 300"/>
                <p:cNvSpPr/>
                <p:nvPr/>
              </p:nvSpPr>
              <p:spPr>
                <a:xfrm>
                  <a:off x="3076360" y="979017"/>
                  <a:ext cx="2945940" cy="4643559"/>
                </a:xfrm>
                <a:prstGeom prst="roundRect">
                  <a:avLst>
                    <a:gd name="adj" fmla="val 8358"/>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6" name="Group 282"/>
              <p:cNvGrpSpPr/>
              <p:nvPr/>
            </p:nvGrpSpPr>
            <p:grpSpPr>
              <a:xfrm>
                <a:off x="5344391" y="5210631"/>
                <a:ext cx="332102" cy="193945"/>
                <a:chOff x="5302703" y="5194756"/>
                <a:chExt cx="332102" cy="193945"/>
              </a:xfrm>
            </p:grpSpPr>
            <p:sp>
              <p:nvSpPr>
                <p:cNvPr id="247" name="Rectangle 283"/>
                <p:cNvSpPr/>
                <p:nvPr/>
              </p:nvSpPr>
              <p:spPr>
                <a:xfrm>
                  <a:off x="5302703" y="5194756"/>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8" name="Rectangle 284"/>
                <p:cNvSpPr/>
                <p:nvPr/>
              </p:nvSpPr>
              <p:spPr>
                <a:xfrm>
                  <a:off x="5302703" y="5250260"/>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Rectangle 285"/>
                <p:cNvSpPr/>
                <p:nvPr/>
              </p:nvSpPr>
              <p:spPr>
                <a:xfrm>
                  <a:off x="5302703" y="5305764"/>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Rectangle 286"/>
                <p:cNvSpPr/>
                <p:nvPr/>
              </p:nvSpPr>
              <p:spPr>
                <a:xfrm>
                  <a:off x="5302703" y="5361269"/>
                  <a:ext cx="332102" cy="274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44" name="TextBox 304"/>
            <p:cNvSpPr txBox="1"/>
            <p:nvPr/>
          </p:nvSpPr>
          <p:spPr>
            <a:xfrm>
              <a:off x="5700657" y="2293403"/>
              <a:ext cx="944224" cy="400110"/>
            </a:xfrm>
            <a:prstGeom prst="rect">
              <a:avLst/>
            </a:prstGeom>
            <a:noFill/>
          </p:spPr>
          <p:txBody>
            <a:bodyPr wrap="square" rtlCol="0">
              <a:spAutoFit/>
            </a:bodyPr>
            <a:lstStyle/>
            <a:p>
              <a:pPr algn="ctr"/>
              <a:r>
                <a:rPr lang="en-US" sz="2000" b="1" dirty="0" smtClean="0">
                  <a:solidFill>
                    <a:schemeClr val="accent5">
                      <a:lumMod val="75000"/>
                    </a:schemeClr>
                  </a:solidFill>
                </a:rPr>
                <a:t>SP</a:t>
              </a:r>
              <a:endParaRPr lang="en-US" sz="2000" b="1" dirty="0">
                <a:solidFill>
                  <a:schemeClr val="accent5">
                    <a:lumMod val="75000"/>
                  </a:schemeClr>
                </a:solidFill>
              </a:endParaRPr>
            </a:p>
          </p:txBody>
        </p:sp>
      </p:grpSp>
      <p:grpSp>
        <p:nvGrpSpPr>
          <p:cNvPr id="254" name="Group 29"/>
          <p:cNvGrpSpPr/>
          <p:nvPr/>
        </p:nvGrpSpPr>
        <p:grpSpPr>
          <a:xfrm>
            <a:off x="8173917" y="3711914"/>
            <a:ext cx="3633958" cy="2937630"/>
            <a:chOff x="8170997" y="3782313"/>
            <a:chExt cx="3634431" cy="2937630"/>
          </a:xfrm>
        </p:grpSpPr>
        <p:sp>
          <p:nvSpPr>
            <p:cNvPr id="255" name="Rounded Rectangle 416"/>
            <p:cNvSpPr/>
            <p:nvPr/>
          </p:nvSpPr>
          <p:spPr>
            <a:xfrm>
              <a:off x="8170997" y="3782313"/>
              <a:ext cx="3634431" cy="2937630"/>
            </a:xfrm>
            <a:prstGeom prst="roundRect">
              <a:avLst>
                <a:gd name="adj" fmla="val 1119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6" name="Group 28"/>
            <p:cNvGrpSpPr/>
            <p:nvPr/>
          </p:nvGrpSpPr>
          <p:grpSpPr>
            <a:xfrm>
              <a:off x="8366333" y="3913990"/>
              <a:ext cx="3328059" cy="2339102"/>
              <a:chOff x="8379561" y="3900760"/>
              <a:chExt cx="3328059" cy="2339102"/>
            </a:xfrm>
          </p:grpSpPr>
          <p:sp>
            <p:nvSpPr>
              <p:cNvPr id="257" name="TextBox 417"/>
              <p:cNvSpPr txBox="1"/>
              <p:nvPr/>
            </p:nvSpPr>
            <p:spPr>
              <a:xfrm>
                <a:off x="8655693" y="3900760"/>
                <a:ext cx="3051927" cy="2339102"/>
              </a:xfrm>
              <a:prstGeom prst="rect">
                <a:avLst/>
              </a:prstGeom>
              <a:noFill/>
            </p:spPr>
            <p:txBody>
              <a:bodyPr wrap="square" rtlCol="0">
                <a:spAutoFit/>
              </a:bodyPr>
              <a:lstStyle/>
              <a:p>
                <a:pPr>
                  <a:spcBef>
                    <a:spcPts val="1200"/>
                  </a:spcBef>
                </a:pPr>
                <a:r>
                  <a:rPr lang="zh-CN" altLang="en-US" sz="1600" dirty="0" smtClean="0">
                    <a:latin typeface="微软雅黑" panose="020B0503020204020204" pitchFamily="34" charset="-122"/>
                    <a:ea typeface="微软雅黑" panose="020B0503020204020204" pitchFamily="34" charset="-122"/>
                  </a:rPr>
                  <a:t>本地服务经验及经济</a:t>
                </a:r>
                <a:endParaRPr lang="en-US" altLang="zh-CN" sz="1600" dirty="0" smtClean="0">
                  <a:latin typeface="微软雅黑" panose="020B0503020204020204" pitchFamily="34" charset="-122"/>
                  <a:ea typeface="微软雅黑" panose="020B0503020204020204" pitchFamily="34" charset="-122"/>
                </a:endParaRPr>
              </a:p>
              <a:p>
                <a:pPr>
                  <a:spcBef>
                    <a:spcPts val="1200"/>
                  </a:spcBef>
                </a:pPr>
                <a:r>
                  <a:rPr lang="zh-CN" altLang="en-US" sz="1600" dirty="0" smtClean="0">
                    <a:latin typeface="微软雅黑" panose="020B0503020204020204" pitchFamily="34" charset="-122"/>
                    <a:ea typeface="微软雅黑" panose="020B0503020204020204" pitchFamily="34" charset="-122"/>
                  </a:rPr>
                  <a:t>抓住以前失去的收入</a:t>
                </a:r>
                <a:endParaRPr lang="en-US" sz="1600" dirty="0" smtClean="0">
                  <a:latin typeface="微软雅黑" panose="020B0503020204020204" pitchFamily="34" charset="-122"/>
                  <a:ea typeface="微软雅黑" panose="020B0503020204020204" pitchFamily="34" charset="-122"/>
                </a:endParaRPr>
              </a:p>
              <a:p>
                <a:pPr>
                  <a:spcBef>
                    <a:spcPts val="1200"/>
                  </a:spcBef>
                </a:pPr>
                <a:r>
                  <a:rPr lang="zh-CN" altLang="en-US" sz="1600" dirty="0" smtClean="0">
                    <a:latin typeface="微软雅黑" panose="020B0503020204020204" pitchFamily="34" charset="-122"/>
                    <a:ea typeface="微软雅黑" panose="020B0503020204020204" pitchFamily="34" charset="-122"/>
                  </a:rPr>
                  <a:t>一个</a:t>
                </a:r>
                <a:r>
                  <a:rPr lang="en-US" altLang="zh-CN" sz="1600" dirty="0" smtClean="0">
                    <a:latin typeface="微软雅黑" panose="020B0503020204020204" pitchFamily="34" charset="-122"/>
                    <a:ea typeface="微软雅黑" panose="020B0503020204020204" pitchFamily="34" charset="-122"/>
                  </a:rPr>
                  <a:t>API</a:t>
                </a:r>
                <a:r>
                  <a:rPr lang="zh-CN" altLang="en-US" sz="1600" dirty="0" smtClean="0">
                    <a:latin typeface="微软雅黑" panose="020B0503020204020204" pitchFamily="34" charset="-122"/>
                    <a:ea typeface="微软雅黑" panose="020B0503020204020204" pitchFamily="34" charset="-122"/>
                  </a:rPr>
                  <a:t>控制全球</a:t>
                </a:r>
                <a:endParaRPr lang="en-US" altLang="zh-CN" sz="1600" dirty="0" smtClean="0">
                  <a:latin typeface="微软雅黑" panose="020B0503020204020204" pitchFamily="34" charset="-122"/>
                  <a:ea typeface="微软雅黑" panose="020B0503020204020204" pitchFamily="34" charset="-122"/>
                </a:endParaRPr>
              </a:p>
              <a:p>
                <a:pPr>
                  <a:spcBef>
                    <a:spcPts val="1200"/>
                  </a:spcBef>
                </a:pPr>
                <a:r>
                  <a:rPr lang="zh-CN" altLang="en-US" sz="1600" dirty="0" smtClean="0">
                    <a:latin typeface="微软雅黑" panose="020B0503020204020204" pitchFamily="34" charset="-122"/>
                    <a:ea typeface="微软雅黑" panose="020B0503020204020204" pitchFamily="34" charset="-122"/>
                  </a:rPr>
                  <a:t>单用户</a:t>
                </a:r>
                <a:r>
                  <a:rPr lang="en-US" altLang="zh-CN" sz="1600" dirty="0" smtClean="0">
                    <a:latin typeface="微软雅黑" panose="020B0503020204020204" pitchFamily="34" charset="-122"/>
                    <a:ea typeface="微软雅黑" panose="020B0503020204020204" pitchFamily="34" charset="-122"/>
                  </a:rPr>
                  <a:t>ID-</a:t>
                </a:r>
                <a:r>
                  <a:rPr lang="zh-CN" altLang="en-US" sz="1600" dirty="0" smtClean="0">
                    <a:latin typeface="微软雅黑" panose="020B0503020204020204" pitchFamily="34" charset="-122"/>
                    <a:ea typeface="微软雅黑" panose="020B0503020204020204" pitchFamily="34" charset="-122"/>
                  </a:rPr>
                  <a:t>在生产基地</a:t>
                </a:r>
                <a:endParaRPr lang="en-US" altLang="zh-CN" sz="1600" dirty="0" smtClean="0">
                  <a:latin typeface="微软雅黑" panose="020B0503020204020204" pitchFamily="34" charset="-122"/>
                  <a:ea typeface="微软雅黑" panose="020B0503020204020204" pitchFamily="34" charset="-122"/>
                </a:endParaRPr>
              </a:p>
              <a:p>
                <a:pPr>
                  <a:spcBef>
                    <a:spcPts val="1200"/>
                  </a:spcBef>
                </a:pPr>
                <a:r>
                  <a:rPr lang="zh-CN" altLang="en-US" sz="1600" dirty="0" smtClean="0">
                    <a:latin typeface="微软雅黑" panose="020B0503020204020204" pitchFamily="34" charset="-122"/>
                    <a:ea typeface="微软雅黑" panose="020B0503020204020204" pitchFamily="34" charset="-122"/>
                  </a:rPr>
                  <a:t>单后端网络配置</a:t>
                </a:r>
                <a:endParaRPr lang="en-US" sz="1600" dirty="0" smtClean="0">
                  <a:latin typeface="微软雅黑" panose="020B0503020204020204" pitchFamily="34" charset="-122"/>
                  <a:ea typeface="微软雅黑" panose="020B0503020204020204" pitchFamily="34" charset="-122"/>
                </a:endParaRPr>
              </a:p>
              <a:p>
                <a:pPr>
                  <a:spcBef>
                    <a:spcPts val="1200"/>
                  </a:spcBef>
                </a:pPr>
                <a:endParaRPr lang="en-US" sz="1600" dirty="0">
                  <a:latin typeface="微软雅黑" panose="020B0503020204020204" pitchFamily="34" charset="-122"/>
                  <a:ea typeface="微软雅黑" panose="020B0503020204020204" pitchFamily="34" charset="-122"/>
                </a:endParaRPr>
              </a:p>
            </p:txBody>
          </p:sp>
          <p:sp>
            <p:nvSpPr>
              <p:cNvPr id="258" name="Oval 230"/>
              <p:cNvSpPr/>
              <p:nvPr/>
            </p:nvSpPr>
            <p:spPr bwMode="gray">
              <a:xfrm>
                <a:off x="8400803" y="3963636"/>
                <a:ext cx="239859" cy="239859"/>
              </a:xfrm>
              <a:prstGeom prst="ellipse">
                <a:avLst/>
              </a:prstGeom>
              <a:gradFill flip="none" rotWithShape="1">
                <a:gsLst>
                  <a:gs pos="60000">
                    <a:schemeClr val="accent3"/>
                  </a:gs>
                  <a:gs pos="0">
                    <a:schemeClr val="accent3">
                      <a:lumMod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9" name="Group 264"/>
              <p:cNvGrpSpPr/>
              <p:nvPr/>
            </p:nvGrpSpPr>
            <p:grpSpPr bwMode="gray">
              <a:xfrm>
                <a:off x="8428309" y="4298526"/>
                <a:ext cx="239859" cy="488742"/>
                <a:chOff x="1766083" y="4222661"/>
                <a:chExt cx="762000" cy="1552668"/>
              </a:xfrm>
            </p:grpSpPr>
            <p:sp>
              <p:nvSpPr>
                <p:cNvPr id="269" name="Oval 265"/>
                <p:cNvSpPr/>
                <p:nvPr/>
              </p:nvSpPr>
              <p:spPr bwMode="gray">
                <a:xfrm>
                  <a:off x="1766083" y="4222661"/>
                  <a:ext cx="762000" cy="762000"/>
                </a:xfrm>
                <a:prstGeom prst="ellipse">
                  <a:avLst/>
                </a:prstGeom>
                <a:gradFill flip="none" rotWithShape="1">
                  <a:gsLst>
                    <a:gs pos="60000">
                      <a:schemeClr val="accent3"/>
                    </a:gs>
                    <a:gs pos="0">
                      <a:schemeClr val="accent3">
                        <a:lumMod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AutoShape 4"/>
                <p:cNvSpPr>
                  <a:spLocks noChangeAspect="1" noChangeArrowheads="1" noTextEdit="1"/>
                </p:cNvSpPr>
                <p:nvPr/>
              </p:nvSpPr>
              <p:spPr bwMode="gray">
                <a:xfrm>
                  <a:off x="1789121" y="5356230"/>
                  <a:ext cx="454028" cy="419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60" name="Group 418"/>
              <p:cNvGrpSpPr/>
              <p:nvPr/>
            </p:nvGrpSpPr>
            <p:grpSpPr bwMode="gray">
              <a:xfrm>
                <a:off x="8403433" y="4718723"/>
                <a:ext cx="239859" cy="447778"/>
                <a:chOff x="1687055" y="4357562"/>
                <a:chExt cx="762000" cy="1422527"/>
              </a:xfrm>
            </p:grpSpPr>
            <p:sp>
              <p:nvSpPr>
                <p:cNvPr id="265" name="Oval 419"/>
                <p:cNvSpPr/>
                <p:nvPr/>
              </p:nvSpPr>
              <p:spPr bwMode="gray">
                <a:xfrm>
                  <a:off x="1687055" y="4357562"/>
                  <a:ext cx="762000" cy="761998"/>
                </a:xfrm>
                <a:prstGeom prst="ellipse">
                  <a:avLst/>
                </a:prstGeom>
                <a:gradFill flip="none" rotWithShape="1">
                  <a:gsLst>
                    <a:gs pos="60000">
                      <a:schemeClr val="accent3"/>
                    </a:gs>
                    <a:gs pos="0">
                      <a:schemeClr val="accent3">
                        <a:lumMod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6" name="Group 5"/>
                <p:cNvGrpSpPr>
                  <a:grpSpLocks noChangeAspect="1"/>
                </p:cNvGrpSpPr>
                <p:nvPr/>
              </p:nvGrpSpPr>
              <p:grpSpPr bwMode="gray">
                <a:xfrm>
                  <a:off x="1789120" y="5351464"/>
                  <a:ext cx="498477" cy="428625"/>
                  <a:chOff x="1135" y="3391"/>
                  <a:chExt cx="314" cy="270"/>
                </a:xfrm>
              </p:grpSpPr>
              <p:sp>
                <p:nvSpPr>
                  <p:cNvPr id="267"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61" name="Oval 424"/>
              <p:cNvSpPr/>
              <p:nvPr/>
            </p:nvSpPr>
            <p:spPr bwMode="gray">
              <a:xfrm>
                <a:off x="8418315" y="5183971"/>
                <a:ext cx="239859" cy="239859"/>
              </a:xfrm>
              <a:prstGeom prst="ellipse">
                <a:avLst/>
              </a:prstGeom>
              <a:gradFill flip="none" rotWithShape="1">
                <a:gsLst>
                  <a:gs pos="60000">
                    <a:schemeClr val="accent3"/>
                  </a:gs>
                  <a:gs pos="0">
                    <a:schemeClr val="accent3">
                      <a:lumMod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2" name="Group 428"/>
              <p:cNvGrpSpPr/>
              <p:nvPr/>
            </p:nvGrpSpPr>
            <p:grpSpPr bwMode="gray">
              <a:xfrm>
                <a:off x="8379561" y="5539187"/>
                <a:ext cx="239859" cy="284016"/>
                <a:chOff x="1611217" y="3636043"/>
                <a:chExt cx="762000" cy="902281"/>
              </a:xfrm>
            </p:grpSpPr>
            <p:sp>
              <p:nvSpPr>
                <p:cNvPr id="263" name="Oval 429"/>
                <p:cNvSpPr/>
                <p:nvPr/>
              </p:nvSpPr>
              <p:spPr bwMode="gray">
                <a:xfrm>
                  <a:off x="1611217" y="3636043"/>
                  <a:ext cx="762000" cy="762000"/>
                </a:xfrm>
                <a:prstGeom prst="ellipse">
                  <a:avLst/>
                </a:prstGeom>
                <a:gradFill flip="none" rotWithShape="1">
                  <a:gsLst>
                    <a:gs pos="60000">
                      <a:schemeClr val="accent3"/>
                    </a:gs>
                    <a:gs pos="0">
                      <a:schemeClr val="accent3">
                        <a:lumMod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AutoShape 4"/>
                <p:cNvSpPr>
                  <a:spLocks noChangeAspect="1" noChangeArrowheads="1" noTextEdit="1"/>
                </p:cNvSpPr>
                <p:nvPr/>
              </p:nvSpPr>
              <p:spPr bwMode="gray">
                <a:xfrm>
                  <a:off x="1858488" y="4119222"/>
                  <a:ext cx="454025" cy="4191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271" name="Group 12"/>
          <p:cNvGrpSpPr/>
          <p:nvPr/>
        </p:nvGrpSpPr>
        <p:grpSpPr>
          <a:xfrm>
            <a:off x="5459895" y="4715788"/>
            <a:ext cx="2274281" cy="1693859"/>
            <a:chOff x="5460606" y="4715787"/>
            <a:chExt cx="2274577" cy="1693859"/>
          </a:xfrm>
        </p:grpSpPr>
        <p:grpSp>
          <p:nvGrpSpPr>
            <p:cNvPr id="272" name="Group 7"/>
            <p:cNvGrpSpPr/>
            <p:nvPr/>
          </p:nvGrpSpPr>
          <p:grpSpPr>
            <a:xfrm>
              <a:off x="5460606" y="4715787"/>
              <a:ext cx="2274577" cy="1693859"/>
              <a:chOff x="5460606" y="4715787"/>
              <a:chExt cx="2274577" cy="1693859"/>
            </a:xfrm>
          </p:grpSpPr>
          <p:sp>
            <p:nvSpPr>
              <p:cNvPr id="276" name="Rounded Rectangle 199"/>
              <p:cNvSpPr/>
              <p:nvPr/>
            </p:nvSpPr>
            <p:spPr>
              <a:xfrm>
                <a:off x="5460606" y="4715787"/>
                <a:ext cx="2274577" cy="1693859"/>
              </a:xfrm>
              <a:prstGeom prst="roundRect">
                <a:avLst>
                  <a:gd name="adj" fmla="val 112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7" name="Rounded Rectangle 303"/>
              <p:cNvSpPr/>
              <p:nvPr/>
            </p:nvSpPr>
            <p:spPr>
              <a:xfrm>
                <a:off x="5589650" y="4831708"/>
                <a:ext cx="2006172" cy="1454700"/>
              </a:xfrm>
              <a:prstGeom prst="roundRect">
                <a:avLst>
                  <a:gd name="adj" fmla="val 90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3" name="Group 9"/>
            <p:cNvGrpSpPr/>
            <p:nvPr/>
          </p:nvGrpSpPr>
          <p:grpSpPr>
            <a:xfrm>
              <a:off x="5610643" y="4878394"/>
              <a:ext cx="2060216" cy="1152300"/>
              <a:chOff x="5610643" y="4878394"/>
              <a:chExt cx="2060216" cy="1152300"/>
            </a:xfrm>
          </p:grpSpPr>
          <p:sp>
            <p:nvSpPr>
              <p:cNvPr id="274" name="TextBox 15"/>
              <p:cNvSpPr txBox="1"/>
              <p:nvPr/>
            </p:nvSpPr>
            <p:spPr>
              <a:xfrm>
                <a:off x="5610643" y="4884226"/>
                <a:ext cx="2060216" cy="1146468"/>
              </a:xfrm>
              <a:prstGeom prst="rect">
                <a:avLst/>
              </a:prstGeom>
              <a:noFill/>
            </p:spPr>
            <p:txBody>
              <a:bodyPr wrap="square" rtlCol="0">
                <a:spAutoFit/>
              </a:bodyPr>
              <a:lstStyle/>
              <a:p>
                <a:r>
                  <a:rPr lang="zh-CN" altLang="en-US" sz="1400" b="1" dirty="0" smtClean="0">
                    <a:solidFill>
                      <a:srgbClr val="993700"/>
                    </a:solidFill>
                  </a:rPr>
                  <a:t>计划及政策</a:t>
                </a:r>
                <a:endParaRPr lang="en-US" sz="1400" b="1" dirty="0" smtClean="0">
                  <a:solidFill>
                    <a:srgbClr val="993700"/>
                  </a:solidFill>
                </a:endParaRPr>
              </a:p>
              <a:p>
                <a:pPr marL="168275" indent="-168275">
                  <a:spcBef>
                    <a:spcPts val="500"/>
                  </a:spcBef>
                  <a:buClr>
                    <a:schemeClr val="accent2">
                      <a:lumMod val="60000"/>
                      <a:lumOff val="40000"/>
                    </a:schemeClr>
                  </a:buClr>
                  <a:buFont typeface="Wingdings" charset="2"/>
                  <a:buChar char="ü"/>
                </a:pPr>
                <a:r>
                  <a:rPr lang="en-US" sz="1400" dirty="0" smtClean="0"/>
                  <a:t>VIVO </a:t>
                </a:r>
                <a:r>
                  <a:rPr lang="zh-CN" altLang="en-US" sz="1400" dirty="0" smtClean="0"/>
                  <a:t>资费计划激活</a:t>
                </a:r>
                <a:endParaRPr lang="en-US" sz="1400" dirty="0" smtClean="0"/>
              </a:p>
              <a:p>
                <a:pPr marL="168275" indent="-168275">
                  <a:spcBef>
                    <a:spcPts val="500"/>
                  </a:spcBef>
                  <a:buClr>
                    <a:schemeClr val="accent2">
                      <a:lumMod val="60000"/>
                      <a:lumOff val="40000"/>
                    </a:schemeClr>
                  </a:buClr>
                  <a:buFont typeface="Wingdings" charset="2"/>
                  <a:buChar char="ü"/>
                </a:pPr>
                <a:r>
                  <a:rPr lang="zh-CN" altLang="en-US" sz="1400" dirty="0" smtClean="0"/>
                  <a:t>本地电话号码</a:t>
                </a:r>
                <a:endParaRPr lang="en-US" sz="1400" dirty="0" smtClean="0"/>
              </a:p>
              <a:p>
                <a:pPr marL="168275" indent="-168275">
                  <a:spcBef>
                    <a:spcPts val="500"/>
                  </a:spcBef>
                  <a:buClr>
                    <a:schemeClr val="accent2">
                      <a:lumMod val="60000"/>
                      <a:lumOff val="40000"/>
                    </a:schemeClr>
                  </a:buClr>
                  <a:buFont typeface="Wingdings" charset="2"/>
                  <a:buChar char="ü"/>
                </a:pPr>
                <a:r>
                  <a:rPr lang="zh-CN" altLang="en-US" sz="1400" dirty="0" smtClean="0"/>
                  <a:t>本地交换</a:t>
                </a:r>
                <a:endParaRPr lang="en-US" sz="1400" dirty="0" smtClean="0"/>
              </a:p>
            </p:txBody>
          </p:sp>
          <p:pic>
            <p:nvPicPr>
              <p:cNvPr id="275" name="Picture 98"/>
              <p:cNvPicPr>
                <a:picLocks noChangeAspect="1"/>
              </p:cNvPicPr>
              <p:nvPr/>
            </p:nvPicPr>
            <p:blipFill rotWithShape="1">
              <a:blip r:embed="rId10" cstate="email">
                <a:extLst>
                  <a:ext uri="{28A0092B-C50C-407E-A947-70E740481C1C}">
                    <a14:useLocalDpi xmlns:a14="http://schemas.microsoft.com/office/drawing/2010/main" xmlns=""/>
                  </a:ext>
                </a:extLst>
              </a:blip>
              <a:srcRect/>
              <a:stretch/>
            </p:blipFill>
            <p:spPr>
              <a:xfrm>
                <a:off x="7049912" y="4878394"/>
                <a:ext cx="483548" cy="302335"/>
              </a:xfrm>
              <a:prstGeom prst="rect">
                <a:avLst/>
              </a:prstGeom>
            </p:spPr>
          </p:pic>
        </p:grpSp>
      </p:grpSp>
      <p:sp>
        <p:nvSpPr>
          <p:cNvPr id="278" name="TextBox 361"/>
          <p:cNvSpPr txBox="1"/>
          <p:nvPr/>
        </p:nvSpPr>
        <p:spPr>
          <a:xfrm>
            <a:off x="6209266" y="2604082"/>
            <a:ext cx="400919" cy="276999"/>
          </a:xfrm>
          <a:prstGeom prst="rect">
            <a:avLst/>
          </a:prstGeom>
          <a:solidFill>
            <a:schemeClr val="bg1"/>
          </a:solidFill>
        </p:spPr>
        <p:txBody>
          <a:bodyPr wrap="square" rtlCol="0">
            <a:spAutoFit/>
          </a:bodyPr>
          <a:lstStyle/>
          <a:p>
            <a:pPr algn="ctr"/>
            <a:r>
              <a:rPr lang="en-US" sz="1200" b="1" dirty="0" smtClean="0">
                <a:solidFill>
                  <a:schemeClr val="accent5">
                    <a:lumMod val="75000"/>
                  </a:schemeClr>
                </a:solidFill>
              </a:rPr>
              <a:t>SP</a:t>
            </a:r>
            <a:endParaRPr lang="en-US" sz="1200" b="1" dirty="0">
              <a:solidFill>
                <a:schemeClr val="accent5">
                  <a:lumMod val="75000"/>
                </a:schemeClr>
              </a:solidFill>
            </a:endParaRPr>
          </a:p>
        </p:txBody>
      </p:sp>
      <p:sp>
        <p:nvSpPr>
          <p:cNvPr id="279" name="TextBox 396"/>
          <p:cNvSpPr txBox="1"/>
          <p:nvPr/>
        </p:nvSpPr>
        <p:spPr>
          <a:xfrm>
            <a:off x="4695336" y="4829889"/>
            <a:ext cx="410104" cy="276999"/>
          </a:xfrm>
          <a:prstGeom prst="rect">
            <a:avLst/>
          </a:prstGeom>
          <a:solidFill>
            <a:schemeClr val="bg1"/>
          </a:solidFill>
        </p:spPr>
        <p:txBody>
          <a:bodyPr wrap="square" lIns="0" rIns="0" rtlCol="0">
            <a:spAutoFit/>
          </a:bodyPr>
          <a:lstStyle/>
          <a:p>
            <a:pPr algn="ctr"/>
            <a:r>
              <a:rPr lang="en-US" sz="1200" b="1" dirty="0" smtClean="0">
                <a:solidFill>
                  <a:schemeClr val="accent5">
                    <a:lumMod val="75000"/>
                  </a:schemeClr>
                </a:solidFill>
              </a:rPr>
              <a:t>BR</a:t>
            </a:r>
            <a:endParaRPr lang="en-US" sz="1200" b="1" dirty="0">
              <a:solidFill>
                <a:schemeClr val="accent5">
                  <a:lumMod val="75000"/>
                </a:schemeClr>
              </a:solidFill>
            </a:endParaRPr>
          </a:p>
        </p:txBody>
      </p:sp>
      <p:sp>
        <p:nvSpPr>
          <p:cNvPr id="280" name="Rectangle 99"/>
          <p:cNvSpPr/>
          <p:nvPr/>
        </p:nvSpPr>
        <p:spPr>
          <a:xfrm>
            <a:off x="6320700" y="2636573"/>
            <a:ext cx="222870" cy="23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1" name="Rectangle 398"/>
          <p:cNvSpPr/>
          <p:nvPr/>
        </p:nvSpPr>
        <p:spPr>
          <a:xfrm>
            <a:off x="4800783" y="4851008"/>
            <a:ext cx="222870" cy="23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TextBox 377"/>
          <p:cNvSpPr txBox="1"/>
          <p:nvPr/>
        </p:nvSpPr>
        <p:spPr>
          <a:xfrm>
            <a:off x="6814128" y="3762922"/>
            <a:ext cx="1298091" cy="400110"/>
          </a:xfrm>
          <a:prstGeom prst="rect">
            <a:avLst/>
          </a:prstGeom>
          <a:noFill/>
        </p:spPr>
        <p:txBody>
          <a:bodyPr wrap="square" rtlCol="0">
            <a:spAutoFit/>
          </a:bodyPr>
          <a:lstStyle/>
          <a:p>
            <a:pPr algn="ctr"/>
            <a:r>
              <a:rPr lang="zh-CN" altLang="en-US" b="1" dirty="0" smtClean="0">
                <a:solidFill>
                  <a:schemeClr val="bg2">
                    <a:lumMod val="75000"/>
                  </a:schemeClr>
                </a:solidFill>
              </a:rPr>
              <a:t>之前</a:t>
            </a:r>
            <a:endParaRPr lang="en-US" b="1" dirty="0">
              <a:solidFill>
                <a:schemeClr val="bg2">
                  <a:lumMod val="75000"/>
                </a:schemeClr>
              </a:solidFill>
            </a:endParaRPr>
          </a:p>
        </p:txBody>
      </p:sp>
      <p:sp>
        <p:nvSpPr>
          <p:cNvPr id="283" name="Rounded Rectangle 30"/>
          <p:cNvSpPr/>
          <p:nvPr/>
        </p:nvSpPr>
        <p:spPr>
          <a:xfrm>
            <a:off x="6526852" y="3764166"/>
            <a:ext cx="1510968" cy="424334"/>
          </a:xfrm>
          <a:prstGeom prst="roundRect">
            <a:avLst>
              <a:gd name="adj" fmla="val 3662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4"/>
                </a:solidFill>
              </a:rPr>
              <a:t>之后</a:t>
            </a:r>
            <a:endParaRPr lang="en-US" b="1" dirty="0">
              <a:solidFill>
                <a:schemeClr val="accent4"/>
              </a:solidFill>
            </a:endParaRPr>
          </a:p>
        </p:txBody>
      </p:sp>
    </p:spTree>
    <p:extLst>
      <p:ext uri="{BB962C8B-B14F-4D97-AF65-F5344CB8AC3E}">
        <p14:creationId xmlns:p14="http://schemas.microsoft.com/office/powerpoint/2010/main" xmlns="" val="359368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fade">
                                      <p:cBhvr>
                                        <p:cTn id="7" dur="500"/>
                                        <p:tgtEl>
                                          <p:spTgt spid="282"/>
                                        </p:tgtEl>
                                      </p:cBhvr>
                                    </p:animEffect>
                                  </p:childTnLst>
                                </p:cTn>
                              </p:par>
                              <p:par>
                                <p:cTn id="8" presetID="22" presetClass="entr" presetSubtype="1"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up)">
                                      <p:cBhvr>
                                        <p:cTn id="10" dur="10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30"/>
                                        </p:tgtEl>
                                      </p:cBhvr>
                                    </p:animEffect>
                                    <p:set>
                                      <p:cBhvr>
                                        <p:cTn id="15" dur="1" fill="hold">
                                          <p:stCondLst>
                                            <p:cond delay="499"/>
                                          </p:stCondLst>
                                        </p:cTn>
                                        <p:tgtEl>
                                          <p:spTgt spid="230"/>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82"/>
                                        </p:tgtEl>
                                      </p:cBhvr>
                                    </p:animEffect>
                                    <p:set>
                                      <p:cBhvr>
                                        <p:cTn id="18" dur="1" fill="hold">
                                          <p:stCondLst>
                                            <p:cond delay="499"/>
                                          </p:stCondLst>
                                        </p:cTn>
                                        <p:tgtEl>
                                          <p:spTgt spid="282"/>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242"/>
                                        </p:tgtEl>
                                      </p:cBhvr>
                                    </p:animEffect>
                                    <p:set>
                                      <p:cBhvr>
                                        <p:cTn id="21" dur="1" fill="hold">
                                          <p:stCondLst>
                                            <p:cond delay="499"/>
                                          </p:stCondLst>
                                        </p:cTn>
                                        <p:tgtEl>
                                          <p:spTgt spid="242"/>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38"/>
                                        </p:tgtEl>
                                      </p:cBhvr>
                                    </p:animEffect>
                                    <p:set>
                                      <p:cBhvr>
                                        <p:cTn id="24" dur="1" fill="hold">
                                          <p:stCondLst>
                                            <p:cond delay="499"/>
                                          </p:stCondLst>
                                        </p:cTn>
                                        <p:tgtEl>
                                          <p:spTgt spid="38"/>
                                        </p:tgtEl>
                                        <p:attrNameLst>
                                          <p:attrName>style.visibility</p:attrName>
                                        </p:attrNameLst>
                                      </p:cBhvr>
                                      <p:to>
                                        <p:strVal val="hidden"/>
                                      </p:to>
                                    </p:set>
                                  </p:childTnLst>
                                </p:cTn>
                              </p:par>
                              <p:par>
                                <p:cTn id="25" presetID="10" presetClass="entr" presetSubtype="0" fill="hold" nodeType="withEffect">
                                  <p:stCondLst>
                                    <p:cond delay="1000"/>
                                  </p:stCondLst>
                                  <p:childTnLst>
                                    <p:set>
                                      <p:cBhvr>
                                        <p:cTn id="26" dur="1" fill="hold">
                                          <p:stCondLst>
                                            <p:cond delay="0"/>
                                          </p:stCondLst>
                                        </p:cTn>
                                        <p:tgtEl>
                                          <p:spTgt spid="186"/>
                                        </p:tgtEl>
                                        <p:attrNameLst>
                                          <p:attrName>style.visibility</p:attrName>
                                        </p:attrNameLst>
                                      </p:cBhvr>
                                      <p:to>
                                        <p:strVal val="visible"/>
                                      </p:to>
                                    </p:set>
                                    <p:animEffect transition="in" filter="fade">
                                      <p:cBhvr>
                                        <p:cTn id="27" dur="500"/>
                                        <p:tgtEl>
                                          <p:spTgt spid="186"/>
                                        </p:tgtEl>
                                      </p:cBhvr>
                                    </p:animEffect>
                                  </p:childTnLst>
                                </p:cTn>
                              </p:par>
                            </p:childTnLst>
                          </p:cTn>
                        </p:par>
                        <p:par>
                          <p:cTn id="28" fill="hold">
                            <p:stCondLst>
                              <p:cond delay="1500"/>
                            </p:stCondLst>
                            <p:childTnLst>
                              <p:par>
                                <p:cTn id="29" presetID="0" presetClass="path" presetSubtype="0" accel="50000" decel="50000" fill="hold" nodeType="afterEffect">
                                  <p:stCondLst>
                                    <p:cond delay="0"/>
                                  </p:stCondLst>
                                  <p:childTnLst>
                                    <p:animMotion origin="layout" path="M 4.26785E-6 3.11255E-6 L 0.24583 0.07457 " pathEditMode="relative" rAng="0" ptsTypes="AA">
                                      <p:cBhvr>
                                        <p:cTn id="30" dur="2000" fill="hold"/>
                                        <p:tgtEl>
                                          <p:spTgt spid="218"/>
                                        </p:tgtEl>
                                        <p:attrNameLst>
                                          <p:attrName>ppt_x</p:attrName>
                                          <p:attrName>ppt_y</p:attrName>
                                        </p:attrNameLst>
                                      </p:cBhvr>
                                      <p:rCtr x="12285" y="3729"/>
                                    </p:animMotion>
                                  </p:childTnLst>
                                </p:cTn>
                              </p:par>
                              <p:par>
                                <p:cTn id="31" presetID="1" presetClass="exit" presetSubtype="0" fill="hold" grpId="0" nodeType="withEffect">
                                  <p:stCondLst>
                                    <p:cond delay="0"/>
                                  </p:stCondLst>
                                  <p:childTnLst>
                                    <p:set>
                                      <p:cBhvr>
                                        <p:cTn id="32" dur="1" fill="hold">
                                          <p:stCondLst>
                                            <p:cond delay="0"/>
                                          </p:stCondLst>
                                        </p:cTn>
                                        <p:tgtEl>
                                          <p:spTgt spid="280"/>
                                        </p:tgtEl>
                                        <p:attrNameLst>
                                          <p:attrName>style.visibility</p:attrName>
                                        </p:attrNameLst>
                                      </p:cBhvr>
                                      <p:to>
                                        <p:strVal val="hidden"/>
                                      </p:to>
                                    </p:set>
                                  </p:childTnLst>
                                </p:cTn>
                              </p:par>
                              <p:par>
                                <p:cTn id="33" presetID="6" presetClass="emph" presetSubtype="0" fill="hold" nodeType="withEffect">
                                  <p:stCondLst>
                                    <p:cond delay="0"/>
                                  </p:stCondLst>
                                  <p:childTnLst>
                                    <p:animScale>
                                      <p:cBhvr>
                                        <p:cTn id="34" dur="2000" fill="hold"/>
                                        <p:tgtEl>
                                          <p:spTgt spid="218"/>
                                        </p:tgtEl>
                                      </p:cBhvr>
                                      <p:by x="50000" y="50000"/>
                                    </p:animScale>
                                  </p:childTnLst>
                                </p:cTn>
                              </p:par>
                            </p:childTnLst>
                          </p:cTn>
                        </p:par>
                        <p:par>
                          <p:cTn id="35" fill="hold">
                            <p:stCondLst>
                              <p:cond delay="3500"/>
                            </p:stCondLst>
                            <p:childTnLst>
                              <p:par>
                                <p:cTn id="36" presetID="26" presetClass="emph" presetSubtype="0" fill="hold" nodeType="afterEffect">
                                  <p:stCondLst>
                                    <p:cond delay="500"/>
                                  </p:stCondLst>
                                  <p:childTnLst>
                                    <p:animEffect transition="out" filter="fade">
                                      <p:cBhvr>
                                        <p:cTn id="37" dur="500" tmFilter="0, 0; .2, .5; .8, .5; 1, 0"/>
                                        <p:tgtEl>
                                          <p:spTgt spid="186"/>
                                        </p:tgtEl>
                                      </p:cBhvr>
                                    </p:animEffect>
                                    <p:animScale>
                                      <p:cBhvr>
                                        <p:cTn id="38" dur="250" autoRev="1" fill="hold"/>
                                        <p:tgtEl>
                                          <p:spTgt spid="186"/>
                                        </p:tgtEl>
                                      </p:cBhvr>
                                      <p:by x="105000" y="105000"/>
                                    </p:animScale>
                                  </p:childTnLst>
                                </p:cTn>
                              </p:par>
                              <p:par>
                                <p:cTn id="39" presetID="10"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22" presetClass="entr" presetSubtype="1" fill="hold" nodeType="withEffect">
                                  <p:stCondLst>
                                    <p:cond delay="1000"/>
                                  </p:stCondLst>
                                  <p:childTnLst>
                                    <p:set>
                                      <p:cBhvr>
                                        <p:cTn id="43" dur="1" fill="hold">
                                          <p:stCondLst>
                                            <p:cond delay="0"/>
                                          </p:stCondLst>
                                        </p:cTn>
                                        <p:tgtEl>
                                          <p:spTgt spid="179"/>
                                        </p:tgtEl>
                                        <p:attrNameLst>
                                          <p:attrName>style.visibility</p:attrName>
                                        </p:attrNameLst>
                                      </p:cBhvr>
                                      <p:to>
                                        <p:strVal val="visible"/>
                                      </p:to>
                                    </p:set>
                                    <p:animEffect transition="in" filter="wipe(up)">
                                      <p:cBhvr>
                                        <p:cTn id="44" dur="1000"/>
                                        <p:tgtEl>
                                          <p:spTgt spid="179"/>
                                        </p:tgtEl>
                                      </p:cBhvr>
                                    </p:animEffect>
                                  </p:childTnLst>
                                </p:cTn>
                              </p:par>
                              <p:par>
                                <p:cTn id="45" presetID="10" presetClass="entr" presetSubtype="0" fill="hold" nodeType="withEffect">
                                  <p:stCondLst>
                                    <p:cond delay="1000"/>
                                  </p:stCondLst>
                                  <p:childTnLst>
                                    <p:set>
                                      <p:cBhvr>
                                        <p:cTn id="46" dur="1" fill="hold">
                                          <p:stCondLst>
                                            <p:cond delay="0"/>
                                          </p:stCondLst>
                                        </p:cTn>
                                        <p:tgtEl>
                                          <p:spTgt spid="154"/>
                                        </p:tgtEl>
                                        <p:attrNameLst>
                                          <p:attrName>style.visibility</p:attrName>
                                        </p:attrNameLst>
                                      </p:cBhvr>
                                      <p:to>
                                        <p:strVal val="visible"/>
                                      </p:to>
                                    </p:set>
                                    <p:animEffect transition="in" filter="fade">
                                      <p:cBhvr>
                                        <p:cTn id="47" dur="1000"/>
                                        <p:tgtEl>
                                          <p:spTgt spid="15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78"/>
                                        </p:tgtEl>
                                        <p:attrNameLst>
                                          <p:attrName>style.visibility</p:attrName>
                                        </p:attrNameLst>
                                      </p:cBhvr>
                                      <p:to>
                                        <p:strVal val="visible"/>
                                      </p:to>
                                    </p:set>
                                    <p:animEffect transition="in" filter="fade">
                                      <p:cBhvr>
                                        <p:cTn id="51" dur="500"/>
                                        <p:tgtEl>
                                          <p:spTgt spid="278"/>
                                        </p:tgtEl>
                                      </p:cBhvr>
                                    </p:animEffect>
                                  </p:childTnLst>
                                </p:cTn>
                              </p:par>
                            </p:childTnLst>
                          </p:cTn>
                        </p:par>
                        <p:par>
                          <p:cTn id="52" fill="hold">
                            <p:stCondLst>
                              <p:cond delay="6000"/>
                            </p:stCondLst>
                            <p:childTnLst>
                              <p:par>
                                <p:cTn id="53" presetID="0" presetClass="path" presetSubtype="0" accel="50000" decel="50000" fill="hold" nodeType="afterEffect">
                                  <p:stCondLst>
                                    <p:cond delay="0"/>
                                  </p:stCondLst>
                                  <p:childTnLst>
                                    <p:animMotion origin="layout" path="M 4.26785E-6 -1.65354E-6 L 0.12206 0.39857 " pathEditMode="relative" rAng="0" ptsTypes="AA">
                                      <p:cBhvr>
                                        <p:cTn id="54" dur="2000" fill="hold"/>
                                        <p:tgtEl>
                                          <p:spTgt spid="206"/>
                                        </p:tgtEl>
                                        <p:attrNameLst>
                                          <p:attrName>ppt_x</p:attrName>
                                          <p:attrName>ppt_y</p:attrName>
                                        </p:attrNameLst>
                                      </p:cBhvr>
                                      <p:rCtr x="6097" y="19917"/>
                                    </p:animMotion>
                                  </p:childTnLst>
                                </p:cTn>
                              </p:par>
                              <p:par>
                                <p:cTn id="55" presetID="1" presetClass="exit" presetSubtype="0" fill="hold" grpId="0" nodeType="withEffect">
                                  <p:stCondLst>
                                    <p:cond delay="0"/>
                                  </p:stCondLst>
                                  <p:childTnLst>
                                    <p:set>
                                      <p:cBhvr>
                                        <p:cTn id="56" dur="1" fill="hold">
                                          <p:stCondLst>
                                            <p:cond delay="0"/>
                                          </p:stCondLst>
                                        </p:cTn>
                                        <p:tgtEl>
                                          <p:spTgt spid="281"/>
                                        </p:tgtEl>
                                        <p:attrNameLst>
                                          <p:attrName>style.visibility</p:attrName>
                                        </p:attrNameLst>
                                      </p:cBhvr>
                                      <p:to>
                                        <p:strVal val="hidden"/>
                                      </p:to>
                                    </p:set>
                                  </p:childTnLst>
                                </p:cTn>
                              </p:par>
                              <p:par>
                                <p:cTn id="57" presetID="6" presetClass="emph" presetSubtype="0" fill="hold" nodeType="withEffect">
                                  <p:stCondLst>
                                    <p:cond delay="0"/>
                                  </p:stCondLst>
                                  <p:childTnLst>
                                    <p:animScale>
                                      <p:cBhvr>
                                        <p:cTn id="58" dur="2000" fill="hold"/>
                                        <p:tgtEl>
                                          <p:spTgt spid="206"/>
                                        </p:tgtEl>
                                      </p:cBhvr>
                                      <p:by x="50000" y="50000"/>
                                    </p:animScale>
                                  </p:childTnLst>
                                </p:cTn>
                              </p:par>
                              <p:par>
                                <p:cTn id="59" presetID="10"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1000"/>
                                        <p:tgtEl>
                                          <p:spTgt spid="27"/>
                                        </p:tgtEl>
                                      </p:cBhvr>
                                    </p:animEffect>
                                  </p:childTnLst>
                                </p:cTn>
                              </p:par>
                            </p:childTnLst>
                          </p:cTn>
                        </p:par>
                        <p:par>
                          <p:cTn id="62" fill="hold">
                            <p:stCondLst>
                              <p:cond delay="8000"/>
                            </p:stCondLst>
                            <p:childTnLst>
                              <p:par>
                                <p:cTn id="63" presetID="26" presetClass="emph" presetSubtype="0" fill="hold" nodeType="afterEffect">
                                  <p:stCondLst>
                                    <p:cond delay="0"/>
                                  </p:stCondLst>
                                  <p:childTnLst>
                                    <p:animEffect transition="out" filter="fade">
                                      <p:cBhvr>
                                        <p:cTn id="64" dur="500" tmFilter="0, 0; .2, .5; .8, .5; 1, 0"/>
                                        <p:tgtEl>
                                          <p:spTgt spid="27"/>
                                        </p:tgtEl>
                                      </p:cBhvr>
                                    </p:animEffect>
                                    <p:animScale>
                                      <p:cBhvr>
                                        <p:cTn id="65" dur="250" autoRev="1" fill="hold"/>
                                        <p:tgtEl>
                                          <p:spTgt spid="27"/>
                                        </p:tgtEl>
                                      </p:cBhvr>
                                      <p:by x="105000" y="105000"/>
                                    </p:animScale>
                                  </p:childTnLst>
                                </p:cTn>
                              </p:par>
                              <p:par>
                                <p:cTn id="66" presetID="10" presetClass="entr" presetSubtype="0" fill="hold"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par>
                                <p:cTn id="69" presetID="10" presetClass="entr" presetSubtype="0" fill="hold" nodeType="withEffect">
                                  <p:stCondLst>
                                    <p:cond delay="0"/>
                                  </p:stCondLst>
                                  <p:childTnLst>
                                    <p:set>
                                      <p:cBhvr>
                                        <p:cTn id="70" dur="1" fill="hold">
                                          <p:stCondLst>
                                            <p:cond delay="0"/>
                                          </p:stCondLst>
                                        </p:cTn>
                                        <p:tgtEl>
                                          <p:spTgt spid="200"/>
                                        </p:tgtEl>
                                        <p:attrNameLst>
                                          <p:attrName>style.visibility</p:attrName>
                                        </p:attrNameLst>
                                      </p:cBhvr>
                                      <p:to>
                                        <p:strVal val="visible"/>
                                      </p:to>
                                    </p:set>
                                    <p:animEffect transition="in" filter="fade">
                                      <p:cBhvr>
                                        <p:cTn id="71" dur="500"/>
                                        <p:tgtEl>
                                          <p:spTgt spid="200"/>
                                        </p:tgtEl>
                                      </p:cBhvr>
                                    </p:animEffect>
                                  </p:childTnLst>
                                </p:cTn>
                              </p:par>
                            </p:childTnLst>
                          </p:cTn>
                        </p:par>
                        <p:par>
                          <p:cTn id="72" fill="hold">
                            <p:stCondLst>
                              <p:cond delay="8500"/>
                            </p:stCondLst>
                            <p:childTnLst>
                              <p:par>
                                <p:cTn id="73" presetID="22" presetClass="entr" presetSubtype="1" fill="hold" nodeType="afterEffect">
                                  <p:stCondLst>
                                    <p:cond delay="0"/>
                                  </p:stCondLst>
                                  <p:childTnLst>
                                    <p:set>
                                      <p:cBhvr>
                                        <p:cTn id="74" dur="1" fill="hold">
                                          <p:stCondLst>
                                            <p:cond delay="0"/>
                                          </p:stCondLst>
                                        </p:cTn>
                                        <p:tgtEl>
                                          <p:spTgt spid="271"/>
                                        </p:tgtEl>
                                        <p:attrNameLst>
                                          <p:attrName>style.visibility</p:attrName>
                                        </p:attrNameLst>
                                      </p:cBhvr>
                                      <p:to>
                                        <p:strVal val="visible"/>
                                      </p:to>
                                    </p:set>
                                    <p:animEffect transition="in" filter="wipe(up)">
                                      <p:cBhvr>
                                        <p:cTn id="75" dur="500"/>
                                        <p:tgtEl>
                                          <p:spTgt spid="27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279"/>
                                        </p:tgtEl>
                                        <p:attrNameLst>
                                          <p:attrName>style.visibility</p:attrName>
                                        </p:attrNameLst>
                                      </p:cBhvr>
                                      <p:to>
                                        <p:strVal val="visible"/>
                                      </p:to>
                                    </p:set>
                                    <p:animEffect transition="in" filter="fade">
                                      <p:cBhvr>
                                        <p:cTn id="79" dur="500"/>
                                        <p:tgtEl>
                                          <p:spTgt spid="279"/>
                                        </p:tgtEl>
                                      </p:cBhvr>
                                    </p:animEffect>
                                  </p:childTnLst>
                                </p:cTn>
                              </p:par>
                            </p:childTnLst>
                          </p:cTn>
                        </p:par>
                        <p:par>
                          <p:cTn id="80" fill="hold">
                            <p:stCondLst>
                              <p:cond delay="9500"/>
                            </p:stCondLst>
                            <p:childTnLst>
                              <p:par>
                                <p:cTn id="81" presetID="10" presetClass="entr" presetSubtype="0" fill="hold" nodeType="afterEffect">
                                  <p:stCondLst>
                                    <p:cond delay="1000"/>
                                  </p:stCondLst>
                                  <p:childTnLst>
                                    <p:set>
                                      <p:cBhvr>
                                        <p:cTn id="82" dur="1" fill="hold">
                                          <p:stCondLst>
                                            <p:cond delay="0"/>
                                          </p:stCondLst>
                                        </p:cTn>
                                        <p:tgtEl>
                                          <p:spTgt spid="254"/>
                                        </p:tgtEl>
                                        <p:attrNameLst>
                                          <p:attrName>style.visibility</p:attrName>
                                        </p:attrNameLst>
                                      </p:cBhvr>
                                      <p:to>
                                        <p:strVal val="visible"/>
                                      </p:to>
                                    </p:set>
                                    <p:animEffect transition="in" filter="fade">
                                      <p:cBhvr>
                                        <p:cTn id="83" dur="1000"/>
                                        <p:tgtEl>
                                          <p:spTgt spid="254"/>
                                        </p:tgtEl>
                                      </p:cBhvr>
                                    </p:animEffect>
                                  </p:childTnLst>
                                </p:cTn>
                              </p:par>
                              <p:par>
                                <p:cTn id="84" presetID="10" presetClass="entr" presetSubtype="0" fill="hold" grpId="0" nodeType="withEffect">
                                  <p:stCondLst>
                                    <p:cond delay="1000"/>
                                  </p:stCondLst>
                                  <p:childTnLst>
                                    <p:set>
                                      <p:cBhvr>
                                        <p:cTn id="85" dur="1" fill="hold">
                                          <p:stCondLst>
                                            <p:cond delay="0"/>
                                          </p:stCondLst>
                                        </p:cTn>
                                        <p:tgtEl>
                                          <p:spTgt spid="283"/>
                                        </p:tgtEl>
                                        <p:attrNameLst>
                                          <p:attrName>style.visibility</p:attrName>
                                        </p:attrNameLst>
                                      </p:cBhvr>
                                      <p:to>
                                        <p:strVal val="visible"/>
                                      </p:to>
                                    </p:set>
                                    <p:animEffect transition="in" filter="fade">
                                      <p:cBhvr>
                                        <p:cTn id="86" dur="10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animBg="1"/>
      <p:bldP spid="279" grpId="0" animBg="1"/>
      <p:bldP spid="280" grpId="0" animBg="1"/>
      <p:bldP spid="281" grpId="0" animBg="1"/>
      <p:bldP spid="282" grpId="0"/>
      <p:bldP spid="282" grpId="1"/>
      <p:bldP spid="28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1183555"/>
            <a:ext cx="2891971" cy="492618"/>
          </a:xfrm>
        </p:spPr>
        <p:txBody>
          <a:bodyPr>
            <a:normAutofit/>
          </a:bodyPr>
          <a:lstStyle/>
          <a:p>
            <a:r>
              <a:rPr lang="zh-CN" altLang="en-US" sz="2400" b="1" dirty="0" smtClean="0">
                <a:latin typeface="微软雅黑" panose="020B0503020204020204" pitchFamily="34" charset="-122"/>
                <a:ea typeface="微软雅黑" panose="020B0503020204020204" pitchFamily="34" charset="-122"/>
              </a:rPr>
              <a:t>业务痛点</a:t>
            </a:r>
            <a:endParaRPr lang="zh-CN" altLang="en-US" sz="2400"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60400" y="2218872"/>
            <a:ext cx="10515600" cy="4351338"/>
          </a:xfrm>
        </p:spPr>
        <p:txBody>
          <a:bodyPr>
            <a:normAutofit/>
          </a:bodyPr>
          <a:lstStyle/>
          <a:p>
            <a:pPr>
              <a:buFont typeface="Wingdings" panose="05000000000000000000" pitchFamily="2" charset="2"/>
              <a:buChar char="l"/>
            </a:pPr>
            <a:r>
              <a:rPr lang="zh-CN" altLang="en-US" sz="2400" b="1" dirty="0" smtClean="0">
                <a:solidFill>
                  <a:srgbClr val="C00000"/>
                </a:solidFill>
                <a:latin typeface="微软雅黑" panose="020B0503020204020204" pitchFamily="34" charset="-122"/>
                <a:ea typeface="微软雅黑" panose="020B0503020204020204" pitchFamily="34" charset="-122"/>
              </a:rPr>
              <a:t>国家电网：</a:t>
            </a:r>
            <a:r>
              <a:rPr lang="zh-CN" altLang="en-US" sz="2400" dirty="0" smtClean="0">
                <a:latin typeface="微软雅黑" panose="020B0503020204020204" pitchFamily="34" charset="-122"/>
                <a:ea typeface="微软雅黑" panose="020B0503020204020204" pitchFamily="34" charset="-122"/>
              </a:rPr>
              <a:t>全国</a:t>
            </a:r>
            <a:r>
              <a:rPr lang="en-US" altLang="zh-CN" sz="2400" dirty="0" smtClean="0">
                <a:latin typeface="微软雅黑" panose="020B0503020204020204" pitchFamily="34" charset="-122"/>
                <a:ea typeface="微软雅黑" panose="020B0503020204020204" pitchFamily="34" charset="-122"/>
              </a:rPr>
              <a:t>1,000</a:t>
            </a:r>
            <a:r>
              <a:rPr lang="zh-CN" altLang="en-US" sz="2400" dirty="0" smtClean="0">
                <a:latin typeface="微软雅黑" panose="020B0503020204020204" pitchFamily="34" charset="-122"/>
                <a:ea typeface="微软雅黑" panose="020B0503020204020204" pitchFamily="34" charset="-122"/>
              </a:rPr>
              <a:t>万表具，</a:t>
            </a:r>
            <a:r>
              <a:rPr lang="en-US" altLang="zh-CN" sz="2400" dirty="0" smtClean="0">
                <a:latin typeface="微软雅黑" panose="020B0503020204020204" pitchFamily="34" charset="-122"/>
                <a:ea typeface="微软雅黑" panose="020B0503020204020204" pitchFamily="34" charset="-122"/>
              </a:rPr>
              <a:t>5</a:t>
            </a:r>
            <a:r>
              <a:rPr lang="zh-CN" altLang="en-US" sz="2400" dirty="0" smtClean="0">
                <a:latin typeface="微软雅黑" panose="020B0503020204020204" pitchFamily="34" charset="-122"/>
                <a:ea typeface="微软雅黑" panose="020B0503020204020204" pitchFamily="34" charset="-122"/>
              </a:rPr>
              <a:t>万没有数据发送，却每月缴费</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zh-CN" altLang="en-US" sz="2400" b="1" dirty="0">
                <a:solidFill>
                  <a:srgbClr val="C00000"/>
                </a:solidFill>
                <a:latin typeface="微软雅黑" panose="020B0503020204020204" pitchFamily="34" charset="-122"/>
                <a:ea typeface="微软雅黑" panose="020B0503020204020204" pitchFamily="34" charset="-122"/>
              </a:rPr>
              <a:t>水</a:t>
            </a:r>
            <a:r>
              <a:rPr lang="zh-CN" altLang="en-US" sz="2400" b="1" dirty="0" smtClean="0">
                <a:solidFill>
                  <a:srgbClr val="C00000"/>
                </a:solidFill>
                <a:latin typeface="微软雅黑" panose="020B0503020204020204" pitchFamily="34" charset="-122"/>
                <a:ea typeface="微软雅黑" panose="020B0503020204020204" pitchFamily="34" charset="-122"/>
              </a:rPr>
              <a:t>表：</a:t>
            </a:r>
            <a:r>
              <a:rPr lang="en-US" altLang="zh-CN" sz="2400" dirty="0" err="1" smtClean="0">
                <a:latin typeface="微软雅黑" panose="020B0503020204020204" pitchFamily="34" charset="-122"/>
                <a:ea typeface="微软雅黑" panose="020B0503020204020204" pitchFamily="34" charset="-122"/>
              </a:rPr>
              <a:t>sim</a:t>
            </a:r>
            <a:r>
              <a:rPr lang="zh-CN" altLang="en-US" sz="2400" dirty="0" smtClean="0">
                <a:latin typeface="微软雅黑" panose="020B0503020204020204" pitchFamily="34" charset="-122"/>
                <a:ea typeface="微软雅黑" panose="020B0503020204020204" pitchFamily="34" charset="-122"/>
              </a:rPr>
              <a:t>卡被拔出拨打长途却无法杜绝</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zh-CN" altLang="en-US" sz="2400" b="1" dirty="0">
                <a:solidFill>
                  <a:srgbClr val="C00000"/>
                </a:solidFill>
                <a:latin typeface="微软雅黑" panose="020B0503020204020204" pitchFamily="34" charset="-122"/>
                <a:ea typeface="微软雅黑" panose="020B0503020204020204" pitchFamily="34" charset="-122"/>
              </a:rPr>
              <a:t>热力</a:t>
            </a:r>
            <a:r>
              <a:rPr lang="zh-CN" altLang="en-US" sz="2400" b="1" dirty="0" smtClean="0">
                <a:solidFill>
                  <a:srgbClr val="C00000"/>
                </a:solidFill>
                <a:latin typeface="微软雅黑" panose="020B0503020204020204" pitchFamily="34" charset="-122"/>
                <a:ea typeface="微软雅黑" panose="020B0503020204020204" pitchFamily="34" charset="-122"/>
              </a:rPr>
              <a:t>表：</a:t>
            </a:r>
            <a:r>
              <a:rPr lang="zh-CN" altLang="en-US" sz="2400" dirty="0" smtClean="0">
                <a:latin typeface="微软雅黑" panose="020B0503020204020204" pitchFamily="34" charset="-122"/>
                <a:ea typeface="微软雅黑" panose="020B0503020204020204" pitchFamily="34" charset="-122"/>
              </a:rPr>
              <a:t>每年只工作</a:t>
            </a:r>
            <a:r>
              <a:rPr lang="en-US" altLang="zh-CN" sz="2400" dirty="0" smtClean="0">
                <a:latin typeface="微软雅黑" panose="020B0503020204020204" pitchFamily="34" charset="-122"/>
                <a:ea typeface="微软雅黑" panose="020B0503020204020204" pitchFamily="34" charset="-122"/>
              </a:rPr>
              <a:t>5</a:t>
            </a:r>
            <a:r>
              <a:rPr lang="zh-CN" altLang="en-US" sz="2400" dirty="0" smtClean="0">
                <a:latin typeface="微软雅黑" panose="020B0503020204020204" pitchFamily="34" charset="-122"/>
                <a:ea typeface="微软雅黑" panose="020B0503020204020204" pitchFamily="34" charset="-122"/>
              </a:rPr>
              <a:t>个月，定期换卡人工成本高</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zh-CN" altLang="en-US" sz="2400" b="1" dirty="0">
                <a:solidFill>
                  <a:srgbClr val="C00000"/>
                </a:solidFill>
                <a:latin typeface="微软雅黑" panose="020B0503020204020204" pitchFamily="34" charset="-122"/>
                <a:ea typeface="微软雅黑" panose="020B0503020204020204" pitchFamily="34" charset="-122"/>
              </a:rPr>
              <a:t>表</a:t>
            </a:r>
            <a:r>
              <a:rPr lang="zh-CN" altLang="en-US" sz="2400" b="1" dirty="0" smtClean="0">
                <a:solidFill>
                  <a:srgbClr val="C00000"/>
                </a:solidFill>
                <a:latin typeface="微软雅黑" panose="020B0503020204020204" pitchFamily="34" charset="-122"/>
                <a:ea typeface="微软雅黑" panose="020B0503020204020204" pitchFamily="34" charset="-122"/>
              </a:rPr>
              <a:t>具出口，</a:t>
            </a:r>
            <a:r>
              <a:rPr lang="zh-CN" altLang="en-US" sz="2400" dirty="0" smtClean="0">
                <a:latin typeface="微软雅黑" panose="020B0503020204020204" pitchFamily="34" charset="-122"/>
                <a:ea typeface="微软雅黑" panose="020B0503020204020204" pitchFamily="34" charset="-122"/>
              </a:rPr>
              <a:t>要全球</a:t>
            </a:r>
            <a:r>
              <a:rPr lang="en-US" altLang="zh-CN" sz="2400" dirty="0" err="1" smtClean="0">
                <a:latin typeface="微软雅黑" panose="020B0503020204020204" pitchFamily="34" charset="-122"/>
                <a:ea typeface="微软雅黑" panose="020B0503020204020204" pitchFamily="34" charset="-122"/>
              </a:rPr>
              <a:t>sim</a:t>
            </a:r>
            <a:r>
              <a:rPr lang="zh-CN" altLang="en-US" sz="2400" dirty="0">
                <a:latin typeface="微软雅黑" panose="020B0503020204020204" pitchFamily="34" charset="-122"/>
                <a:ea typeface="微软雅黑" panose="020B0503020204020204" pitchFamily="34" charset="-122"/>
              </a:rPr>
              <a:t>功能</a:t>
            </a:r>
          </a:p>
        </p:txBody>
      </p:sp>
      <p:pic>
        <p:nvPicPr>
          <p:cNvPr id="4" name="Picture 11" descr="未标题-1"/>
          <p:cNvPicPr>
            <a:picLocks noChangeAspect="1" noChangeArrowheads="1"/>
          </p:cNvPicPr>
          <p:nvPr/>
        </p:nvPicPr>
        <p:blipFill>
          <a:blip r:embed="rId2" cstate="print"/>
          <a:srcRect/>
          <a:stretch>
            <a:fillRect/>
          </a:stretch>
        </p:blipFill>
        <p:spPr bwMode="auto">
          <a:xfrm>
            <a:off x="660400" y="857250"/>
            <a:ext cx="11537950" cy="276225"/>
          </a:xfrm>
          <a:prstGeom prst="rect">
            <a:avLst/>
          </a:prstGeom>
          <a:noFill/>
          <a:ln w="9525">
            <a:noFill/>
            <a:miter lim="800000"/>
            <a:headEnd/>
            <a:tailEnd/>
          </a:ln>
        </p:spPr>
      </p:pic>
      <p:pic>
        <p:nvPicPr>
          <p:cNvPr id="5" name="Picture 18"/>
          <p:cNvPicPr>
            <a:picLocks noChangeAspect="1" noChangeArrowheads="1"/>
          </p:cNvPicPr>
          <p:nvPr/>
        </p:nvPicPr>
        <p:blipFill>
          <a:blip r:embed="rId3" cstate="print"/>
          <a:srcRect/>
          <a:stretch>
            <a:fillRect/>
          </a:stretch>
        </p:blipFill>
        <p:spPr bwMode="auto">
          <a:xfrm>
            <a:off x="10653486" y="7938"/>
            <a:ext cx="1422627" cy="822325"/>
          </a:xfrm>
          <a:prstGeom prst="rect">
            <a:avLst/>
          </a:prstGeom>
          <a:noFill/>
          <a:ln w="9525">
            <a:noFill/>
            <a:miter lim="800000"/>
            <a:headEnd/>
            <a:tailEnd/>
          </a:ln>
        </p:spPr>
      </p:pic>
      <p:sp>
        <p:nvSpPr>
          <p:cNvPr id="7" name="燕尾形 2"/>
          <p:cNvSpPr>
            <a:spLocks noChangeArrowheads="1"/>
          </p:cNvSpPr>
          <p:nvPr/>
        </p:nvSpPr>
        <p:spPr bwMode="auto">
          <a:xfrm>
            <a:off x="3527023" y="338442"/>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8"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9"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0"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2"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sym typeface="Impact" pitchFamily="34" charset="0"/>
              </a:rPr>
              <a:t>智能抄表</a:t>
            </a:r>
            <a:endParaRPr lang="zh-CN" altLang="en-US" b="1" dirty="0">
              <a:solidFill>
                <a:schemeClr val="bg1"/>
              </a:solidFill>
              <a:latin typeface="微软雅黑" pitchFamily="34" charset="-122"/>
              <a:ea typeface="微软雅黑" pitchFamily="34" charset="-122"/>
            </a:endParaRPr>
          </a:p>
        </p:txBody>
      </p:sp>
      <p:sp>
        <p:nvSpPr>
          <p:cNvPr id="13"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40702116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4"/>
          <p:cNvPicPr>
            <a:picLocks noChangeAspect="1" noChangeArrowheads="1"/>
          </p:cNvPicPr>
          <p:nvPr/>
        </p:nvPicPr>
        <p:blipFill>
          <a:blip r:embed="rId3" cstate="print"/>
          <a:srcRect/>
          <a:stretch>
            <a:fillRect/>
          </a:stretch>
        </p:blipFill>
        <p:spPr bwMode="auto">
          <a:xfrm>
            <a:off x="0" y="781050"/>
            <a:ext cx="12198350" cy="222250"/>
          </a:xfrm>
          <a:prstGeom prst="rect">
            <a:avLst/>
          </a:prstGeom>
          <a:noFill/>
          <a:ln w="9525">
            <a:noFill/>
            <a:miter lim="800000"/>
            <a:headEnd/>
            <a:tailEnd/>
          </a:ln>
        </p:spPr>
      </p:pic>
      <p:pic>
        <p:nvPicPr>
          <p:cNvPr id="8" name="Picture 11" descr="未标题-1"/>
          <p:cNvPicPr>
            <a:picLocks noChangeAspect="1" noChangeArrowheads="1"/>
          </p:cNvPicPr>
          <p:nvPr/>
        </p:nvPicPr>
        <p:blipFill>
          <a:blip r:embed="rId4" cstate="print"/>
          <a:srcRect/>
          <a:stretch>
            <a:fillRect/>
          </a:stretch>
        </p:blipFill>
        <p:spPr bwMode="auto">
          <a:xfrm>
            <a:off x="660400" y="857250"/>
            <a:ext cx="11537950" cy="276225"/>
          </a:xfrm>
          <a:prstGeom prst="rect">
            <a:avLst/>
          </a:prstGeom>
          <a:noFill/>
          <a:ln w="9525">
            <a:noFill/>
            <a:miter lim="800000"/>
            <a:headEnd/>
            <a:tailEnd/>
          </a:ln>
        </p:spPr>
      </p:pic>
      <p:pic>
        <p:nvPicPr>
          <p:cNvPr id="9" name="Picture 18"/>
          <p:cNvPicPr>
            <a:picLocks noChangeAspect="1" noChangeArrowheads="1"/>
          </p:cNvPicPr>
          <p:nvPr/>
        </p:nvPicPr>
        <p:blipFill>
          <a:blip r:embed="rId5" cstate="print"/>
          <a:srcRect/>
          <a:stretch>
            <a:fillRect/>
          </a:stretch>
        </p:blipFill>
        <p:spPr bwMode="auto">
          <a:xfrm>
            <a:off x="10653486" y="7938"/>
            <a:ext cx="1422627" cy="822325"/>
          </a:xfrm>
          <a:prstGeom prst="rect">
            <a:avLst/>
          </a:prstGeom>
          <a:noFill/>
          <a:ln w="9525">
            <a:noFill/>
            <a:miter lim="800000"/>
            <a:headEnd/>
            <a:tailEnd/>
          </a:ln>
        </p:spPr>
      </p:pic>
      <p:sp>
        <p:nvSpPr>
          <p:cNvPr id="40" name="TextBox 6"/>
          <p:cNvSpPr>
            <a:spLocks noChangeArrowheads="1"/>
          </p:cNvSpPr>
          <p:nvPr/>
        </p:nvSpPr>
        <p:spPr bwMode="auto">
          <a:xfrm>
            <a:off x="190970" y="958377"/>
            <a:ext cx="3554452" cy="422230"/>
          </a:xfrm>
          <a:prstGeom prst="rect">
            <a:avLst/>
          </a:prstGeom>
          <a:noFill/>
          <a:ln w="9525">
            <a:noFill/>
            <a:miter lim="800000"/>
            <a:headEnd/>
            <a:tailEnd/>
          </a:ln>
        </p:spPr>
        <p:txBody>
          <a:bodyPr anchor="ctr"/>
          <a:lstStyle/>
          <a:p>
            <a:r>
              <a:rPr lang="zh-CN" altLang="en-US" sz="2000" b="1" dirty="0">
                <a:solidFill>
                  <a:srgbClr val="5F5E5C"/>
                </a:solidFill>
                <a:latin typeface="微软雅黑" pitchFamily="34" charset="-122"/>
                <a:ea typeface="微软雅黑" pitchFamily="34" charset="-122"/>
                <a:sym typeface="方正兰亭黑简体" pitchFamily="2" charset="-122"/>
              </a:rPr>
              <a:t>智</a:t>
            </a:r>
            <a:r>
              <a:rPr lang="zh-CN" altLang="en-US" sz="2000" b="1" dirty="0" smtClean="0">
                <a:solidFill>
                  <a:srgbClr val="5F5E5C"/>
                </a:solidFill>
                <a:latin typeface="微软雅黑" pitchFamily="34" charset="-122"/>
                <a:ea typeface="微软雅黑" pitchFamily="34" charset="-122"/>
                <a:sym typeface="方正兰亭黑简体" pitchFamily="2" charset="-122"/>
              </a:rPr>
              <a:t>能表具行业面临的挑战</a:t>
            </a:r>
            <a:endParaRPr lang="zh-CN" altLang="en-US" sz="2000" b="1" dirty="0">
              <a:latin typeface="微软雅黑" pitchFamily="34" charset="-122"/>
              <a:ea typeface="微软雅黑" pitchFamily="34" charset="-122"/>
              <a:sym typeface="Impact" pitchFamily="34" charset="0"/>
            </a:endParaRPr>
          </a:p>
        </p:txBody>
      </p:sp>
      <p:cxnSp>
        <p:nvCxnSpPr>
          <p:cNvPr id="286" name="Straight Connector 17"/>
          <p:cNvCxnSpPr/>
          <p:nvPr/>
        </p:nvCxnSpPr>
        <p:spPr bwMode="gray">
          <a:xfrm>
            <a:off x="268289" y="1883865"/>
            <a:ext cx="11441113"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8" name="TextBox 521"/>
          <p:cNvSpPr txBox="1"/>
          <p:nvPr/>
        </p:nvSpPr>
        <p:spPr bwMode="auto">
          <a:xfrm>
            <a:off x="190971" y="1422882"/>
            <a:ext cx="1406056" cy="403225"/>
          </a:xfrm>
          <a:prstGeom prst="rect">
            <a:avLst/>
          </a:prstGeom>
          <a:solidFill>
            <a:schemeClr val="accent3">
              <a:lumMod val="75000"/>
            </a:schemeClr>
          </a:solidFill>
          <a:ln w="6350">
            <a:solidFill>
              <a:schemeClr val="accent3"/>
            </a:solidFill>
          </a:ln>
        </p:spPr>
        <p:txBody>
          <a:bodyPr wrap="square">
            <a:spAutoFit/>
          </a:bodyPr>
          <a:lstStyle/>
          <a:p>
            <a:pPr>
              <a:defRPr/>
            </a:pPr>
            <a:r>
              <a:rPr lang="zh-CN" altLang="en-US" sz="2000" b="1" dirty="0" smtClean="0">
                <a:solidFill>
                  <a:schemeClr val="bg1"/>
                </a:solidFill>
                <a:latin typeface="微软雅黑" panose="020B0503020204020204" pitchFamily="34" charset="-122"/>
                <a:ea typeface="微软雅黑" panose="020B0503020204020204" pitchFamily="34" charset="-122"/>
              </a:rPr>
              <a:t>主要诉求</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07" name="TextBox 391"/>
          <p:cNvSpPr txBox="1">
            <a:spLocks noChangeArrowheads="1"/>
          </p:cNvSpPr>
          <p:nvPr/>
        </p:nvSpPr>
        <p:spPr bwMode="auto">
          <a:xfrm>
            <a:off x="190970" y="1989141"/>
            <a:ext cx="7642845" cy="369332"/>
          </a:xfrm>
          <a:prstGeom prst="rect">
            <a:avLst/>
          </a:prstGeom>
          <a:noFill/>
          <a:ln w="9525">
            <a:noFill/>
            <a:miter lim="800000"/>
            <a:headEnd/>
            <a:tailEnd/>
          </a:ln>
        </p:spPr>
        <p:txBody>
          <a:bodyPr wrap="square">
            <a:spAutoFit/>
          </a:bodyPr>
          <a:lstStyle/>
          <a:p>
            <a:r>
              <a:rPr lang="zh-CN" altLang="en-US" dirty="0" smtClean="0">
                <a:latin typeface="微软雅黑" panose="020B0503020204020204" pitchFamily="34" charset="-122"/>
                <a:ea typeface="微软雅黑" panose="020B0503020204020204" pitchFamily="34" charset="-122"/>
              </a:rPr>
              <a:t>如何</a:t>
            </a:r>
            <a:r>
              <a:rPr lang="zh-CN" altLang="en-US" dirty="0" smtClean="0">
                <a:solidFill>
                  <a:srgbClr val="CE3418"/>
                </a:solidFill>
                <a:latin typeface="微软雅黑" panose="020B0503020204020204" pitchFamily="34" charset="-122"/>
                <a:ea typeface="微软雅黑" panose="020B0503020204020204" pitchFamily="34" charset="-122"/>
              </a:rPr>
              <a:t>实时了解</a:t>
            </a:r>
            <a:r>
              <a:rPr lang="zh-CN" altLang="en-US" dirty="0">
                <a:latin typeface="微软雅黑" panose="020B0503020204020204" pitchFamily="34" charset="-122"/>
                <a:ea typeface="微软雅黑" panose="020B0503020204020204" pitchFamily="34" charset="-122"/>
              </a:rPr>
              <a:t>智</a:t>
            </a:r>
            <a:r>
              <a:rPr lang="zh-CN" altLang="en-US" dirty="0" smtClean="0">
                <a:latin typeface="微软雅黑" panose="020B0503020204020204" pitchFamily="34" charset="-122"/>
                <a:ea typeface="微软雅黑" panose="020B0503020204020204" pitchFamily="34" charset="-122"/>
              </a:rPr>
              <a:t>能表具运行状态？</a:t>
            </a:r>
            <a:endParaRPr lang="en-US" altLang="zh-CN" dirty="0">
              <a:latin typeface="微软雅黑" panose="020B0503020204020204" pitchFamily="34" charset="-122"/>
              <a:ea typeface="微软雅黑" panose="020B0503020204020204" pitchFamily="34" charset="-122"/>
            </a:endParaRPr>
          </a:p>
        </p:txBody>
      </p:sp>
      <p:sp>
        <p:nvSpPr>
          <p:cNvPr id="308" name="Right Arrow 519"/>
          <p:cNvSpPr/>
          <p:nvPr/>
        </p:nvSpPr>
        <p:spPr bwMode="auto">
          <a:xfrm>
            <a:off x="8125396" y="1989192"/>
            <a:ext cx="338137" cy="252412"/>
          </a:xfrm>
          <a:prstGeom prst="rightArrow">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微软雅黑" panose="020B0503020204020204" pitchFamily="34" charset="-122"/>
              <a:ea typeface="微软雅黑" panose="020B0503020204020204" pitchFamily="34" charset="-122"/>
            </a:endParaRPr>
          </a:p>
        </p:txBody>
      </p:sp>
      <p:sp>
        <p:nvSpPr>
          <p:cNvPr id="309" name="TextBox 520"/>
          <p:cNvSpPr txBox="1">
            <a:spLocks noChangeArrowheads="1"/>
          </p:cNvSpPr>
          <p:nvPr/>
        </p:nvSpPr>
        <p:spPr bwMode="auto">
          <a:xfrm>
            <a:off x="8578624" y="1955900"/>
            <a:ext cx="2786289" cy="369332"/>
          </a:xfrm>
          <a:prstGeom prst="rect">
            <a:avLst/>
          </a:prstGeom>
          <a:solidFill>
            <a:schemeClr val="bg1"/>
          </a:solidFill>
          <a:ln w="9525">
            <a:noFill/>
            <a:miter lim="800000"/>
            <a:headEnd/>
            <a:tailEnd/>
          </a:ln>
        </p:spPr>
        <p:txBody>
          <a:bodyPr wrap="square">
            <a:spAutoFit/>
          </a:bodyPr>
          <a:lstStyle/>
          <a:p>
            <a:pPr>
              <a:tabLst>
                <a:tab pos="7083425" algn="l"/>
              </a:tabLst>
            </a:pPr>
            <a:r>
              <a:rPr lang="zh-CN" altLang="en-US" b="1" dirty="0" smtClean="0">
                <a:solidFill>
                  <a:srgbClr val="990000"/>
                </a:solidFill>
                <a:latin typeface="微软雅黑" panose="020B0503020204020204" pitchFamily="34" charset="-122"/>
                <a:ea typeface="微软雅黑" panose="020B0503020204020204" pitchFamily="34" charset="-122"/>
              </a:rPr>
              <a:t>设备状态可视化</a:t>
            </a:r>
            <a:endParaRPr lang="en-US" altLang="zh-CN" b="1" dirty="0">
              <a:solidFill>
                <a:srgbClr val="990000"/>
              </a:solidFill>
              <a:latin typeface="微软雅黑" panose="020B0503020204020204" pitchFamily="34" charset="-122"/>
              <a:ea typeface="微软雅黑" panose="020B0503020204020204" pitchFamily="34" charset="-122"/>
            </a:endParaRPr>
          </a:p>
        </p:txBody>
      </p:sp>
      <p:pic>
        <p:nvPicPr>
          <p:cNvPr id="30" name="Picture 3"/>
          <p:cNvPicPr>
            <a:picLocks noChangeAspect="1"/>
          </p:cNvPicPr>
          <p:nvPr/>
        </p:nvPicPr>
        <p:blipFill>
          <a:blip r:embed="rId6" cstate="screen">
            <a:extLst>
              <a:ext uri="{28A0092B-C50C-407E-A947-70E740481C1C}">
                <a14:useLocalDpi xmlns:a14="http://schemas.microsoft.com/office/drawing/2010/main" xmlns=""/>
              </a:ext>
            </a:extLst>
          </a:blip>
          <a:stretch>
            <a:fillRect/>
          </a:stretch>
        </p:blipFill>
        <p:spPr>
          <a:xfrm>
            <a:off x="2242294" y="2634256"/>
            <a:ext cx="7713762" cy="3779922"/>
          </a:xfrm>
          <a:prstGeom prst="rect">
            <a:avLst/>
          </a:prstGeom>
          <a:ln>
            <a:solidFill>
              <a:schemeClr val="bg1">
                <a:lumMod val="75000"/>
              </a:schemeClr>
            </a:solidFill>
          </a:ln>
        </p:spPr>
      </p:pic>
      <p:sp>
        <p:nvSpPr>
          <p:cNvPr id="19" name="燕尾形 2"/>
          <p:cNvSpPr>
            <a:spLocks noChangeArrowheads="1"/>
          </p:cNvSpPr>
          <p:nvPr/>
        </p:nvSpPr>
        <p:spPr bwMode="auto">
          <a:xfrm>
            <a:off x="3527023" y="338442"/>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20"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21"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22"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23"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24"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sym typeface="Impact" pitchFamily="34" charset="0"/>
              </a:rPr>
              <a:t>智能抄表</a:t>
            </a:r>
            <a:endParaRPr lang="zh-CN" altLang="en-US" b="1" dirty="0">
              <a:solidFill>
                <a:schemeClr val="bg1"/>
              </a:solidFill>
              <a:latin typeface="微软雅黑" pitchFamily="34" charset="-122"/>
              <a:ea typeface="微软雅黑" pitchFamily="34" charset="-122"/>
            </a:endParaRPr>
          </a:p>
        </p:txBody>
      </p:sp>
      <p:sp>
        <p:nvSpPr>
          <p:cNvPr id="25"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24323892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fade">
                                      <p:cBhvr>
                                        <p:cTn id="7" dur="500"/>
                                        <p:tgtEl>
                                          <p:spTgt spid="3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9"/>
                                        </p:tgtEl>
                                        <p:attrNameLst>
                                          <p:attrName>style.visibility</p:attrName>
                                        </p:attrNameLst>
                                      </p:cBhvr>
                                      <p:to>
                                        <p:strVal val="visible"/>
                                      </p:to>
                                    </p:set>
                                    <p:animEffect transition="in" filter="fade">
                                      <p:cBhvr>
                                        <p:cTn id="10"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09"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43"/>
          <p:cNvGrpSpPr>
            <a:grpSpLocks/>
          </p:cNvGrpSpPr>
          <p:nvPr/>
        </p:nvGrpSpPr>
        <p:grpSpPr bwMode="auto">
          <a:xfrm>
            <a:off x="521476" y="1187566"/>
            <a:ext cx="10712581" cy="5654229"/>
            <a:chOff x="227014" y="1511299"/>
            <a:chExt cx="7713663" cy="4430716"/>
          </a:xfrm>
        </p:grpSpPr>
        <p:grpSp>
          <p:nvGrpSpPr>
            <p:cNvPr id="3" name="Group 3"/>
            <p:cNvGrpSpPr>
              <a:grpSpLocks/>
            </p:cNvGrpSpPr>
            <p:nvPr/>
          </p:nvGrpSpPr>
          <p:grpSpPr bwMode="auto">
            <a:xfrm>
              <a:off x="227014" y="1757363"/>
              <a:ext cx="7713663" cy="4184652"/>
              <a:chOff x="143" y="1107"/>
              <a:chExt cx="4859" cy="2636"/>
            </a:xfrm>
          </p:grpSpPr>
          <p:sp>
            <p:nvSpPr>
              <p:cNvPr id="10" name="Line 4"/>
              <p:cNvSpPr>
                <a:spLocks noChangeShapeType="1"/>
              </p:cNvSpPr>
              <p:nvPr/>
            </p:nvSpPr>
            <p:spPr bwMode="auto">
              <a:xfrm flipH="1">
                <a:off x="2306" y="3289"/>
                <a:ext cx="91"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9050">
                    <a:solidFill>
                      <a:srgbClr val="000000"/>
                    </a:solidFill>
                    <a:round/>
                    <a:headEnd/>
                    <a:tailEnd/>
                  </a14:hiddenLine>
                </a:ext>
              </a:extLst>
            </p:spPr>
            <p:txBody>
              <a:bodyPr anchor="ctr">
                <a:spAutoFit/>
              </a:bodyPr>
              <a:lstStyle/>
              <a:p>
                <a:endParaRPr lang="zh-CN" altLang="en-US" dirty="0">
                  <a:ea typeface="微软雅黑" panose="020B0503020204020204" pitchFamily="34" charset="-122"/>
                </a:endParaRPr>
              </a:p>
            </p:txBody>
          </p:sp>
          <p:sp>
            <p:nvSpPr>
              <p:cNvPr id="11" name="Freeform 5"/>
              <p:cNvSpPr>
                <a:spLocks/>
              </p:cNvSpPr>
              <p:nvPr/>
            </p:nvSpPr>
            <p:spPr bwMode="auto">
              <a:xfrm>
                <a:off x="460" y="1818"/>
                <a:ext cx="4483" cy="1740"/>
              </a:xfrm>
              <a:custGeom>
                <a:avLst/>
                <a:gdLst>
                  <a:gd name="T0" fmla="*/ 0 w 3538"/>
                  <a:gd name="T1" fmla="*/ 2532 h 1693"/>
                  <a:gd name="T2" fmla="*/ 3765 w 3538"/>
                  <a:gd name="T3" fmla="*/ 1267 h 1693"/>
                  <a:gd name="T4" fmla="*/ 8379 w 3538"/>
                  <a:gd name="T5" fmla="*/ 893 h 1693"/>
                  <a:gd name="T6" fmla="*/ 10019 w 3538"/>
                  <a:gd name="T7" fmla="*/ 836 h 1693"/>
                  <a:gd name="T8" fmla="*/ 11602 w 3538"/>
                  <a:gd name="T9" fmla="*/ 782 h 1693"/>
                  <a:gd name="T10" fmla="*/ 14701 w 3538"/>
                  <a:gd name="T11" fmla="*/ 710 h 1693"/>
                  <a:gd name="T12" fmla="*/ 18587 w 3538"/>
                  <a:gd name="T13" fmla="*/ 558 h 1693"/>
                  <a:gd name="T14" fmla="*/ 22780 w 3538"/>
                  <a:gd name="T15" fmla="*/ 336 h 1693"/>
                  <a:gd name="T16" fmla="*/ 22966 w 3538"/>
                  <a:gd name="T17" fmla="*/ 2573 h 16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38"/>
                  <a:gd name="T28" fmla="*/ 0 h 1693"/>
                  <a:gd name="T29" fmla="*/ 3538 w 3538"/>
                  <a:gd name="T30" fmla="*/ 1693 h 16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38" h="1693">
                    <a:moveTo>
                      <a:pt x="0" y="1666"/>
                    </a:moveTo>
                    <a:cubicBezTo>
                      <a:pt x="94" y="1527"/>
                      <a:pt x="357" y="1014"/>
                      <a:pt x="567" y="834"/>
                    </a:cubicBezTo>
                    <a:cubicBezTo>
                      <a:pt x="777" y="654"/>
                      <a:pt x="1104" y="634"/>
                      <a:pt x="1261" y="587"/>
                    </a:cubicBezTo>
                    <a:cubicBezTo>
                      <a:pt x="1418" y="540"/>
                      <a:pt x="1427" y="562"/>
                      <a:pt x="1508" y="550"/>
                    </a:cubicBezTo>
                    <a:cubicBezTo>
                      <a:pt x="1589" y="538"/>
                      <a:pt x="1629" y="528"/>
                      <a:pt x="1746" y="514"/>
                    </a:cubicBezTo>
                    <a:cubicBezTo>
                      <a:pt x="1863" y="500"/>
                      <a:pt x="2037" y="492"/>
                      <a:pt x="2212" y="468"/>
                    </a:cubicBezTo>
                    <a:cubicBezTo>
                      <a:pt x="2387" y="444"/>
                      <a:pt x="2594" y="408"/>
                      <a:pt x="2797" y="367"/>
                    </a:cubicBezTo>
                    <a:cubicBezTo>
                      <a:pt x="3000" y="326"/>
                      <a:pt x="3318" y="0"/>
                      <a:pt x="3428" y="221"/>
                    </a:cubicBezTo>
                    <a:cubicBezTo>
                      <a:pt x="3538" y="442"/>
                      <a:pt x="3450" y="1386"/>
                      <a:pt x="3456" y="1693"/>
                    </a:cubicBezTo>
                  </a:path>
                </a:pathLst>
              </a:custGeom>
              <a:solidFill>
                <a:schemeClr val="accent1">
                  <a:lumMod val="60000"/>
                  <a:lumOff val="40000"/>
                </a:schemeClr>
              </a:solidFill>
              <a:ln w="9525">
                <a:solidFill>
                  <a:srgbClr val="000000"/>
                </a:solidFill>
                <a:round/>
                <a:headEnd/>
                <a:tailEnd/>
              </a:ln>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dirty="0">
                  <a:ea typeface="微软雅黑" panose="020B0503020204020204" pitchFamily="34" charset="-122"/>
                </a:endParaRPr>
              </a:p>
            </p:txBody>
          </p:sp>
          <p:sp>
            <p:nvSpPr>
              <p:cNvPr id="12" name="Freeform 6"/>
              <p:cNvSpPr>
                <a:spLocks/>
              </p:cNvSpPr>
              <p:nvPr/>
            </p:nvSpPr>
            <p:spPr bwMode="auto">
              <a:xfrm>
                <a:off x="1626" y="2024"/>
                <a:ext cx="3159" cy="507"/>
              </a:xfrm>
              <a:custGeom>
                <a:avLst/>
                <a:gdLst>
                  <a:gd name="T0" fmla="*/ 0 w 3008"/>
                  <a:gd name="T1" fmla="*/ 798 h 475"/>
                  <a:gd name="T2" fmla="*/ 698 w 3008"/>
                  <a:gd name="T3" fmla="*/ 720 h 475"/>
                  <a:gd name="T4" fmla="*/ 1730 w 3008"/>
                  <a:gd name="T5" fmla="*/ 612 h 475"/>
                  <a:gd name="T6" fmla="*/ 2391 w 3008"/>
                  <a:gd name="T7" fmla="*/ 557 h 475"/>
                  <a:gd name="T8" fmla="*/ 3054 w 3008"/>
                  <a:gd name="T9" fmla="*/ 464 h 475"/>
                  <a:gd name="T10" fmla="*/ 4178 w 3008"/>
                  <a:gd name="T11" fmla="*/ 73 h 475"/>
                  <a:gd name="T12" fmla="*/ 4453 w 3008"/>
                  <a:gd name="T13" fmla="*/ 31 h 475"/>
                  <a:gd name="T14" fmla="*/ 0 60000 65536"/>
                  <a:gd name="T15" fmla="*/ 0 60000 65536"/>
                  <a:gd name="T16" fmla="*/ 0 60000 65536"/>
                  <a:gd name="T17" fmla="*/ 0 60000 65536"/>
                  <a:gd name="T18" fmla="*/ 0 60000 65536"/>
                  <a:gd name="T19" fmla="*/ 0 60000 65536"/>
                  <a:gd name="T20" fmla="*/ 0 60000 65536"/>
                  <a:gd name="T21" fmla="*/ 0 w 3008"/>
                  <a:gd name="T22" fmla="*/ 0 h 475"/>
                  <a:gd name="T23" fmla="*/ 3008 w 3008"/>
                  <a:gd name="T24" fmla="*/ 475 h 4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08" h="475">
                    <a:moveTo>
                      <a:pt x="0" y="475"/>
                    </a:moveTo>
                    <a:cubicBezTo>
                      <a:pt x="138" y="460"/>
                      <a:pt x="277" y="446"/>
                      <a:pt x="472" y="427"/>
                    </a:cubicBezTo>
                    <a:cubicBezTo>
                      <a:pt x="667" y="408"/>
                      <a:pt x="977" y="379"/>
                      <a:pt x="1168" y="363"/>
                    </a:cubicBezTo>
                    <a:cubicBezTo>
                      <a:pt x="1359" y="347"/>
                      <a:pt x="1467" y="346"/>
                      <a:pt x="1616" y="331"/>
                    </a:cubicBezTo>
                    <a:cubicBezTo>
                      <a:pt x="1765" y="316"/>
                      <a:pt x="1863" y="323"/>
                      <a:pt x="2064" y="275"/>
                    </a:cubicBezTo>
                    <a:cubicBezTo>
                      <a:pt x="2265" y="227"/>
                      <a:pt x="2667" y="86"/>
                      <a:pt x="2824" y="43"/>
                    </a:cubicBezTo>
                    <a:cubicBezTo>
                      <a:pt x="2981" y="0"/>
                      <a:pt x="2979" y="22"/>
                      <a:pt x="3008" y="19"/>
                    </a:cubicBezTo>
                  </a:path>
                </a:pathLst>
              </a:custGeom>
              <a:noFill/>
              <a:ln w="9525">
                <a:solidFill>
                  <a:srgbClr val="808080"/>
                </a:solidFill>
                <a:round/>
                <a:headEnd/>
                <a:tailEnd/>
              </a:ln>
              <a:extLst>
                <a:ext uri="{909E8E84-426E-40DD-AFC4-6F175D3DCCD1}">
                  <a14:hiddenFill xmlns:a14="http://schemas.microsoft.com/office/drawing/2010/main" xmlns="">
                    <a:solidFill>
                      <a:srgbClr val="FFFFFF"/>
                    </a:solidFill>
                  </a14:hiddenFill>
                </a:ext>
              </a:extLst>
            </p:spPr>
            <p:txBody>
              <a:bodyPr lIns="100520" tIns="50260" rIns="100520" bIns="50260"/>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dirty="0">
                  <a:ea typeface="微软雅黑" panose="020B0503020204020204" pitchFamily="34" charset="-122"/>
                </a:endParaRPr>
              </a:p>
            </p:txBody>
          </p:sp>
          <p:sp>
            <p:nvSpPr>
              <p:cNvPr id="13" name="Freeform 7"/>
              <p:cNvSpPr>
                <a:spLocks/>
              </p:cNvSpPr>
              <p:nvPr/>
            </p:nvSpPr>
            <p:spPr bwMode="auto">
              <a:xfrm>
                <a:off x="1684" y="2136"/>
                <a:ext cx="3118" cy="403"/>
              </a:xfrm>
              <a:custGeom>
                <a:avLst/>
                <a:gdLst>
                  <a:gd name="T0" fmla="*/ 0 w 3008"/>
                  <a:gd name="T1" fmla="*/ 127 h 475"/>
                  <a:gd name="T2" fmla="*/ 629 w 3008"/>
                  <a:gd name="T3" fmla="*/ 115 h 475"/>
                  <a:gd name="T4" fmla="*/ 1557 w 3008"/>
                  <a:gd name="T5" fmla="*/ 98 h 475"/>
                  <a:gd name="T6" fmla="*/ 2153 w 3008"/>
                  <a:gd name="T7" fmla="*/ 88 h 475"/>
                  <a:gd name="T8" fmla="*/ 2750 w 3008"/>
                  <a:gd name="T9" fmla="*/ 74 h 475"/>
                  <a:gd name="T10" fmla="*/ 3764 w 3008"/>
                  <a:gd name="T11" fmla="*/ 12 h 475"/>
                  <a:gd name="T12" fmla="*/ 4009 w 3008"/>
                  <a:gd name="T13" fmla="*/ 5 h 475"/>
                  <a:gd name="T14" fmla="*/ 0 60000 65536"/>
                  <a:gd name="T15" fmla="*/ 0 60000 65536"/>
                  <a:gd name="T16" fmla="*/ 0 60000 65536"/>
                  <a:gd name="T17" fmla="*/ 0 60000 65536"/>
                  <a:gd name="T18" fmla="*/ 0 60000 65536"/>
                  <a:gd name="T19" fmla="*/ 0 60000 65536"/>
                  <a:gd name="T20" fmla="*/ 0 60000 65536"/>
                  <a:gd name="T21" fmla="*/ 0 w 3008"/>
                  <a:gd name="T22" fmla="*/ 0 h 475"/>
                  <a:gd name="T23" fmla="*/ 3008 w 3008"/>
                  <a:gd name="T24" fmla="*/ 475 h 4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08" h="475">
                    <a:moveTo>
                      <a:pt x="0" y="475"/>
                    </a:moveTo>
                    <a:cubicBezTo>
                      <a:pt x="138" y="460"/>
                      <a:pt x="277" y="446"/>
                      <a:pt x="472" y="427"/>
                    </a:cubicBezTo>
                    <a:cubicBezTo>
                      <a:pt x="667" y="408"/>
                      <a:pt x="977" y="379"/>
                      <a:pt x="1168" y="363"/>
                    </a:cubicBezTo>
                    <a:cubicBezTo>
                      <a:pt x="1359" y="347"/>
                      <a:pt x="1467" y="346"/>
                      <a:pt x="1616" y="331"/>
                    </a:cubicBezTo>
                    <a:cubicBezTo>
                      <a:pt x="1765" y="316"/>
                      <a:pt x="1863" y="323"/>
                      <a:pt x="2064" y="275"/>
                    </a:cubicBezTo>
                    <a:cubicBezTo>
                      <a:pt x="2265" y="227"/>
                      <a:pt x="2667" y="86"/>
                      <a:pt x="2824" y="43"/>
                    </a:cubicBezTo>
                    <a:cubicBezTo>
                      <a:pt x="2981" y="0"/>
                      <a:pt x="2979" y="22"/>
                      <a:pt x="3008" y="19"/>
                    </a:cubicBezTo>
                  </a:path>
                </a:pathLst>
              </a:custGeom>
              <a:noFill/>
              <a:ln w="9525">
                <a:solidFill>
                  <a:srgbClr val="808080"/>
                </a:solidFill>
                <a:round/>
                <a:headEnd/>
                <a:tailEnd/>
              </a:ln>
              <a:extLst>
                <a:ext uri="{909E8E84-426E-40DD-AFC4-6F175D3DCCD1}">
                  <a14:hiddenFill xmlns:a14="http://schemas.microsoft.com/office/drawing/2010/main" xmlns="">
                    <a:solidFill>
                      <a:srgbClr val="FFFFFF"/>
                    </a:solidFill>
                  </a14:hiddenFill>
                </a:ext>
              </a:extLst>
            </p:spPr>
            <p:txBody>
              <a:bodyPr lIns="100520" tIns="50260" rIns="100520" bIns="50260"/>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dirty="0">
                  <a:ea typeface="微软雅黑" panose="020B0503020204020204" pitchFamily="34" charset="-122"/>
                </a:endParaRPr>
              </a:p>
            </p:txBody>
          </p:sp>
          <p:sp>
            <p:nvSpPr>
              <p:cNvPr id="14" name="Freeform 8"/>
              <p:cNvSpPr>
                <a:spLocks/>
              </p:cNvSpPr>
              <p:nvPr/>
            </p:nvSpPr>
            <p:spPr bwMode="auto">
              <a:xfrm>
                <a:off x="1659" y="2248"/>
                <a:ext cx="3151" cy="339"/>
              </a:xfrm>
              <a:custGeom>
                <a:avLst/>
                <a:gdLst>
                  <a:gd name="T0" fmla="*/ 0 w 3008"/>
                  <a:gd name="T1" fmla="*/ 32 h 475"/>
                  <a:gd name="T2" fmla="*/ 684 w 3008"/>
                  <a:gd name="T3" fmla="*/ 29 h 475"/>
                  <a:gd name="T4" fmla="*/ 1694 w 3008"/>
                  <a:gd name="T5" fmla="*/ 24 h 475"/>
                  <a:gd name="T6" fmla="*/ 2341 w 3008"/>
                  <a:gd name="T7" fmla="*/ 22 h 475"/>
                  <a:gd name="T8" fmla="*/ 2994 w 3008"/>
                  <a:gd name="T9" fmla="*/ 19 h 475"/>
                  <a:gd name="T10" fmla="*/ 4094 w 3008"/>
                  <a:gd name="T11" fmla="*/ 3 h 475"/>
                  <a:gd name="T12" fmla="*/ 4361 w 3008"/>
                  <a:gd name="T13" fmla="*/ 1 h 475"/>
                  <a:gd name="T14" fmla="*/ 0 60000 65536"/>
                  <a:gd name="T15" fmla="*/ 0 60000 65536"/>
                  <a:gd name="T16" fmla="*/ 0 60000 65536"/>
                  <a:gd name="T17" fmla="*/ 0 60000 65536"/>
                  <a:gd name="T18" fmla="*/ 0 60000 65536"/>
                  <a:gd name="T19" fmla="*/ 0 60000 65536"/>
                  <a:gd name="T20" fmla="*/ 0 60000 65536"/>
                  <a:gd name="T21" fmla="*/ 0 w 3008"/>
                  <a:gd name="T22" fmla="*/ 0 h 475"/>
                  <a:gd name="T23" fmla="*/ 3008 w 3008"/>
                  <a:gd name="T24" fmla="*/ 475 h 4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08" h="475">
                    <a:moveTo>
                      <a:pt x="0" y="475"/>
                    </a:moveTo>
                    <a:cubicBezTo>
                      <a:pt x="138" y="460"/>
                      <a:pt x="277" y="446"/>
                      <a:pt x="472" y="427"/>
                    </a:cubicBezTo>
                    <a:cubicBezTo>
                      <a:pt x="667" y="408"/>
                      <a:pt x="977" y="379"/>
                      <a:pt x="1168" y="363"/>
                    </a:cubicBezTo>
                    <a:cubicBezTo>
                      <a:pt x="1359" y="347"/>
                      <a:pt x="1467" y="346"/>
                      <a:pt x="1616" y="331"/>
                    </a:cubicBezTo>
                    <a:cubicBezTo>
                      <a:pt x="1765" y="316"/>
                      <a:pt x="1863" y="323"/>
                      <a:pt x="2064" y="275"/>
                    </a:cubicBezTo>
                    <a:cubicBezTo>
                      <a:pt x="2265" y="227"/>
                      <a:pt x="2667" y="86"/>
                      <a:pt x="2824" y="43"/>
                    </a:cubicBezTo>
                    <a:cubicBezTo>
                      <a:pt x="2981" y="0"/>
                      <a:pt x="2979" y="22"/>
                      <a:pt x="3008" y="19"/>
                    </a:cubicBezTo>
                  </a:path>
                </a:pathLst>
              </a:custGeom>
              <a:noFill/>
              <a:ln w="9525">
                <a:solidFill>
                  <a:srgbClr val="808080"/>
                </a:solidFill>
                <a:round/>
                <a:headEnd/>
                <a:tailEnd/>
              </a:ln>
              <a:extLst>
                <a:ext uri="{909E8E84-426E-40DD-AFC4-6F175D3DCCD1}">
                  <a14:hiddenFill xmlns:a14="http://schemas.microsoft.com/office/drawing/2010/main" xmlns="">
                    <a:solidFill>
                      <a:srgbClr val="FFFFFF"/>
                    </a:solidFill>
                  </a14:hiddenFill>
                </a:ext>
              </a:extLst>
            </p:spPr>
            <p:txBody>
              <a:bodyPr lIns="100520" tIns="50260" rIns="100520" bIns="50260"/>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dirty="0">
                  <a:ea typeface="微软雅黑" panose="020B0503020204020204" pitchFamily="34" charset="-122"/>
                </a:endParaRPr>
              </a:p>
            </p:txBody>
          </p:sp>
          <p:sp>
            <p:nvSpPr>
              <p:cNvPr id="15" name="Freeform 9"/>
              <p:cNvSpPr>
                <a:spLocks/>
              </p:cNvSpPr>
              <p:nvPr/>
            </p:nvSpPr>
            <p:spPr bwMode="auto">
              <a:xfrm>
                <a:off x="1651" y="2376"/>
                <a:ext cx="3159" cy="251"/>
              </a:xfrm>
              <a:custGeom>
                <a:avLst/>
                <a:gdLst>
                  <a:gd name="T0" fmla="*/ 0 w 3008"/>
                  <a:gd name="T1" fmla="*/ 3 h 475"/>
                  <a:gd name="T2" fmla="*/ 698 w 3008"/>
                  <a:gd name="T3" fmla="*/ 3 h 475"/>
                  <a:gd name="T4" fmla="*/ 1730 w 3008"/>
                  <a:gd name="T5" fmla="*/ 2 h 475"/>
                  <a:gd name="T6" fmla="*/ 2391 w 3008"/>
                  <a:gd name="T7" fmla="*/ 2 h 475"/>
                  <a:gd name="T8" fmla="*/ 3054 w 3008"/>
                  <a:gd name="T9" fmla="*/ 2 h 475"/>
                  <a:gd name="T10" fmla="*/ 4178 w 3008"/>
                  <a:gd name="T11" fmla="*/ 1 h 475"/>
                  <a:gd name="T12" fmla="*/ 4453 w 3008"/>
                  <a:gd name="T13" fmla="*/ 1 h 475"/>
                  <a:gd name="T14" fmla="*/ 0 60000 65536"/>
                  <a:gd name="T15" fmla="*/ 0 60000 65536"/>
                  <a:gd name="T16" fmla="*/ 0 60000 65536"/>
                  <a:gd name="T17" fmla="*/ 0 60000 65536"/>
                  <a:gd name="T18" fmla="*/ 0 60000 65536"/>
                  <a:gd name="T19" fmla="*/ 0 60000 65536"/>
                  <a:gd name="T20" fmla="*/ 0 60000 65536"/>
                  <a:gd name="T21" fmla="*/ 0 w 3008"/>
                  <a:gd name="T22" fmla="*/ 0 h 475"/>
                  <a:gd name="T23" fmla="*/ 3008 w 3008"/>
                  <a:gd name="T24" fmla="*/ 475 h 4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08" h="475">
                    <a:moveTo>
                      <a:pt x="0" y="475"/>
                    </a:moveTo>
                    <a:cubicBezTo>
                      <a:pt x="138" y="460"/>
                      <a:pt x="277" y="446"/>
                      <a:pt x="472" y="427"/>
                    </a:cubicBezTo>
                    <a:cubicBezTo>
                      <a:pt x="667" y="408"/>
                      <a:pt x="977" y="379"/>
                      <a:pt x="1168" y="363"/>
                    </a:cubicBezTo>
                    <a:cubicBezTo>
                      <a:pt x="1359" y="347"/>
                      <a:pt x="1467" y="346"/>
                      <a:pt x="1616" y="331"/>
                    </a:cubicBezTo>
                    <a:cubicBezTo>
                      <a:pt x="1765" y="316"/>
                      <a:pt x="1863" y="323"/>
                      <a:pt x="2064" y="275"/>
                    </a:cubicBezTo>
                    <a:cubicBezTo>
                      <a:pt x="2265" y="227"/>
                      <a:pt x="2667" y="86"/>
                      <a:pt x="2824" y="43"/>
                    </a:cubicBezTo>
                    <a:cubicBezTo>
                      <a:pt x="2981" y="0"/>
                      <a:pt x="2979" y="22"/>
                      <a:pt x="3008" y="19"/>
                    </a:cubicBezTo>
                  </a:path>
                </a:pathLst>
              </a:custGeom>
              <a:noFill/>
              <a:ln w="9525">
                <a:solidFill>
                  <a:srgbClr val="808080"/>
                </a:solidFill>
                <a:round/>
                <a:headEnd/>
                <a:tailEnd/>
              </a:ln>
              <a:extLst>
                <a:ext uri="{909E8E84-426E-40DD-AFC4-6F175D3DCCD1}">
                  <a14:hiddenFill xmlns:a14="http://schemas.microsoft.com/office/drawing/2010/main" xmlns="">
                    <a:solidFill>
                      <a:srgbClr val="FFFFFF"/>
                    </a:solidFill>
                  </a14:hiddenFill>
                </a:ext>
              </a:extLst>
            </p:spPr>
            <p:txBody>
              <a:bodyPr lIns="100520" tIns="50260" rIns="100520" bIns="50260"/>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dirty="0">
                  <a:ea typeface="微软雅黑" panose="020B0503020204020204" pitchFamily="34" charset="-122"/>
                </a:endParaRPr>
              </a:p>
            </p:txBody>
          </p:sp>
          <p:sp>
            <p:nvSpPr>
              <p:cNvPr id="16" name="Freeform 10"/>
              <p:cNvSpPr>
                <a:spLocks/>
              </p:cNvSpPr>
              <p:nvPr/>
            </p:nvSpPr>
            <p:spPr bwMode="auto">
              <a:xfrm>
                <a:off x="1651" y="2512"/>
                <a:ext cx="3151" cy="187"/>
              </a:xfrm>
              <a:custGeom>
                <a:avLst/>
                <a:gdLst>
                  <a:gd name="T0" fmla="*/ 0 w 3008"/>
                  <a:gd name="T1" fmla="*/ 0 h 475"/>
                  <a:gd name="T2" fmla="*/ 684 w 3008"/>
                  <a:gd name="T3" fmla="*/ 0 h 475"/>
                  <a:gd name="T4" fmla="*/ 1694 w 3008"/>
                  <a:gd name="T5" fmla="*/ 0 h 475"/>
                  <a:gd name="T6" fmla="*/ 2341 w 3008"/>
                  <a:gd name="T7" fmla="*/ 0 h 475"/>
                  <a:gd name="T8" fmla="*/ 2994 w 3008"/>
                  <a:gd name="T9" fmla="*/ 0 h 475"/>
                  <a:gd name="T10" fmla="*/ 4094 w 3008"/>
                  <a:gd name="T11" fmla="*/ 0 h 475"/>
                  <a:gd name="T12" fmla="*/ 4361 w 3008"/>
                  <a:gd name="T13" fmla="*/ 0 h 475"/>
                  <a:gd name="T14" fmla="*/ 0 60000 65536"/>
                  <a:gd name="T15" fmla="*/ 0 60000 65536"/>
                  <a:gd name="T16" fmla="*/ 0 60000 65536"/>
                  <a:gd name="T17" fmla="*/ 0 60000 65536"/>
                  <a:gd name="T18" fmla="*/ 0 60000 65536"/>
                  <a:gd name="T19" fmla="*/ 0 60000 65536"/>
                  <a:gd name="T20" fmla="*/ 0 60000 65536"/>
                  <a:gd name="T21" fmla="*/ 0 w 3008"/>
                  <a:gd name="T22" fmla="*/ 0 h 475"/>
                  <a:gd name="T23" fmla="*/ 3008 w 3008"/>
                  <a:gd name="T24" fmla="*/ 475 h 4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08" h="475">
                    <a:moveTo>
                      <a:pt x="0" y="475"/>
                    </a:moveTo>
                    <a:cubicBezTo>
                      <a:pt x="138" y="460"/>
                      <a:pt x="277" y="446"/>
                      <a:pt x="472" y="427"/>
                    </a:cubicBezTo>
                    <a:cubicBezTo>
                      <a:pt x="667" y="408"/>
                      <a:pt x="977" y="379"/>
                      <a:pt x="1168" y="363"/>
                    </a:cubicBezTo>
                    <a:cubicBezTo>
                      <a:pt x="1359" y="347"/>
                      <a:pt x="1467" y="346"/>
                      <a:pt x="1616" y="331"/>
                    </a:cubicBezTo>
                    <a:cubicBezTo>
                      <a:pt x="1765" y="316"/>
                      <a:pt x="1863" y="323"/>
                      <a:pt x="2064" y="275"/>
                    </a:cubicBezTo>
                    <a:cubicBezTo>
                      <a:pt x="2265" y="227"/>
                      <a:pt x="2667" y="86"/>
                      <a:pt x="2824" y="43"/>
                    </a:cubicBezTo>
                    <a:cubicBezTo>
                      <a:pt x="2981" y="0"/>
                      <a:pt x="2979" y="22"/>
                      <a:pt x="3008" y="19"/>
                    </a:cubicBezTo>
                  </a:path>
                </a:pathLst>
              </a:custGeom>
              <a:noFill/>
              <a:ln w="9525">
                <a:solidFill>
                  <a:srgbClr val="808080"/>
                </a:solidFill>
                <a:round/>
                <a:headEnd/>
                <a:tailEnd/>
              </a:ln>
              <a:extLst>
                <a:ext uri="{909E8E84-426E-40DD-AFC4-6F175D3DCCD1}">
                  <a14:hiddenFill xmlns:a14="http://schemas.microsoft.com/office/drawing/2010/main" xmlns="">
                    <a:solidFill>
                      <a:srgbClr val="FFFFFF"/>
                    </a:solidFill>
                  </a14:hiddenFill>
                </a:ext>
              </a:extLst>
            </p:spPr>
            <p:txBody>
              <a:bodyPr lIns="100520" tIns="50260" rIns="100520" bIns="50260"/>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dirty="0">
                  <a:ea typeface="微软雅黑" panose="020B0503020204020204" pitchFamily="34" charset="-122"/>
                </a:endParaRPr>
              </a:p>
            </p:txBody>
          </p:sp>
          <p:sp>
            <p:nvSpPr>
              <p:cNvPr id="17" name="Freeform 11"/>
              <p:cNvSpPr>
                <a:spLocks/>
              </p:cNvSpPr>
              <p:nvPr/>
            </p:nvSpPr>
            <p:spPr bwMode="auto">
              <a:xfrm>
                <a:off x="1643" y="2656"/>
                <a:ext cx="3159" cy="155"/>
              </a:xfrm>
              <a:custGeom>
                <a:avLst/>
                <a:gdLst>
                  <a:gd name="T0" fmla="*/ 0 w 3008"/>
                  <a:gd name="T1" fmla="*/ 0 h 475"/>
                  <a:gd name="T2" fmla="*/ 698 w 3008"/>
                  <a:gd name="T3" fmla="*/ 0 h 475"/>
                  <a:gd name="T4" fmla="*/ 1730 w 3008"/>
                  <a:gd name="T5" fmla="*/ 0 h 475"/>
                  <a:gd name="T6" fmla="*/ 2391 w 3008"/>
                  <a:gd name="T7" fmla="*/ 0 h 475"/>
                  <a:gd name="T8" fmla="*/ 3054 w 3008"/>
                  <a:gd name="T9" fmla="*/ 0 h 475"/>
                  <a:gd name="T10" fmla="*/ 4178 w 3008"/>
                  <a:gd name="T11" fmla="*/ 0 h 475"/>
                  <a:gd name="T12" fmla="*/ 4453 w 3008"/>
                  <a:gd name="T13" fmla="*/ 0 h 475"/>
                  <a:gd name="T14" fmla="*/ 0 60000 65536"/>
                  <a:gd name="T15" fmla="*/ 0 60000 65536"/>
                  <a:gd name="T16" fmla="*/ 0 60000 65536"/>
                  <a:gd name="T17" fmla="*/ 0 60000 65536"/>
                  <a:gd name="T18" fmla="*/ 0 60000 65536"/>
                  <a:gd name="T19" fmla="*/ 0 60000 65536"/>
                  <a:gd name="T20" fmla="*/ 0 60000 65536"/>
                  <a:gd name="T21" fmla="*/ 0 w 3008"/>
                  <a:gd name="T22" fmla="*/ 0 h 475"/>
                  <a:gd name="T23" fmla="*/ 3008 w 3008"/>
                  <a:gd name="T24" fmla="*/ 475 h 4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08" h="475">
                    <a:moveTo>
                      <a:pt x="0" y="475"/>
                    </a:moveTo>
                    <a:cubicBezTo>
                      <a:pt x="138" y="460"/>
                      <a:pt x="277" y="446"/>
                      <a:pt x="472" y="427"/>
                    </a:cubicBezTo>
                    <a:cubicBezTo>
                      <a:pt x="667" y="408"/>
                      <a:pt x="977" y="379"/>
                      <a:pt x="1168" y="363"/>
                    </a:cubicBezTo>
                    <a:cubicBezTo>
                      <a:pt x="1359" y="347"/>
                      <a:pt x="1467" y="346"/>
                      <a:pt x="1616" y="331"/>
                    </a:cubicBezTo>
                    <a:cubicBezTo>
                      <a:pt x="1765" y="316"/>
                      <a:pt x="1863" y="323"/>
                      <a:pt x="2064" y="275"/>
                    </a:cubicBezTo>
                    <a:cubicBezTo>
                      <a:pt x="2265" y="227"/>
                      <a:pt x="2667" y="86"/>
                      <a:pt x="2824" y="43"/>
                    </a:cubicBezTo>
                    <a:cubicBezTo>
                      <a:pt x="2981" y="0"/>
                      <a:pt x="2979" y="22"/>
                      <a:pt x="3008" y="19"/>
                    </a:cubicBezTo>
                  </a:path>
                </a:pathLst>
              </a:custGeom>
              <a:noFill/>
              <a:ln w="9525">
                <a:solidFill>
                  <a:srgbClr val="808080"/>
                </a:solidFill>
                <a:round/>
                <a:headEnd/>
                <a:tailEnd/>
              </a:ln>
              <a:extLst>
                <a:ext uri="{909E8E84-426E-40DD-AFC4-6F175D3DCCD1}">
                  <a14:hiddenFill xmlns:a14="http://schemas.microsoft.com/office/drawing/2010/main" xmlns="">
                    <a:solidFill>
                      <a:srgbClr val="FFFFFF"/>
                    </a:solidFill>
                  </a14:hiddenFill>
                </a:ext>
              </a:extLst>
            </p:spPr>
            <p:txBody>
              <a:bodyPr lIns="100520" tIns="50260" rIns="100520" bIns="50260"/>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dirty="0">
                  <a:ea typeface="微软雅黑" panose="020B0503020204020204" pitchFamily="34" charset="-122"/>
                </a:endParaRPr>
              </a:p>
            </p:txBody>
          </p:sp>
          <p:sp>
            <p:nvSpPr>
              <p:cNvPr id="18" name="Freeform 12"/>
              <p:cNvSpPr>
                <a:spLocks/>
              </p:cNvSpPr>
              <p:nvPr/>
            </p:nvSpPr>
            <p:spPr bwMode="auto">
              <a:xfrm>
                <a:off x="1651" y="2800"/>
                <a:ext cx="3159" cy="91"/>
              </a:xfrm>
              <a:custGeom>
                <a:avLst/>
                <a:gdLst>
                  <a:gd name="T0" fmla="*/ 0 w 3008"/>
                  <a:gd name="T1" fmla="*/ 0 h 475"/>
                  <a:gd name="T2" fmla="*/ 698 w 3008"/>
                  <a:gd name="T3" fmla="*/ 0 h 475"/>
                  <a:gd name="T4" fmla="*/ 1730 w 3008"/>
                  <a:gd name="T5" fmla="*/ 0 h 475"/>
                  <a:gd name="T6" fmla="*/ 2391 w 3008"/>
                  <a:gd name="T7" fmla="*/ 0 h 475"/>
                  <a:gd name="T8" fmla="*/ 3054 w 3008"/>
                  <a:gd name="T9" fmla="*/ 0 h 475"/>
                  <a:gd name="T10" fmla="*/ 4178 w 3008"/>
                  <a:gd name="T11" fmla="*/ 0 h 475"/>
                  <a:gd name="T12" fmla="*/ 4453 w 3008"/>
                  <a:gd name="T13" fmla="*/ 0 h 475"/>
                  <a:gd name="T14" fmla="*/ 0 60000 65536"/>
                  <a:gd name="T15" fmla="*/ 0 60000 65536"/>
                  <a:gd name="T16" fmla="*/ 0 60000 65536"/>
                  <a:gd name="T17" fmla="*/ 0 60000 65536"/>
                  <a:gd name="T18" fmla="*/ 0 60000 65536"/>
                  <a:gd name="T19" fmla="*/ 0 60000 65536"/>
                  <a:gd name="T20" fmla="*/ 0 60000 65536"/>
                  <a:gd name="T21" fmla="*/ 0 w 3008"/>
                  <a:gd name="T22" fmla="*/ 0 h 475"/>
                  <a:gd name="T23" fmla="*/ 3008 w 3008"/>
                  <a:gd name="T24" fmla="*/ 475 h 4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08" h="475">
                    <a:moveTo>
                      <a:pt x="0" y="475"/>
                    </a:moveTo>
                    <a:cubicBezTo>
                      <a:pt x="138" y="460"/>
                      <a:pt x="277" y="446"/>
                      <a:pt x="472" y="427"/>
                    </a:cubicBezTo>
                    <a:cubicBezTo>
                      <a:pt x="667" y="408"/>
                      <a:pt x="977" y="379"/>
                      <a:pt x="1168" y="363"/>
                    </a:cubicBezTo>
                    <a:cubicBezTo>
                      <a:pt x="1359" y="347"/>
                      <a:pt x="1467" y="346"/>
                      <a:pt x="1616" y="331"/>
                    </a:cubicBezTo>
                    <a:cubicBezTo>
                      <a:pt x="1765" y="316"/>
                      <a:pt x="1863" y="323"/>
                      <a:pt x="2064" y="275"/>
                    </a:cubicBezTo>
                    <a:cubicBezTo>
                      <a:pt x="2265" y="227"/>
                      <a:pt x="2667" y="86"/>
                      <a:pt x="2824" y="43"/>
                    </a:cubicBezTo>
                    <a:cubicBezTo>
                      <a:pt x="2981" y="0"/>
                      <a:pt x="2979" y="22"/>
                      <a:pt x="3008" y="19"/>
                    </a:cubicBezTo>
                  </a:path>
                </a:pathLst>
              </a:custGeom>
              <a:noFill/>
              <a:ln w="9525">
                <a:solidFill>
                  <a:srgbClr val="808080"/>
                </a:solidFill>
                <a:round/>
                <a:headEnd/>
                <a:tailEnd/>
              </a:ln>
              <a:extLst>
                <a:ext uri="{909E8E84-426E-40DD-AFC4-6F175D3DCCD1}">
                  <a14:hiddenFill xmlns:a14="http://schemas.microsoft.com/office/drawing/2010/main" xmlns="">
                    <a:solidFill>
                      <a:srgbClr val="FFFFFF"/>
                    </a:solidFill>
                  </a14:hiddenFill>
                </a:ext>
              </a:extLst>
            </p:spPr>
            <p:txBody>
              <a:bodyPr lIns="100520" tIns="50260" rIns="100520" bIns="50260"/>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dirty="0">
                  <a:ea typeface="微软雅黑" panose="020B0503020204020204" pitchFamily="34" charset="-122"/>
                </a:endParaRPr>
              </a:p>
            </p:txBody>
          </p:sp>
          <p:sp>
            <p:nvSpPr>
              <p:cNvPr id="19" name="Freeform 13"/>
              <p:cNvSpPr>
                <a:spLocks/>
              </p:cNvSpPr>
              <p:nvPr/>
            </p:nvSpPr>
            <p:spPr bwMode="auto">
              <a:xfrm>
                <a:off x="1643" y="2944"/>
                <a:ext cx="3159" cy="27"/>
              </a:xfrm>
              <a:custGeom>
                <a:avLst/>
                <a:gdLst>
                  <a:gd name="T0" fmla="*/ 0 w 3008"/>
                  <a:gd name="T1" fmla="*/ 0 h 475"/>
                  <a:gd name="T2" fmla="*/ 698 w 3008"/>
                  <a:gd name="T3" fmla="*/ 0 h 475"/>
                  <a:gd name="T4" fmla="*/ 1730 w 3008"/>
                  <a:gd name="T5" fmla="*/ 0 h 475"/>
                  <a:gd name="T6" fmla="*/ 2391 w 3008"/>
                  <a:gd name="T7" fmla="*/ 0 h 475"/>
                  <a:gd name="T8" fmla="*/ 3054 w 3008"/>
                  <a:gd name="T9" fmla="*/ 0 h 475"/>
                  <a:gd name="T10" fmla="*/ 4178 w 3008"/>
                  <a:gd name="T11" fmla="*/ 0 h 475"/>
                  <a:gd name="T12" fmla="*/ 4453 w 3008"/>
                  <a:gd name="T13" fmla="*/ 0 h 475"/>
                  <a:gd name="T14" fmla="*/ 0 60000 65536"/>
                  <a:gd name="T15" fmla="*/ 0 60000 65536"/>
                  <a:gd name="T16" fmla="*/ 0 60000 65536"/>
                  <a:gd name="T17" fmla="*/ 0 60000 65536"/>
                  <a:gd name="T18" fmla="*/ 0 60000 65536"/>
                  <a:gd name="T19" fmla="*/ 0 60000 65536"/>
                  <a:gd name="T20" fmla="*/ 0 60000 65536"/>
                  <a:gd name="T21" fmla="*/ 0 w 3008"/>
                  <a:gd name="T22" fmla="*/ 0 h 475"/>
                  <a:gd name="T23" fmla="*/ 3008 w 3008"/>
                  <a:gd name="T24" fmla="*/ 475 h 4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08" h="475">
                    <a:moveTo>
                      <a:pt x="0" y="475"/>
                    </a:moveTo>
                    <a:cubicBezTo>
                      <a:pt x="138" y="460"/>
                      <a:pt x="277" y="446"/>
                      <a:pt x="472" y="427"/>
                    </a:cubicBezTo>
                    <a:cubicBezTo>
                      <a:pt x="667" y="408"/>
                      <a:pt x="977" y="379"/>
                      <a:pt x="1168" y="363"/>
                    </a:cubicBezTo>
                    <a:cubicBezTo>
                      <a:pt x="1359" y="347"/>
                      <a:pt x="1467" y="346"/>
                      <a:pt x="1616" y="331"/>
                    </a:cubicBezTo>
                    <a:cubicBezTo>
                      <a:pt x="1765" y="316"/>
                      <a:pt x="1863" y="323"/>
                      <a:pt x="2064" y="275"/>
                    </a:cubicBezTo>
                    <a:cubicBezTo>
                      <a:pt x="2265" y="227"/>
                      <a:pt x="2667" y="86"/>
                      <a:pt x="2824" y="43"/>
                    </a:cubicBezTo>
                    <a:cubicBezTo>
                      <a:pt x="2981" y="0"/>
                      <a:pt x="2979" y="22"/>
                      <a:pt x="3008" y="19"/>
                    </a:cubicBezTo>
                  </a:path>
                </a:pathLst>
              </a:custGeom>
              <a:noFill/>
              <a:ln w="9525">
                <a:solidFill>
                  <a:srgbClr val="808080"/>
                </a:solidFill>
                <a:round/>
                <a:headEnd/>
                <a:tailEnd/>
              </a:ln>
              <a:extLst>
                <a:ext uri="{909E8E84-426E-40DD-AFC4-6F175D3DCCD1}">
                  <a14:hiddenFill xmlns:a14="http://schemas.microsoft.com/office/drawing/2010/main" xmlns="">
                    <a:solidFill>
                      <a:srgbClr val="FFFFFF"/>
                    </a:solidFill>
                  </a14:hiddenFill>
                </a:ext>
              </a:extLst>
            </p:spPr>
            <p:txBody>
              <a:bodyPr lIns="100520" tIns="50260" rIns="100520" bIns="50260"/>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dirty="0">
                  <a:ea typeface="微软雅黑" panose="020B0503020204020204" pitchFamily="34" charset="-122"/>
                </a:endParaRPr>
              </a:p>
            </p:txBody>
          </p:sp>
          <p:sp>
            <p:nvSpPr>
              <p:cNvPr id="20" name="Freeform 14"/>
              <p:cNvSpPr>
                <a:spLocks/>
              </p:cNvSpPr>
              <p:nvPr/>
            </p:nvSpPr>
            <p:spPr bwMode="auto">
              <a:xfrm flipV="1">
                <a:off x="1618" y="3045"/>
                <a:ext cx="3184" cy="43"/>
              </a:xfrm>
              <a:custGeom>
                <a:avLst/>
                <a:gdLst>
                  <a:gd name="T0" fmla="*/ 0 w 3008"/>
                  <a:gd name="T1" fmla="*/ 0 h 475"/>
                  <a:gd name="T2" fmla="*/ 745 w 3008"/>
                  <a:gd name="T3" fmla="*/ 0 h 475"/>
                  <a:gd name="T4" fmla="*/ 1841 w 3008"/>
                  <a:gd name="T5" fmla="*/ 0 h 475"/>
                  <a:gd name="T6" fmla="*/ 2548 w 3008"/>
                  <a:gd name="T7" fmla="*/ 0 h 475"/>
                  <a:gd name="T8" fmla="*/ 3253 w 3008"/>
                  <a:gd name="T9" fmla="*/ 0 h 475"/>
                  <a:gd name="T10" fmla="*/ 4450 w 3008"/>
                  <a:gd name="T11" fmla="*/ 0 h 475"/>
                  <a:gd name="T12" fmla="*/ 4741 w 3008"/>
                  <a:gd name="T13" fmla="*/ 0 h 475"/>
                  <a:gd name="T14" fmla="*/ 0 60000 65536"/>
                  <a:gd name="T15" fmla="*/ 0 60000 65536"/>
                  <a:gd name="T16" fmla="*/ 0 60000 65536"/>
                  <a:gd name="T17" fmla="*/ 0 60000 65536"/>
                  <a:gd name="T18" fmla="*/ 0 60000 65536"/>
                  <a:gd name="T19" fmla="*/ 0 60000 65536"/>
                  <a:gd name="T20" fmla="*/ 0 60000 65536"/>
                  <a:gd name="T21" fmla="*/ 0 w 3008"/>
                  <a:gd name="T22" fmla="*/ 0 h 475"/>
                  <a:gd name="T23" fmla="*/ 3008 w 3008"/>
                  <a:gd name="T24" fmla="*/ 475 h 4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08" h="475">
                    <a:moveTo>
                      <a:pt x="0" y="475"/>
                    </a:moveTo>
                    <a:cubicBezTo>
                      <a:pt x="138" y="460"/>
                      <a:pt x="277" y="446"/>
                      <a:pt x="472" y="427"/>
                    </a:cubicBezTo>
                    <a:cubicBezTo>
                      <a:pt x="667" y="408"/>
                      <a:pt x="977" y="379"/>
                      <a:pt x="1168" y="363"/>
                    </a:cubicBezTo>
                    <a:cubicBezTo>
                      <a:pt x="1359" y="347"/>
                      <a:pt x="1467" y="346"/>
                      <a:pt x="1616" y="331"/>
                    </a:cubicBezTo>
                    <a:cubicBezTo>
                      <a:pt x="1765" y="316"/>
                      <a:pt x="1863" y="323"/>
                      <a:pt x="2064" y="275"/>
                    </a:cubicBezTo>
                    <a:cubicBezTo>
                      <a:pt x="2265" y="227"/>
                      <a:pt x="2667" y="86"/>
                      <a:pt x="2824" y="43"/>
                    </a:cubicBezTo>
                    <a:cubicBezTo>
                      <a:pt x="2981" y="0"/>
                      <a:pt x="2979" y="22"/>
                      <a:pt x="3008" y="19"/>
                    </a:cubicBezTo>
                  </a:path>
                </a:pathLst>
              </a:custGeom>
              <a:noFill/>
              <a:ln w="9525">
                <a:solidFill>
                  <a:srgbClr val="808080"/>
                </a:solidFill>
                <a:round/>
                <a:headEnd/>
                <a:tailEnd/>
              </a:ln>
              <a:extLst>
                <a:ext uri="{909E8E84-426E-40DD-AFC4-6F175D3DCCD1}">
                  <a14:hiddenFill xmlns:a14="http://schemas.microsoft.com/office/drawing/2010/main" xmlns="">
                    <a:solidFill>
                      <a:srgbClr val="FFFFFF"/>
                    </a:solidFill>
                  </a14:hiddenFill>
                </a:ext>
              </a:extLst>
            </p:spPr>
            <p:txBody>
              <a:bodyPr lIns="100520" tIns="50260" rIns="100520" bIns="50260"/>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dirty="0">
                  <a:ea typeface="微软雅黑" panose="020B0503020204020204" pitchFamily="34" charset="-122"/>
                </a:endParaRPr>
              </a:p>
            </p:txBody>
          </p:sp>
          <p:sp>
            <p:nvSpPr>
              <p:cNvPr id="21" name="Freeform 15"/>
              <p:cNvSpPr>
                <a:spLocks/>
              </p:cNvSpPr>
              <p:nvPr/>
            </p:nvSpPr>
            <p:spPr bwMode="auto">
              <a:xfrm flipV="1">
                <a:off x="1626" y="3171"/>
                <a:ext cx="3168" cy="27"/>
              </a:xfrm>
              <a:custGeom>
                <a:avLst/>
                <a:gdLst>
                  <a:gd name="T0" fmla="*/ 0 w 3008"/>
                  <a:gd name="T1" fmla="*/ 0 h 475"/>
                  <a:gd name="T2" fmla="*/ 714 w 3008"/>
                  <a:gd name="T3" fmla="*/ 0 h 475"/>
                  <a:gd name="T4" fmla="*/ 1767 w 3008"/>
                  <a:gd name="T5" fmla="*/ 0 h 475"/>
                  <a:gd name="T6" fmla="*/ 2446 w 3008"/>
                  <a:gd name="T7" fmla="*/ 0 h 475"/>
                  <a:gd name="T8" fmla="*/ 3125 w 3008"/>
                  <a:gd name="T9" fmla="*/ 0 h 475"/>
                  <a:gd name="T10" fmla="*/ 4275 w 3008"/>
                  <a:gd name="T11" fmla="*/ 0 h 475"/>
                  <a:gd name="T12" fmla="*/ 4553 w 3008"/>
                  <a:gd name="T13" fmla="*/ 0 h 475"/>
                  <a:gd name="T14" fmla="*/ 0 60000 65536"/>
                  <a:gd name="T15" fmla="*/ 0 60000 65536"/>
                  <a:gd name="T16" fmla="*/ 0 60000 65536"/>
                  <a:gd name="T17" fmla="*/ 0 60000 65536"/>
                  <a:gd name="T18" fmla="*/ 0 60000 65536"/>
                  <a:gd name="T19" fmla="*/ 0 60000 65536"/>
                  <a:gd name="T20" fmla="*/ 0 60000 65536"/>
                  <a:gd name="T21" fmla="*/ 0 w 3008"/>
                  <a:gd name="T22" fmla="*/ 0 h 475"/>
                  <a:gd name="T23" fmla="*/ 3008 w 3008"/>
                  <a:gd name="T24" fmla="*/ 475 h 4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08" h="475">
                    <a:moveTo>
                      <a:pt x="0" y="475"/>
                    </a:moveTo>
                    <a:cubicBezTo>
                      <a:pt x="138" y="460"/>
                      <a:pt x="277" y="446"/>
                      <a:pt x="472" y="427"/>
                    </a:cubicBezTo>
                    <a:cubicBezTo>
                      <a:pt x="667" y="408"/>
                      <a:pt x="977" y="379"/>
                      <a:pt x="1168" y="363"/>
                    </a:cubicBezTo>
                    <a:cubicBezTo>
                      <a:pt x="1359" y="347"/>
                      <a:pt x="1467" y="346"/>
                      <a:pt x="1616" y="331"/>
                    </a:cubicBezTo>
                    <a:cubicBezTo>
                      <a:pt x="1765" y="316"/>
                      <a:pt x="1863" y="323"/>
                      <a:pt x="2064" y="275"/>
                    </a:cubicBezTo>
                    <a:cubicBezTo>
                      <a:pt x="2265" y="227"/>
                      <a:pt x="2667" y="86"/>
                      <a:pt x="2824" y="43"/>
                    </a:cubicBezTo>
                    <a:cubicBezTo>
                      <a:pt x="2981" y="0"/>
                      <a:pt x="2979" y="22"/>
                      <a:pt x="3008" y="19"/>
                    </a:cubicBezTo>
                  </a:path>
                </a:pathLst>
              </a:custGeom>
              <a:noFill/>
              <a:ln w="9525">
                <a:solidFill>
                  <a:srgbClr val="808080"/>
                </a:solidFill>
                <a:round/>
                <a:headEnd/>
                <a:tailEnd/>
              </a:ln>
              <a:extLst>
                <a:ext uri="{909E8E84-426E-40DD-AFC4-6F175D3DCCD1}">
                  <a14:hiddenFill xmlns:a14="http://schemas.microsoft.com/office/drawing/2010/main" xmlns="">
                    <a:solidFill>
                      <a:srgbClr val="FFFFFF"/>
                    </a:solidFill>
                  </a14:hiddenFill>
                </a:ext>
              </a:extLst>
            </p:spPr>
            <p:txBody>
              <a:bodyPr lIns="100520" tIns="50260" rIns="100520" bIns="50260"/>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dirty="0">
                  <a:ea typeface="微软雅黑" panose="020B0503020204020204" pitchFamily="34" charset="-122"/>
                </a:endParaRPr>
              </a:p>
            </p:txBody>
          </p:sp>
          <p:sp>
            <p:nvSpPr>
              <p:cNvPr id="22" name="Freeform 16"/>
              <p:cNvSpPr>
                <a:spLocks/>
              </p:cNvSpPr>
              <p:nvPr/>
            </p:nvSpPr>
            <p:spPr bwMode="auto">
              <a:xfrm flipV="1">
                <a:off x="1692" y="3299"/>
                <a:ext cx="3093" cy="27"/>
              </a:xfrm>
              <a:custGeom>
                <a:avLst/>
                <a:gdLst>
                  <a:gd name="T0" fmla="*/ 0 w 3008"/>
                  <a:gd name="T1" fmla="*/ 0 h 475"/>
                  <a:gd name="T2" fmla="*/ 589 w 3008"/>
                  <a:gd name="T3" fmla="*/ 0 h 475"/>
                  <a:gd name="T4" fmla="*/ 1460 w 3008"/>
                  <a:gd name="T5" fmla="*/ 0 h 475"/>
                  <a:gd name="T6" fmla="*/ 2021 w 3008"/>
                  <a:gd name="T7" fmla="*/ 0 h 475"/>
                  <a:gd name="T8" fmla="*/ 2579 w 3008"/>
                  <a:gd name="T9" fmla="*/ 0 h 475"/>
                  <a:gd name="T10" fmla="*/ 3529 w 3008"/>
                  <a:gd name="T11" fmla="*/ 0 h 475"/>
                  <a:gd name="T12" fmla="*/ 3758 w 3008"/>
                  <a:gd name="T13" fmla="*/ 0 h 475"/>
                  <a:gd name="T14" fmla="*/ 0 60000 65536"/>
                  <a:gd name="T15" fmla="*/ 0 60000 65536"/>
                  <a:gd name="T16" fmla="*/ 0 60000 65536"/>
                  <a:gd name="T17" fmla="*/ 0 60000 65536"/>
                  <a:gd name="T18" fmla="*/ 0 60000 65536"/>
                  <a:gd name="T19" fmla="*/ 0 60000 65536"/>
                  <a:gd name="T20" fmla="*/ 0 60000 65536"/>
                  <a:gd name="T21" fmla="*/ 0 w 3008"/>
                  <a:gd name="T22" fmla="*/ 0 h 475"/>
                  <a:gd name="T23" fmla="*/ 3008 w 3008"/>
                  <a:gd name="T24" fmla="*/ 475 h 4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08" h="475">
                    <a:moveTo>
                      <a:pt x="0" y="475"/>
                    </a:moveTo>
                    <a:cubicBezTo>
                      <a:pt x="138" y="460"/>
                      <a:pt x="277" y="446"/>
                      <a:pt x="472" y="427"/>
                    </a:cubicBezTo>
                    <a:cubicBezTo>
                      <a:pt x="667" y="408"/>
                      <a:pt x="977" y="379"/>
                      <a:pt x="1168" y="363"/>
                    </a:cubicBezTo>
                    <a:cubicBezTo>
                      <a:pt x="1359" y="347"/>
                      <a:pt x="1467" y="346"/>
                      <a:pt x="1616" y="331"/>
                    </a:cubicBezTo>
                    <a:cubicBezTo>
                      <a:pt x="1765" y="316"/>
                      <a:pt x="1863" y="323"/>
                      <a:pt x="2064" y="275"/>
                    </a:cubicBezTo>
                    <a:cubicBezTo>
                      <a:pt x="2265" y="227"/>
                      <a:pt x="2667" y="86"/>
                      <a:pt x="2824" y="43"/>
                    </a:cubicBezTo>
                    <a:cubicBezTo>
                      <a:pt x="2981" y="0"/>
                      <a:pt x="2979" y="22"/>
                      <a:pt x="3008" y="19"/>
                    </a:cubicBezTo>
                  </a:path>
                </a:pathLst>
              </a:custGeom>
              <a:noFill/>
              <a:ln w="9525">
                <a:solidFill>
                  <a:srgbClr val="808080"/>
                </a:solidFill>
                <a:round/>
                <a:headEnd/>
                <a:tailEnd/>
              </a:ln>
              <a:extLst>
                <a:ext uri="{909E8E84-426E-40DD-AFC4-6F175D3DCCD1}">
                  <a14:hiddenFill xmlns:a14="http://schemas.microsoft.com/office/drawing/2010/main" xmlns="">
                    <a:solidFill>
                      <a:srgbClr val="FFFFFF"/>
                    </a:solidFill>
                  </a14:hiddenFill>
                </a:ext>
              </a:extLst>
            </p:spPr>
            <p:txBody>
              <a:bodyPr lIns="100520" tIns="50260" rIns="100520" bIns="50260"/>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dirty="0">
                  <a:ea typeface="微软雅黑" panose="020B0503020204020204" pitchFamily="34" charset="-122"/>
                </a:endParaRPr>
              </a:p>
            </p:txBody>
          </p:sp>
          <p:sp>
            <p:nvSpPr>
              <p:cNvPr id="23" name="Freeform 17"/>
              <p:cNvSpPr>
                <a:spLocks/>
              </p:cNvSpPr>
              <p:nvPr/>
            </p:nvSpPr>
            <p:spPr bwMode="auto">
              <a:xfrm flipV="1">
                <a:off x="1717" y="3434"/>
                <a:ext cx="3093" cy="27"/>
              </a:xfrm>
              <a:custGeom>
                <a:avLst/>
                <a:gdLst>
                  <a:gd name="T0" fmla="*/ 0 w 3008"/>
                  <a:gd name="T1" fmla="*/ 0 h 475"/>
                  <a:gd name="T2" fmla="*/ 589 w 3008"/>
                  <a:gd name="T3" fmla="*/ 0 h 475"/>
                  <a:gd name="T4" fmla="*/ 1460 w 3008"/>
                  <a:gd name="T5" fmla="*/ 0 h 475"/>
                  <a:gd name="T6" fmla="*/ 2021 w 3008"/>
                  <a:gd name="T7" fmla="*/ 0 h 475"/>
                  <a:gd name="T8" fmla="*/ 2579 w 3008"/>
                  <a:gd name="T9" fmla="*/ 0 h 475"/>
                  <a:gd name="T10" fmla="*/ 3529 w 3008"/>
                  <a:gd name="T11" fmla="*/ 0 h 475"/>
                  <a:gd name="T12" fmla="*/ 3758 w 3008"/>
                  <a:gd name="T13" fmla="*/ 0 h 475"/>
                  <a:gd name="T14" fmla="*/ 0 60000 65536"/>
                  <a:gd name="T15" fmla="*/ 0 60000 65536"/>
                  <a:gd name="T16" fmla="*/ 0 60000 65536"/>
                  <a:gd name="T17" fmla="*/ 0 60000 65536"/>
                  <a:gd name="T18" fmla="*/ 0 60000 65536"/>
                  <a:gd name="T19" fmla="*/ 0 60000 65536"/>
                  <a:gd name="T20" fmla="*/ 0 60000 65536"/>
                  <a:gd name="T21" fmla="*/ 0 w 3008"/>
                  <a:gd name="T22" fmla="*/ 0 h 475"/>
                  <a:gd name="T23" fmla="*/ 3008 w 3008"/>
                  <a:gd name="T24" fmla="*/ 475 h 4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08" h="475">
                    <a:moveTo>
                      <a:pt x="0" y="475"/>
                    </a:moveTo>
                    <a:cubicBezTo>
                      <a:pt x="138" y="460"/>
                      <a:pt x="277" y="446"/>
                      <a:pt x="472" y="427"/>
                    </a:cubicBezTo>
                    <a:cubicBezTo>
                      <a:pt x="667" y="408"/>
                      <a:pt x="977" y="379"/>
                      <a:pt x="1168" y="363"/>
                    </a:cubicBezTo>
                    <a:cubicBezTo>
                      <a:pt x="1359" y="347"/>
                      <a:pt x="1467" y="346"/>
                      <a:pt x="1616" y="331"/>
                    </a:cubicBezTo>
                    <a:cubicBezTo>
                      <a:pt x="1765" y="316"/>
                      <a:pt x="1863" y="323"/>
                      <a:pt x="2064" y="275"/>
                    </a:cubicBezTo>
                    <a:cubicBezTo>
                      <a:pt x="2265" y="227"/>
                      <a:pt x="2667" y="86"/>
                      <a:pt x="2824" y="43"/>
                    </a:cubicBezTo>
                    <a:cubicBezTo>
                      <a:pt x="2981" y="0"/>
                      <a:pt x="2979" y="22"/>
                      <a:pt x="3008" y="19"/>
                    </a:cubicBezTo>
                  </a:path>
                </a:pathLst>
              </a:custGeom>
              <a:noFill/>
              <a:ln w="9525">
                <a:solidFill>
                  <a:srgbClr val="808080"/>
                </a:solidFill>
                <a:round/>
                <a:headEnd/>
                <a:tailEnd/>
              </a:ln>
              <a:extLst>
                <a:ext uri="{909E8E84-426E-40DD-AFC4-6F175D3DCCD1}">
                  <a14:hiddenFill xmlns:a14="http://schemas.microsoft.com/office/drawing/2010/main" xmlns="">
                    <a:solidFill>
                      <a:srgbClr val="FFFFFF"/>
                    </a:solidFill>
                  </a14:hiddenFill>
                </a:ext>
              </a:extLst>
            </p:spPr>
            <p:txBody>
              <a:bodyPr lIns="100520" tIns="50260" rIns="100520" bIns="50260"/>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dirty="0">
                  <a:ea typeface="微软雅黑" panose="020B0503020204020204" pitchFamily="34" charset="-122"/>
                </a:endParaRPr>
              </a:p>
            </p:txBody>
          </p:sp>
          <p:sp>
            <p:nvSpPr>
              <p:cNvPr id="24" name="Text Box 18"/>
              <p:cNvSpPr txBox="1">
                <a:spLocks noChangeArrowheads="1"/>
              </p:cNvSpPr>
              <p:nvPr/>
            </p:nvSpPr>
            <p:spPr bwMode="auto">
              <a:xfrm>
                <a:off x="2626" y="2705"/>
                <a:ext cx="2211" cy="192"/>
              </a:xfrm>
              <a:prstGeom prst="rect">
                <a:avLst/>
              </a:prstGeom>
              <a:noFill/>
              <a:ln w="9525" algn="ctr">
                <a:noFill/>
                <a:miter lim="800000"/>
                <a:headEnd/>
                <a:tailEnd/>
              </a:ln>
              <a:effectLst/>
            </p:spPr>
            <p:txBody>
              <a:bodyPr lIns="90000" tIns="46800" rIns="90000" bIns="46800" anchor="ctr"/>
              <a:lstStyle/>
              <a:p>
                <a:pPr algn="ctr" fontAlgn="ctr">
                  <a:spcBef>
                    <a:spcPct val="50000"/>
                  </a:spcBef>
                  <a:defRPr/>
                </a:pPr>
                <a:r>
                  <a:rPr lang="en-US" altLang="zh-CN" sz="2000" b="1" dirty="0" smtClean="0">
                    <a:latin typeface="Arial" charset="0"/>
                    <a:ea typeface="微软雅黑" panose="020B0503020204020204" pitchFamily="34" charset="-122"/>
                    <a:cs typeface="Arial" charset="0"/>
                  </a:rPr>
                  <a:t>M2M</a:t>
                </a:r>
                <a:r>
                  <a:rPr lang="zh-CN" altLang="en-US" sz="2000" b="1" dirty="0" smtClean="0">
                    <a:latin typeface="Arial" charset="0"/>
                    <a:ea typeface="微软雅黑" panose="020B0503020204020204" pitchFamily="34" charset="-122"/>
                    <a:cs typeface="Arial" charset="0"/>
                  </a:rPr>
                  <a:t>通信新增需求</a:t>
                </a:r>
                <a:r>
                  <a:rPr lang="zh-CN" altLang="en-US" sz="2000" b="1" dirty="0">
                    <a:latin typeface="Arial" charset="0"/>
                    <a:ea typeface="微软雅黑" panose="020B0503020204020204" pitchFamily="34" charset="-122"/>
                    <a:cs typeface="Arial" charset="0"/>
                  </a:rPr>
                  <a:t>占比</a:t>
                </a:r>
              </a:p>
            </p:txBody>
          </p:sp>
          <p:sp>
            <p:nvSpPr>
              <p:cNvPr id="25" name="Freeform 19"/>
              <p:cNvSpPr>
                <a:spLocks/>
              </p:cNvSpPr>
              <p:nvPr/>
            </p:nvSpPr>
            <p:spPr bwMode="auto">
              <a:xfrm>
                <a:off x="193" y="2491"/>
                <a:ext cx="4800" cy="1062"/>
              </a:xfrm>
              <a:custGeom>
                <a:avLst/>
                <a:gdLst>
                  <a:gd name="T0" fmla="*/ 0 w 4427"/>
                  <a:gd name="T1" fmla="*/ 1069 h 1086"/>
                  <a:gd name="T2" fmla="*/ 1090 w 4427"/>
                  <a:gd name="T3" fmla="*/ 276 h 1086"/>
                  <a:gd name="T4" fmla="*/ 2525 w 4427"/>
                  <a:gd name="T5" fmla="*/ 54 h 1086"/>
                  <a:gd name="T6" fmla="*/ 3179 w 4427"/>
                  <a:gd name="T7" fmla="*/ 6 h 1086"/>
                  <a:gd name="T8" fmla="*/ 3671 w 4427"/>
                  <a:gd name="T9" fmla="*/ 93 h 1086"/>
                  <a:gd name="T10" fmla="*/ 4309 w 4427"/>
                  <a:gd name="T11" fmla="*/ 332 h 1086"/>
                  <a:gd name="T12" fmla="*/ 4937 w 4427"/>
                  <a:gd name="T13" fmla="*/ 580 h 1086"/>
                  <a:gd name="T14" fmla="*/ 6265 w 4427"/>
                  <a:gd name="T15" fmla="*/ 804 h 1086"/>
                  <a:gd name="T16" fmla="*/ 8454 w 4427"/>
                  <a:gd name="T17" fmla="*/ 1078 h 10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27"/>
                  <a:gd name="T28" fmla="*/ 0 h 1086"/>
                  <a:gd name="T29" fmla="*/ 4427 w 4427"/>
                  <a:gd name="T30" fmla="*/ 1086 h 108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27" h="1086">
                    <a:moveTo>
                      <a:pt x="0" y="1077"/>
                    </a:moveTo>
                    <a:cubicBezTo>
                      <a:pt x="96" y="944"/>
                      <a:pt x="351" y="447"/>
                      <a:pt x="571" y="276"/>
                    </a:cubicBezTo>
                    <a:cubicBezTo>
                      <a:pt x="792" y="105"/>
                      <a:pt x="1140" y="99"/>
                      <a:pt x="1322" y="54"/>
                    </a:cubicBezTo>
                    <a:cubicBezTo>
                      <a:pt x="1505" y="8"/>
                      <a:pt x="1565" y="0"/>
                      <a:pt x="1664" y="6"/>
                    </a:cubicBezTo>
                    <a:cubicBezTo>
                      <a:pt x="1764" y="13"/>
                      <a:pt x="1823" y="39"/>
                      <a:pt x="1922" y="93"/>
                    </a:cubicBezTo>
                    <a:cubicBezTo>
                      <a:pt x="2021" y="147"/>
                      <a:pt x="2146" y="250"/>
                      <a:pt x="2256" y="332"/>
                    </a:cubicBezTo>
                    <a:cubicBezTo>
                      <a:pt x="2366" y="414"/>
                      <a:pt x="2413" y="508"/>
                      <a:pt x="2584" y="588"/>
                    </a:cubicBezTo>
                    <a:cubicBezTo>
                      <a:pt x="2755" y="668"/>
                      <a:pt x="2973" y="729"/>
                      <a:pt x="3280" y="812"/>
                    </a:cubicBezTo>
                    <a:cubicBezTo>
                      <a:pt x="3587" y="895"/>
                      <a:pt x="4188" y="1029"/>
                      <a:pt x="4427" y="1086"/>
                    </a:cubicBezTo>
                  </a:path>
                </a:pathLst>
              </a:custGeom>
              <a:solidFill>
                <a:schemeClr val="accent2">
                  <a:lumMod val="60000"/>
                  <a:lumOff val="40000"/>
                </a:schemeClr>
              </a:solidFill>
              <a:ln w="9525">
                <a:solidFill>
                  <a:srgbClr val="00CC99"/>
                </a:solidFill>
                <a:round/>
                <a:headEnd/>
                <a:tailEnd/>
              </a:ln>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dirty="0">
                  <a:ea typeface="微软雅黑" panose="020B0503020204020204" pitchFamily="34" charset="-122"/>
                </a:endParaRPr>
              </a:p>
            </p:txBody>
          </p:sp>
          <p:sp>
            <p:nvSpPr>
              <p:cNvPr id="26" name="Line 22"/>
              <p:cNvSpPr>
                <a:spLocks noChangeShapeType="1"/>
              </p:cNvSpPr>
              <p:nvPr/>
            </p:nvSpPr>
            <p:spPr bwMode="auto">
              <a:xfrm>
                <a:off x="1992" y="3499"/>
                <a:ext cx="0" cy="48"/>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dirty="0">
                  <a:ea typeface="微软雅黑" panose="020B0503020204020204" pitchFamily="34" charset="-122"/>
                </a:endParaRPr>
              </a:p>
            </p:txBody>
          </p:sp>
          <p:sp>
            <p:nvSpPr>
              <p:cNvPr id="27" name="Line 23"/>
              <p:cNvSpPr>
                <a:spLocks noChangeShapeType="1"/>
              </p:cNvSpPr>
              <p:nvPr/>
            </p:nvSpPr>
            <p:spPr bwMode="auto">
              <a:xfrm>
                <a:off x="659" y="3499"/>
                <a:ext cx="0" cy="48"/>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dirty="0">
                  <a:ea typeface="微软雅黑" panose="020B0503020204020204" pitchFamily="34" charset="-122"/>
                </a:endParaRPr>
              </a:p>
            </p:txBody>
          </p:sp>
          <p:sp>
            <p:nvSpPr>
              <p:cNvPr id="28" name="Line 24"/>
              <p:cNvSpPr>
                <a:spLocks noChangeShapeType="1"/>
              </p:cNvSpPr>
              <p:nvPr/>
            </p:nvSpPr>
            <p:spPr bwMode="auto">
              <a:xfrm>
                <a:off x="3062" y="3499"/>
                <a:ext cx="0" cy="48"/>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dirty="0">
                  <a:ea typeface="微软雅黑" panose="020B0503020204020204" pitchFamily="34" charset="-122"/>
                </a:endParaRPr>
              </a:p>
            </p:txBody>
          </p:sp>
          <p:sp>
            <p:nvSpPr>
              <p:cNvPr id="29" name="Line 25"/>
              <p:cNvSpPr>
                <a:spLocks noChangeShapeType="1"/>
              </p:cNvSpPr>
              <p:nvPr/>
            </p:nvSpPr>
            <p:spPr bwMode="auto">
              <a:xfrm>
                <a:off x="4004" y="3499"/>
                <a:ext cx="0" cy="48"/>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dirty="0">
                  <a:ea typeface="微软雅黑" panose="020B0503020204020204" pitchFamily="34" charset="-122"/>
                </a:endParaRPr>
              </a:p>
            </p:txBody>
          </p:sp>
          <p:sp>
            <p:nvSpPr>
              <p:cNvPr id="30" name="Line 26"/>
              <p:cNvSpPr>
                <a:spLocks noChangeShapeType="1"/>
              </p:cNvSpPr>
              <p:nvPr/>
            </p:nvSpPr>
            <p:spPr bwMode="auto">
              <a:xfrm>
                <a:off x="143" y="3572"/>
                <a:ext cx="4859" cy="0"/>
              </a:xfrm>
              <a:prstGeom prst="line">
                <a:avLst/>
              </a:prstGeom>
              <a:noFill/>
              <a:ln w="57150">
                <a:solidFill>
                  <a:schemeClr val="bg1">
                    <a:lumMod val="50000"/>
                  </a:schemeClr>
                </a:solidFill>
                <a:round/>
                <a:headEnd/>
                <a:tailEnd type="triangle" w="med" len="med"/>
              </a:ln>
              <a:extLst>
                <a:ext uri="{909E8E84-426E-40DD-AFC4-6F175D3DCCD1}">
                  <a14:hiddenFill xmlns:a14="http://schemas.microsoft.com/office/drawing/2010/main" xmlns="">
                    <a:noFill/>
                  </a14:hiddenFill>
                </a:ext>
              </a:extLst>
            </p:spPr>
            <p:txBody>
              <a:bodyPr lIns="90000" tIns="46800" rIns="90000" bIns="46800" anchorCtr="1"/>
              <a:lstStyle/>
              <a:p>
                <a:endParaRPr lang="zh-CN" altLang="en-US" dirty="0">
                  <a:ea typeface="微软雅黑" panose="020B0503020204020204" pitchFamily="34" charset="-122"/>
                </a:endParaRPr>
              </a:p>
            </p:txBody>
          </p:sp>
          <p:sp>
            <p:nvSpPr>
              <p:cNvPr id="31" name="Text Box 27"/>
              <p:cNvSpPr txBox="1">
                <a:spLocks noChangeArrowheads="1"/>
              </p:cNvSpPr>
              <p:nvPr/>
            </p:nvSpPr>
            <p:spPr bwMode="auto">
              <a:xfrm>
                <a:off x="498" y="3561"/>
                <a:ext cx="293" cy="1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3" tIns="45716" rIns="91433" bIns="45716">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800" b="1" dirty="0">
                    <a:solidFill>
                      <a:schemeClr val="bg1"/>
                    </a:solidFill>
                    <a:ea typeface="微软雅黑" panose="020B0503020204020204" pitchFamily="34" charset="-122"/>
                  </a:rPr>
                  <a:t>1980</a:t>
                </a:r>
              </a:p>
            </p:txBody>
          </p:sp>
          <p:sp>
            <p:nvSpPr>
              <p:cNvPr id="32" name="Text Box 28"/>
              <p:cNvSpPr txBox="1">
                <a:spLocks noChangeArrowheads="1"/>
              </p:cNvSpPr>
              <p:nvPr/>
            </p:nvSpPr>
            <p:spPr bwMode="auto">
              <a:xfrm>
                <a:off x="2306" y="3561"/>
                <a:ext cx="386" cy="1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3" tIns="45716" rIns="91433" bIns="45716">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800" b="1" dirty="0" smtClean="0">
                    <a:solidFill>
                      <a:schemeClr val="bg1"/>
                    </a:solidFill>
                    <a:ea typeface="微软雅黑" panose="020B0503020204020204" pitchFamily="34" charset="-122"/>
                  </a:rPr>
                  <a:t>2015</a:t>
                </a:r>
                <a:endParaRPr lang="en-US" altLang="zh-CN" sz="1800" b="1" dirty="0">
                  <a:solidFill>
                    <a:schemeClr val="bg1"/>
                  </a:solidFill>
                  <a:ea typeface="微软雅黑" panose="020B0503020204020204" pitchFamily="34" charset="-122"/>
                </a:endParaRPr>
              </a:p>
            </p:txBody>
          </p:sp>
          <p:sp>
            <p:nvSpPr>
              <p:cNvPr id="33" name="Text Box 29"/>
              <p:cNvSpPr txBox="1">
                <a:spLocks noChangeArrowheads="1"/>
              </p:cNvSpPr>
              <p:nvPr/>
            </p:nvSpPr>
            <p:spPr bwMode="auto">
              <a:xfrm>
                <a:off x="2893" y="3561"/>
                <a:ext cx="293" cy="1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3" tIns="45716" rIns="91433" bIns="45716">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800" b="1" dirty="0" smtClean="0">
                    <a:solidFill>
                      <a:schemeClr val="bg1"/>
                    </a:solidFill>
                    <a:ea typeface="微软雅黑" panose="020B0503020204020204" pitchFamily="34" charset="-122"/>
                  </a:rPr>
                  <a:t>2020</a:t>
                </a:r>
                <a:endParaRPr lang="en-US" altLang="zh-CN" sz="1800" b="1" dirty="0">
                  <a:solidFill>
                    <a:schemeClr val="bg1"/>
                  </a:solidFill>
                  <a:ea typeface="微软雅黑" panose="020B0503020204020204" pitchFamily="34" charset="-122"/>
                </a:endParaRPr>
              </a:p>
            </p:txBody>
          </p:sp>
          <p:sp>
            <p:nvSpPr>
              <p:cNvPr id="34" name="Line 31"/>
              <p:cNvSpPr>
                <a:spLocks noChangeShapeType="1"/>
              </p:cNvSpPr>
              <p:nvPr/>
            </p:nvSpPr>
            <p:spPr bwMode="auto">
              <a:xfrm flipV="1">
                <a:off x="363" y="1107"/>
                <a:ext cx="0" cy="2485"/>
              </a:xfrm>
              <a:prstGeom prst="line">
                <a:avLst/>
              </a:prstGeom>
              <a:noFill/>
              <a:ln w="57150">
                <a:solidFill>
                  <a:schemeClr val="bg1">
                    <a:lumMod val="50000"/>
                  </a:schemeClr>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dirty="0">
                  <a:ea typeface="微软雅黑" panose="020B0503020204020204" pitchFamily="34" charset="-122"/>
                </a:endParaRPr>
              </a:p>
            </p:txBody>
          </p:sp>
          <p:sp>
            <p:nvSpPr>
              <p:cNvPr id="35" name="Text Box 32"/>
              <p:cNvSpPr txBox="1">
                <a:spLocks noChangeArrowheads="1"/>
              </p:cNvSpPr>
              <p:nvPr/>
            </p:nvSpPr>
            <p:spPr bwMode="auto">
              <a:xfrm>
                <a:off x="3427" y="3561"/>
                <a:ext cx="293" cy="1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3" tIns="45716" rIns="91433" bIns="45716">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800" b="1" dirty="0" smtClean="0">
                    <a:solidFill>
                      <a:schemeClr val="bg1"/>
                    </a:solidFill>
                    <a:ea typeface="微软雅黑" panose="020B0503020204020204" pitchFamily="34" charset="-122"/>
                  </a:rPr>
                  <a:t>2030</a:t>
                </a:r>
                <a:endParaRPr lang="en-US" altLang="zh-CN" sz="1800" b="1" dirty="0">
                  <a:solidFill>
                    <a:schemeClr val="bg1"/>
                  </a:solidFill>
                  <a:ea typeface="微软雅黑" panose="020B0503020204020204" pitchFamily="34" charset="-122"/>
                </a:endParaRPr>
              </a:p>
            </p:txBody>
          </p:sp>
          <p:sp>
            <p:nvSpPr>
              <p:cNvPr id="36" name="Line 33"/>
              <p:cNvSpPr>
                <a:spLocks noChangeShapeType="1"/>
              </p:cNvSpPr>
              <p:nvPr/>
            </p:nvSpPr>
            <p:spPr bwMode="auto">
              <a:xfrm flipV="1">
                <a:off x="2496" y="1205"/>
                <a:ext cx="0" cy="2342"/>
              </a:xfrm>
              <a:prstGeom prst="line">
                <a:avLst/>
              </a:prstGeom>
              <a:noFill/>
              <a:ln w="9525">
                <a:solidFill>
                  <a:srgbClr val="333399"/>
                </a:solidFill>
                <a:round/>
                <a:headEnd/>
                <a:tailEnd/>
              </a:ln>
              <a:extLst>
                <a:ext uri="{909E8E84-426E-40DD-AFC4-6F175D3DCCD1}">
                  <a14:hiddenFill xmlns:a14="http://schemas.microsoft.com/office/drawing/2010/main" xmlns="">
                    <a:noFill/>
                  </a14:hiddenFill>
                </a:ext>
              </a:extLst>
            </p:spPr>
            <p:txBody>
              <a:bodyPr/>
              <a:lstStyle/>
              <a:p>
                <a:endParaRPr lang="zh-CN" altLang="en-US" dirty="0">
                  <a:ea typeface="微软雅黑" panose="020B0503020204020204" pitchFamily="34" charset="-122"/>
                </a:endParaRPr>
              </a:p>
            </p:txBody>
          </p:sp>
          <p:sp>
            <p:nvSpPr>
              <p:cNvPr id="37" name="Text Box 34"/>
              <p:cNvSpPr txBox="1">
                <a:spLocks noChangeArrowheads="1"/>
              </p:cNvSpPr>
              <p:nvPr/>
            </p:nvSpPr>
            <p:spPr bwMode="auto">
              <a:xfrm>
                <a:off x="181" y="1845"/>
                <a:ext cx="154" cy="8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vert="eaVert" wrap="none" lIns="0" rIns="0">
                <a:spAutoFit/>
              </a:bodyPr>
              <a:lstStyle>
                <a:lvl1pPr marL="87313" indent="-87313"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lnSpc>
                    <a:spcPct val="110000"/>
                  </a:lnSpc>
                  <a:spcBef>
                    <a:spcPct val="50000"/>
                  </a:spcBef>
                  <a:buClr>
                    <a:schemeClr val="accent1"/>
                  </a:buClr>
                  <a:buFont typeface="Wingdings" pitchFamily="2" charset="2"/>
                  <a:buNone/>
                </a:pPr>
                <a:r>
                  <a:rPr lang="zh-CN" altLang="en-US" sz="2000" b="1" dirty="0">
                    <a:solidFill>
                      <a:schemeClr val="bg1"/>
                    </a:solidFill>
                    <a:ea typeface="微软雅黑" panose="020B0503020204020204" pitchFamily="34" charset="-122"/>
                  </a:rPr>
                  <a:t>商业价值占比</a:t>
                </a:r>
              </a:p>
            </p:txBody>
          </p:sp>
          <p:sp>
            <p:nvSpPr>
              <p:cNvPr id="38" name="Text Box 35"/>
              <p:cNvSpPr txBox="1">
                <a:spLocks noChangeArrowheads="1"/>
              </p:cNvSpPr>
              <p:nvPr/>
            </p:nvSpPr>
            <p:spPr bwMode="auto">
              <a:xfrm>
                <a:off x="673" y="3166"/>
                <a:ext cx="1705" cy="148"/>
              </a:xfrm>
              <a:prstGeom prst="rect">
                <a:avLst/>
              </a:prstGeom>
              <a:noFill/>
              <a:ln w="9525">
                <a:noFill/>
                <a:miter lim="800000"/>
                <a:headEnd/>
                <a:tailEnd/>
              </a:ln>
              <a:effectLst/>
            </p:spPr>
            <p:txBody>
              <a:bodyPr lIns="90000" tIns="46800" rIns="90000" bIns="46800" anchor="ctr"/>
              <a:lstStyle/>
              <a:p>
                <a:pPr algn="ctr" fontAlgn="ctr">
                  <a:spcBef>
                    <a:spcPct val="50000"/>
                  </a:spcBef>
                  <a:defRPr/>
                </a:pPr>
                <a:r>
                  <a:rPr lang="zh-CN" altLang="en-US" sz="2000" b="1" dirty="0" smtClean="0">
                    <a:latin typeface="微软雅黑" panose="020B0503020204020204" pitchFamily="34" charset="-122"/>
                    <a:ea typeface="微软雅黑" panose="020B0503020204020204" pitchFamily="34" charset="-122"/>
                    <a:cs typeface="Arial" charset="0"/>
                  </a:rPr>
                  <a:t>传统通信新增需求</a:t>
                </a:r>
                <a:r>
                  <a:rPr lang="zh-CN" altLang="en-US" sz="2000" b="1" dirty="0">
                    <a:latin typeface="微软雅黑" panose="020B0503020204020204" pitchFamily="34" charset="-122"/>
                    <a:ea typeface="微软雅黑" panose="020B0503020204020204" pitchFamily="34" charset="-122"/>
                    <a:cs typeface="Arial" charset="0"/>
                  </a:rPr>
                  <a:t>占比</a:t>
                </a:r>
              </a:p>
            </p:txBody>
          </p:sp>
        </p:grpSp>
        <p:grpSp>
          <p:nvGrpSpPr>
            <p:cNvPr id="4" name="Group 38"/>
            <p:cNvGrpSpPr>
              <a:grpSpLocks/>
            </p:cNvGrpSpPr>
            <p:nvPr/>
          </p:nvGrpSpPr>
          <p:grpSpPr bwMode="auto">
            <a:xfrm>
              <a:off x="1028700" y="2052636"/>
              <a:ext cx="2721970" cy="1719264"/>
              <a:chOff x="816" y="1430"/>
              <a:chExt cx="1348" cy="1083"/>
            </a:xfrm>
          </p:grpSpPr>
          <p:sp>
            <p:nvSpPr>
              <p:cNvPr id="8" name="AutoShape 39"/>
              <p:cNvSpPr>
                <a:spLocks noChangeArrowheads="1"/>
              </p:cNvSpPr>
              <p:nvPr/>
            </p:nvSpPr>
            <p:spPr bwMode="auto">
              <a:xfrm>
                <a:off x="816" y="1618"/>
                <a:ext cx="1348" cy="895"/>
              </a:xfrm>
              <a:prstGeom prst="wedgeRectCallout">
                <a:avLst>
                  <a:gd name="adj1" fmla="val 25071"/>
                  <a:gd name="adj2" fmla="val 81160"/>
                </a:avLst>
              </a:prstGeom>
              <a:solidFill>
                <a:srgbClr val="FFCC99">
                  <a:alpha val="70195"/>
                </a:srgbClr>
              </a:solidFill>
              <a:ln w="9525">
                <a:solidFill>
                  <a:schemeClr val="tx1">
                    <a:lumMod val="25000"/>
                    <a:lumOff val="75000"/>
                  </a:schemeClr>
                </a:solidFill>
                <a:miter lim="800000"/>
                <a:headEnd/>
                <a:tailEnd/>
              </a:ln>
            </p:spPr>
            <p:txBody>
              <a:bodyPr lIns="91433" tIns="45716" rIns="91433" bIns="45716"/>
              <a:lstStyle>
                <a:lvl1pPr marL="92075" indent="-92075"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171450" indent="-171450" eaLnBrk="1" hangingPunct="1">
                  <a:lnSpc>
                    <a:spcPct val="90000"/>
                  </a:lnSpc>
                  <a:spcBef>
                    <a:spcPct val="50000"/>
                  </a:spcBef>
                  <a:buClr>
                    <a:schemeClr val="accent2"/>
                  </a:buClr>
                  <a:buFontTx/>
                  <a:buChar char="￭"/>
                </a:pPr>
                <a:r>
                  <a:rPr lang="zh-CN" altLang="en-US" sz="2000" dirty="0">
                    <a:solidFill>
                      <a:srgbClr val="000000"/>
                    </a:solidFill>
                    <a:latin typeface="微软雅黑" panose="020B0503020204020204" pitchFamily="34" charset="-122"/>
                    <a:ea typeface="微软雅黑" panose="020B0503020204020204" pitchFamily="34" charset="-122"/>
                  </a:rPr>
                  <a:t>简单产品所创造的高额收入</a:t>
                </a:r>
              </a:p>
              <a:p>
                <a:pPr marL="171450" indent="-171450" eaLnBrk="1" hangingPunct="1">
                  <a:lnSpc>
                    <a:spcPct val="90000"/>
                  </a:lnSpc>
                  <a:spcBef>
                    <a:spcPct val="50000"/>
                  </a:spcBef>
                  <a:buClr>
                    <a:schemeClr val="accent2"/>
                  </a:buClr>
                  <a:buFontTx/>
                  <a:buChar char="￭"/>
                </a:pPr>
                <a:r>
                  <a:rPr lang="zh-CN" altLang="en-US" sz="2000" dirty="0">
                    <a:solidFill>
                      <a:srgbClr val="000000"/>
                    </a:solidFill>
                    <a:latin typeface="微软雅黑" panose="020B0503020204020204" pitchFamily="34" charset="-122"/>
                    <a:ea typeface="微软雅黑" panose="020B0503020204020204" pitchFamily="34" charset="-122"/>
                  </a:rPr>
                  <a:t>资费驱动力，政策干预度高</a:t>
                </a:r>
                <a:endParaRPr lang="en-US" altLang="zh-CN" sz="2000" dirty="0">
                  <a:solidFill>
                    <a:srgbClr val="000000"/>
                  </a:solidFill>
                  <a:latin typeface="微软雅黑" panose="020B0503020204020204" pitchFamily="34" charset="-122"/>
                  <a:ea typeface="微软雅黑" panose="020B0503020204020204" pitchFamily="34" charset="-122"/>
                </a:endParaRPr>
              </a:p>
              <a:p>
                <a:pPr marL="171450" indent="-171450" eaLnBrk="1" hangingPunct="1">
                  <a:lnSpc>
                    <a:spcPct val="90000"/>
                  </a:lnSpc>
                  <a:spcBef>
                    <a:spcPct val="50000"/>
                  </a:spcBef>
                  <a:buClr>
                    <a:schemeClr val="accent2"/>
                  </a:buClr>
                  <a:buFontTx/>
                  <a:buChar char="￭"/>
                </a:pPr>
                <a:r>
                  <a:rPr lang="zh-CN" altLang="en-US" sz="2000" dirty="0">
                    <a:solidFill>
                      <a:srgbClr val="000000"/>
                    </a:solidFill>
                    <a:latin typeface="微软雅黑" panose="020B0503020204020204" pitchFamily="34" charset="-122"/>
                    <a:ea typeface="微软雅黑" panose="020B0503020204020204" pitchFamily="34" charset="-122"/>
                  </a:rPr>
                  <a:t>较短的价值链管理</a:t>
                </a:r>
              </a:p>
              <a:p>
                <a:pPr marL="171450" indent="-171450" eaLnBrk="1" hangingPunct="1">
                  <a:lnSpc>
                    <a:spcPct val="90000"/>
                  </a:lnSpc>
                  <a:spcBef>
                    <a:spcPct val="50000"/>
                  </a:spcBef>
                  <a:buClr>
                    <a:schemeClr val="accent2"/>
                  </a:buClr>
                  <a:buFontTx/>
                  <a:buChar char="￭"/>
                </a:pPr>
                <a:r>
                  <a:rPr lang="zh-CN" altLang="en-US" sz="2000" dirty="0">
                    <a:solidFill>
                      <a:srgbClr val="000000"/>
                    </a:solidFill>
                    <a:latin typeface="微软雅黑" panose="020B0503020204020204" pitchFamily="34" charset="-122"/>
                    <a:ea typeface="微软雅黑" panose="020B0503020204020204" pitchFamily="34" charset="-122"/>
                  </a:rPr>
                  <a:t>相对容易的管理模式</a:t>
                </a:r>
              </a:p>
            </p:txBody>
          </p:sp>
          <p:sp>
            <p:nvSpPr>
              <p:cNvPr id="9" name="Rectangle 40"/>
              <p:cNvSpPr>
                <a:spLocks noChangeArrowheads="1"/>
              </p:cNvSpPr>
              <p:nvPr/>
            </p:nvSpPr>
            <p:spPr bwMode="auto">
              <a:xfrm>
                <a:off x="816" y="1430"/>
                <a:ext cx="1348" cy="192"/>
              </a:xfrm>
              <a:prstGeom prst="rect">
                <a:avLst/>
              </a:prstGeom>
              <a:solidFill>
                <a:schemeClr val="accent6"/>
              </a:solidFill>
              <a:ln w="19050">
                <a:noFill/>
                <a:miter lim="800000"/>
                <a:headEnd/>
                <a:tailEnd/>
              </a:ln>
              <a:effectLst/>
            </p:spPr>
            <p:txBody>
              <a:bodyPr wrap="none" anchor="ctr"/>
              <a:lstStyle/>
              <a:p>
                <a:pPr marL="87313" indent="-87313" algn="ctr">
                  <a:lnSpc>
                    <a:spcPct val="90000"/>
                  </a:lnSpc>
                  <a:spcBef>
                    <a:spcPct val="50000"/>
                  </a:spcBef>
                  <a:buClr>
                    <a:schemeClr val="accent1"/>
                  </a:buClr>
                  <a:buFont typeface="Wingdings" pitchFamily="2" charset="2"/>
                  <a:buNone/>
                  <a:defRPr/>
                </a:pPr>
                <a:r>
                  <a:rPr lang="zh-CN" altLang="en-US" sz="2400" b="1"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Arial" charset="0"/>
                  </a:rPr>
                  <a:t>传统</a:t>
                </a:r>
                <a:r>
                  <a:rPr lang="zh-CN" altLang="en-US" sz="2400"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Arial" charset="0"/>
                  </a:rPr>
                  <a:t>语音</a:t>
                </a:r>
                <a:r>
                  <a:rPr lang="zh-CN" altLang="en-US" sz="2400" b="1"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Arial" charset="0"/>
                  </a:rPr>
                  <a:t>运营导向</a:t>
                </a:r>
              </a:p>
            </p:txBody>
          </p:sp>
        </p:grpSp>
        <p:grpSp>
          <p:nvGrpSpPr>
            <p:cNvPr id="5" name="Group 41"/>
            <p:cNvGrpSpPr>
              <a:grpSpLocks/>
            </p:cNvGrpSpPr>
            <p:nvPr/>
          </p:nvGrpSpPr>
          <p:grpSpPr bwMode="auto">
            <a:xfrm>
              <a:off x="4506915" y="1511299"/>
              <a:ext cx="3054351" cy="1873251"/>
              <a:chOff x="3648" y="885"/>
              <a:chExt cx="1924" cy="1180"/>
            </a:xfrm>
          </p:grpSpPr>
          <p:sp>
            <p:nvSpPr>
              <p:cNvPr id="6" name="AutoShape 42"/>
              <p:cNvSpPr>
                <a:spLocks noChangeArrowheads="1"/>
              </p:cNvSpPr>
              <p:nvPr/>
            </p:nvSpPr>
            <p:spPr bwMode="auto">
              <a:xfrm>
                <a:off x="3648" y="1097"/>
                <a:ext cx="1924" cy="968"/>
              </a:xfrm>
              <a:prstGeom prst="wedgeRectCallout">
                <a:avLst>
                  <a:gd name="adj1" fmla="val -23540"/>
                  <a:gd name="adj2" fmla="val 82811"/>
                </a:avLst>
              </a:prstGeom>
              <a:solidFill>
                <a:srgbClr val="CCECFF">
                  <a:alpha val="70195"/>
                </a:srgbClr>
              </a:solidFill>
              <a:ln w="9525">
                <a:solidFill>
                  <a:schemeClr val="bg1">
                    <a:lumMod val="65000"/>
                  </a:schemeClr>
                </a:solidFill>
                <a:miter lim="800000"/>
                <a:headEnd/>
                <a:tailEnd/>
              </a:ln>
            </p:spPr>
            <p:txBody>
              <a:bodyPr lIns="91433" tIns="45716" rIns="91433" bIns="45716"/>
              <a:lstStyle>
                <a:lvl1pPr marL="92075" indent="-92075"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171450" indent="-171450" eaLnBrk="1" hangingPunct="1">
                  <a:lnSpc>
                    <a:spcPct val="90000"/>
                  </a:lnSpc>
                  <a:spcBef>
                    <a:spcPct val="50000"/>
                  </a:spcBef>
                  <a:buClr>
                    <a:schemeClr val="accent2"/>
                  </a:buClr>
                  <a:buFontTx/>
                  <a:buChar char="￭"/>
                </a:pPr>
                <a:r>
                  <a:rPr lang="zh-CN" altLang="en-US" sz="1800" b="0" dirty="0">
                    <a:solidFill>
                      <a:srgbClr val="000000"/>
                    </a:solidFill>
                    <a:latin typeface="微软雅黑" panose="020B0503020204020204" pitchFamily="34" charset="-122"/>
                    <a:ea typeface="微软雅黑" panose="020B0503020204020204" pitchFamily="34" charset="-122"/>
                  </a:rPr>
                  <a:t>完全价值设计驱动</a:t>
                </a:r>
              </a:p>
              <a:p>
                <a:pPr marL="171450" indent="-171450" eaLnBrk="1" hangingPunct="1">
                  <a:lnSpc>
                    <a:spcPct val="90000"/>
                  </a:lnSpc>
                  <a:spcBef>
                    <a:spcPct val="50000"/>
                  </a:spcBef>
                  <a:buClr>
                    <a:schemeClr val="accent2"/>
                  </a:buClr>
                  <a:buFontTx/>
                  <a:buChar char="￭"/>
                </a:pPr>
                <a:r>
                  <a:rPr lang="zh-CN" altLang="en-US" sz="1800" b="0" dirty="0">
                    <a:solidFill>
                      <a:srgbClr val="000000"/>
                    </a:solidFill>
                    <a:latin typeface="微软雅黑" panose="020B0503020204020204" pitchFamily="34" charset="-122"/>
                    <a:ea typeface="微软雅黑" panose="020B0503020204020204" pitchFamily="34" charset="-122"/>
                  </a:rPr>
                  <a:t>非语音为核心，差异</a:t>
                </a:r>
                <a:r>
                  <a:rPr lang="zh-CN" altLang="en-US" sz="1800" b="0" dirty="0" smtClean="0">
                    <a:solidFill>
                      <a:srgbClr val="000000"/>
                    </a:solidFill>
                    <a:latin typeface="微软雅黑" panose="020B0503020204020204" pitchFamily="34" charset="-122"/>
                    <a:ea typeface="微软雅黑" panose="020B0503020204020204" pitchFamily="34" charset="-122"/>
                  </a:rPr>
                  <a:t>化和个性化</a:t>
                </a:r>
                <a:endParaRPr lang="zh-CN" altLang="en-US" sz="1800" b="0" dirty="0">
                  <a:solidFill>
                    <a:srgbClr val="000000"/>
                  </a:solidFill>
                  <a:latin typeface="微软雅黑" panose="020B0503020204020204" pitchFamily="34" charset="-122"/>
                  <a:ea typeface="微软雅黑" panose="020B0503020204020204" pitchFamily="34" charset="-122"/>
                </a:endParaRPr>
              </a:p>
              <a:p>
                <a:pPr marL="171450" indent="-171450" eaLnBrk="1" hangingPunct="1">
                  <a:lnSpc>
                    <a:spcPct val="90000"/>
                  </a:lnSpc>
                  <a:spcBef>
                    <a:spcPct val="50000"/>
                  </a:spcBef>
                  <a:buClr>
                    <a:schemeClr val="accent2"/>
                  </a:buClr>
                  <a:buFontTx/>
                  <a:buChar char="￭"/>
                </a:pPr>
                <a:r>
                  <a:rPr lang="zh-CN" altLang="en-US" sz="1800" b="0" dirty="0">
                    <a:solidFill>
                      <a:srgbClr val="000000"/>
                    </a:solidFill>
                    <a:latin typeface="微软雅黑" panose="020B0503020204020204" pitchFamily="34" charset="-122"/>
                    <a:ea typeface="微软雅黑" panose="020B0503020204020204" pitchFamily="34" charset="-122"/>
                  </a:rPr>
                  <a:t> </a:t>
                </a:r>
                <a:r>
                  <a:rPr lang="en-US" altLang="zh-CN" sz="1800" b="0" dirty="0">
                    <a:solidFill>
                      <a:srgbClr val="000000"/>
                    </a:solidFill>
                    <a:latin typeface="微软雅黑" panose="020B0503020204020204" pitchFamily="34" charset="-122"/>
                    <a:ea typeface="微软雅黑" panose="020B0503020204020204" pitchFamily="34" charset="-122"/>
                  </a:rPr>
                  <a:t>M2M</a:t>
                </a:r>
                <a:r>
                  <a:rPr lang="zh-CN" altLang="en-US" sz="1800" b="0" dirty="0">
                    <a:solidFill>
                      <a:srgbClr val="000000"/>
                    </a:solidFill>
                    <a:latin typeface="微软雅黑" panose="020B0503020204020204" pitchFamily="34" charset="-122"/>
                    <a:ea typeface="微软雅黑" panose="020B0503020204020204" pitchFamily="34" charset="-122"/>
                  </a:rPr>
                  <a:t>增长迅捷，物联网发展成为方向</a:t>
                </a:r>
              </a:p>
              <a:p>
                <a:pPr marL="171450" indent="-171450" eaLnBrk="1" hangingPunct="1">
                  <a:lnSpc>
                    <a:spcPct val="90000"/>
                  </a:lnSpc>
                  <a:spcBef>
                    <a:spcPct val="50000"/>
                  </a:spcBef>
                  <a:buClr>
                    <a:schemeClr val="accent2"/>
                  </a:buClr>
                  <a:buFontTx/>
                  <a:buChar char="￭"/>
                </a:pPr>
                <a:r>
                  <a:rPr lang="zh-CN" altLang="en-US" sz="1800" b="0" dirty="0" smtClean="0">
                    <a:solidFill>
                      <a:srgbClr val="000000"/>
                    </a:solidFill>
                    <a:latin typeface="微软雅黑" panose="020B0503020204020204" pitchFamily="34" charset="-122"/>
                    <a:ea typeface="微软雅黑" panose="020B0503020204020204" pitchFamily="34" charset="-122"/>
                  </a:rPr>
                  <a:t>复杂商业模式</a:t>
                </a:r>
                <a:r>
                  <a:rPr lang="zh-CN" altLang="en-US" sz="1800" b="0" dirty="0">
                    <a:solidFill>
                      <a:srgbClr val="000000"/>
                    </a:solidFill>
                    <a:latin typeface="微软雅黑" panose="020B0503020204020204" pitchFamily="34" charset="-122"/>
                    <a:ea typeface="微软雅黑" panose="020B0503020204020204" pitchFamily="34" charset="-122"/>
                  </a:rPr>
                  <a:t>，平台管理为增长动力</a:t>
                </a:r>
              </a:p>
              <a:p>
                <a:pPr marL="171450" indent="-171450" eaLnBrk="1" hangingPunct="1">
                  <a:lnSpc>
                    <a:spcPct val="90000"/>
                  </a:lnSpc>
                  <a:spcBef>
                    <a:spcPct val="50000"/>
                  </a:spcBef>
                  <a:buClr>
                    <a:schemeClr val="accent2"/>
                  </a:buClr>
                  <a:buFontTx/>
                  <a:buChar char="￭"/>
                </a:pPr>
                <a:r>
                  <a:rPr lang="zh-CN" altLang="en-US" sz="1800" b="0" dirty="0">
                    <a:solidFill>
                      <a:srgbClr val="000000"/>
                    </a:solidFill>
                    <a:latin typeface="微软雅黑" panose="020B0503020204020204" pitchFamily="34" charset="-122"/>
                    <a:ea typeface="微软雅黑" panose="020B0503020204020204" pitchFamily="34" charset="-122"/>
                  </a:rPr>
                  <a:t>交付质量能力竞争</a:t>
                </a:r>
                <a:r>
                  <a:rPr lang="zh-CN" altLang="en-US" sz="1800" b="0" dirty="0" smtClean="0">
                    <a:solidFill>
                      <a:srgbClr val="000000"/>
                    </a:solidFill>
                    <a:latin typeface="微软雅黑" panose="020B0503020204020204" pitchFamily="34" charset="-122"/>
                    <a:ea typeface="微软雅黑" panose="020B0503020204020204" pitchFamily="34" charset="-122"/>
                  </a:rPr>
                  <a:t>，精细</a:t>
                </a:r>
                <a:r>
                  <a:rPr lang="zh-CN" altLang="en-US" sz="1800" b="0" dirty="0">
                    <a:solidFill>
                      <a:srgbClr val="000000"/>
                    </a:solidFill>
                    <a:latin typeface="微软雅黑" panose="020B0503020204020204" pitchFamily="34" charset="-122"/>
                    <a:ea typeface="微软雅黑" panose="020B0503020204020204" pitchFamily="34" charset="-122"/>
                  </a:rPr>
                  <a:t>化瘦身</a:t>
                </a:r>
                <a:r>
                  <a:rPr lang="zh-CN" altLang="en-US" sz="1800" b="0" dirty="0" smtClean="0">
                    <a:solidFill>
                      <a:srgbClr val="000000"/>
                    </a:solidFill>
                    <a:latin typeface="微软雅黑" panose="020B0503020204020204" pitchFamily="34" charset="-122"/>
                    <a:ea typeface="微软雅黑" panose="020B0503020204020204" pitchFamily="34" charset="-122"/>
                  </a:rPr>
                  <a:t>运营</a:t>
                </a:r>
                <a:endParaRPr lang="zh-CN" altLang="en-US" sz="3600" b="0" dirty="0">
                  <a:solidFill>
                    <a:srgbClr val="000000"/>
                  </a:solidFill>
                  <a:latin typeface="微软雅黑" panose="020B0503020204020204" pitchFamily="34" charset="-122"/>
                  <a:ea typeface="微软雅黑" panose="020B0503020204020204" pitchFamily="34" charset="-122"/>
                </a:endParaRPr>
              </a:p>
            </p:txBody>
          </p:sp>
          <p:sp>
            <p:nvSpPr>
              <p:cNvPr id="7" name="Rectangle 43"/>
              <p:cNvSpPr>
                <a:spLocks noChangeArrowheads="1"/>
              </p:cNvSpPr>
              <p:nvPr/>
            </p:nvSpPr>
            <p:spPr bwMode="auto">
              <a:xfrm>
                <a:off x="3648" y="885"/>
                <a:ext cx="1924" cy="207"/>
              </a:xfrm>
              <a:prstGeom prst="rect">
                <a:avLst/>
              </a:prstGeom>
              <a:solidFill>
                <a:schemeClr val="accent1">
                  <a:lumMod val="75000"/>
                </a:schemeClr>
              </a:solidFill>
              <a:ln w="19050">
                <a:noFill/>
                <a:miter lim="800000"/>
                <a:headEnd/>
                <a:tailEnd/>
              </a:ln>
              <a:effectLst/>
            </p:spPr>
            <p:txBody>
              <a:bodyPr wrap="none" anchor="ctr"/>
              <a:lstStyle/>
              <a:p>
                <a:pPr marL="87313" indent="-87313" algn="ctr">
                  <a:lnSpc>
                    <a:spcPct val="110000"/>
                  </a:lnSpc>
                  <a:defRPr/>
                </a:pPr>
                <a:r>
                  <a:rPr lang="en-US" altLang="zh-CN" sz="2400" b="1" dirty="0" smtClean="0">
                    <a:solidFill>
                      <a:srgbClr val="FFFFFF"/>
                    </a:solidFill>
                    <a:effectLst>
                      <a:outerShdw blurRad="38100" dist="38100" dir="2700000" algn="tl">
                        <a:srgbClr val="000000"/>
                      </a:outerShdw>
                    </a:effectLst>
                    <a:latin typeface="微软雅黑" panose="02010600030101010101" pitchFamily="2" charset="-122"/>
                    <a:ea typeface="微软雅黑" panose="02010600030101010101" pitchFamily="2" charset="-122"/>
                    <a:cs typeface="Arial" charset="0"/>
                  </a:rPr>
                  <a:t>M2M</a:t>
                </a:r>
                <a:r>
                  <a:rPr lang="zh-CN" altLang="en-US" sz="2400" b="1" dirty="0" smtClean="0">
                    <a:solidFill>
                      <a:srgbClr val="FFFFFF"/>
                    </a:solidFill>
                    <a:effectLst>
                      <a:outerShdw blurRad="38100" dist="38100" dir="2700000" algn="tl">
                        <a:srgbClr val="000000"/>
                      </a:outerShdw>
                    </a:effectLst>
                    <a:latin typeface="微软雅黑" panose="02010600030101010101" pitchFamily="2" charset="-122"/>
                    <a:ea typeface="微软雅黑" panose="02010600030101010101" pitchFamily="2" charset="-122"/>
                    <a:cs typeface="Arial" charset="0"/>
                  </a:rPr>
                  <a:t>信息</a:t>
                </a:r>
                <a:r>
                  <a:rPr lang="zh-CN" altLang="en-US" sz="2400" b="1" dirty="0">
                    <a:solidFill>
                      <a:srgbClr val="FFFFFF"/>
                    </a:solidFill>
                    <a:effectLst>
                      <a:outerShdw blurRad="38100" dist="38100" dir="2700000" algn="tl">
                        <a:srgbClr val="000000"/>
                      </a:outerShdw>
                    </a:effectLst>
                    <a:latin typeface="微软雅黑" panose="02010600030101010101" pitchFamily="2" charset="-122"/>
                    <a:ea typeface="微软雅黑" panose="02010600030101010101" pitchFamily="2" charset="-122"/>
                    <a:cs typeface="Arial" charset="0"/>
                  </a:rPr>
                  <a:t>整合服务导向</a:t>
                </a:r>
              </a:p>
            </p:txBody>
          </p:sp>
        </p:grpSp>
      </p:grpSp>
      <p:sp>
        <p:nvSpPr>
          <p:cNvPr id="39" name="矩形 38"/>
          <p:cNvSpPr/>
          <p:nvPr/>
        </p:nvSpPr>
        <p:spPr>
          <a:xfrm>
            <a:off x="1006506" y="104671"/>
            <a:ext cx="10831707" cy="1061829"/>
          </a:xfrm>
          <a:prstGeom prst="rect">
            <a:avLst/>
          </a:prstGeom>
        </p:spPr>
        <p:txBody>
          <a:bodyPr wrap="square">
            <a:spAutoFit/>
          </a:bodyPr>
          <a:lstStyle/>
          <a:p>
            <a:pPr marL="285750" indent="-285750">
              <a:lnSpc>
                <a:spcPct val="150000"/>
              </a:lnSpc>
              <a:buFont typeface="Arial"/>
              <a:buChar char="•"/>
            </a:pPr>
            <a:r>
              <a:rPr lang="zh-CN" altLang="en-US" b="0" dirty="0">
                <a:solidFill>
                  <a:schemeClr val="bg1"/>
                </a:solidFill>
                <a:latin typeface="Arial" charset="0"/>
                <a:ea typeface="微软雅黑" pitchFamily="34" charset="-122"/>
              </a:rPr>
              <a:t>人的通讯需求满足已经不是唯一的关注</a:t>
            </a:r>
            <a:r>
              <a:rPr lang="zh-CN" altLang="en-US" b="0" dirty="0" smtClean="0">
                <a:solidFill>
                  <a:schemeClr val="bg1"/>
                </a:solidFill>
                <a:latin typeface="Arial" charset="0"/>
                <a:ea typeface="微软雅黑" pitchFamily="34" charset="-122"/>
              </a:rPr>
              <a:t>重点，</a:t>
            </a:r>
            <a:r>
              <a:rPr lang="en-US" altLang="zh-CN" sz="2400" b="1" dirty="0" smtClean="0">
                <a:solidFill>
                  <a:schemeClr val="accent5">
                    <a:lumMod val="60000"/>
                    <a:lumOff val="40000"/>
                  </a:schemeClr>
                </a:solidFill>
                <a:latin typeface="Arial" charset="0"/>
                <a:ea typeface="微软雅黑" pitchFamily="34" charset="-122"/>
              </a:rPr>
              <a:t>M2M</a:t>
            </a:r>
            <a:r>
              <a:rPr lang="zh-CN" altLang="en-US" dirty="0" smtClean="0">
                <a:solidFill>
                  <a:schemeClr val="bg1"/>
                </a:solidFill>
                <a:latin typeface="Arial" charset="0"/>
                <a:ea typeface="微软雅黑" pitchFamily="34" charset="-122"/>
              </a:rPr>
              <a:t>已</a:t>
            </a:r>
            <a:r>
              <a:rPr lang="zh-CN" altLang="en-US" dirty="0">
                <a:solidFill>
                  <a:schemeClr val="bg1"/>
                </a:solidFill>
                <a:latin typeface="Arial" charset="0"/>
                <a:ea typeface="微软雅黑" pitchFamily="34" charset="-122"/>
              </a:rPr>
              <a:t>成为物联网主要表现形式和重点发展</a:t>
            </a:r>
            <a:r>
              <a:rPr lang="zh-CN" altLang="en-US" dirty="0" smtClean="0">
                <a:solidFill>
                  <a:schemeClr val="bg1"/>
                </a:solidFill>
                <a:latin typeface="Arial" charset="0"/>
                <a:ea typeface="微软雅黑" pitchFamily="34" charset="-122"/>
              </a:rPr>
              <a:t>领域，并</a:t>
            </a:r>
            <a:r>
              <a:rPr lang="zh-CN" altLang="en-US" b="0" dirty="0" smtClean="0">
                <a:solidFill>
                  <a:schemeClr val="bg1"/>
                </a:solidFill>
                <a:latin typeface="Arial" charset="0"/>
                <a:ea typeface="微软雅黑" pitchFamily="34" charset="-122"/>
              </a:rPr>
              <a:t>成为通信</a:t>
            </a:r>
            <a:r>
              <a:rPr lang="zh-CN" altLang="en-US" b="0" dirty="0">
                <a:solidFill>
                  <a:schemeClr val="bg1"/>
                </a:solidFill>
                <a:latin typeface="Arial" charset="0"/>
                <a:ea typeface="微软雅黑" pitchFamily="34" charset="-122"/>
              </a:rPr>
              <a:t>运营</a:t>
            </a:r>
            <a:r>
              <a:rPr lang="zh-CN" altLang="en-US" b="0" dirty="0" smtClean="0">
                <a:solidFill>
                  <a:schemeClr val="bg1"/>
                </a:solidFill>
                <a:latin typeface="Arial" charset="0"/>
                <a:ea typeface="微软雅黑" pitchFamily="34" charset="-122"/>
              </a:rPr>
              <a:t>商主要的</a:t>
            </a:r>
            <a:r>
              <a:rPr lang="zh-CN" altLang="en-US" b="0" dirty="0">
                <a:solidFill>
                  <a:schemeClr val="bg1"/>
                </a:solidFill>
                <a:latin typeface="Arial" charset="0"/>
                <a:ea typeface="微软雅黑" pitchFamily="34" charset="-122"/>
              </a:rPr>
              <a:t>发展</a:t>
            </a:r>
            <a:r>
              <a:rPr lang="zh-CN" altLang="en-US" b="0" dirty="0" smtClean="0">
                <a:solidFill>
                  <a:schemeClr val="bg1"/>
                </a:solidFill>
                <a:latin typeface="Arial" charset="0"/>
                <a:ea typeface="微软雅黑" pitchFamily="34" charset="-122"/>
              </a:rPr>
              <a:t>方向之一。</a:t>
            </a:r>
            <a:endParaRPr lang="en-US" altLang="zh-CN" b="0" dirty="0">
              <a:solidFill>
                <a:schemeClr val="bg1"/>
              </a:solidFill>
              <a:latin typeface="Arial" charset="0"/>
              <a:ea typeface="微软雅黑" pitchFamily="34" charset="-122"/>
            </a:endParaRPr>
          </a:p>
        </p:txBody>
      </p:sp>
    </p:spTree>
    <p:extLst>
      <p:ext uri="{BB962C8B-B14F-4D97-AF65-F5344CB8AC3E}">
        <p14:creationId xmlns:p14="http://schemas.microsoft.com/office/powerpoint/2010/main" xmlns="" val="316269469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4"/>
          <p:cNvPicPr>
            <a:picLocks noChangeAspect="1" noChangeArrowheads="1"/>
          </p:cNvPicPr>
          <p:nvPr/>
        </p:nvPicPr>
        <p:blipFill>
          <a:blip r:embed="rId3" cstate="print"/>
          <a:srcRect/>
          <a:stretch>
            <a:fillRect/>
          </a:stretch>
        </p:blipFill>
        <p:spPr bwMode="auto">
          <a:xfrm>
            <a:off x="0" y="781050"/>
            <a:ext cx="12198350" cy="222250"/>
          </a:xfrm>
          <a:prstGeom prst="rect">
            <a:avLst/>
          </a:prstGeom>
          <a:noFill/>
          <a:ln w="9525">
            <a:noFill/>
            <a:miter lim="800000"/>
            <a:headEnd/>
            <a:tailEnd/>
          </a:ln>
        </p:spPr>
      </p:pic>
      <p:pic>
        <p:nvPicPr>
          <p:cNvPr id="8" name="Picture 11" descr="未标题-1"/>
          <p:cNvPicPr>
            <a:picLocks noChangeAspect="1" noChangeArrowheads="1"/>
          </p:cNvPicPr>
          <p:nvPr/>
        </p:nvPicPr>
        <p:blipFill>
          <a:blip r:embed="rId4" cstate="print"/>
          <a:srcRect/>
          <a:stretch>
            <a:fillRect/>
          </a:stretch>
        </p:blipFill>
        <p:spPr bwMode="auto">
          <a:xfrm>
            <a:off x="660400" y="857250"/>
            <a:ext cx="11537950" cy="276225"/>
          </a:xfrm>
          <a:prstGeom prst="rect">
            <a:avLst/>
          </a:prstGeom>
          <a:noFill/>
          <a:ln w="9525">
            <a:noFill/>
            <a:miter lim="800000"/>
            <a:headEnd/>
            <a:tailEnd/>
          </a:ln>
        </p:spPr>
      </p:pic>
      <p:pic>
        <p:nvPicPr>
          <p:cNvPr id="9" name="Picture 18"/>
          <p:cNvPicPr>
            <a:picLocks noChangeAspect="1" noChangeArrowheads="1"/>
          </p:cNvPicPr>
          <p:nvPr/>
        </p:nvPicPr>
        <p:blipFill>
          <a:blip r:embed="rId5" cstate="print"/>
          <a:srcRect/>
          <a:stretch>
            <a:fillRect/>
          </a:stretch>
        </p:blipFill>
        <p:spPr bwMode="auto">
          <a:xfrm>
            <a:off x="10653486" y="7938"/>
            <a:ext cx="1422627" cy="822325"/>
          </a:xfrm>
          <a:prstGeom prst="rect">
            <a:avLst/>
          </a:prstGeom>
          <a:noFill/>
          <a:ln w="9525">
            <a:noFill/>
            <a:miter lim="800000"/>
            <a:headEnd/>
            <a:tailEnd/>
          </a:ln>
        </p:spPr>
      </p:pic>
      <p:sp>
        <p:nvSpPr>
          <p:cNvPr id="40" name="TextBox 6"/>
          <p:cNvSpPr>
            <a:spLocks noChangeArrowheads="1"/>
          </p:cNvSpPr>
          <p:nvPr/>
        </p:nvSpPr>
        <p:spPr bwMode="auto">
          <a:xfrm>
            <a:off x="118855" y="977261"/>
            <a:ext cx="3554452" cy="422230"/>
          </a:xfrm>
          <a:prstGeom prst="rect">
            <a:avLst/>
          </a:prstGeom>
          <a:noFill/>
          <a:ln w="9525">
            <a:noFill/>
            <a:miter lim="800000"/>
            <a:headEnd/>
            <a:tailEnd/>
          </a:ln>
        </p:spPr>
        <p:txBody>
          <a:bodyPr anchor="ctr"/>
          <a:lstStyle/>
          <a:p>
            <a:r>
              <a:rPr lang="zh-CN" altLang="en-US" sz="2000" b="1" dirty="0">
                <a:solidFill>
                  <a:srgbClr val="5F5E5C"/>
                </a:solidFill>
                <a:latin typeface="微软雅黑" pitchFamily="34" charset="-122"/>
                <a:ea typeface="微软雅黑" pitchFamily="34" charset="-122"/>
                <a:sym typeface="方正兰亭黑简体" pitchFamily="2" charset="-122"/>
              </a:rPr>
              <a:t>智能</a:t>
            </a:r>
            <a:r>
              <a:rPr lang="zh-CN" altLang="en-US" sz="2000" b="1" dirty="0" smtClean="0">
                <a:solidFill>
                  <a:srgbClr val="5F5E5C"/>
                </a:solidFill>
                <a:latin typeface="微软雅黑" pitchFamily="34" charset="-122"/>
                <a:ea typeface="微软雅黑" pitchFamily="34" charset="-122"/>
                <a:sym typeface="方正兰亭黑简体" pitchFamily="2" charset="-122"/>
              </a:rPr>
              <a:t>行业面临的挑战</a:t>
            </a:r>
            <a:endParaRPr lang="zh-CN" altLang="en-US" sz="2000" b="1" dirty="0">
              <a:latin typeface="微软雅黑" pitchFamily="34" charset="-122"/>
              <a:ea typeface="微软雅黑" pitchFamily="34" charset="-122"/>
              <a:sym typeface="Impact" pitchFamily="34" charset="0"/>
            </a:endParaRPr>
          </a:p>
        </p:txBody>
      </p:sp>
      <p:grpSp>
        <p:nvGrpSpPr>
          <p:cNvPr id="293" name="Group 24"/>
          <p:cNvGrpSpPr>
            <a:grpSpLocks/>
          </p:cNvGrpSpPr>
          <p:nvPr/>
        </p:nvGrpSpPr>
        <p:grpSpPr bwMode="auto">
          <a:xfrm>
            <a:off x="296479" y="2058814"/>
            <a:ext cx="11266487" cy="404881"/>
            <a:chOff x="458839" y="5552702"/>
            <a:chExt cx="11266476" cy="404344"/>
          </a:xfrm>
        </p:grpSpPr>
        <p:sp>
          <p:nvSpPr>
            <p:cNvPr id="294" name="TextBox 391"/>
            <p:cNvSpPr txBox="1">
              <a:spLocks noChangeArrowheads="1"/>
            </p:cNvSpPr>
            <p:nvPr/>
          </p:nvSpPr>
          <p:spPr bwMode="auto">
            <a:xfrm>
              <a:off x="458839" y="5588204"/>
              <a:ext cx="11190276" cy="368842"/>
            </a:xfrm>
            <a:prstGeom prst="rect">
              <a:avLst/>
            </a:prstGeom>
            <a:noFill/>
            <a:ln w="9525">
              <a:noFill/>
              <a:miter lim="800000"/>
              <a:headEnd/>
              <a:tailEnd/>
            </a:ln>
          </p:spPr>
          <p:txBody>
            <a:bodyPr>
              <a:spAutoFit/>
            </a:bodyPr>
            <a:lstStyle/>
            <a:p>
              <a:r>
                <a:rPr lang="zh-CN" altLang="en-US" dirty="0" smtClean="0">
                  <a:latin typeface="微软雅黑" panose="020B0503020204020204" pitchFamily="34" charset="-122"/>
                  <a:ea typeface="微软雅黑" panose="020B0503020204020204" pitchFamily="34" charset="-122"/>
                </a:rPr>
                <a:t>如何</a:t>
              </a:r>
              <a:r>
                <a:rPr lang="zh-CN" altLang="en-US" dirty="0" smtClean="0">
                  <a:solidFill>
                    <a:srgbClr val="CE3418"/>
                  </a:solidFill>
                  <a:latin typeface="微软雅黑" panose="020B0503020204020204" pitchFamily="34" charset="-122"/>
                  <a:ea typeface="微软雅黑" panose="020B0503020204020204" pitchFamily="34" charset="-122"/>
                </a:rPr>
                <a:t>主动地监控</a:t>
              </a:r>
              <a:r>
                <a:rPr lang="zh-CN" altLang="en-US" dirty="0">
                  <a:solidFill>
                    <a:srgbClr val="CE3418"/>
                  </a:solidFill>
                  <a:latin typeface="微软雅黑" panose="020B0503020204020204" pitchFamily="34" charset="-122"/>
                  <a:ea typeface="微软雅黑" panose="020B0503020204020204" pitchFamily="34" charset="-122"/>
                </a:rPr>
                <a:t>表具</a:t>
              </a:r>
              <a:r>
                <a:rPr lang="zh-CN" altLang="en-US" dirty="0" smtClean="0">
                  <a:solidFill>
                    <a:srgbClr val="CE3418"/>
                  </a:solidFill>
                  <a:latin typeface="微软雅黑" panose="020B0503020204020204" pitchFamily="34" charset="-122"/>
                  <a:ea typeface="微软雅黑" panose="020B0503020204020204" pitchFamily="34" charset="-122"/>
                </a:rPr>
                <a:t>的异常行为</a:t>
              </a:r>
              <a:r>
                <a:rPr lang="zh-CN" altLang="en-US" dirty="0" smtClean="0">
                  <a:latin typeface="微软雅黑" panose="020B0503020204020204" pitchFamily="34" charset="-122"/>
                  <a:ea typeface="微软雅黑" panose="020B0503020204020204" pitchFamily="34" charset="-122"/>
                </a:rPr>
                <a:t>，提前预警？</a:t>
              </a:r>
              <a:endParaRPr lang="en-US" altLang="zh-CN" dirty="0">
                <a:latin typeface="微软雅黑" panose="020B0503020204020204" pitchFamily="34" charset="-122"/>
                <a:ea typeface="微软雅黑" panose="020B0503020204020204" pitchFamily="34" charset="-122"/>
              </a:endParaRPr>
            </a:p>
          </p:txBody>
        </p:sp>
        <p:cxnSp>
          <p:nvCxnSpPr>
            <p:cNvPr id="295" name="Straight Connector 399"/>
            <p:cNvCxnSpPr/>
            <p:nvPr/>
          </p:nvCxnSpPr>
          <p:spPr bwMode="gray">
            <a:xfrm>
              <a:off x="543521" y="5552702"/>
              <a:ext cx="11181794" cy="62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8" name="TextBox 521"/>
          <p:cNvSpPr txBox="1"/>
          <p:nvPr/>
        </p:nvSpPr>
        <p:spPr bwMode="auto">
          <a:xfrm>
            <a:off x="190971" y="1422882"/>
            <a:ext cx="1406056" cy="403225"/>
          </a:xfrm>
          <a:prstGeom prst="rect">
            <a:avLst/>
          </a:prstGeom>
          <a:solidFill>
            <a:schemeClr val="accent3">
              <a:lumMod val="75000"/>
            </a:schemeClr>
          </a:solidFill>
          <a:ln w="6350">
            <a:solidFill>
              <a:schemeClr val="accent3"/>
            </a:solidFill>
          </a:ln>
        </p:spPr>
        <p:txBody>
          <a:bodyPr wrap="square">
            <a:spAutoFit/>
          </a:bodyPr>
          <a:lstStyle/>
          <a:p>
            <a:pPr>
              <a:defRPr/>
            </a:pPr>
            <a:r>
              <a:rPr lang="zh-CN" altLang="en-US" sz="2000" b="1" dirty="0" smtClean="0">
                <a:solidFill>
                  <a:schemeClr val="bg1"/>
                </a:solidFill>
                <a:latin typeface="微软雅黑" panose="020B0503020204020204" pitchFamily="34" charset="-122"/>
                <a:ea typeface="微软雅黑" panose="020B0503020204020204" pitchFamily="34" charset="-122"/>
              </a:rPr>
              <a:t>主要诉求</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299" name="Group 10"/>
          <p:cNvGrpSpPr>
            <a:grpSpLocks/>
          </p:cNvGrpSpPr>
          <p:nvPr/>
        </p:nvGrpSpPr>
        <p:grpSpPr bwMode="auto">
          <a:xfrm>
            <a:off x="8084454" y="2131910"/>
            <a:ext cx="3676652" cy="366713"/>
            <a:chOff x="7613175" y="5661042"/>
            <a:chExt cx="3675956" cy="366162"/>
          </a:xfrm>
        </p:grpSpPr>
        <p:sp>
          <p:nvSpPr>
            <p:cNvPr id="300" name="Right Arrow 522"/>
            <p:cNvSpPr/>
            <p:nvPr/>
          </p:nvSpPr>
          <p:spPr>
            <a:xfrm>
              <a:off x="7613175" y="5718106"/>
              <a:ext cx="338073" cy="255204"/>
            </a:xfrm>
            <a:prstGeom prst="rightArrow">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微软雅黑" panose="020B0503020204020204" pitchFamily="34" charset="-122"/>
                <a:ea typeface="微软雅黑" panose="020B0503020204020204" pitchFamily="34" charset="-122"/>
              </a:endParaRPr>
            </a:p>
          </p:txBody>
        </p:sp>
        <p:sp>
          <p:nvSpPr>
            <p:cNvPr id="301" name="TextBox 523"/>
            <p:cNvSpPr txBox="1">
              <a:spLocks noChangeArrowheads="1"/>
            </p:cNvSpPr>
            <p:nvPr/>
          </p:nvSpPr>
          <p:spPr bwMode="auto">
            <a:xfrm>
              <a:off x="8036958" y="5661042"/>
              <a:ext cx="3252173" cy="366162"/>
            </a:xfrm>
            <a:prstGeom prst="rect">
              <a:avLst/>
            </a:prstGeom>
            <a:solidFill>
              <a:schemeClr val="bg1"/>
            </a:solidFill>
            <a:ln w="9525">
              <a:noFill/>
              <a:miter lim="800000"/>
              <a:headEnd/>
              <a:tailEnd/>
            </a:ln>
          </p:spPr>
          <p:txBody>
            <a:bodyPr wrap="square">
              <a:spAutoFit/>
            </a:bodyPr>
            <a:lstStyle/>
            <a:p>
              <a:pPr>
                <a:tabLst>
                  <a:tab pos="7083425" algn="l"/>
                </a:tabLst>
              </a:pPr>
              <a:r>
                <a:rPr lang="zh-CN" altLang="en-US" b="1" dirty="0" smtClean="0">
                  <a:solidFill>
                    <a:srgbClr val="990000"/>
                  </a:solidFill>
                  <a:latin typeface="微软雅黑" panose="020B0503020204020204" pitchFamily="34" charset="-122"/>
                  <a:ea typeface="微软雅黑" panose="020B0503020204020204" pitchFamily="34" charset="-122"/>
                </a:rPr>
                <a:t>自动化引擎、</a:t>
              </a:r>
              <a:r>
                <a:rPr lang="en-US" altLang="zh-CN" b="1" dirty="0" smtClean="0">
                  <a:solidFill>
                    <a:srgbClr val="990000"/>
                  </a:solidFill>
                  <a:latin typeface="微软雅黑" panose="020B0503020204020204" pitchFamily="34" charset="-122"/>
                  <a:ea typeface="微软雅黑" panose="020B0503020204020204" pitchFamily="34" charset="-122"/>
                </a:rPr>
                <a:t>API</a:t>
              </a:r>
              <a:r>
                <a:rPr lang="zh-CN" altLang="en-US" b="1" dirty="0" smtClean="0">
                  <a:solidFill>
                    <a:srgbClr val="990000"/>
                  </a:solidFill>
                  <a:latin typeface="微软雅黑" panose="020B0503020204020204" pitchFamily="34" charset="-122"/>
                  <a:ea typeface="微软雅黑" panose="020B0503020204020204" pitchFamily="34" charset="-122"/>
                </a:rPr>
                <a:t>集成</a:t>
              </a:r>
              <a:endParaRPr lang="en-US" altLang="zh-CN" b="1" dirty="0">
                <a:solidFill>
                  <a:srgbClr val="990000"/>
                </a:solidFill>
                <a:latin typeface="微软雅黑" panose="020B0503020204020204" pitchFamily="34" charset="-122"/>
                <a:ea typeface="微软雅黑" panose="020B0503020204020204" pitchFamily="34" charset="-122"/>
              </a:endParaRPr>
            </a:p>
          </p:txBody>
        </p:sp>
      </p:grpSp>
      <p:pic>
        <p:nvPicPr>
          <p:cNvPr id="30" name="图片 29"/>
          <p:cNvPicPr>
            <a:picLocks noChangeAspect="1"/>
          </p:cNvPicPr>
          <p:nvPr/>
        </p:nvPicPr>
        <p:blipFill rotWithShape="1">
          <a:blip r:embed="rId6" cstate="screen">
            <a:extLst>
              <a:ext uri="{28A0092B-C50C-407E-A947-70E740481C1C}">
                <a14:useLocalDpi xmlns:a14="http://schemas.microsoft.com/office/drawing/2010/main" xmlns=""/>
              </a:ext>
            </a:extLst>
          </a:blip>
          <a:srcRect/>
          <a:stretch/>
        </p:blipFill>
        <p:spPr>
          <a:xfrm>
            <a:off x="2488874" y="2683699"/>
            <a:ext cx="6019443" cy="3825118"/>
          </a:xfrm>
          <a:prstGeom prst="rect">
            <a:avLst/>
          </a:prstGeom>
        </p:spPr>
      </p:pic>
      <p:sp>
        <p:nvSpPr>
          <p:cNvPr id="31" name="Rounded Rectangle 10"/>
          <p:cNvSpPr/>
          <p:nvPr/>
        </p:nvSpPr>
        <p:spPr>
          <a:xfrm>
            <a:off x="8996035" y="4026207"/>
            <a:ext cx="2277352" cy="328199"/>
          </a:xfrm>
          <a:prstGeom prst="rect">
            <a:avLst/>
          </a:prstGeom>
          <a:solidFill>
            <a:srgbClr val="CE3418"/>
          </a:solidFill>
          <a:ln w="9525" cap="flat" cmpd="sng" algn="ctr">
            <a:noFill/>
            <a:prstDash val="solid"/>
          </a:ln>
          <a:effectLst/>
        </p:spPr>
        <p:txBody>
          <a:bodyPr rtlCol="0" anchor="ctr"/>
          <a:lstStyle/>
          <a:p>
            <a:pPr algn="ctr" defTabSz="685709" fontAlgn="auto">
              <a:spcBef>
                <a:spcPts val="0"/>
              </a:spcBef>
              <a:spcAft>
                <a:spcPts val="0"/>
              </a:spcAft>
              <a:defRPr/>
            </a:pPr>
            <a:r>
              <a:rPr lang="zh-CN" altLang="en-US" sz="1399" kern="0" dirty="0">
                <a:solidFill>
                  <a:schemeClr val="bg1"/>
                </a:solidFill>
                <a:latin typeface="黑体" panose="02010609060101010101" pitchFamily="49" charset="-122"/>
                <a:cs typeface="SimSun"/>
              </a:rPr>
              <a:t>终端串号发生变更时</a:t>
            </a:r>
          </a:p>
        </p:txBody>
      </p:sp>
      <p:cxnSp>
        <p:nvCxnSpPr>
          <p:cNvPr id="32" name="直接连接符 31"/>
          <p:cNvCxnSpPr/>
          <p:nvPr/>
        </p:nvCxnSpPr>
        <p:spPr>
          <a:xfrm>
            <a:off x="8525306" y="4190307"/>
            <a:ext cx="429449" cy="0"/>
          </a:xfrm>
          <a:prstGeom prst="line">
            <a:avLst/>
          </a:prstGeom>
          <a:ln>
            <a:solidFill>
              <a:srgbClr val="CE3418"/>
            </a:solidFill>
            <a:headEnd type="oval"/>
          </a:ln>
        </p:spPr>
        <p:style>
          <a:lnRef idx="1">
            <a:schemeClr val="accent1"/>
          </a:lnRef>
          <a:fillRef idx="0">
            <a:schemeClr val="accent1"/>
          </a:fillRef>
          <a:effectRef idx="0">
            <a:schemeClr val="accent1"/>
          </a:effectRef>
          <a:fontRef idx="minor">
            <a:schemeClr val="tx1"/>
          </a:fontRef>
        </p:style>
      </p:cxnSp>
      <p:sp>
        <p:nvSpPr>
          <p:cNvPr id="34" name="Rounded Rectangle 10"/>
          <p:cNvSpPr/>
          <p:nvPr/>
        </p:nvSpPr>
        <p:spPr>
          <a:xfrm>
            <a:off x="9324175" y="5145610"/>
            <a:ext cx="1795790" cy="452663"/>
          </a:xfrm>
          <a:prstGeom prst="rect">
            <a:avLst/>
          </a:prstGeom>
          <a:solidFill>
            <a:srgbClr val="CE3418"/>
          </a:solidFill>
          <a:ln w="9525" cap="flat" cmpd="sng" algn="ctr">
            <a:noFill/>
            <a:prstDash val="solid"/>
          </a:ln>
          <a:effectLst/>
        </p:spPr>
        <p:txBody>
          <a:bodyPr rtlCol="0" anchor="ctr"/>
          <a:lstStyle/>
          <a:p>
            <a:pPr algn="ctr" defTabSz="685709" fontAlgn="auto">
              <a:spcBef>
                <a:spcPts val="0"/>
              </a:spcBef>
              <a:spcAft>
                <a:spcPts val="0"/>
              </a:spcAft>
              <a:defRPr/>
            </a:pPr>
            <a:r>
              <a:rPr lang="zh-CN" altLang="en-US" sz="1399" kern="0" dirty="0">
                <a:solidFill>
                  <a:schemeClr val="bg1"/>
                </a:solidFill>
                <a:latin typeface="黑体" panose="02010609060101010101" pitchFamily="49" charset="-122"/>
                <a:cs typeface="SimSun"/>
              </a:rPr>
              <a:t>变更</a:t>
            </a:r>
            <a:r>
              <a:rPr lang="en-US" altLang="zh-CN" sz="1399" kern="0" dirty="0">
                <a:solidFill>
                  <a:schemeClr val="bg1"/>
                </a:solidFill>
                <a:latin typeface="黑体" panose="02010609060101010101" pitchFamily="49" charset="-122"/>
                <a:cs typeface="SimSun"/>
              </a:rPr>
              <a:t>SIM</a:t>
            </a:r>
            <a:r>
              <a:rPr lang="zh-CN" altLang="en-US" sz="1399" kern="0" dirty="0">
                <a:solidFill>
                  <a:schemeClr val="bg1"/>
                </a:solidFill>
                <a:latin typeface="黑体" panose="02010609060101010101" pitchFamily="49" charset="-122"/>
                <a:cs typeface="SimSun"/>
              </a:rPr>
              <a:t>卡的状态</a:t>
            </a:r>
          </a:p>
        </p:txBody>
      </p:sp>
      <p:sp>
        <p:nvSpPr>
          <p:cNvPr id="35" name="矩形 34"/>
          <p:cNvSpPr/>
          <p:nvPr/>
        </p:nvSpPr>
        <p:spPr>
          <a:xfrm>
            <a:off x="2675480" y="4708478"/>
            <a:ext cx="5747112" cy="1800339"/>
          </a:xfrm>
          <a:prstGeom prst="rect">
            <a:avLst/>
          </a:prstGeom>
          <a:noFill/>
          <a:ln>
            <a:solidFill>
              <a:srgbClr val="CE3418"/>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9"/>
          </a:p>
        </p:txBody>
      </p:sp>
      <p:cxnSp>
        <p:nvCxnSpPr>
          <p:cNvPr id="36" name="直接连接符 35"/>
          <p:cNvCxnSpPr>
            <a:endCxn id="34" idx="1"/>
          </p:cNvCxnSpPr>
          <p:nvPr/>
        </p:nvCxnSpPr>
        <p:spPr>
          <a:xfrm>
            <a:off x="8516811" y="5349922"/>
            <a:ext cx="807364" cy="22020"/>
          </a:xfrm>
          <a:prstGeom prst="line">
            <a:avLst/>
          </a:prstGeom>
          <a:ln>
            <a:solidFill>
              <a:srgbClr val="CE3418"/>
            </a:solidFill>
            <a:headEnd type="ova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2675479" y="3787307"/>
            <a:ext cx="5747112" cy="701167"/>
          </a:xfrm>
          <a:prstGeom prst="rect">
            <a:avLst/>
          </a:prstGeom>
          <a:noFill/>
          <a:ln>
            <a:solidFill>
              <a:srgbClr val="CE3418"/>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9"/>
          </a:p>
        </p:txBody>
      </p:sp>
      <p:sp>
        <p:nvSpPr>
          <p:cNvPr id="27" name="燕尾形 2"/>
          <p:cNvSpPr>
            <a:spLocks noChangeArrowheads="1"/>
          </p:cNvSpPr>
          <p:nvPr/>
        </p:nvSpPr>
        <p:spPr bwMode="auto">
          <a:xfrm>
            <a:off x="3527023" y="338442"/>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28"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29"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33"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37"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38"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sym typeface="Impact" pitchFamily="34" charset="0"/>
              </a:rPr>
              <a:t>智能抄表</a:t>
            </a:r>
            <a:endParaRPr lang="zh-CN" altLang="en-US" b="1" dirty="0">
              <a:solidFill>
                <a:schemeClr val="bg1"/>
              </a:solidFill>
              <a:latin typeface="微软雅黑" pitchFamily="34" charset="-122"/>
              <a:ea typeface="微软雅黑" pitchFamily="34" charset="-122"/>
            </a:endParaRPr>
          </a:p>
        </p:txBody>
      </p:sp>
      <p:sp>
        <p:nvSpPr>
          <p:cNvPr id="39"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10031151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animEffect transition="in" filter="fade">
                                      <p:cBhvr>
                                        <p:cTn id="7"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4"/>
          <p:cNvPicPr>
            <a:picLocks noChangeAspect="1" noChangeArrowheads="1"/>
          </p:cNvPicPr>
          <p:nvPr/>
        </p:nvPicPr>
        <p:blipFill>
          <a:blip r:embed="rId3" cstate="print"/>
          <a:srcRect/>
          <a:stretch>
            <a:fillRect/>
          </a:stretch>
        </p:blipFill>
        <p:spPr bwMode="auto">
          <a:xfrm>
            <a:off x="0" y="781050"/>
            <a:ext cx="12198350" cy="222250"/>
          </a:xfrm>
          <a:prstGeom prst="rect">
            <a:avLst/>
          </a:prstGeom>
          <a:noFill/>
          <a:ln w="9525">
            <a:noFill/>
            <a:miter lim="800000"/>
            <a:headEnd/>
            <a:tailEnd/>
          </a:ln>
        </p:spPr>
      </p:pic>
      <p:pic>
        <p:nvPicPr>
          <p:cNvPr id="8" name="Picture 11" descr="未标题-1"/>
          <p:cNvPicPr>
            <a:picLocks noChangeAspect="1" noChangeArrowheads="1"/>
          </p:cNvPicPr>
          <p:nvPr/>
        </p:nvPicPr>
        <p:blipFill>
          <a:blip r:embed="rId4" cstate="print"/>
          <a:srcRect/>
          <a:stretch>
            <a:fillRect/>
          </a:stretch>
        </p:blipFill>
        <p:spPr bwMode="auto">
          <a:xfrm>
            <a:off x="660400" y="857250"/>
            <a:ext cx="11537950" cy="276225"/>
          </a:xfrm>
          <a:prstGeom prst="rect">
            <a:avLst/>
          </a:prstGeom>
          <a:noFill/>
          <a:ln w="9525">
            <a:noFill/>
            <a:miter lim="800000"/>
            <a:headEnd/>
            <a:tailEnd/>
          </a:ln>
        </p:spPr>
      </p:pic>
      <p:pic>
        <p:nvPicPr>
          <p:cNvPr id="9" name="Picture 18"/>
          <p:cNvPicPr>
            <a:picLocks noChangeAspect="1" noChangeArrowheads="1"/>
          </p:cNvPicPr>
          <p:nvPr/>
        </p:nvPicPr>
        <p:blipFill>
          <a:blip r:embed="rId5" cstate="print"/>
          <a:srcRect/>
          <a:stretch>
            <a:fillRect/>
          </a:stretch>
        </p:blipFill>
        <p:spPr bwMode="auto">
          <a:xfrm>
            <a:off x="10653486" y="7938"/>
            <a:ext cx="1422627" cy="822325"/>
          </a:xfrm>
          <a:prstGeom prst="rect">
            <a:avLst/>
          </a:prstGeom>
          <a:noFill/>
          <a:ln w="9525">
            <a:noFill/>
            <a:miter lim="800000"/>
            <a:headEnd/>
            <a:tailEnd/>
          </a:ln>
        </p:spPr>
      </p:pic>
      <p:sp>
        <p:nvSpPr>
          <p:cNvPr id="40" name="TextBox 6"/>
          <p:cNvSpPr>
            <a:spLocks noChangeArrowheads="1"/>
          </p:cNvSpPr>
          <p:nvPr/>
        </p:nvSpPr>
        <p:spPr bwMode="auto">
          <a:xfrm>
            <a:off x="245801" y="902038"/>
            <a:ext cx="3554452" cy="422230"/>
          </a:xfrm>
          <a:prstGeom prst="rect">
            <a:avLst/>
          </a:prstGeom>
          <a:noFill/>
          <a:ln w="9525">
            <a:noFill/>
            <a:miter lim="800000"/>
            <a:headEnd/>
            <a:tailEnd/>
          </a:ln>
        </p:spPr>
        <p:txBody>
          <a:bodyPr anchor="ctr"/>
          <a:lstStyle/>
          <a:p>
            <a:r>
              <a:rPr lang="zh-CN" altLang="en-US" sz="2000" b="1" dirty="0">
                <a:solidFill>
                  <a:srgbClr val="5F5E5C"/>
                </a:solidFill>
                <a:latin typeface="微软雅黑" pitchFamily="34" charset="-122"/>
                <a:ea typeface="微软雅黑" pitchFamily="34" charset="-122"/>
                <a:sym typeface="方正兰亭黑简体" pitchFamily="2" charset="-122"/>
              </a:rPr>
              <a:t>智能</a:t>
            </a:r>
            <a:r>
              <a:rPr lang="zh-CN" altLang="en-US" sz="2000" b="1" dirty="0" smtClean="0">
                <a:solidFill>
                  <a:srgbClr val="5F5E5C"/>
                </a:solidFill>
                <a:latin typeface="微软雅黑" pitchFamily="34" charset="-122"/>
                <a:ea typeface="微软雅黑" pitchFamily="34" charset="-122"/>
                <a:sym typeface="方正兰亭黑简体" pitchFamily="2" charset="-122"/>
              </a:rPr>
              <a:t>行业面临的挑战</a:t>
            </a:r>
            <a:endParaRPr lang="zh-CN" altLang="en-US" sz="2000" b="1" dirty="0">
              <a:latin typeface="微软雅黑" pitchFamily="34" charset="-122"/>
              <a:ea typeface="微软雅黑" pitchFamily="34" charset="-122"/>
              <a:sym typeface="Impact" pitchFamily="34" charset="0"/>
            </a:endParaRPr>
          </a:p>
        </p:txBody>
      </p:sp>
      <p:sp>
        <p:nvSpPr>
          <p:cNvPr id="298" name="TextBox 521"/>
          <p:cNvSpPr txBox="1"/>
          <p:nvPr/>
        </p:nvSpPr>
        <p:spPr bwMode="auto">
          <a:xfrm>
            <a:off x="190971" y="1422882"/>
            <a:ext cx="1406056" cy="403225"/>
          </a:xfrm>
          <a:prstGeom prst="rect">
            <a:avLst/>
          </a:prstGeom>
          <a:solidFill>
            <a:schemeClr val="accent3">
              <a:lumMod val="75000"/>
            </a:schemeClr>
          </a:solidFill>
          <a:ln w="6350">
            <a:solidFill>
              <a:schemeClr val="accent3"/>
            </a:solidFill>
          </a:ln>
        </p:spPr>
        <p:txBody>
          <a:bodyPr wrap="square">
            <a:spAutoFit/>
          </a:bodyPr>
          <a:lstStyle/>
          <a:p>
            <a:pPr>
              <a:defRPr/>
            </a:pPr>
            <a:r>
              <a:rPr lang="zh-CN" altLang="en-US" sz="2000" b="1" dirty="0" smtClean="0">
                <a:solidFill>
                  <a:schemeClr val="bg1"/>
                </a:solidFill>
                <a:latin typeface="微软雅黑" panose="020B0503020204020204" pitchFamily="34" charset="-122"/>
                <a:ea typeface="微软雅黑" panose="020B0503020204020204" pitchFamily="34" charset="-122"/>
              </a:rPr>
              <a:t>主要诉求</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302" name="Group 12"/>
          <p:cNvGrpSpPr>
            <a:grpSpLocks/>
          </p:cNvGrpSpPr>
          <p:nvPr/>
        </p:nvGrpSpPr>
        <p:grpSpPr bwMode="auto">
          <a:xfrm>
            <a:off x="8060331" y="2129379"/>
            <a:ext cx="3687123" cy="369332"/>
            <a:chOff x="7015511" y="6089699"/>
            <a:chExt cx="3687018" cy="368777"/>
          </a:xfrm>
        </p:grpSpPr>
        <p:sp>
          <p:nvSpPr>
            <p:cNvPr id="303" name="Right Arrow 529"/>
            <p:cNvSpPr/>
            <p:nvPr/>
          </p:nvSpPr>
          <p:spPr>
            <a:xfrm>
              <a:off x="7015511" y="6157859"/>
              <a:ext cx="338127" cy="253618"/>
            </a:xfrm>
            <a:prstGeom prst="rightArrow">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微软雅黑" panose="020B0503020204020204" pitchFamily="34" charset="-122"/>
                <a:ea typeface="微软雅黑" panose="020B0503020204020204" pitchFamily="34" charset="-122"/>
              </a:endParaRPr>
            </a:p>
          </p:txBody>
        </p:sp>
        <p:sp>
          <p:nvSpPr>
            <p:cNvPr id="304" name="TextBox 530"/>
            <p:cNvSpPr txBox="1">
              <a:spLocks noChangeArrowheads="1"/>
            </p:cNvSpPr>
            <p:nvPr/>
          </p:nvSpPr>
          <p:spPr bwMode="auto">
            <a:xfrm>
              <a:off x="7449834" y="6089699"/>
              <a:ext cx="3252695" cy="368777"/>
            </a:xfrm>
            <a:prstGeom prst="rect">
              <a:avLst/>
            </a:prstGeom>
            <a:solidFill>
              <a:schemeClr val="bg1"/>
            </a:solidFill>
            <a:ln w="9525">
              <a:noFill/>
              <a:miter lim="800000"/>
              <a:headEnd/>
              <a:tailEnd/>
            </a:ln>
          </p:spPr>
          <p:txBody>
            <a:bodyPr wrap="square">
              <a:spAutoFit/>
            </a:bodyPr>
            <a:lstStyle/>
            <a:p>
              <a:pPr>
                <a:tabLst>
                  <a:tab pos="7083425" algn="l"/>
                </a:tabLst>
              </a:pPr>
              <a:endParaRPr lang="en-US" altLang="zh-CN" b="1" dirty="0">
                <a:solidFill>
                  <a:srgbClr val="990000"/>
                </a:solidFill>
                <a:latin typeface="微软雅黑" panose="020B0503020204020204" pitchFamily="34" charset="-122"/>
                <a:ea typeface="微软雅黑" panose="020B0503020204020204" pitchFamily="34" charset="-122"/>
              </a:endParaRPr>
            </a:p>
          </p:txBody>
        </p:sp>
      </p:grpSp>
      <p:sp>
        <p:nvSpPr>
          <p:cNvPr id="306" name="矩形 305"/>
          <p:cNvSpPr/>
          <p:nvPr/>
        </p:nvSpPr>
        <p:spPr>
          <a:xfrm>
            <a:off x="8494666" y="1826107"/>
            <a:ext cx="3252788" cy="923330"/>
          </a:xfrm>
          <a:prstGeom prst="rect">
            <a:avLst/>
          </a:prstGeom>
        </p:spPr>
        <p:txBody>
          <a:bodyPr wrap="square">
            <a:spAutoFit/>
          </a:bodyPr>
          <a:lstStyle/>
          <a:p>
            <a:pPr>
              <a:tabLst>
                <a:tab pos="7083425" algn="l"/>
              </a:tabLst>
            </a:pPr>
            <a:endParaRPr lang="en-US" altLang="zh-CN" b="1" dirty="0">
              <a:solidFill>
                <a:srgbClr val="990000"/>
              </a:solidFill>
              <a:latin typeface="微软雅黑" panose="020B0503020204020204" pitchFamily="34" charset="-122"/>
              <a:ea typeface="微软雅黑" panose="020B0503020204020204" pitchFamily="34" charset="-122"/>
            </a:endParaRPr>
          </a:p>
          <a:p>
            <a:pPr>
              <a:tabLst>
                <a:tab pos="7083425" algn="l"/>
              </a:tabLst>
            </a:pPr>
            <a:r>
              <a:rPr lang="zh-CN" altLang="en-US" b="1" dirty="0" smtClean="0">
                <a:solidFill>
                  <a:srgbClr val="990000"/>
                </a:solidFill>
                <a:latin typeface="微软雅黑" panose="020B0503020204020204" pitchFamily="34" charset="-122"/>
                <a:ea typeface="微软雅黑" panose="020B0503020204020204" pitchFamily="34" charset="-122"/>
              </a:rPr>
              <a:t>实时远程诊断</a:t>
            </a:r>
            <a:endParaRPr lang="en-US" altLang="zh-CN" b="1" dirty="0">
              <a:solidFill>
                <a:srgbClr val="990000"/>
              </a:solidFill>
              <a:latin typeface="微软雅黑" panose="020B0503020204020204" pitchFamily="34" charset="-122"/>
              <a:ea typeface="微软雅黑" panose="020B0503020204020204" pitchFamily="34" charset="-122"/>
            </a:endParaRPr>
          </a:p>
          <a:p>
            <a:pPr>
              <a:tabLst>
                <a:tab pos="7083425" algn="l"/>
              </a:tabLst>
            </a:pPr>
            <a:endParaRPr lang="en-US" altLang="zh-CN" b="1" dirty="0">
              <a:solidFill>
                <a:srgbClr val="990000"/>
              </a:solidFill>
              <a:latin typeface="微软雅黑" panose="020B0503020204020204" pitchFamily="34" charset="-122"/>
              <a:ea typeface="微软雅黑" panose="020B0503020204020204" pitchFamily="34" charset="-122"/>
            </a:endParaRPr>
          </a:p>
        </p:txBody>
      </p:sp>
      <p:sp>
        <p:nvSpPr>
          <p:cNvPr id="323" name="TextBox 322"/>
          <p:cNvSpPr txBox="1"/>
          <p:nvPr/>
        </p:nvSpPr>
        <p:spPr>
          <a:xfrm>
            <a:off x="245801" y="2113604"/>
            <a:ext cx="4801314"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如何</a:t>
            </a:r>
            <a:r>
              <a:rPr lang="zh-CN" altLang="en-US" dirty="0" smtClean="0">
                <a:solidFill>
                  <a:srgbClr val="CE3418"/>
                </a:solidFill>
                <a:latin typeface="微软雅黑" panose="020B0503020204020204" pitchFamily="34" charset="-122"/>
                <a:ea typeface="微软雅黑" panose="020B0503020204020204" pitchFamily="34" charset="-122"/>
              </a:rPr>
              <a:t>远程修复</a:t>
            </a:r>
            <a:r>
              <a:rPr lang="zh-CN" altLang="en-US" dirty="0">
                <a:latin typeface="微软雅黑" panose="020B0503020204020204" pitchFamily="34" charset="-122"/>
                <a:ea typeface="微软雅黑" panose="020B0503020204020204" pitchFamily="34" charset="-122"/>
              </a:rPr>
              <a:t>表具</a:t>
            </a:r>
            <a:r>
              <a:rPr lang="zh-CN" altLang="en-US" dirty="0" smtClean="0">
                <a:latin typeface="微软雅黑" panose="020B0503020204020204" pitchFamily="34" charset="-122"/>
                <a:ea typeface="微软雅黑" panose="020B0503020204020204" pitchFamily="34" charset="-122"/>
              </a:rPr>
              <a:t>连接故障，及时解除危机？</a:t>
            </a:r>
          </a:p>
        </p:txBody>
      </p:sp>
      <p:pic>
        <p:nvPicPr>
          <p:cNvPr id="32" name="Picture 2"/>
          <p:cNvPicPr>
            <a:picLocks noChangeAspect="1" noChangeArrowheads="1"/>
          </p:cNvPicPr>
          <p:nvPr/>
        </p:nvPicPr>
        <p:blipFill>
          <a:blip r:embed="rId6" cstate="print"/>
          <a:srcRect/>
          <a:stretch>
            <a:fillRect/>
          </a:stretch>
        </p:blipFill>
        <p:spPr bwMode="auto">
          <a:xfrm>
            <a:off x="296479" y="3144274"/>
            <a:ext cx="5565110" cy="2590800"/>
          </a:xfrm>
          <a:prstGeom prst="rect">
            <a:avLst/>
          </a:prstGeom>
          <a:noFill/>
          <a:ln w="9525">
            <a:noFill/>
            <a:miter lim="800000"/>
            <a:headEnd/>
            <a:tailEnd/>
          </a:ln>
        </p:spPr>
      </p:pic>
      <p:pic>
        <p:nvPicPr>
          <p:cNvPr id="33" name="Picture 23"/>
          <p:cNvPicPr>
            <a:picLocks noChangeAspect="1" noChangeArrowheads="1"/>
          </p:cNvPicPr>
          <p:nvPr/>
        </p:nvPicPr>
        <p:blipFill>
          <a:blip r:embed="rId7" cstate="screen">
            <a:extLst>
              <a:ext uri="{28A0092B-C50C-407E-A947-70E740481C1C}">
                <a14:useLocalDpi xmlns:a14="http://schemas.microsoft.com/office/drawing/2010/main" xmlns=""/>
              </a:ext>
            </a:extLst>
          </a:blip>
          <a:srcRect/>
          <a:stretch>
            <a:fillRect/>
          </a:stretch>
        </p:blipFill>
        <p:spPr bwMode="auto">
          <a:xfrm>
            <a:off x="6881291" y="3144274"/>
            <a:ext cx="5005908" cy="2590800"/>
          </a:xfrm>
          <a:prstGeom prst="rect">
            <a:avLst/>
          </a:prstGeom>
          <a:noFill/>
          <a:ln>
            <a:noFill/>
          </a:ln>
          <a:effectLst>
            <a:outerShdw blurRad="50800" dist="38100" dir="2700000" algn="tl" rotWithShape="0">
              <a:prstClr val="black">
                <a:alpha val="40000"/>
              </a:prstClr>
            </a:outerShdw>
          </a:effectLst>
          <a:extLst>
            <a:ext uri="{909E8E84-426E-40dd-AFC4-6F175D3DCCD1}"/>
            <a:ext uri="{91240B29-F687-4f45-9708-019B960494DF}"/>
          </a:extLst>
        </p:spPr>
      </p:pic>
      <p:sp>
        <p:nvSpPr>
          <p:cNvPr id="21" name="燕尾形 2"/>
          <p:cNvSpPr>
            <a:spLocks noChangeArrowheads="1"/>
          </p:cNvSpPr>
          <p:nvPr/>
        </p:nvSpPr>
        <p:spPr bwMode="auto">
          <a:xfrm>
            <a:off x="3527023" y="338442"/>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22"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23"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24"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25"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26"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sym typeface="Impact" pitchFamily="34" charset="0"/>
              </a:rPr>
              <a:t>智能抄表</a:t>
            </a:r>
            <a:endParaRPr lang="zh-CN" altLang="en-US" b="1" dirty="0">
              <a:solidFill>
                <a:schemeClr val="bg1"/>
              </a:solidFill>
              <a:latin typeface="微软雅黑" pitchFamily="34" charset="-122"/>
              <a:ea typeface="微软雅黑" pitchFamily="34" charset="-122"/>
            </a:endParaRPr>
          </a:p>
        </p:txBody>
      </p:sp>
      <p:sp>
        <p:nvSpPr>
          <p:cNvPr id="27"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39054494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500"/>
                                        <p:tgtEl>
                                          <p:spTgt spid="3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6"/>
                                        </p:tgtEl>
                                        <p:attrNameLst>
                                          <p:attrName>style.visibility</p:attrName>
                                        </p:attrNameLst>
                                      </p:cBhvr>
                                      <p:to>
                                        <p:strVal val="visible"/>
                                      </p:to>
                                    </p:set>
                                    <p:animEffect transition="in" filter="fade">
                                      <p:cBhvr>
                                        <p:cTn id="10" dur="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4"/>
          <p:cNvPicPr>
            <a:picLocks noChangeAspect="1" noChangeArrowheads="1"/>
          </p:cNvPicPr>
          <p:nvPr/>
        </p:nvPicPr>
        <p:blipFill>
          <a:blip r:embed="rId3" cstate="print"/>
          <a:srcRect/>
          <a:stretch>
            <a:fillRect/>
          </a:stretch>
        </p:blipFill>
        <p:spPr bwMode="auto">
          <a:xfrm>
            <a:off x="0" y="781050"/>
            <a:ext cx="12198350" cy="222250"/>
          </a:xfrm>
          <a:prstGeom prst="rect">
            <a:avLst/>
          </a:prstGeom>
          <a:noFill/>
          <a:ln w="9525">
            <a:noFill/>
            <a:miter lim="800000"/>
            <a:headEnd/>
            <a:tailEnd/>
          </a:ln>
        </p:spPr>
      </p:pic>
      <p:pic>
        <p:nvPicPr>
          <p:cNvPr id="8" name="Picture 11" descr="未标题-1"/>
          <p:cNvPicPr>
            <a:picLocks noChangeAspect="1" noChangeArrowheads="1"/>
          </p:cNvPicPr>
          <p:nvPr/>
        </p:nvPicPr>
        <p:blipFill>
          <a:blip r:embed="rId4" cstate="print"/>
          <a:srcRect/>
          <a:stretch>
            <a:fillRect/>
          </a:stretch>
        </p:blipFill>
        <p:spPr bwMode="auto">
          <a:xfrm>
            <a:off x="660400" y="857250"/>
            <a:ext cx="11537950" cy="276225"/>
          </a:xfrm>
          <a:prstGeom prst="rect">
            <a:avLst/>
          </a:prstGeom>
          <a:noFill/>
          <a:ln w="9525">
            <a:noFill/>
            <a:miter lim="800000"/>
            <a:headEnd/>
            <a:tailEnd/>
          </a:ln>
        </p:spPr>
      </p:pic>
      <p:pic>
        <p:nvPicPr>
          <p:cNvPr id="9" name="Picture 18"/>
          <p:cNvPicPr>
            <a:picLocks noChangeAspect="1" noChangeArrowheads="1"/>
          </p:cNvPicPr>
          <p:nvPr/>
        </p:nvPicPr>
        <p:blipFill>
          <a:blip r:embed="rId5" cstate="print"/>
          <a:srcRect/>
          <a:stretch>
            <a:fillRect/>
          </a:stretch>
        </p:blipFill>
        <p:spPr bwMode="auto">
          <a:xfrm>
            <a:off x="10653486" y="7938"/>
            <a:ext cx="1422627" cy="822325"/>
          </a:xfrm>
          <a:prstGeom prst="rect">
            <a:avLst/>
          </a:prstGeom>
          <a:noFill/>
          <a:ln w="9525">
            <a:noFill/>
            <a:miter lim="800000"/>
            <a:headEnd/>
            <a:tailEnd/>
          </a:ln>
        </p:spPr>
      </p:pic>
      <p:sp>
        <p:nvSpPr>
          <p:cNvPr id="40" name="TextBox 6"/>
          <p:cNvSpPr>
            <a:spLocks noChangeArrowheads="1"/>
          </p:cNvSpPr>
          <p:nvPr/>
        </p:nvSpPr>
        <p:spPr bwMode="auto">
          <a:xfrm>
            <a:off x="190971" y="955292"/>
            <a:ext cx="3554452" cy="422230"/>
          </a:xfrm>
          <a:prstGeom prst="rect">
            <a:avLst/>
          </a:prstGeom>
          <a:noFill/>
          <a:ln w="9525">
            <a:noFill/>
            <a:miter lim="800000"/>
            <a:headEnd/>
            <a:tailEnd/>
          </a:ln>
        </p:spPr>
        <p:txBody>
          <a:bodyPr anchor="ctr"/>
          <a:lstStyle/>
          <a:p>
            <a:r>
              <a:rPr lang="zh-CN" altLang="en-US" sz="2000" b="1" dirty="0">
                <a:solidFill>
                  <a:srgbClr val="5F5E5C"/>
                </a:solidFill>
                <a:latin typeface="微软雅黑" pitchFamily="34" charset="-122"/>
                <a:ea typeface="微软雅黑" pitchFamily="34" charset="-122"/>
                <a:sym typeface="方正兰亭黑简体" pitchFamily="2" charset="-122"/>
              </a:rPr>
              <a:t>智能</a:t>
            </a:r>
            <a:r>
              <a:rPr lang="zh-CN" altLang="en-US" sz="2000" b="1" dirty="0" smtClean="0">
                <a:solidFill>
                  <a:srgbClr val="5F5E5C"/>
                </a:solidFill>
                <a:latin typeface="微软雅黑" pitchFamily="34" charset="-122"/>
                <a:ea typeface="微软雅黑" pitchFamily="34" charset="-122"/>
                <a:sym typeface="方正兰亭黑简体" pitchFamily="2" charset="-122"/>
              </a:rPr>
              <a:t>行业面临的挑战</a:t>
            </a:r>
            <a:endParaRPr lang="zh-CN" altLang="en-US" sz="2000" b="1" dirty="0">
              <a:latin typeface="微软雅黑" pitchFamily="34" charset="-122"/>
              <a:ea typeface="微软雅黑" pitchFamily="34" charset="-122"/>
              <a:sym typeface="Impact" pitchFamily="34" charset="0"/>
            </a:endParaRPr>
          </a:p>
        </p:txBody>
      </p:sp>
      <p:cxnSp>
        <p:nvCxnSpPr>
          <p:cNvPr id="286" name="Straight Connector 17"/>
          <p:cNvCxnSpPr/>
          <p:nvPr/>
        </p:nvCxnSpPr>
        <p:spPr bwMode="gray">
          <a:xfrm>
            <a:off x="268289" y="1883865"/>
            <a:ext cx="11441113"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8" name="TextBox 521"/>
          <p:cNvSpPr txBox="1"/>
          <p:nvPr/>
        </p:nvSpPr>
        <p:spPr bwMode="auto">
          <a:xfrm>
            <a:off x="190971" y="1422882"/>
            <a:ext cx="1406056" cy="403225"/>
          </a:xfrm>
          <a:prstGeom prst="rect">
            <a:avLst/>
          </a:prstGeom>
          <a:solidFill>
            <a:schemeClr val="accent3">
              <a:lumMod val="75000"/>
            </a:schemeClr>
          </a:solidFill>
          <a:ln w="6350">
            <a:solidFill>
              <a:schemeClr val="accent3"/>
            </a:solidFill>
          </a:ln>
        </p:spPr>
        <p:txBody>
          <a:bodyPr wrap="square">
            <a:spAutoFit/>
          </a:bodyPr>
          <a:lstStyle/>
          <a:p>
            <a:pPr>
              <a:defRPr/>
            </a:pPr>
            <a:r>
              <a:rPr lang="zh-CN" altLang="en-US" sz="2000" b="1" dirty="0" smtClean="0">
                <a:solidFill>
                  <a:schemeClr val="bg1"/>
                </a:solidFill>
                <a:latin typeface="微软雅黑" panose="020B0503020204020204" pitchFamily="34" charset="-122"/>
                <a:ea typeface="微软雅黑" panose="020B0503020204020204" pitchFamily="34" charset="-122"/>
              </a:rPr>
              <a:t>主要诉求</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13" name="矩形 312"/>
          <p:cNvSpPr/>
          <p:nvPr/>
        </p:nvSpPr>
        <p:spPr>
          <a:xfrm>
            <a:off x="36277" y="1930848"/>
            <a:ext cx="6742093" cy="369332"/>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如何对海量</a:t>
            </a:r>
            <a:r>
              <a:rPr lang="zh-CN" altLang="en-US" dirty="0">
                <a:latin typeface="微软雅黑" panose="020B0503020204020204" pitchFamily="34" charset="-122"/>
                <a:ea typeface="微软雅黑" panose="020B0503020204020204" pitchFamily="34" charset="-122"/>
              </a:rPr>
              <a:t>表具</a:t>
            </a:r>
            <a:r>
              <a:rPr lang="zh-CN" altLang="en-US" dirty="0" smtClean="0">
                <a:latin typeface="微软雅黑" panose="020B0503020204020204" pitchFamily="34" charset="-122"/>
                <a:ea typeface="微软雅黑" panose="020B0503020204020204" pitchFamily="34" charset="-122"/>
              </a:rPr>
              <a:t>进行</a:t>
            </a:r>
            <a:r>
              <a:rPr lang="zh-CN" altLang="en-US" dirty="0" smtClean="0">
                <a:solidFill>
                  <a:srgbClr val="CE3418"/>
                </a:solidFill>
                <a:latin typeface="微软雅黑" panose="020B0503020204020204" pitchFamily="34" charset="-122"/>
                <a:ea typeface="微软雅黑" panose="020B0503020204020204" pitchFamily="34" charset="-122"/>
              </a:rPr>
              <a:t>自动化管理</a:t>
            </a:r>
            <a:r>
              <a:rPr lang="zh-CN" altLang="en-US" dirty="0">
                <a:latin typeface="微软雅黑" panose="020B0503020204020204" pitchFamily="34" charset="-122"/>
                <a:ea typeface="微软雅黑" panose="020B0503020204020204" pitchFamily="34" charset="-122"/>
              </a:rPr>
              <a:t>，从而降低维护成本、</a:t>
            </a:r>
            <a:r>
              <a:rPr lang="zh-CN" altLang="en-US" dirty="0" smtClean="0">
                <a:latin typeface="微软雅黑" panose="020B0503020204020204" pitchFamily="34" charset="-122"/>
                <a:ea typeface="微软雅黑" panose="020B0503020204020204" pitchFamily="34" charset="-122"/>
              </a:rPr>
              <a:t>提高效率</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grpSp>
        <p:nvGrpSpPr>
          <p:cNvPr id="318" name="Group 12"/>
          <p:cNvGrpSpPr>
            <a:grpSpLocks/>
          </p:cNvGrpSpPr>
          <p:nvPr/>
        </p:nvGrpSpPr>
        <p:grpSpPr bwMode="auto">
          <a:xfrm>
            <a:off x="7885115" y="1948897"/>
            <a:ext cx="3687123" cy="369332"/>
            <a:chOff x="7015511" y="6089699"/>
            <a:chExt cx="3687018" cy="368777"/>
          </a:xfrm>
        </p:grpSpPr>
        <p:sp>
          <p:nvSpPr>
            <p:cNvPr id="319" name="Right Arrow 529"/>
            <p:cNvSpPr/>
            <p:nvPr/>
          </p:nvSpPr>
          <p:spPr>
            <a:xfrm>
              <a:off x="7015511" y="6157859"/>
              <a:ext cx="338127" cy="253618"/>
            </a:xfrm>
            <a:prstGeom prst="rightArrow">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微软雅黑" panose="020B0503020204020204" pitchFamily="34" charset="-122"/>
                <a:ea typeface="微软雅黑" panose="020B0503020204020204" pitchFamily="34" charset="-122"/>
              </a:endParaRPr>
            </a:p>
          </p:txBody>
        </p:sp>
        <p:sp>
          <p:nvSpPr>
            <p:cNvPr id="320" name="TextBox 530"/>
            <p:cNvSpPr txBox="1">
              <a:spLocks noChangeArrowheads="1"/>
            </p:cNvSpPr>
            <p:nvPr/>
          </p:nvSpPr>
          <p:spPr bwMode="auto">
            <a:xfrm>
              <a:off x="7449834" y="6089699"/>
              <a:ext cx="3252695" cy="368777"/>
            </a:xfrm>
            <a:prstGeom prst="rect">
              <a:avLst/>
            </a:prstGeom>
            <a:solidFill>
              <a:schemeClr val="bg1"/>
            </a:solidFill>
            <a:ln w="9525">
              <a:noFill/>
              <a:miter lim="800000"/>
              <a:headEnd/>
              <a:tailEnd/>
            </a:ln>
          </p:spPr>
          <p:txBody>
            <a:bodyPr wrap="square">
              <a:spAutoFit/>
            </a:bodyPr>
            <a:lstStyle/>
            <a:p>
              <a:pPr>
                <a:tabLst>
                  <a:tab pos="7083425" algn="l"/>
                </a:tabLst>
              </a:pPr>
              <a:endParaRPr lang="en-US" altLang="zh-CN" b="1" dirty="0">
                <a:solidFill>
                  <a:srgbClr val="990000"/>
                </a:solidFill>
                <a:latin typeface="微软雅黑" panose="020B0503020204020204" pitchFamily="34" charset="-122"/>
                <a:ea typeface="微软雅黑" panose="020B0503020204020204" pitchFamily="34" charset="-122"/>
              </a:endParaRPr>
            </a:p>
          </p:txBody>
        </p:sp>
      </p:grpSp>
      <p:sp>
        <p:nvSpPr>
          <p:cNvPr id="321" name="矩形 320"/>
          <p:cNvSpPr/>
          <p:nvPr/>
        </p:nvSpPr>
        <p:spPr>
          <a:xfrm>
            <a:off x="8524238" y="1653849"/>
            <a:ext cx="3281362" cy="923330"/>
          </a:xfrm>
          <a:prstGeom prst="rect">
            <a:avLst/>
          </a:prstGeom>
        </p:spPr>
        <p:txBody>
          <a:bodyPr wrap="square">
            <a:spAutoFit/>
          </a:bodyPr>
          <a:lstStyle/>
          <a:p>
            <a:pPr>
              <a:tabLst>
                <a:tab pos="7083425" algn="l"/>
              </a:tabLst>
            </a:pPr>
            <a:endParaRPr lang="en-US" altLang="zh-CN" b="1" dirty="0">
              <a:solidFill>
                <a:srgbClr val="990000"/>
              </a:solidFill>
              <a:latin typeface="微软雅黑" panose="020B0503020204020204" pitchFamily="34" charset="-122"/>
              <a:ea typeface="微软雅黑" panose="020B0503020204020204" pitchFamily="34" charset="-122"/>
            </a:endParaRPr>
          </a:p>
          <a:p>
            <a:pPr>
              <a:tabLst>
                <a:tab pos="7083425" algn="l"/>
              </a:tabLst>
            </a:pPr>
            <a:r>
              <a:rPr lang="zh-CN" altLang="en-US" b="1" dirty="0" smtClean="0">
                <a:solidFill>
                  <a:srgbClr val="990000"/>
                </a:solidFill>
                <a:latin typeface="微软雅黑" panose="020B0503020204020204" pitchFamily="34" charset="-122"/>
                <a:ea typeface="微软雅黑" panose="020B0503020204020204" pitchFamily="34" charset="-122"/>
              </a:rPr>
              <a:t>自动化引擎</a:t>
            </a:r>
            <a:endParaRPr lang="en-US" altLang="zh-CN" b="1" dirty="0">
              <a:solidFill>
                <a:srgbClr val="990000"/>
              </a:solidFill>
              <a:latin typeface="微软雅黑" panose="020B0503020204020204" pitchFamily="34" charset="-122"/>
              <a:ea typeface="微软雅黑" panose="020B0503020204020204" pitchFamily="34" charset="-122"/>
            </a:endParaRPr>
          </a:p>
          <a:p>
            <a:pPr>
              <a:tabLst>
                <a:tab pos="7083425" algn="l"/>
              </a:tabLst>
            </a:pPr>
            <a:endParaRPr lang="en-US" altLang="zh-CN" b="1" dirty="0">
              <a:solidFill>
                <a:srgbClr val="990000"/>
              </a:solidFill>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6" cstate="print"/>
          <a:stretch>
            <a:fillRect/>
          </a:stretch>
        </p:blipFill>
        <p:spPr>
          <a:xfrm>
            <a:off x="1692007" y="2271160"/>
            <a:ext cx="6134491" cy="3643704"/>
          </a:xfrm>
          <a:prstGeom prst="rect">
            <a:avLst/>
          </a:prstGeom>
        </p:spPr>
      </p:pic>
      <p:sp>
        <p:nvSpPr>
          <p:cNvPr id="38" name="Rounded Rectangle 10"/>
          <p:cNvSpPr/>
          <p:nvPr/>
        </p:nvSpPr>
        <p:spPr>
          <a:xfrm>
            <a:off x="7958137" y="3691194"/>
            <a:ext cx="2359912" cy="320529"/>
          </a:xfrm>
          <a:prstGeom prst="rect">
            <a:avLst/>
          </a:prstGeom>
          <a:solidFill>
            <a:srgbClr val="CE3418"/>
          </a:solidFill>
          <a:ln w="9525" cap="flat" cmpd="sng" algn="ctr">
            <a:noFill/>
            <a:prstDash val="solid"/>
          </a:ln>
          <a:effectLst/>
        </p:spPr>
        <p:txBody>
          <a:bodyPr rtlCol="0" anchor="ctr"/>
          <a:lstStyle/>
          <a:p>
            <a:pPr algn="ctr" defTabSz="685709" fontAlgn="auto">
              <a:spcBef>
                <a:spcPts val="0"/>
              </a:spcBef>
              <a:spcAft>
                <a:spcPts val="0"/>
              </a:spcAft>
              <a:defRPr/>
            </a:pPr>
            <a:r>
              <a:rPr lang="zh-CN" altLang="en-US" sz="1399" kern="0" dirty="0">
                <a:solidFill>
                  <a:schemeClr val="bg1"/>
                </a:solidFill>
                <a:latin typeface="黑体" panose="02010609060101010101" pitchFamily="49" charset="-122"/>
                <a:cs typeface="SimSun"/>
              </a:rPr>
              <a:t>过去一段时间内无任何连接</a:t>
            </a:r>
          </a:p>
        </p:txBody>
      </p:sp>
      <p:cxnSp>
        <p:nvCxnSpPr>
          <p:cNvPr id="39" name="直接连接符 38"/>
          <p:cNvCxnSpPr>
            <a:endCxn id="38" idx="1"/>
          </p:cNvCxnSpPr>
          <p:nvPr/>
        </p:nvCxnSpPr>
        <p:spPr>
          <a:xfrm>
            <a:off x="7100922" y="3842978"/>
            <a:ext cx="857215" cy="8482"/>
          </a:xfrm>
          <a:prstGeom prst="line">
            <a:avLst/>
          </a:prstGeom>
          <a:ln>
            <a:solidFill>
              <a:srgbClr val="CE3418"/>
            </a:solidFill>
            <a:headEnd type="ova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2071832" y="3490212"/>
            <a:ext cx="5034077" cy="644224"/>
          </a:xfrm>
          <a:prstGeom prst="rect">
            <a:avLst/>
          </a:prstGeom>
          <a:noFill/>
          <a:ln>
            <a:solidFill>
              <a:srgbClr val="CE3418"/>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9"/>
          </a:p>
        </p:txBody>
      </p:sp>
      <p:sp>
        <p:nvSpPr>
          <p:cNvPr id="42" name="Rounded Rectangle 10"/>
          <p:cNvSpPr/>
          <p:nvPr/>
        </p:nvSpPr>
        <p:spPr>
          <a:xfrm>
            <a:off x="9143405" y="4622530"/>
            <a:ext cx="2379747" cy="435928"/>
          </a:xfrm>
          <a:prstGeom prst="rect">
            <a:avLst/>
          </a:prstGeom>
          <a:solidFill>
            <a:srgbClr val="CE3418"/>
          </a:solidFill>
          <a:ln w="9525" cap="flat" cmpd="sng" algn="ctr">
            <a:noFill/>
            <a:prstDash val="solid"/>
          </a:ln>
          <a:effectLst/>
        </p:spPr>
        <p:txBody>
          <a:bodyPr rtlCol="0" anchor="ctr"/>
          <a:lstStyle/>
          <a:p>
            <a:pPr algn="ctr" defTabSz="685709" fontAlgn="auto">
              <a:spcBef>
                <a:spcPts val="0"/>
              </a:spcBef>
              <a:spcAft>
                <a:spcPts val="0"/>
              </a:spcAft>
              <a:defRPr/>
            </a:pPr>
            <a:r>
              <a:rPr lang="zh-CN" altLang="en-US" sz="1399" kern="0" dirty="0">
                <a:solidFill>
                  <a:schemeClr val="bg1"/>
                </a:solidFill>
                <a:latin typeface="黑体" panose="02010609060101010101" pitchFamily="49" charset="-122"/>
                <a:cs typeface="SimSun"/>
              </a:rPr>
              <a:t>变更</a:t>
            </a:r>
            <a:r>
              <a:rPr lang="en-US" altLang="zh-CN" sz="1399" kern="0" dirty="0">
                <a:solidFill>
                  <a:schemeClr val="bg1"/>
                </a:solidFill>
                <a:latin typeface="黑体" panose="02010609060101010101" pitchFamily="49" charset="-122"/>
                <a:cs typeface="SimSun"/>
              </a:rPr>
              <a:t>SIM</a:t>
            </a:r>
            <a:r>
              <a:rPr lang="zh-CN" altLang="en-US" sz="1399" kern="0" dirty="0">
                <a:solidFill>
                  <a:schemeClr val="bg1"/>
                </a:solidFill>
                <a:latin typeface="黑体" panose="02010609060101010101" pitchFamily="49" charset="-122"/>
                <a:cs typeface="SimSun"/>
              </a:rPr>
              <a:t>卡的状态至已停用</a:t>
            </a:r>
          </a:p>
        </p:txBody>
      </p:sp>
      <p:cxnSp>
        <p:nvCxnSpPr>
          <p:cNvPr id="43" name="直接连接符 42"/>
          <p:cNvCxnSpPr>
            <a:endCxn id="42" idx="1"/>
          </p:cNvCxnSpPr>
          <p:nvPr/>
        </p:nvCxnSpPr>
        <p:spPr>
          <a:xfrm flipV="1">
            <a:off x="7958137" y="4840494"/>
            <a:ext cx="1185267" cy="60"/>
          </a:xfrm>
          <a:prstGeom prst="line">
            <a:avLst/>
          </a:prstGeom>
          <a:ln>
            <a:solidFill>
              <a:srgbClr val="CE3418"/>
            </a:solidFill>
            <a:headEnd type="ova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071832" y="4622531"/>
            <a:ext cx="5886306" cy="572723"/>
          </a:xfrm>
          <a:prstGeom prst="rect">
            <a:avLst/>
          </a:prstGeom>
          <a:noFill/>
          <a:ln>
            <a:solidFill>
              <a:srgbClr val="CE3418"/>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9"/>
          </a:p>
        </p:txBody>
      </p:sp>
      <p:sp>
        <p:nvSpPr>
          <p:cNvPr id="27" name="燕尾形 2"/>
          <p:cNvSpPr>
            <a:spLocks noChangeArrowheads="1"/>
          </p:cNvSpPr>
          <p:nvPr/>
        </p:nvSpPr>
        <p:spPr bwMode="auto">
          <a:xfrm>
            <a:off x="3527023" y="338442"/>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28"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29"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30"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31"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32"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sym typeface="Impact" pitchFamily="34" charset="0"/>
              </a:rPr>
              <a:t>智能抄表</a:t>
            </a:r>
            <a:endParaRPr lang="zh-CN" altLang="en-US" b="1" dirty="0">
              <a:solidFill>
                <a:schemeClr val="bg1"/>
              </a:solidFill>
              <a:latin typeface="微软雅黑" pitchFamily="34" charset="-122"/>
              <a:ea typeface="微软雅黑" pitchFamily="34" charset="-122"/>
            </a:endParaRPr>
          </a:p>
        </p:txBody>
      </p:sp>
      <p:sp>
        <p:nvSpPr>
          <p:cNvPr id="33"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41869931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500"/>
                                        <p:tgtEl>
                                          <p:spTgt spid="3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1"/>
                                        </p:tgtEl>
                                        <p:attrNameLst>
                                          <p:attrName>style.visibility</p:attrName>
                                        </p:attrNameLst>
                                      </p:cBhvr>
                                      <p:to>
                                        <p:strVal val="visible"/>
                                      </p:to>
                                    </p:set>
                                    <p:animEffect transition="in" filter="fade">
                                      <p:cBhvr>
                                        <p:cTn id="10" dur="5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6229" y="995362"/>
            <a:ext cx="5203371" cy="530415"/>
          </a:xfrm>
        </p:spPr>
        <p:txBody>
          <a:bodyPr>
            <a:normAutofit/>
          </a:bodyPr>
          <a:lstStyle/>
          <a:p>
            <a:r>
              <a:rPr lang="zh-CN" altLang="en-US" sz="2000" b="1" dirty="0">
                <a:latin typeface="微软雅黑" panose="020B0503020204020204" pitchFamily="34" charset="-122"/>
                <a:ea typeface="微软雅黑" panose="020B0503020204020204" pitchFamily="34" charset="-122"/>
              </a:rPr>
              <a:t>市</a:t>
            </a:r>
            <a:r>
              <a:rPr lang="zh-CN" altLang="en-US" sz="2000" b="1" dirty="0" smtClean="0">
                <a:latin typeface="微软雅黑" panose="020B0503020204020204" pitchFamily="34" charset="-122"/>
                <a:ea typeface="微软雅黑" panose="020B0503020204020204" pitchFamily="34" charset="-122"/>
              </a:rPr>
              <a:t>场潜力</a:t>
            </a:r>
            <a:endParaRPr lang="zh-CN" altLang="en-US" sz="2000"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49199" y="1723723"/>
            <a:ext cx="10515600" cy="4716653"/>
          </a:xfrm>
        </p:spPr>
        <p:txBody>
          <a:bodyPr>
            <a:normAutofit/>
          </a:bodyPr>
          <a:lstStyle/>
          <a:p>
            <a:r>
              <a:rPr lang="zh-CN" altLang="en-US" sz="1800" b="1" dirty="0" smtClean="0">
                <a:latin typeface="微软雅黑" panose="020B0503020204020204" pitchFamily="34" charset="-122"/>
                <a:ea typeface="微软雅黑" panose="020B0503020204020204" pitchFamily="34" charset="-122"/>
              </a:rPr>
              <a:t>山东力创科技</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lvl="1"/>
            <a:r>
              <a:rPr lang="zh-CN" altLang="en-US" sz="1800" dirty="0">
                <a:latin typeface="微软雅黑" panose="020B0503020204020204" pitchFamily="34" charset="-122"/>
                <a:ea typeface="微软雅黑" panose="020B0503020204020204" pitchFamily="34" charset="-122"/>
              </a:rPr>
              <a:t>产</a:t>
            </a:r>
            <a:r>
              <a:rPr lang="zh-CN" altLang="en-US" sz="1800" dirty="0" smtClean="0">
                <a:latin typeface="微软雅黑" panose="020B0503020204020204" pitchFamily="34" charset="-122"/>
                <a:ea typeface="微软雅黑" panose="020B0503020204020204" pitchFamily="34" charset="-122"/>
              </a:rPr>
              <a:t>品：热力表，电力能耗监测，智能家居用计量功能插座</a:t>
            </a:r>
            <a:endParaRPr lang="en-US" altLang="zh-CN" sz="1800" dirty="0" smtClean="0">
              <a:latin typeface="微软雅黑" panose="020B0503020204020204" pitchFamily="34" charset="-122"/>
              <a:ea typeface="微软雅黑" panose="020B0503020204020204" pitchFamily="34" charset="-122"/>
            </a:endParaRPr>
          </a:p>
          <a:p>
            <a:pPr lvl="1"/>
            <a:r>
              <a:rPr lang="en-US" altLang="zh-CN" sz="1800" dirty="0" smtClean="0">
                <a:latin typeface="微软雅黑" panose="020B0503020204020204" pitchFamily="34" charset="-122"/>
                <a:ea typeface="微软雅黑" panose="020B0503020204020204" pitchFamily="34" charset="-122"/>
              </a:rPr>
              <a:t>2015</a:t>
            </a:r>
            <a:r>
              <a:rPr lang="zh-CN" altLang="en-US" sz="1800" dirty="0" smtClean="0">
                <a:latin typeface="微软雅黑" panose="020B0503020204020204" pitchFamily="34" charset="-122"/>
                <a:ea typeface="微软雅黑" panose="020B0503020204020204" pitchFamily="34" charset="-122"/>
              </a:rPr>
              <a:t>年</a:t>
            </a:r>
            <a:r>
              <a:rPr lang="en-US" altLang="zh-CN" sz="1800" dirty="0" smtClean="0">
                <a:latin typeface="微软雅黑" panose="020B0503020204020204" pitchFamily="34" charset="-122"/>
                <a:ea typeface="微软雅黑" panose="020B0503020204020204" pitchFamily="34" charset="-122"/>
              </a:rPr>
              <a:t>5</a:t>
            </a:r>
            <a:r>
              <a:rPr lang="zh-CN" altLang="en-US" sz="1800" dirty="0" smtClean="0">
                <a:latin typeface="微软雅黑" panose="020B0503020204020204" pitchFamily="34" charset="-122"/>
                <a:ea typeface="微软雅黑" panose="020B0503020204020204" pitchFamily="34" charset="-122"/>
              </a:rPr>
              <a:t>万张</a:t>
            </a:r>
            <a:r>
              <a:rPr lang="en-US" altLang="zh-CN" sz="1800" dirty="0" smtClean="0">
                <a:latin typeface="微软雅黑" panose="020B0503020204020204" pitchFamily="34" charset="-122"/>
                <a:ea typeface="微软雅黑" panose="020B0503020204020204" pitchFamily="34" charset="-122"/>
              </a:rPr>
              <a:t>SIM</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ARPU</a:t>
            </a:r>
            <a:r>
              <a:rPr lang="zh-CN" altLang="en-US" sz="1800" dirty="0" smtClean="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3</a:t>
            </a:r>
            <a:endParaRPr lang="en-US" altLang="zh-CN" sz="1800" dirty="0" smtClean="0">
              <a:latin typeface="微软雅黑" panose="020B0503020204020204" pitchFamily="34" charset="-122"/>
              <a:ea typeface="微软雅黑" panose="020B0503020204020204" pitchFamily="34" charset="-122"/>
            </a:endParaRPr>
          </a:p>
          <a:p>
            <a:pPr lvl="1"/>
            <a:r>
              <a:rPr lang="en-US" altLang="zh-CN" sz="1800" dirty="0" smtClean="0">
                <a:latin typeface="微软雅黑" panose="020B0503020204020204" pitchFamily="34" charset="-122"/>
                <a:ea typeface="微软雅黑" panose="020B0503020204020204" pitchFamily="34" charset="-122"/>
              </a:rPr>
              <a:t>2016</a:t>
            </a:r>
            <a:r>
              <a:rPr lang="zh-CN" altLang="en-US" sz="1800" dirty="0" smtClean="0">
                <a:latin typeface="微软雅黑" panose="020B0503020204020204" pitchFamily="34" charset="-122"/>
                <a:ea typeface="微软雅黑" panose="020B0503020204020204" pitchFamily="34" charset="-122"/>
              </a:rPr>
              <a:t>年起每年</a:t>
            </a:r>
            <a:r>
              <a:rPr lang="en-US" altLang="zh-CN" sz="1800" dirty="0" smtClean="0">
                <a:latin typeface="微软雅黑" panose="020B0503020204020204" pitchFamily="34" charset="-122"/>
                <a:ea typeface="微软雅黑" panose="020B0503020204020204" pitchFamily="34" charset="-122"/>
              </a:rPr>
              <a:t>15</a:t>
            </a:r>
            <a:r>
              <a:rPr lang="zh-CN" altLang="en-US" sz="1800" dirty="0" smtClean="0">
                <a:latin typeface="微软雅黑" panose="020B0503020204020204" pitchFamily="34" charset="-122"/>
                <a:ea typeface="微软雅黑" panose="020B0503020204020204" pitchFamily="34" charset="-122"/>
              </a:rPr>
              <a:t>万张</a:t>
            </a:r>
            <a:endParaRPr lang="en-US" altLang="zh-CN" sz="1800" dirty="0" smtClean="0">
              <a:latin typeface="微软雅黑" panose="020B0503020204020204" pitchFamily="34" charset="-122"/>
              <a:ea typeface="微软雅黑" panose="020B0503020204020204" pitchFamily="34" charset="-122"/>
            </a:endParaRPr>
          </a:p>
          <a:p>
            <a:pPr lvl="1"/>
            <a:endParaRPr lang="en-US" altLang="zh-CN" sz="1800" dirty="0" smtClean="0">
              <a:latin typeface="微软雅黑" panose="020B0503020204020204" pitchFamily="34" charset="-122"/>
              <a:ea typeface="微软雅黑" panose="020B0503020204020204" pitchFamily="34" charset="-122"/>
            </a:endParaRPr>
          </a:p>
          <a:p>
            <a:r>
              <a:rPr lang="zh-CN" altLang="en-US" sz="1800" b="1" dirty="0">
                <a:latin typeface="微软雅黑" panose="020B0503020204020204" pitchFamily="34" charset="-122"/>
                <a:ea typeface="微软雅黑" panose="020B0503020204020204" pitchFamily="34" charset="-122"/>
              </a:rPr>
              <a:t>山</a:t>
            </a:r>
            <a:r>
              <a:rPr lang="zh-CN" altLang="en-US" sz="1800" b="1" dirty="0" smtClean="0">
                <a:latin typeface="微软雅黑" panose="020B0503020204020204" pitchFamily="34" charset="-122"/>
                <a:ea typeface="微软雅黑" panose="020B0503020204020204" pitchFamily="34" charset="-122"/>
              </a:rPr>
              <a:t>东天罡集团</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lvl="1"/>
            <a:r>
              <a:rPr lang="zh-CN" altLang="en-US" sz="1800" dirty="0" smtClean="0">
                <a:latin typeface="微软雅黑" panose="020B0503020204020204" pitchFamily="34" charset="-122"/>
                <a:ea typeface="微软雅黑" panose="020B0503020204020204" pitchFamily="34" charset="-122"/>
              </a:rPr>
              <a:t>产品：水表，热力表，能耗流量表</a:t>
            </a:r>
            <a:endParaRPr lang="en-US" altLang="zh-CN" sz="1800" dirty="0" smtClean="0">
              <a:latin typeface="微软雅黑" panose="020B0503020204020204" pitchFamily="34" charset="-122"/>
              <a:ea typeface="微软雅黑" panose="020B0503020204020204" pitchFamily="34" charset="-122"/>
            </a:endParaRPr>
          </a:p>
          <a:p>
            <a:pPr lvl="1"/>
            <a:r>
              <a:rPr lang="en-US" altLang="zh-CN" sz="1800" dirty="0" smtClean="0">
                <a:latin typeface="微软雅黑" panose="020B0503020204020204" pitchFamily="34" charset="-122"/>
                <a:ea typeface="微软雅黑" panose="020B0503020204020204" pitchFamily="34" charset="-122"/>
              </a:rPr>
              <a:t>2015</a:t>
            </a:r>
            <a:r>
              <a:rPr lang="zh-CN" altLang="en-US" sz="1800" dirty="0" smtClean="0">
                <a:latin typeface="微软雅黑" panose="020B0503020204020204" pitchFamily="34" charset="-122"/>
                <a:ea typeface="微软雅黑" panose="020B0503020204020204" pitchFamily="34" charset="-122"/>
              </a:rPr>
              <a:t>年</a:t>
            </a:r>
            <a:r>
              <a:rPr lang="en-US" altLang="zh-CN" sz="1800" dirty="0" smtClean="0">
                <a:latin typeface="微软雅黑" panose="020B0503020204020204" pitchFamily="34" charset="-122"/>
                <a:ea typeface="微软雅黑" panose="020B0503020204020204" pitchFamily="34" charset="-122"/>
              </a:rPr>
              <a:t>1</a:t>
            </a:r>
            <a:r>
              <a:rPr lang="zh-CN" altLang="en-US" sz="1800" dirty="0" smtClean="0">
                <a:latin typeface="微软雅黑" panose="020B0503020204020204" pitchFamily="34" charset="-122"/>
                <a:ea typeface="微软雅黑" panose="020B0503020204020204" pitchFamily="34" charset="-122"/>
              </a:rPr>
              <a:t>万张，</a:t>
            </a:r>
            <a:r>
              <a:rPr lang="en-US" altLang="zh-CN" sz="1800" dirty="0" smtClean="0">
                <a:latin typeface="微软雅黑" panose="020B0503020204020204" pitchFamily="34" charset="-122"/>
                <a:ea typeface="微软雅黑" panose="020B0503020204020204" pitchFamily="34" charset="-122"/>
              </a:rPr>
              <a:t>2016</a:t>
            </a:r>
            <a:r>
              <a:rPr lang="zh-CN" altLang="en-US" sz="1800" dirty="0" smtClean="0">
                <a:latin typeface="微软雅黑" panose="020B0503020204020204" pitchFamily="34" charset="-122"/>
                <a:ea typeface="微软雅黑" panose="020B0503020204020204" pitchFamily="34" charset="-122"/>
              </a:rPr>
              <a:t>年起</a:t>
            </a:r>
            <a:r>
              <a:rPr lang="en-US" altLang="zh-CN" sz="1800" dirty="0" smtClean="0">
                <a:latin typeface="微软雅黑" panose="020B0503020204020204" pitchFamily="34" charset="-122"/>
                <a:ea typeface="微软雅黑" panose="020B0503020204020204" pitchFamily="34" charset="-122"/>
              </a:rPr>
              <a:t>40</a:t>
            </a:r>
            <a:r>
              <a:rPr lang="zh-CN" altLang="en-US" sz="1800" dirty="0" smtClean="0">
                <a:latin typeface="微软雅黑" panose="020B0503020204020204" pitchFamily="34" charset="-122"/>
                <a:ea typeface="微软雅黑" panose="020B0503020204020204" pitchFamily="34" charset="-122"/>
              </a:rPr>
              <a:t>万张</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年</a:t>
            </a:r>
            <a:endParaRPr lang="en-US" altLang="zh-CN" sz="1800" dirty="0" smtClean="0">
              <a:latin typeface="微软雅黑" panose="020B0503020204020204" pitchFamily="34" charset="-122"/>
              <a:ea typeface="微软雅黑" panose="020B0503020204020204" pitchFamily="34" charset="-122"/>
            </a:endParaRPr>
          </a:p>
          <a:p>
            <a:pPr lvl="1"/>
            <a:r>
              <a:rPr lang="en-US" altLang="zh-CN" sz="1800" dirty="0" smtClean="0">
                <a:latin typeface="微软雅黑" panose="020B0503020204020204" pitchFamily="34" charset="-122"/>
                <a:ea typeface="微软雅黑" panose="020B0503020204020204" pitchFamily="34" charset="-122"/>
              </a:rPr>
              <a:t>ARPU</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2</a:t>
            </a:r>
          </a:p>
          <a:p>
            <a:pPr lvl="1"/>
            <a:endParaRPr lang="en-US" altLang="zh-CN" sz="1800" dirty="0" smtClean="0">
              <a:latin typeface="微软雅黑" panose="020B0503020204020204" pitchFamily="34" charset="-122"/>
              <a:ea typeface="微软雅黑" panose="020B0503020204020204" pitchFamily="34" charset="-122"/>
            </a:endParaRPr>
          </a:p>
          <a:p>
            <a:r>
              <a:rPr lang="zh-CN" altLang="en-US" sz="1800" b="1" dirty="0" smtClean="0">
                <a:latin typeface="微软雅黑" panose="020B0503020204020204" pitchFamily="34" charset="-122"/>
                <a:ea typeface="微软雅黑" panose="020B0503020204020204" pitchFamily="34" charset="-122"/>
              </a:rPr>
              <a:t>东方威斯顿</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lvl="1"/>
            <a:r>
              <a:rPr lang="zh-CN" altLang="en-US" sz="1800" dirty="0" smtClean="0">
                <a:latin typeface="微软雅黑" panose="020B0503020204020204" pitchFamily="34" charset="-122"/>
                <a:ea typeface="微软雅黑" panose="020B0503020204020204" pitchFamily="34" charset="-122"/>
              </a:rPr>
              <a:t>智能表具：能</a:t>
            </a:r>
            <a:r>
              <a:rPr lang="zh-CN" altLang="en-US" sz="1800" dirty="0">
                <a:latin typeface="微软雅黑" panose="020B0503020204020204" pitchFamily="34" charset="-122"/>
                <a:ea typeface="微软雅黑" panose="020B0503020204020204" pitchFamily="34" charset="-122"/>
              </a:rPr>
              <a:t>耗管控，空调节能，暖</a:t>
            </a:r>
            <a:r>
              <a:rPr lang="zh-CN" altLang="en-US" sz="1800" dirty="0" smtClean="0">
                <a:latin typeface="微软雅黑" panose="020B0503020204020204" pitchFamily="34" charset="-122"/>
                <a:ea typeface="微软雅黑" panose="020B0503020204020204" pitchFamily="34" charset="-122"/>
              </a:rPr>
              <a:t>通</a:t>
            </a:r>
            <a:endParaRPr lang="en-US" altLang="zh-CN" sz="1800" dirty="0" smtClean="0">
              <a:latin typeface="微软雅黑" panose="020B0503020204020204" pitchFamily="34" charset="-122"/>
              <a:ea typeface="微软雅黑" panose="020B0503020204020204" pitchFamily="34" charset="-122"/>
            </a:endParaRPr>
          </a:p>
          <a:p>
            <a:pPr lvl="1"/>
            <a:r>
              <a:rPr lang="zh-CN" altLang="en-US" sz="1800" dirty="0">
                <a:latin typeface="微软雅黑" panose="020B0503020204020204" pitchFamily="34" charset="-122"/>
                <a:ea typeface="微软雅黑" panose="020B0503020204020204" pitchFamily="34" charset="-122"/>
              </a:rPr>
              <a:t>每</a:t>
            </a:r>
            <a:r>
              <a:rPr lang="zh-CN" altLang="en-US" sz="1800" dirty="0" smtClean="0">
                <a:latin typeface="微软雅黑" panose="020B0503020204020204" pitchFamily="34" charset="-122"/>
                <a:ea typeface="微软雅黑" panose="020B0503020204020204" pitchFamily="34" charset="-122"/>
              </a:rPr>
              <a:t>年</a:t>
            </a:r>
            <a:r>
              <a:rPr lang="en-US" altLang="zh-CN" sz="1800" dirty="0" smtClean="0">
                <a:latin typeface="微软雅黑" panose="020B0503020204020204" pitchFamily="34" charset="-122"/>
                <a:ea typeface="微软雅黑" panose="020B0503020204020204" pitchFamily="34" charset="-122"/>
              </a:rPr>
              <a:t>20</a:t>
            </a:r>
            <a:r>
              <a:rPr lang="zh-CN" altLang="en-US" sz="1800" dirty="0" smtClean="0">
                <a:latin typeface="微软雅黑" panose="020B0503020204020204" pitchFamily="34" charset="-122"/>
                <a:ea typeface="微软雅黑" panose="020B0503020204020204" pitchFamily="34" charset="-122"/>
              </a:rPr>
              <a:t>万张，</a:t>
            </a:r>
            <a:r>
              <a:rPr lang="en-US" altLang="zh-CN" sz="1800" dirty="0" smtClean="0">
                <a:latin typeface="微软雅黑" panose="020B0503020204020204" pitchFamily="34" charset="-122"/>
                <a:ea typeface="微软雅黑" panose="020B0503020204020204" pitchFamily="34" charset="-122"/>
              </a:rPr>
              <a:t>ARPU</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2-</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5</a:t>
            </a:r>
            <a:endParaRPr lang="zh-CN" altLang="en-US" sz="1800" dirty="0">
              <a:latin typeface="微软雅黑" panose="020B0503020204020204" pitchFamily="34" charset="-122"/>
              <a:ea typeface="微软雅黑" panose="020B0503020204020204" pitchFamily="34" charset="-122"/>
            </a:endParaRPr>
          </a:p>
        </p:txBody>
      </p:sp>
      <p:pic>
        <p:nvPicPr>
          <p:cNvPr id="4" name="Picture 18"/>
          <p:cNvPicPr>
            <a:picLocks noChangeAspect="1" noChangeArrowheads="1"/>
          </p:cNvPicPr>
          <p:nvPr/>
        </p:nvPicPr>
        <p:blipFill>
          <a:blip r:embed="rId2" cstate="print"/>
          <a:srcRect/>
          <a:stretch>
            <a:fillRect/>
          </a:stretch>
        </p:blipFill>
        <p:spPr bwMode="auto">
          <a:xfrm>
            <a:off x="10653486" y="7938"/>
            <a:ext cx="1422627" cy="822325"/>
          </a:xfrm>
          <a:prstGeom prst="rect">
            <a:avLst/>
          </a:prstGeom>
          <a:noFill/>
          <a:ln w="9525">
            <a:noFill/>
            <a:miter lim="800000"/>
            <a:headEnd/>
            <a:tailEnd/>
          </a:ln>
        </p:spPr>
      </p:pic>
      <p:pic>
        <p:nvPicPr>
          <p:cNvPr id="5" name="Picture 11" descr="未标题-1"/>
          <p:cNvPicPr>
            <a:picLocks noChangeAspect="1" noChangeArrowheads="1"/>
          </p:cNvPicPr>
          <p:nvPr/>
        </p:nvPicPr>
        <p:blipFill>
          <a:blip r:embed="rId3" cstate="print"/>
          <a:srcRect/>
          <a:stretch>
            <a:fillRect/>
          </a:stretch>
        </p:blipFill>
        <p:spPr bwMode="auto">
          <a:xfrm>
            <a:off x="660400" y="857250"/>
            <a:ext cx="11537950" cy="276225"/>
          </a:xfrm>
          <a:prstGeom prst="rect">
            <a:avLst/>
          </a:prstGeom>
          <a:noFill/>
          <a:ln w="9525">
            <a:noFill/>
            <a:miter lim="800000"/>
            <a:headEnd/>
            <a:tailEnd/>
          </a:ln>
        </p:spPr>
      </p:pic>
      <p:sp>
        <p:nvSpPr>
          <p:cNvPr id="13" name="燕尾形 2"/>
          <p:cNvSpPr>
            <a:spLocks noChangeArrowheads="1"/>
          </p:cNvSpPr>
          <p:nvPr/>
        </p:nvSpPr>
        <p:spPr bwMode="auto">
          <a:xfrm>
            <a:off x="3527023" y="338442"/>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14"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15"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6"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7"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8"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sym typeface="Impact" pitchFamily="34" charset="0"/>
              </a:rPr>
              <a:t>智能抄表</a:t>
            </a:r>
            <a:endParaRPr lang="zh-CN" altLang="en-US" b="1" dirty="0">
              <a:solidFill>
                <a:schemeClr val="bg1"/>
              </a:solidFill>
              <a:latin typeface="微软雅黑" pitchFamily="34" charset="-122"/>
              <a:ea typeface="微软雅黑" pitchFamily="34" charset="-122"/>
            </a:endParaRPr>
          </a:p>
        </p:txBody>
      </p:sp>
      <p:sp>
        <p:nvSpPr>
          <p:cNvPr id="19"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37968156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8"/>
          <p:cNvPicPr>
            <a:picLocks noChangeAspect="1" noChangeArrowheads="1"/>
          </p:cNvPicPr>
          <p:nvPr/>
        </p:nvPicPr>
        <p:blipFill>
          <a:blip r:embed="rId2" cstate="print"/>
          <a:srcRect/>
          <a:stretch>
            <a:fillRect/>
          </a:stretch>
        </p:blipFill>
        <p:spPr bwMode="auto">
          <a:xfrm>
            <a:off x="10653486" y="7938"/>
            <a:ext cx="1422627" cy="822325"/>
          </a:xfrm>
          <a:prstGeom prst="rect">
            <a:avLst/>
          </a:prstGeom>
          <a:noFill/>
          <a:ln w="9525">
            <a:noFill/>
            <a:miter lim="800000"/>
            <a:headEnd/>
            <a:tailEnd/>
          </a:ln>
        </p:spPr>
      </p:pic>
      <p:pic>
        <p:nvPicPr>
          <p:cNvPr id="5" name="Picture 11" descr="未标题-1"/>
          <p:cNvPicPr>
            <a:picLocks noChangeAspect="1" noChangeArrowheads="1"/>
          </p:cNvPicPr>
          <p:nvPr/>
        </p:nvPicPr>
        <p:blipFill>
          <a:blip r:embed="rId3" cstate="print"/>
          <a:srcRect/>
          <a:stretch>
            <a:fillRect/>
          </a:stretch>
        </p:blipFill>
        <p:spPr bwMode="auto">
          <a:xfrm>
            <a:off x="660400" y="857250"/>
            <a:ext cx="11537950" cy="276225"/>
          </a:xfrm>
          <a:prstGeom prst="rect">
            <a:avLst/>
          </a:prstGeom>
          <a:noFill/>
          <a:ln w="9525">
            <a:noFill/>
            <a:miter lim="800000"/>
            <a:headEnd/>
            <a:tailEnd/>
          </a:ln>
        </p:spPr>
      </p:pic>
      <p:sp>
        <p:nvSpPr>
          <p:cNvPr id="13" name="燕尾形 2"/>
          <p:cNvSpPr>
            <a:spLocks noChangeArrowheads="1"/>
          </p:cNvSpPr>
          <p:nvPr/>
        </p:nvSpPr>
        <p:spPr bwMode="auto">
          <a:xfrm>
            <a:off x="4907584" y="338442"/>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14"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15"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6"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sym typeface="Impact" pitchFamily="34" charset="0"/>
              </a:rPr>
              <a:t>无线</a:t>
            </a:r>
            <a:r>
              <a:rPr lang="en-US" altLang="zh-CN" b="1" dirty="0" smtClean="0">
                <a:solidFill>
                  <a:schemeClr val="bg1"/>
                </a:solidFill>
                <a:latin typeface="微软雅黑" pitchFamily="34" charset="-122"/>
                <a:ea typeface="微软雅黑" pitchFamily="34" charset="-122"/>
                <a:sym typeface="Impact" pitchFamily="34" charset="0"/>
              </a:rPr>
              <a:t>POS</a:t>
            </a:r>
            <a:endParaRPr lang="zh-CN" altLang="en-US" b="1" dirty="0">
              <a:solidFill>
                <a:schemeClr val="bg1"/>
              </a:solidFill>
              <a:latin typeface="微软雅黑" pitchFamily="34" charset="-122"/>
              <a:ea typeface="微软雅黑" pitchFamily="34" charset="-122"/>
            </a:endParaRPr>
          </a:p>
        </p:txBody>
      </p:sp>
      <p:sp>
        <p:nvSpPr>
          <p:cNvPr id="17"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8"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智能抄表</a:t>
            </a:r>
            <a:endParaRPr lang="zh-CN" altLang="en-US" b="1" dirty="0">
              <a:solidFill>
                <a:schemeClr val="bg1">
                  <a:lumMod val="50000"/>
                </a:schemeClr>
              </a:solidFill>
              <a:latin typeface="微软雅黑" pitchFamily="34" charset="-122"/>
              <a:ea typeface="微软雅黑" pitchFamily="34" charset="-122"/>
            </a:endParaRPr>
          </a:p>
        </p:txBody>
      </p:sp>
      <p:sp>
        <p:nvSpPr>
          <p:cNvPr id="19"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20" name="标题 1"/>
          <p:cNvSpPr>
            <a:spLocks noGrp="1"/>
          </p:cNvSpPr>
          <p:nvPr>
            <p:ph type="title"/>
          </p:nvPr>
        </p:nvSpPr>
        <p:spPr>
          <a:xfrm>
            <a:off x="660400" y="1307491"/>
            <a:ext cx="3078913" cy="488506"/>
          </a:xfrm>
        </p:spPr>
        <p:style>
          <a:lnRef idx="3">
            <a:schemeClr val="lt1"/>
          </a:lnRef>
          <a:fillRef idx="1">
            <a:schemeClr val="accent5"/>
          </a:fillRef>
          <a:effectRef idx="1">
            <a:schemeClr val="accent5"/>
          </a:effectRef>
          <a:fontRef idx="minor">
            <a:schemeClr val="lt1"/>
          </a:fontRef>
        </p:style>
        <p:txBody>
          <a:bodyPr>
            <a:normAutofit/>
          </a:bodyPr>
          <a:lstStyle/>
          <a:p>
            <a:r>
              <a:rPr lang="en-US" altLang="zh-CN" sz="1999" b="1" dirty="0" smtClean="0">
                <a:latin typeface="微软雅黑" panose="020B0503020204020204" pitchFamily="34" charset="-122"/>
                <a:ea typeface="微软雅黑" panose="020B0503020204020204" pitchFamily="34" charset="-122"/>
              </a:rPr>
              <a:t>	</a:t>
            </a:r>
            <a:r>
              <a:rPr lang="zh-CN" altLang="en-US" sz="1999" b="1" dirty="0" smtClean="0">
                <a:latin typeface="微软雅黑" panose="020B0503020204020204" pitchFamily="34" charset="-122"/>
                <a:ea typeface="微软雅黑" panose="020B0503020204020204" pitchFamily="34" charset="-122"/>
              </a:rPr>
              <a:t>市</a:t>
            </a:r>
            <a:r>
              <a:rPr lang="zh-CN" altLang="en-US" sz="1999" b="1" dirty="0">
                <a:latin typeface="微软雅黑" panose="020B0503020204020204" pitchFamily="34" charset="-122"/>
                <a:ea typeface="微软雅黑" panose="020B0503020204020204" pitchFamily="34" charset="-122"/>
              </a:rPr>
              <a:t>场分类</a:t>
            </a:r>
          </a:p>
        </p:txBody>
      </p:sp>
      <p:sp>
        <p:nvSpPr>
          <p:cNvPr id="21" name="内容占位符 2"/>
          <p:cNvSpPr>
            <a:spLocks noGrp="1"/>
          </p:cNvSpPr>
          <p:nvPr>
            <p:ph idx="1"/>
          </p:nvPr>
        </p:nvSpPr>
        <p:spPr>
          <a:xfrm>
            <a:off x="838131" y="1930691"/>
            <a:ext cx="10511492" cy="4714811"/>
          </a:xfrm>
        </p:spPr>
        <p:txBody>
          <a:bodyPr>
            <a:normAutofit/>
          </a:bodyPr>
          <a:lstStyle/>
          <a:p>
            <a:pPr>
              <a:buFont typeface="Wingdings" panose="05000000000000000000" pitchFamily="2" charset="2"/>
              <a:buChar char="l"/>
            </a:pPr>
            <a:r>
              <a:rPr lang="zh-CN" altLang="en-US" b="1" dirty="0">
                <a:solidFill>
                  <a:srgbClr val="C00000"/>
                </a:solidFill>
                <a:latin typeface="微软雅黑" panose="020B0503020204020204" pitchFamily="34" charset="-122"/>
                <a:ea typeface="微软雅黑" panose="020B0503020204020204" pitchFamily="34" charset="-122"/>
              </a:rPr>
              <a:t>电子支付</a:t>
            </a:r>
            <a:endParaRPr lang="en-US" altLang="zh-CN" b="1" dirty="0">
              <a:solidFill>
                <a:srgbClr val="C00000"/>
              </a:solidFill>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保险</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银行</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快速消费</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zh-CN" altLang="en-US" b="1" dirty="0">
                <a:solidFill>
                  <a:srgbClr val="C00000"/>
                </a:solidFill>
                <a:latin typeface="微软雅黑" panose="020B0503020204020204" pitchFamily="34" charset="-122"/>
                <a:ea typeface="微软雅黑" panose="020B0503020204020204" pitchFamily="34" charset="-122"/>
              </a:rPr>
              <a:t>条码扫描</a:t>
            </a:r>
            <a:endParaRPr lang="en-US" altLang="zh-CN" b="1" dirty="0">
              <a:solidFill>
                <a:srgbClr val="C00000"/>
              </a:solidFill>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DHL</a:t>
            </a:r>
          </a:p>
          <a:p>
            <a:pPr lvl="1"/>
            <a:r>
              <a:rPr lang="zh-CN" altLang="en-US" sz="2000" dirty="0">
                <a:latin typeface="微软雅黑" panose="020B0503020204020204" pitchFamily="34" charset="-122"/>
                <a:ea typeface="微软雅黑" panose="020B0503020204020204" pitchFamily="34" charset="-122"/>
              </a:rPr>
              <a:t>顺丰</a:t>
            </a:r>
            <a:endParaRPr lang="en-US" altLang="zh-CN" sz="2000"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2015</a:t>
            </a:r>
            <a:r>
              <a:rPr lang="zh-CN" altLang="en-US" dirty="0" smtClean="0">
                <a:latin typeface="微软雅黑" panose="020B0503020204020204" pitchFamily="34" charset="-122"/>
                <a:ea typeface="微软雅黑" panose="020B0503020204020204" pitchFamily="34" charset="-122"/>
              </a:rPr>
              <a:t>年需</a:t>
            </a:r>
            <a:r>
              <a:rPr lang="zh-CN" altLang="en-US" dirty="0">
                <a:latin typeface="微软雅黑" panose="020B0503020204020204" pitchFamily="34" charset="-122"/>
                <a:ea typeface="微软雅黑" panose="020B0503020204020204" pitchFamily="34" charset="-122"/>
              </a:rPr>
              <a:t>求</a:t>
            </a:r>
            <a:r>
              <a:rPr lang="zh-CN" altLang="en-US" dirty="0" smtClean="0">
                <a:latin typeface="微软雅黑" panose="020B0503020204020204" pitchFamily="34" charset="-122"/>
                <a:ea typeface="微软雅黑" panose="020B0503020204020204" pitchFamily="34" charset="-122"/>
              </a:rPr>
              <a:t>在</a:t>
            </a:r>
            <a:r>
              <a:rPr lang="en-US" altLang="zh-CN" dirty="0" smtClean="0">
                <a:latin typeface="微软雅黑" panose="020B0503020204020204" pitchFamily="34" charset="-122"/>
              </a:rPr>
              <a:t>200</a:t>
            </a:r>
            <a:r>
              <a:rPr lang="zh-CN" altLang="en-US" dirty="0" smtClean="0">
                <a:latin typeface="微软雅黑" panose="020B0503020204020204" pitchFamily="34" charset="-122"/>
                <a:ea typeface="微软雅黑" panose="020B0503020204020204" pitchFamily="34" charset="-122"/>
              </a:rPr>
              <a:t>万</a:t>
            </a:r>
            <a:r>
              <a:rPr lang="zh-CN" altLang="en-US" dirty="0">
                <a:latin typeface="微软雅黑" panose="020B0503020204020204" pitchFamily="34" charset="-122"/>
                <a:ea typeface="微软雅黑" panose="020B0503020204020204" pitchFamily="34" charset="-122"/>
              </a:rPr>
              <a:t>，每年</a:t>
            </a:r>
            <a:r>
              <a:rPr lang="zh-CN" altLang="en-US" dirty="0" smtClean="0">
                <a:latin typeface="微软雅黑" panose="020B0503020204020204" pitchFamily="34" charset="-122"/>
                <a:ea typeface="微软雅黑" panose="020B0503020204020204" pitchFamily="34" charset="-122"/>
              </a:rPr>
              <a:t>以</a:t>
            </a:r>
            <a:r>
              <a:rPr lang="zh-CN" altLang="en-US" dirty="0">
                <a:latin typeface="微软雅黑" panose="020B0503020204020204" pitchFamily="34" charset="-122"/>
              </a:rPr>
              <a:t>数百</a:t>
            </a:r>
            <a:r>
              <a:rPr lang="zh-CN" altLang="en-US" dirty="0" smtClean="0">
                <a:latin typeface="微软雅黑" panose="020B0503020204020204" pitchFamily="34" charset="-122"/>
                <a:ea typeface="微软雅黑" panose="020B0503020204020204" pitchFamily="34" charset="-122"/>
              </a:rPr>
              <a:t>万</a:t>
            </a:r>
            <a:r>
              <a:rPr lang="zh-CN" altLang="en-US" dirty="0">
                <a:latin typeface="微软雅黑" panose="020B0503020204020204" pitchFamily="34" charset="-122"/>
                <a:ea typeface="微软雅黑" panose="020B0503020204020204" pitchFamily="34" charset="-122"/>
              </a:rPr>
              <a:t>递增</a:t>
            </a:r>
            <a:endParaRPr lang="en-US" altLang="zh-CN" b="1" dirty="0">
              <a:solidFill>
                <a:srgbClr val="C00000"/>
              </a:solidFill>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endParaRPr lang="en-US" altLang="zh-CN" sz="28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0655661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8"/>
          <p:cNvPicPr>
            <a:picLocks noChangeAspect="1" noChangeArrowheads="1"/>
          </p:cNvPicPr>
          <p:nvPr/>
        </p:nvPicPr>
        <p:blipFill>
          <a:blip r:embed="rId2" cstate="print"/>
          <a:srcRect/>
          <a:stretch>
            <a:fillRect/>
          </a:stretch>
        </p:blipFill>
        <p:spPr bwMode="auto">
          <a:xfrm>
            <a:off x="10653486" y="7938"/>
            <a:ext cx="1422627" cy="822325"/>
          </a:xfrm>
          <a:prstGeom prst="rect">
            <a:avLst/>
          </a:prstGeom>
          <a:noFill/>
          <a:ln w="9525">
            <a:noFill/>
            <a:miter lim="800000"/>
            <a:headEnd/>
            <a:tailEnd/>
          </a:ln>
        </p:spPr>
      </p:pic>
      <p:pic>
        <p:nvPicPr>
          <p:cNvPr id="5" name="Picture 11" descr="未标题-1"/>
          <p:cNvPicPr>
            <a:picLocks noChangeAspect="1" noChangeArrowheads="1"/>
          </p:cNvPicPr>
          <p:nvPr/>
        </p:nvPicPr>
        <p:blipFill>
          <a:blip r:embed="rId3" cstate="print"/>
          <a:srcRect/>
          <a:stretch>
            <a:fillRect/>
          </a:stretch>
        </p:blipFill>
        <p:spPr bwMode="auto">
          <a:xfrm>
            <a:off x="660400" y="857250"/>
            <a:ext cx="11537950" cy="276225"/>
          </a:xfrm>
          <a:prstGeom prst="rect">
            <a:avLst/>
          </a:prstGeom>
          <a:noFill/>
          <a:ln w="9525">
            <a:noFill/>
            <a:miter lim="800000"/>
            <a:headEnd/>
            <a:tailEnd/>
          </a:ln>
        </p:spPr>
      </p:pic>
      <p:sp>
        <p:nvSpPr>
          <p:cNvPr id="13" name="燕尾形 2"/>
          <p:cNvSpPr>
            <a:spLocks noChangeArrowheads="1"/>
          </p:cNvSpPr>
          <p:nvPr/>
        </p:nvSpPr>
        <p:spPr bwMode="auto">
          <a:xfrm>
            <a:off x="4907584" y="338442"/>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14"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15"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6"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sym typeface="Impact" pitchFamily="34" charset="0"/>
              </a:rPr>
              <a:t>无线</a:t>
            </a:r>
            <a:r>
              <a:rPr lang="en-US" altLang="zh-CN" b="1" dirty="0" smtClean="0">
                <a:solidFill>
                  <a:schemeClr val="bg1"/>
                </a:solidFill>
                <a:latin typeface="微软雅黑" pitchFamily="34" charset="-122"/>
                <a:ea typeface="微软雅黑" pitchFamily="34" charset="-122"/>
                <a:sym typeface="Impact" pitchFamily="34" charset="0"/>
              </a:rPr>
              <a:t>POS</a:t>
            </a:r>
            <a:endParaRPr lang="zh-CN" altLang="en-US" b="1" dirty="0">
              <a:solidFill>
                <a:schemeClr val="bg1"/>
              </a:solidFill>
              <a:latin typeface="微软雅黑" pitchFamily="34" charset="-122"/>
              <a:ea typeface="微软雅黑" pitchFamily="34" charset="-122"/>
            </a:endParaRPr>
          </a:p>
        </p:txBody>
      </p:sp>
      <p:sp>
        <p:nvSpPr>
          <p:cNvPr id="17"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8"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智能抄表</a:t>
            </a:r>
            <a:endParaRPr lang="zh-CN" altLang="en-US" b="1" dirty="0">
              <a:solidFill>
                <a:schemeClr val="bg1">
                  <a:lumMod val="50000"/>
                </a:schemeClr>
              </a:solidFill>
              <a:latin typeface="微软雅黑" pitchFamily="34" charset="-122"/>
              <a:ea typeface="微软雅黑" pitchFamily="34" charset="-122"/>
            </a:endParaRPr>
          </a:p>
        </p:txBody>
      </p:sp>
      <p:sp>
        <p:nvSpPr>
          <p:cNvPr id="19"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标题 1"/>
          <p:cNvSpPr>
            <a:spLocks noGrp="1"/>
          </p:cNvSpPr>
          <p:nvPr>
            <p:ph type="title"/>
          </p:nvPr>
        </p:nvSpPr>
        <p:spPr>
          <a:xfrm>
            <a:off x="838131" y="1307491"/>
            <a:ext cx="2901182" cy="428664"/>
          </a:xfrm>
        </p:spPr>
        <p:style>
          <a:lnRef idx="3">
            <a:schemeClr val="lt1"/>
          </a:lnRef>
          <a:fillRef idx="1">
            <a:schemeClr val="accent5"/>
          </a:fillRef>
          <a:effectRef idx="1">
            <a:schemeClr val="accent5"/>
          </a:effectRef>
          <a:fontRef idx="minor">
            <a:schemeClr val="lt1"/>
          </a:fontRef>
        </p:style>
        <p:txBody>
          <a:bodyPr>
            <a:normAutofit/>
          </a:bodyPr>
          <a:lstStyle/>
          <a:p>
            <a:r>
              <a:rPr lang="en-US" altLang="zh-CN" sz="1999" b="1" dirty="0" smtClean="0">
                <a:latin typeface="微软雅黑" panose="020B0503020204020204" pitchFamily="34" charset="-122"/>
                <a:ea typeface="微软雅黑" panose="020B0503020204020204" pitchFamily="34" charset="-122"/>
              </a:rPr>
              <a:t>	</a:t>
            </a:r>
            <a:r>
              <a:rPr lang="zh-CN" altLang="en-US" sz="1999" b="1" dirty="0" smtClean="0">
                <a:latin typeface="微软雅黑" panose="020B0503020204020204" pitchFamily="34" charset="-122"/>
                <a:ea typeface="微软雅黑" panose="020B0503020204020204" pitchFamily="34" charset="-122"/>
              </a:rPr>
              <a:t>业</a:t>
            </a:r>
            <a:r>
              <a:rPr lang="zh-CN" altLang="en-US" sz="1999" b="1" dirty="0">
                <a:latin typeface="微软雅黑" panose="020B0503020204020204" pitchFamily="34" charset="-122"/>
                <a:ea typeface="微软雅黑" panose="020B0503020204020204" pitchFamily="34" charset="-122"/>
              </a:rPr>
              <a:t>务诉求</a:t>
            </a:r>
          </a:p>
        </p:txBody>
      </p:sp>
      <p:sp>
        <p:nvSpPr>
          <p:cNvPr id="12" name="内容占位符 2"/>
          <p:cNvSpPr>
            <a:spLocks noGrp="1"/>
          </p:cNvSpPr>
          <p:nvPr>
            <p:ph idx="1"/>
          </p:nvPr>
        </p:nvSpPr>
        <p:spPr>
          <a:xfrm>
            <a:off x="660400" y="2097363"/>
            <a:ext cx="10511492" cy="4349638"/>
          </a:xfrm>
        </p:spPr>
        <p:txBody>
          <a:bodyPr>
            <a:normAutofit/>
          </a:bodyPr>
          <a:lstStyle/>
          <a:p>
            <a:pPr>
              <a:buFont typeface="Wingdings" panose="05000000000000000000" pitchFamily="2" charset="2"/>
              <a:buChar char="l"/>
            </a:pPr>
            <a:r>
              <a:rPr lang="zh-CN" altLang="en-US" sz="2000" b="1" dirty="0" smtClean="0">
                <a:solidFill>
                  <a:srgbClr val="C00000"/>
                </a:solidFill>
                <a:latin typeface="微软雅黑" panose="020B0503020204020204" pitchFamily="34" charset="-122"/>
                <a:ea typeface="微软雅黑" panose="020B0503020204020204" pitchFamily="34" charset="-122"/>
              </a:rPr>
              <a:t>共通</a:t>
            </a:r>
            <a:r>
              <a:rPr lang="zh-CN" altLang="en-US" sz="2000" b="1" dirty="0">
                <a:solidFill>
                  <a:srgbClr val="C00000"/>
                </a:solidFill>
                <a:latin typeface="微软雅黑" panose="020B0503020204020204" pitchFamily="34" charset="-122"/>
                <a:ea typeface="微软雅黑" panose="020B0503020204020204" pitchFamily="34" charset="-122"/>
              </a:rPr>
              <a:t>诉求</a:t>
            </a:r>
            <a:endParaRPr lang="en-US" altLang="zh-CN" sz="2000" b="1" dirty="0">
              <a:solidFill>
                <a:srgbClr val="C00000"/>
              </a:solidFill>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卡量大，无法应对实名制</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需要设备带</a:t>
            </a:r>
            <a:r>
              <a:rPr lang="en-US" altLang="zh-CN" sz="1600" dirty="0" err="1">
                <a:latin typeface="微软雅黑" panose="020B0503020204020204" pitchFamily="34" charset="-122"/>
                <a:ea typeface="微软雅黑" panose="020B0503020204020204" pitchFamily="34" charset="-122"/>
              </a:rPr>
              <a:t>sim</a:t>
            </a:r>
            <a:r>
              <a:rPr lang="zh-CN" altLang="en-US" sz="1600" dirty="0">
                <a:latin typeface="微软雅黑" panose="020B0503020204020204" pitchFamily="34" charset="-122"/>
                <a:ea typeface="微软雅黑" panose="020B0503020204020204" pitchFamily="34" charset="-122"/>
              </a:rPr>
              <a:t>卡测试，以减少退货率</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生命周期管理</a:t>
            </a:r>
            <a:endParaRPr lang="en-US" altLang="zh-CN" sz="16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流量池灵活共享</a:t>
            </a:r>
            <a:endParaRPr lang="en-US" altLang="zh-CN" sz="2000" b="1" dirty="0">
              <a:solidFill>
                <a:srgbClr val="C00000"/>
              </a:solidFill>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多资费套餐，自动资费变更</a:t>
            </a:r>
            <a:endParaRPr lang="en-US" altLang="zh-CN" sz="2000" b="1" dirty="0">
              <a:solidFill>
                <a:srgbClr val="C00000"/>
              </a:solidFill>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机卡分离告警</a:t>
            </a:r>
            <a:endParaRPr lang="en-US" altLang="zh-CN" sz="2000" b="1" dirty="0">
              <a:solidFill>
                <a:srgbClr val="C00000"/>
              </a:solidFill>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225048" y="2527397"/>
            <a:ext cx="4252348" cy="3851781"/>
          </a:xfrm>
          <a:prstGeom prst="rect">
            <a:avLst/>
          </a:prstGeom>
        </p:spPr>
      </p:pic>
    </p:spTree>
    <p:extLst>
      <p:ext uri="{BB962C8B-B14F-4D97-AF65-F5344CB8AC3E}">
        <p14:creationId xmlns:p14="http://schemas.microsoft.com/office/powerpoint/2010/main" xmlns="" val="3181008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8"/>
          <p:cNvPicPr>
            <a:picLocks noChangeAspect="1" noChangeArrowheads="1"/>
          </p:cNvPicPr>
          <p:nvPr/>
        </p:nvPicPr>
        <p:blipFill>
          <a:blip r:embed="rId2" cstate="print"/>
          <a:srcRect/>
          <a:stretch>
            <a:fillRect/>
          </a:stretch>
        </p:blipFill>
        <p:spPr bwMode="auto">
          <a:xfrm>
            <a:off x="10653486" y="7938"/>
            <a:ext cx="1422627" cy="822325"/>
          </a:xfrm>
          <a:prstGeom prst="rect">
            <a:avLst/>
          </a:prstGeom>
          <a:noFill/>
          <a:ln w="9525">
            <a:noFill/>
            <a:miter lim="800000"/>
            <a:headEnd/>
            <a:tailEnd/>
          </a:ln>
        </p:spPr>
      </p:pic>
      <p:pic>
        <p:nvPicPr>
          <p:cNvPr id="5" name="Picture 11" descr="未标题-1"/>
          <p:cNvPicPr>
            <a:picLocks noChangeAspect="1" noChangeArrowheads="1"/>
          </p:cNvPicPr>
          <p:nvPr/>
        </p:nvPicPr>
        <p:blipFill>
          <a:blip r:embed="rId3" cstate="print"/>
          <a:srcRect/>
          <a:stretch>
            <a:fillRect/>
          </a:stretch>
        </p:blipFill>
        <p:spPr bwMode="auto">
          <a:xfrm>
            <a:off x="660400" y="857250"/>
            <a:ext cx="11537950" cy="276225"/>
          </a:xfrm>
          <a:prstGeom prst="rect">
            <a:avLst/>
          </a:prstGeom>
          <a:noFill/>
          <a:ln w="9525">
            <a:noFill/>
            <a:miter lim="800000"/>
            <a:headEnd/>
            <a:tailEnd/>
          </a:ln>
        </p:spPr>
      </p:pic>
      <p:sp>
        <p:nvSpPr>
          <p:cNvPr id="13" name="燕尾形 2"/>
          <p:cNvSpPr>
            <a:spLocks noChangeArrowheads="1"/>
          </p:cNvSpPr>
          <p:nvPr/>
        </p:nvSpPr>
        <p:spPr bwMode="auto">
          <a:xfrm>
            <a:off x="4907584" y="338442"/>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14"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15"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6"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sym typeface="Impact" pitchFamily="34" charset="0"/>
              </a:rPr>
              <a:t>无线</a:t>
            </a:r>
            <a:r>
              <a:rPr lang="en-US" altLang="zh-CN" b="1" dirty="0" smtClean="0">
                <a:solidFill>
                  <a:schemeClr val="bg1"/>
                </a:solidFill>
                <a:latin typeface="微软雅黑" pitchFamily="34" charset="-122"/>
                <a:ea typeface="微软雅黑" pitchFamily="34" charset="-122"/>
                <a:sym typeface="Impact" pitchFamily="34" charset="0"/>
              </a:rPr>
              <a:t>POS</a:t>
            </a:r>
            <a:endParaRPr lang="zh-CN" altLang="en-US" b="1" dirty="0">
              <a:solidFill>
                <a:schemeClr val="bg1"/>
              </a:solidFill>
              <a:latin typeface="微软雅黑" pitchFamily="34" charset="-122"/>
              <a:ea typeface="微软雅黑" pitchFamily="34" charset="-122"/>
            </a:endParaRPr>
          </a:p>
        </p:txBody>
      </p:sp>
      <p:sp>
        <p:nvSpPr>
          <p:cNvPr id="17"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8"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智能抄表</a:t>
            </a:r>
            <a:endParaRPr lang="zh-CN" altLang="en-US" b="1" dirty="0">
              <a:solidFill>
                <a:schemeClr val="bg1">
                  <a:lumMod val="50000"/>
                </a:schemeClr>
              </a:solidFill>
              <a:latin typeface="微软雅黑" pitchFamily="34" charset="-122"/>
              <a:ea typeface="微软雅黑" pitchFamily="34" charset="-122"/>
            </a:endParaRPr>
          </a:p>
        </p:txBody>
      </p:sp>
      <p:sp>
        <p:nvSpPr>
          <p:cNvPr id="19"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24" name="Rectangle 3"/>
          <p:cNvSpPr>
            <a:spLocks noChangeArrowheads="1"/>
          </p:cNvSpPr>
          <p:nvPr/>
        </p:nvSpPr>
        <p:spPr bwMode="auto">
          <a:xfrm>
            <a:off x="1252111" y="3396263"/>
            <a:ext cx="5948441" cy="1969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12" tIns="45707" rIns="91412" bIns="45707">
            <a:spAutoFit/>
          </a:bodyPr>
          <a:lstStyle/>
          <a:p>
            <a:pPr marL="285666" indent="-285666" fontAlgn="base">
              <a:spcBef>
                <a:spcPct val="0"/>
              </a:spcBef>
              <a:spcAft>
                <a:spcPts val="1200"/>
              </a:spcAft>
              <a:buFont typeface="Arial"/>
              <a:buChar char="•"/>
            </a:pPr>
            <a:r>
              <a:rPr lang="zh-CN" altLang="en-US" sz="2300" b="1" dirty="0" smtClean="0">
                <a:solidFill>
                  <a:prstClr val="black">
                    <a:lumMod val="50000"/>
                    <a:lumOff val="50000"/>
                  </a:prstClr>
                </a:solidFill>
                <a:latin typeface="SimSun"/>
                <a:ea typeface="黑体" pitchFamily="49" charset="-122"/>
                <a:cs typeface="SimSun"/>
              </a:rPr>
              <a:t>灵活流量池共享</a:t>
            </a:r>
            <a:endParaRPr lang="en-US" sz="2300" b="1" dirty="0">
              <a:solidFill>
                <a:prstClr val="black">
                  <a:lumMod val="50000"/>
                  <a:lumOff val="50000"/>
                </a:prstClr>
              </a:solidFill>
              <a:latin typeface="SimSun"/>
              <a:ea typeface="黑体" pitchFamily="49" charset="-122"/>
              <a:cs typeface="SimSun"/>
            </a:endParaRPr>
          </a:p>
          <a:p>
            <a:pPr marL="285666" indent="-285666" fontAlgn="base">
              <a:spcBef>
                <a:spcPct val="0"/>
              </a:spcBef>
              <a:spcAft>
                <a:spcPts val="1200"/>
              </a:spcAft>
              <a:buFont typeface="Arial"/>
              <a:buChar char="•"/>
            </a:pPr>
            <a:r>
              <a:rPr lang="zh-CN" altLang="en-US" sz="2300" b="1" dirty="0" smtClean="0">
                <a:solidFill>
                  <a:prstClr val="black">
                    <a:lumMod val="50000"/>
                    <a:lumOff val="50000"/>
                  </a:prstClr>
                </a:solidFill>
                <a:latin typeface="SimSun"/>
                <a:ea typeface="黑体" pitchFamily="49" charset="-122"/>
                <a:cs typeface="SimSun"/>
              </a:rPr>
              <a:t>实时故障自我诊断</a:t>
            </a:r>
            <a:endParaRPr lang="en-US" altLang="zh-CN" sz="2300" b="1" dirty="0" smtClean="0">
              <a:solidFill>
                <a:prstClr val="black">
                  <a:lumMod val="50000"/>
                  <a:lumOff val="50000"/>
                </a:prstClr>
              </a:solidFill>
              <a:latin typeface="SimSun"/>
              <a:ea typeface="黑体" pitchFamily="49" charset="-122"/>
              <a:cs typeface="SimSun"/>
            </a:endParaRPr>
          </a:p>
          <a:p>
            <a:pPr marL="285666" indent="-285666" fontAlgn="base">
              <a:spcBef>
                <a:spcPct val="0"/>
              </a:spcBef>
              <a:spcAft>
                <a:spcPts val="1200"/>
              </a:spcAft>
              <a:buFont typeface="Arial"/>
              <a:buChar char="•"/>
            </a:pPr>
            <a:r>
              <a:rPr lang="zh-CN" altLang="en-US" sz="2300" b="1" dirty="0" smtClean="0">
                <a:solidFill>
                  <a:prstClr val="black">
                    <a:lumMod val="50000"/>
                    <a:lumOff val="50000"/>
                  </a:prstClr>
                </a:solidFill>
                <a:latin typeface="SimSun"/>
                <a:ea typeface="黑体" pitchFamily="49" charset="-122"/>
                <a:cs typeface="SimSun"/>
              </a:rPr>
              <a:t>全球部署</a:t>
            </a:r>
            <a:endParaRPr lang="en-US" altLang="zh-CN" sz="2300" b="1" dirty="0" smtClean="0">
              <a:solidFill>
                <a:prstClr val="black">
                  <a:lumMod val="50000"/>
                  <a:lumOff val="50000"/>
                </a:prstClr>
              </a:solidFill>
              <a:latin typeface="SimSun"/>
              <a:ea typeface="黑体" pitchFamily="49" charset="-122"/>
              <a:cs typeface="SimSun"/>
            </a:endParaRPr>
          </a:p>
          <a:p>
            <a:pPr marL="285666" indent="-285666" fontAlgn="base">
              <a:spcBef>
                <a:spcPct val="0"/>
              </a:spcBef>
              <a:spcAft>
                <a:spcPts val="1200"/>
              </a:spcAft>
              <a:buFont typeface="Arial"/>
              <a:buChar char="•"/>
            </a:pPr>
            <a:endParaRPr lang="en-US" sz="2300" b="1" dirty="0">
              <a:solidFill>
                <a:prstClr val="black">
                  <a:lumMod val="50000"/>
                  <a:lumOff val="50000"/>
                </a:prstClr>
              </a:solidFill>
              <a:latin typeface="SimSun"/>
              <a:ea typeface="黑体" pitchFamily="49" charset="-122"/>
              <a:cs typeface="SimSun"/>
            </a:endParaRPr>
          </a:p>
        </p:txBody>
      </p:sp>
      <p:sp>
        <p:nvSpPr>
          <p:cNvPr id="25" name="TextBox 15"/>
          <p:cNvSpPr txBox="1"/>
          <p:nvPr/>
        </p:nvSpPr>
        <p:spPr>
          <a:xfrm>
            <a:off x="233011" y="1511973"/>
            <a:ext cx="8685906" cy="1261858"/>
          </a:xfrm>
          <a:prstGeom prst="rect">
            <a:avLst/>
          </a:prstGeom>
          <a:noFill/>
        </p:spPr>
        <p:txBody>
          <a:bodyPr wrap="square" lIns="91412" tIns="45707" rIns="91412" bIns="45707" rtlCol="0" anchor="b" anchorCtr="0">
            <a:spAutoFit/>
          </a:bodyPr>
          <a:lstStyle/>
          <a:p>
            <a:pPr marL="111097" indent="-111097" fontAlgn="base">
              <a:spcBef>
                <a:spcPct val="0"/>
              </a:spcBef>
              <a:spcAft>
                <a:spcPct val="0"/>
              </a:spcAft>
            </a:pPr>
            <a:r>
              <a:rPr lang="en-US" sz="2300" b="1" dirty="0" smtClean="0">
                <a:solidFill>
                  <a:srgbClr val="EA7B00"/>
                </a:solidFill>
                <a:latin typeface="SimSun"/>
                <a:ea typeface="黑体" pitchFamily="49" charset="-122"/>
                <a:cs typeface="SimSun"/>
              </a:rPr>
              <a:t>“</a:t>
            </a:r>
            <a:r>
              <a:rPr lang="zh-CN" altLang="en-US" sz="2300" b="1" dirty="0" smtClean="0">
                <a:solidFill>
                  <a:srgbClr val="EA7B00"/>
                </a:solidFill>
                <a:latin typeface="SimSun"/>
                <a:ea typeface="黑体" pitchFamily="49" charset="-122"/>
                <a:cs typeface="SimSun"/>
              </a:rPr>
              <a:t>通过</a:t>
            </a:r>
            <a:r>
              <a:rPr lang="en-US" altLang="zh-CN" sz="2300" b="1" dirty="0" smtClean="0">
                <a:solidFill>
                  <a:srgbClr val="EA7B00"/>
                </a:solidFill>
                <a:latin typeface="SimSun"/>
                <a:ea typeface="黑体" pitchFamily="49" charset="-122"/>
                <a:cs typeface="SimSun"/>
              </a:rPr>
              <a:t>Jasper</a:t>
            </a:r>
            <a:r>
              <a:rPr lang="zh-CN" altLang="en-US" sz="2300" b="1" dirty="0" smtClean="0">
                <a:solidFill>
                  <a:srgbClr val="EA7B00"/>
                </a:solidFill>
                <a:latin typeface="SimSun"/>
                <a:ea typeface="黑体" pitchFamily="49" charset="-122"/>
                <a:cs typeface="SimSun"/>
              </a:rPr>
              <a:t>平台的无线服务的及时性优势，使客户能及时收到全球任何地方的支付信息</a:t>
            </a:r>
            <a:r>
              <a:rPr lang="en-US" sz="2300" b="1" dirty="0" smtClean="0">
                <a:solidFill>
                  <a:srgbClr val="EA7B00"/>
                </a:solidFill>
                <a:latin typeface="SimSun"/>
                <a:ea typeface="黑体" pitchFamily="49" charset="-122"/>
                <a:cs typeface="SimSun"/>
              </a:rPr>
              <a:t>。”  </a:t>
            </a:r>
            <a:endParaRPr lang="en-US" altLang="zh-CN" sz="2000" b="1" i="1" dirty="0" smtClean="0">
              <a:solidFill>
                <a:prstClr val="black"/>
              </a:solidFill>
              <a:latin typeface="SimSun"/>
              <a:ea typeface="黑体" pitchFamily="49" charset="-122"/>
              <a:cs typeface="SimSun"/>
            </a:endParaRPr>
          </a:p>
          <a:p>
            <a:pPr marL="111097" algn="r" fontAlgn="base">
              <a:spcBef>
                <a:spcPts val="1200"/>
              </a:spcBef>
              <a:spcAft>
                <a:spcPct val="0"/>
              </a:spcAft>
            </a:pPr>
            <a:r>
              <a:rPr lang="en-US" altLang="zh-CN" sz="2000" b="1" i="1" dirty="0" smtClean="0">
                <a:solidFill>
                  <a:prstClr val="black"/>
                </a:solidFill>
                <a:latin typeface="SimSun"/>
                <a:ea typeface="黑体" pitchFamily="49" charset="-122"/>
                <a:cs typeface="SimSun"/>
              </a:rPr>
              <a:t>Mike Johnston, CTO, </a:t>
            </a:r>
            <a:r>
              <a:rPr lang="en-US" altLang="zh-CN" sz="2000" b="1" i="1" dirty="0" err="1" smtClean="0">
                <a:solidFill>
                  <a:prstClr val="black"/>
                </a:solidFill>
                <a:latin typeface="SimSun"/>
                <a:ea typeface="黑体" pitchFamily="49" charset="-122"/>
                <a:cs typeface="SimSun"/>
              </a:rPr>
              <a:t>Verifone</a:t>
            </a:r>
            <a:r>
              <a:rPr lang="en-US" altLang="zh-CN" sz="2000" b="1" i="1" dirty="0" smtClean="0">
                <a:solidFill>
                  <a:prstClr val="black"/>
                </a:solidFill>
                <a:latin typeface="SimSun"/>
                <a:ea typeface="黑体" pitchFamily="49" charset="-122"/>
                <a:cs typeface="SimSun"/>
              </a:rPr>
              <a:t> Mobile Money</a:t>
            </a:r>
            <a:endParaRPr lang="en-US" altLang="zh-CN" sz="2000" b="1" i="1" dirty="0">
              <a:solidFill>
                <a:prstClr val="black"/>
              </a:solidFill>
              <a:latin typeface="SimSun"/>
              <a:ea typeface="黑体" pitchFamily="49" charset="-122"/>
              <a:cs typeface="SimSun"/>
            </a:endParaRPr>
          </a:p>
        </p:txBody>
      </p:sp>
      <p:sp>
        <p:nvSpPr>
          <p:cNvPr id="26" name="Rectangle 17"/>
          <p:cNvSpPr/>
          <p:nvPr/>
        </p:nvSpPr>
        <p:spPr>
          <a:xfrm>
            <a:off x="747817" y="3092177"/>
            <a:ext cx="5756749" cy="54864"/>
          </a:xfrm>
          <a:prstGeom prst="rect">
            <a:avLst/>
          </a:prstGeom>
          <a:gradFill flip="none" rotWithShape="1">
            <a:gsLst>
              <a:gs pos="0">
                <a:sysClr val="window" lastClr="FFFFFF"/>
              </a:gs>
              <a:gs pos="50000">
                <a:sysClr val="window" lastClr="FFFFFF">
                  <a:lumMod val="65000"/>
                </a:sysClr>
              </a:gs>
              <a:gs pos="100000">
                <a:sysClr val="window" lastClr="FFFFFF">
                  <a:lumMod val="95000"/>
                </a:sysClr>
              </a:gs>
            </a:gsLst>
            <a:lin ang="0" scaled="1"/>
            <a:tileRect/>
          </a:gradFill>
          <a:ln w="25400" cap="flat" cmpd="sng" algn="ctr">
            <a:noFill/>
            <a:prstDash val="solid"/>
          </a:ln>
          <a:effectLst/>
        </p:spPr>
        <p:txBody>
          <a:bodyPr lIns="91412" tIns="45707" rIns="91412" bIns="45707"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27" name="Rectangle 35"/>
          <p:cNvSpPr/>
          <p:nvPr/>
        </p:nvSpPr>
        <p:spPr>
          <a:xfrm>
            <a:off x="747817" y="5991953"/>
            <a:ext cx="5756749" cy="54864"/>
          </a:xfrm>
          <a:prstGeom prst="rect">
            <a:avLst/>
          </a:prstGeom>
          <a:gradFill flip="none" rotWithShape="1">
            <a:gsLst>
              <a:gs pos="0">
                <a:sysClr val="window" lastClr="FFFFFF"/>
              </a:gs>
              <a:gs pos="50000">
                <a:sysClr val="window" lastClr="FFFFFF">
                  <a:lumMod val="65000"/>
                </a:sysClr>
              </a:gs>
              <a:gs pos="100000">
                <a:sysClr val="window" lastClr="FFFFFF">
                  <a:lumMod val="95000"/>
                </a:sysClr>
              </a:gs>
            </a:gsLst>
            <a:lin ang="0" scaled="1"/>
            <a:tileRect/>
          </a:gradFill>
          <a:ln w="25400" cap="flat" cmpd="sng" algn="ctr">
            <a:noFill/>
            <a:prstDash val="solid"/>
          </a:ln>
          <a:effectLst/>
        </p:spPr>
        <p:txBody>
          <a:bodyPr lIns="91412" tIns="45707" rIns="91412" bIns="45707"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pic>
        <p:nvPicPr>
          <p:cNvPr id="28" name="Picture 2"/>
          <p:cNvPicPr>
            <a:picLocks noChangeAspect="1" noChangeArrowheads="1"/>
          </p:cNvPicPr>
          <p:nvPr/>
        </p:nvPicPr>
        <p:blipFill>
          <a:blip r:embed="rId4" cstate="print"/>
          <a:srcRect/>
          <a:stretch>
            <a:fillRect/>
          </a:stretch>
        </p:blipFill>
        <p:spPr bwMode="auto">
          <a:xfrm>
            <a:off x="8890538" y="2329082"/>
            <a:ext cx="2630902" cy="3226778"/>
          </a:xfrm>
          <a:prstGeom prst="rect">
            <a:avLst/>
          </a:prstGeom>
          <a:noFill/>
          <a:ln w="9525">
            <a:noFill/>
            <a:miter lim="800000"/>
            <a:headEnd/>
            <a:tailEnd/>
          </a:ln>
        </p:spPr>
      </p:pic>
      <p:pic>
        <p:nvPicPr>
          <p:cNvPr id="29" name="Picture 3"/>
          <p:cNvPicPr>
            <a:picLocks noChangeAspect="1" noChangeArrowheads="1"/>
          </p:cNvPicPr>
          <p:nvPr/>
        </p:nvPicPr>
        <p:blipFill>
          <a:blip r:embed="rId5" cstate="print"/>
          <a:srcRect/>
          <a:stretch>
            <a:fillRect/>
          </a:stretch>
        </p:blipFill>
        <p:spPr bwMode="auto">
          <a:xfrm>
            <a:off x="8890783" y="1307491"/>
            <a:ext cx="2616944" cy="1044134"/>
          </a:xfrm>
          <a:prstGeom prst="rect">
            <a:avLst/>
          </a:prstGeom>
          <a:noFill/>
          <a:ln w="9525">
            <a:noFill/>
            <a:miter lim="800000"/>
            <a:headEnd/>
            <a:tailEnd/>
          </a:ln>
        </p:spPr>
      </p:pic>
    </p:spTree>
    <p:extLst>
      <p:ext uri="{BB962C8B-B14F-4D97-AF65-F5344CB8AC3E}">
        <p14:creationId xmlns:p14="http://schemas.microsoft.com/office/powerpoint/2010/main" xmlns="" val="28391250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8"/>
          <p:cNvPicPr>
            <a:picLocks noChangeAspect="1" noChangeArrowheads="1"/>
          </p:cNvPicPr>
          <p:nvPr/>
        </p:nvPicPr>
        <p:blipFill>
          <a:blip r:embed="rId2" cstate="print"/>
          <a:srcRect/>
          <a:stretch>
            <a:fillRect/>
          </a:stretch>
        </p:blipFill>
        <p:spPr bwMode="auto">
          <a:xfrm>
            <a:off x="10653486" y="7938"/>
            <a:ext cx="1422627" cy="822325"/>
          </a:xfrm>
          <a:prstGeom prst="rect">
            <a:avLst/>
          </a:prstGeom>
          <a:noFill/>
          <a:ln w="9525">
            <a:noFill/>
            <a:miter lim="800000"/>
            <a:headEnd/>
            <a:tailEnd/>
          </a:ln>
        </p:spPr>
      </p:pic>
      <p:pic>
        <p:nvPicPr>
          <p:cNvPr id="5" name="Picture 11" descr="未标题-1"/>
          <p:cNvPicPr>
            <a:picLocks noChangeAspect="1" noChangeArrowheads="1"/>
          </p:cNvPicPr>
          <p:nvPr/>
        </p:nvPicPr>
        <p:blipFill>
          <a:blip r:embed="rId3" cstate="print"/>
          <a:srcRect/>
          <a:stretch>
            <a:fillRect/>
          </a:stretch>
        </p:blipFill>
        <p:spPr bwMode="auto">
          <a:xfrm>
            <a:off x="660400" y="857250"/>
            <a:ext cx="11537950" cy="276225"/>
          </a:xfrm>
          <a:prstGeom prst="rect">
            <a:avLst/>
          </a:prstGeom>
          <a:noFill/>
          <a:ln w="9525">
            <a:noFill/>
            <a:miter lim="800000"/>
            <a:headEnd/>
            <a:tailEnd/>
          </a:ln>
        </p:spPr>
      </p:pic>
      <p:sp>
        <p:nvSpPr>
          <p:cNvPr id="13" name="燕尾形 2"/>
          <p:cNvSpPr>
            <a:spLocks noChangeArrowheads="1"/>
          </p:cNvSpPr>
          <p:nvPr/>
        </p:nvSpPr>
        <p:spPr bwMode="auto">
          <a:xfrm>
            <a:off x="4907584" y="338442"/>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14"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15"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6"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sym typeface="Impact" pitchFamily="34" charset="0"/>
              </a:rPr>
              <a:t>无线</a:t>
            </a:r>
            <a:r>
              <a:rPr lang="en-US" altLang="zh-CN" b="1" dirty="0" smtClean="0">
                <a:solidFill>
                  <a:schemeClr val="bg1"/>
                </a:solidFill>
                <a:latin typeface="微软雅黑" pitchFamily="34" charset="-122"/>
                <a:ea typeface="微软雅黑" pitchFamily="34" charset="-122"/>
                <a:sym typeface="Impact" pitchFamily="34" charset="0"/>
              </a:rPr>
              <a:t>POS</a:t>
            </a:r>
            <a:endParaRPr lang="zh-CN" altLang="en-US" b="1" dirty="0">
              <a:solidFill>
                <a:schemeClr val="bg1"/>
              </a:solidFill>
              <a:latin typeface="微软雅黑" pitchFamily="34" charset="-122"/>
              <a:ea typeface="微软雅黑" pitchFamily="34" charset="-122"/>
            </a:endParaRPr>
          </a:p>
        </p:txBody>
      </p:sp>
      <p:sp>
        <p:nvSpPr>
          <p:cNvPr id="17"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8"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智能抄表</a:t>
            </a:r>
            <a:endParaRPr lang="zh-CN" altLang="en-US" b="1" dirty="0">
              <a:solidFill>
                <a:schemeClr val="bg1">
                  <a:lumMod val="50000"/>
                </a:schemeClr>
              </a:solidFill>
              <a:latin typeface="微软雅黑" pitchFamily="34" charset="-122"/>
              <a:ea typeface="微软雅黑" pitchFamily="34" charset="-122"/>
            </a:endParaRPr>
          </a:p>
        </p:txBody>
      </p:sp>
      <p:sp>
        <p:nvSpPr>
          <p:cNvPr id="19"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24" name="Rectangle 3"/>
          <p:cNvSpPr>
            <a:spLocks noChangeArrowheads="1"/>
          </p:cNvSpPr>
          <p:nvPr/>
        </p:nvSpPr>
        <p:spPr bwMode="auto">
          <a:xfrm>
            <a:off x="1353711" y="3283795"/>
            <a:ext cx="5948441" cy="2477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12" tIns="45707" rIns="91412" bIns="45707">
            <a:spAutoFit/>
          </a:bodyPr>
          <a:lstStyle/>
          <a:p>
            <a:pPr marL="285666" indent="-285666" fontAlgn="base">
              <a:spcBef>
                <a:spcPct val="0"/>
              </a:spcBef>
              <a:spcAft>
                <a:spcPts val="1200"/>
              </a:spcAft>
              <a:buFont typeface="Arial"/>
              <a:buChar char="•"/>
            </a:pPr>
            <a:r>
              <a:rPr lang="zh-CN" altLang="en-US" sz="2300" b="1" dirty="0" smtClean="0">
                <a:solidFill>
                  <a:prstClr val="black">
                    <a:lumMod val="50000"/>
                    <a:lumOff val="50000"/>
                  </a:prstClr>
                </a:solidFill>
                <a:latin typeface="SimSun"/>
                <a:ea typeface="黑体" pitchFamily="49" charset="-122"/>
                <a:cs typeface="SimSun"/>
              </a:rPr>
              <a:t>实时流量管控</a:t>
            </a:r>
            <a:endParaRPr lang="en-US" sz="2300" b="1" dirty="0">
              <a:solidFill>
                <a:prstClr val="black">
                  <a:lumMod val="50000"/>
                  <a:lumOff val="50000"/>
                </a:prstClr>
              </a:solidFill>
              <a:latin typeface="SimSun"/>
              <a:ea typeface="黑体" pitchFamily="49" charset="-122"/>
              <a:cs typeface="SimSun"/>
            </a:endParaRPr>
          </a:p>
          <a:p>
            <a:pPr marL="285666" indent="-285666" fontAlgn="base">
              <a:spcBef>
                <a:spcPct val="0"/>
              </a:spcBef>
              <a:spcAft>
                <a:spcPts val="1200"/>
              </a:spcAft>
              <a:buFont typeface="Arial"/>
              <a:buChar char="•"/>
            </a:pPr>
            <a:r>
              <a:rPr lang="zh-CN" altLang="en-US" sz="2300" b="1" dirty="0" smtClean="0">
                <a:solidFill>
                  <a:prstClr val="black">
                    <a:lumMod val="50000"/>
                    <a:lumOff val="50000"/>
                  </a:prstClr>
                </a:solidFill>
                <a:latin typeface="SimSun"/>
                <a:ea typeface="黑体" pitchFamily="49" charset="-122"/>
                <a:cs typeface="SimSun"/>
              </a:rPr>
              <a:t>灵活流量池共享</a:t>
            </a:r>
            <a:endParaRPr lang="en-US" altLang="zh-CN" sz="2300" b="1" dirty="0" smtClean="0">
              <a:solidFill>
                <a:prstClr val="black">
                  <a:lumMod val="50000"/>
                  <a:lumOff val="50000"/>
                </a:prstClr>
              </a:solidFill>
              <a:latin typeface="SimSun"/>
              <a:ea typeface="黑体" pitchFamily="49" charset="-122"/>
              <a:cs typeface="SimSun"/>
            </a:endParaRPr>
          </a:p>
          <a:p>
            <a:pPr marL="285666" indent="-285666" fontAlgn="base">
              <a:spcBef>
                <a:spcPct val="0"/>
              </a:spcBef>
              <a:spcAft>
                <a:spcPts val="1200"/>
              </a:spcAft>
              <a:buFont typeface="Arial"/>
              <a:buChar char="•"/>
            </a:pPr>
            <a:r>
              <a:rPr lang="zh-CN" altLang="en-US" sz="2300" b="1" dirty="0" smtClean="0">
                <a:solidFill>
                  <a:prstClr val="black">
                    <a:lumMod val="50000"/>
                    <a:lumOff val="50000"/>
                  </a:prstClr>
                </a:solidFill>
                <a:latin typeface="SimSun"/>
                <a:ea typeface="黑体" pitchFamily="49" charset="-122"/>
                <a:cs typeface="SimSun"/>
              </a:rPr>
              <a:t>丰富</a:t>
            </a:r>
            <a:r>
              <a:rPr lang="en-US" altLang="zh-CN" sz="2300" b="1" dirty="0" smtClean="0">
                <a:solidFill>
                  <a:prstClr val="black">
                    <a:lumMod val="50000"/>
                    <a:lumOff val="50000"/>
                  </a:prstClr>
                </a:solidFill>
                <a:latin typeface="SimSun"/>
                <a:ea typeface="黑体" pitchFamily="49" charset="-122"/>
                <a:cs typeface="SimSun"/>
              </a:rPr>
              <a:t>API</a:t>
            </a:r>
            <a:r>
              <a:rPr lang="zh-CN" altLang="en-US" sz="2300" b="1" dirty="0" smtClean="0">
                <a:solidFill>
                  <a:prstClr val="black">
                    <a:lumMod val="50000"/>
                    <a:lumOff val="50000"/>
                  </a:prstClr>
                </a:solidFill>
                <a:latin typeface="SimSun"/>
                <a:ea typeface="黑体" pitchFamily="49" charset="-122"/>
                <a:cs typeface="SimSun"/>
              </a:rPr>
              <a:t>模型，集成到客户现有管理平台</a:t>
            </a:r>
            <a:endParaRPr lang="en-US" altLang="zh-CN" sz="2300" b="1" dirty="0" smtClean="0">
              <a:solidFill>
                <a:prstClr val="black">
                  <a:lumMod val="50000"/>
                  <a:lumOff val="50000"/>
                </a:prstClr>
              </a:solidFill>
              <a:latin typeface="SimSun"/>
              <a:ea typeface="黑体" pitchFamily="49" charset="-122"/>
              <a:cs typeface="SimSun"/>
            </a:endParaRPr>
          </a:p>
          <a:p>
            <a:pPr marL="285666" indent="-285666" fontAlgn="base">
              <a:spcBef>
                <a:spcPct val="0"/>
              </a:spcBef>
              <a:spcAft>
                <a:spcPts val="1200"/>
              </a:spcAft>
              <a:buFont typeface="Arial"/>
              <a:buChar char="•"/>
            </a:pPr>
            <a:endParaRPr lang="en-US" sz="2300" b="1" dirty="0">
              <a:solidFill>
                <a:prstClr val="black">
                  <a:lumMod val="50000"/>
                  <a:lumOff val="50000"/>
                </a:prstClr>
              </a:solidFill>
              <a:latin typeface="SimSun"/>
              <a:ea typeface="黑体" pitchFamily="49" charset="-122"/>
              <a:cs typeface="SimSun"/>
            </a:endParaRPr>
          </a:p>
          <a:p>
            <a:pPr marL="285666" indent="-285666" fontAlgn="base">
              <a:spcBef>
                <a:spcPct val="0"/>
              </a:spcBef>
              <a:spcAft>
                <a:spcPts val="1200"/>
              </a:spcAft>
              <a:buFont typeface="Arial"/>
              <a:buChar char="•"/>
            </a:pPr>
            <a:endParaRPr lang="en-US" sz="2300" b="1" dirty="0">
              <a:solidFill>
                <a:prstClr val="black">
                  <a:lumMod val="50000"/>
                  <a:lumOff val="50000"/>
                </a:prstClr>
              </a:solidFill>
              <a:latin typeface="SimSun"/>
              <a:ea typeface="黑体" pitchFamily="49" charset="-122"/>
              <a:cs typeface="SimSun"/>
            </a:endParaRPr>
          </a:p>
        </p:txBody>
      </p:sp>
      <p:sp>
        <p:nvSpPr>
          <p:cNvPr id="25" name="TextBox 15"/>
          <p:cNvSpPr txBox="1"/>
          <p:nvPr/>
        </p:nvSpPr>
        <p:spPr>
          <a:xfrm>
            <a:off x="334611" y="1368728"/>
            <a:ext cx="8685906" cy="1292635"/>
          </a:xfrm>
          <a:prstGeom prst="rect">
            <a:avLst/>
          </a:prstGeom>
          <a:noFill/>
        </p:spPr>
        <p:txBody>
          <a:bodyPr wrap="square" lIns="91412" tIns="45707" rIns="91412" bIns="45707" rtlCol="0" anchor="b" anchorCtr="0">
            <a:spAutoFit/>
          </a:bodyPr>
          <a:lstStyle/>
          <a:p>
            <a:pPr marL="111097" indent="-111097" fontAlgn="base">
              <a:spcBef>
                <a:spcPct val="0"/>
              </a:spcBef>
              <a:spcAft>
                <a:spcPct val="0"/>
              </a:spcAft>
            </a:pPr>
            <a:r>
              <a:rPr lang="en-US" sz="2300" b="1" dirty="0" smtClean="0">
                <a:solidFill>
                  <a:srgbClr val="EA7B00"/>
                </a:solidFill>
                <a:latin typeface="SimSun"/>
                <a:ea typeface="黑体" pitchFamily="49" charset="-122"/>
                <a:cs typeface="SimSun"/>
              </a:rPr>
              <a:t>“</a:t>
            </a:r>
            <a:r>
              <a:rPr lang="zh-CN" altLang="en-US" sz="2300" b="1" dirty="0" smtClean="0">
                <a:solidFill>
                  <a:srgbClr val="EA7B00"/>
                </a:solidFill>
                <a:latin typeface="SimSun"/>
                <a:ea typeface="黑体" pitchFamily="49" charset="-122"/>
                <a:cs typeface="SimSun"/>
              </a:rPr>
              <a:t>基于蜂窝的无线连接，使得及时在</a:t>
            </a:r>
            <a:r>
              <a:rPr lang="en-US" altLang="zh-CN" sz="2300" b="1" dirty="0" smtClean="0">
                <a:solidFill>
                  <a:srgbClr val="EA7B00"/>
                </a:solidFill>
                <a:latin typeface="SimSun"/>
                <a:ea typeface="黑体" pitchFamily="49" charset="-122"/>
                <a:cs typeface="SimSun"/>
              </a:rPr>
              <a:t>DSL</a:t>
            </a:r>
            <a:r>
              <a:rPr lang="zh-CN" altLang="en-US" sz="2300" b="1" dirty="0" smtClean="0">
                <a:solidFill>
                  <a:srgbClr val="EA7B00"/>
                </a:solidFill>
                <a:latin typeface="SimSun"/>
                <a:ea typeface="黑体" pitchFamily="49" charset="-122"/>
                <a:cs typeface="SimSun"/>
              </a:rPr>
              <a:t>网络断掉的情况下也能确保门店的交易持续进行</a:t>
            </a:r>
            <a:r>
              <a:rPr lang="en-US" sz="2300" b="1" dirty="0" smtClean="0">
                <a:solidFill>
                  <a:srgbClr val="EA7B00"/>
                </a:solidFill>
                <a:latin typeface="SimSun"/>
                <a:ea typeface="黑体" pitchFamily="49" charset="-122"/>
                <a:cs typeface="SimSun"/>
              </a:rPr>
              <a:t>。”  </a:t>
            </a:r>
            <a:endParaRPr lang="en-US" altLang="zh-CN" sz="2300" b="1" dirty="0" smtClean="0">
              <a:solidFill>
                <a:srgbClr val="EA7B00"/>
              </a:solidFill>
              <a:latin typeface="SimSun"/>
              <a:ea typeface="黑体" pitchFamily="49" charset="-122"/>
              <a:cs typeface="SimSun"/>
            </a:endParaRPr>
          </a:p>
          <a:p>
            <a:pPr marL="111097" algn="r" fontAlgn="base">
              <a:spcBef>
                <a:spcPts val="1200"/>
              </a:spcBef>
              <a:spcAft>
                <a:spcPct val="0"/>
              </a:spcAft>
            </a:pPr>
            <a:r>
              <a:rPr lang="en-US" altLang="zh-CN" sz="2000" b="1" i="1" dirty="0" smtClean="0">
                <a:solidFill>
                  <a:prstClr val="black"/>
                </a:solidFill>
                <a:latin typeface="SimSun"/>
                <a:ea typeface="黑体" pitchFamily="49" charset="-122"/>
                <a:cs typeface="SimSun"/>
              </a:rPr>
              <a:t>Howard Schultz, CEO, Starbucks Coffee Company </a:t>
            </a:r>
          </a:p>
        </p:txBody>
      </p:sp>
      <p:sp>
        <p:nvSpPr>
          <p:cNvPr id="26" name="Rectangle 17"/>
          <p:cNvSpPr/>
          <p:nvPr/>
        </p:nvSpPr>
        <p:spPr>
          <a:xfrm>
            <a:off x="849417" y="2979709"/>
            <a:ext cx="5756749" cy="54864"/>
          </a:xfrm>
          <a:prstGeom prst="rect">
            <a:avLst/>
          </a:prstGeom>
          <a:gradFill flip="none" rotWithShape="1">
            <a:gsLst>
              <a:gs pos="0">
                <a:sysClr val="window" lastClr="FFFFFF"/>
              </a:gs>
              <a:gs pos="50000">
                <a:sysClr val="window" lastClr="FFFFFF">
                  <a:lumMod val="65000"/>
                </a:sysClr>
              </a:gs>
              <a:gs pos="100000">
                <a:sysClr val="window" lastClr="FFFFFF">
                  <a:lumMod val="95000"/>
                </a:sysClr>
              </a:gs>
            </a:gsLst>
            <a:lin ang="0" scaled="1"/>
            <a:tileRect/>
          </a:gradFill>
          <a:ln w="25400" cap="flat" cmpd="sng" algn="ctr">
            <a:noFill/>
            <a:prstDash val="solid"/>
          </a:ln>
          <a:effectLst/>
        </p:spPr>
        <p:txBody>
          <a:bodyPr lIns="91412" tIns="45707" rIns="91412" bIns="45707"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27" name="Rectangle 35"/>
          <p:cNvSpPr/>
          <p:nvPr/>
        </p:nvSpPr>
        <p:spPr>
          <a:xfrm>
            <a:off x="849417" y="5879485"/>
            <a:ext cx="5756749" cy="54864"/>
          </a:xfrm>
          <a:prstGeom prst="rect">
            <a:avLst/>
          </a:prstGeom>
          <a:gradFill flip="none" rotWithShape="1">
            <a:gsLst>
              <a:gs pos="0">
                <a:sysClr val="window" lastClr="FFFFFF"/>
              </a:gs>
              <a:gs pos="50000">
                <a:sysClr val="window" lastClr="FFFFFF">
                  <a:lumMod val="65000"/>
                </a:sysClr>
              </a:gs>
              <a:gs pos="100000">
                <a:sysClr val="window" lastClr="FFFFFF">
                  <a:lumMod val="95000"/>
                </a:sysClr>
              </a:gs>
            </a:gsLst>
            <a:lin ang="0" scaled="1"/>
            <a:tileRect/>
          </a:gradFill>
          <a:ln w="25400" cap="flat" cmpd="sng" algn="ctr">
            <a:noFill/>
            <a:prstDash val="solid"/>
          </a:ln>
          <a:effectLst/>
        </p:spPr>
        <p:txBody>
          <a:bodyPr lIns="91412" tIns="45707" rIns="91412" bIns="45707"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pic>
        <p:nvPicPr>
          <p:cNvPr id="28" name="Picture 3"/>
          <p:cNvPicPr>
            <a:picLocks noChangeAspect="1" noChangeArrowheads="1"/>
          </p:cNvPicPr>
          <p:nvPr/>
        </p:nvPicPr>
        <p:blipFill>
          <a:blip r:embed="rId4" cstate="print"/>
          <a:srcRect/>
          <a:stretch>
            <a:fillRect/>
          </a:stretch>
        </p:blipFill>
        <p:spPr bwMode="auto">
          <a:xfrm>
            <a:off x="9043426" y="2934067"/>
            <a:ext cx="2551479" cy="2546524"/>
          </a:xfrm>
          <a:prstGeom prst="rect">
            <a:avLst/>
          </a:prstGeom>
          <a:noFill/>
          <a:ln w="9525">
            <a:noFill/>
            <a:miter lim="800000"/>
            <a:headEnd/>
            <a:tailEnd/>
          </a:ln>
        </p:spPr>
      </p:pic>
      <p:pic>
        <p:nvPicPr>
          <p:cNvPr id="29" name="Picture 4"/>
          <p:cNvPicPr>
            <a:picLocks noChangeAspect="1" noChangeArrowheads="1"/>
          </p:cNvPicPr>
          <p:nvPr/>
        </p:nvPicPr>
        <p:blipFill>
          <a:blip r:embed="rId5" cstate="print"/>
          <a:srcRect/>
          <a:stretch>
            <a:fillRect/>
          </a:stretch>
        </p:blipFill>
        <p:spPr bwMode="auto">
          <a:xfrm>
            <a:off x="9033315" y="1307491"/>
            <a:ext cx="2561590" cy="1603716"/>
          </a:xfrm>
          <a:prstGeom prst="rect">
            <a:avLst/>
          </a:prstGeom>
          <a:noFill/>
          <a:ln w="9525">
            <a:noFill/>
            <a:miter lim="800000"/>
            <a:headEnd/>
            <a:tailEnd/>
          </a:ln>
        </p:spPr>
      </p:pic>
    </p:spTree>
    <p:extLst>
      <p:ext uri="{BB962C8B-B14F-4D97-AF65-F5344CB8AC3E}">
        <p14:creationId xmlns:p14="http://schemas.microsoft.com/office/powerpoint/2010/main" xmlns="" val="32602914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8"/>
          <p:cNvPicPr>
            <a:picLocks noChangeAspect="1" noChangeArrowheads="1"/>
          </p:cNvPicPr>
          <p:nvPr/>
        </p:nvPicPr>
        <p:blipFill>
          <a:blip r:embed="rId2" cstate="print"/>
          <a:srcRect/>
          <a:stretch>
            <a:fillRect/>
          </a:stretch>
        </p:blipFill>
        <p:spPr bwMode="auto">
          <a:xfrm>
            <a:off x="10653486" y="7938"/>
            <a:ext cx="1422627" cy="822325"/>
          </a:xfrm>
          <a:prstGeom prst="rect">
            <a:avLst/>
          </a:prstGeom>
          <a:noFill/>
          <a:ln w="9525">
            <a:noFill/>
            <a:miter lim="800000"/>
            <a:headEnd/>
            <a:tailEnd/>
          </a:ln>
        </p:spPr>
      </p:pic>
      <p:pic>
        <p:nvPicPr>
          <p:cNvPr id="5" name="Picture 11" descr="未标题-1"/>
          <p:cNvPicPr>
            <a:picLocks noChangeAspect="1" noChangeArrowheads="1"/>
          </p:cNvPicPr>
          <p:nvPr/>
        </p:nvPicPr>
        <p:blipFill>
          <a:blip r:embed="rId3" cstate="print"/>
          <a:srcRect/>
          <a:stretch>
            <a:fillRect/>
          </a:stretch>
        </p:blipFill>
        <p:spPr bwMode="auto">
          <a:xfrm>
            <a:off x="660400" y="857250"/>
            <a:ext cx="11537950" cy="276225"/>
          </a:xfrm>
          <a:prstGeom prst="rect">
            <a:avLst/>
          </a:prstGeom>
          <a:noFill/>
          <a:ln w="9525">
            <a:noFill/>
            <a:miter lim="800000"/>
            <a:headEnd/>
            <a:tailEnd/>
          </a:ln>
        </p:spPr>
      </p:pic>
      <p:sp>
        <p:nvSpPr>
          <p:cNvPr id="13" name="燕尾形 2"/>
          <p:cNvSpPr>
            <a:spLocks noChangeArrowheads="1"/>
          </p:cNvSpPr>
          <p:nvPr/>
        </p:nvSpPr>
        <p:spPr bwMode="auto">
          <a:xfrm>
            <a:off x="6409834" y="338442"/>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14"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15"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6"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无线</a:t>
            </a:r>
            <a:r>
              <a:rPr lang="en-US" altLang="zh-CN" b="1" dirty="0" smtClean="0">
                <a:solidFill>
                  <a:schemeClr val="bg1">
                    <a:lumMod val="50000"/>
                  </a:schemeClr>
                </a:solidFill>
                <a:latin typeface="微软雅黑" pitchFamily="34" charset="-122"/>
                <a:ea typeface="微软雅黑" pitchFamily="34" charset="-122"/>
                <a:sym typeface="Impact" pitchFamily="34" charset="0"/>
              </a:rPr>
              <a:t>POS</a:t>
            </a:r>
            <a:endParaRPr lang="zh-CN" altLang="en-US" b="1" dirty="0">
              <a:solidFill>
                <a:schemeClr val="bg1">
                  <a:lumMod val="50000"/>
                </a:schemeClr>
              </a:solidFill>
              <a:latin typeface="微软雅黑" pitchFamily="34" charset="-122"/>
              <a:ea typeface="微软雅黑" pitchFamily="34" charset="-122"/>
            </a:endParaRPr>
          </a:p>
        </p:txBody>
      </p:sp>
      <p:sp>
        <p:nvSpPr>
          <p:cNvPr id="17"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rPr>
              <a:t>移动媒体</a:t>
            </a:r>
            <a:endParaRPr lang="zh-CN" altLang="en-US" b="1" dirty="0">
              <a:solidFill>
                <a:schemeClr val="bg1"/>
              </a:solidFill>
              <a:latin typeface="微软雅黑" pitchFamily="34" charset="-122"/>
              <a:ea typeface="微软雅黑" pitchFamily="34" charset="-122"/>
            </a:endParaRPr>
          </a:p>
        </p:txBody>
      </p:sp>
      <p:sp>
        <p:nvSpPr>
          <p:cNvPr id="18"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智能抄表</a:t>
            </a:r>
            <a:endParaRPr lang="zh-CN" altLang="en-US" b="1" dirty="0">
              <a:solidFill>
                <a:schemeClr val="bg1">
                  <a:lumMod val="50000"/>
                </a:schemeClr>
              </a:solidFill>
              <a:latin typeface="微软雅黑" pitchFamily="34" charset="-122"/>
              <a:ea typeface="微软雅黑" pitchFamily="34" charset="-122"/>
            </a:endParaRPr>
          </a:p>
        </p:txBody>
      </p:sp>
      <p:sp>
        <p:nvSpPr>
          <p:cNvPr id="19"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标题 1"/>
          <p:cNvSpPr>
            <a:spLocks noGrp="1"/>
          </p:cNvSpPr>
          <p:nvPr>
            <p:ph type="title"/>
          </p:nvPr>
        </p:nvSpPr>
        <p:spPr>
          <a:xfrm>
            <a:off x="838131" y="1579615"/>
            <a:ext cx="2901182" cy="428664"/>
          </a:xfrm>
        </p:spPr>
        <p:style>
          <a:lnRef idx="3">
            <a:schemeClr val="lt1"/>
          </a:lnRef>
          <a:fillRef idx="1">
            <a:schemeClr val="accent5"/>
          </a:fillRef>
          <a:effectRef idx="1">
            <a:schemeClr val="accent5"/>
          </a:effectRef>
          <a:fontRef idx="minor">
            <a:schemeClr val="lt1"/>
          </a:fontRef>
        </p:style>
        <p:txBody>
          <a:bodyPr>
            <a:normAutofit/>
          </a:bodyPr>
          <a:lstStyle/>
          <a:p>
            <a:r>
              <a:rPr lang="en-US" altLang="zh-CN" sz="1999" b="1" dirty="0" smtClean="0">
                <a:latin typeface="微软雅黑" panose="020B0503020204020204" pitchFamily="34" charset="-122"/>
                <a:ea typeface="微软雅黑" panose="020B0503020204020204" pitchFamily="34" charset="-122"/>
              </a:rPr>
              <a:t>	</a:t>
            </a:r>
            <a:r>
              <a:rPr lang="zh-CN" altLang="en-US" sz="1999" b="1" dirty="0" smtClean="0">
                <a:latin typeface="微软雅黑" panose="020B0503020204020204" pitchFamily="34" charset="-122"/>
                <a:ea typeface="微软雅黑" panose="020B0503020204020204" pitchFamily="34" charset="-122"/>
              </a:rPr>
              <a:t>业</a:t>
            </a:r>
            <a:r>
              <a:rPr lang="zh-CN" altLang="en-US" sz="1999" b="1" dirty="0">
                <a:latin typeface="微软雅黑" panose="020B0503020204020204" pitchFamily="34" charset="-122"/>
                <a:ea typeface="微软雅黑" panose="020B0503020204020204" pitchFamily="34" charset="-122"/>
              </a:rPr>
              <a:t>务诉求</a:t>
            </a:r>
          </a:p>
        </p:txBody>
      </p:sp>
      <p:sp>
        <p:nvSpPr>
          <p:cNvPr id="12" name="内容占位符 2"/>
          <p:cNvSpPr>
            <a:spLocks noGrp="1"/>
          </p:cNvSpPr>
          <p:nvPr>
            <p:ph idx="1"/>
          </p:nvPr>
        </p:nvSpPr>
        <p:spPr>
          <a:xfrm>
            <a:off x="660400" y="2029856"/>
            <a:ext cx="10511492" cy="4349638"/>
          </a:xfrm>
        </p:spPr>
        <p:txBody>
          <a:bodyPr>
            <a:normAutofit fontScale="92500" lnSpcReduction="10000"/>
          </a:bodyPr>
          <a:lstStyle/>
          <a:p>
            <a:pPr>
              <a:lnSpc>
                <a:spcPct val="150000"/>
              </a:lnSpc>
              <a:buFont typeface="Wingdings" panose="05000000000000000000" pitchFamily="2" charset="2"/>
              <a:buChar char="l"/>
            </a:pPr>
            <a:r>
              <a:rPr lang="zh-CN" altLang="en-US" sz="2400" b="1" dirty="0" smtClean="0">
                <a:solidFill>
                  <a:srgbClr val="C00000"/>
                </a:solidFill>
                <a:latin typeface="微软雅黑" panose="020B0503020204020204" pitchFamily="34" charset="-122"/>
                <a:ea typeface="微软雅黑" panose="020B0503020204020204" pitchFamily="34" charset="-122"/>
              </a:rPr>
              <a:t>基本</a:t>
            </a:r>
            <a:r>
              <a:rPr lang="zh-CN" altLang="en-US" sz="2400" b="1" dirty="0">
                <a:solidFill>
                  <a:srgbClr val="C00000"/>
                </a:solidFill>
                <a:latin typeface="微软雅黑" panose="020B0503020204020204" pitchFamily="34" charset="-122"/>
                <a:ea typeface="微软雅黑" panose="020B0503020204020204" pitchFamily="34" charset="-122"/>
              </a:rPr>
              <a:t>诉求</a:t>
            </a:r>
            <a:endParaRPr lang="en-US" altLang="zh-CN" sz="2400" b="1" dirty="0">
              <a:solidFill>
                <a:srgbClr val="C00000"/>
              </a:solidFill>
              <a:latin typeface="微软雅黑" panose="020B0503020204020204" pitchFamily="34" charset="-122"/>
              <a:ea typeface="微软雅黑" panose="020B0503020204020204" pitchFamily="34" charset="-122"/>
            </a:endParaRPr>
          </a:p>
          <a:p>
            <a:pPr lvl="1">
              <a:lnSpc>
                <a:spcPct val="150000"/>
              </a:lnSpc>
            </a:pPr>
            <a:r>
              <a:rPr lang="zh-CN" altLang="en-US" sz="1800" dirty="0">
                <a:latin typeface="微软雅黑" panose="020B0503020204020204" pitchFamily="34" charset="-122"/>
                <a:ea typeface="微软雅黑" panose="020B0503020204020204" pitchFamily="34" charset="-122"/>
              </a:rPr>
              <a:t>卡量大，无法应对实名制</a:t>
            </a:r>
            <a:endParaRPr lang="en-US" altLang="zh-CN" sz="1800" dirty="0">
              <a:latin typeface="微软雅黑" panose="020B0503020204020204" pitchFamily="34" charset="-122"/>
              <a:ea typeface="微软雅黑" panose="020B0503020204020204" pitchFamily="34" charset="-122"/>
            </a:endParaRPr>
          </a:p>
          <a:p>
            <a:pPr lvl="1">
              <a:lnSpc>
                <a:spcPct val="150000"/>
              </a:lnSpc>
            </a:pPr>
            <a:r>
              <a:rPr lang="zh-CN" altLang="en-US" sz="1800" dirty="0">
                <a:latin typeface="微软雅黑" panose="020B0503020204020204" pitchFamily="34" charset="-122"/>
                <a:ea typeface="微软雅黑" panose="020B0503020204020204" pitchFamily="34" charset="-122"/>
              </a:rPr>
              <a:t>需要设备带</a:t>
            </a:r>
            <a:r>
              <a:rPr lang="en-US" altLang="zh-CN" sz="1800" dirty="0" err="1">
                <a:latin typeface="微软雅黑" panose="020B0503020204020204" pitchFamily="34" charset="-122"/>
                <a:ea typeface="微软雅黑" panose="020B0503020204020204" pitchFamily="34" charset="-122"/>
              </a:rPr>
              <a:t>sim</a:t>
            </a:r>
            <a:r>
              <a:rPr lang="zh-CN" altLang="en-US" sz="1800" dirty="0">
                <a:latin typeface="微软雅黑" panose="020B0503020204020204" pitchFamily="34" charset="-122"/>
                <a:ea typeface="微软雅黑" panose="020B0503020204020204" pitchFamily="34" charset="-122"/>
              </a:rPr>
              <a:t>卡测试，以减少退货率</a:t>
            </a:r>
            <a:endParaRPr lang="en-US" altLang="zh-CN" sz="1800" dirty="0">
              <a:latin typeface="微软雅黑" panose="020B0503020204020204" pitchFamily="34" charset="-122"/>
              <a:ea typeface="微软雅黑" panose="020B0503020204020204" pitchFamily="34" charset="-122"/>
            </a:endParaRPr>
          </a:p>
          <a:p>
            <a:pPr lvl="1">
              <a:lnSpc>
                <a:spcPct val="150000"/>
              </a:lnSpc>
            </a:pPr>
            <a:r>
              <a:rPr lang="zh-CN" altLang="en-US" sz="1800" dirty="0">
                <a:latin typeface="微软雅黑" panose="020B0503020204020204" pitchFamily="34" charset="-122"/>
                <a:ea typeface="微软雅黑" panose="020B0503020204020204" pitchFamily="34" charset="-122"/>
              </a:rPr>
              <a:t>服务不能中断，需实时了解设备运营状况，</a:t>
            </a:r>
            <a:endParaRPr lang="en-US" altLang="zh-CN" sz="1800" dirty="0">
              <a:latin typeface="微软雅黑" panose="020B0503020204020204" pitchFamily="34" charset="-122"/>
              <a:ea typeface="微软雅黑" panose="020B0503020204020204" pitchFamily="34" charset="-122"/>
            </a:endParaRPr>
          </a:p>
          <a:p>
            <a:pPr>
              <a:lnSpc>
                <a:spcPct val="150000"/>
              </a:lnSpc>
            </a:pPr>
            <a:endParaRPr lang="en-US" altLang="zh-CN" sz="18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400" b="1" dirty="0">
                <a:solidFill>
                  <a:srgbClr val="C00000"/>
                </a:solidFill>
                <a:latin typeface="微软雅黑" panose="020B0503020204020204" pitchFamily="34" charset="-122"/>
                <a:ea typeface="微软雅黑" panose="020B0503020204020204" pitchFamily="34" charset="-122"/>
              </a:rPr>
              <a:t>行业特点：</a:t>
            </a:r>
            <a:endParaRPr lang="en-US" altLang="zh-CN" sz="2400" b="1" dirty="0">
              <a:solidFill>
                <a:srgbClr val="C00000"/>
              </a:solidFill>
              <a:latin typeface="微软雅黑" panose="020B0503020204020204" pitchFamily="34" charset="-122"/>
              <a:ea typeface="微软雅黑" panose="020B0503020204020204" pitchFamily="34" charset="-122"/>
            </a:endParaRPr>
          </a:p>
          <a:p>
            <a:pPr lvl="1">
              <a:lnSpc>
                <a:spcPct val="150000"/>
              </a:lnSpc>
            </a:pPr>
            <a:r>
              <a:rPr lang="zh-CN" altLang="en-US" sz="1800" dirty="0">
                <a:latin typeface="微软雅黑" panose="020B0503020204020204" pitchFamily="34" charset="-122"/>
                <a:ea typeface="微软雅黑" panose="020B0503020204020204" pitchFamily="34" charset="-122"/>
              </a:rPr>
              <a:t>超大流量（视频，</a:t>
            </a:r>
            <a:r>
              <a:rPr lang="en-US" altLang="zh-CN" sz="1800" dirty="0" err="1">
                <a:latin typeface="微软雅黑" panose="020B0503020204020204" pitchFamily="34" charset="-122"/>
                <a:ea typeface="微软雅黑" panose="020B0503020204020204" pitchFamily="34" charset="-122"/>
              </a:rPr>
              <a:t>wifi</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lvl="1">
              <a:lnSpc>
                <a:spcPct val="150000"/>
              </a:lnSpc>
            </a:pPr>
            <a:r>
              <a:rPr lang="zh-CN" altLang="en-US" sz="1800" dirty="0">
                <a:latin typeface="微软雅黑" panose="020B0503020204020204" pitchFamily="34" charset="-122"/>
                <a:ea typeface="微软雅黑" panose="020B0503020204020204" pitchFamily="34" charset="-122"/>
              </a:rPr>
              <a:t>流量池</a:t>
            </a:r>
            <a:endParaRPr lang="en-US" altLang="zh-CN" sz="1800" dirty="0">
              <a:latin typeface="微软雅黑" panose="020B0503020204020204" pitchFamily="34" charset="-122"/>
              <a:ea typeface="微软雅黑" panose="020B0503020204020204" pitchFamily="34" charset="-122"/>
            </a:endParaRPr>
          </a:p>
          <a:p>
            <a:pPr lvl="1">
              <a:lnSpc>
                <a:spcPct val="150000"/>
              </a:lnSpc>
            </a:pPr>
            <a:r>
              <a:rPr lang="zh-CN" altLang="en-US" sz="1800" dirty="0">
                <a:latin typeface="微软雅黑" panose="020B0503020204020204" pitchFamily="34" charset="-122"/>
                <a:ea typeface="微软雅黑" panose="020B0503020204020204" pitchFamily="34" charset="-122"/>
              </a:rPr>
              <a:t>闲时</a:t>
            </a:r>
            <a:r>
              <a:rPr lang="zh-CN" altLang="en-US" sz="1800" dirty="0" smtClean="0">
                <a:latin typeface="微软雅黑" panose="020B0503020204020204" pitchFamily="34" charset="-122"/>
                <a:ea typeface="微软雅黑" panose="020B0503020204020204" pitchFamily="34" charset="-122"/>
              </a:rPr>
              <a:t>流量</a:t>
            </a:r>
            <a:endParaRPr lang="en-US" altLang="zh-CN" sz="1800" dirty="0">
              <a:latin typeface="微软雅黑" panose="020B0503020204020204" pitchFamily="34" charset="-122"/>
              <a:ea typeface="微软雅黑" panose="020B0503020204020204" pitchFamily="34" charset="-122"/>
            </a:endParaRPr>
          </a:p>
          <a:p>
            <a:pPr>
              <a:lnSpc>
                <a:spcPct val="150000"/>
              </a:lnSpc>
            </a:pPr>
            <a:endParaRPr lang="en-US" altLang="zh-CN" sz="1800" dirty="0">
              <a:latin typeface="微软雅黑" panose="020B0503020204020204" pitchFamily="34" charset="-122"/>
              <a:ea typeface="微软雅黑" panose="020B0503020204020204" pitchFamily="34" charset="-122"/>
            </a:endParaRPr>
          </a:p>
          <a:p>
            <a:pPr>
              <a:lnSpc>
                <a:spcPct val="150000"/>
              </a:lnSpc>
            </a:pPr>
            <a:endParaRPr lang="en-US" altLang="zh-CN" sz="1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943535" y="2930036"/>
            <a:ext cx="4739962" cy="3471035"/>
          </a:xfrm>
          <a:prstGeom prst="rect">
            <a:avLst/>
          </a:prstGeom>
        </p:spPr>
      </p:pic>
    </p:spTree>
    <p:extLst>
      <p:ext uri="{BB962C8B-B14F-4D97-AF65-F5344CB8AC3E}">
        <p14:creationId xmlns:p14="http://schemas.microsoft.com/office/powerpoint/2010/main" xmlns="" val="39591484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8"/>
          <p:cNvPicPr>
            <a:picLocks noChangeAspect="1" noChangeArrowheads="1"/>
          </p:cNvPicPr>
          <p:nvPr/>
        </p:nvPicPr>
        <p:blipFill>
          <a:blip r:embed="rId2" cstate="print"/>
          <a:srcRect/>
          <a:stretch>
            <a:fillRect/>
          </a:stretch>
        </p:blipFill>
        <p:spPr bwMode="auto">
          <a:xfrm>
            <a:off x="10653486" y="7938"/>
            <a:ext cx="1422627" cy="822325"/>
          </a:xfrm>
          <a:prstGeom prst="rect">
            <a:avLst/>
          </a:prstGeom>
          <a:noFill/>
          <a:ln w="9525">
            <a:noFill/>
            <a:miter lim="800000"/>
            <a:headEnd/>
            <a:tailEnd/>
          </a:ln>
        </p:spPr>
      </p:pic>
      <p:pic>
        <p:nvPicPr>
          <p:cNvPr id="5" name="Picture 11" descr="未标题-1"/>
          <p:cNvPicPr>
            <a:picLocks noChangeAspect="1" noChangeArrowheads="1"/>
          </p:cNvPicPr>
          <p:nvPr/>
        </p:nvPicPr>
        <p:blipFill>
          <a:blip r:embed="rId3" cstate="print"/>
          <a:srcRect/>
          <a:stretch>
            <a:fillRect/>
          </a:stretch>
        </p:blipFill>
        <p:spPr bwMode="auto">
          <a:xfrm>
            <a:off x="660400" y="857250"/>
            <a:ext cx="11537950" cy="276225"/>
          </a:xfrm>
          <a:prstGeom prst="rect">
            <a:avLst/>
          </a:prstGeom>
          <a:noFill/>
          <a:ln w="9525">
            <a:noFill/>
            <a:miter lim="800000"/>
            <a:headEnd/>
            <a:tailEnd/>
          </a:ln>
        </p:spPr>
      </p:pic>
      <p:sp>
        <p:nvSpPr>
          <p:cNvPr id="13" name="燕尾形 2"/>
          <p:cNvSpPr>
            <a:spLocks noChangeArrowheads="1"/>
          </p:cNvSpPr>
          <p:nvPr/>
        </p:nvSpPr>
        <p:spPr bwMode="auto">
          <a:xfrm>
            <a:off x="6409834" y="338442"/>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14"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15"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6"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无线</a:t>
            </a:r>
            <a:r>
              <a:rPr lang="en-US" altLang="zh-CN" b="1" dirty="0" smtClean="0">
                <a:solidFill>
                  <a:schemeClr val="bg1">
                    <a:lumMod val="50000"/>
                  </a:schemeClr>
                </a:solidFill>
                <a:latin typeface="微软雅黑" pitchFamily="34" charset="-122"/>
                <a:ea typeface="微软雅黑" pitchFamily="34" charset="-122"/>
                <a:sym typeface="Impact" pitchFamily="34" charset="0"/>
              </a:rPr>
              <a:t>POS</a:t>
            </a:r>
            <a:endParaRPr lang="zh-CN" altLang="en-US" b="1" dirty="0">
              <a:solidFill>
                <a:schemeClr val="bg1">
                  <a:lumMod val="50000"/>
                </a:schemeClr>
              </a:solidFill>
              <a:latin typeface="微软雅黑" pitchFamily="34" charset="-122"/>
              <a:ea typeface="微软雅黑" pitchFamily="34" charset="-122"/>
            </a:endParaRPr>
          </a:p>
        </p:txBody>
      </p:sp>
      <p:sp>
        <p:nvSpPr>
          <p:cNvPr id="17"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rPr>
              <a:t>移动媒体</a:t>
            </a:r>
            <a:endParaRPr lang="zh-CN" altLang="en-US" b="1" dirty="0">
              <a:solidFill>
                <a:schemeClr val="bg1"/>
              </a:solidFill>
              <a:latin typeface="微软雅黑" pitchFamily="34" charset="-122"/>
              <a:ea typeface="微软雅黑" pitchFamily="34" charset="-122"/>
            </a:endParaRPr>
          </a:p>
        </p:txBody>
      </p:sp>
      <p:sp>
        <p:nvSpPr>
          <p:cNvPr id="18"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智能抄表</a:t>
            </a:r>
            <a:endParaRPr lang="zh-CN" altLang="en-US" b="1" dirty="0">
              <a:solidFill>
                <a:schemeClr val="bg1">
                  <a:lumMod val="50000"/>
                </a:schemeClr>
              </a:solidFill>
              <a:latin typeface="微软雅黑" pitchFamily="34" charset="-122"/>
              <a:ea typeface="微软雅黑" pitchFamily="34" charset="-122"/>
            </a:endParaRPr>
          </a:p>
        </p:txBody>
      </p:sp>
      <p:sp>
        <p:nvSpPr>
          <p:cNvPr id="19"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标题 1"/>
          <p:cNvSpPr>
            <a:spLocks noGrp="1"/>
          </p:cNvSpPr>
          <p:nvPr>
            <p:ph type="title"/>
          </p:nvPr>
        </p:nvSpPr>
        <p:spPr>
          <a:xfrm>
            <a:off x="625999" y="1307491"/>
            <a:ext cx="2567144" cy="488506"/>
          </a:xfrm>
        </p:spPr>
        <p:style>
          <a:lnRef idx="3">
            <a:schemeClr val="lt1"/>
          </a:lnRef>
          <a:fillRef idx="1">
            <a:schemeClr val="accent5"/>
          </a:fillRef>
          <a:effectRef idx="1">
            <a:schemeClr val="accent5"/>
          </a:effectRef>
          <a:fontRef idx="minor">
            <a:schemeClr val="lt1"/>
          </a:fontRef>
        </p:style>
        <p:txBody>
          <a:bodyPr>
            <a:normAutofit/>
          </a:bodyPr>
          <a:lstStyle/>
          <a:p>
            <a:r>
              <a:rPr lang="en-US" altLang="zh-CN" sz="1999" b="1" dirty="0" smtClean="0">
                <a:latin typeface="微软雅黑" panose="020B0503020204020204" pitchFamily="34" charset="-122"/>
                <a:ea typeface="微软雅黑" panose="020B0503020204020204" pitchFamily="34" charset="-122"/>
              </a:rPr>
              <a:t>	</a:t>
            </a:r>
            <a:r>
              <a:rPr lang="zh-CN" altLang="en-US" sz="1999" b="1" dirty="0" smtClean="0">
                <a:latin typeface="微软雅黑" panose="020B0503020204020204" pitchFamily="34" charset="-122"/>
                <a:ea typeface="微软雅黑" panose="020B0503020204020204" pitchFamily="34" charset="-122"/>
              </a:rPr>
              <a:t>案例</a:t>
            </a:r>
            <a:endParaRPr lang="zh-CN" altLang="en-US" sz="1999" b="1" dirty="0">
              <a:latin typeface="微软雅黑" panose="020B0503020204020204" pitchFamily="34" charset="-122"/>
              <a:ea typeface="微软雅黑" panose="020B0503020204020204" pitchFamily="34" charset="-122"/>
            </a:endParaRPr>
          </a:p>
        </p:txBody>
      </p:sp>
      <p:sp>
        <p:nvSpPr>
          <p:cNvPr id="12" name="内容占位符 2"/>
          <p:cNvSpPr>
            <a:spLocks noGrp="1"/>
          </p:cNvSpPr>
          <p:nvPr>
            <p:ph idx="1"/>
          </p:nvPr>
        </p:nvSpPr>
        <p:spPr>
          <a:xfrm>
            <a:off x="847272" y="2525777"/>
            <a:ext cx="9661070" cy="2481652"/>
          </a:xfrm>
        </p:spPr>
        <p:txBody>
          <a:bodyPr>
            <a:normAutofit/>
          </a:bodyPr>
          <a:lstStyle/>
          <a:p>
            <a:pPr marL="0" indent="0">
              <a:buNone/>
            </a:pPr>
            <a:r>
              <a:rPr lang="zh-CN" altLang="en-US" sz="2400" b="1" dirty="0">
                <a:solidFill>
                  <a:srgbClr val="C00000"/>
                </a:solidFill>
                <a:latin typeface="微软雅黑" panose="020B0503020204020204" pitchFamily="34" charset="-122"/>
                <a:ea typeface="微软雅黑" panose="020B0503020204020204" pitchFamily="34" charset="-122"/>
              </a:rPr>
              <a:t>合力易达文化传媒：</a:t>
            </a:r>
            <a:endParaRPr lang="en-US" altLang="zh-CN" sz="2400" b="1" dirty="0">
              <a:solidFill>
                <a:srgbClr val="C00000"/>
              </a:solidFill>
              <a:latin typeface="微软雅黑" panose="020B0503020204020204" pitchFamily="34" charset="-122"/>
              <a:ea typeface="微软雅黑" panose="020B0503020204020204" pitchFamily="34" charset="-122"/>
            </a:endParaRPr>
          </a:p>
          <a:p>
            <a:pPr marL="0" indent="0">
              <a:buNone/>
            </a:pPr>
            <a:endParaRPr lang="en-US" altLang="zh-CN" sz="24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产品：智能屏幕，精准人脸识别</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广告推送，户外公益广告，免费</a:t>
            </a:r>
            <a:r>
              <a:rPr lang="en-US" altLang="zh-CN" dirty="0" err="1">
                <a:latin typeface="微软雅黑" panose="020B0503020204020204" pitchFamily="34" charset="-122"/>
                <a:ea typeface="微软雅黑" panose="020B0503020204020204" pitchFamily="34" charset="-122"/>
              </a:rPr>
              <a:t>wifi</a:t>
            </a:r>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年需求</a:t>
            </a:r>
            <a:r>
              <a:rPr lang="en-US" altLang="zh-CN" b="1" dirty="0">
                <a:solidFill>
                  <a:srgbClr val="C00000"/>
                </a:solidFill>
                <a:latin typeface="微软雅黑" panose="020B0503020204020204" pitchFamily="34" charset="-122"/>
                <a:ea typeface="微软雅黑" panose="020B0503020204020204" pitchFamily="34" charset="-122"/>
              </a:rPr>
              <a:t>7</a:t>
            </a:r>
            <a:r>
              <a:rPr lang="zh-CN" altLang="en-US" b="1" dirty="0">
                <a:solidFill>
                  <a:srgbClr val="C00000"/>
                </a:solidFill>
                <a:latin typeface="微软雅黑" panose="020B0503020204020204" pitchFamily="34" charset="-122"/>
                <a:ea typeface="微软雅黑" panose="020B0503020204020204" pitchFamily="34" charset="-122"/>
              </a:rPr>
              <a:t>万</a:t>
            </a:r>
            <a:r>
              <a:rPr lang="zh-CN" altLang="en-US" dirty="0">
                <a:latin typeface="微软雅黑" panose="020B0503020204020204" pitchFamily="34" charset="-122"/>
                <a:ea typeface="微软雅黑" panose="020B0503020204020204" pitchFamily="34" charset="-122"/>
              </a:rPr>
              <a:t>张</a:t>
            </a:r>
            <a:r>
              <a:rPr lang="en-US" altLang="zh-CN" dirty="0" err="1">
                <a:latin typeface="微软雅黑" panose="020B0503020204020204" pitchFamily="34" charset="-122"/>
                <a:ea typeface="微软雅黑" panose="020B0503020204020204" pitchFamily="34" charset="-122"/>
              </a:rPr>
              <a:t>sim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ARPU</a:t>
            </a:r>
            <a:r>
              <a:rPr lang="zh-CN" altLang="en-US" dirty="0">
                <a:latin typeface="微软雅黑" panose="020B0503020204020204" pitchFamily="34" charset="-122"/>
                <a:ea typeface="微软雅黑" panose="020B0503020204020204" pitchFamily="34" charset="-122"/>
              </a:rPr>
              <a:t>￥</a:t>
            </a:r>
            <a:r>
              <a:rPr lang="en-US" altLang="zh-CN" b="1" dirty="0">
                <a:solidFill>
                  <a:srgbClr val="C00000"/>
                </a:solidFill>
                <a:latin typeface="微软雅黑" panose="020B0503020204020204" pitchFamily="34" charset="-122"/>
                <a:ea typeface="微软雅黑" panose="020B0503020204020204" pitchFamily="34" charset="-122"/>
              </a:rPr>
              <a:t>70</a:t>
            </a: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42754161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7"/>
          <p:cNvSpPr txBox="1">
            <a:spLocks/>
          </p:cNvSpPr>
          <p:nvPr/>
        </p:nvSpPr>
        <p:spPr>
          <a:xfrm>
            <a:off x="379365" y="452396"/>
            <a:ext cx="11428512" cy="419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b="1" dirty="0" smtClean="0">
                <a:solidFill>
                  <a:schemeClr val="bg1"/>
                </a:solidFill>
                <a:latin typeface="微软雅黑" panose="020B0503020204020204" pitchFamily="34" charset="-122"/>
              </a:rPr>
              <a:t>美国案例</a:t>
            </a:r>
            <a:endParaRPr lang="en-US" sz="3600" b="1" dirty="0">
              <a:solidFill>
                <a:schemeClr val="bg1"/>
              </a:solidFill>
              <a:latin typeface="微软雅黑" panose="020B0503020204020204" pitchFamily="34" charset="-122"/>
            </a:endParaRPr>
          </a:p>
        </p:txBody>
      </p:sp>
      <p:sp>
        <p:nvSpPr>
          <p:cNvPr id="9" name="TextBox 14"/>
          <p:cNvSpPr txBox="1"/>
          <p:nvPr/>
        </p:nvSpPr>
        <p:spPr>
          <a:xfrm>
            <a:off x="6276439" y="661946"/>
            <a:ext cx="5531438" cy="523220"/>
          </a:xfrm>
          <a:prstGeom prst="rect">
            <a:avLst/>
          </a:prstGeom>
          <a:noFill/>
          <a:ln>
            <a:noFill/>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业务增长，</a:t>
            </a:r>
            <a:r>
              <a:rPr lang="en-US" sz="2800" b="1" dirty="0" smtClean="0">
                <a:solidFill>
                  <a:schemeClr val="tx2">
                    <a:lumMod val="20000"/>
                    <a:lumOff val="80000"/>
                  </a:schemeClr>
                </a:solidFill>
                <a:latin typeface="微软雅黑" panose="020B0503020204020204" pitchFamily="34" charset="-122"/>
                <a:ea typeface="微软雅黑" panose="020B0503020204020204" pitchFamily="34" charset="-122"/>
              </a:rPr>
              <a:t>80% </a:t>
            </a:r>
            <a:r>
              <a:rPr lang="zh-CN" altLang="en-US" sz="2000" b="1" dirty="0" smtClean="0">
                <a:solidFill>
                  <a:schemeClr val="bg1"/>
                </a:solidFill>
                <a:latin typeface="微软雅黑" panose="020B0503020204020204" pitchFamily="34" charset="-122"/>
                <a:ea typeface="微软雅黑" panose="020B0503020204020204" pitchFamily="34" charset="-122"/>
              </a:rPr>
              <a:t>原因是因为物联网平台</a:t>
            </a:r>
            <a:endParaRPr 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1607" y="1334714"/>
            <a:ext cx="12223607" cy="5523286"/>
            <a:chOff x="698531" y="1317896"/>
            <a:chExt cx="10063948" cy="4188460"/>
          </a:xfrm>
        </p:grpSpPr>
        <p:pic>
          <p:nvPicPr>
            <p:cNvPr id="2" name="Picture 2"/>
            <p:cNvPicPr>
              <a:picLocks noChangeAspect="1"/>
            </p:cNvPicPr>
            <p:nvPr/>
          </p:nvPicPr>
          <p:blipFill>
            <a:blip r:embed="rId3" cstate="print"/>
            <a:stretch>
              <a:fillRect/>
            </a:stretch>
          </p:blipFill>
          <p:spPr>
            <a:xfrm>
              <a:off x="698531" y="1317896"/>
              <a:ext cx="10063948" cy="4188460"/>
            </a:xfrm>
            <a:prstGeom prst="rect">
              <a:avLst/>
            </a:prstGeom>
          </p:spPr>
        </p:pic>
        <p:cxnSp>
          <p:nvCxnSpPr>
            <p:cNvPr id="4" name="Straight Arrow Connector 5"/>
            <p:cNvCxnSpPr/>
            <p:nvPr/>
          </p:nvCxnSpPr>
          <p:spPr>
            <a:xfrm>
              <a:off x="3835860" y="3719464"/>
              <a:ext cx="0" cy="537882"/>
            </a:xfrm>
            <a:prstGeom prst="straightConnector1">
              <a:avLst/>
            </a:prstGeom>
            <a:ln w="381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sp>
          <p:nvSpPr>
            <p:cNvPr id="5" name="TextBox 9"/>
            <p:cNvSpPr txBox="1"/>
            <p:nvPr/>
          </p:nvSpPr>
          <p:spPr>
            <a:xfrm>
              <a:off x="2486772" y="2679401"/>
              <a:ext cx="2698175" cy="954107"/>
            </a:xfrm>
            <a:prstGeom prst="rect">
              <a:avLst/>
            </a:prstGeom>
            <a:noFill/>
          </p:spPr>
          <p:txBody>
            <a:bodyPr wrap="none" rtlCol="0">
              <a:spAutoFit/>
            </a:bodyPr>
            <a:lstStyle/>
            <a:p>
              <a:pPr algn="ctr"/>
              <a:r>
                <a:rPr lang="zh-CN" altLang="en-US" sz="2800" dirty="0" smtClean="0">
                  <a:latin typeface="微软雅黑" panose="020B0503020204020204" pitchFamily="34" charset="-122"/>
                  <a:ea typeface="微软雅黑" panose="020B0503020204020204" pitchFamily="34" charset="-122"/>
                </a:rPr>
                <a:t>启用物联网平台</a:t>
              </a:r>
              <a:endParaRPr lang="en-US" altLang="zh-CN" sz="2800" dirty="0" smtClean="0">
                <a:latin typeface="微软雅黑" panose="020B0503020204020204" pitchFamily="34" charset="-122"/>
                <a:ea typeface="微软雅黑" panose="020B0503020204020204" pitchFamily="34" charset="-122"/>
              </a:endParaRPr>
            </a:p>
            <a:p>
              <a:pPr algn="ctr"/>
              <a:r>
                <a:rPr lang="zh-CN" altLang="en-US" sz="2800" dirty="0" smtClean="0">
                  <a:latin typeface="微软雅黑" panose="020B0503020204020204" pitchFamily="34" charset="-122"/>
                  <a:ea typeface="微软雅黑" panose="020B0503020204020204" pitchFamily="34" charset="-122"/>
                </a:rPr>
                <a:t>（</a:t>
              </a:r>
              <a:r>
                <a:rPr lang="en-US" altLang="zh-CN" sz="2800" dirty="0" smtClean="0">
                  <a:latin typeface="微软雅黑" panose="020B0503020204020204" pitchFamily="34" charset="-122"/>
                  <a:ea typeface="微软雅黑" panose="020B0503020204020204" pitchFamily="34" charset="-122"/>
                </a:rPr>
                <a:t>Jasper</a:t>
              </a:r>
              <a:r>
                <a:rPr lang="zh-CN" altLang="en-US" sz="2800" dirty="0" smtClean="0">
                  <a:latin typeface="微软雅黑" panose="020B0503020204020204" pitchFamily="34" charset="-122"/>
                  <a:ea typeface="微软雅黑" panose="020B0503020204020204" pitchFamily="34" charset="-122"/>
                </a:rPr>
                <a:t>）</a:t>
              </a:r>
              <a:endParaRPr lang="en-US" sz="2800" dirty="0">
                <a:latin typeface="微软雅黑" panose="020B0503020204020204" pitchFamily="34" charset="-122"/>
                <a:ea typeface="微软雅黑" panose="020B0503020204020204" pitchFamily="34" charset="-122"/>
              </a:endParaRPr>
            </a:p>
          </p:txBody>
        </p:sp>
        <p:sp>
          <p:nvSpPr>
            <p:cNvPr id="6" name="TextBox 10"/>
            <p:cNvSpPr txBox="1"/>
            <p:nvPr/>
          </p:nvSpPr>
          <p:spPr>
            <a:xfrm>
              <a:off x="4086619" y="4050880"/>
              <a:ext cx="962123" cy="523220"/>
            </a:xfrm>
            <a:prstGeom prst="rect">
              <a:avLst/>
            </a:prstGeom>
            <a:noFill/>
          </p:spPr>
          <p:txBody>
            <a:bodyPr wrap="none" rtlCol="0">
              <a:spAutoFit/>
            </a:bodyPr>
            <a:lstStyle/>
            <a:p>
              <a:r>
                <a:rPr lang="en-US" sz="2800" b="1" dirty="0" smtClean="0">
                  <a:solidFill>
                    <a:srgbClr val="F0720A"/>
                  </a:solidFill>
                  <a:latin typeface="微软雅黑" panose="020B0503020204020204" pitchFamily="34" charset="-122"/>
                  <a:ea typeface="微软雅黑" panose="020B0503020204020204" pitchFamily="34" charset="-122"/>
                </a:rPr>
                <a:t>26%</a:t>
              </a:r>
              <a:endParaRPr lang="en-US" sz="2800" b="1" dirty="0">
                <a:solidFill>
                  <a:srgbClr val="F0720A"/>
                </a:solidFill>
                <a:latin typeface="微软雅黑" panose="020B0503020204020204" pitchFamily="34" charset="-122"/>
                <a:ea typeface="微软雅黑" panose="020B0503020204020204" pitchFamily="34" charset="-122"/>
              </a:endParaRPr>
            </a:p>
          </p:txBody>
        </p:sp>
        <p:sp>
          <p:nvSpPr>
            <p:cNvPr id="7" name="TextBox 11"/>
            <p:cNvSpPr txBox="1"/>
            <p:nvPr/>
          </p:nvSpPr>
          <p:spPr>
            <a:xfrm>
              <a:off x="8478784" y="1882488"/>
              <a:ext cx="962123" cy="523220"/>
            </a:xfrm>
            <a:prstGeom prst="rect">
              <a:avLst/>
            </a:prstGeom>
            <a:noFill/>
          </p:spPr>
          <p:txBody>
            <a:bodyPr wrap="none" rtlCol="0">
              <a:spAutoFit/>
            </a:bodyPr>
            <a:lstStyle/>
            <a:p>
              <a:r>
                <a:rPr lang="en-US" sz="2800" b="1" dirty="0" smtClean="0">
                  <a:solidFill>
                    <a:srgbClr val="F0720A"/>
                  </a:solidFill>
                  <a:latin typeface="微软雅黑" panose="020B0503020204020204" pitchFamily="34" charset="-122"/>
                  <a:ea typeface="微软雅黑" panose="020B0503020204020204" pitchFamily="34" charset="-122"/>
                </a:rPr>
                <a:t>44%</a:t>
              </a:r>
              <a:endParaRPr lang="en-US" sz="2800" b="1" dirty="0">
                <a:solidFill>
                  <a:srgbClr val="F0720A"/>
                </a:solidFill>
                <a:latin typeface="微软雅黑" panose="020B0503020204020204" pitchFamily="34" charset="-122"/>
                <a:ea typeface="微软雅黑" panose="020B0503020204020204" pitchFamily="34" charset="-122"/>
              </a:endParaRPr>
            </a:p>
          </p:txBody>
        </p:sp>
        <p:sp>
          <p:nvSpPr>
            <p:cNvPr id="10" name="TextBox 15"/>
            <p:cNvSpPr txBox="1"/>
            <p:nvPr/>
          </p:nvSpPr>
          <p:spPr>
            <a:xfrm rot="20744684">
              <a:off x="5363918" y="2164536"/>
              <a:ext cx="3004349" cy="461665"/>
            </a:xfrm>
            <a:prstGeom prst="rect">
              <a:avLst/>
            </a:prstGeom>
            <a:noFill/>
          </p:spPr>
          <p:txBody>
            <a:bodyPr wrap="none" rtlCol="0">
              <a:spAutoFit/>
            </a:bodyPr>
            <a:lstStyle>
              <a:defPPr>
                <a:defRPr lang="en-US"/>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zh-CN" altLang="en-US" sz="2400" b="1" dirty="0" smtClean="0">
                  <a:latin typeface="微软雅黑" panose="020B0503020204020204" pitchFamily="34" charset="-122"/>
                  <a:ea typeface="微软雅黑" panose="020B0503020204020204" pitchFamily="34" charset="-122"/>
                </a:rPr>
                <a:t>市场份额增加了</a:t>
              </a:r>
              <a:r>
                <a:rPr lang="en-US" altLang="zh-CN" sz="2400" b="1" dirty="0" smtClean="0">
                  <a:latin typeface="微软雅黑" panose="020B0503020204020204" pitchFamily="34" charset="-122"/>
                  <a:ea typeface="微软雅黑" panose="020B0503020204020204" pitchFamily="34" charset="-122"/>
                </a:rPr>
                <a:t>70%</a:t>
              </a:r>
              <a:endParaRPr lang="en-US" sz="24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1382839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8"/>
          <p:cNvPicPr>
            <a:picLocks noChangeAspect="1" noChangeArrowheads="1"/>
          </p:cNvPicPr>
          <p:nvPr/>
        </p:nvPicPr>
        <p:blipFill>
          <a:blip r:embed="rId2" cstate="print"/>
          <a:srcRect/>
          <a:stretch>
            <a:fillRect/>
          </a:stretch>
        </p:blipFill>
        <p:spPr bwMode="auto">
          <a:xfrm>
            <a:off x="10653486" y="7938"/>
            <a:ext cx="1422627" cy="822325"/>
          </a:xfrm>
          <a:prstGeom prst="rect">
            <a:avLst/>
          </a:prstGeom>
          <a:noFill/>
          <a:ln w="9525">
            <a:noFill/>
            <a:miter lim="800000"/>
            <a:headEnd/>
            <a:tailEnd/>
          </a:ln>
        </p:spPr>
      </p:pic>
      <p:pic>
        <p:nvPicPr>
          <p:cNvPr id="5" name="Picture 11" descr="未标题-1"/>
          <p:cNvPicPr>
            <a:picLocks noChangeAspect="1" noChangeArrowheads="1"/>
          </p:cNvPicPr>
          <p:nvPr/>
        </p:nvPicPr>
        <p:blipFill>
          <a:blip r:embed="rId3" cstate="print"/>
          <a:srcRect/>
          <a:stretch>
            <a:fillRect/>
          </a:stretch>
        </p:blipFill>
        <p:spPr bwMode="auto">
          <a:xfrm>
            <a:off x="660400" y="857250"/>
            <a:ext cx="11537950" cy="276225"/>
          </a:xfrm>
          <a:prstGeom prst="rect">
            <a:avLst/>
          </a:prstGeom>
          <a:noFill/>
          <a:ln w="9525">
            <a:noFill/>
            <a:miter lim="800000"/>
            <a:headEnd/>
            <a:tailEnd/>
          </a:ln>
        </p:spPr>
      </p:pic>
      <p:sp>
        <p:nvSpPr>
          <p:cNvPr id="13" name="燕尾形 2"/>
          <p:cNvSpPr>
            <a:spLocks noChangeArrowheads="1"/>
          </p:cNvSpPr>
          <p:nvPr/>
        </p:nvSpPr>
        <p:spPr bwMode="auto">
          <a:xfrm>
            <a:off x="6409834" y="338442"/>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14"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15"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6"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无线</a:t>
            </a:r>
            <a:r>
              <a:rPr lang="en-US" altLang="zh-CN" b="1" dirty="0" smtClean="0">
                <a:solidFill>
                  <a:schemeClr val="bg1">
                    <a:lumMod val="50000"/>
                  </a:schemeClr>
                </a:solidFill>
                <a:latin typeface="微软雅黑" pitchFamily="34" charset="-122"/>
                <a:ea typeface="微软雅黑" pitchFamily="34" charset="-122"/>
                <a:sym typeface="Impact" pitchFamily="34" charset="0"/>
              </a:rPr>
              <a:t>POS</a:t>
            </a:r>
            <a:endParaRPr lang="zh-CN" altLang="en-US" b="1" dirty="0">
              <a:solidFill>
                <a:schemeClr val="bg1">
                  <a:lumMod val="50000"/>
                </a:schemeClr>
              </a:solidFill>
              <a:latin typeface="微软雅黑" pitchFamily="34" charset="-122"/>
              <a:ea typeface="微软雅黑" pitchFamily="34" charset="-122"/>
            </a:endParaRPr>
          </a:p>
        </p:txBody>
      </p:sp>
      <p:sp>
        <p:nvSpPr>
          <p:cNvPr id="17"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rPr>
              <a:t>移动媒体</a:t>
            </a:r>
            <a:endParaRPr lang="zh-CN" altLang="en-US" b="1" dirty="0">
              <a:solidFill>
                <a:schemeClr val="bg1"/>
              </a:solidFill>
              <a:latin typeface="微软雅黑" pitchFamily="34" charset="-122"/>
              <a:ea typeface="微软雅黑" pitchFamily="34" charset="-122"/>
            </a:endParaRPr>
          </a:p>
        </p:txBody>
      </p:sp>
      <p:sp>
        <p:nvSpPr>
          <p:cNvPr id="18"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智能抄表</a:t>
            </a:r>
            <a:endParaRPr lang="zh-CN" altLang="en-US" b="1" dirty="0">
              <a:solidFill>
                <a:schemeClr val="bg1">
                  <a:lumMod val="50000"/>
                </a:schemeClr>
              </a:solidFill>
              <a:latin typeface="微软雅黑" pitchFamily="34" charset="-122"/>
              <a:ea typeface="微软雅黑" pitchFamily="34" charset="-122"/>
            </a:endParaRPr>
          </a:p>
        </p:txBody>
      </p:sp>
      <p:sp>
        <p:nvSpPr>
          <p:cNvPr id="19"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1" name="标题 1"/>
          <p:cNvSpPr>
            <a:spLocks noGrp="1"/>
          </p:cNvSpPr>
          <p:nvPr>
            <p:ph type="title"/>
          </p:nvPr>
        </p:nvSpPr>
        <p:spPr>
          <a:xfrm>
            <a:off x="625999" y="1307491"/>
            <a:ext cx="2567144" cy="488506"/>
          </a:xfrm>
        </p:spPr>
        <p:style>
          <a:lnRef idx="3">
            <a:schemeClr val="lt1"/>
          </a:lnRef>
          <a:fillRef idx="1">
            <a:schemeClr val="accent5"/>
          </a:fillRef>
          <a:effectRef idx="1">
            <a:schemeClr val="accent5"/>
          </a:effectRef>
          <a:fontRef idx="minor">
            <a:schemeClr val="lt1"/>
          </a:fontRef>
        </p:style>
        <p:txBody>
          <a:bodyPr>
            <a:normAutofit/>
          </a:bodyPr>
          <a:lstStyle/>
          <a:p>
            <a:r>
              <a:rPr lang="en-US" altLang="zh-CN" sz="1999" b="1" dirty="0" smtClean="0">
                <a:latin typeface="微软雅黑" panose="020B0503020204020204" pitchFamily="34" charset="-122"/>
                <a:ea typeface="微软雅黑" panose="020B0503020204020204" pitchFamily="34" charset="-122"/>
              </a:rPr>
              <a:t>	</a:t>
            </a:r>
            <a:r>
              <a:rPr lang="zh-CN" altLang="en-US" sz="1999" b="1" dirty="0" smtClean="0">
                <a:latin typeface="微软雅黑" panose="020B0503020204020204" pitchFamily="34" charset="-122"/>
                <a:ea typeface="微软雅黑" panose="020B0503020204020204" pitchFamily="34" charset="-122"/>
              </a:rPr>
              <a:t>案例</a:t>
            </a:r>
            <a:endParaRPr lang="zh-CN" altLang="en-US" sz="1999" b="1" dirty="0">
              <a:latin typeface="微软雅黑" panose="020B0503020204020204" pitchFamily="34" charset="-122"/>
              <a:ea typeface="微软雅黑" panose="020B0503020204020204" pitchFamily="34" charset="-122"/>
            </a:endParaRPr>
          </a:p>
        </p:txBody>
      </p:sp>
      <p:sp>
        <p:nvSpPr>
          <p:cNvPr id="12" name="内容占位符 2"/>
          <p:cNvSpPr>
            <a:spLocks noGrp="1"/>
          </p:cNvSpPr>
          <p:nvPr>
            <p:ph idx="1"/>
          </p:nvPr>
        </p:nvSpPr>
        <p:spPr>
          <a:xfrm>
            <a:off x="847272" y="2525777"/>
            <a:ext cx="9661070" cy="2481652"/>
          </a:xfrm>
        </p:spPr>
        <p:txBody>
          <a:bodyPr>
            <a:normAutofit/>
          </a:bodyPr>
          <a:lstStyle/>
          <a:p>
            <a:pPr marL="0" indent="0">
              <a:buNone/>
            </a:pPr>
            <a:r>
              <a:rPr lang="zh-CN" altLang="en-US" sz="2400" b="1" dirty="0" smtClean="0">
                <a:solidFill>
                  <a:srgbClr val="C00000"/>
                </a:solidFill>
                <a:latin typeface="微软雅黑" panose="020B0503020204020204" pitchFamily="34" charset="-122"/>
                <a:ea typeface="微软雅黑" panose="020B0503020204020204" pitchFamily="34" charset="-122"/>
              </a:rPr>
              <a:t>山东快发网络科技有限公司：</a:t>
            </a:r>
            <a:endParaRPr lang="en-US" altLang="zh-CN" sz="2400" b="1" dirty="0">
              <a:solidFill>
                <a:srgbClr val="C00000"/>
              </a:solidFill>
              <a:latin typeface="微软雅黑" panose="020B0503020204020204" pitchFamily="34" charset="-122"/>
              <a:ea typeface="微软雅黑" panose="020B0503020204020204" pitchFamily="34" charset="-122"/>
            </a:endParaRPr>
          </a:p>
          <a:p>
            <a:pPr marL="0" indent="0">
              <a:buNone/>
            </a:pPr>
            <a:endParaRPr lang="en-US" altLang="zh-CN" sz="24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产</a:t>
            </a:r>
            <a:r>
              <a:rPr lang="zh-CN" altLang="en-US" dirty="0" smtClean="0">
                <a:latin typeface="微软雅黑" panose="020B0503020204020204" pitchFamily="34" charset="-122"/>
                <a:ea typeface="微软雅黑" panose="020B0503020204020204" pitchFamily="34" charset="-122"/>
              </a:rPr>
              <a:t>品</a:t>
            </a:r>
            <a:endParaRPr lang="en-US" altLang="zh-CN" dirty="0" smtClean="0">
              <a:latin typeface="微软雅黑" panose="020B0503020204020204" pitchFamily="34" charset="-122"/>
              <a:ea typeface="微软雅黑" panose="020B0503020204020204" pitchFamily="34" charset="-122"/>
            </a:endParaRPr>
          </a:p>
          <a:p>
            <a:pPr lvl="2"/>
            <a:r>
              <a:rPr lang="zh-CN" altLang="en-US" dirty="0" smtClean="0">
                <a:latin typeface="微软雅黑" panose="020B0503020204020204" pitchFamily="34" charset="-122"/>
                <a:ea typeface="微软雅黑" panose="020B0503020204020204" pitchFamily="34" charset="-122"/>
              </a:rPr>
              <a:t>智能数字大屏幕</a:t>
            </a:r>
            <a:endParaRPr lang="en-US" altLang="zh-CN" dirty="0" smtClean="0">
              <a:latin typeface="微软雅黑" panose="020B0503020204020204" pitchFamily="34" charset="-122"/>
              <a:ea typeface="微软雅黑" panose="020B0503020204020204" pitchFamily="34" charset="-122"/>
            </a:endParaRPr>
          </a:p>
          <a:p>
            <a:pPr lvl="2"/>
            <a:r>
              <a:rPr lang="zh-CN" altLang="en-US" dirty="0" smtClean="0">
                <a:latin typeface="微软雅黑" panose="020B0503020204020204" pitchFamily="34" charset="-122"/>
                <a:ea typeface="微软雅黑" panose="020B0503020204020204" pitchFamily="34" charset="-122"/>
              </a:rPr>
              <a:t>生活社区</a:t>
            </a:r>
            <a:r>
              <a:rPr lang="en-US" altLang="zh-CN" dirty="0" smtClean="0">
                <a:latin typeface="微软雅黑" panose="020B0503020204020204" pitchFamily="34" charset="-122"/>
                <a:ea typeface="微软雅黑" panose="020B0503020204020204" pitchFamily="34" charset="-122"/>
              </a:rPr>
              <a:t>APP</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年需</a:t>
            </a:r>
            <a:r>
              <a:rPr lang="zh-CN" altLang="en-US" dirty="0" smtClean="0">
                <a:latin typeface="微软雅黑" panose="020B0503020204020204" pitchFamily="34" charset="-122"/>
                <a:ea typeface="微软雅黑" panose="020B0503020204020204" pitchFamily="34" charset="-122"/>
              </a:rPr>
              <a:t>求</a:t>
            </a:r>
            <a:r>
              <a:rPr lang="en-US" altLang="zh-CN" b="1" dirty="0">
                <a:solidFill>
                  <a:srgbClr val="C00000"/>
                </a:solidFill>
                <a:latin typeface="微软雅黑" panose="020B0503020204020204" pitchFamily="34" charset="-122"/>
              </a:rPr>
              <a:t>1</a:t>
            </a:r>
            <a:r>
              <a:rPr lang="zh-CN" altLang="en-US" b="1" dirty="0" smtClean="0">
                <a:solidFill>
                  <a:srgbClr val="C00000"/>
                </a:solidFill>
                <a:latin typeface="微软雅黑" panose="020B0503020204020204" pitchFamily="34" charset="-122"/>
                <a:ea typeface="微软雅黑" panose="020B0503020204020204" pitchFamily="34" charset="-122"/>
              </a:rPr>
              <a:t>万</a:t>
            </a:r>
            <a:r>
              <a:rPr lang="zh-CN" altLang="en-US" dirty="0">
                <a:latin typeface="微软雅黑" panose="020B0503020204020204" pitchFamily="34" charset="-122"/>
                <a:ea typeface="微软雅黑" panose="020B0503020204020204" pitchFamily="34" charset="-122"/>
              </a:rPr>
              <a:t>张</a:t>
            </a:r>
            <a:r>
              <a:rPr lang="en-US" altLang="zh-CN" dirty="0" err="1">
                <a:latin typeface="微软雅黑" panose="020B0503020204020204" pitchFamily="34" charset="-122"/>
                <a:ea typeface="微软雅黑" panose="020B0503020204020204" pitchFamily="34" charset="-122"/>
              </a:rPr>
              <a:t>sim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ARPU</a:t>
            </a:r>
            <a:r>
              <a:rPr lang="zh-CN" altLang="en-US" dirty="0" smtClean="0">
                <a:latin typeface="微软雅黑" panose="020B0503020204020204" pitchFamily="34" charset="-122"/>
                <a:ea typeface="微软雅黑" panose="020B0503020204020204" pitchFamily="34" charset="-122"/>
              </a:rPr>
              <a:t>￥</a:t>
            </a:r>
            <a:endParaRPr lang="en-US" altLang="zh-CN" b="1" dirty="0">
              <a:solidFill>
                <a:srgbClr val="C0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5908911" y="1133475"/>
            <a:ext cx="5606384" cy="3440187"/>
          </a:xfrm>
          <a:prstGeom prst="rect">
            <a:avLst/>
          </a:prstGeom>
        </p:spPr>
      </p:pic>
    </p:spTree>
    <p:extLst>
      <p:ext uri="{BB962C8B-B14F-4D97-AF65-F5344CB8AC3E}">
        <p14:creationId xmlns:p14="http://schemas.microsoft.com/office/powerpoint/2010/main" xmlns="" val="19838575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4"/>
          <p:cNvPicPr>
            <a:picLocks noChangeAspect="1" noChangeArrowheads="1"/>
          </p:cNvPicPr>
          <p:nvPr/>
        </p:nvPicPr>
        <p:blipFill>
          <a:blip r:embed="rId3" cstate="print"/>
          <a:srcRect/>
          <a:stretch>
            <a:fillRect/>
          </a:stretch>
        </p:blipFill>
        <p:spPr bwMode="auto">
          <a:xfrm>
            <a:off x="2382" y="782085"/>
            <a:ext cx="12193585" cy="222163"/>
          </a:xfrm>
          <a:prstGeom prst="rect">
            <a:avLst/>
          </a:prstGeom>
          <a:noFill/>
          <a:ln w="9525">
            <a:noFill/>
            <a:miter lim="800000"/>
            <a:headEnd/>
            <a:tailEnd/>
          </a:ln>
        </p:spPr>
      </p:pic>
      <p:pic>
        <p:nvPicPr>
          <p:cNvPr id="8" name="Picture 11" descr="未标题-1"/>
          <p:cNvPicPr>
            <a:picLocks noChangeAspect="1" noChangeArrowheads="1"/>
          </p:cNvPicPr>
          <p:nvPr/>
        </p:nvPicPr>
        <p:blipFill>
          <a:blip r:embed="rId4" cstate="print"/>
          <a:srcRect/>
          <a:stretch>
            <a:fillRect/>
          </a:stretch>
        </p:blipFill>
        <p:spPr bwMode="auto">
          <a:xfrm>
            <a:off x="662524" y="858256"/>
            <a:ext cx="11533443" cy="276117"/>
          </a:xfrm>
          <a:prstGeom prst="rect">
            <a:avLst/>
          </a:prstGeom>
          <a:noFill/>
          <a:ln w="9525">
            <a:noFill/>
            <a:miter lim="800000"/>
            <a:headEnd/>
            <a:tailEnd/>
          </a:ln>
        </p:spPr>
      </p:pic>
      <p:sp>
        <p:nvSpPr>
          <p:cNvPr id="40" name="TextBox 6"/>
          <p:cNvSpPr>
            <a:spLocks noChangeArrowheads="1"/>
          </p:cNvSpPr>
          <p:nvPr/>
        </p:nvSpPr>
        <p:spPr bwMode="auto">
          <a:xfrm>
            <a:off x="2382" y="1027528"/>
            <a:ext cx="5050553" cy="422065"/>
          </a:xfrm>
          <a:prstGeom prst="rect">
            <a:avLst/>
          </a:prstGeom>
          <a:noFill/>
          <a:ln w="9525">
            <a:noFill/>
            <a:miter lim="800000"/>
            <a:headEnd/>
            <a:tailEnd/>
          </a:ln>
        </p:spPr>
        <p:txBody>
          <a:bodyPr anchor="ctr"/>
          <a:lstStyle/>
          <a:p>
            <a:r>
              <a:rPr lang="en-US" altLang="zh-CN" sz="1999" dirty="0">
                <a:solidFill>
                  <a:srgbClr val="5F5E5C"/>
                </a:solidFill>
                <a:latin typeface="微软雅黑" pitchFamily="34" charset="-122"/>
                <a:ea typeface="微软雅黑" pitchFamily="34" charset="-122"/>
                <a:sym typeface="方正兰亭黑简体" pitchFamily="2" charset="-122"/>
              </a:rPr>
              <a:t>		</a:t>
            </a:r>
            <a:r>
              <a:rPr lang="zh-CN" altLang="en-US" sz="1999" dirty="0">
                <a:solidFill>
                  <a:srgbClr val="5F5E5C"/>
                </a:solidFill>
                <a:latin typeface="微软雅黑" pitchFamily="34" charset="-122"/>
                <a:ea typeface="微软雅黑" pitchFamily="34" charset="-122"/>
                <a:sym typeface="方正兰亭黑简体" pitchFamily="2" charset="-122"/>
              </a:rPr>
              <a:t>移动媒体面临的挑战</a:t>
            </a:r>
            <a:endParaRPr lang="zh-CN" altLang="en-US" sz="1999" dirty="0">
              <a:latin typeface="微软雅黑" pitchFamily="34" charset="-122"/>
              <a:ea typeface="微软雅黑" pitchFamily="34" charset="-122"/>
              <a:sym typeface="Impact" pitchFamily="34" charset="0"/>
            </a:endParaRPr>
          </a:p>
        </p:txBody>
      </p:sp>
      <p:sp>
        <p:nvSpPr>
          <p:cNvPr id="298" name="TextBox 521"/>
          <p:cNvSpPr txBox="1"/>
          <p:nvPr/>
        </p:nvSpPr>
        <p:spPr bwMode="auto">
          <a:xfrm>
            <a:off x="193279" y="1423667"/>
            <a:ext cx="1405507" cy="403067"/>
          </a:xfrm>
          <a:prstGeom prst="rect">
            <a:avLst/>
          </a:prstGeom>
          <a:solidFill>
            <a:schemeClr val="accent5">
              <a:lumMod val="75000"/>
            </a:schemeClr>
          </a:solidFill>
          <a:ln w="6350">
            <a:solidFill>
              <a:schemeClr val="accent3"/>
            </a:solidFill>
          </a:ln>
        </p:spPr>
        <p:txBody>
          <a:bodyPr wrap="square">
            <a:spAutoFit/>
          </a:bodyPr>
          <a:lstStyle/>
          <a:p>
            <a:pPr>
              <a:defRPr/>
            </a:pPr>
            <a:r>
              <a:rPr lang="zh-CN" altLang="en-US" sz="1999" dirty="0">
                <a:solidFill>
                  <a:schemeClr val="bg1"/>
                </a:solidFill>
                <a:latin typeface="微软雅黑" panose="020B0503020204020204" pitchFamily="34" charset="-122"/>
                <a:ea typeface="微软雅黑" panose="020B0503020204020204" pitchFamily="34" charset="-122"/>
              </a:rPr>
              <a:t>主要诉求</a:t>
            </a:r>
          </a:p>
        </p:txBody>
      </p:sp>
      <p:grpSp>
        <p:nvGrpSpPr>
          <p:cNvPr id="302" name="Group 12"/>
          <p:cNvGrpSpPr>
            <a:grpSpLocks/>
          </p:cNvGrpSpPr>
          <p:nvPr/>
        </p:nvGrpSpPr>
        <p:grpSpPr bwMode="auto">
          <a:xfrm>
            <a:off x="8059565" y="2129887"/>
            <a:ext cx="3685683" cy="399825"/>
            <a:chOff x="7015511" y="6089699"/>
            <a:chExt cx="3687018" cy="399380"/>
          </a:xfrm>
        </p:grpSpPr>
        <p:sp>
          <p:nvSpPr>
            <p:cNvPr id="303" name="Right Arrow 529"/>
            <p:cNvSpPr/>
            <p:nvPr/>
          </p:nvSpPr>
          <p:spPr>
            <a:xfrm>
              <a:off x="7015511" y="6157859"/>
              <a:ext cx="338127" cy="253618"/>
            </a:xfrm>
            <a:prstGeom prst="rightArrow">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999" dirty="0">
                <a:latin typeface="微软雅黑" panose="020B0503020204020204" pitchFamily="34" charset="-122"/>
                <a:ea typeface="微软雅黑" panose="020B0503020204020204" pitchFamily="34" charset="-122"/>
              </a:endParaRPr>
            </a:p>
          </p:txBody>
        </p:sp>
        <p:sp>
          <p:nvSpPr>
            <p:cNvPr id="304" name="TextBox 530"/>
            <p:cNvSpPr txBox="1">
              <a:spLocks noChangeArrowheads="1"/>
            </p:cNvSpPr>
            <p:nvPr/>
          </p:nvSpPr>
          <p:spPr bwMode="auto">
            <a:xfrm>
              <a:off x="7449834" y="6089699"/>
              <a:ext cx="3252695" cy="399380"/>
            </a:xfrm>
            <a:prstGeom prst="rect">
              <a:avLst/>
            </a:prstGeom>
            <a:solidFill>
              <a:schemeClr val="bg1"/>
            </a:solidFill>
            <a:ln w="9525">
              <a:noFill/>
              <a:miter lim="800000"/>
              <a:headEnd/>
              <a:tailEnd/>
            </a:ln>
          </p:spPr>
          <p:txBody>
            <a:bodyPr wrap="square">
              <a:spAutoFit/>
            </a:bodyPr>
            <a:lstStyle/>
            <a:p>
              <a:pPr>
                <a:tabLst>
                  <a:tab pos="7080592" algn="l"/>
                </a:tabLst>
              </a:pPr>
              <a:endParaRPr lang="en-US" altLang="zh-CN" sz="1999" dirty="0">
                <a:solidFill>
                  <a:srgbClr val="990000"/>
                </a:solidFill>
                <a:latin typeface="微软雅黑" panose="020B0503020204020204" pitchFamily="34" charset="-122"/>
                <a:ea typeface="微软雅黑" panose="020B0503020204020204" pitchFamily="34" charset="-122"/>
              </a:endParaRPr>
            </a:p>
          </p:txBody>
        </p:sp>
      </p:grpSp>
      <p:sp>
        <p:nvSpPr>
          <p:cNvPr id="306" name="矩形 305"/>
          <p:cNvSpPr/>
          <p:nvPr/>
        </p:nvSpPr>
        <p:spPr>
          <a:xfrm>
            <a:off x="8493730" y="1826734"/>
            <a:ext cx="6093619" cy="1014881"/>
          </a:xfrm>
          <a:prstGeom prst="rect">
            <a:avLst/>
          </a:prstGeom>
        </p:spPr>
        <p:txBody>
          <a:bodyPr>
            <a:spAutoFit/>
          </a:bodyPr>
          <a:lstStyle/>
          <a:p>
            <a:pPr>
              <a:tabLst>
                <a:tab pos="7080592" algn="l"/>
              </a:tabLst>
            </a:pPr>
            <a:endParaRPr lang="en-US" altLang="zh-CN" sz="1999" dirty="0">
              <a:solidFill>
                <a:srgbClr val="990000"/>
              </a:solidFill>
              <a:latin typeface="微软雅黑" panose="020B0503020204020204" pitchFamily="34" charset="-122"/>
              <a:ea typeface="微软雅黑" panose="020B0503020204020204" pitchFamily="34" charset="-122"/>
            </a:endParaRPr>
          </a:p>
          <a:p>
            <a:pPr>
              <a:tabLst>
                <a:tab pos="7080592" algn="l"/>
              </a:tabLst>
            </a:pPr>
            <a:r>
              <a:rPr lang="zh-CN" altLang="en-US" sz="1999" dirty="0">
                <a:solidFill>
                  <a:srgbClr val="990000"/>
                </a:solidFill>
                <a:latin typeface="微软雅黑" panose="020B0503020204020204" pitchFamily="34" charset="-122"/>
                <a:ea typeface="微软雅黑" panose="020B0503020204020204" pitchFamily="34" charset="-122"/>
              </a:rPr>
              <a:t>实时远程诊断</a:t>
            </a:r>
            <a:endParaRPr lang="en-US" altLang="zh-CN" sz="1999" dirty="0">
              <a:solidFill>
                <a:srgbClr val="990000"/>
              </a:solidFill>
              <a:latin typeface="微软雅黑" panose="020B0503020204020204" pitchFamily="34" charset="-122"/>
              <a:ea typeface="微软雅黑" panose="020B0503020204020204" pitchFamily="34" charset="-122"/>
            </a:endParaRPr>
          </a:p>
          <a:p>
            <a:pPr>
              <a:tabLst>
                <a:tab pos="7080592" algn="l"/>
              </a:tabLst>
            </a:pPr>
            <a:endParaRPr lang="en-US" altLang="zh-CN" sz="1999" dirty="0">
              <a:solidFill>
                <a:srgbClr val="990000"/>
              </a:solidFill>
              <a:latin typeface="微软雅黑" panose="020B0503020204020204" pitchFamily="34" charset="-122"/>
              <a:ea typeface="微软雅黑" panose="020B0503020204020204" pitchFamily="34" charset="-122"/>
            </a:endParaRPr>
          </a:p>
        </p:txBody>
      </p:sp>
      <p:sp>
        <p:nvSpPr>
          <p:cNvPr id="323" name="TextBox 322"/>
          <p:cNvSpPr txBox="1"/>
          <p:nvPr/>
        </p:nvSpPr>
        <p:spPr>
          <a:xfrm>
            <a:off x="248086" y="2114119"/>
            <a:ext cx="5568580" cy="399825"/>
          </a:xfrm>
          <a:prstGeom prst="rect">
            <a:avLst/>
          </a:prstGeom>
          <a:noFill/>
        </p:spPr>
        <p:txBody>
          <a:bodyPr wrap="none" rtlCol="0">
            <a:spAutoFit/>
          </a:bodyPr>
          <a:lstStyle/>
          <a:p>
            <a:r>
              <a:rPr lang="zh-CN" altLang="en-US" sz="1999" dirty="0">
                <a:latin typeface="微软雅黑" panose="020B0503020204020204" pitchFamily="34" charset="-122"/>
                <a:ea typeface="微软雅黑" panose="020B0503020204020204" pitchFamily="34" charset="-122"/>
              </a:rPr>
              <a:t>如何</a:t>
            </a:r>
            <a:r>
              <a:rPr lang="zh-CN" altLang="en-US" sz="1999" dirty="0">
                <a:solidFill>
                  <a:srgbClr val="CE3418"/>
                </a:solidFill>
                <a:latin typeface="微软雅黑" panose="020B0503020204020204" pitchFamily="34" charset="-122"/>
                <a:ea typeface="微软雅黑" panose="020B0503020204020204" pitchFamily="34" charset="-122"/>
              </a:rPr>
              <a:t>远程修复</a:t>
            </a:r>
            <a:r>
              <a:rPr lang="zh-CN" altLang="en-US" sz="1999" dirty="0">
                <a:latin typeface="微软雅黑" panose="020B0503020204020204" pitchFamily="34" charset="-122"/>
                <a:ea typeface="微软雅黑" panose="020B0503020204020204" pitchFamily="34" charset="-122"/>
              </a:rPr>
              <a:t>显示屏连接故障，及时解除危机？</a:t>
            </a:r>
          </a:p>
        </p:txBody>
      </p:sp>
      <p:pic>
        <p:nvPicPr>
          <p:cNvPr id="32" name="Picture 2"/>
          <p:cNvPicPr>
            <a:picLocks noChangeAspect="1" noChangeArrowheads="1"/>
          </p:cNvPicPr>
          <p:nvPr/>
        </p:nvPicPr>
        <p:blipFill>
          <a:blip r:embed="rId5" cstate="print"/>
          <a:srcRect/>
          <a:stretch>
            <a:fillRect/>
          </a:stretch>
        </p:blipFill>
        <p:spPr bwMode="auto">
          <a:xfrm>
            <a:off x="298745" y="3144385"/>
            <a:ext cx="5562936" cy="2589788"/>
          </a:xfrm>
          <a:prstGeom prst="rect">
            <a:avLst/>
          </a:prstGeom>
          <a:noFill/>
          <a:ln w="9525">
            <a:noFill/>
            <a:miter lim="800000"/>
            <a:headEnd/>
            <a:tailEnd/>
          </a:ln>
        </p:spPr>
      </p:pic>
      <p:pic>
        <p:nvPicPr>
          <p:cNvPr id="33" name="Picture 23"/>
          <p:cNvPicPr>
            <a:picLocks noChangeAspect="1" noChangeArrowheads="1"/>
          </p:cNvPicPr>
          <p:nvPr/>
        </p:nvPicPr>
        <p:blipFill>
          <a:blip r:embed="rId6" cstate="screen">
            <a:extLst>
              <a:ext uri="{28A0092B-C50C-407E-A947-70E740481C1C}">
                <a14:useLocalDpi xmlns:a14="http://schemas.microsoft.com/office/drawing/2010/main" xmlns=""/>
              </a:ext>
            </a:extLst>
          </a:blip>
          <a:srcRect/>
          <a:stretch>
            <a:fillRect/>
          </a:stretch>
        </p:blipFill>
        <p:spPr bwMode="auto">
          <a:xfrm>
            <a:off x="6880985" y="3144385"/>
            <a:ext cx="5003953" cy="2589788"/>
          </a:xfrm>
          <a:prstGeom prst="rect">
            <a:avLst/>
          </a:prstGeom>
          <a:noFill/>
          <a:ln>
            <a:noFill/>
          </a:ln>
          <a:effectLst>
            <a:outerShdw blurRad="50800" dist="38100" dir="2700000" algn="tl" rotWithShape="0">
              <a:prstClr val="black">
                <a:alpha val="40000"/>
              </a:prstClr>
            </a:outerShdw>
          </a:effectLst>
          <a:extLst>
            <a:ext uri="{909E8E84-426E-40dd-AFC4-6F175D3DCCD1}"/>
            <a:ext uri="{91240B29-F687-4f45-9708-019B960494DF}"/>
          </a:extLst>
        </p:spPr>
      </p:pic>
      <p:sp>
        <p:nvSpPr>
          <p:cNvPr id="13" name="燕尾形 2"/>
          <p:cNvSpPr>
            <a:spLocks noChangeArrowheads="1"/>
          </p:cNvSpPr>
          <p:nvPr/>
        </p:nvSpPr>
        <p:spPr bwMode="auto">
          <a:xfrm>
            <a:off x="6409834" y="338442"/>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14"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15"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6"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无线</a:t>
            </a:r>
            <a:r>
              <a:rPr lang="en-US" altLang="zh-CN" b="1" dirty="0" smtClean="0">
                <a:solidFill>
                  <a:schemeClr val="bg1">
                    <a:lumMod val="50000"/>
                  </a:schemeClr>
                </a:solidFill>
                <a:latin typeface="微软雅黑" pitchFamily="34" charset="-122"/>
                <a:ea typeface="微软雅黑" pitchFamily="34" charset="-122"/>
                <a:sym typeface="Impact" pitchFamily="34" charset="0"/>
              </a:rPr>
              <a:t>POS</a:t>
            </a:r>
            <a:endParaRPr lang="zh-CN" altLang="en-US" b="1" dirty="0">
              <a:solidFill>
                <a:schemeClr val="bg1">
                  <a:lumMod val="50000"/>
                </a:schemeClr>
              </a:solidFill>
              <a:latin typeface="微软雅黑" pitchFamily="34" charset="-122"/>
              <a:ea typeface="微软雅黑" pitchFamily="34" charset="-122"/>
            </a:endParaRPr>
          </a:p>
        </p:txBody>
      </p:sp>
      <p:sp>
        <p:nvSpPr>
          <p:cNvPr id="17"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rPr>
              <a:t>移动媒体</a:t>
            </a:r>
            <a:endParaRPr lang="zh-CN" altLang="en-US" b="1" dirty="0">
              <a:solidFill>
                <a:schemeClr val="bg1"/>
              </a:solidFill>
              <a:latin typeface="微软雅黑" pitchFamily="34" charset="-122"/>
              <a:ea typeface="微软雅黑" pitchFamily="34" charset="-122"/>
            </a:endParaRPr>
          </a:p>
        </p:txBody>
      </p:sp>
      <p:sp>
        <p:nvSpPr>
          <p:cNvPr id="18"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智能抄表</a:t>
            </a:r>
            <a:endParaRPr lang="zh-CN" altLang="en-US" b="1" dirty="0">
              <a:solidFill>
                <a:schemeClr val="bg1">
                  <a:lumMod val="50000"/>
                </a:schemeClr>
              </a:solidFill>
              <a:latin typeface="微软雅黑" pitchFamily="34" charset="-122"/>
              <a:ea typeface="微软雅黑" pitchFamily="34" charset="-122"/>
            </a:endParaRPr>
          </a:p>
        </p:txBody>
      </p:sp>
      <p:sp>
        <p:nvSpPr>
          <p:cNvPr id="19"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pic>
        <p:nvPicPr>
          <p:cNvPr id="20" name="Picture 18"/>
          <p:cNvPicPr>
            <a:picLocks noChangeAspect="1" noChangeArrowheads="1"/>
          </p:cNvPicPr>
          <p:nvPr/>
        </p:nvPicPr>
        <p:blipFill>
          <a:blip r:embed="rId7" cstate="print"/>
          <a:srcRect/>
          <a:stretch>
            <a:fillRect/>
          </a:stretch>
        </p:blipFill>
        <p:spPr bwMode="auto">
          <a:xfrm>
            <a:off x="10653486" y="7938"/>
            <a:ext cx="1422627" cy="822325"/>
          </a:xfrm>
          <a:prstGeom prst="rect">
            <a:avLst/>
          </a:prstGeom>
          <a:noFill/>
          <a:ln w="9525">
            <a:noFill/>
            <a:miter lim="800000"/>
            <a:headEnd/>
            <a:tailEnd/>
          </a:ln>
        </p:spPr>
      </p:pic>
    </p:spTree>
    <p:extLst>
      <p:ext uri="{BB962C8B-B14F-4D97-AF65-F5344CB8AC3E}">
        <p14:creationId xmlns:p14="http://schemas.microsoft.com/office/powerpoint/2010/main" xmlns="" val="194283329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500"/>
                                        <p:tgtEl>
                                          <p:spTgt spid="3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6"/>
                                        </p:tgtEl>
                                        <p:attrNameLst>
                                          <p:attrName>style.visibility</p:attrName>
                                        </p:attrNameLst>
                                      </p:cBhvr>
                                      <p:to>
                                        <p:strVal val="visible"/>
                                      </p:to>
                                    </p:set>
                                    <p:animEffect transition="in" filter="fade">
                                      <p:cBhvr>
                                        <p:cTn id="10" dur="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8"/>
          <p:cNvPicPr>
            <a:picLocks noChangeAspect="1" noChangeArrowheads="1"/>
          </p:cNvPicPr>
          <p:nvPr/>
        </p:nvPicPr>
        <p:blipFill>
          <a:blip r:embed="rId2" cstate="print"/>
          <a:srcRect/>
          <a:stretch>
            <a:fillRect/>
          </a:stretch>
        </p:blipFill>
        <p:spPr bwMode="auto">
          <a:xfrm>
            <a:off x="10653486" y="7938"/>
            <a:ext cx="1422627" cy="822325"/>
          </a:xfrm>
          <a:prstGeom prst="rect">
            <a:avLst/>
          </a:prstGeom>
          <a:noFill/>
          <a:ln w="9525">
            <a:noFill/>
            <a:miter lim="800000"/>
            <a:headEnd/>
            <a:tailEnd/>
          </a:ln>
        </p:spPr>
      </p:pic>
      <p:pic>
        <p:nvPicPr>
          <p:cNvPr id="5" name="Picture 11" descr="未标题-1"/>
          <p:cNvPicPr>
            <a:picLocks noChangeAspect="1" noChangeArrowheads="1"/>
          </p:cNvPicPr>
          <p:nvPr/>
        </p:nvPicPr>
        <p:blipFill>
          <a:blip r:embed="rId3" cstate="print"/>
          <a:srcRect/>
          <a:stretch>
            <a:fillRect/>
          </a:stretch>
        </p:blipFill>
        <p:spPr bwMode="auto">
          <a:xfrm>
            <a:off x="660400" y="857250"/>
            <a:ext cx="11537950" cy="276225"/>
          </a:xfrm>
          <a:prstGeom prst="rect">
            <a:avLst/>
          </a:prstGeom>
          <a:noFill/>
          <a:ln w="9525">
            <a:noFill/>
            <a:miter lim="800000"/>
            <a:headEnd/>
            <a:tailEnd/>
          </a:ln>
        </p:spPr>
      </p:pic>
      <p:sp>
        <p:nvSpPr>
          <p:cNvPr id="13" name="燕尾形 2"/>
          <p:cNvSpPr>
            <a:spLocks noChangeArrowheads="1"/>
          </p:cNvSpPr>
          <p:nvPr/>
        </p:nvSpPr>
        <p:spPr bwMode="auto">
          <a:xfrm>
            <a:off x="6409834" y="338442"/>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14"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15"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6"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无线</a:t>
            </a:r>
            <a:r>
              <a:rPr lang="en-US" altLang="zh-CN" b="1" dirty="0" smtClean="0">
                <a:solidFill>
                  <a:schemeClr val="bg1">
                    <a:lumMod val="50000"/>
                  </a:schemeClr>
                </a:solidFill>
                <a:latin typeface="微软雅黑" pitchFamily="34" charset="-122"/>
                <a:ea typeface="微软雅黑" pitchFamily="34" charset="-122"/>
                <a:sym typeface="Impact" pitchFamily="34" charset="0"/>
              </a:rPr>
              <a:t>POS</a:t>
            </a:r>
            <a:endParaRPr lang="zh-CN" altLang="en-US" b="1" dirty="0">
              <a:solidFill>
                <a:schemeClr val="bg1">
                  <a:lumMod val="50000"/>
                </a:schemeClr>
              </a:solidFill>
              <a:latin typeface="微软雅黑" pitchFamily="34" charset="-122"/>
              <a:ea typeface="微软雅黑" pitchFamily="34" charset="-122"/>
            </a:endParaRPr>
          </a:p>
        </p:txBody>
      </p:sp>
      <p:sp>
        <p:nvSpPr>
          <p:cNvPr id="17"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rPr>
              <a:t>移动媒体</a:t>
            </a:r>
            <a:endParaRPr lang="zh-CN" altLang="en-US" b="1" dirty="0">
              <a:solidFill>
                <a:schemeClr val="bg1"/>
              </a:solidFill>
              <a:latin typeface="微软雅黑" pitchFamily="34" charset="-122"/>
              <a:ea typeface="微软雅黑" pitchFamily="34" charset="-122"/>
            </a:endParaRPr>
          </a:p>
        </p:txBody>
      </p:sp>
      <p:sp>
        <p:nvSpPr>
          <p:cNvPr id="18"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智能抄表</a:t>
            </a:r>
            <a:endParaRPr lang="zh-CN" altLang="en-US" b="1" dirty="0">
              <a:solidFill>
                <a:schemeClr val="bg1">
                  <a:lumMod val="50000"/>
                </a:schemeClr>
              </a:solidFill>
              <a:latin typeface="微软雅黑" pitchFamily="34" charset="-122"/>
              <a:ea typeface="微软雅黑" pitchFamily="34" charset="-122"/>
            </a:endParaRPr>
          </a:p>
        </p:txBody>
      </p:sp>
      <p:sp>
        <p:nvSpPr>
          <p:cNvPr id="19"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grpSp>
        <p:nvGrpSpPr>
          <p:cNvPr id="11" name="Group 24"/>
          <p:cNvGrpSpPr>
            <a:grpSpLocks/>
          </p:cNvGrpSpPr>
          <p:nvPr/>
        </p:nvGrpSpPr>
        <p:grpSpPr bwMode="auto">
          <a:xfrm>
            <a:off x="296364" y="2059353"/>
            <a:ext cx="11262086" cy="435360"/>
            <a:chOff x="458839" y="5552702"/>
            <a:chExt cx="11266476" cy="434952"/>
          </a:xfrm>
        </p:grpSpPr>
        <p:sp>
          <p:nvSpPr>
            <p:cNvPr id="12" name="TextBox 391"/>
            <p:cNvSpPr txBox="1">
              <a:spLocks noChangeArrowheads="1"/>
            </p:cNvSpPr>
            <p:nvPr/>
          </p:nvSpPr>
          <p:spPr bwMode="auto">
            <a:xfrm>
              <a:off x="458839" y="5588204"/>
              <a:ext cx="11190276" cy="399450"/>
            </a:xfrm>
            <a:prstGeom prst="rect">
              <a:avLst/>
            </a:prstGeom>
            <a:noFill/>
            <a:ln w="9525">
              <a:noFill/>
              <a:miter lim="800000"/>
              <a:headEnd/>
              <a:tailEnd/>
            </a:ln>
          </p:spPr>
          <p:txBody>
            <a:bodyPr>
              <a:spAutoFit/>
            </a:bodyPr>
            <a:lstStyle/>
            <a:p>
              <a:r>
                <a:rPr lang="zh-CN" altLang="en-US" sz="1999" dirty="0">
                  <a:solidFill>
                    <a:srgbClr val="CE3418"/>
                  </a:solidFill>
                  <a:latin typeface="微软雅黑" panose="020B0503020204020204" pitchFamily="34" charset="-122"/>
                  <a:ea typeface="微软雅黑" panose="020B0503020204020204" pitchFamily="34" charset="-122"/>
                </a:rPr>
                <a:t>利用闲时优惠资费</a:t>
              </a:r>
              <a:r>
                <a:rPr lang="zh-CN" altLang="en-US" sz="1999" dirty="0">
                  <a:latin typeface="微软雅黑" panose="020B0503020204020204" pitchFamily="34" charset="-122"/>
                  <a:ea typeface="微软雅黑" panose="020B0503020204020204" pitchFamily="34" charset="-122"/>
                </a:rPr>
                <a:t>降低成本</a:t>
              </a:r>
              <a:endParaRPr lang="en-US" altLang="zh-CN" sz="1999" dirty="0">
                <a:latin typeface="微软雅黑" panose="020B0503020204020204" pitchFamily="34" charset="-122"/>
                <a:ea typeface="微软雅黑" panose="020B0503020204020204" pitchFamily="34" charset="-122"/>
              </a:endParaRPr>
            </a:p>
          </p:txBody>
        </p:sp>
        <p:cxnSp>
          <p:nvCxnSpPr>
            <p:cNvPr id="20" name="Straight Connector 399"/>
            <p:cNvCxnSpPr/>
            <p:nvPr/>
          </p:nvCxnSpPr>
          <p:spPr bwMode="gray">
            <a:xfrm>
              <a:off x="543521" y="5552702"/>
              <a:ext cx="11181794" cy="62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1" name="TextBox 521"/>
          <p:cNvSpPr txBox="1"/>
          <p:nvPr/>
        </p:nvSpPr>
        <p:spPr bwMode="auto">
          <a:xfrm>
            <a:off x="190897" y="1423666"/>
            <a:ext cx="1405507" cy="403067"/>
          </a:xfrm>
          <a:prstGeom prst="rect">
            <a:avLst/>
          </a:prstGeom>
          <a:solidFill>
            <a:schemeClr val="accent3">
              <a:lumMod val="75000"/>
            </a:schemeClr>
          </a:solidFill>
          <a:ln w="6350">
            <a:solidFill>
              <a:schemeClr val="accent3"/>
            </a:solidFill>
          </a:ln>
        </p:spPr>
        <p:txBody>
          <a:bodyPr wrap="square">
            <a:spAutoFit/>
          </a:bodyPr>
          <a:lstStyle/>
          <a:p>
            <a:pPr>
              <a:defRPr/>
            </a:pPr>
            <a:r>
              <a:rPr lang="zh-CN" altLang="en-US" sz="1999" dirty="0">
                <a:solidFill>
                  <a:schemeClr val="bg1"/>
                </a:solidFill>
                <a:latin typeface="微软雅黑" panose="020B0503020204020204" pitchFamily="34" charset="-122"/>
                <a:ea typeface="微软雅黑" panose="020B0503020204020204" pitchFamily="34" charset="-122"/>
              </a:rPr>
              <a:t>主要诉求</a:t>
            </a:r>
          </a:p>
        </p:txBody>
      </p:sp>
      <p:grpSp>
        <p:nvGrpSpPr>
          <p:cNvPr id="22" name="Group 10"/>
          <p:cNvGrpSpPr>
            <a:grpSpLocks/>
          </p:cNvGrpSpPr>
          <p:nvPr/>
        </p:nvGrpSpPr>
        <p:grpSpPr bwMode="auto">
          <a:xfrm>
            <a:off x="8081296" y="2132417"/>
            <a:ext cx="3675216" cy="399825"/>
            <a:chOff x="7613175" y="5661042"/>
            <a:chExt cx="3675956" cy="399380"/>
          </a:xfrm>
        </p:grpSpPr>
        <p:sp>
          <p:nvSpPr>
            <p:cNvPr id="23" name="Right Arrow 522"/>
            <p:cNvSpPr/>
            <p:nvPr/>
          </p:nvSpPr>
          <p:spPr>
            <a:xfrm>
              <a:off x="7613175" y="5718106"/>
              <a:ext cx="338073" cy="255204"/>
            </a:xfrm>
            <a:prstGeom prst="rightArrow">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999" dirty="0">
                <a:latin typeface="微软雅黑" panose="020B0503020204020204" pitchFamily="34" charset="-122"/>
                <a:ea typeface="微软雅黑" panose="020B0503020204020204" pitchFamily="34" charset="-122"/>
              </a:endParaRPr>
            </a:p>
          </p:txBody>
        </p:sp>
        <p:sp>
          <p:nvSpPr>
            <p:cNvPr id="24" name="TextBox 523"/>
            <p:cNvSpPr txBox="1">
              <a:spLocks noChangeArrowheads="1"/>
            </p:cNvSpPr>
            <p:nvPr/>
          </p:nvSpPr>
          <p:spPr bwMode="auto">
            <a:xfrm>
              <a:off x="8036958" y="5661042"/>
              <a:ext cx="3252173" cy="399380"/>
            </a:xfrm>
            <a:prstGeom prst="rect">
              <a:avLst/>
            </a:prstGeom>
            <a:solidFill>
              <a:schemeClr val="bg1"/>
            </a:solidFill>
            <a:ln w="9525">
              <a:noFill/>
              <a:miter lim="800000"/>
              <a:headEnd/>
              <a:tailEnd/>
            </a:ln>
          </p:spPr>
          <p:txBody>
            <a:bodyPr wrap="square">
              <a:spAutoFit/>
            </a:bodyPr>
            <a:lstStyle/>
            <a:p>
              <a:pPr>
                <a:tabLst>
                  <a:tab pos="7080592" algn="l"/>
                </a:tabLst>
              </a:pPr>
              <a:r>
                <a:rPr lang="zh-CN" altLang="en-US" sz="1999" dirty="0">
                  <a:solidFill>
                    <a:srgbClr val="990000"/>
                  </a:solidFill>
                  <a:latin typeface="微软雅黑" panose="020B0503020204020204" pitchFamily="34" charset="-122"/>
                  <a:ea typeface="微软雅黑" panose="020B0503020204020204" pitchFamily="34" charset="-122"/>
                </a:rPr>
                <a:t>用区域来定义</a:t>
              </a:r>
              <a:endParaRPr lang="en-US" altLang="zh-CN" sz="1999" dirty="0">
                <a:solidFill>
                  <a:srgbClr val="990000"/>
                </a:solidFill>
                <a:latin typeface="微软雅黑" panose="020B0503020204020204" pitchFamily="34" charset="-122"/>
                <a:ea typeface="微软雅黑" panose="020B0503020204020204" pitchFamily="34" charset="-122"/>
              </a:endParaRPr>
            </a:p>
          </p:txBody>
        </p:sp>
      </p:grpSp>
      <p:pic>
        <p:nvPicPr>
          <p:cNvPr id="25" name="图片 24"/>
          <p:cNvPicPr>
            <a:picLocks noChangeAspect="1"/>
          </p:cNvPicPr>
          <p:nvPr/>
        </p:nvPicPr>
        <p:blipFill>
          <a:blip r:embed="rId4"/>
          <a:stretch>
            <a:fillRect/>
          </a:stretch>
        </p:blipFill>
        <p:spPr>
          <a:xfrm>
            <a:off x="924159" y="2825675"/>
            <a:ext cx="9686707" cy="3636270"/>
          </a:xfrm>
          <a:prstGeom prst="rect">
            <a:avLst/>
          </a:prstGeom>
        </p:spPr>
      </p:pic>
    </p:spTree>
    <p:extLst>
      <p:ext uri="{BB962C8B-B14F-4D97-AF65-F5344CB8AC3E}">
        <p14:creationId xmlns:p14="http://schemas.microsoft.com/office/powerpoint/2010/main" xmlns="" val="236729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8"/>
          <p:cNvPicPr>
            <a:picLocks noChangeAspect="1" noChangeArrowheads="1"/>
          </p:cNvPicPr>
          <p:nvPr/>
        </p:nvPicPr>
        <p:blipFill>
          <a:blip r:embed="rId2" cstate="print"/>
          <a:srcRect/>
          <a:stretch>
            <a:fillRect/>
          </a:stretch>
        </p:blipFill>
        <p:spPr bwMode="auto">
          <a:xfrm>
            <a:off x="10653486" y="7938"/>
            <a:ext cx="1422627" cy="822325"/>
          </a:xfrm>
          <a:prstGeom prst="rect">
            <a:avLst/>
          </a:prstGeom>
          <a:noFill/>
          <a:ln w="9525">
            <a:noFill/>
            <a:miter lim="800000"/>
            <a:headEnd/>
            <a:tailEnd/>
          </a:ln>
        </p:spPr>
      </p:pic>
      <p:pic>
        <p:nvPicPr>
          <p:cNvPr id="5" name="Picture 11" descr="未标题-1"/>
          <p:cNvPicPr>
            <a:picLocks noChangeAspect="1" noChangeArrowheads="1"/>
          </p:cNvPicPr>
          <p:nvPr/>
        </p:nvPicPr>
        <p:blipFill>
          <a:blip r:embed="rId3" cstate="print"/>
          <a:srcRect/>
          <a:stretch>
            <a:fillRect/>
          </a:stretch>
        </p:blipFill>
        <p:spPr bwMode="auto">
          <a:xfrm>
            <a:off x="660400" y="857250"/>
            <a:ext cx="11537950" cy="276225"/>
          </a:xfrm>
          <a:prstGeom prst="rect">
            <a:avLst/>
          </a:prstGeom>
          <a:noFill/>
          <a:ln w="9525">
            <a:noFill/>
            <a:miter lim="800000"/>
            <a:headEnd/>
            <a:tailEnd/>
          </a:ln>
        </p:spPr>
      </p:pic>
      <p:sp>
        <p:nvSpPr>
          <p:cNvPr id="13" name="燕尾形 2"/>
          <p:cNvSpPr>
            <a:spLocks noChangeArrowheads="1"/>
          </p:cNvSpPr>
          <p:nvPr/>
        </p:nvSpPr>
        <p:spPr bwMode="auto">
          <a:xfrm>
            <a:off x="6409834" y="338442"/>
            <a:ext cx="1521791"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14"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15"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6"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无线</a:t>
            </a:r>
            <a:r>
              <a:rPr lang="en-US" altLang="zh-CN" b="1" dirty="0" smtClean="0">
                <a:solidFill>
                  <a:schemeClr val="bg1">
                    <a:lumMod val="50000"/>
                  </a:schemeClr>
                </a:solidFill>
                <a:latin typeface="微软雅黑" pitchFamily="34" charset="-122"/>
                <a:ea typeface="微软雅黑" pitchFamily="34" charset="-122"/>
                <a:sym typeface="Impact" pitchFamily="34" charset="0"/>
              </a:rPr>
              <a:t>POS</a:t>
            </a:r>
            <a:endParaRPr lang="zh-CN" altLang="en-US" b="1" dirty="0">
              <a:solidFill>
                <a:schemeClr val="bg1">
                  <a:lumMod val="50000"/>
                </a:schemeClr>
              </a:solidFill>
              <a:latin typeface="微软雅黑" pitchFamily="34" charset="-122"/>
              <a:ea typeface="微软雅黑" pitchFamily="34" charset="-122"/>
            </a:endParaRPr>
          </a:p>
        </p:txBody>
      </p:sp>
      <p:sp>
        <p:nvSpPr>
          <p:cNvPr id="17"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rPr>
              <a:t>移动媒体</a:t>
            </a:r>
            <a:endParaRPr lang="zh-CN" altLang="en-US" b="1" dirty="0">
              <a:solidFill>
                <a:schemeClr val="bg1"/>
              </a:solidFill>
              <a:latin typeface="微软雅黑" pitchFamily="34" charset="-122"/>
              <a:ea typeface="微软雅黑" pitchFamily="34" charset="-122"/>
            </a:endParaRPr>
          </a:p>
        </p:txBody>
      </p:sp>
      <p:sp>
        <p:nvSpPr>
          <p:cNvPr id="18"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智能抄表</a:t>
            </a:r>
            <a:endParaRPr lang="zh-CN" altLang="en-US" b="1" dirty="0">
              <a:solidFill>
                <a:schemeClr val="bg1">
                  <a:lumMod val="50000"/>
                </a:schemeClr>
              </a:solidFill>
              <a:latin typeface="微软雅黑" pitchFamily="34" charset="-122"/>
              <a:ea typeface="微软雅黑" pitchFamily="34" charset="-122"/>
            </a:endParaRPr>
          </a:p>
        </p:txBody>
      </p:sp>
      <p:sp>
        <p:nvSpPr>
          <p:cNvPr id="19"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生产及环境监测</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24" name="Rectangle 3"/>
          <p:cNvSpPr>
            <a:spLocks noChangeArrowheads="1"/>
          </p:cNvSpPr>
          <p:nvPr/>
        </p:nvSpPr>
        <p:spPr bwMode="auto">
          <a:xfrm>
            <a:off x="1266625" y="3400284"/>
            <a:ext cx="5948441" cy="1969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12" tIns="45707" rIns="91412" bIns="45707">
            <a:spAutoFit/>
          </a:bodyPr>
          <a:lstStyle/>
          <a:p>
            <a:pPr marL="285666" indent="-285666" fontAlgn="base">
              <a:spcBef>
                <a:spcPct val="0"/>
              </a:spcBef>
              <a:spcAft>
                <a:spcPts val="1200"/>
              </a:spcAft>
              <a:buFont typeface="Arial"/>
              <a:buChar char="•"/>
            </a:pPr>
            <a:r>
              <a:rPr lang="zh-CN" altLang="en-US" sz="2300" b="1" dirty="0" smtClean="0">
                <a:solidFill>
                  <a:prstClr val="black">
                    <a:lumMod val="50000"/>
                    <a:lumOff val="50000"/>
                  </a:prstClr>
                </a:solidFill>
                <a:latin typeface="SimSun"/>
                <a:ea typeface="黑体" pitchFamily="49" charset="-122"/>
                <a:cs typeface="SimSun"/>
              </a:rPr>
              <a:t>灵活套餐，非高峰时段</a:t>
            </a:r>
            <a:endParaRPr lang="en-US" sz="2300" b="1" dirty="0">
              <a:solidFill>
                <a:prstClr val="black">
                  <a:lumMod val="50000"/>
                  <a:lumOff val="50000"/>
                </a:prstClr>
              </a:solidFill>
              <a:latin typeface="SimSun"/>
              <a:ea typeface="黑体" pitchFamily="49" charset="-122"/>
              <a:cs typeface="SimSun"/>
            </a:endParaRPr>
          </a:p>
          <a:p>
            <a:pPr marL="285666" indent="-285666" fontAlgn="base">
              <a:spcBef>
                <a:spcPct val="0"/>
              </a:spcBef>
              <a:spcAft>
                <a:spcPts val="1200"/>
              </a:spcAft>
              <a:buFont typeface="Arial"/>
              <a:buChar char="•"/>
            </a:pPr>
            <a:r>
              <a:rPr lang="zh-CN" altLang="en-US" sz="2300" b="1" dirty="0" smtClean="0">
                <a:solidFill>
                  <a:prstClr val="black">
                    <a:lumMod val="50000"/>
                    <a:lumOff val="50000"/>
                  </a:prstClr>
                </a:solidFill>
                <a:latin typeface="SimSun"/>
                <a:ea typeface="黑体" pitchFamily="49" charset="-122"/>
                <a:cs typeface="SimSun"/>
              </a:rPr>
              <a:t>自动化引擎，套餐切换</a:t>
            </a:r>
            <a:endParaRPr lang="en-US" altLang="zh-CN" sz="2300" b="1" dirty="0" smtClean="0">
              <a:solidFill>
                <a:prstClr val="black">
                  <a:lumMod val="50000"/>
                  <a:lumOff val="50000"/>
                </a:prstClr>
              </a:solidFill>
              <a:latin typeface="SimSun"/>
              <a:ea typeface="黑体" pitchFamily="49" charset="-122"/>
              <a:cs typeface="SimSun"/>
            </a:endParaRPr>
          </a:p>
          <a:p>
            <a:pPr marL="285666" indent="-285666" fontAlgn="base">
              <a:spcBef>
                <a:spcPct val="0"/>
              </a:spcBef>
              <a:spcAft>
                <a:spcPts val="1200"/>
              </a:spcAft>
              <a:buFont typeface="Arial"/>
              <a:buChar char="•"/>
            </a:pPr>
            <a:r>
              <a:rPr lang="zh-CN" altLang="en-US" sz="2300" b="1" dirty="0" smtClean="0">
                <a:solidFill>
                  <a:prstClr val="black">
                    <a:lumMod val="50000"/>
                    <a:lumOff val="50000"/>
                  </a:prstClr>
                </a:solidFill>
                <a:latin typeface="SimSun"/>
                <a:ea typeface="黑体" pitchFamily="49" charset="-122"/>
                <a:cs typeface="SimSun"/>
              </a:rPr>
              <a:t>设备信息、状态实时查看</a:t>
            </a:r>
            <a:endParaRPr lang="en-US" altLang="zh-CN" sz="2300" b="1" dirty="0" smtClean="0">
              <a:solidFill>
                <a:prstClr val="black">
                  <a:lumMod val="50000"/>
                  <a:lumOff val="50000"/>
                </a:prstClr>
              </a:solidFill>
              <a:latin typeface="SimSun"/>
              <a:ea typeface="黑体" pitchFamily="49" charset="-122"/>
              <a:cs typeface="SimSun"/>
            </a:endParaRPr>
          </a:p>
          <a:p>
            <a:pPr marL="285666" indent="-285666" fontAlgn="base">
              <a:spcBef>
                <a:spcPct val="0"/>
              </a:spcBef>
              <a:spcAft>
                <a:spcPts val="1200"/>
              </a:spcAft>
            </a:pPr>
            <a:endParaRPr lang="en-US" sz="2300" b="1" dirty="0">
              <a:solidFill>
                <a:prstClr val="black">
                  <a:lumMod val="50000"/>
                  <a:lumOff val="50000"/>
                </a:prstClr>
              </a:solidFill>
              <a:latin typeface="SimSun"/>
              <a:ea typeface="黑体" pitchFamily="49" charset="-122"/>
              <a:cs typeface="SimSun"/>
            </a:endParaRPr>
          </a:p>
        </p:txBody>
      </p:sp>
      <p:sp>
        <p:nvSpPr>
          <p:cNvPr id="25" name="TextBox 15"/>
          <p:cNvSpPr txBox="1"/>
          <p:nvPr/>
        </p:nvSpPr>
        <p:spPr>
          <a:xfrm>
            <a:off x="247525" y="1515994"/>
            <a:ext cx="8685906" cy="1261858"/>
          </a:xfrm>
          <a:prstGeom prst="rect">
            <a:avLst/>
          </a:prstGeom>
          <a:noFill/>
        </p:spPr>
        <p:txBody>
          <a:bodyPr wrap="square" lIns="91412" tIns="45707" rIns="91412" bIns="45707" rtlCol="0" anchor="b" anchorCtr="0">
            <a:spAutoFit/>
          </a:bodyPr>
          <a:lstStyle/>
          <a:p>
            <a:pPr marL="111097" indent="-111097" fontAlgn="base">
              <a:spcBef>
                <a:spcPct val="0"/>
              </a:spcBef>
              <a:spcAft>
                <a:spcPct val="0"/>
              </a:spcAft>
            </a:pPr>
            <a:r>
              <a:rPr lang="en-US" sz="2300" b="1" dirty="0" smtClean="0">
                <a:solidFill>
                  <a:srgbClr val="EA7B00"/>
                </a:solidFill>
                <a:latin typeface="SimSun"/>
                <a:ea typeface="黑体" pitchFamily="49" charset="-122"/>
                <a:cs typeface="SimSun"/>
              </a:rPr>
              <a:t>“</a:t>
            </a:r>
            <a:r>
              <a:rPr lang="zh-CN" altLang="en-US" sz="2300" b="1" dirty="0" smtClean="0">
                <a:solidFill>
                  <a:srgbClr val="EA7B00"/>
                </a:solidFill>
                <a:latin typeface="SimSun"/>
                <a:ea typeface="黑体" pitchFamily="49" charset="-122"/>
                <a:cs typeface="SimSun"/>
              </a:rPr>
              <a:t>便捷地连接我们的数字广告牌，它们位于机场、火车站、商场、超市和道路旁</a:t>
            </a:r>
            <a:r>
              <a:rPr lang="en-US" sz="2300" b="1" dirty="0" smtClean="0">
                <a:solidFill>
                  <a:srgbClr val="EA7B00"/>
                </a:solidFill>
                <a:latin typeface="SimSun"/>
                <a:ea typeface="黑体" pitchFamily="49" charset="-122"/>
                <a:cs typeface="SimSun"/>
              </a:rPr>
              <a:t>。”  </a:t>
            </a:r>
            <a:endParaRPr lang="en-US" altLang="zh-CN" sz="2000" b="1" i="1" dirty="0" smtClean="0">
              <a:solidFill>
                <a:prstClr val="black"/>
              </a:solidFill>
              <a:latin typeface="SimSun"/>
              <a:ea typeface="黑体" pitchFamily="49" charset="-122"/>
              <a:cs typeface="SimSun"/>
            </a:endParaRPr>
          </a:p>
          <a:p>
            <a:pPr marL="111097" algn="r" fontAlgn="base">
              <a:spcBef>
                <a:spcPts val="1200"/>
              </a:spcBef>
              <a:spcAft>
                <a:spcPct val="0"/>
              </a:spcAft>
            </a:pPr>
            <a:r>
              <a:rPr lang="en-US" altLang="zh-CN" sz="2000" b="1" i="1" dirty="0" smtClean="0">
                <a:solidFill>
                  <a:prstClr val="black"/>
                </a:solidFill>
                <a:latin typeface="SimSun"/>
                <a:ea typeface="黑体" pitchFamily="49" charset="-122"/>
                <a:cs typeface="SimSun"/>
              </a:rPr>
              <a:t>Rainer Thomas, CEO, </a:t>
            </a:r>
            <a:r>
              <a:rPr lang="en-US" altLang="zh-CN" sz="2000" b="1" i="1" dirty="0" err="1" smtClean="0">
                <a:solidFill>
                  <a:prstClr val="black"/>
                </a:solidFill>
                <a:latin typeface="SimSun"/>
                <a:ea typeface="黑体" pitchFamily="49" charset="-122"/>
                <a:cs typeface="SimSun"/>
              </a:rPr>
              <a:t>JCDecaux</a:t>
            </a:r>
            <a:r>
              <a:rPr lang="en-US" altLang="zh-CN" sz="2000" b="1" i="1" dirty="0" smtClean="0">
                <a:solidFill>
                  <a:prstClr val="black"/>
                </a:solidFill>
                <a:latin typeface="SimSun"/>
                <a:ea typeface="黑体" pitchFamily="49" charset="-122"/>
                <a:cs typeface="SimSun"/>
              </a:rPr>
              <a:t> </a:t>
            </a:r>
          </a:p>
        </p:txBody>
      </p:sp>
      <p:sp>
        <p:nvSpPr>
          <p:cNvPr id="26" name="Rectangle 17"/>
          <p:cNvSpPr/>
          <p:nvPr/>
        </p:nvSpPr>
        <p:spPr>
          <a:xfrm>
            <a:off x="762331" y="3096198"/>
            <a:ext cx="5756749" cy="54864"/>
          </a:xfrm>
          <a:prstGeom prst="rect">
            <a:avLst/>
          </a:prstGeom>
          <a:gradFill flip="none" rotWithShape="1">
            <a:gsLst>
              <a:gs pos="0">
                <a:sysClr val="window" lastClr="FFFFFF"/>
              </a:gs>
              <a:gs pos="50000">
                <a:sysClr val="window" lastClr="FFFFFF">
                  <a:lumMod val="65000"/>
                </a:sysClr>
              </a:gs>
              <a:gs pos="100000">
                <a:sysClr val="window" lastClr="FFFFFF">
                  <a:lumMod val="95000"/>
                </a:sysClr>
              </a:gs>
            </a:gsLst>
            <a:lin ang="0" scaled="1"/>
            <a:tileRect/>
          </a:gradFill>
          <a:ln w="25400" cap="flat" cmpd="sng" algn="ctr">
            <a:noFill/>
            <a:prstDash val="solid"/>
          </a:ln>
          <a:effectLst/>
        </p:spPr>
        <p:txBody>
          <a:bodyPr lIns="91412" tIns="45707" rIns="91412" bIns="45707"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27" name="Rectangle 35"/>
          <p:cNvSpPr/>
          <p:nvPr/>
        </p:nvSpPr>
        <p:spPr>
          <a:xfrm>
            <a:off x="762331" y="5995974"/>
            <a:ext cx="5756749" cy="54864"/>
          </a:xfrm>
          <a:prstGeom prst="rect">
            <a:avLst/>
          </a:prstGeom>
          <a:gradFill flip="none" rotWithShape="1">
            <a:gsLst>
              <a:gs pos="0">
                <a:sysClr val="window" lastClr="FFFFFF"/>
              </a:gs>
              <a:gs pos="50000">
                <a:sysClr val="window" lastClr="FFFFFF">
                  <a:lumMod val="65000"/>
                </a:sysClr>
              </a:gs>
              <a:gs pos="100000">
                <a:sysClr val="window" lastClr="FFFFFF">
                  <a:lumMod val="95000"/>
                </a:sysClr>
              </a:gs>
            </a:gsLst>
            <a:lin ang="0" scaled="1"/>
            <a:tileRect/>
          </a:gradFill>
          <a:ln w="25400" cap="flat" cmpd="sng" algn="ctr">
            <a:noFill/>
            <a:prstDash val="solid"/>
          </a:ln>
          <a:effectLst/>
        </p:spPr>
        <p:txBody>
          <a:bodyPr lIns="91412" tIns="45707" rIns="91412" bIns="45707"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pic>
        <p:nvPicPr>
          <p:cNvPr id="28" name="Picture 3"/>
          <p:cNvPicPr>
            <a:picLocks noChangeAspect="1" noChangeArrowheads="1"/>
          </p:cNvPicPr>
          <p:nvPr/>
        </p:nvPicPr>
        <p:blipFill>
          <a:blip r:embed="rId4" cstate="print"/>
          <a:srcRect/>
          <a:stretch>
            <a:fillRect/>
          </a:stretch>
        </p:blipFill>
        <p:spPr bwMode="auto">
          <a:xfrm>
            <a:off x="8947499" y="2661937"/>
            <a:ext cx="2563813" cy="3023016"/>
          </a:xfrm>
          <a:prstGeom prst="rect">
            <a:avLst/>
          </a:prstGeom>
          <a:noFill/>
          <a:ln w="9525">
            <a:noFill/>
            <a:miter lim="800000"/>
            <a:headEnd/>
            <a:tailEnd/>
          </a:ln>
        </p:spPr>
      </p:pic>
      <p:pic>
        <p:nvPicPr>
          <p:cNvPr id="29" name="Picture 5"/>
          <p:cNvPicPr>
            <a:picLocks noChangeAspect="1" noChangeArrowheads="1"/>
          </p:cNvPicPr>
          <p:nvPr/>
        </p:nvPicPr>
        <p:blipFill>
          <a:blip r:embed="rId5" cstate="print"/>
          <a:srcRect/>
          <a:stretch>
            <a:fillRect/>
          </a:stretch>
        </p:blipFill>
        <p:spPr bwMode="auto">
          <a:xfrm>
            <a:off x="8947498" y="1352395"/>
            <a:ext cx="2560321" cy="1295474"/>
          </a:xfrm>
          <a:prstGeom prst="rect">
            <a:avLst/>
          </a:prstGeom>
          <a:noFill/>
          <a:ln w="9525">
            <a:noFill/>
            <a:miter lim="800000"/>
            <a:headEnd/>
            <a:tailEnd/>
          </a:ln>
        </p:spPr>
      </p:pic>
    </p:spTree>
    <p:extLst>
      <p:ext uri="{BB962C8B-B14F-4D97-AF65-F5344CB8AC3E}">
        <p14:creationId xmlns:p14="http://schemas.microsoft.com/office/powerpoint/2010/main" xmlns="" val="15930140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8"/>
          <p:cNvPicPr>
            <a:picLocks noChangeAspect="1" noChangeArrowheads="1"/>
          </p:cNvPicPr>
          <p:nvPr/>
        </p:nvPicPr>
        <p:blipFill>
          <a:blip r:embed="rId2" cstate="print"/>
          <a:srcRect/>
          <a:stretch>
            <a:fillRect/>
          </a:stretch>
        </p:blipFill>
        <p:spPr bwMode="auto">
          <a:xfrm>
            <a:off x="10653486" y="7938"/>
            <a:ext cx="1422627" cy="822325"/>
          </a:xfrm>
          <a:prstGeom prst="rect">
            <a:avLst/>
          </a:prstGeom>
          <a:noFill/>
          <a:ln w="9525">
            <a:noFill/>
            <a:miter lim="800000"/>
            <a:headEnd/>
            <a:tailEnd/>
          </a:ln>
        </p:spPr>
      </p:pic>
      <p:pic>
        <p:nvPicPr>
          <p:cNvPr id="5" name="Picture 11" descr="未标题-1"/>
          <p:cNvPicPr>
            <a:picLocks noChangeAspect="1" noChangeArrowheads="1"/>
          </p:cNvPicPr>
          <p:nvPr/>
        </p:nvPicPr>
        <p:blipFill>
          <a:blip r:embed="rId3" cstate="print"/>
          <a:srcRect/>
          <a:stretch>
            <a:fillRect/>
          </a:stretch>
        </p:blipFill>
        <p:spPr bwMode="auto">
          <a:xfrm>
            <a:off x="660400" y="857250"/>
            <a:ext cx="11537950" cy="276225"/>
          </a:xfrm>
          <a:prstGeom prst="rect">
            <a:avLst/>
          </a:prstGeom>
          <a:noFill/>
          <a:ln w="9525">
            <a:noFill/>
            <a:miter lim="800000"/>
            <a:headEnd/>
            <a:tailEnd/>
          </a:ln>
        </p:spPr>
      </p:pic>
      <p:sp>
        <p:nvSpPr>
          <p:cNvPr id="13" name="燕尾形 2"/>
          <p:cNvSpPr>
            <a:spLocks noChangeArrowheads="1"/>
          </p:cNvSpPr>
          <p:nvPr/>
        </p:nvSpPr>
        <p:spPr bwMode="auto">
          <a:xfrm>
            <a:off x="8039989" y="308464"/>
            <a:ext cx="2090982"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chemeClr val="bg1"/>
              </a:solidFill>
              <a:latin typeface="微软雅黑" panose="020B0503020204020204" pitchFamily="34" charset="-122"/>
              <a:ea typeface="微软雅黑" panose="020B0503020204020204" pitchFamily="34" charset="-122"/>
              <a:sym typeface="宋体" pitchFamily="2" charset="-122"/>
            </a:endParaRPr>
          </a:p>
        </p:txBody>
      </p:sp>
      <p:sp>
        <p:nvSpPr>
          <p:cNvPr id="14"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15"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6"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无线</a:t>
            </a:r>
            <a:r>
              <a:rPr lang="en-US" altLang="zh-CN" b="1" dirty="0" smtClean="0">
                <a:solidFill>
                  <a:schemeClr val="bg1">
                    <a:lumMod val="50000"/>
                  </a:schemeClr>
                </a:solidFill>
                <a:latin typeface="微软雅黑" pitchFamily="34" charset="-122"/>
                <a:ea typeface="微软雅黑" pitchFamily="34" charset="-122"/>
                <a:sym typeface="Impact" pitchFamily="34" charset="0"/>
              </a:rPr>
              <a:t>POS</a:t>
            </a:r>
            <a:endParaRPr lang="zh-CN" altLang="en-US" b="1" dirty="0">
              <a:solidFill>
                <a:schemeClr val="bg1">
                  <a:lumMod val="50000"/>
                </a:schemeClr>
              </a:solidFill>
              <a:latin typeface="微软雅黑" pitchFamily="34" charset="-122"/>
              <a:ea typeface="微软雅黑" pitchFamily="34" charset="-122"/>
            </a:endParaRPr>
          </a:p>
        </p:txBody>
      </p:sp>
      <p:sp>
        <p:nvSpPr>
          <p:cNvPr id="17"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rPr>
              <a:t>移动媒体</a:t>
            </a:r>
            <a:endParaRPr lang="zh-CN" altLang="en-US" b="1" dirty="0">
              <a:solidFill>
                <a:schemeClr val="bg1">
                  <a:lumMod val="50000"/>
                </a:schemeClr>
              </a:solidFill>
              <a:latin typeface="微软雅黑" pitchFamily="34" charset="-122"/>
              <a:ea typeface="微软雅黑" pitchFamily="34" charset="-122"/>
            </a:endParaRPr>
          </a:p>
        </p:txBody>
      </p:sp>
      <p:sp>
        <p:nvSpPr>
          <p:cNvPr id="18"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智能抄表</a:t>
            </a:r>
            <a:endParaRPr lang="zh-CN" altLang="en-US" b="1" dirty="0">
              <a:solidFill>
                <a:schemeClr val="bg1">
                  <a:lumMod val="50000"/>
                </a:schemeClr>
              </a:solidFill>
              <a:latin typeface="微软雅黑" pitchFamily="34" charset="-122"/>
              <a:ea typeface="微软雅黑" pitchFamily="34" charset="-122"/>
            </a:endParaRPr>
          </a:p>
        </p:txBody>
      </p:sp>
      <p:sp>
        <p:nvSpPr>
          <p:cNvPr id="19"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rPr>
              <a:t>生产及环境监测</a:t>
            </a:r>
            <a:endParaRPr lang="zh-CN" altLang="en-US" b="1" dirty="0">
              <a:solidFill>
                <a:schemeClr val="bg1"/>
              </a:solidFill>
              <a:latin typeface="微软雅黑" pitchFamily="34" charset="-122"/>
              <a:ea typeface="微软雅黑" pitchFamily="34" charset="-122"/>
            </a:endParaRPr>
          </a:p>
        </p:txBody>
      </p:sp>
      <p:sp>
        <p:nvSpPr>
          <p:cNvPr id="12" name="爆炸形 2 11"/>
          <p:cNvSpPr/>
          <p:nvPr/>
        </p:nvSpPr>
        <p:spPr>
          <a:xfrm>
            <a:off x="7772400" y="1361973"/>
            <a:ext cx="4297366" cy="2237358"/>
          </a:xfrm>
          <a:prstGeom prst="irregularSeal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3199" b="1" dirty="0">
                <a:latin typeface="微软雅黑" panose="020B0503020204020204" pitchFamily="34" charset="-122"/>
                <a:ea typeface="微软雅黑" panose="020B0503020204020204" pitchFamily="34" charset="-122"/>
              </a:rPr>
              <a:t>带病运行</a:t>
            </a:r>
          </a:p>
        </p:txBody>
      </p:sp>
      <p:pic>
        <p:nvPicPr>
          <p:cNvPr id="20" name="Picture 2" descr="女子被搅入扶梯身亡 扶梯发生事故如何自救"/>
          <p:cNvPicPr>
            <a:picLocks noChangeAspect="1" noChangeArrowheads="1"/>
          </p:cNvPicPr>
          <p:nvPr/>
        </p:nvPicPr>
        <p:blipFill>
          <a:blip r:embed="rId4" cstate="print"/>
          <a:srcRect/>
          <a:stretch>
            <a:fillRect/>
          </a:stretch>
        </p:blipFill>
        <p:spPr bwMode="auto">
          <a:xfrm>
            <a:off x="365460" y="1389257"/>
            <a:ext cx="6870338" cy="5391273"/>
          </a:xfrm>
          <a:prstGeom prst="rect">
            <a:avLst/>
          </a:prstGeom>
          <a:noFill/>
        </p:spPr>
      </p:pic>
      <p:sp>
        <p:nvSpPr>
          <p:cNvPr id="21" name="TextBox 9"/>
          <p:cNvSpPr txBox="1"/>
          <p:nvPr/>
        </p:nvSpPr>
        <p:spPr>
          <a:xfrm>
            <a:off x="8081627" y="4172312"/>
            <a:ext cx="3151402" cy="1629938"/>
          </a:xfrm>
          <a:prstGeom prst="rect">
            <a:avLst/>
          </a:prstGeom>
          <a:noFill/>
        </p:spPr>
        <p:txBody>
          <a:bodyPr wrap="square" rtlCol="0">
            <a:spAutoFit/>
          </a:bodyPr>
          <a:lstStyle/>
          <a:p>
            <a:r>
              <a:rPr lang="en-US" altLang="zh-CN" sz="1999" b="1" dirty="0">
                <a:latin typeface="微软雅黑" panose="020B0503020204020204" pitchFamily="34" charset="-122"/>
                <a:ea typeface="微软雅黑" panose="020B0503020204020204" pitchFamily="34" charset="-122"/>
              </a:rPr>
              <a:t>2015</a:t>
            </a:r>
            <a:r>
              <a:rPr lang="zh-CN" altLang="en-US" sz="1999" b="1" dirty="0">
                <a:latin typeface="微软雅黑" panose="020B0503020204020204" pitchFamily="34" charset="-122"/>
                <a:ea typeface="微软雅黑" panose="020B0503020204020204" pitchFamily="34" charset="-122"/>
              </a:rPr>
              <a:t>年</a:t>
            </a:r>
            <a:r>
              <a:rPr lang="en-US" altLang="zh-CN" sz="1999" b="1" dirty="0">
                <a:latin typeface="微软雅黑" panose="020B0503020204020204" pitchFamily="34" charset="-122"/>
                <a:ea typeface="微软雅黑" panose="020B0503020204020204" pitchFamily="34" charset="-122"/>
              </a:rPr>
              <a:t>7</a:t>
            </a:r>
            <a:r>
              <a:rPr lang="zh-CN" altLang="en-US" sz="1999" b="1" dirty="0">
                <a:latin typeface="微软雅黑" panose="020B0503020204020204" pitchFamily="34" charset="-122"/>
                <a:ea typeface="微软雅黑" panose="020B0503020204020204" pitchFamily="34" charset="-122"/>
              </a:rPr>
              <a:t>月</a:t>
            </a:r>
            <a:r>
              <a:rPr lang="en-US" altLang="zh-CN" sz="1999" b="1" dirty="0">
                <a:latin typeface="微软雅黑" panose="020B0503020204020204" pitchFamily="34" charset="-122"/>
                <a:ea typeface="微软雅黑" panose="020B0503020204020204" pitchFamily="34" charset="-122"/>
              </a:rPr>
              <a:t>26</a:t>
            </a:r>
            <a:r>
              <a:rPr lang="zh-CN" altLang="en-US" sz="1999" b="1" dirty="0">
                <a:latin typeface="微软雅黑" panose="020B0503020204020204" pitchFamily="34" charset="-122"/>
                <a:ea typeface="微软雅黑" panose="020B0503020204020204" pitchFamily="34" charset="-122"/>
              </a:rPr>
              <a:t>日上午</a:t>
            </a:r>
            <a:r>
              <a:rPr lang="en-US" altLang="zh-CN" sz="1999" b="1" dirty="0">
                <a:latin typeface="微软雅黑" panose="020B0503020204020204" pitchFamily="34" charset="-122"/>
                <a:ea typeface="微软雅黑" panose="020B0503020204020204" pitchFamily="34" charset="-122"/>
              </a:rPr>
              <a:t>10</a:t>
            </a:r>
            <a:r>
              <a:rPr lang="zh-CN" altLang="en-US" sz="1999" b="1" dirty="0">
                <a:latin typeface="微软雅黑" panose="020B0503020204020204" pitchFamily="34" charset="-122"/>
                <a:ea typeface="微软雅黑" panose="020B0503020204020204" pitchFamily="34" charset="-122"/>
              </a:rPr>
              <a:t>时左右，湖北荆州安良百货商场发生了一起电梯安全事故，一名</a:t>
            </a:r>
            <a:r>
              <a:rPr lang="en-US" altLang="zh-CN" sz="1999" b="1" dirty="0">
                <a:latin typeface="微软雅黑" panose="020B0503020204020204" pitchFamily="34" charset="-122"/>
                <a:ea typeface="微软雅黑" panose="020B0503020204020204" pitchFamily="34" charset="-122"/>
              </a:rPr>
              <a:t>30</a:t>
            </a:r>
            <a:r>
              <a:rPr lang="zh-CN" altLang="en-US" sz="1999" b="1" dirty="0">
                <a:latin typeface="微软雅黑" panose="020B0503020204020204" pitchFamily="34" charset="-122"/>
                <a:ea typeface="微软雅黑" panose="020B0503020204020204" pitchFamily="34" charset="-122"/>
              </a:rPr>
              <a:t>岁的女子被绞入自动扶梯后身亡</a:t>
            </a:r>
          </a:p>
        </p:txBody>
      </p:sp>
    </p:spTree>
    <p:extLst>
      <p:ext uri="{BB962C8B-B14F-4D97-AF65-F5344CB8AC3E}">
        <p14:creationId xmlns:p14="http://schemas.microsoft.com/office/powerpoint/2010/main" xmlns="" val="4152747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8"/>
          <p:cNvPicPr>
            <a:picLocks noChangeAspect="1" noChangeArrowheads="1"/>
          </p:cNvPicPr>
          <p:nvPr/>
        </p:nvPicPr>
        <p:blipFill>
          <a:blip r:embed="rId2" cstate="print"/>
          <a:srcRect/>
          <a:stretch>
            <a:fillRect/>
          </a:stretch>
        </p:blipFill>
        <p:spPr bwMode="auto">
          <a:xfrm>
            <a:off x="10653486" y="7938"/>
            <a:ext cx="1422627" cy="822325"/>
          </a:xfrm>
          <a:prstGeom prst="rect">
            <a:avLst/>
          </a:prstGeom>
          <a:noFill/>
          <a:ln w="9525">
            <a:noFill/>
            <a:miter lim="800000"/>
            <a:headEnd/>
            <a:tailEnd/>
          </a:ln>
        </p:spPr>
      </p:pic>
      <p:pic>
        <p:nvPicPr>
          <p:cNvPr id="5" name="Picture 11" descr="未标题-1"/>
          <p:cNvPicPr>
            <a:picLocks noChangeAspect="1" noChangeArrowheads="1"/>
          </p:cNvPicPr>
          <p:nvPr/>
        </p:nvPicPr>
        <p:blipFill>
          <a:blip r:embed="rId3" cstate="print"/>
          <a:srcRect/>
          <a:stretch>
            <a:fillRect/>
          </a:stretch>
        </p:blipFill>
        <p:spPr bwMode="auto">
          <a:xfrm>
            <a:off x="660400" y="857250"/>
            <a:ext cx="11537950" cy="276225"/>
          </a:xfrm>
          <a:prstGeom prst="rect">
            <a:avLst/>
          </a:prstGeom>
          <a:noFill/>
          <a:ln w="9525">
            <a:noFill/>
            <a:miter lim="800000"/>
            <a:headEnd/>
            <a:tailEnd/>
          </a:ln>
        </p:spPr>
      </p:pic>
      <p:sp>
        <p:nvSpPr>
          <p:cNvPr id="13" name="燕尾形 2"/>
          <p:cNvSpPr>
            <a:spLocks noChangeArrowheads="1"/>
          </p:cNvSpPr>
          <p:nvPr/>
        </p:nvSpPr>
        <p:spPr bwMode="auto">
          <a:xfrm>
            <a:off x="8039989" y="308464"/>
            <a:ext cx="2090982"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chemeClr val="bg1"/>
              </a:solidFill>
              <a:latin typeface="微软雅黑" panose="020B0503020204020204" pitchFamily="34" charset="-122"/>
              <a:ea typeface="微软雅黑" panose="020B0503020204020204" pitchFamily="34" charset="-122"/>
              <a:sym typeface="宋体" pitchFamily="2" charset="-122"/>
            </a:endParaRPr>
          </a:p>
        </p:txBody>
      </p:sp>
      <p:sp>
        <p:nvSpPr>
          <p:cNvPr id="14"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15"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6"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无线</a:t>
            </a:r>
            <a:r>
              <a:rPr lang="en-US" altLang="zh-CN" b="1" dirty="0" smtClean="0">
                <a:solidFill>
                  <a:schemeClr val="bg1">
                    <a:lumMod val="50000"/>
                  </a:schemeClr>
                </a:solidFill>
                <a:latin typeface="微软雅黑" pitchFamily="34" charset="-122"/>
                <a:ea typeface="微软雅黑" pitchFamily="34" charset="-122"/>
                <a:sym typeface="Impact" pitchFamily="34" charset="0"/>
              </a:rPr>
              <a:t>POS</a:t>
            </a:r>
            <a:endParaRPr lang="zh-CN" altLang="en-US" b="1" dirty="0">
              <a:solidFill>
                <a:schemeClr val="bg1">
                  <a:lumMod val="50000"/>
                </a:schemeClr>
              </a:solidFill>
              <a:latin typeface="微软雅黑" pitchFamily="34" charset="-122"/>
              <a:ea typeface="微软雅黑" pitchFamily="34" charset="-122"/>
            </a:endParaRPr>
          </a:p>
        </p:txBody>
      </p:sp>
      <p:sp>
        <p:nvSpPr>
          <p:cNvPr id="17"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rPr>
              <a:t>移动媒体</a:t>
            </a:r>
            <a:endParaRPr lang="zh-CN" altLang="en-US" b="1" dirty="0">
              <a:solidFill>
                <a:schemeClr val="bg1">
                  <a:lumMod val="50000"/>
                </a:schemeClr>
              </a:solidFill>
              <a:latin typeface="微软雅黑" pitchFamily="34" charset="-122"/>
              <a:ea typeface="微软雅黑" pitchFamily="34" charset="-122"/>
            </a:endParaRPr>
          </a:p>
        </p:txBody>
      </p:sp>
      <p:sp>
        <p:nvSpPr>
          <p:cNvPr id="18"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智能抄表</a:t>
            </a:r>
            <a:endParaRPr lang="zh-CN" altLang="en-US" b="1" dirty="0">
              <a:solidFill>
                <a:schemeClr val="bg1">
                  <a:lumMod val="50000"/>
                </a:schemeClr>
              </a:solidFill>
              <a:latin typeface="微软雅黑" pitchFamily="34" charset="-122"/>
              <a:ea typeface="微软雅黑" pitchFamily="34" charset="-122"/>
            </a:endParaRPr>
          </a:p>
        </p:txBody>
      </p:sp>
      <p:sp>
        <p:nvSpPr>
          <p:cNvPr id="19"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rPr>
              <a:t>生产及环境监测</a:t>
            </a:r>
            <a:endParaRPr lang="zh-CN" altLang="en-US" b="1" dirty="0">
              <a:solidFill>
                <a:schemeClr val="bg1"/>
              </a:solidFill>
              <a:latin typeface="微软雅黑" pitchFamily="34" charset="-122"/>
              <a:ea typeface="微软雅黑" pitchFamily="34" charset="-122"/>
            </a:endParaRPr>
          </a:p>
        </p:txBody>
      </p:sp>
      <p:sp>
        <p:nvSpPr>
          <p:cNvPr id="11" name="爆炸形 2 10"/>
          <p:cNvSpPr/>
          <p:nvPr/>
        </p:nvSpPr>
        <p:spPr>
          <a:xfrm>
            <a:off x="7476052" y="997238"/>
            <a:ext cx="4297366" cy="2223715"/>
          </a:xfrm>
          <a:prstGeom prst="irregularSeal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3199" b="1" dirty="0">
                <a:latin typeface="微软雅黑" panose="020B0503020204020204" pitchFamily="34" charset="-122"/>
                <a:ea typeface="微软雅黑" panose="020B0503020204020204" pitchFamily="34" charset="-122"/>
              </a:rPr>
              <a:t>失控</a:t>
            </a:r>
          </a:p>
        </p:txBody>
      </p:sp>
      <p:pic>
        <p:nvPicPr>
          <p:cNvPr id="12" name="Picture 7"/>
          <p:cNvPicPr>
            <a:picLocks noChangeAspect="1" noChangeArrowheads="1"/>
          </p:cNvPicPr>
          <p:nvPr/>
        </p:nvPicPr>
        <p:blipFill>
          <a:blip r:embed="rId4" cstate="print"/>
          <a:srcRect/>
          <a:stretch>
            <a:fillRect/>
          </a:stretch>
        </p:blipFill>
        <p:spPr bwMode="auto">
          <a:xfrm>
            <a:off x="512870" y="1065449"/>
            <a:ext cx="6240133" cy="5546289"/>
          </a:xfrm>
          <a:prstGeom prst="rect">
            <a:avLst/>
          </a:prstGeom>
          <a:noFill/>
          <a:ln w="9525">
            <a:noFill/>
            <a:miter lim="800000"/>
            <a:headEnd/>
            <a:tailEnd/>
          </a:ln>
        </p:spPr>
      </p:pic>
      <p:sp>
        <p:nvSpPr>
          <p:cNvPr id="20" name="TextBox 9"/>
          <p:cNvSpPr txBox="1"/>
          <p:nvPr/>
        </p:nvSpPr>
        <p:spPr>
          <a:xfrm>
            <a:off x="8035391" y="3848505"/>
            <a:ext cx="3069548" cy="1937466"/>
          </a:xfrm>
          <a:prstGeom prst="rect">
            <a:avLst/>
          </a:prstGeom>
          <a:noFill/>
        </p:spPr>
        <p:txBody>
          <a:bodyPr wrap="square" rtlCol="0">
            <a:spAutoFit/>
          </a:bodyPr>
          <a:lstStyle/>
          <a:p>
            <a:r>
              <a:rPr lang="en-US" altLang="zh-CN" sz="1999" b="1" dirty="0">
                <a:latin typeface="微软雅黑" panose="020B0503020204020204" pitchFamily="34" charset="-122"/>
                <a:ea typeface="微软雅黑" panose="020B0503020204020204" pitchFamily="34" charset="-122"/>
              </a:rPr>
              <a:t>2015</a:t>
            </a:r>
            <a:r>
              <a:rPr lang="zh-CN" altLang="en-US" sz="1999" b="1" dirty="0">
                <a:latin typeface="微软雅黑" panose="020B0503020204020204" pitchFamily="34" charset="-122"/>
                <a:ea typeface="微软雅黑" panose="020B0503020204020204" pitchFamily="34" charset="-122"/>
              </a:rPr>
              <a:t>年</a:t>
            </a:r>
            <a:r>
              <a:rPr lang="en-US" altLang="zh-CN" sz="1999" b="1" dirty="0">
                <a:latin typeface="微软雅黑" panose="020B0503020204020204" pitchFamily="34" charset="-122"/>
                <a:ea typeface="微软雅黑" panose="020B0503020204020204" pitchFamily="34" charset="-122"/>
              </a:rPr>
              <a:t>8</a:t>
            </a:r>
            <a:r>
              <a:rPr lang="zh-CN" altLang="en-US" sz="1999" b="1" dirty="0">
                <a:latin typeface="微软雅黑" panose="020B0503020204020204" pitchFamily="34" charset="-122"/>
                <a:ea typeface="微软雅黑" panose="020B0503020204020204" pitchFamily="34" charset="-122"/>
              </a:rPr>
              <a:t>月</a:t>
            </a:r>
            <a:r>
              <a:rPr lang="en-US" altLang="zh-CN" sz="1999" b="1" dirty="0">
                <a:latin typeface="微软雅黑" panose="020B0503020204020204" pitchFamily="34" charset="-122"/>
                <a:ea typeface="微软雅黑" panose="020B0503020204020204" pitchFamily="34" charset="-122"/>
              </a:rPr>
              <a:t>5</a:t>
            </a:r>
            <a:r>
              <a:rPr lang="zh-CN" altLang="en-US" sz="1999" b="1" dirty="0">
                <a:latin typeface="微软雅黑" panose="020B0503020204020204" pitchFamily="34" charset="-122"/>
                <a:ea typeface="微软雅黑" panose="020B0503020204020204" pitchFamily="34" charset="-122"/>
              </a:rPr>
              <a:t>日，北京和平里中街</a:t>
            </a:r>
            <a:r>
              <a:rPr lang="en-US" altLang="zh-CN" sz="1999" b="1" dirty="0">
                <a:latin typeface="微软雅黑" panose="020B0503020204020204" pitchFamily="34" charset="-122"/>
                <a:ea typeface="微软雅黑" panose="020B0503020204020204" pitchFamily="34" charset="-122"/>
              </a:rPr>
              <a:t>3</a:t>
            </a:r>
            <a:r>
              <a:rPr lang="zh-CN" altLang="en-US" sz="1999" b="1" dirty="0">
                <a:latin typeface="微软雅黑" panose="020B0503020204020204" pitchFamily="34" charset="-122"/>
                <a:ea typeface="微软雅黑" panose="020B0503020204020204" pitchFamily="34" charset="-122"/>
              </a:rPr>
              <a:t>号院</a:t>
            </a:r>
            <a:r>
              <a:rPr lang="en-US" altLang="zh-CN" sz="1999" b="1" dirty="0">
                <a:latin typeface="微软雅黑" panose="020B0503020204020204" pitchFamily="34" charset="-122"/>
                <a:ea typeface="微软雅黑" panose="020B0503020204020204" pitchFamily="34" charset="-122"/>
              </a:rPr>
              <a:t>2</a:t>
            </a:r>
            <a:r>
              <a:rPr lang="zh-CN" altLang="en-US" sz="1999" b="1" dirty="0">
                <a:latin typeface="微软雅黑" panose="020B0503020204020204" pitchFamily="34" charset="-122"/>
                <a:ea typeface="微软雅黑" panose="020B0503020204020204" pitchFamily="34" charset="-122"/>
              </a:rPr>
              <a:t>号楼内，一部正在运营的电梯发生故障。事发时，电梯从</a:t>
            </a:r>
            <a:r>
              <a:rPr lang="en-US" altLang="zh-CN" sz="1999" b="1" dirty="0">
                <a:latin typeface="微软雅黑" panose="020B0503020204020204" pitchFamily="34" charset="-122"/>
                <a:ea typeface="微软雅黑" panose="020B0503020204020204" pitchFamily="34" charset="-122"/>
              </a:rPr>
              <a:t>13</a:t>
            </a:r>
            <a:r>
              <a:rPr lang="zh-CN" altLang="en-US" sz="1999" b="1" dirty="0">
                <a:latin typeface="微软雅黑" panose="020B0503020204020204" pitchFamily="34" charset="-122"/>
                <a:ea typeface="微软雅黑" panose="020B0503020204020204" pitchFamily="34" charset="-122"/>
              </a:rPr>
              <a:t>层快速直降到了</a:t>
            </a:r>
            <a:r>
              <a:rPr lang="en-US" altLang="zh-CN" sz="1999" b="1" dirty="0">
                <a:latin typeface="微软雅黑" panose="020B0503020204020204" pitchFamily="34" charset="-122"/>
                <a:ea typeface="微软雅黑" panose="020B0503020204020204" pitchFamily="34" charset="-122"/>
              </a:rPr>
              <a:t>6</a:t>
            </a:r>
            <a:r>
              <a:rPr lang="zh-CN" altLang="en-US" sz="1999" b="1" dirty="0">
                <a:latin typeface="微软雅黑" panose="020B0503020204020204" pitchFamily="34" charset="-122"/>
                <a:ea typeface="微软雅黑" panose="020B0503020204020204" pitchFamily="34" charset="-122"/>
              </a:rPr>
              <a:t>层，且梯门无法打开。</a:t>
            </a:r>
          </a:p>
        </p:txBody>
      </p:sp>
    </p:spTree>
    <p:extLst>
      <p:ext uri="{BB962C8B-B14F-4D97-AF65-F5344CB8AC3E}">
        <p14:creationId xmlns:p14="http://schemas.microsoft.com/office/powerpoint/2010/main" xmlns="" val="36860297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8"/>
          <p:cNvPicPr>
            <a:picLocks noChangeAspect="1" noChangeArrowheads="1"/>
          </p:cNvPicPr>
          <p:nvPr/>
        </p:nvPicPr>
        <p:blipFill>
          <a:blip r:embed="rId2" cstate="print"/>
          <a:srcRect/>
          <a:stretch>
            <a:fillRect/>
          </a:stretch>
        </p:blipFill>
        <p:spPr bwMode="auto">
          <a:xfrm>
            <a:off x="10653486" y="7938"/>
            <a:ext cx="1422627" cy="822325"/>
          </a:xfrm>
          <a:prstGeom prst="rect">
            <a:avLst/>
          </a:prstGeom>
          <a:noFill/>
          <a:ln w="9525">
            <a:noFill/>
            <a:miter lim="800000"/>
            <a:headEnd/>
            <a:tailEnd/>
          </a:ln>
        </p:spPr>
      </p:pic>
      <p:pic>
        <p:nvPicPr>
          <p:cNvPr id="5" name="Picture 11" descr="未标题-1"/>
          <p:cNvPicPr>
            <a:picLocks noChangeAspect="1" noChangeArrowheads="1"/>
          </p:cNvPicPr>
          <p:nvPr/>
        </p:nvPicPr>
        <p:blipFill>
          <a:blip r:embed="rId3" cstate="print"/>
          <a:srcRect/>
          <a:stretch>
            <a:fillRect/>
          </a:stretch>
        </p:blipFill>
        <p:spPr bwMode="auto">
          <a:xfrm>
            <a:off x="660400" y="857250"/>
            <a:ext cx="11537950" cy="276225"/>
          </a:xfrm>
          <a:prstGeom prst="rect">
            <a:avLst/>
          </a:prstGeom>
          <a:noFill/>
          <a:ln w="9525">
            <a:noFill/>
            <a:miter lim="800000"/>
            <a:headEnd/>
            <a:tailEnd/>
          </a:ln>
        </p:spPr>
      </p:pic>
      <p:sp>
        <p:nvSpPr>
          <p:cNvPr id="13" name="燕尾形 2"/>
          <p:cNvSpPr>
            <a:spLocks noChangeArrowheads="1"/>
          </p:cNvSpPr>
          <p:nvPr/>
        </p:nvSpPr>
        <p:spPr bwMode="auto">
          <a:xfrm>
            <a:off x="8039989" y="308464"/>
            <a:ext cx="2090982"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chemeClr val="bg1"/>
              </a:solidFill>
              <a:latin typeface="微软雅黑" panose="020B0503020204020204" pitchFamily="34" charset="-122"/>
              <a:ea typeface="微软雅黑" panose="020B0503020204020204" pitchFamily="34" charset="-122"/>
              <a:sym typeface="宋体" pitchFamily="2" charset="-122"/>
            </a:endParaRPr>
          </a:p>
        </p:txBody>
      </p:sp>
      <p:sp>
        <p:nvSpPr>
          <p:cNvPr id="14"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15"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6"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无线</a:t>
            </a:r>
            <a:r>
              <a:rPr lang="en-US" altLang="zh-CN" b="1" dirty="0" smtClean="0">
                <a:solidFill>
                  <a:schemeClr val="bg1">
                    <a:lumMod val="50000"/>
                  </a:schemeClr>
                </a:solidFill>
                <a:latin typeface="微软雅黑" pitchFamily="34" charset="-122"/>
                <a:ea typeface="微软雅黑" pitchFamily="34" charset="-122"/>
                <a:sym typeface="Impact" pitchFamily="34" charset="0"/>
              </a:rPr>
              <a:t>POS</a:t>
            </a:r>
            <a:endParaRPr lang="zh-CN" altLang="en-US" b="1" dirty="0">
              <a:solidFill>
                <a:schemeClr val="bg1">
                  <a:lumMod val="50000"/>
                </a:schemeClr>
              </a:solidFill>
              <a:latin typeface="微软雅黑" pitchFamily="34" charset="-122"/>
              <a:ea typeface="微软雅黑" pitchFamily="34" charset="-122"/>
            </a:endParaRPr>
          </a:p>
        </p:txBody>
      </p:sp>
      <p:sp>
        <p:nvSpPr>
          <p:cNvPr id="17"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rPr>
              <a:t>移动媒体</a:t>
            </a:r>
            <a:endParaRPr lang="zh-CN" altLang="en-US" b="1" dirty="0">
              <a:solidFill>
                <a:schemeClr val="bg1">
                  <a:lumMod val="50000"/>
                </a:schemeClr>
              </a:solidFill>
              <a:latin typeface="微软雅黑" pitchFamily="34" charset="-122"/>
              <a:ea typeface="微软雅黑" pitchFamily="34" charset="-122"/>
            </a:endParaRPr>
          </a:p>
        </p:txBody>
      </p:sp>
      <p:sp>
        <p:nvSpPr>
          <p:cNvPr id="18"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智能抄表</a:t>
            </a:r>
            <a:endParaRPr lang="zh-CN" altLang="en-US" b="1" dirty="0">
              <a:solidFill>
                <a:schemeClr val="bg1">
                  <a:lumMod val="50000"/>
                </a:schemeClr>
              </a:solidFill>
              <a:latin typeface="微软雅黑" pitchFamily="34" charset="-122"/>
              <a:ea typeface="微软雅黑" pitchFamily="34" charset="-122"/>
            </a:endParaRPr>
          </a:p>
        </p:txBody>
      </p:sp>
      <p:sp>
        <p:nvSpPr>
          <p:cNvPr id="19"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rPr>
              <a:t>生产及环境监测</a:t>
            </a:r>
            <a:endParaRPr lang="zh-CN" altLang="en-US" b="1" dirty="0">
              <a:solidFill>
                <a:schemeClr val="bg1"/>
              </a:solidFill>
              <a:latin typeface="微软雅黑" pitchFamily="34" charset="-122"/>
              <a:ea typeface="微软雅黑" pitchFamily="34" charset="-122"/>
            </a:endParaRPr>
          </a:p>
        </p:txBody>
      </p:sp>
      <p:sp>
        <p:nvSpPr>
          <p:cNvPr id="11" name="标题 1"/>
          <p:cNvSpPr>
            <a:spLocks noGrp="1"/>
          </p:cNvSpPr>
          <p:nvPr>
            <p:ph type="title"/>
          </p:nvPr>
        </p:nvSpPr>
        <p:spPr>
          <a:xfrm>
            <a:off x="581882" y="1307491"/>
            <a:ext cx="3225869" cy="571209"/>
          </a:xfrm>
        </p:spPr>
        <p:style>
          <a:lnRef idx="3">
            <a:schemeClr val="lt1"/>
          </a:lnRef>
          <a:fillRef idx="1">
            <a:schemeClr val="accent5"/>
          </a:fillRef>
          <a:effectRef idx="1">
            <a:schemeClr val="accent5"/>
          </a:effectRef>
          <a:fontRef idx="minor">
            <a:schemeClr val="lt1"/>
          </a:fontRef>
        </p:style>
        <p:txBody>
          <a:bodyPr>
            <a:normAutofit/>
          </a:bodyPr>
          <a:lstStyle/>
          <a:p>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现</a:t>
            </a:r>
            <a:r>
              <a:rPr lang="zh-CN" altLang="en-US" sz="2000" b="1" dirty="0">
                <a:latin typeface="微软雅黑" panose="020B0503020204020204" pitchFamily="34" charset="-122"/>
                <a:ea typeface="微软雅黑" panose="020B0503020204020204" pitchFamily="34" charset="-122"/>
              </a:rPr>
              <a:t>状与方案</a:t>
            </a:r>
          </a:p>
        </p:txBody>
      </p:sp>
      <p:sp>
        <p:nvSpPr>
          <p:cNvPr id="12" name="内容占位符 2"/>
          <p:cNvSpPr>
            <a:spLocks noGrp="1"/>
          </p:cNvSpPr>
          <p:nvPr>
            <p:ph idx="1"/>
          </p:nvPr>
        </p:nvSpPr>
        <p:spPr>
          <a:xfrm>
            <a:off x="660400" y="2203872"/>
            <a:ext cx="10511492" cy="4349638"/>
          </a:xfrm>
        </p:spPr>
        <p:txBody>
          <a:bodyPr>
            <a:normAutofit/>
          </a:bodyPr>
          <a:lstStyle/>
          <a:p>
            <a:pPr>
              <a:lnSpc>
                <a:spcPct val="150000"/>
              </a:lnSpc>
              <a:buFont typeface="Wingdings" panose="05000000000000000000" pitchFamily="2" charset="2"/>
              <a:buChar char="l"/>
            </a:pPr>
            <a:r>
              <a:rPr lang="zh-CN" altLang="en-US" sz="2400" b="1" dirty="0">
                <a:solidFill>
                  <a:srgbClr val="C00000"/>
                </a:solidFill>
                <a:latin typeface="微软雅黑" panose="020B0503020204020204" pitchFamily="34" charset="-122"/>
                <a:ea typeface="微软雅黑" panose="020B0503020204020204" pitchFamily="34" charset="-122"/>
              </a:rPr>
              <a:t>自</a:t>
            </a:r>
            <a:r>
              <a:rPr lang="en-US" altLang="zh-CN" sz="2400" b="1" dirty="0">
                <a:solidFill>
                  <a:srgbClr val="C00000"/>
                </a:solidFill>
                <a:latin typeface="微软雅黑" panose="020B0503020204020204" pitchFamily="34" charset="-122"/>
                <a:ea typeface="微软雅黑" panose="020B0503020204020204" pitchFamily="34" charset="-122"/>
              </a:rPr>
              <a:t>2005</a:t>
            </a:r>
            <a:r>
              <a:rPr lang="zh-CN" altLang="en-US" sz="2400" b="1" dirty="0">
                <a:solidFill>
                  <a:srgbClr val="C00000"/>
                </a:solidFill>
                <a:latin typeface="微软雅黑" panose="020B0503020204020204" pitchFamily="34" charset="-122"/>
                <a:ea typeface="微软雅黑" panose="020B0503020204020204" pitchFamily="34" charset="-122"/>
              </a:rPr>
              <a:t>年以来，全国平均每年发生电梯事故约</a:t>
            </a:r>
            <a:r>
              <a:rPr lang="en-US" altLang="zh-CN" sz="2400" b="1" dirty="0">
                <a:solidFill>
                  <a:srgbClr val="C00000"/>
                </a:solidFill>
                <a:latin typeface="微软雅黑" panose="020B0503020204020204" pitchFamily="34" charset="-122"/>
                <a:ea typeface="微软雅黑" panose="020B0503020204020204" pitchFamily="34" charset="-122"/>
              </a:rPr>
              <a:t>40</a:t>
            </a:r>
            <a:r>
              <a:rPr lang="zh-CN" altLang="en-US" sz="2400" b="1" dirty="0">
                <a:solidFill>
                  <a:srgbClr val="C00000"/>
                </a:solidFill>
                <a:latin typeface="微软雅黑" panose="020B0503020204020204" pitchFamily="34" charset="-122"/>
                <a:ea typeface="微软雅黑" panose="020B0503020204020204" pitchFamily="34" charset="-122"/>
              </a:rPr>
              <a:t>起，死亡人数约</a:t>
            </a:r>
            <a:r>
              <a:rPr lang="en-US" altLang="zh-CN" sz="2400" b="1" dirty="0">
                <a:solidFill>
                  <a:srgbClr val="C00000"/>
                </a:solidFill>
                <a:latin typeface="微软雅黑" panose="020B0503020204020204" pitchFamily="34" charset="-122"/>
                <a:ea typeface="微软雅黑" panose="020B0503020204020204" pitchFamily="34" charset="-122"/>
              </a:rPr>
              <a:t>30</a:t>
            </a:r>
            <a:r>
              <a:rPr lang="zh-CN" altLang="en-US" sz="2400" b="1" dirty="0">
                <a:solidFill>
                  <a:srgbClr val="C00000"/>
                </a:solidFill>
                <a:latin typeface="微软雅黑" panose="020B0503020204020204" pitchFamily="34" charset="-122"/>
                <a:ea typeface="微软雅黑" panose="020B0503020204020204" pitchFamily="34" charset="-122"/>
              </a:rPr>
              <a:t>人</a:t>
            </a:r>
            <a:endParaRPr lang="en-US" altLang="zh-CN" sz="2400" b="1" dirty="0">
              <a:solidFill>
                <a:srgbClr val="C00000"/>
              </a:solidFill>
              <a:latin typeface="微软雅黑" panose="020B0503020204020204" pitchFamily="34" charset="-122"/>
              <a:ea typeface="微软雅黑" panose="020B0503020204020204" pitchFamily="34" charset="-122"/>
            </a:endParaRPr>
          </a:p>
          <a:p>
            <a:pPr lvl="1">
              <a:lnSpc>
                <a:spcPct val="150000"/>
              </a:lnSpc>
            </a:pPr>
            <a:r>
              <a:rPr lang="en-US" altLang="zh-CN" sz="1800" b="1" dirty="0">
                <a:latin typeface="微软雅黑" panose="020B0503020204020204" pitchFamily="34" charset="-122"/>
                <a:ea typeface="微软雅黑" panose="020B0503020204020204" pitchFamily="34" charset="-122"/>
              </a:rPr>
              <a:t>2011</a:t>
            </a:r>
            <a:r>
              <a:rPr lang="zh-CN" altLang="en-US" sz="1800" b="1" dirty="0">
                <a:latin typeface="微软雅黑" panose="020B0503020204020204" pitchFamily="34" charset="-122"/>
                <a:ea typeface="微软雅黑" panose="020B0503020204020204" pitchFamily="34" charset="-122"/>
              </a:rPr>
              <a:t>年全国发生电梯事故</a:t>
            </a:r>
            <a:r>
              <a:rPr lang="en-US" altLang="zh-CN" sz="1800" b="1" dirty="0">
                <a:latin typeface="微软雅黑" panose="020B0503020204020204" pitchFamily="34" charset="-122"/>
                <a:ea typeface="微软雅黑" panose="020B0503020204020204" pitchFamily="34" charset="-122"/>
              </a:rPr>
              <a:t>56</a:t>
            </a:r>
            <a:r>
              <a:rPr lang="zh-CN" altLang="en-US" sz="1800" b="1" dirty="0">
                <a:latin typeface="微软雅黑" panose="020B0503020204020204" pitchFamily="34" charset="-122"/>
                <a:ea typeface="微软雅黑" panose="020B0503020204020204" pitchFamily="34" charset="-122"/>
              </a:rPr>
              <a:t>起，死亡</a:t>
            </a:r>
            <a:r>
              <a:rPr lang="en-US" altLang="zh-CN" sz="1800" b="1" dirty="0">
                <a:latin typeface="微软雅黑" panose="020B0503020204020204" pitchFamily="34" charset="-122"/>
                <a:ea typeface="微软雅黑" panose="020B0503020204020204" pitchFamily="34" charset="-122"/>
              </a:rPr>
              <a:t>41</a:t>
            </a:r>
            <a:r>
              <a:rPr lang="zh-CN" altLang="en-US" sz="1800" b="1" dirty="0">
                <a:latin typeface="微软雅黑" panose="020B0503020204020204" pitchFamily="34" charset="-122"/>
                <a:ea typeface="微软雅黑" panose="020B0503020204020204" pitchFamily="34" charset="-122"/>
              </a:rPr>
              <a:t>人</a:t>
            </a:r>
            <a:endParaRPr lang="en-US" altLang="zh-CN" b="1" dirty="0">
              <a:latin typeface="微软雅黑" panose="020B0503020204020204" pitchFamily="34" charset="-122"/>
              <a:ea typeface="微软雅黑" panose="020B0503020204020204" pitchFamily="34" charset="-122"/>
            </a:endParaRPr>
          </a:p>
          <a:p>
            <a:pPr lvl="1">
              <a:lnSpc>
                <a:spcPct val="150000"/>
              </a:lnSpc>
            </a:pPr>
            <a:r>
              <a:rPr lang="en-US" altLang="zh-CN" sz="1800" b="1" dirty="0">
                <a:latin typeface="微软雅黑" panose="020B0503020204020204" pitchFamily="34" charset="-122"/>
                <a:ea typeface="微软雅黑" panose="020B0503020204020204" pitchFamily="34" charset="-122"/>
              </a:rPr>
              <a:t>2012</a:t>
            </a:r>
            <a:r>
              <a:rPr lang="zh-CN" altLang="en-US" sz="1800" b="1" dirty="0">
                <a:latin typeface="微软雅黑" panose="020B0503020204020204" pitchFamily="34" charset="-122"/>
                <a:ea typeface="微软雅黑" panose="020B0503020204020204" pitchFamily="34" charset="-122"/>
              </a:rPr>
              <a:t>年全国伤亡事故</a:t>
            </a:r>
            <a:r>
              <a:rPr lang="en-US" altLang="zh-CN" sz="1800" b="1" dirty="0">
                <a:latin typeface="微软雅黑" panose="020B0503020204020204" pitchFamily="34" charset="-122"/>
                <a:ea typeface="微软雅黑" panose="020B0503020204020204" pitchFamily="34" charset="-122"/>
              </a:rPr>
              <a:t>36</a:t>
            </a:r>
            <a:r>
              <a:rPr lang="zh-CN" altLang="en-US" sz="1800" b="1" dirty="0">
                <a:latin typeface="微软雅黑" panose="020B0503020204020204" pitchFamily="34" charset="-122"/>
                <a:ea typeface="微软雅黑" panose="020B0503020204020204" pitchFamily="34" charset="-122"/>
              </a:rPr>
              <a:t>起，死亡</a:t>
            </a:r>
            <a:r>
              <a:rPr lang="en-US" altLang="zh-CN" sz="1800" b="1" dirty="0">
                <a:latin typeface="微软雅黑" panose="020B0503020204020204" pitchFamily="34" charset="-122"/>
                <a:ea typeface="微软雅黑" panose="020B0503020204020204" pitchFamily="34" charset="-122"/>
              </a:rPr>
              <a:t>28</a:t>
            </a:r>
            <a:r>
              <a:rPr lang="zh-CN" altLang="en-US" sz="1800" b="1" dirty="0">
                <a:latin typeface="微软雅黑" panose="020B0503020204020204" pitchFamily="34" charset="-122"/>
                <a:ea typeface="微软雅黑" panose="020B0503020204020204" pitchFamily="34" charset="-122"/>
              </a:rPr>
              <a:t>人</a:t>
            </a:r>
            <a:endParaRPr lang="en-US" altLang="zh-CN" sz="1800" b="1" dirty="0">
              <a:latin typeface="微软雅黑" panose="020B0503020204020204" pitchFamily="34" charset="-122"/>
              <a:ea typeface="微软雅黑" panose="020B0503020204020204" pitchFamily="34" charset="-122"/>
            </a:endParaRPr>
          </a:p>
          <a:p>
            <a:pPr lvl="1">
              <a:lnSpc>
                <a:spcPct val="150000"/>
              </a:lnSpc>
            </a:pPr>
            <a:r>
              <a:rPr lang="en-US" altLang="zh-CN" sz="1800" b="1" dirty="0">
                <a:latin typeface="微软雅黑" panose="020B0503020204020204" pitchFamily="34" charset="-122"/>
                <a:ea typeface="微软雅黑" panose="020B0503020204020204" pitchFamily="34" charset="-122"/>
              </a:rPr>
              <a:t>2013</a:t>
            </a:r>
            <a:r>
              <a:rPr lang="zh-CN" altLang="en-US" sz="1800" b="1" dirty="0">
                <a:latin typeface="微软雅黑" panose="020B0503020204020204" pitchFamily="34" charset="-122"/>
                <a:ea typeface="微软雅黑" panose="020B0503020204020204" pitchFamily="34" charset="-122"/>
              </a:rPr>
              <a:t>年全年伤亡事故</a:t>
            </a:r>
            <a:r>
              <a:rPr lang="en-US" altLang="zh-CN" sz="1800" b="1" dirty="0">
                <a:latin typeface="微软雅黑" panose="020B0503020204020204" pitchFamily="34" charset="-122"/>
                <a:ea typeface="微软雅黑" panose="020B0503020204020204" pitchFamily="34" charset="-122"/>
              </a:rPr>
              <a:t>48</a:t>
            </a:r>
            <a:r>
              <a:rPr lang="zh-CN" altLang="en-US" sz="1800" b="1" dirty="0">
                <a:latin typeface="微软雅黑" panose="020B0503020204020204" pitchFamily="34" charset="-122"/>
                <a:ea typeface="微软雅黑" panose="020B0503020204020204" pitchFamily="34" charset="-122"/>
              </a:rPr>
              <a:t>起，死亡</a:t>
            </a:r>
            <a:r>
              <a:rPr lang="en-US" altLang="zh-CN" sz="1800" b="1" dirty="0">
                <a:latin typeface="微软雅黑" panose="020B0503020204020204" pitchFamily="34" charset="-122"/>
                <a:ea typeface="微软雅黑" panose="020B0503020204020204" pitchFamily="34" charset="-122"/>
              </a:rPr>
              <a:t>36</a:t>
            </a:r>
            <a:r>
              <a:rPr lang="zh-CN" altLang="en-US" sz="1800" b="1" dirty="0" smtClean="0">
                <a:latin typeface="微软雅黑" panose="020B0503020204020204" pitchFamily="34" charset="-122"/>
                <a:ea typeface="微软雅黑" panose="020B0503020204020204" pitchFamily="34" charset="-122"/>
              </a:rPr>
              <a:t>人</a:t>
            </a:r>
            <a:endParaRPr lang="en-US" altLang="zh-CN" b="1"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400" b="1" dirty="0">
                <a:solidFill>
                  <a:srgbClr val="C00000"/>
                </a:solidFill>
                <a:latin typeface="微软雅黑" panose="020B0503020204020204" pitchFamily="34" charset="-122"/>
                <a:ea typeface="微软雅黑" panose="020B0503020204020204" pitchFamily="34" charset="-122"/>
              </a:rPr>
              <a:t>目前各电梯厂家方案：</a:t>
            </a:r>
            <a:endParaRPr lang="en-US" altLang="zh-CN" sz="2400" b="1" dirty="0">
              <a:solidFill>
                <a:srgbClr val="C00000"/>
              </a:solidFill>
              <a:latin typeface="微软雅黑" panose="020B0503020204020204" pitchFamily="34" charset="-122"/>
              <a:ea typeface="微软雅黑" panose="020B0503020204020204" pitchFamily="34" charset="-122"/>
            </a:endParaRPr>
          </a:p>
          <a:p>
            <a:pPr lvl="1">
              <a:lnSpc>
                <a:spcPct val="150000"/>
              </a:lnSpc>
            </a:pPr>
            <a:r>
              <a:rPr lang="zh-CN" altLang="en-US" sz="1800" b="1" dirty="0">
                <a:latin typeface="微软雅黑" panose="020B0503020204020204" pitchFamily="34" charset="-122"/>
                <a:ea typeface="微软雅黑" panose="020B0503020204020204" pitchFamily="34" charset="-122"/>
              </a:rPr>
              <a:t>电梯远程监控部分与其控制系统和拖动控制系统构成一个整体，</a:t>
            </a:r>
            <a:endParaRPr lang="en-US" altLang="zh-CN" sz="1800" b="1" dirty="0">
              <a:latin typeface="微软雅黑" panose="020B0503020204020204" pitchFamily="34" charset="-122"/>
              <a:ea typeface="微软雅黑" panose="020B0503020204020204" pitchFamily="34" charset="-122"/>
            </a:endParaRPr>
          </a:p>
          <a:p>
            <a:pPr lvl="1">
              <a:lnSpc>
                <a:spcPct val="150000"/>
              </a:lnSpc>
            </a:pPr>
            <a:r>
              <a:rPr lang="zh-CN" altLang="en-US" sz="1800" b="1" dirty="0">
                <a:latin typeface="微软雅黑" panose="020B0503020204020204" pitchFamily="34" charset="-122"/>
                <a:ea typeface="微软雅黑" panose="020B0503020204020204" pitchFamily="34" charset="-122"/>
              </a:rPr>
              <a:t>系统根据电梯运行数据对系统的运行状况进行综合评估</a:t>
            </a:r>
            <a:endParaRPr lang="en-US" altLang="zh-CN" sz="1800" b="1" dirty="0">
              <a:latin typeface="微软雅黑" panose="020B0503020204020204" pitchFamily="34" charset="-122"/>
              <a:ea typeface="微软雅黑" panose="020B0503020204020204" pitchFamily="34" charset="-122"/>
            </a:endParaRPr>
          </a:p>
          <a:p>
            <a:pPr lvl="1">
              <a:lnSpc>
                <a:spcPct val="150000"/>
              </a:lnSpc>
            </a:pPr>
            <a:r>
              <a:rPr lang="zh-CN" altLang="en-US" sz="1800" b="1" dirty="0">
                <a:latin typeface="微软雅黑" panose="020B0503020204020204" pitchFamily="34" charset="-122"/>
                <a:ea typeface="微软雅黑" panose="020B0503020204020204" pitchFamily="34" charset="-122"/>
              </a:rPr>
              <a:t>加装视频监控</a:t>
            </a:r>
          </a:p>
        </p:txBody>
      </p:sp>
    </p:spTree>
    <p:extLst>
      <p:ext uri="{BB962C8B-B14F-4D97-AF65-F5344CB8AC3E}">
        <p14:creationId xmlns:p14="http://schemas.microsoft.com/office/powerpoint/2010/main" xmlns="" val="13900540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8"/>
          <p:cNvPicPr>
            <a:picLocks noChangeAspect="1" noChangeArrowheads="1"/>
          </p:cNvPicPr>
          <p:nvPr/>
        </p:nvPicPr>
        <p:blipFill>
          <a:blip r:embed="rId2" cstate="print"/>
          <a:srcRect/>
          <a:stretch>
            <a:fillRect/>
          </a:stretch>
        </p:blipFill>
        <p:spPr bwMode="auto">
          <a:xfrm>
            <a:off x="10653486" y="7938"/>
            <a:ext cx="1422627" cy="822325"/>
          </a:xfrm>
          <a:prstGeom prst="rect">
            <a:avLst/>
          </a:prstGeom>
          <a:noFill/>
          <a:ln w="9525">
            <a:noFill/>
            <a:miter lim="800000"/>
            <a:headEnd/>
            <a:tailEnd/>
          </a:ln>
        </p:spPr>
      </p:pic>
      <p:pic>
        <p:nvPicPr>
          <p:cNvPr id="5" name="Picture 11" descr="未标题-1"/>
          <p:cNvPicPr>
            <a:picLocks noChangeAspect="1" noChangeArrowheads="1"/>
          </p:cNvPicPr>
          <p:nvPr/>
        </p:nvPicPr>
        <p:blipFill>
          <a:blip r:embed="rId3" cstate="print"/>
          <a:srcRect/>
          <a:stretch>
            <a:fillRect/>
          </a:stretch>
        </p:blipFill>
        <p:spPr bwMode="auto">
          <a:xfrm>
            <a:off x="660400" y="857250"/>
            <a:ext cx="11537950" cy="276225"/>
          </a:xfrm>
          <a:prstGeom prst="rect">
            <a:avLst/>
          </a:prstGeom>
          <a:noFill/>
          <a:ln w="9525">
            <a:noFill/>
            <a:miter lim="800000"/>
            <a:headEnd/>
            <a:tailEnd/>
          </a:ln>
        </p:spPr>
      </p:pic>
      <p:sp>
        <p:nvSpPr>
          <p:cNvPr id="13" name="燕尾形 2"/>
          <p:cNvSpPr>
            <a:spLocks noChangeArrowheads="1"/>
          </p:cNvSpPr>
          <p:nvPr/>
        </p:nvSpPr>
        <p:spPr bwMode="auto">
          <a:xfrm>
            <a:off x="8039989" y="308464"/>
            <a:ext cx="2090982"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chemeClr val="bg1"/>
              </a:solidFill>
              <a:latin typeface="微软雅黑" panose="020B0503020204020204" pitchFamily="34" charset="-122"/>
              <a:ea typeface="微软雅黑" panose="020B0503020204020204" pitchFamily="34" charset="-122"/>
              <a:sym typeface="宋体" pitchFamily="2" charset="-122"/>
            </a:endParaRPr>
          </a:p>
        </p:txBody>
      </p:sp>
      <p:sp>
        <p:nvSpPr>
          <p:cNvPr id="14"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15"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6"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无线</a:t>
            </a:r>
            <a:r>
              <a:rPr lang="en-US" altLang="zh-CN" b="1" dirty="0" smtClean="0">
                <a:solidFill>
                  <a:schemeClr val="bg1">
                    <a:lumMod val="50000"/>
                  </a:schemeClr>
                </a:solidFill>
                <a:latin typeface="微软雅黑" pitchFamily="34" charset="-122"/>
                <a:ea typeface="微软雅黑" pitchFamily="34" charset="-122"/>
                <a:sym typeface="Impact" pitchFamily="34" charset="0"/>
              </a:rPr>
              <a:t>POS</a:t>
            </a:r>
            <a:endParaRPr lang="zh-CN" altLang="en-US" b="1" dirty="0">
              <a:solidFill>
                <a:schemeClr val="bg1">
                  <a:lumMod val="50000"/>
                </a:schemeClr>
              </a:solidFill>
              <a:latin typeface="微软雅黑" pitchFamily="34" charset="-122"/>
              <a:ea typeface="微软雅黑" pitchFamily="34" charset="-122"/>
            </a:endParaRPr>
          </a:p>
        </p:txBody>
      </p:sp>
      <p:sp>
        <p:nvSpPr>
          <p:cNvPr id="17"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rPr>
              <a:t>移动媒体</a:t>
            </a:r>
            <a:endParaRPr lang="zh-CN" altLang="en-US" b="1" dirty="0">
              <a:solidFill>
                <a:schemeClr val="bg1">
                  <a:lumMod val="50000"/>
                </a:schemeClr>
              </a:solidFill>
              <a:latin typeface="微软雅黑" pitchFamily="34" charset="-122"/>
              <a:ea typeface="微软雅黑" pitchFamily="34" charset="-122"/>
            </a:endParaRPr>
          </a:p>
        </p:txBody>
      </p:sp>
      <p:sp>
        <p:nvSpPr>
          <p:cNvPr id="18"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智能抄表</a:t>
            </a:r>
            <a:endParaRPr lang="zh-CN" altLang="en-US" b="1" dirty="0">
              <a:solidFill>
                <a:schemeClr val="bg1">
                  <a:lumMod val="50000"/>
                </a:schemeClr>
              </a:solidFill>
              <a:latin typeface="微软雅黑" pitchFamily="34" charset="-122"/>
              <a:ea typeface="微软雅黑" pitchFamily="34" charset="-122"/>
            </a:endParaRPr>
          </a:p>
        </p:txBody>
      </p:sp>
      <p:sp>
        <p:nvSpPr>
          <p:cNvPr id="19"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rPr>
              <a:t>生产及环境监测</a:t>
            </a:r>
            <a:endParaRPr lang="zh-CN" altLang="en-US" b="1" dirty="0">
              <a:solidFill>
                <a:schemeClr val="bg1"/>
              </a:solidFill>
              <a:latin typeface="微软雅黑" pitchFamily="34" charset="-122"/>
              <a:ea typeface="微软雅黑" pitchFamily="34" charset="-122"/>
            </a:endParaRPr>
          </a:p>
        </p:txBody>
      </p:sp>
      <p:sp>
        <p:nvSpPr>
          <p:cNvPr id="11" name="标题 1"/>
          <p:cNvSpPr>
            <a:spLocks noGrp="1"/>
          </p:cNvSpPr>
          <p:nvPr>
            <p:ph type="title"/>
          </p:nvPr>
        </p:nvSpPr>
        <p:spPr>
          <a:xfrm>
            <a:off x="762576" y="1524000"/>
            <a:ext cx="2671364" cy="548278"/>
          </a:xfrm>
        </p:spPr>
        <p:style>
          <a:lnRef idx="3">
            <a:schemeClr val="lt1"/>
          </a:lnRef>
          <a:fillRef idx="1">
            <a:schemeClr val="accent5"/>
          </a:fillRef>
          <a:effectRef idx="1">
            <a:schemeClr val="accent5"/>
          </a:effectRef>
          <a:fontRef idx="minor">
            <a:schemeClr val="lt1"/>
          </a:fontRef>
        </p:style>
        <p:txBody>
          <a:bodyPr>
            <a:normAutofit/>
          </a:bodyPr>
          <a:lstStyle/>
          <a:p>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应</a:t>
            </a:r>
            <a:r>
              <a:rPr lang="zh-CN" altLang="en-US" sz="2400" b="1" dirty="0">
                <a:latin typeface="微软雅黑" panose="020B0503020204020204" pitchFamily="34" charset="-122"/>
                <a:ea typeface="微软雅黑" panose="020B0503020204020204" pitchFamily="34" charset="-122"/>
              </a:rPr>
              <a:t>用案例</a:t>
            </a:r>
          </a:p>
        </p:txBody>
      </p:sp>
      <p:sp>
        <p:nvSpPr>
          <p:cNvPr id="12" name="内容占位符 2"/>
          <p:cNvSpPr>
            <a:spLocks noGrp="1"/>
          </p:cNvSpPr>
          <p:nvPr>
            <p:ph idx="1"/>
          </p:nvPr>
        </p:nvSpPr>
        <p:spPr>
          <a:xfrm>
            <a:off x="695950" y="2350901"/>
            <a:ext cx="10511492" cy="2830699"/>
          </a:xfrm>
        </p:spPr>
        <p:txBody>
          <a:bodyPr>
            <a:normAutofit/>
          </a:bodyPr>
          <a:lstStyle/>
          <a:p>
            <a:pPr>
              <a:lnSpc>
                <a:spcPct val="120000"/>
              </a:lnSpc>
              <a:buFont typeface="Wingdings" panose="05000000000000000000" pitchFamily="2" charset="2"/>
              <a:buChar char="l"/>
            </a:pPr>
            <a:r>
              <a:rPr lang="zh-CN" altLang="en-US" sz="1799" b="1" dirty="0">
                <a:latin typeface="微软雅黑" panose="020B0503020204020204" pitchFamily="34" charset="-122"/>
                <a:ea typeface="微软雅黑" panose="020B0503020204020204" pitchFamily="34" charset="-122"/>
              </a:rPr>
              <a:t>深圳汇川电梯</a:t>
            </a:r>
            <a:endParaRPr lang="en-US" altLang="zh-CN" sz="1799" b="1" dirty="0">
              <a:latin typeface="微软雅黑" panose="020B0503020204020204" pitchFamily="34" charset="-122"/>
              <a:ea typeface="微软雅黑" panose="020B0503020204020204" pitchFamily="34" charset="-122"/>
            </a:endParaRPr>
          </a:p>
          <a:p>
            <a:pPr>
              <a:lnSpc>
                <a:spcPct val="120000"/>
              </a:lnSpc>
              <a:buFont typeface="Wingdings" panose="05000000000000000000" pitchFamily="2" charset="2"/>
              <a:buChar char="l"/>
            </a:pPr>
            <a:r>
              <a:rPr lang="zh-CN" altLang="en-US" sz="1799" b="1" dirty="0">
                <a:latin typeface="微软雅黑" panose="020B0503020204020204" pitchFamily="34" charset="-122"/>
                <a:ea typeface="微软雅黑" panose="020B0503020204020204" pitchFamily="34" charset="-122"/>
              </a:rPr>
              <a:t>重庆飞茂电梯</a:t>
            </a:r>
            <a:endParaRPr lang="en-US" altLang="zh-CN" sz="1799" b="1" dirty="0">
              <a:latin typeface="微软雅黑" panose="020B0503020204020204" pitchFamily="34" charset="-122"/>
              <a:ea typeface="微软雅黑" panose="020B0503020204020204" pitchFamily="34" charset="-122"/>
            </a:endParaRPr>
          </a:p>
          <a:p>
            <a:pPr>
              <a:lnSpc>
                <a:spcPct val="120000"/>
              </a:lnSpc>
              <a:buFont typeface="Wingdings" panose="05000000000000000000" pitchFamily="2" charset="2"/>
              <a:buChar char="l"/>
            </a:pPr>
            <a:r>
              <a:rPr lang="zh-CN" altLang="en-US" sz="1799" b="1" dirty="0">
                <a:latin typeface="微软雅黑" panose="020B0503020204020204" pitchFamily="34" charset="-122"/>
                <a:ea typeface="微软雅黑" panose="020B0503020204020204" pitchFamily="34" charset="-122"/>
              </a:rPr>
              <a:t>吴江申龙电梯</a:t>
            </a:r>
            <a:endParaRPr lang="en-US" altLang="zh-CN" sz="1799" b="1" dirty="0">
              <a:latin typeface="微软雅黑" panose="020B0503020204020204" pitchFamily="34" charset="-122"/>
              <a:ea typeface="微软雅黑" panose="020B0503020204020204" pitchFamily="34" charset="-122"/>
            </a:endParaRPr>
          </a:p>
          <a:p>
            <a:pPr>
              <a:lnSpc>
                <a:spcPct val="120000"/>
              </a:lnSpc>
              <a:buFont typeface="Wingdings" panose="05000000000000000000" pitchFamily="2" charset="2"/>
              <a:buChar char="l"/>
            </a:pPr>
            <a:r>
              <a:rPr lang="zh-CN" altLang="en-US" sz="1799" b="1" dirty="0">
                <a:latin typeface="微软雅黑" panose="020B0503020204020204" pitchFamily="34" charset="-122"/>
                <a:ea typeface="微软雅黑" panose="020B0503020204020204" pitchFamily="34" charset="-122"/>
              </a:rPr>
              <a:t>永大电梯</a:t>
            </a:r>
            <a:endParaRPr lang="en-US" altLang="zh-CN" sz="1799" b="1" dirty="0">
              <a:latin typeface="微软雅黑" panose="020B0503020204020204" pitchFamily="34" charset="-122"/>
              <a:ea typeface="微软雅黑" panose="020B0503020204020204" pitchFamily="34" charset="-122"/>
            </a:endParaRPr>
          </a:p>
          <a:p>
            <a:pPr>
              <a:lnSpc>
                <a:spcPct val="120000"/>
              </a:lnSpc>
              <a:buFont typeface="Wingdings" panose="05000000000000000000" pitchFamily="2" charset="2"/>
              <a:buChar char="l"/>
            </a:pPr>
            <a:r>
              <a:rPr lang="zh-CN" altLang="en-US" sz="1799" b="1" dirty="0">
                <a:latin typeface="微软雅黑" panose="020B0503020204020204" pitchFamily="34" charset="-122"/>
                <a:ea typeface="微软雅黑" panose="020B0503020204020204" pitchFamily="34" charset="-122"/>
              </a:rPr>
              <a:t>上海用通</a:t>
            </a:r>
            <a:endParaRPr lang="en-US" altLang="zh-CN" sz="1799" b="1" dirty="0">
              <a:latin typeface="微软雅黑" panose="020B0503020204020204" pitchFamily="34" charset="-122"/>
              <a:ea typeface="微软雅黑" panose="020B0503020204020204" pitchFamily="34" charset="-122"/>
            </a:endParaRPr>
          </a:p>
          <a:p>
            <a:pPr>
              <a:lnSpc>
                <a:spcPct val="120000"/>
              </a:lnSpc>
              <a:buFont typeface="Wingdings" panose="05000000000000000000" pitchFamily="2" charset="2"/>
              <a:buChar char="l"/>
            </a:pPr>
            <a:r>
              <a:rPr lang="zh-CN" altLang="en-US" sz="1799" b="1" dirty="0">
                <a:latin typeface="微软雅黑" panose="020B0503020204020204" pitchFamily="34" charset="-122"/>
                <a:ea typeface="微软雅黑" panose="020B0503020204020204" pitchFamily="34" charset="-122"/>
              </a:rPr>
              <a:t>蒂森</a:t>
            </a:r>
            <a:r>
              <a:rPr lang="zh-CN" altLang="en-US" sz="1799" b="1" dirty="0" smtClean="0">
                <a:latin typeface="微软雅黑" panose="020B0503020204020204" pitchFamily="34" charset="-122"/>
                <a:ea typeface="微软雅黑" panose="020B0503020204020204" pitchFamily="34" charset="-122"/>
              </a:rPr>
              <a:t>电梯</a:t>
            </a:r>
            <a:endParaRPr lang="en-US" altLang="zh-CN" sz="1799" b="1" dirty="0">
              <a:latin typeface="微软雅黑" panose="020B0503020204020204" pitchFamily="34" charset="-122"/>
              <a:ea typeface="微软雅黑" panose="020B0503020204020204" pitchFamily="34" charset="-122"/>
            </a:endParaRPr>
          </a:p>
        </p:txBody>
      </p:sp>
      <p:sp>
        <p:nvSpPr>
          <p:cNvPr id="3" name="矩形 2"/>
          <p:cNvSpPr/>
          <p:nvPr/>
        </p:nvSpPr>
        <p:spPr>
          <a:xfrm>
            <a:off x="1175656" y="5460223"/>
            <a:ext cx="8490857" cy="1106970"/>
          </a:xfrm>
          <a:prstGeom prst="rect">
            <a:avLst/>
          </a:prstGeom>
        </p:spPr>
        <p:txBody>
          <a:bodyPr wrap="square">
            <a:spAutoFit/>
          </a:bodyPr>
          <a:lstStyle/>
          <a:p>
            <a:pPr marL="228600" lvl="0" indent="-228600">
              <a:lnSpc>
                <a:spcPct val="120000"/>
              </a:lnSpc>
              <a:spcBef>
                <a:spcPts val="1000"/>
              </a:spcBef>
              <a:buFont typeface="Wingdings" panose="05000000000000000000" pitchFamily="2" charset="2"/>
              <a:buChar char="l"/>
            </a:pPr>
            <a:r>
              <a:rPr lang="zh-CN" altLang="en-US" sz="2400" b="1" dirty="0">
                <a:solidFill>
                  <a:srgbClr val="4BACC6">
                    <a:lumMod val="75000"/>
                  </a:srgbClr>
                </a:solidFill>
                <a:latin typeface="微软雅黑" panose="020B0503020204020204" pitchFamily="34" charset="-122"/>
                <a:ea typeface="微软雅黑" panose="020B0503020204020204" pitchFamily="34" charset="-122"/>
              </a:rPr>
              <a:t>预计</a:t>
            </a:r>
            <a:r>
              <a:rPr lang="en-US" altLang="zh-CN" sz="2400" b="1" dirty="0">
                <a:solidFill>
                  <a:srgbClr val="4BACC6">
                    <a:lumMod val="75000"/>
                  </a:srgbClr>
                </a:solidFill>
                <a:latin typeface="微软雅黑" panose="020B0503020204020204" pitchFamily="34" charset="-122"/>
                <a:ea typeface="微软雅黑" panose="020B0503020204020204" pitchFamily="34" charset="-122"/>
              </a:rPr>
              <a:t>2015</a:t>
            </a:r>
            <a:r>
              <a:rPr lang="zh-CN" altLang="en-US" sz="2400" b="1" dirty="0">
                <a:solidFill>
                  <a:srgbClr val="4BACC6">
                    <a:lumMod val="75000"/>
                  </a:srgbClr>
                </a:solidFill>
                <a:latin typeface="微软雅黑" panose="020B0503020204020204" pitchFamily="34" charset="-122"/>
                <a:ea typeface="微软雅黑" panose="020B0503020204020204" pitchFamily="34" charset="-122"/>
              </a:rPr>
              <a:t>年上线</a:t>
            </a:r>
            <a:r>
              <a:rPr lang="en-US" altLang="zh-CN" sz="2400" b="1" dirty="0">
                <a:solidFill>
                  <a:srgbClr val="C00000"/>
                </a:solidFill>
                <a:latin typeface="微软雅黑" panose="020B0503020204020204" pitchFamily="34" charset="-122"/>
                <a:ea typeface="微软雅黑" panose="020B0503020204020204" pitchFamily="34" charset="-122"/>
              </a:rPr>
              <a:t>4</a:t>
            </a:r>
            <a:r>
              <a:rPr lang="zh-CN" altLang="en-US" sz="2400" b="1" dirty="0">
                <a:solidFill>
                  <a:srgbClr val="C00000"/>
                </a:solidFill>
                <a:latin typeface="微软雅黑" panose="020B0503020204020204" pitchFamily="34" charset="-122"/>
                <a:ea typeface="微软雅黑" panose="020B0503020204020204" pitchFamily="34" charset="-122"/>
              </a:rPr>
              <a:t>万</a:t>
            </a:r>
            <a:r>
              <a:rPr lang="en-US" altLang="zh-CN" sz="2400" b="1" dirty="0" err="1">
                <a:solidFill>
                  <a:srgbClr val="4BACC6">
                    <a:lumMod val="75000"/>
                  </a:srgbClr>
                </a:solidFill>
                <a:latin typeface="微软雅黑" panose="020B0503020204020204" pitchFamily="34" charset="-122"/>
                <a:ea typeface="微软雅黑" panose="020B0503020204020204" pitchFamily="34" charset="-122"/>
              </a:rPr>
              <a:t>sim</a:t>
            </a:r>
            <a:r>
              <a:rPr lang="zh-CN" altLang="en-US" sz="2400" b="1" dirty="0">
                <a:solidFill>
                  <a:srgbClr val="4BACC6">
                    <a:lumMod val="75000"/>
                  </a:srgbClr>
                </a:solidFill>
                <a:latin typeface="微软雅黑" panose="020B0503020204020204" pitchFamily="34" charset="-122"/>
                <a:ea typeface="微软雅黑" panose="020B0503020204020204" pitchFamily="34" charset="-122"/>
              </a:rPr>
              <a:t>，每年以</a:t>
            </a:r>
            <a:r>
              <a:rPr lang="en-US" altLang="zh-CN" sz="2400" b="1" dirty="0">
                <a:solidFill>
                  <a:srgbClr val="C00000"/>
                </a:solidFill>
                <a:latin typeface="微软雅黑" panose="020B0503020204020204" pitchFamily="34" charset="-122"/>
                <a:ea typeface="微软雅黑" panose="020B0503020204020204" pitchFamily="34" charset="-122"/>
              </a:rPr>
              <a:t>10</a:t>
            </a:r>
            <a:r>
              <a:rPr lang="zh-CN" altLang="en-US" sz="2400" b="1" dirty="0">
                <a:solidFill>
                  <a:srgbClr val="C00000"/>
                </a:solidFill>
                <a:latin typeface="微软雅黑" panose="020B0503020204020204" pitchFamily="34" charset="-122"/>
                <a:ea typeface="微软雅黑" panose="020B0503020204020204" pitchFamily="34" charset="-122"/>
              </a:rPr>
              <a:t>万</a:t>
            </a:r>
            <a:r>
              <a:rPr lang="zh-CN" altLang="en-US" sz="2400" b="1" dirty="0">
                <a:solidFill>
                  <a:srgbClr val="4BACC6">
                    <a:lumMod val="75000"/>
                  </a:srgbClr>
                </a:solidFill>
                <a:latin typeface="微软雅黑" panose="020B0503020204020204" pitchFamily="34" charset="-122"/>
                <a:ea typeface="微软雅黑" panose="020B0503020204020204" pitchFamily="34" charset="-122"/>
              </a:rPr>
              <a:t>递增。</a:t>
            </a:r>
            <a:endParaRPr lang="en-US" altLang="zh-CN" sz="2400" b="1" dirty="0">
              <a:solidFill>
                <a:srgbClr val="4BACC6">
                  <a:lumMod val="75000"/>
                </a:srgbClr>
              </a:solidFill>
              <a:latin typeface="微软雅黑" panose="020B0503020204020204" pitchFamily="34" charset="-122"/>
              <a:ea typeface="微软雅黑" panose="020B0503020204020204" pitchFamily="34" charset="-122"/>
            </a:endParaRPr>
          </a:p>
          <a:p>
            <a:pPr marL="228600" lvl="0" indent="-228600">
              <a:lnSpc>
                <a:spcPct val="120000"/>
              </a:lnSpc>
              <a:spcBef>
                <a:spcPts val="1000"/>
              </a:spcBef>
              <a:buFont typeface="Wingdings" panose="05000000000000000000" pitchFamily="2" charset="2"/>
              <a:buChar char="l"/>
            </a:pPr>
            <a:r>
              <a:rPr lang="en-US" altLang="zh-CN" sz="2400" b="1" dirty="0">
                <a:solidFill>
                  <a:srgbClr val="4BACC6">
                    <a:lumMod val="75000"/>
                  </a:srgbClr>
                </a:solidFill>
                <a:latin typeface="微软雅黑" panose="020B0503020204020204" pitchFamily="34" charset="-122"/>
                <a:ea typeface="微软雅黑" panose="020B0503020204020204" pitchFamily="34" charset="-122"/>
              </a:rPr>
              <a:t>ARPU</a:t>
            </a:r>
            <a:r>
              <a:rPr lang="zh-CN" altLang="en-US" sz="2400" b="1" dirty="0">
                <a:solidFill>
                  <a:srgbClr val="4BACC6">
                    <a:lumMod val="75000"/>
                  </a:srgbClr>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3-</a:t>
            </a: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20</a:t>
            </a:r>
            <a:r>
              <a:rPr lang="zh-CN" altLang="en-US" sz="2400" b="1" dirty="0">
                <a:solidFill>
                  <a:srgbClr val="4BACC6">
                    <a:lumMod val="75000"/>
                  </a:srgbClr>
                </a:solidFill>
                <a:latin typeface="微软雅黑" panose="020B0503020204020204" pitchFamily="34" charset="-122"/>
                <a:ea typeface="微软雅黑" panose="020B0503020204020204" pitchFamily="34" charset="-122"/>
              </a:rPr>
              <a:t>不等</a:t>
            </a:r>
            <a:endParaRPr lang="en-US" altLang="zh-CN" sz="2400" b="1" dirty="0">
              <a:solidFill>
                <a:srgbClr val="4BACC6">
                  <a:lumMod val="75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5875568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4"/>
          <p:cNvPicPr>
            <a:picLocks noChangeAspect="1" noChangeArrowheads="1"/>
          </p:cNvPicPr>
          <p:nvPr/>
        </p:nvPicPr>
        <p:blipFill>
          <a:blip r:embed="rId3" cstate="print"/>
          <a:srcRect/>
          <a:stretch>
            <a:fillRect/>
          </a:stretch>
        </p:blipFill>
        <p:spPr bwMode="auto">
          <a:xfrm>
            <a:off x="0" y="781050"/>
            <a:ext cx="12198350" cy="222250"/>
          </a:xfrm>
          <a:prstGeom prst="rect">
            <a:avLst/>
          </a:prstGeom>
          <a:noFill/>
          <a:ln w="9525">
            <a:noFill/>
            <a:miter lim="800000"/>
            <a:headEnd/>
            <a:tailEnd/>
          </a:ln>
        </p:spPr>
      </p:pic>
      <p:pic>
        <p:nvPicPr>
          <p:cNvPr id="8" name="Picture 11" descr="未标题-1"/>
          <p:cNvPicPr>
            <a:picLocks noChangeAspect="1" noChangeArrowheads="1"/>
          </p:cNvPicPr>
          <p:nvPr/>
        </p:nvPicPr>
        <p:blipFill>
          <a:blip r:embed="rId4" cstate="print"/>
          <a:srcRect/>
          <a:stretch>
            <a:fillRect/>
          </a:stretch>
        </p:blipFill>
        <p:spPr bwMode="auto">
          <a:xfrm>
            <a:off x="660400" y="857250"/>
            <a:ext cx="11537950" cy="276225"/>
          </a:xfrm>
          <a:prstGeom prst="rect">
            <a:avLst/>
          </a:prstGeom>
          <a:noFill/>
          <a:ln w="9525">
            <a:noFill/>
            <a:miter lim="800000"/>
            <a:headEnd/>
            <a:tailEnd/>
          </a:ln>
        </p:spPr>
      </p:pic>
      <p:pic>
        <p:nvPicPr>
          <p:cNvPr id="9" name="Picture 18"/>
          <p:cNvPicPr>
            <a:picLocks noChangeAspect="1" noChangeArrowheads="1"/>
          </p:cNvPicPr>
          <p:nvPr/>
        </p:nvPicPr>
        <p:blipFill>
          <a:blip r:embed="rId5" cstate="print"/>
          <a:srcRect/>
          <a:stretch>
            <a:fillRect/>
          </a:stretch>
        </p:blipFill>
        <p:spPr bwMode="auto">
          <a:xfrm>
            <a:off x="10653486" y="7938"/>
            <a:ext cx="1422627" cy="822325"/>
          </a:xfrm>
          <a:prstGeom prst="rect">
            <a:avLst/>
          </a:prstGeom>
          <a:noFill/>
          <a:ln w="9525">
            <a:noFill/>
            <a:miter lim="800000"/>
            <a:headEnd/>
            <a:tailEnd/>
          </a:ln>
        </p:spPr>
      </p:pic>
      <p:sp>
        <p:nvSpPr>
          <p:cNvPr id="40" name="TextBox 6"/>
          <p:cNvSpPr>
            <a:spLocks noChangeArrowheads="1"/>
          </p:cNvSpPr>
          <p:nvPr/>
        </p:nvSpPr>
        <p:spPr bwMode="auto">
          <a:xfrm>
            <a:off x="190970" y="958377"/>
            <a:ext cx="3554452" cy="422230"/>
          </a:xfrm>
          <a:prstGeom prst="rect">
            <a:avLst/>
          </a:prstGeom>
          <a:noFill/>
          <a:ln w="9525">
            <a:noFill/>
            <a:miter lim="800000"/>
            <a:headEnd/>
            <a:tailEnd/>
          </a:ln>
        </p:spPr>
        <p:txBody>
          <a:bodyPr anchor="ctr"/>
          <a:lstStyle/>
          <a:p>
            <a:r>
              <a:rPr lang="zh-CN" altLang="en-US" sz="2000" b="1" dirty="0">
                <a:solidFill>
                  <a:srgbClr val="5F5E5C"/>
                </a:solidFill>
                <a:latin typeface="微软雅黑" pitchFamily="34" charset="-122"/>
                <a:ea typeface="微软雅黑" pitchFamily="34" charset="-122"/>
                <a:sym typeface="方正兰亭黑简体" pitchFamily="2" charset="-122"/>
              </a:rPr>
              <a:t>生</a:t>
            </a:r>
            <a:r>
              <a:rPr lang="zh-CN" altLang="en-US" sz="2000" b="1" dirty="0" smtClean="0">
                <a:solidFill>
                  <a:srgbClr val="5F5E5C"/>
                </a:solidFill>
                <a:latin typeface="微软雅黑" pitchFamily="34" charset="-122"/>
                <a:ea typeface="微软雅黑" pitchFamily="34" charset="-122"/>
                <a:sym typeface="方正兰亭黑简体" pitchFamily="2" charset="-122"/>
              </a:rPr>
              <a:t>产环境监控行业面临的挑战</a:t>
            </a:r>
            <a:endParaRPr lang="zh-CN" altLang="en-US" sz="2000" b="1" dirty="0">
              <a:latin typeface="微软雅黑" pitchFamily="34" charset="-122"/>
              <a:ea typeface="微软雅黑" pitchFamily="34" charset="-122"/>
              <a:sym typeface="Impact" pitchFamily="34" charset="0"/>
            </a:endParaRPr>
          </a:p>
        </p:txBody>
      </p:sp>
      <p:cxnSp>
        <p:nvCxnSpPr>
          <p:cNvPr id="286" name="Straight Connector 17"/>
          <p:cNvCxnSpPr/>
          <p:nvPr/>
        </p:nvCxnSpPr>
        <p:spPr bwMode="gray">
          <a:xfrm>
            <a:off x="268289" y="1883865"/>
            <a:ext cx="11441113"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8" name="TextBox 521"/>
          <p:cNvSpPr txBox="1"/>
          <p:nvPr/>
        </p:nvSpPr>
        <p:spPr bwMode="auto">
          <a:xfrm>
            <a:off x="190971" y="1422882"/>
            <a:ext cx="1406056" cy="403225"/>
          </a:xfrm>
          <a:prstGeom prst="rect">
            <a:avLst/>
          </a:prstGeom>
          <a:solidFill>
            <a:schemeClr val="accent3">
              <a:lumMod val="75000"/>
            </a:schemeClr>
          </a:solidFill>
          <a:ln w="6350">
            <a:solidFill>
              <a:schemeClr val="accent3"/>
            </a:solidFill>
          </a:ln>
        </p:spPr>
        <p:txBody>
          <a:bodyPr wrap="square">
            <a:spAutoFit/>
          </a:bodyPr>
          <a:lstStyle/>
          <a:p>
            <a:pPr>
              <a:defRPr/>
            </a:pPr>
            <a:r>
              <a:rPr lang="zh-CN" altLang="en-US" sz="2000" b="1" dirty="0" smtClean="0">
                <a:solidFill>
                  <a:schemeClr val="bg1"/>
                </a:solidFill>
                <a:latin typeface="微软雅黑" panose="020B0503020204020204" pitchFamily="34" charset="-122"/>
                <a:ea typeface="微软雅黑" panose="020B0503020204020204" pitchFamily="34" charset="-122"/>
              </a:rPr>
              <a:t>主要诉求</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07" name="TextBox 391"/>
          <p:cNvSpPr txBox="1">
            <a:spLocks noChangeArrowheads="1"/>
          </p:cNvSpPr>
          <p:nvPr/>
        </p:nvSpPr>
        <p:spPr bwMode="auto">
          <a:xfrm>
            <a:off x="190970" y="1989141"/>
            <a:ext cx="7642845" cy="369332"/>
          </a:xfrm>
          <a:prstGeom prst="rect">
            <a:avLst/>
          </a:prstGeom>
          <a:noFill/>
          <a:ln w="9525">
            <a:noFill/>
            <a:miter lim="800000"/>
            <a:headEnd/>
            <a:tailEnd/>
          </a:ln>
        </p:spPr>
        <p:txBody>
          <a:bodyPr wrap="square">
            <a:spAutoFit/>
          </a:bodyPr>
          <a:lstStyle/>
          <a:p>
            <a:r>
              <a:rPr lang="zh-CN" altLang="en-US" dirty="0" smtClean="0">
                <a:latin typeface="微软雅黑" panose="020B0503020204020204" pitchFamily="34" charset="-122"/>
                <a:ea typeface="微软雅黑" panose="020B0503020204020204" pitchFamily="34" charset="-122"/>
              </a:rPr>
              <a:t>如何</a:t>
            </a:r>
            <a:r>
              <a:rPr lang="zh-CN" altLang="en-US" dirty="0" smtClean="0">
                <a:solidFill>
                  <a:srgbClr val="CE3418"/>
                </a:solidFill>
                <a:latin typeface="微软雅黑" panose="020B0503020204020204" pitchFamily="34" charset="-122"/>
                <a:ea typeface="微软雅黑" panose="020B0503020204020204" pitchFamily="34" charset="-122"/>
              </a:rPr>
              <a:t>实时了解</a:t>
            </a:r>
            <a:r>
              <a:rPr lang="zh-CN" altLang="en-US" dirty="0">
                <a:latin typeface="微软雅黑" panose="020B0503020204020204" pitchFamily="34" charset="-122"/>
                <a:ea typeface="微软雅黑" panose="020B0503020204020204" pitchFamily="34" charset="-122"/>
              </a:rPr>
              <a:t>设备</a:t>
            </a:r>
            <a:r>
              <a:rPr lang="zh-CN" altLang="en-US" dirty="0" smtClean="0">
                <a:latin typeface="微软雅黑" panose="020B0503020204020204" pitchFamily="34" charset="-122"/>
                <a:ea typeface="微软雅黑" panose="020B0503020204020204" pitchFamily="34" charset="-122"/>
              </a:rPr>
              <a:t>运行状态？</a:t>
            </a:r>
            <a:endParaRPr lang="en-US" altLang="zh-CN" dirty="0">
              <a:latin typeface="微软雅黑" panose="020B0503020204020204" pitchFamily="34" charset="-122"/>
              <a:ea typeface="微软雅黑" panose="020B0503020204020204" pitchFamily="34" charset="-122"/>
            </a:endParaRPr>
          </a:p>
        </p:txBody>
      </p:sp>
      <p:sp>
        <p:nvSpPr>
          <p:cNvPr id="308" name="Right Arrow 519"/>
          <p:cNvSpPr/>
          <p:nvPr/>
        </p:nvSpPr>
        <p:spPr bwMode="auto">
          <a:xfrm>
            <a:off x="8125396" y="1989192"/>
            <a:ext cx="338137" cy="252412"/>
          </a:xfrm>
          <a:prstGeom prst="rightArrow">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微软雅黑" panose="020B0503020204020204" pitchFamily="34" charset="-122"/>
              <a:ea typeface="微软雅黑" panose="020B0503020204020204" pitchFamily="34" charset="-122"/>
            </a:endParaRPr>
          </a:p>
        </p:txBody>
      </p:sp>
      <p:sp>
        <p:nvSpPr>
          <p:cNvPr id="309" name="TextBox 520"/>
          <p:cNvSpPr txBox="1">
            <a:spLocks noChangeArrowheads="1"/>
          </p:cNvSpPr>
          <p:nvPr/>
        </p:nvSpPr>
        <p:spPr bwMode="auto">
          <a:xfrm>
            <a:off x="8578624" y="1955900"/>
            <a:ext cx="2786289" cy="369332"/>
          </a:xfrm>
          <a:prstGeom prst="rect">
            <a:avLst/>
          </a:prstGeom>
          <a:solidFill>
            <a:schemeClr val="bg1"/>
          </a:solidFill>
          <a:ln w="9525">
            <a:noFill/>
            <a:miter lim="800000"/>
            <a:headEnd/>
            <a:tailEnd/>
          </a:ln>
        </p:spPr>
        <p:txBody>
          <a:bodyPr wrap="square">
            <a:spAutoFit/>
          </a:bodyPr>
          <a:lstStyle/>
          <a:p>
            <a:pPr>
              <a:tabLst>
                <a:tab pos="7083425" algn="l"/>
              </a:tabLst>
            </a:pPr>
            <a:r>
              <a:rPr lang="zh-CN" altLang="en-US" b="1" dirty="0" smtClean="0">
                <a:solidFill>
                  <a:srgbClr val="990000"/>
                </a:solidFill>
                <a:latin typeface="微软雅黑" panose="020B0503020204020204" pitchFamily="34" charset="-122"/>
                <a:ea typeface="微软雅黑" panose="020B0503020204020204" pitchFamily="34" charset="-122"/>
              </a:rPr>
              <a:t>设备状态可视化</a:t>
            </a:r>
            <a:endParaRPr lang="en-US" altLang="zh-CN" b="1" dirty="0">
              <a:solidFill>
                <a:srgbClr val="990000"/>
              </a:solidFill>
              <a:latin typeface="微软雅黑" panose="020B0503020204020204" pitchFamily="34" charset="-122"/>
              <a:ea typeface="微软雅黑" panose="020B0503020204020204" pitchFamily="34" charset="-122"/>
            </a:endParaRPr>
          </a:p>
        </p:txBody>
      </p:sp>
      <p:pic>
        <p:nvPicPr>
          <p:cNvPr id="30" name="Picture 3"/>
          <p:cNvPicPr>
            <a:picLocks noChangeAspect="1"/>
          </p:cNvPicPr>
          <p:nvPr/>
        </p:nvPicPr>
        <p:blipFill>
          <a:blip r:embed="rId6" cstate="screen">
            <a:extLst>
              <a:ext uri="{28A0092B-C50C-407E-A947-70E740481C1C}">
                <a14:useLocalDpi xmlns:a14="http://schemas.microsoft.com/office/drawing/2010/main" xmlns=""/>
              </a:ext>
            </a:extLst>
          </a:blip>
          <a:stretch>
            <a:fillRect/>
          </a:stretch>
        </p:blipFill>
        <p:spPr>
          <a:xfrm>
            <a:off x="2242294" y="2634256"/>
            <a:ext cx="7713762" cy="3779922"/>
          </a:xfrm>
          <a:prstGeom prst="rect">
            <a:avLst/>
          </a:prstGeom>
          <a:ln>
            <a:solidFill>
              <a:schemeClr val="bg1">
                <a:lumMod val="75000"/>
              </a:schemeClr>
            </a:solidFill>
          </a:ln>
        </p:spPr>
      </p:pic>
      <p:sp>
        <p:nvSpPr>
          <p:cNvPr id="19" name="燕尾形 2"/>
          <p:cNvSpPr>
            <a:spLocks noChangeArrowheads="1"/>
          </p:cNvSpPr>
          <p:nvPr/>
        </p:nvSpPr>
        <p:spPr bwMode="auto">
          <a:xfrm>
            <a:off x="8191372" y="322074"/>
            <a:ext cx="1800493"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20"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21"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22"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23"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24"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latin typeface="微软雅黑" pitchFamily="34" charset="-122"/>
                <a:ea typeface="微软雅黑" pitchFamily="34" charset="-122"/>
                <a:sym typeface="Impact" pitchFamily="34" charset="0"/>
              </a:rPr>
              <a:t>智能抄表</a:t>
            </a:r>
            <a:endParaRPr lang="zh-CN" altLang="en-US" b="1" dirty="0">
              <a:latin typeface="微软雅黑" pitchFamily="34" charset="-122"/>
              <a:ea typeface="微软雅黑" pitchFamily="34" charset="-122"/>
            </a:endParaRPr>
          </a:p>
        </p:txBody>
      </p:sp>
      <p:sp>
        <p:nvSpPr>
          <p:cNvPr id="25"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rPr>
              <a:t>生产及环境监测</a:t>
            </a:r>
            <a:endParaRPr lang="zh-CN" altLang="en-US"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8894784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fade">
                                      <p:cBhvr>
                                        <p:cTn id="7" dur="500"/>
                                        <p:tgtEl>
                                          <p:spTgt spid="3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9"/>
                                        </p:tgtEl>
                                        <p:attrNameLst>
                                          <p:attrName>style.visibility</p:attrName>
                                        </p:attrNameLst>
                                      </p:cBhvr>
                                      <p:to>
                                        <p:strVal val="visible"/>
                                      </p:to>
                                    </p:set>
                                    <p:animEffect transition="in" filter="fade">
                                      <p:cBhvr>
                                        <p:cTn id="10"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0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4"/>
          <p:cNvPicPr>
            <a:picLocks noChangeAspect="1" noChangeArrowheads="1"/>
          </p:cNvPicPr>
          <p:nvPr/>
        </p:nvPicPr>
        <p:blipFill>
          <a:blip r:embed="rId3" cstate="print"/>
          <a:srcRect/>
          <a:stretch>
            <a:fillRect/>
          </a:stretch>
        </p:blipFill>
        <p:spPr bwMode="auto">
          <a:xfrm>
            <a:off x="0" y="781050"/>
            <a:ext cx="12198350" cy="222250"/>
          </a:xfrm>
          <a:prstGeom prst="rect">
            <a:avLst/>
          </a:prstGeom>
          <a:noFill/>
          <a:ln w="9525">
            <a:noFill/>
            <a:miter lim="800000"/>
            <a:headEnd/>
            <a:tailEnd/>
          </a:ln>
        </p:spPr>
      </p:pic>
      <p:pic>
        <p:nvPicPr>
          <p:cNvPr id="8" name="Picture 11" descr="未标题-1"/>
          <p:cNvPicPr>
            <a:picLocks noChangeAspect="1" noChangeArrowheads="1"/>
          </p:cNvPicPr>
          <p:nvPr/>
        </p:nvPicPr>
        <p:blipFill>
          <a:blip r:embed="rId4" cstate="print"/>
          <a:srcRect/>
          <a:stretch>
            <a:fillRect/>
          </a:stretch>
        </p:blipFill>
        <p:spPr bwMode="auto">
          <a:xfrm>
            <a:off x="660400" y="857250"/>
            <a:ext cx="11537950" cy="276225"/>
          </a:xfrm>
          <a:prstGeom prst="rect">
            <a:avLst/>
          </a:prstGeom>
          <a:noFill/>
          <a:ln w="9525">
            <a:noFill/>
            <a:miter lim="800000"/>
            <a:headEnd/>
            <a:tailEnd/>
          </a:ln>
        </p:spPr>
      </p:pic>
      <p:pic>
        <p:nvPicPr>
          <p:cNvPr id="9" name="Picture 18"/>
          <p:cNvPicPr>
            <a:picLocks noChangeAspect="1" noChangeArrowheads="1"/>
          </p:cNvPicPr>
          <p:nvPr/>
        </p:nvPicPr>
        <p:blipFill>
          <a:blip r:embed="rId5" cstate="print"/>
          <a:srcRect/>
          <a:stretch>
            <a:fillRect/>
          </a:stretch>
        </p:blipFill>
        <p:spPr bwMode="auto">
          <a:xfrm>
            <a:off x="10653486" y="7938"/>
            <a:ext cx="1422627" cy="822325"/>
          </a:xfrm>
          <a:prstGeom prst="rect">
            <a:avLst/>
          </a:prstGeom>
          <a:noFill/>
          <a:ln w="9525">
            <a:noFill/>
            <a:miter lim="800000"/>
            <a:headEnd/>
            <a:tailEnd/>
          </a:ln>
        </p:spPr>
      </p:pic>
      <p:sp>
        <p:nvSpPr>
          <p:cNvPr id="40" name="TextBox 6"/>
          <p:cNvSpPr>
            <a:spLocks noChangeArrowheads="1"/>
          </p:cNvSpPr>
          <p:nvPr/>
        </p:nvSpPr>
        <p:spPr bwMode="auto">
          <a:xfrm>
            <a:off x="118855" y="977261"/>
            <a:ext cx="3554452" cy="422230"/>
          </a:xfrm>
          <a:prstGeom prst="rect">
            <a:avLst/>
          </a:prstGeom>
          <a:noFill/>
          <a:ln w="9525">
            <a:noFill/>
            <a:miter lim="800000"/>
            <a:headEnd/>
            <a:tailEnd/>
          </a:ln>
        </p:spPr>
        <p:txBody>
          <a:bodyPr anchor="ctr"/>
          <a:lstStyle/>
          <a:p>
            <a:r>
              <a:rPr lang="zh-CN" altLang="en-US" sz="2000" b="1" dirty="0" smtClean="0">
                <a:solidFill>
                  <a:srgbClr val="5F5E5C"/>
                </a:solidFill>
                <a:latin typeface="微软雅黑" pitchFamily="34" charset="-122"/>
                <a:ea typeface="微软雅黑" pitchFamily="34" charset="-122"/>
                <a:sym typeface="方正兰亭黑简体" pitchFamily="2" charset="-122"/>
              </a:rPr>
              <a:t>生产环境监控行业面临的挑战</a:t>
            </a:r>
            <a:endParaRPr lang="zh-CN" altLang="en-US" sz="2000" b="1" dirty="0">
              <a:latin typeface="微软雅黑" pitchFamily="34" charset="-122"/>
              <a:ea typeface="微软雅黑" pitchFamily="34" charset="-122"/>
              <a:sym typeface="Impact" pitchFamily="34" charset="0"/>
            </a:endParaRPr>
          </a:p>
        </p:txBody>
      </p:sp>
      <p:grpSp>
        <p:nvGrpSpPr>
          <p:cNvPr id="293" name="Group 24"/>
          <p:cNvGrpSpPr>
            <a:grpSpLocks/>
          </p:cNvGrpSpPr>
          <p:nvPr/>
        </p:nvGrpSpPr>
        <p:grpSpPr bwMode="auto">
          <a:xfrm>
            <a:off x="296479" y="2058814"/>
            <a:ext cx="11266487" cy="404881"/>
            <a:chOff x="458839" y="5552702"/>
            <a:chExt cx="11266476" cy="404344"/>
          </a:xfrm>
        </p:grpSpPr>
        <p:sp>
          <p:nvSpPr>
            <p:cNvPr id="294" name="TextBox 391"/>
            <p:cNvSpPr txBox="1">
              <a:spLocks noChangeArrowheads="1"/>
            </p:cNvSpPr>
            <p:nvPr/>
          </p:nvSpPr>
          <p:spPr bwMode="auto">
            <a:xfrm>
              <a:off x="458839" y="5588204"/>
              <a:ext cx="11190276" cy="368842"/>
            </a:xfrm>
            <a:prstGeom prst="rect">
              <a:avLst/>
            </a:prstGeom>
            <a:noFill/>
            <a:ln w="9525">
              <a:noFill/>
              <a:miter lim="800000"/>
              <a:headEnd/>
              <a:tailEnd/>
            </a:ln>
          </p:spPr>
          <p:txBody>
            <a:bodyPr>
              <a:spAutoFit/>
            </a:bodyPr>
            <a:lstStyle/>
            <a:p>
              <a:r>
                <a:rPr lang="zh-CN" altLang="en-US" dirty="0" smtClean="0">
                  <a:latin typeface="微软雅黑" panose="020B0503020204020204" pitchFamily="34" charset="-122"/>
                  <a:ea typeface="微软雅黑" panose="020B0503020204020204" pitchFamily="34" charset="-122"/>
                </a:rPr>
                <a:t>如何</a:t>
              </a:r>
              <a:r>
                <a:rPr lang="zh-CN" altLang="en-US" dirty="0" smtClean="0">
                  <a:solidFill>
                    <a:srgbClr val="CE3418"/>
                  </a:solidFill>
                  <a:latin typeface="微软雅黑" panose="020B0503020204020204" pitchFamily="34" charset="-122"/>
                  <a:ea typeface="微软雅黑" panose="020B0503020204020204" pitchFamily="34" charset="-122"/>
                </a:rPr>
                <a:t>主动地监控设备的异常行为</a:t>
              </a:r>
              <a:r>
                <a:rPr lang="zh-CN" altLang="en-US" dirty="0" smtClean="0">
                  <a:latin typeface="微软雅黑" panose="020B0503020204020204" pitchFamily="34" charset="-122"/>
                  <a:ea typeface="微软雅黑" panose="020B0503020204020204" pitchFamily="34" charset="-122"/>
                </a:rPr>
                <a:t>，提前预警？</a:t>
              </a:r>
              <a:endParaRPr lang="en-US" altLang="zh-CN" dirty="0">
                <a:latin typeface="微软雅黑" panose="020B0503020204020204" pitchFamily="34" charset="-122"/>
                <a:ea typeface="微软雅黑" panose="020B0503020204020204" pitchFamily="34" charset="-122"/>
              </a:endParaRPr>
            </a:p>
          </p:txBody>
        </p:sp>
        <p:cxnSp>
          <p:nvCxnSpPr>
            <p:cNvPr id="295" name="Straight Connector 399"/>
            <p:cNvCxnSpPr/>
            <p:nvPr/>
          </p:nvCxnSpPr>
          <p:spPr bwMode="gray">
            <a:xfrm>
              <a:off x="543521" y="5552702"/>
              <a:ext cx="11181794" cy="62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8" name="TextBox 521"/>
          <p:cNvSpPr txBox="1"/>
          <p:nvPr/>
        </p:nvSpPr>
        <p:spPr bwMode="auto">
          <a:xfrm>
            <a:off x="190971" y="1422882"/>
            <a:ext cx="1406056" cy="403225"/>
          </a:xfrm>
          <a:prstGeom prst="rect">
            <a:avLst/>
          </a:prstGeom>
          <a:solidFill>
            <a:schemeClr val="accent3">
              <a:lumMod val="75000"/>
            </a:schemeClr>
          </a:solidFill>
          <a:ln w="6350">
            <a:solidFill>
              <a:schemeClr val="accent3"/>
            </a:solidFill>
          </a:ln>
        </p:spPr>
        <p:txBody>
          <a:bodyPr wrap="square">
            <a:spAutoFit/>
          </a:bodyPr>
          <a:lstStyle/>
          <a:p>
            <a:pPr>
              <a:defRPr/>
            </a:pPr>
            <a:r>
              <a:rPr lang="zh-CN" altLang="en-US" sz="2000" b="1" dirty="0" smtClean="0">
                <a:solidFill>
                  <a:schemeClr val="bg1"/>
                </a:solidFill>
                <a:latin typeface="微软雅黑" panose="020B0503020204020204" pitchFamily="34" charset="-122"/>
                <a:ea typeface="微软雅黑" panose="020B0503020204020204" pitchFamily="34" charset="-122"/>
              </a:rPr>
              <a:t>主要诉求</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299" name="Group 10"/>
          <p:cNvGrpSpPr>
            <a:grpSpLocks/>
          </p:cNvGrpSpPr>
          <p:nvPr/>
        </p:nvGrpSpPr>
        <p:grpSpPr bwMode="auto">
          <a:xfrm>
            <a:off x="8084454" y="2131910"/>
            <a:ext cx="3676652" cy="366713"/>
            <a:chOff x="7613175" y="5661042"/>
            <a:chExt cx="3675956" cy="366162"/>
          </a:xfrm>
        </p:grpSpPr>
        <p:sp>
          <p:nvSpPr>
            <p:cNvPr id="300" name="Right Arrow 522"/>
            <p:cNvSpPr/>
            <p:nvPr/>
          </p:nvSpPr>
          <p:spPr>
            <a:xfrm>
              <a:off x="7613175" y="5718106"/>
              <a:ext cx="338073" cy="255204"/>
            </a:xfrm>
            <a:prstGeom prst="rightArrow">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微软雅黑" panose="020B0503020204020204" pitchFamily="34" charset="-122"/>
                <a:ea typeface="微软雅黑" panose="020B0503020204020204" pitchFamily="34" charset="-122"/>
              </a:endParaRPr>
            </a:p>
          </p:txBody>
        </p:sp>
        <p:sp>
          <p:nvSpPr>
            <p:cNvPr id="301" name="TextBox 523"/>
            <p:cNvSpPr txBox="1">
              <a:spLocks noChangeArrowheads="1"/>
            </p:cNvSpPr>
            <p:nvPr/>
          </p:nvSpPr>
          <p:spPr bwMode="auto">
            <a:xfrm>
              <a:off x="8036958" y="5661042"/>
              <a:ext cx="3252173" cy="366162"/>
            </a:xfrm>
            <a:prstGeom prst="rect">
              <a:avLst/>
            </a:prstGeom>
            <a:solidFill>
              <a:schemeClr val="bg1"/>
            </a:solidFill>
            <a:ln w="9525">
              <a:noFill/>
              <a:miter lim="800000"/>
              <a:headEnd/>
              <a:tailEnd/>
            </a:ln>
          </p:spPr>
          <p:txBody>
            <a:bodyPr wrap="square">
              <a:spAutoFit/>
            </a:bodyPr>
            <a:lstStyle/>
            <a:p>
              <a:pPr>
                <a:tabLst>
                  <a:tab pos="7083425" algn="l"/>
                </a:tabLst>
              </a:pPr>
              <a:r>
                <a:rPr lang="zh-CN" altLang="en-US" b="1" dirty="0" smtClean="0">
                  <a:solidFill>
                    <a:srgbClr val="990000"/>
                  </a:solidFill>
                  <a:latin typeface="微软雅黑" panose="020B0503020204020204" pitchFamily="34" charset="-122"/>
                  <a:ea typeface="微软雅黑" panose="020B0503020204020204" pitchFamily="34" charset="-122"/>
                </a:rPr>
                <a:t>自动化引擎、</a:t>
              </a:r>
              <a:r>
                <a:rPr lang="en-US" altLang="zh-CN" b="1" dirty="0" smtClean="0">
                  <a:solidFill>
                    <a:srgbClr val="990000"/>
                  </a:solidFill>
                  <a:latin typeface="微软雅黑" panose="020B0503020204020204" pitchFamily="34" charset="-122"/>
                  <a:ea typeface="微软雅黑" panose="020B0503020204020204" pitchFamily="34" charset="-122"/>
                </a:rPr>
                <a:t>API</a:t>
              </a:r>
              <a:r>
                <a:rPr lang="zh-CN" altLang="en-US" b="1" dirty="0" smtClean="0">
                  <a:solidFill>
                    <a:srgbClr val="990000"/>
                  </a:solidFill>
                  <a:latin typeface="微软雅黑" panose="020B0503020204020204" pitchFamily="34" charset="-122"/>
                  <a:ea typeface="微软雅黑" panose="020B0503020204020204" pitchFamily="34" charset="-122"/>
                </a:rPr>
                <a:t>集成</a:t>
              </a:r>
              <a:endParaRPr lang="en-US" altLang="zh-CN" b="1" dirty="0">
                <a:solidFill>
                  <a:srgbClr val="990000"/>
                </a:solidFill>
                <a:latin typeface="微软雅黑" panose="020B0503020204020204" pitchFamily="34" charset="-122"/>
                <a:ea typeface="微软雅黑" panose="020B0503020204020204" pitchFamily="34" charset="-122"/>
              </a:endParaRPr>
            </a:p>
          </p:txBody>
        </p:sp>
      </p:grpSp>
      <p:pic>
        <p:nvPicPr>
          <p:cNvPr id="30" name="图片 29"/>
          <p:cNvPicPr>
            <a:picLocks noChangeAspect="1"/>
          </p:cNvPicPr>
          <p:nvPr/>
        </p:nvPicPr>
        <p:blipFill rotWithShape="1">
          <a:blip r:embed="rId6" cstate="screen">
            <a:extLst>
              <a:ext uri="{28A0092B-C50C-407E-A947-70E740481C1C}">
                <a14:useLocalDpi xmlns:a14="http://schemas.microsoft.com/office/drawing/2010/main" xmlns=""/>
              </a:ext>
            </a:extLst>
          </a:blip>
          <a:srcRect/>
          <a:stretch/>
        </p:blipFill>
        <p:spPr>
          <a:xfrm>
            <a:off x="2488874" y="2683699"/>
            <a:ext cx="6019443" cy="3825118"/>
          </a:xfrm>
          <a:prstGeom prst="rect">
            <a:avLst/>
          </a:prstGeom>
        </p:spPr>
      </p:pic>
      <p:sp>
        <p:nvSpPr>
          <p:cNvPr id="31" name="Rounded Rectangle 10"/>
          <p:cNvSpPr/>
          <p:nvPr/>
        </p:nvSpPr>
        <p:spPr>
          <a:xfrm>
            <a:off x="8996035" y="4026207"/>
            <a:ext cx="2277352" cy="328199"/>
          </a:xfrm>
          <a:prstGeom prst="rect">
            <a:avLst/>
          </a:prstGeom>
          <a:solidFill>
            <a:srgbClr val="CE3418"/>
          </a:solidFill>
          <a:ln w="9525" cap="flat" cmpd="sng" algn="ctr">
            <a:noFill/>
            <a:prstDash val="solid"/>
          </a:ln>
          <a:effectLst/>
        </p:spPr>
        <p:txBody>
          <a:bodyPr rtlCol="0" anchor="ctr"/>
          <a:lstStyle/>
          <a:p>
            <a:pPr algn="ctr" defTabSz="685709" fontAlgn="auto">
              <a:spcBef>
                <a:spcPts val="0"/>
              </a:spcBef>
              <a:spcAft>
                <a:spcPts val="0"/>
              </a:spcAft>
              <a:defRPr/>
            </a:pPr>
            <a:r>
              <a:rPr lang="zh-CN" altLang="en-US" sz="1399" kern="0" dirty="0">
                <a:solidFill>
                  <a:schemeClr val="bg1"/>
                </a:solidFill>
                <a:latin typeface="黑体" panose="02010609060101010101" pitchFamily="49" charset="-122"/>
                <a:cs typeface="SimSun"/>
              </a:rPr>
              <a:t>终端串号发生变更时</a:t>
            </a:r>
          </a:p>
        </p:txBody>
      </p:sp>
      <p:cxnSp>
        <p:nvCxnSpPr>
          <p:cNvPr id="32" name="直接连接符 31"/>
          <p:cNvCxnSpPr/>
          <p:nvPr/>
        </p:nvCxnSpPr>
        <p:spPr>
          <a:xfrm>
            <a:off x="8525306" y="4190307"/>
            <a:ext cx="429449" cy="0"/>
          </a:xfrm>
          <a:prstGeom prst="line">
            <a:avLst/>
          </a:prstGeom>
          <a:ln>
            <a:solidFill>
              <a:srgbClr val="CE3418"/>
            </a:solidFill>
            <a:headEnd type="oval"/>
          </a:ln>
        </p:spPr>
        <p:style>
          <a:lnRef idx="1">
            <a:schemeClr val="accent1"/>
          </a:lnRef>
          <a:fillRef idx="0">
            <a:schemeClr val="accent1"/>
          </a:fillRef>
          <a:effectRef idx="0">
            <a:schemeClr val="accent1"/>
          </a:effectRef>
          <a:fontRef idx="minor">
            <a:schemeClr val="tx1"/>
          </a:fontRef>
        </p:style>
      </p:cxnSp>
      <p:sp>
        <p:nvSpPr>
          <p:cNvPr id="34" name="Rounded Rectangle 10"/>
          <p:cNvSpPr/>
          <p:nvPr/>
        </p:nvSpPr>
        <p:spPr>
          <a:xfrm>
            <a:off x="9324175" y="5145610"/>
            <a:ext cx="1795790" cy="452663"/>
          </a:xfrm>
          <a:prstGeom prst="rect">
            <a:avLst/>
          </a:prstGeom>
          <a:solidFill>
            <a:srgbClr val="CE3418"/>
          </a:solidFill>
          <a:ln w="9525" cap="flat" cmpd="sng" algn="ctr">
            <a:noFill/>
            <a:prstDash val="solid"/>
          </a:ln>
          <a:effectLst/>
        </p:spPr>
        <p:txBody>
          <a:bodyPr rtlCol="0" anchor="ctr"/>
          <a:lstStyle/>
          <a:p>
            <a:pPr algn="ctr" defTabSz="685709" fontAlgn="auto">
              <a:spcBef>
                <a:spcPts val="0"/>
              </a:spcBef>
              <a:spcAft>
                <a:spcPts val="0"/>
              </a:spcAft>
              <a:defRPr/>
            </a:pPr>
            <a:r>
              <a:rPr lang="zh-CN" altLang="en-US" sz="1399" kern="0" dirty="0">
                <a:solidFill>
                  <a:schemeClr val="bg1"/>
                </a:solidFill>
                <a:latin typeface="黑体" panose="02010609060101010101" pitchFamily="49" charset="-122"/>
                <a:cs typeface="SimSun"/>
              </a:rPr>
              <a:t>变更</a:t>
            </a:r>
            <a:r>
              <a:rPr lang="en-US" altLang="zh-CN" sz="1399" kern="0" dirty="0">
                <a:solidFill>
                  <a:schemeClr val="bg1"/>
                </a:solidFill>
                <a:latin typeface="黑体" panose="02010609060101010101" pitchFamily="49" charset="-122"/>
                <a:cs typeface="SimSun"/>
              </a:rPr>
              <a:t>SIM</a:t>
            </a:r>
            <a:r>
              <a:rPr lang="zh-CN" altLang="en-US" sz="1399" kern="0" dirty="0">
                <a:solidFill>
                  <a:schemeClr val="bg1"/>
                </a:solidFill>
                <a:latin typeface="黑体" panose="02010609060101010101" pitchFamily="49" charset="-122"/>
                <a:cs typeface="SimSun"/>
              </a:rPr>
              <a:t>卡的状态</a:t>
            </a:r>
          </a:p>
        </p:txBody>
      </p:sp>
      <p:sp>
        <p:nvSpPr>
          <p:cNvPr id="35" name="矩形 34"/>
          <p:cNvSpPr/>
          <p:nvPr/>
        </p:nvSpPr>
        <p:spPr>
          <a:xfrm>
            <a:off x="2675480" y="4708478"/>
            <a:ext cx="5747112" cy="1800339"/>
          </a:xfrm>
          <a:prstGeom prst="rect">
            <a:avLst/>
          </a:prstGeom>
          <a:noFill/>
          <a:ln>
            <a:solidFill>
              <a:srgbClr val="CE3418"/>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9"/>
          </a:p>
        </p:txBody>
      </p:sp>
      <p:cxnSp>
        <p:nvCxnSpPr>
          <p:cNvPr id="36" name="直接连接符 35"/>
          <p:cNvCxnSpPr>
            <a:endCxn id="34" idx="1"/>
          </p:cNvCxnSpPr>
          <p:nvPr/>
        </p:nvCxnSpPr>
        <p:spPr>
          <a:xfrm>
            <a:off x="8516811" y="5349922"/>
            <a:ext cx="807364" cy="22020"/>
          </a:xfrm>
          <a:prstGeom prst="line">
            <a:avLst/>
          </a:prstGeom>
          <a:ln>
            <a:solidFill>
              <a:srgbClr val="CE3418"/>
            </a:solidFill>
            <a:headEnd type="ova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2675479" y="3787307"/>
            <a:ext cx="5747112" cy="701167"/>
          </a:xfrm>
          <a:prstGeom prst="rect">
            <a:avLst/>
          </a:prstGeom>
          <a:noFill/>
          <a:ln>
            <a:solidFill>
              <a:srgbClr val="CE3418"/>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9"/>
          </a:p>
        </p:txBody>
      </p:sp>
      <p:sp>
        <p:nvSpPr>
          <p:cNvPr id="27" name="燕尾形 2"/>
          <p:cNvSpPr>
            <a:spLocks noChangeArrowheads="1"/>
          </p:cNvSpPr>
          <p:nvPr/>
        </p:nvSpPr>
        <p:spPr bwMode="auto">
          <a:xfrm>
            <a:off x="8193859" y="338819"/>
            <a:ext cx="1798006"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28"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29"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33"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37"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38"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latin typeface="微软雅黑" pitchFamily="34" charset="-122"/>
                <a:ea typeface="微软雅黑" pitchFamily="34" charset="-122"/>
                <a:sym typeface="Impact" pitchFamily="34" charset="0"/>
              </a:rPr>
              <a:t>智能抄表</a:t>
            </a:r>
            <a:endParaRPr lang="zh-CN" altLang="en-US" b="1" dirty="0">
              <a:latin typeface="微软雅黑" pitchFamily="34" charset="-122"/>
              <a:ea typeface="微软雅黑" pitchFamily="34" charset="-122"/>
            </a:endParaRPr>
          </a:p>
        </p:txBody>
      </p:sp>
      <p:sp>
        <p:nvSpPr>
          <p:cNvPr id="39"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rPr>
              <a:t>生产及环境监测</a:t>
            </a:r>
            <a:endParaRPr lang="zh-CN" altLang="en-US"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12392379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animEffect transition="in" filter="fade">
                                      <p:cBhvr>
                                        <p:cTn id="7"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 name="图片 45"/>
          <p:cNvPicPr>
            <a:picLocks noChangeAspect="1"/>
          </p:cNvPicPr>
          <p:nvPr/>
        </p:nvPicPr>
        <p:blipFill>
          <a:blip r:embed="rId2">
            <a:extLst>
              <a:ext uri="{28A0092B-C50C-407E-A947-70E740481C1C}">
                <a14:useLocalDpi xmlns:a14="http://schemas.microsoft.com/office/drawing/2010/main" xmlns=""/>
              </a:ext>
            </a:extLst>
          </a:blip>
          <a:stretch>
            <a:fillRect/>
          </a:stretch>
        </p:blipFill>
        <p:spPr>
          <a:xfrm>
            <a:off x="5560115" y="3510145"/>
            <a:ext cx="5714286" cy="3161905"/>
          </a:xfrm>
          <a:prstGeom prst="rect">
            <a:avLst/>
          </a:prstGeom>
        </p:spPr>
      </p:pic>
      <p:sp>
        <p:nvSpPr>
          <p:cNvPr id="2" name="矩形 1"/>
          <p:cNvSpPr/>
          <p:nvPr/>
        </p:nvSpPr>
        <p:spPr>
          <a:xfrm>
            <a:off x="467544" y="518650"/>
            <a:ext cx="11191056" cy="1938992"/>
          </a:xfrm>
          <a:prstGeom prst="rect">
            <a:avLst/>
          </a:prstGeom>
        </p:spPr>
        <p:txBody>
          <a:bodyPr wrap="square">
            <a:spAutoFit/>
          </a:bodyPr>
          <a:lstStyle/>
          <a:p>
            <a:pPr marL="285750" indent="-285750">
              <a:lnSpc>
                <a:spcPct val="150000"/>
              </a:lnSpc>
              <a:buFont typeface="Arial"/>
              <a:buChar char="•"/>
            </a:pPr>
            <a:r>
              <a:rPr lang="zh-CN" altLang="en-US" sz="2000" b="0" dirty="0" smtClean="0">
                <a:solidFill>
                  <a:schemeClr val="bg1"/>
                </a:solidFill>
                <a:latin typeface="微软雅黑" panose="02010600030101010101" pitchFamily="2" charset="-122"/>
                <a:ea typeface="微软雅黑" panose="02010600030101010101" pitchFamily="2" charset="-122"/>
              </a:rPr>
              <a:t>预计</a:t>
            </a:r>
            <a:r>
              <a:rPr lang="zh-CN" altLang="en-US" sz="2000" b="0" dirty="0">
                <a:solidFill>
                  <a:schemeClr val="bg1"/>
                </a:solidFill>
                <a:latin typeface="微软雅黑" panose="02010600030101010101" pitchFamily="2" charset="-122"/>
                <a:ea typeface="微软雅黑" panose="02010600030101010101" pitchFamily="2" charset="-122"/>
              </a:rPr>
              <a:t>到 </a:t>
            </a:r>
            <a:r>
              <a:rPr lang="en-US" altLang="zh-CN" sz="2000" b="0" dirty="0">
                <a:solidFill>
                  <a:schemeClr val="bg1"/>
                </a:solidFill>
                <a:latin typeface="微软雅黑" panose="02010600030101010101" pitchFamily="2" charset="-122"/>
                <a:ea typeface="微软雅黑" panose="02010600030101010101" pitchFamily="2" charset="-122"/>
              </a:rPr>
              <a:t>2018</a:t>
            </a:r>
            <a:r>
              <a:rPr lang="zh-CN" altLang="en-US" sz="2000" b="0" dirty="0">
                <a:solidFill>
                  <a:schemeClr val="bg1"/>
                </a:solidFill>
                <a:latin typeface="微软雅黑" panose="02010600030101010101" pitchFamily="2" charset="-122"/>
                <a:ea typeface="微软雅黑" panose="02010600030101010101" pitchFamily="2" charset="-122"/>
              </a:rPr>
              <a:t>年全球 </a:t>
            </a:r>
            <a:r>
              <a:rPr lang="en-US" altLang="zh-CN" sz="2000" b="0" dirty="0">
                <a:solidFill>
                  <a:schemeClr val="bg1"/>
                </a:solidFill>
                <a:latin typeface="微软雅黑" panose="02010600030101010101" pitchFamily="2" charset="-122"/>
                <a:ea typeface="微软雅黑" panose="02010600030101010101" pitchFamily="2" charset="-122"/>
              </a:rPr>
              <a:t>M2M </a:t>
            </a:r>
            <a:r>
              <a:rPr lang="zh-CN" altLang="en-US" sz="2000" b="0" dirty="0" smtClean="0">
                <a:solidFill>
                  <a:schemeClr val="bg1"/>
                </a:solidFill>
                <a:latin typeface="微软雅黑" panose="02010600030101010101" pitchFamily="2" charset="-122"/>
                <a:ea typeface="微软雅黑" panose="02010600030101010101" pitchFamily="2" charset="-122"/>
              </a:rPr>
              <a:t>连接的主要行业分布为：能源</a:t>
            </a:r>
            <a:r>
              <a:rPr lang="zh-CN" altLang="en-US" sz="2000" b="0" dirty="0">
                <a:solidFill>
                  <a:schemeClr val="bg1"/>
                </a:solidFill>
                <a:latin typeface="微软雅黑" panose="02010600030101010101" pitchFamily="2" charset="-122"/>
                <a:ea typeface="微软雅黑" panose="02010600030101010101" pitchFamily="2" charset="-122"/>
              </a:rPr>
              <a:t>和公用事业将占 </a:t>
            </a:r>
            <a:r>
              <a:rPr lang="en-US" altLang="zh-CN" sz="2000" b="0" dirty="0">
                <a:solidFill>
                  <a:schemeClr val="bg1"/>
                </a:solidFill>
                <a:latin typeface="微软雅黑" panose="02010600030101010101" pitchFamily="2" charset="-122"/>
                <a:ea typeface="微软雅黑" panose="02010600030101010101" pitchFamily="2" charset="-122"/>
              </a:rPr>
              <a:t>M2M </a:t>
            </a:r>
            <a:r>
              <a:rPr lang="zh-CN" altLang="en-US" sz="2000" b="0" dirty="0">
                <a:solidFill>
                  <a:schemeClr val="bg1"/>
                </a:solidFill>
                <a:latin typeface="微软雅黑" panose="02010600030101010101" pitchFamily="2" charset="-122"/>
                <a:ea typeface="微软雅黑" panose="02010600030101010101" pitchFamily="2" charset="-122"/>
              </a:rPr>
              <a:t>连接数的 </a:t>
            </a:r>
            <a:r>
              <a:rPr lang="en-US" altLang="zh-CN" sz="2000" b="0" dirty="0">
                <a:solidFill>
                  <a:schemeClr val="bg1"/>
                </a:solidFill>
                <a:latin typeface="微软雅黑" panose="02010600030101010101" pitchFamily="2" charset="-122"/>
                <a:ea typeface="微软雅黑" panose="02010600030101010101" pitchFamily="2" charset="-122"/>
              </a:rPr>
              <a:t>23</a:t>
            </a:r>
            <a:r>
              <a:rPr lang="zh-CN" altLang="en-US" sz="2000" b="0" dirty="0">
                <a:solidFill>
                  <a:schemeClr val="bg1"/>
                </a:solidFill>
                <a:latin typeface="微软雅黑" panose="02010600030101010101" pitchFamily="2" charset="-122"/>
                <a:ea typeface="微软雅黑" panose="02010600030101010101" pitchFamily="2" charset="-122"/>
              </a:rPr>
              <a:t>％，其次</a:t>
            </a:r>
            <a:r>
              <a:rPr lang="zh-CN" altLang="en-US" sz="2000" b="0" dirty="0" smtClean="0">
                <a:solidFill>
                  <a:schemeClr val="bg1"/>
                </a:solidFill>
                <a:latin typeface="微软雅黑" panose="02010600030101010101" pitchFamily="2" charset="-122"/>
                <a:ea typeface="微软雅黑" panose="02010600030101010101" pitchFamily="2" charset="-122"/>
              </a:rPr>
              <a:t>是交通运输业</a:t>
            </a:r>
            <a:r>
              <a:rPr lang="zh-CN" altLang="en-US" sz="2000" b="0" dirty="0">
                <a:solidFill>
                  <a:schemeClr val="bg1"/>
                </a:solidFill>
                <a:latin typeface="微软雅黑" panose="02010600030101010101" pitchFamily="2" charset="-122"/>
                <a:ea typeface="微软雅黑" panose="02010600030101010101" pitchFamily="2" charset="-122"/>
              </a:rPr>
              <a:t>（ </a:t>
            </a:r>
            <a:r>
              <a:rPr lang="en-US" altLang="zh-CN" sz="2000" b="0" dirty="0">
                <a:solidFill>
                  <a:schemeClr val="bg1"/>
                </a:solidFill>
                <a:latin typeface="微软雅黑" panose="02010600030101010101" pitchFamily="2" charset="-122"/>
                <a:ea typeface="微软雅黑" panose="02010600030101010101" pitchFamily="2" charset="-122"/>
              </a:rPr>
              <a:t>16</a:t>
            </a:r>
            <a:r>
              <a:rPr lang="zh-CN" altLang="en-US" sz="2000" b="0" dirty="0">
                <a:solidFill>
                  <a:schemeClr val="bg1"/>
                </a:solidFill>
                <a:latin typeface="微软雅黑" panose="02010600030101010101" pitchFamily="2" charset="-122"/>
                <a:ea typeface="微软雅黑" panose="02010600030101010101" pitchFamily="2" charset="-122"/>
              </a:rPr>
              <a:t>％），制造业（ </a:t>
            </a:r>
            <a:r>
              <a:rPr lang="en-US" altLang="zh-CN" sz="2000" b="0" dirty="0">
                <a:solidFill>
                  <a:schemeClr val="bg1"/>
                </a:solidFill>
                <a:latin typeface="微软雅黑" panose="02010600030101010101" pitchFamily="2" charset="-122"/>
                <a:ea typeface="微软雅黑" panose="02010600030101010101" pitchFamily="2" charset="-122"/>
              </a:rPr>
              <a:t>15</a:t>
            </a:r>
            <a:r>
              <a:rPr lang="zh-CN" altLang="en-US" sz="2000" b="0" dirty="0">
                <a:solidFill>
                  <a:schemeClr val="bg1"/>
                </a:solidFill>
                <a:latin typeface="微软雅黑" panose="02010600030101010101" pitchFamily="2" charset="-122"/>
                <a:ea typeface="微软雅黑" panose="02010600030101010101" pitchFamily="2" charset="-122"/>
              </a:rPr>
              <a:t>％）和医疗保健（ </a:t>
            </a:r>
            <a:r>
              <a:rPr lang="en-US" altLang="zh-CN" sz="2000" b="0" dirty="0">
                <a:solidFill>
                  <a:schemeClr val="bg1"/>
                </a:solidFill>
                <a:latin typeface="微软雅黑" panose="02010600030101010101" pitchFamily="2" charset="-122"/>
                <a:ea typeface="微软雅黑" panose="02010600030101010101" pitchFamily="2" charset="-122"/>
              </a:rPr>
              <a:t>13</a:t>
            </a:r>
            <a:r>
              <a:rPr lang="zh-CN" altLang="en-US" sz="2000" b="0" dirty="0">
                <a:solidFill>
                  <a:schemeClr val="bg1"/>
                </a:solidFill>
                <a:latin typeface="微软雅黑" panose="02010600030101010101" pitchFamily="2" charset="-122"/>
                <a:ea typeface="微软雅黑" panose="02010600030101010101" pitchFamily="2" charset="-122"/>
              </a:rPr>
              <a:t>％ ）</a:t>
            </a:r>
            <a:r>
              <a:rPr lang="zh-CN" altLang="en-US" sz="2000" b="0" dirty="0" smtClean="0">
                <a:solidFill>
                  <a:schemeClr val="bg1"/>
                </a:solidFill>
                <a:latin typeface="微软雅黑" panose="02010600030101010101" pitchFamily="2" charset="-122"/>
                <a:ea typeface="微软雅黑" panose="02010600030101010101" pitchFamily="2" charset="-122"/>
              </a:rPr>
              <a:t>。</a:t>
            </a:r>
            <a:endParaRPr lang="en-US" altLang="zh-CN" sz="2000" b="0" dirty="0" smtClean="0">
              <a:solidFill>
                <a:schemeClr val="bg1"/>
              </a:solidFill>
              <a:latin typeface="微软雅黑" panose="02010600030101010101" pitchFamily="2" charset="-122"/>
              <a:ea typeface="微软雅黑" panose="02010600030101010101" pitchFamily="2" charset="-122"/>
            </a:endParaRPr>
          </a:p>
          <a:p>
            <a:pPr marL="285750" indent="-285750">
              <a:lnSpc>
                <a:spcPct val="150000"/>
              </a:lnSpc>
              <a:buFont typeface="Arial"/>
              <a:buChar char="•"/>
            </a:pPr>
            <a:r>
              <a:rPr lang="zh-CN" altLang="en-US" sz="2000" dirty="0" smtClean="0">
                <a:solidFill>
                  <a:schemeClr val="bg1"/>
                </a:solidFill>
                <a:latin typeface="微软雅黑" panose="02010600030101010101" pitchFamily="2" charset="-122"/>
                <a:ea typeface="微软雅黑" panose="02010600030101010101" pitchFamily="2" charset="-122"/>
              </a:rPr>
              <a:t>中国</a:t>
            </a:r>
            <a:r>
              <a:rPr lang="en-US" altLang="zh-CN" sz="2000" dirty="0" smtClean="0">
                <a:solidFill>
                  <a:schemeClr val="bg1"/>
                </a:solidFill>
                <a:latin typeface="微软雅黑" panose="02010600030101010101" pitchFamily="2" charset="-122"/>
                <a:ea typeface="微软雅黑" panose="02010600030101010101" pitchFamily="2" charset="-122"/>
              </a:rPr>
              <a:t>M2M</a:t>
            </a:r>
            <a:r>
              <a:rPr lang="zh-CN" altLang="en-US" sz="2000" dirty="0" smtClean="0">
                <a:solidFill>
                  <a:schemeClr val="bg1"/>
                </a:solidFill>
                <a:latin typeface="微软雅黑" panose="02010600030101010101" pitchFamily="2" charset="-122"/>
                <a:ea typeface="微软雅黑" panose="02010600030101010101" pitchFamily="2" charset="-122"/>
              </a:rPr>
              <a:t>连接的主要行业分布为：政府（</a:t>
            </a:r>
            <a:r>
              <a:rPr lang="en-US" altLang="zh-CN" sz="2000" dirty="0" smtClean="0">
                <a:solidFill>
                  <a:schemeClr val="bg1"/>
                </a:solidFill>
                <a:latin typeface="微软雅黑" panose="02010600030101010101" pitchFamily="2" charset="-122"/>
                <a:ea typeface="微软雅黑" panose="02010600030101010101" pitchFamily="2" charset="-122"/>
              </a:rPr>
              <a:t>17%</a:t>
            </a:r>
            <a:r>
              <a:rPr lang="zh-CN" altLang="en-US" sz="2000" dirty="0" smtClean="0">
                <a:solidFill>
                  <a:schemeClr val="bg1"/>
                </a:solidFill>
                <a:latin typeface="微软雅黑" panose="02010600030101010101" pitchFamily="2" charset="-122"/>
                <a:ea typeface="微软雅黑" panose="02010600030101010101" pitchFamily="2" charset="-122"/>
              </a:rPr>
              <a:t>），交通运输（</a:t>
            </a:r>
            <a:r>
              <a:rPr lang="en-US" altLang="zh-CN" sz="2000" dirty="0" smtClean="0">
                <a:solidFill>
                  <a:schemeClr val="bg1"/>
                </a:solidFill>
                <a:latin typeface="微软雅黑" panose="02010600030101010101" pitchFamily="2" charset="-122"/>
                <a:ea typeface="微软雅黑" panose="02010600030101010101" pitchFamily="2" charset="-122"/>
              </a:rPr>
              <a:t>15%</a:t>
            </a:r>
            <a:r>
              <a:rPr lang="zh-CN" altLang="en-US" sz="2000" dirty="0" smtClean="0">
                <a:solidFill>
                  <a:schemeClr val="bg1"/>
                </a:solidFill>
                <a:latin typeface="微软雅黑" panose="02010600030101010101" pitchFamily="2" charset="-122"/>
                <a:ea typeface="微软雅黑" panose="02010600030101010101" pitchFamily="2" charset="-122"/>
              </a:rPr>
              <a:t>），</a:t>
            </a:r>
            <a:r>
              <a:rPr lang="zh-CN" altLang="en-US" sz="2000" dirty="0">
                <a:solidFill>
                  <a:schemeClr val="bg1"/>
                </a:solidFill>
                <a:latin typeface="微软雅黑" panose="02010600030101010101" pitchFamily="2" charset="-122"/>
                <a:ea typeface="微软雅黑" panose="02010600030101010101" pitchFamily="2" charset="-122"/>
              </a:rPr>
              <a:t>能源和</a:t>
            </a:r>
            <a:r>
              <a:rPr lang="zh-CN" altLang="en-US" sz="2000" dirty="0" smtClean="0">
                <a:solidFill>
                  <a:schemeClr val="bg1"/>
                </a:solidFill>
                <a:latin typeface="微软雅黑" panose="02010600030101010101" pitchFamily="2" charset="-122"/>
                <a:ea typeface="微软雅黑" panose="02010600030101010101" pitchFamily="2" charset="-122"/>
              </a:rPr>
              <a:t>公用事业（</a:t>
            </a:r>
            <a:r>
              <a:rPr lang="en-US" altLang="zh-CN" sz="2000" dirty="0" smtClean="0">
                <a:solidFill>
                  <a:schemeClr val="bg1"/>
                </a:solidFill>
                <a:latin typeface="微软雅黑" panose="02010600030101010101" pitchFamily="2" charset="-122"/>
                <a:ea typeface="微软雅黑" panose="02010600030101010101" pitchFamily="2" charset="-122"/>
              </a:rPr>
              <a:t>14%</a:t>
            </a:r>
            <a:r>
              <a:rPr lang="zh-CN" altLang="en-US" sz="2000" dirty="0" smtClean="0">
                <a:solidFill>
                  <a:schemeClr val="bg1"/>
                </a:solidFill>
                <a:latin typeface="微软雅黑" panose="02010600030101010101" pitchFamily="2" charset="-122"/>
                <a:ea typeface="微软雅黑" panose="02010600030101010101" pitchFamily="2" charset="-122"/>
              </a:rPr>
              <a:t>），制造业（</a:t>
            </a:r>
            <a:r>
              <a:rPr lang="en-US" altLang="zh-CN" sz="2000" dirty="0" smtClean="0">
                <a:solidFill>
                  <a:schemeClr val="bg1"/>
                </a:solidFill>
                <a:latin typeface="微软雅黑" panose="02010600030101010101" pitchFamily="2" charset="-122"/>
                <a:ea typeface="微软雅黑" panose="02010600030101010101" pitchFamily="2" charset="-122"/>
              </a:rPr>
              <a:t>13%</a:t>
            </a:r>
            <a:r>
              <a:rPr lang="zh-CN" altLang="en-US" sz="2000" dirty="0" smtClean="0">
                <a:solidFill>
                  <a:schemeClr val="bg1"/>
                </a:solidFill>
                <a:latin typeface="微软雅黑" panose="02010600030101010101" pitchFamily="2" charset="-122"/>
                <a:ea typeface="微软雅黑" panose="02010600030101010101" pitchFamily="2" charset="-122"/>
              </a:rPr>
              <a:t>），医疗保健（</a:t>
            </a:r>
            <a:r>
              <a:rPr lang="en-US" altLang="zh-CN" sz="2000" dirty="0" smtClean="0">
                <a:solidFill>
                  <a:schemeClr val="bg1"/>
                </a:solidFill>
                <a:latin typeface="微软雅黑" panose="02010600030101010101" pitchFamily="2" charset="-122"/>
                <a:ea typeface="微软雅黑" panose="02010600030101010101" pitchFamily="2" charset="-122"/>
              </a:rPr>
              <a:t>12%</a:t>
            </a:r>
            <a:r>
              <a:rPr lang="zh-CN" altLang="en-US" sz="2000" dirty="0" smtClean="0">
                <a:solidFill>
                  <a:schemeClr val="bg1"/>
                </a:solidFill>
                <a:latin typeface="微软雅黑" panose="02010600030101010101" pitchFamily="2" charset="-122"/>
                <a:ea typeface="微软雅黑" panose="02010600030101010101" pitchFamily="2" charset="-122"/>
              </a:rPr>
              <a:t>），汽车服务（</a:t>
            </a:r>
            <a:r>
              <a:rPr lang="en-US" altLang="zh-CN" sz="2000" dirty="0" smtClean="0">
                <a:solidFill>
                  <a:schemeClr val="bg1"/>
                </a:solidFill>
                <a:latin typeface="微软雅黑" panose="02010600030101010101" pitchFamily="2" charset="-122"/>
                <a:ea typeface="微软雅黑" panose="02010600030101010101" pitchFamily="2" charset="-122"/>
              </a:rPr>
              <a:t>10%</a:t>
            </a:r>
            <a:r>
              <a:rPr lang="zh-CN" altLang="en-US" sz="2000" dirty="0" smtClean="0">
                <a:solidFill>
                  <a:schemeClr val="bg1"/>
                </a:solidFill>
                <a:latin typeface="微软雅黑" panose="02010600030101010101" pitchFamily="2" charset="-122"/>
                <a:ea typeface="微软雅黑" panose="02010600030101010101" pitchFamily="2" charset="-122"/>
              </a:rPr>
              <a:t>）。</a:t>
            </a:r>
            <a:endParaRPr lang="zh-CN" altLang="en-US" sz="2000" b="0" dirty="0">
              <a:solidFill>
                <a:schemeClr val="bg1"/>
              </a:solidFill>
              <a:latin typeface="微软雅黑" panose="02010600030101010101" pitchFamily="2" charset="-122"/>
              <a:ea typeface="微软雅黑" panose="02010600030101010101" pitchFamily="2" charset="-122"/>
            </a:endParaRPr>
          </a:p>
        </p:txBody>
      </p:sp>
      <p:pic>
        <p:nvPicPr>
          <p:cNvPr id="3" name="Picture 3"/>
          <p:cNvPicPr>
            <a:picLocks noChangeAspect="1" noChangeArrowheads="1"/>
          </p:cNvPicPr>
          <p:nvPr/>
        </p:nvPicPr>
        <p:blipFill rotWithShape="1">
          <a:blip r:embed="rId3" cstate="email">
            <a:extLst>
              <a:ext uri="{BEBA8EAE-BF5A-486C-A8C5-ECC9F3942E4B}">
                <a14:imgProps xmlns:a14="http://schemas.microsoft.com/office/drawing/2010/main" xmlns="">
                  <a14:imgLayer r:embed="rId4">
                    <a14:imgEffect>
                      <a14:sharpenSoften amount="25000"/>
                    </a14:imgEffect>
                  </a14:imgLayer>
                </a14:imgProps>
              </a:ext>
              <a:ext uri="{28A0092B-C50C-407E-A947-70E740481C1C}">
                <a14:useLocalDpi xmlns:a14="http://schemas.microsoft.com/office/drawing/2010/main" xmlns=""/>
              </a:ext>
            </a:extLst>
          </a:blip>
          <a:srcRect r="1992"/>
          <a:stretch/>
        </p:blipFill>
        <p:spPr bwMode="auto">
          <a:xfrm>
            <a:off x="485524" y="3564022"/>
            <a:ext cx="4267076" cy="275072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矩形 3"/>
          <p:cNvSpPr/>
          <p:nvPr/>
        </p:nvSpPr>
        <p:spPr>
          <a:xfrm>
            <a:off x="728797" y="2905942"/>
            <a:ext cx="3780530" cy="707886"/>
          </a:xfrm>
          <a:prstGeom prst="rect">
            <a:avLst/>
          </a:prstGeom>
          <a:noFill/>
        </p:spPr>
        <p:txBody>
          <a:bodyPr wrap="square">
            <a:spAutoFit/>
          </a:bodyPr>
          <a:lstStyle/>
          <a:p>
            <a:pPr algn="ctr"/>
            <a:r>
              <a:rPr lang="zh-CN" altLang="en-US" sz="2000" b="1" dirty="0" smtClean="0">
                <a:solidFill>
                  <a:schemeClr val="bg1"/>
                </a:solidFill>
                <a:latin typeface="微软雅黑" panose="02010600030101010101" pitchFamily="2" charset="-122"/>
                <a:ea typeface="微软雅黑" panose="02010600030101010101" pitchFamily="2" charset="-122"/>
              </a:rPr>
              <a:t>全球</a:t>
            </a:r>
            <a:r>
              <a:rPr lang="en-US" altLang="zh-CN" sz="2000" b="1" dirty="0" smtClean="0">
                <a:solidFill>
                  <a:schemeClr val="bg1"/>
                </a:solidFill>
                <a:latin typeface="微软雅黑" panose="02010600030101010101" pitchFamily="2" charset="-122"/>
                <a:ea typeface="微软雅黑" panose="02010600030101010101" pitchFamily="2" charset="-122"/>
              </a:rPr>
              <a:t>M2M</a:t>
            </a:r>
            <a:r>
              <a:rPr lang="zh-CN" altLang="en-US" sz="2000" b="1" dirty="0" smtClean="0">
                <a:solidFill>
                  <a:schemeClr val="bg1"/>
                </a:solidFill>
                <a:latin typeface="微软雅黑" panose="02010600030101010101" pitchFamily="2" charset="-122"/>
                <a:ea typeface="微软雅黑" panose="02010600030101010101" pitchFamily="2" charset="-122"/>
              </a:rPr>
              <a:t>连接按行业分布趋势</a:t>
            </a:r>
            <a:endParaRPr lang="en-US" altLang="zh-CN" sz="2000" b="1" dirty="0" smtClean="0">
              <a:solidFill>
                <a:schemeClr val="bg1"/>
              </a:solidFill>
              <a:latin typeface="微软雅黑" panose="02010600030101010101" pitchFamily="2" charset="-122"/>
              <a:ea typeface="微软雅黑" panose="02010600030101010101" pitchFamily="2" charset="-122"/>
            </a:endParaRPr>
          </a:p>
          <a:p>
            <a:pPr algn="ctr"/>
            <a:endParaRPr lang="zh-CN" altLang="en-US" sz="2000" b="1" dirty="0">
              <a:solidFill>
                <a:schemeClr val="bg1"/>
              </a:solidFill>
              <a:latin typeface="微软雅黑" panose="02010600030101010101" pitchFamily="2" charset="-122"/>
              <a:ea typeface="微软雅黑" panose="02010600030101010101" pitchFamily="2" charset="-122"/>
            </a:endParaRPr>
          </a:p>
        </p:txBody>
      </p:sp>
      <p:grpSp>
        <p:nvGrpSpPr>
          <p:cNvPr id="5" name="组合 4"/>
          <p:cNvGrpSpPr/>
          <p:nvPr/>
        </p:nvGrpSpPr>
        <p:grpSpPr>
          <a:xfrm>
            <a:off x="899592" y="3500081"/>
            <a:ext cx="3185210" cy="1109601"/>
            <a:chOff x="5446108" y="4623655"/>
            <a:chExt cx="3185210" cy="1109601"/>
          </a:xfrm>
          <a:noFill/>
        </p:grpSpPr>
        <p:pic>
          <p:nvPicPr>
            <p:cNvPr id="6" name="Picture 5"/>
            <p:cNvPicPr>
              <a:picLocks noChangeAspect="1" noChangeArrowheads="1"/>
            </p:cNvPicPr>
            <p:nvPr/>
          </p:nvPicPr>
          <p:blipFill rotWithShape="1">
            <a:blip r:embed="rId5" cstate="email">
              <a:extLst>
                <a:ext uri="{28A0092B-C50C-407E-A947-70E740481C1C}">
                  <a14:useLocalDpi xmlns:a14="http://schemas.microsoft.com/office/drawing/2010/main" xmlns=""/>
                </a:ext>
              </a:extLst>
            </a:blip>
            <a:srcRect/>
            <a:stretch/>
          </p:blipFill>
          <p:spPr bwMode="auto">
            <a:xfrm rot="5400000">
              <a:off x="7785766" y="3942831"/>
              <a:ext cx="125104" cy="1566000"/>
            </a:xfrm>
            <a:prstGeom prst="rect">
              <a:avLst/>
            </a:prstGeom>
            <a:grpFill/>
            <a:ln>
              <a:noFill/>
            </a:ln>
            <a:extLst>
              <a:ext uri="{91240B29-F687-4F45-9708-019B960494DF}">
                <a14:hiddenLine xmlns:a14="http://schemas.microsoft.com/office/drawing/2010/main" xmlns="" w="9525">
                  <a:solidFill>
                    <a:schemeClr val="tx1"/>
                  </a:solidFill>
                  <a:miter lim="800000"/>
                  <a:headEnd/>
                  <a:tailEnd/>
                </a14:hiddenLine>
              </a:ext>
            </a:extLst>
          </p:spPr>
        </p:pic>
        <p:pic>
          <p:nvPicPr>
            <p:cNvPr id="7" name="Picture 6"/>
            <p:cNvPicPr>
              <a:picLocks noChangeArrowheads="1"/>
            </p:cNvPicPr>
            <p:nvPr/>
          </p:nvPicPr>
          <p:blipFill rotWithShape="1">
            <a:blip r:embed="rId6" cstate="email">
              <a:extLst>
                <a:ext uri="{28A0092B-C50C-407E-A947-70E740481C1C}">
                  <a14:useLocalDpi xmlns:a14="http://schemas.microsoft.com/office/drawing/2010/main" xmlns=""/>
                </a:ext>
              </a:extLst>
            </a:blip>
            <a:srcRect/>
            <a:stretch/>
          </p:blipFill>
          <p:spPr bwMode="auto">
            <a:xfrm rot="5400000">
              <a:off x="6175848" y="3981027"/>
              <a:ext cx="108000" cy="1567480"/>
            </a:xfrm>
            <a:prstGeom prst="rect">
              <a:avLst/>
            </a:prstGeom>
            <a:grpFill/>
            <a:ln>
              <a:noFill/>
            </a:ln>
            <a:extLst>
              <a:ext uri="{91240B29-F687-4F45-9708-019B960494DF}">
                <a14:hiddenLine xmlns:a14="http://schemas.microsoft.com/office/drawing/2010/main" xmlns="" w="9525">
                  <a:solidFill>
                    <a:schemeClr val="tx1"/>
                  </a:solidFill>
                  <a:miter lim="800000"/>
                  <a:headEnd/>
                  <a:tailEnd/>
                </a14:hiddenLine>
              </a:ext>
            </a:extLst>
          </p:spPr>
        </p:pic>
        <p:sp>
          <p:nvSpPr>
            <p:cNvPr id="8" name="矩形 7"/>
            <p:cNvSpPr/>
            <p:nvPr/>
          </p:nvSpPr>
          <p:spPr>
            <a:xfrm rot="5400000">
              <a:off x="8024568" y="5147146"/>
              <a:ext cx="846261" cy="189506"/>
            </a:xfrm>
            <a:prstGeom prst="rect">
              <a:avLst/>
            </a:prstGeom>
            <a:grpFill/>
          </p:spPr>
          <p:txBody>
            <a:bodyPr vert="vert270" wrap="square" lIns="0" tIns="0" rIns="0" bIns="0">
              <a:noAutofit/>
            </a:bodyPr>
            <a:lstStyle/>
            <a:p>
              <a:pPr algn="ctr"/>
              <a:r>
                <a:rPr lang="zh-CN" altLang="en-US" sz="1200" dirty="0" smtClean="0">
                  <a:solidFill>
                    <a:schemeClr val="tx1"/>
                  </a:solidFill>
                  <a:latin typeface="微软雅黑" panose="02010600030101010101" pitchFamily="2" charset="-122"/>
                  <a:ea typeface="微软雅黑" panose="02010600030101010101" pitchFamily="2" charset="-122"/>
                </a:rPr>
                <a:t>商业服务</a:t>
              </a:r>
              <a:endParaRPr lang="zh-CN" altLang="en-US" sz="1200" dirty="0">
                <a:solidFill>
                  <a:schemeClr val="tx1"/>
                </a:solidFill>
                <a:latin typeface="微软雅黑" panose="02010600030101010101" pitchFamily="2" charset="-122"/>
                <a:ea typeface="微软雅黑" panose="02010600030101010101" pitchFamily="2" charset="-122"/>
              </a:endParaRPr>
            </a:p>
          </p:txBody>
        </p:sp>
        <p:sp>
          <p:nvSpPr>
            <p:cNvPr id="9" name="矩形 8"/>
            <p:cNvSpPr/>
            <p:nvPr/>
          </p:nvSpPr>
          <p:spPr>
            <a:xfrm rot="5400000">
              <a:off x="7707535" y="4987122"/>
              <a:ext cx="738664" cy="379011"/>
            </a:xfrm>
            <a:prstGeom prst="rect">
              <a:avLst/>
            </a:prstGeom>
            <a:grpFill/>
          </p:spPr>
          <p:txBody>
            <a:bodyPr vert="vert270" wrap="square" lIns="0" tIns="0" rIns="0" bIns="0">
              <a:noAutofit/>
            </a:bodyPr>
            <a:lstStyle/>
            <a:p>
              <a:pPr algn="ctr"/>
              <a:r>
                <a:rPr lang="zh-CN" altLang="en-US" sz="1200" dirty="0" smtClean="0">
                  <a:solidFill>
                    <a:schemeClr val="tx1"/>
                  </a:solidFill>
                  <a:latin typeface="微软雅黑" panose="02010600030101010101" pitchFamily="2" charset="-122"/>
                  <a:ea typeface="微软雅黑" panose="02010600030101010101" pitchFamily="2" charset="-122"/>
                </a:rPr>
                <a:t>能源和公用事业</a:t>
              </a:r>
              <a:endParaRPr lang="zh-CN" altLang="en-US" sz="1200" dirty="0">
                <a:solidFill>
                  <a:schemeClr val="tx1"/>
                </a:solidFill>
                <a:latin typeface="微软雅黑" panose="02010600030101010101" pitchFamily="2" charset="-122"/>
                <a:ea typeface="微软雅黑" panose="02010600030101010101" pitchFamily="2" charset="-122"/>
              </a:endParaRPr>
            </a:p>
          </p:txBody>
        </p:sp>
        <p:sp>
          <p:nvSpPr>
            <p:cNvPr id="10" name="矩形 9"/>
            <p:cNvSpPr/>
            <p:nvPr/>
          </p:nvSpPr>
          <p:spPr>
            <a:xfrm rot="5400000">
              <a:off x="7518190" y="4987734"/>
              <a:ext cx="545155" cy="207224"/>
            </a:xfrm>
            <a:prstGeom prst="rect">
              <a:avLst/>
            </a:prstGeom>
            <a:grpFill/>
          </p:spPr>
          <p:txBody>
            <a:bodyPr vert="vert270" wrap="square" lIns="0" tIns="0" rIns="0" bIns="0">
              <a:noAutofit/>
            </a:bodyPr>
            <a:lstStyle/>
            <a:p>
              <a:pPr algn="ctr"/>
              <a:r>
                <a:rPr lang="zh-CN" altLang="en-US" sz="1200" dirty="0" smtClean="0">
                  <a:solidFill>
                    <a:schemeClr val="tx1"/>
                  </a:solidFill>
                  <a:latin typeface="微软雅黑" panose="02010600030101010101" pitchFamily="2" charset="-122"/>
                  <a:ea typeface="微软雅黑" panose="02010600030101010101" pitchFamily="2" charset="-122"/>
                </a:rPr>
                <a:t>政府</a:t>
              </a:r>
              <a:endParaRPr lang="zh-CN" altLang="en-US" sz="1200" dirty="0">
                <a:solidFill>
                  <a:schemeClr val="tx1"/>
                </a:solidFill>
                <a:latin typeface="微软雅黑" panose="02010600030101010101" pitchFamily="2" charset="-122"/>
                <a:ea typeface="微软雅黑" panose="02010600030101010101" pitchFamily="2" charset="-122"/>
              </a:endParaRPr>
            </a:p>
          </p:txBody>
        </p:sp>
        <p:sp>
          <p:nvSpPr>
            <p:cNvPr id="11" name="矩形 10"/>
            <p:cNvSpPr/>
            <p:nvPr/>
          </p:nvSpPr>
          <p:spPr>
            <a:xfrm rot="5400000">
              <a:off x="7293020" y="4908681"/>
              <a:ext cx="369332" cy="189506"/>
            </a:xfrm>
            <a:prstGeom prst="rect">
              <a:avLst/>
            </a:prstGeom>
            <a:grpFill/>
          </p:spPr>
          <p:txBody>
            <a:bodyPr vert="vert270" wrap="square" lIns="0" tIns="0" rIns="0" bIns="0">
              <a:noAutofit/>
            </a:bodyPr>
            <a:lstStyle/>
            <a:p>
              <a:pPr algn="ctr"/>
              <a:r>
                <a:rPr lang="zh-CN" altLang="en-US" sz="1200" dirty="0">
                  <a:solidFill>
                    <a:schemeClr val="tx1"/>
                  </a:solidFill>
                  <a:latin typeface="微软雅黑" panose="02010600030101010101" pitchFamily="2" charset="-122"/>
                  <a:ea typeface="微软雅黑" panose="02010600030101010101" pitchFamily="2" charset="-122"/>
                </a:rPr>
                <a:t>制造业</a:t>
              </a:r>
            </a:p>
          </p:txBody>
        </p:sp>
        <p:sp>
          <p:nvSpPr>
            <p:cNvPr id="12" name="矩形 11"/>
            <p:cNvSpPr/>
            <p:nvPr/>
          </p:nvSpPr>
          <p:spPr>
            <a:xfrm rot="5400000">
              <a:off x="6888579" y="4998573"/>
              <a:ext cx="553998" cy="194388"/>
            </a:xfrm>
            <a:prstGeom prst="rect">
              <a:avLst/>
            </a:prstGeom>
            <a:grpFill/>
          </p:spPr>
          <p:txBody>
            <a:bodyPr vert="vert270" wrap="square" lIns="0" tIns="0" rIns="0" bIns="0">
              <a:noAutofit/>
            </a:bodyPr>
            <a:lstStyle/>
            <a:p>
              <a:pPr algn="ctr"/>
              <a:r>
                <a:rPr lang="zh-CN" altLang="en-US" sz="1200" dirty="0" smtClean="0">
                  <a:solidFill>
                    <a:schemeClr val="tx1"/>
                  </a:solidFill>
                  <a:latin typeface="微软雅黑" panose="02010600030101010101" pitchFamily="2" charset="-122"/>
                  <a:ea typeface="微软雅黑" panose="02010600030101010101" pitchFamily="2" charset="-122"/>
                </a:rPr>
                <a:t>交通运输业</a:t>
              </a:r>
              <a:endParaRPr lang="zh-CN" altLang="en-US" sz="1200" dirty="0">
                <a:solidFill>
                  <a:schemeClr val="tx1"/>
                </a:solidFill>
                <a:latin typeface="微软雅黑" panose="02010600030101010101" pitchFamily="2" charset="-122"/>
                <a:ea typeface="微软雅黑" panose="02010600030101010101" pitchFamily="2" charset="-122"/>
              </a:endParaRPr>
            </a:p>
          </p:txBody>
        </p:sp>
        <p:sp>
          <p:nvSpPr>
            <p:cNvPr id="13" name="矩形 12"/>
            <p:cNvSpPr/>
            <p:nvPr/>
          </p:nvSpPr>
          <p:spPr>
            <a:xfrm rot="5400000">
              <a:off x="6670903" y="4890117"/>
              <a:ext cx="369332" cy="226634"/>
            </a:xfrm>
            <a:prstGeom prst="rect">
              <a:avLst/>
            </a:prstGeom>
            <a:grpFill/>
          </p:spPr>
          <p:txBody>
            <a:bodyPr vert="vert270" wrap="square" lIns="0" tIns="0" rIns="0" bIns="0">
              <a:noAutofit/>
            </a:bodyPr>
            <a:lstStyle/>
            <a:p>
              <a:pPr algn="ctr"/>
              <a:r>
                <a:rPr lang="zh-CN" altLang="en-US" sz="1200" dirty="0" smtClean="0">
                  <a:solidFill>
                    <a:schemeClr val="tx1"/>
                  </a:solidFill>
                  <a:latin typeface="微软雅黑" panose="02010600030101010101" pitchFamily="2" charset="-122"/>
                  <a:ea typeface="微软雅黑" panose="02010600030101010101" pitchFamily="2" charset="-122"/>
                </a:rPr>
                <a:t>教育业</a:t>
              </a:r>
              <a:endParaRPr lang="zh-CN" altLang="en-US" sz="1200" dirty="0">
                <a:solidFill>
                  <a:schemeClr val="tx1"/>
                </a:solidFill>
                <a:latin typeface="微软雅黑" panose="02010600030101010101" pitchFamily="2" charset="-122"/>
                <a:ea typeface="微软雅黑" panose="02010600030101010101" pitchFamily="2" charset="-122"/>
              </a:endParaRPr>
            </a:p>
          </p:txBody>
        </p:sp>
        <p:sp>
          <p:nvSpPr>
            <p:cNvPr id="14" name="矩形 13"/>
            <p:cNvSpPr/>
            <p:nvPr/>
          </p:nvSpPr>
          <p:spPr>
            <a:xfrm rot="5400000">
              <a:off x="6264977" y="5001014"/>
              <a:ext cx="553998" cy="189506"/>
            </a:xfrm>
            <a:prstGeom prst="rect">
              <a:avLst/>
            </a:prstGeom>
            <a:grpFill/>
          </p:spPr>
          <p:txBody>
            <a:bodyPr vert="vert270" wrap="square" lIns="0" tIns="0" rIns="0" bIns="0">
              <a:noAutofit/>
            </a:bodyPr>
            <a:lstStyle/>
            <a:p>
              <a:pPr algn="ctr"/>
              <a:r>
                <a:rPr lang="zh-CN" altLang="en-US" sz="1200" dirty="0" smtClean="0">
                  <a:solidFill>
                    <a:schemeClr val="tx1"/>
                  </a:solidFill>
                  <a:latin typeface="微软雅黑" panose="02010600030101010101" pitchFamily="2" charset="-122"/>
                  <a:ea typeface="微软雅黑" panose="02010600030101010101" pitchFamily="2" charset="-122"/>
                </a:rPr>
                <a:t>金融和保险业</a:t>
              </a:r>
              <a:endParaRPr lang="zh-CN" altLang="en-US" sz="1200" dirty="0">
                <a:solidFill>
                  <a:schemeClr val="tx1"/>
                </a:solidFill>
                <a:latin typeface="微软雅黑" panose="02010600030101010101" pitchFamily="2" charset="-122"/>
                <a:ea typeface="微软雅黑" panose="02010600030101010101" pitchFamily="2" charset="-122"/>
              </a:endParaRPr>
            </a:p>
          </p:txBody>
        </p:sp>
        <p:sp>
          <p:nvSpPr>
            <p:cNvPr id="15" name="矩形 14"/>
            <p:cNvSpPr/>
            <p:nvPr/>
          </p:nvSpPr>
          <p:spPr>
            <a:xfrm rot="5400000">
              <a:off x="5962861" y="4953415"/>
              <a:ext cx="553998" cy="284704"/>
            </a:xfrm>
            <a:prstGeom prst="rect">
              <a:avLst/>
            </a:prstGeom>
            <a:grpFill/>
          </p:spPr>
          <p:txBody>
            <a:bodyPr vert="vert270" wrap="square" lIns="0" tIns="0" rIns="0" bIns="0">
              <a:noAutofit/>
            </a:bodyPr>
            <a:lstStyle/>
            <a:p>
              <a:pPr algn="ctr"/>
              <a:r>
                <a:rPr lang="zh-CN" altLang="en-US" sz="1200" dirty="0">
                  <a:solidFill>
                    <a:schemeClr val="tx1"/>
                  </a:solidFill>
                  <a:latin typeface="微软雅黑" panose="02010600030101010101" pitchFamily="2" charset="-122"/>
                  <a:ea typeface="微软雅黑" panose="02010600030101010101" pitchFamily="2" charset="-122"/>
                </a:rPr>
                <a:t>医疗保健</a:t>
              </a:r>
              <a:r>
                <a:rPr lang="zh-CN" altLang="en-US" sz="1200" dirty="0" smtClean="0">
                  <a:solidFill>
                    <a:schemeClr val="tx1"/>
                  </a:solidFill>
                  <a:latin typeface="微软雅黑" panose="02010600030101010101" pitchFamily="2" charset="-122"/>
                  <a:ea typeface="微软雅黑" panose="02010600030101010101" pitchFamily="2" charset="-122"/>
                </a:rPr>
                <a:t>业</a:t>
              </a:r>
              <a:endParaRPr lang="zh-CN" altLang="en-US" sz="1200" dirty="0">
                <a:solidFill>
                  <a:schemeClr val="tx1"/>
                </a:solidFill>
                <a:latin typeface="微软雅黑" panose="02010600030101010101" pitchFamily="2" charset="-122"/>
                <a:ea typeface="微软雅黑" panose="02010600030101010101" pitchFamily="2" charset="-122"/>
              </a:endParaRPr>
            </a:p>
          </p:txBody>
        </p:sp>
        <p:sp>
          <p:nvSpPr>
            <p:cNvPr id="16" name="矩形 15"/>
            <p:cNvSpPr/>
            <p:nvPr/>
          </p:nvSpPr>
          <p:spPr>
            <a:xfrm rot="5400000">
              <a:off x="5650420" y="5001015"/>
              <a:ext cx="553998" cy="189505"/>
            </a:xfrm>
            <a:prstGeom prst="rect">
              <a:avLst/>
            </a:prstGeom>
            <a:grpFill/>
          </p:spPr>
          <p:txBody>
            <a:bodyPr vert="vert270" wrap="square" lIns="0" tIns="0" rIns="0" bIns="0">
              <a:noAutofit/>
            </a:bodyPr>
            <a:lstStyle/>
            <a:p>
              <a:pPr algn="ctr"/>
              <a:r>
                <a:rPr lang="zh-CN" altLang="en-US" sz="1200" dirty="0" smtClean="0">
                  <a:solidFill>
                    <a:schemeClr val="tx1"/>
                  </a:solidFill>
                  <a:latin typeface="微软雅黑" panose="02010600030101010101" pitchFamily="2" charset="-122"/>
                  <a:ea typeface="微软雅黑" panose="02010600030101010101" pitchFamily="2" charset="-122"/>
                </a:rPr>
                <a:t>零售和仓储业</a:t>
              </a:r>
              <a:endParaRPr lang="zh-CN" altLang="en-US" sz="1200" dirty="0">
                <a:solidFill>
                  <a:schemeClr val="tx1"/>
                </a:solidFill>
                <a:latin typeface="微软雅黑" panose="02010600030101010101" pitchFamily="2" charset="-122"/>
                <a:ea typeface="微软雅黑" panose="02010600030101010101" pitchFamily="2" charset="-122"/>
              </a:endParaRPr>
            </a:p>
          </p:txBody>
        </p:sp>
        <p:sp>
          <p:nvSpPr>
            <p:cNvPr id="17" name="矩形 16"/>
            <p:cNvSpPr/>
            <p:nvPr/>
          </p:nvSpPr>
          <p:spPr>
            <a:xfrm rot="5400000">
              <a:off x="5433868" y="4929593"/>
              <a:ext cx="369332" cy="189505"/>
            </a:xfrm>
            <a:prstGeom prst="rect">
              <a:avLst/>
            </a:prstGeom>
            <a:grpFill/>
          </p:spPr>
          <p:txBody>
            <a:bodyPr vert="vert270" wrap="square" lIns="0" tIns="0" rIns="0" bIns="0">
              <a:noAutofit/>
            </a:bodyPr>
            <a:lstStyle/>
            <a:p>
              <a:pPr algn="ctr"/>
              <a:r>
                <a:rPr lang="zh-CN" altLang="en-US" sz="1200" dirty="0" smtClean="0">
                  <a:solidFill>
                    <a:schemeClr val="tx1"/>
                  </a:solidFill>
                  <a:latin typeface="微软雅黑" panose="02010600030101010101" pitchFamily="2" charset="-122"/>
                  <a:ea typeface="微软雅黑" panose="02010600030101010101" pitchFamily="2" charset="-122"/>
                </a:rPr>
                <a:t>其他</a:t>
              </a:r>
              <a:endParaRPr lang="zh-CN" altLang="en-US" sz="1200" dirty="0">
                <a:solidFill>
                  <a:schemeClr val="tx1"/>
                </a:solidFill>
                <a:latin typeface="微软雅黑" panose="02010600030101010101" pitchFamily="2" charset="-122"/>
                <a:ea typeface="微软雅黑" panose="02010600030101010101" pitchFamily="2" charset="-122"/>
              </a:endParaRPr>
            </a:p>
          </p:txBody>
        </p:sp>
        <p:sp>
          <p:nvSpPr>
            <p:cNvPr id="18" name="椭圆 17"/>
            <p:cNvSpPr/>
            <p:nvPr/>
          </p:nvSpPr>
          <p:spPr bwMode="auto">
            <a:xfrm rot="5400000">
              <a:off x="7516194" y="5017713"/>
              <a:ext cx="1090312" cy="302196"/>
            </a:xfrm>
            <a:prstGeom prst="ellipse">
              <a:avLst/>
            </a:prstGeom>
            <a:grpFill/>
            <a:ln w="9525" cap="flat" cmpd="sng" algn="ctr">
              <a:solidFill>
                <a:srgbClr val="FF0000"/>
              </a:solidFill>
              <a:prstDash val="solid"/>
              <a:round/>
              <a:headEnd type="none" w="med" len="med"/>
              <a:tailEnd type="none" w="med" len="med"/>
            </a:ln>
            <a:effectLst/>
          </p:spPr>
          <p:txBody>
            <a:bodyPr vert="vert270" wrap="square" lIns="0" tIns="0" rIns="0" bIns="0" numCol="1" rtlCol="0" anchor="t" anchorCtr="0" compatLnSpc="1">
              <a:prstTxWarp prst="textNoShape">
                <a:avLst/>
              </a:prstTxWarp>
              <a:noAutofit/>
            </a:bodyPr>
            <a:lstStyle/>
            <a:p>
              <a:pPr marR="0" indent="-266700" algn="ctr" fontAlgn="base">
                <a:lnSpc>
                  <a:spcPct val="100000"/>
                </a:lnSpc>
                <a:spcBef>
                  <a:spcPct val="50000"/>
                </a:spcBef>
                <a:spcAft>
                  <a:spcPct val="0"/>
                </a:spcAft>
                <a:buClr>
                  <a:srgbClr val="CC00FF"/>
                </a:buClr>
                <a:buSzTx/>
                <a:tabLst/>
              </a:pPr>
              <a:endParaRPr lang="zh-CN" altLang="en-US" b="1" dirty="0" smtClean="0">
                <a:solidFill>
                  <a:srgbClr val="F1181E"/>
                </a:solidFill>
                <a:latin typeface="微软雅黑" panose="02010600030101010101" pitchFamily="2" charset="-122"/>
                <a:ea typeface="微软雅黑" panose="02010600030101010101" pitchFamily="2" charset="-122"/>
              </a:endParaRPr>
            </a:p>
          </p:txBody>
        </p:sp>
        <p:sp>
          <p:nvSpPr>
            <p:cNvPr id="19" name="椭圆 18"/>
            <p:cNvSpPr/>
            <p:nvPr/>
          </p:nvSpPr>
          <p:spPr bwMode="auto">
            <a:xfrm rot="5400000">
              <a:off x="6620422" y="5028113"/>
              <a:ext cx="1090312" cy="302196"/>
            </a:xfrm>
            <a:prstGeom prst="ellipse">
              <a:avLst/>
            </a:prstGeom>
            <a:grpFill/>
            <a:ln w="9525" cap="flat" cmpd="sng" algn="ctr">
              <a:solidFill>
                <a:srgbClr val="FF0000"/>
              </a:solidFill>
              <a:prstDash val="solid"/>
              <a:round/>
              <a:headEnd type="none" w="med" len="med"/>
              <a:tailEnd type="none" w="med" len="med"/>
            </a:ln>
            <a:effectLst/>
          </p:spPr>
          <p:txBody>
            <a:bodyPr vert="vert270" wrap="square" lIns="0" tIns="0" rIns="0" bIns="0" numCol="1" rtlCol="0" anchor="t" anchorCtr="0" compatLnSpc="1">
              <a:prstTxWarp prst="textNoShape">
                <a:avLst/>
              </a:prstTxWarp>
              <a:noAutofit/>
            </a:bodyPr>
            <a:lstStyle/>
            <a:p>
              <a:pPr marR="0" indent="-266700" algn="ctr" fontAlgn="base">
                <a:lnSpc>
                  <a:spcPct val="100000"/>
                </a:lnSpc>
                <a:spcBef>
                  <a:spcPct val="50000"/>
                </a:spcBef>
                <a:spcAft>
                  <a:spcPct val="0"/>
                </a:spcAft>
                <a:buClr>
                  <a:srgbClr val="CC00FF"/>
                </a:buClr>
                <a:buSzTx/>
                <a:tabLst/>
              </a:pPr>
              <a:endParaRPr lang="zh-CN" altLang="en-US" b="1" dirty="0" smtClean="0">
                <a:solidFill>
                  <a:srgbClr val="F1181E"/>
                </a:solidFill>
                <a:latin typeface="微软雅黑" panose="02010600030101010101" pitchFamily="2" charset="-122"/>
                <a:ea typeface="微软雅黑" panose="02010600030101010101" pitchFamily="2" charset="-122"/>
              </a:endParaRPr>
            </a:p>
          </p:txBody>
        </p:sp>
        <p:sp>
          <p:nvSpPr>
            <p:cNvPr id="20" name="椭圆 19"/>
            <p:cNvSpPr/>
            <p:nvPr/>
          </p:nvSpPr>
          <p:spPr bwMode="auto">
            <a:xfrm rot="5400000">
              <a:off x="6932530" y="5037002"/>
              <a:ext cx="1090312" cy="302196"/>
            </a:xfrm>
            <a:prstGeom prst="ellipse">
              <a:avLst/>
            </a:prstGeom>
            <a:grpFill/>
            <a:ln w="9525" cap="flat" cmpd="sng" algn="ctr">
              <a:solidFill>
                <a:srgbClr val="FF0000"/>
              </a:solidFill>
              <a:prstDash val="solid"/>
              <a:round/>
              <a:headEnd type="none" w="med" len="med"/>
              <a:tailEnd type="none" w="med" len="med"/>
            </a:ln>
            <a:effectLst/>
          </p:spPr>
          <p:txBody>
            <a:bodyPr vert="vert270" wrap="square" lIns="0" tIns="0" rIns="0" bIns="0" numCol="1" rtlCol="0" anchor="t" anchorCtr="0" compatLnSpc="1">
              <a:prstTxWarp prst="textNoShape">
                <a:avLst/>
              </a:prstTxWarp>
              <a:noAutofit/>
            </a:bodyPr>
            <a:lstStyle/>
            <a:p>
              <a:pPr marR="0" indent="-266700" algn="ctr" fontAlgn="base">
                <a:lnSpc>
                  <a:spcPct val="100000"/>
                </a:lnSpc>
                <a:spcBef>
                  <a:spcPct val="50000"/>
                </a:spcBef>
                <a:spcAft>
                  <a:spcPct val="0"/>
                </a:spcAft>
                <a:buClr>
                  <a:srgbClr val="CC00FF"/>
                </a:buClr>
                <a:buSzTx/>
                <a:tabLst/>
              </a:pPr>
              <a:endParaRPr lang="zh-CN" altLang="en-US" b="1" dirty="0" smtClean="0">
                <a:solidFill>
                  <a:srgbClr val="F1181E"/>
                </a:solidFill>
                <a:latin typeface="微软雅黑" panose="02010600030101010101" pitchFamily="2" charset="-122"/>
                <a:ea typeface="微软雅黑" panose="02010600030101010101" pitchFamily="2" charset="-122"/>
              </a:endParaRPr>
            </a:p>
          </p:txBody>
        </p:sp>
      </p:grpSp>
      <p:grpSp>
        <p:nvGrpSpPr>
          <p:cNvPr id="21" name="组合 20"/>
          <p:cNvGrpSpPr/>
          <p:nvPr/>
        </p:nvGrpSpPr>
        <p:grpSpPr>
          <a:xfrm>
            <a:off x="4952806" y="2905942"/>
            <a:ext cx="6849529" cy="3777993"/>
            <a:chOff x="-927467" y="2962826"/>
            <a:chExt cx="6849529" cy="3777993"/>
          </a:xfrm>
          <a:noFill/>
        </p:grpSpPr>
        <p:grpSp>
          <p:nvGrpSpPr>
            <p:cNvPr id="22" name="组合 21"/>
            <p:cNvGrpSpPr/>
            <p:nvPr/>
          </p:nvGrpSpPr>
          <p:grpSpPr>
            <a:xfrm>
              <a:off x="-927467" y="3414256"/>
              <a:ext cx="6849529" cy="3163318"/>
              <a:chOff x="2439460" y="2698668"/>
              <a:chExt cx="8058271" cy="4028061"/>
            </a:xfrm>
            <a:grpFill/>
          </p:grpSpPr>
          <p:sp>
            <p:nvSpPr>
              <p:cNvPr id="31" name="矩形 30"/>
              <p:cNvSpPr/>
              <p:nvPr/>
            </p:nvSpPr>
            <p:spPr>
              <a:xfrm>
                <a:off x="5199239" y="2698668"/>
                <a:ext cx="1160197" cy="470295"/>
              </a:xfrm>
              <a:prstGeom prst="rect">
                <a:avLst/>
              </a:prstGeom>
              <a:grpFill/>
            </p:spPr>
            <p:txBody>
              <a:bodyPr wrap="none">
                <a:spAutoFit/>
              </a:bodyPr>
              <a:lstStyle/>
              <a:p>
                <a:pPr algn="r"/>
                <a:r>
                  <a:rPr lang="zh-CN" altLang="en-US" b="0" dirty="0" smtClean="0">
                    <a:solidFill>
                      <a:schemeClr val="bg1"/>
                    </a:solidFill>
                    <a:latin typeface="微软雅黑" panose="02010600030101010101" pitchFamily="2" charset="-122"/>
                    <a:ea typeface="微软雅黑" panose="02010600030101010101" pitchFamily="2" charset="-122"/>
                  </a:rPr>
                  <a:t>教育</a:t>
                </a:r>
                <a:r>
                  <a:rPr lang="en-US" altLang="zh-CN" b="0" dirty="0" smtClean="0">
                    <a:solidFill>
                      <a:schemeClr val="bg1"/>
                    </a:solidFill>
                    <a:latin typeface="微软雅黑" panose="02010600030101010101" pitchFamily="2" charset="-122"/>
                    <a:ea typeface="微软雅黑" panose="02010600030101010101" pitchFamily="2" charset="-122"/>
                  </a:rPr>
                  <a:t>2%</a:t>
                </a:r>
                <a:endParaRPr lang="zh-CN" altLang="en-US" b="0" dirty="0">
                  <a:solidFill>
                    <a:schemeClr val="bg1"/>
                  </a:solidFill>
                  <a:latin typeface="微软雅黑" panose="02010600030101010101" pitchFamily="2" charset="-122"/>
                  <a:ea typeface="微软雅黑" panose="02010600030101010101" pitchFamily="2" charset="-122"/>
                </a:endParaRPr>
              </a:p>
            </p:txBody>
          </p:sp>
          <p:sp>
            <p:nvSpPr>
              <p:cNvPr id="32" name="矩形 31"/>
              <p:cNvSpPr/>
              <p:nvPr/>
            </p:nvSpPr>
            <p:spPr>
              <a:xfrm>
                <a:off x="6749799" y="2826073"/>
                <a:ext cx="792973" cy="1175737"/>
              </a:xfrm>
              <a:prstGeom prst="rect">
                <a:avLst/>
              </a:prstGeom>
              <a:grpFill/>
            </p:spPr>
            <p:txBody>
              <a:bodyPr wrap="square">
                <a:spAutoFit/>
              </a:bodyPr>
              <a:lstStyle/>
              <a:p>
                <a:r>
                  <a:rPr lang="zh-CN" altLang="en-US" b="0" dirty="0" smtClean="0">
                    <a:solidFill>
                      <a:schemeClr val="bg1"/>
                    </a:solidFill>
                    <a:latin typeface="微软雅黑" panose="02010600030101010101" pitchFamily="2" charset="-122"/>
                    <a:ea typeface="微软雅黑" panose="02010600030101010101" pitchFamily="2" charset="-122"/>
                  </a:rPr>
                  <a:t>商业服务</a:t>
                </a:r>
                <a:r>
                  <a:rPr lang="en-US" altLang="zh-CN" b="0" dirty="0" smtClean="0">
                    <a:solidFill>
                      <a:schemeClr val="bg1"/>
                    </a:solidFill>
                    <a:latin typeface="微软雅黑" panose="02010600030101010101" pitchFamily="2" charset="-122"/>
                    <a:ea typeface="微软雅黑" panose="02010600030101010101" pitchFamily="2" charset="-122"/>
                  </a:rPr>
                  <a:t>1%</a:t>
                </a:r>
                <a:endParaRPr lang="zh-CN" altLang="en-US" b="0" dirty="0">
                  <a:solidFill>
                    <a:schemeClr val="bg1"/>
                  </a:solidFill>
                  <a:latin typeface="微软雅黑" panose="02010600030101010101" pitchFamily="2" charset="-122"/>
                  <a:ea typeface="微软雅黑" panose="02010600030101010101" pitchFamily="2" charset="-122"/>
                </a:endParaRPr>
              </a:p>
            </p:txBody>
          </p:sp>
          <p:sp>
            <p:nvSpPr>
              <p:cNvPr id="33" name="矩形 32"/>
              <p:cNvSpPr/>
              <p:nvPr/>
            </p:nvSpPr>
            <p:spPr>
              <a:xfrm>
                <a:off x="7420296" y="3207500"/>
                <a:ext cx="1616199" cy="470295"/>
              </a:xfrm>
              <a:prstGeom prst="rect">
                <a:avLst/>
              </a:prstGeom>
              <a:grpFill/>
            </p:spPr>
            <p:txBody>
              <a:bodyPr wrap="square">
                <a:spAutoFit/>
              </a:bodyPr>
              <a:lstStyle/>
              <a:p>
                <a:pPr algn="ctr"/>
                <a:r>
                  <a:rPr lang="zh-CN" altLang="en-US" b="0" dirty="0" smtClean="0">
                    <a:solidFill>
                      <a:schemeClr val="bg1"/>
                    </a:solidFill>
                    <a:latin typeface="微软雅黑" panose="02010600030101010101" pitchFamily="2" charset="-122"/>
                    <a:ea typeface="微软雅黑" panose="02010600030101010101" pitchFamily="2" charset="-122"/>
                  </a:rPr>
                  <a:t>政府</a:t>
                </a:r>
                <a:r>
                  <a:rPr lang="en-US" altLang="zh-CN" b="0" dirty="0" smtClean="0">
                    <a:solidFill>
                      <a:schemeClr val="bg1"/>
                    </a:solidFill>
                    <a:latin typeface="微软雅黑" panose="02010600030101010101" pitchFamily="2" charset="-122"/>
                    <a:ea typeface="微软雅黑" panose="02010600030101010101" pitchFamily="2" charset="-122"/>
                  </a:rPr>
                  <a:t>17%</a:t>
                </a:r>
                <a:endParaRPr lang="zh-CN" altLang="en-US" b="0" dirty="0">
                  <a:solidFill>
                    <a:schemeClr val="bg1"/>
                  </a:solidFill>
                  <a:latin typeface="微软雅黑" panose="02010600030101010101" pitchFamily="2" charset="-122"/>
                  <a:ea typeface="微软雅黑" panose="02010600030101010101" pitchFamily="2" charset="-122"/>
                </a:endParaRPr>
              </a:p>
            </p:txBody>
          </p:sp>
          <p:sp>
            <p:nvSpPr>
              <p:cNvPr id="34" name="矩形 33"/>
              <p:cNvSpPr/>
              <p:nvPr/>
            </p:nvSpPr>
            <p:spPr>
              <a:xfrm>
                <a:off x="8028384" y="4132263"/>
                <a:ext cx="1996010" cy="470295"/>
              </a:xfrm>
              <a:prstGeom prst="rect">
                <a:avLst/>
              </a:prstGeom>
              <a:grpFill/>
            </p:spPr>
            <p:txBody>
              <a:bodyPr wrap="square">
                <a:spAutoFit/>
              </a:bodyPr>
              <a:lstStyle/>
              <a:p>
                <a:pPr algn="ctr"/>
                <a:r>
                  <a:rPr lang="zh-CN" altLang="en-US" b="0" dirty="0" smtClean="0">
                    <a:solidFill>
                      <a:schemeClr val="bg1"/>
                    </a:solidFill>
                    <a:latin typeface="微软雅黑" panose="02010600030101010101" pitchFamily="2" charset="-122"/>
                    <a:ea typeface="微软雅黑" panose="02010600030101010101" pitchFamily="2" charset="-122"/>
                  </a:rPr>
                  <a:t>交通</a:t>
                </a:r>
                <a:r>
                  <a:rPr lang="en-US" altLang="zh-CN" dirty="0" smtClean="0">
                    <a:solidFill>
                      <a:schemeClr val="bg1"/>
                    </a:solidFill>
                    <a:latin typeface="微软雅黑" panose="02010600030101010101" pitchFamily="2" charset="-122"/>
                    <a:ea typeface="微软雅黑" panose="02010600030101010101" pitchFamily="2" charset="-122"/>
                  </a:rPr>
                  <a:t>15%</a:t>
                </a:r>
                <a:endParaRPr lang="zh-CN" altLang="en-US" b="0" dirty="0">
                  <a:solidFill>
                    <a:schemeClr val="bg1"/>
                  </a:solidFill>
                  <a:latin typeface="微软雅黑" panose="02010600030101010101" pitchFamily="2" charset="-122"/>
                  <a:ea typeface="微软雅黑" panose="02010600030101010101" pitchFamily="2" charset="-122"/>
                </a:endParaRPr>
              </a:p>
            </p:txBody>
          </p:sp>
          <p:sp>
            <p:nvSpPr>
              <p:cNvPr id="35" name="矩形 34"/>
              <p:cNvSpPr/>
              <p:nvPr/>
            </p:nvSpPr>
            <p:spPr>
              <a:xfrm>
                <a:off x="7542772" y="5343414"/>
                <a:ext cx="1112503" cy="470295"/>
              </a:xfrm>
              <a:prstGeom prst="rect">
                <a:avLst/>
              </a:prstGeom>
              <a:grpFill/>
            </p:spPr>
            <p:txBody>
              <a:bodyPr wrap="square">
                <a:spAutoFit/>
              </a:bodyPr>
              <a:lstStyle/>
              <a:p>
                <a:pPr algn="ctr"/>
                <a:r>
                  <a:rPr lang="zh-CN" altLang="en-US" b="0" dirty="0" smtClean="0">
                    <a:solidFill>
                      <a:schemeClr val="bg1"/>
                    </a:solidFill>
                    <a:latin typeface="微软雅黑" panose="02010600030101010101" pitchFamily="2" charset="-122"/>
                    <a:ea typeface="微软雅黑" panose="02010600030101010101" pitchFamily="2" charset="-122"/>
                  </a:rPr>
                  <a:t>能源和</a:t>
                </a:r>
                <a:endParaRPr lang="zh-CN" altLang="en-US" b="0" dirty="0">
                  <a:solidFill>
                    <a:schemeClr val="bg1"/>
                  </a:solidFill>
                  <a:latin typeface="微软雅黑" panose="02010600030101010101" pitchFamily="2" charset="-122"/>
                  <a:ea typeface="微软雅黑" panose="02010600030101010101" pitchFamily="2" charset="-122"/>
                </a:endParaRPr>
              </a:p>
            </p:txBody>
          </p:sp>
          <p:sp>
            <p:nvSpPr>
              <p:cNvPr id="36" name="矩形 35"/>
              <p:cNvSpPr/>
              <p:nvPr/>
            </p:nvSpPr>
            <p:spPr>
              <a:xfrm>
                <a:off x="8228395" y="5304299"/>
                <a:ext cx="2269336" cy="470295"/>
              </a:xfrm>
              <a:prstGeom prst="rect">
                <a:avLst/>
              </a:prstGeom>
              <a:grpFill/>
            </p:spPr>
            <p:txBody>
              <a:bodyPr wrap="square" lIns="0" rIns="0">
                <a:spAutoFit/>
              </a:bodyPr>
              <a:lstStyle/>
              <a:p>
                <a:pPr algn="ctr"/>
                <a:r>
                  <a:rPr lang="zh-CN" altLang="en-US" b="0" dirty="0" smtClean="0">
                    <a:solidFill>
                      <a:schemeClr val="bg1"/>
                    </a:solidFill>
                    <a:latin typeface="微软雅黑" panose="02010600030101010101" pitchFamily="2" charset="-122"/>
                    <a:ea typeface="微软雅黑" panose="02010600030101010101" pitchFamily="2" charset="-122"/>
                  </a:rPr>
                  <a:t>公用事业</a:t>
                </a:r>
                <a:r>
                  <a:rPr lang="en-US" altLang="zh-CN" b="0" dirty="0" smtClean="0">
                    <a:solidFill>
                      <a:schemeClr val="bg1"/>
                    </a:solidFill>
                    <a:latin typeface="微软雅黑" panose="02010600030101010101" pitchFamily="2" charset="-122"/>
                    <a:ea typeface="微软雅黑" panose="02010600030101010101" pitchFamily="2" charset="-122"/>
                  </a:rPr>
                  <a:t>14%</a:t>
                </a:r>
                <a:endParaRPr lang="zh-CN" altLang="en-US" b="0" dirty="0">
                  <a:solidFill>
                    <a:schemeClr val="bg1"/>
                  </a:solidFill>
                  <a:latin typeface="微软雅黑" panose="02010600030101010101" pitchFamily="2" charset="-122"/>
                  <a:ea typeface="微软雅黑" panose="02010600030101010101" pitchFamily="2" charset="-122"/>
                </a:endParaRPr>
              </a:p>
            </p:txBody>
          </p:sp>
          <p:sp>
            <p:nvSpPr>
              <p:cNvPr id="37" name="矩形 36"/>
              <p:cNvSpPr/>
              <p:nvPr/>
            </p:nvSpPr>
            <p:spPr>
              <a:xfrm>
                <a:off x="6077264" y="6021287"/>
                <a:ext cx="1023057" cy="705442"/>
              </a:xfrm>
              <a:prstGeom prst="rect">
                <a:avLst/>
              </a:prstGeom>
              <a:grpFill/>
            </p:spPr>
            <p:txBody>
              <a:bodyPr wrap="square" lIns="0" tIns="0" rIns="0" bIns="0">
                <a:spAutoFit/>
              </a:bodyPr>
              <a:lstStyle/>
              <a:p>
                <a:pPr algn="ctr"/>
                <a:r>
                  <a:rPr lang="zh-CN" altLang="en-US" b="0" dirty="0" smtClean="0">
                    <a:solidFill>
                      <a:schemeClr val="bg1"/>
                    </a:solidFill>
                    <a:latin typeface="微软雅黑" panose="02010600030101010101" pitchFamily="2" charset="-122"/>
                    <a:ea typeface="微软雅黑" panose="02010600030101010101" pitchFamily="2" charset="-122"/>
                  </a:rPr>
                  <a:t>制造业</a:t>
                </a:r>
                <a:endParaRPr lang="en-US" altLang="zh-CN" b="0" dirty="0" smtClean="0">
                  <a:solidFill>
                    <a:schemeClr val="bg1"/>
                  </a:solidFill>
                  <a:latin typeface="微软雅黑" panose="02010600030101010101" pitchFamily="2" charset="-122"/>
                  <a:ea typeface="微软雅黑" panose="02010600030101010101" pitchFamily="2" charset="-122"/>
                </a:endParaRPr>
              </a:p>
              <a:p>
                <a:pPr algn="ctr"/>
                <a:r>
                  <a:rPr lang="en-US" altLang="zh-CN" dirty="0" smtClean="0">
                    <a:solidFill>
                      <a:schemeClr val="bg1"/>
                    </a:solidFill>
                    <a:latin typeface="微软雅黑" panose="02010600030101010101" pitchFamily="2" charset="-122"/>
                    <a:ea typeface="微软雅黑" panose="02010600030101010101" pitchFamily="2" charset="-122"/>
                  </a:rPr>
                  <a:t>13%</a:t>
                </a:r>
                <a:endParaRPr lang="zh-CN" altLang="en-US" b="0" dirty="0">
                  <a:solidFill>
                    <a:schemeClr val="bg1"/>
                  </a:solidFill>
                  <a:latin typeface="微软雅黑" panose="02010600030101010101" pitchFamily="2" charset="-122"/>
                  <a:ea typeface="微软雅黑" panose="02010600030101010101" pitchFamily="2" charset="-122"/>
                </a:endParaRPr>
              </a:p>
            </p:txBody>
          </p:sp>
          <p:sp>
            <p:nvSpPr>
              <p:cNvPr id="38" name="矩形 37"/>
              <p:cNvSpPr/>
              <p:nvPr/>
            </p:nvSpPr>
            <p:spPr>
              <a:xfrm>
                <a:off x="4472679" y="5517231"/>
                <a:ext cx="1035425" cy="705442"/>
              </a:xfrm>
              <a:prstGeom prst="rect">
                <a:avLst/>
              </a:prstGeom>
              <a:grpFill/>
            </p:spPr>
            <p:txBody>
              <a:bodyPr wrap="square" lIns="0" tIns="0" rIns="0" bIns="0">
                <a:spAutoFit/>
              </a:bodyPr>
              <a:lstStyle/>
              <a:p>
                <a:pPr algn="ctr"/>
                <a:r>
                  <a:rPr lang="zh-CN" altLang="en-US" b="0" dirty="0" smtClean="0">
                    <a:solidFill>
                      <a:schemeClr val="bg1"/>
                    </a:solidFill>
                    <a:latin typeface="微软雅黑" panose="02010600030101010101" pitchFamily="2" charset="-122"/>
                    <a:ea typeface="微软雅黑" panose="02010600030101010101" pitchFamily="2" charset="-122"/>
                  </a:rPr>
                  <a:t>医疗保健</a:t>
                </a:r>
                <a:r>
                  <a:rPr lang="en-US" altLang="zh-CN" b="0" dirty="0" smtClean="0">
                    <a:solidFill>
                      <a:schemeClr val="bg1"/>
                    </a:solidFill>
                    <a:latin typeface="微软雅黑" panose="02010600030101010101" pitchFamily="2" charset="-122"/>
                    <a:ea typeface="微软雅黑" panose="02010600030101010101" pitchFamily="2" charset="-122"/>
                  </a:rPr>
                  <a:t>12%</a:t>
                </a:r>
                <a:endParaRPr lang="zh-CN" altLang="en-US" b="0" dirty="0">
                  <a:solidFill>
                    <a:schemeClr val="bg1"/>
                  </a:solidFill>
                  <a:latin typeface="微软雅黑" panose="02010600030101010101" pitchFamily="2" charset="-122"/>
                  <a:ea typeface="微软雅黑" panose="02010600030101010101" pitchFamily="2" charset="-122"/>
                </a:endParaRPr>
              </a:p>
            </p:txBody>
          </p:sp>
          <p:sp>
            <p:nvSpPr>
              <p:cNvPr id="39" name="矩形 38"/>
              <p:cNvSpPr/>
              <p:nvPr/>
            </p:nvSpPr>
            <p:spPr>
              <a:xfrm>
                <a:off x="4560386" y="4485084"/>
                <a:ext cx="660228" cy="823016"/>
              </a:xfrm>
              <a:prstGeom prst="rect">
                <a:avLst/>
              </a:prstGeom>
              <a:grpFill/>
            </p:spPr>
            <p:txBody>
              <a:bodyPr wrap="square" lIns="0" rIns="0">
                <a:spAutoFit/>
              </a:bodyPr>
              <a:lstStyle/>
              <a:p>
                <a:pPr algn="ctr"/>
                <a:r>
                  <a:rPr lang="zh-CN" altLang="en-US" b="0" dirty="0" smtClean="0">
                    <a:solidFill>
                      <a:schemeClr val="bg1"/>
                    </a:solidFill>
                    <a:latin typeface="微软雅黑" panose="02010600030101010101" pitchFamily="2" charset="-122"/>
                    <a:ea typeface="微软雅黑" panose="02010600030101010101" pitchFamily="2" charset="-122"/>
                  </a:rPr>
                  <a:t>零售和</a:t>
                </a:r>
                <a:endParaRPr lang="zh-CN" altLang="en-US" b="0" dirty="0">
                  <a:solidFill>
                    <a:schemeClr val="bg1"/>
                  </a:solidFill>
                  <a:latin typeface="微软雅黑" panose="02010600030101010101" pitchFamily="2" charset="-122"/>
                  <a:ea typeface="微软雅黑" panose="02010600030101010101" pitchFamily="2" charset="-122"/>
                </a:endParaRPr>
              </a:p>
            </p:txBody>
          </p:sp>
          <p:sp>
            <p:nvSpPr>
              <p:cNvPr id="40" name="矩形 39"/>
              <p:cNvSpPr/>
              <p:nvPr/>
            </p:nvSpPr>
            <p:spPr>
              <a:xfrm>
                <a:off x="3828141" y="4708594"/>
                <a:ext cx="1392473" cy="470295"/>
              </a:xfrm>
              <a:prstGeom prst="rect">
                <a:avLst/>
              </a:prstGeom>
              <a:grpFill/>
            </p:spPr>
            <p:txBody>
              <a:bodyPr wrap="square" lIns="0" rIns="0">
                <a:spAutoFit/>
              </a:bodyPr>
              <a:lstStyle/>
              <a:p>
                <a:pPr algn="ctr"/>
                <a:r>
                  <a:rPr lang="zh-CN" altLang="en-US" b="0" dirty="0" smtClean="0">
                    <a:solidFill>
                      <a:schemeClr val="bg1"/>
                    </a:solidFill>
                    <a:latin typeface="微软雅黑" panose="02010600030101010101" pitchFamily="2" charset="-122"/>
                    <a:ea typeface="微软雅黑" panose="02010600030101010101" pitchFamily="2" charset="-122"/>
                  </a:rPr>
                  <a:t>仓储</a:t>
                </a:r>
                <a:r>
                  <a:rPr lang="en-US" altLang="zh-CN" b="0" dirty="0" smtClean="0">
                    <a:solidFill>
                      <a:schemeClr val="bg1"/>
                    </a:solidFill>
                    <a:latin typeface="微软雅黑" panose="02010600030101010101" pitchFamily="2" charset="-122"/>
                    <a:ea typeface="微软雅黑" panose="02010600030101010101" pitchFamily="2" charset="-122"/>
                  </a:rPr>
                  <a:t>11%</a:t>
                </a:r>
                <a:endParaRPr lang="zh-CN" altLang="en-US" b="0" dirty="0">
                  <a:solidFill>
                    <a:schemeClr val="bg1"/>
                  </a:solidFill>
                  <a:latin typeface="微软雅黑" panose="02010600030101010101" pitchFamily="2" charset="-122"/>
                  <a:ea typeface="微软雅黑" panose="02010600030101010101" pitchFamily="2" charset="-122"/>
                </a:endParaRPr>
              </a:p>
            </p:txBody>
          </p:sp>
          <p:sp>
            <p:nvSpPr>
              <p:cNvPr id="41" name="矩形 40"/>
              <p:cNvSpPr/>
              <p:nvPr/>
            </p:nvSpPr>
            <p:spPr>
              <a:xfrm>
                <a:off x="3932494" y="3896797"/>
                <a:ext cx="1215570" cy="705442"/>
              </a:xfrm>
              <a:prstGeom prst="rect">
                <a:avLst/>
              </a:prstGeom>
              <a:grpFill/>
            </p:spPr>
            <p:txBody>
              <a:bodyPr wrap="square" lIns="0" tIns="0" rIns="0" bIns="0">
                <a:spAutoFit/>
              </a:bodyPr>
              <a:lstStyle/>
              <a:p>
                <a:pPr algn="ctr"/>
                <a:r>
                  <a:rPr lang="zh-CN" altLang="en-US" b="0" dirty="0" smtClean="0">
                    <a:solidFill>
                      <a:schemeClr val="bg1"/>
                    </a:solidFill>
                    <a:latin typeface="微软雅黑" panose="02010600030101010101" pitchFamily="2" charset="-122"/>
                    <a:ea typeface="微软雅黑" panose="02010600030101010101" pitchFamily="2" charset="-122"/>
                  </a:rPr>
                  <a:t>汽车服务</a:t>
                </a:r>
                <a:r>
                  <a:rPr lang="en-US" altLang="zh-CN" b="0" dirty="0" smtClean="0">
                    <a:solidFill>
                      <a:schemeClr val="bg1"/>
                    </a:solidFill>
                    <a:latin typeface="微软雅黑" panose="02010600030101010101" pitchFamily="2" charset="-122"/>
                    <a:ea typeface="微软雅黑" panose="02010600030101010101" pitchFamily="2" charset="-122"/>
                  </a:rPr>
                  <a:t>10%</a:t>
                </a:r>
                <a:endParaRPr lang="zh-CN" altLang="en-US" b="0" dirty="0">
                  <a:solidFill>
                    <a:schemeClr val="bg1"/>
                  </a:solidFill>
                  <a:latin typeface="微软雅黑" panose="02010600030101010101" pitchFamily="2" charset="-122"/>
                  <a:ea typeface="微软雅黑" panose="02010600030101010101" pitchFamily="2" charset="-122"/>
                </a:endParaRPr>
              </a:p>
            </p:txBody>
          </p:sp>
          <p:sp>
            <p:nvSpPr>
              <p:cNvPr id="42" name="矩形 41"/>
              <p:cNvSpPr/>
              <p:nvPr/>
            </p:nvSpPr>
            <p:spPr>
              <a:xfrm>
                <a:off x="2439460" y="3454332"/>
                <a:ext cx="2269420" cy="470295"/>
              </a:xfrm>
              <a:prstGeom prst="rect">
                <a:avLst/>
              </a:prstGeom>
              <a:grpFill/>
            </p:spPr>
            <p:txBody>
              <a:bodyPr wrap="square" lIns="0" rIns="0">
                <a:spAutoFit/>
              </a:bodyPr>
              <a:lstStyle/>
              <a:p>
                <a:pPr algn="ctr"/>
                <a:r>
                  <a:rPr lang="zh-CN" altLang="en-US" b="0" dirty="0">
                    <a:solidFill>
                      <a:schemeClr val="bg1"/>
                    </a:solidFill>
                    <a:latin typeface="微软雅黑" panose="02010600030101010101" pitchFamily="2" charset="-122"/>
                    <a:ea typeface="微软雅黑" panose="02010600030101010101" pitchFamily="2" charset="-122"/>
                  </a:rPr>
                  <a:t>金融</a:t>
                </a:r>
                <a:r>
                  <a:rPr lang="zh-CN" altLang="en-US" b="0" dirty="0" smtClean="0">
                    <a:solidFill>
                      <a:schemeClr val="bg1"/>
                    </a:solidFill>
                    <a:latin typeface="微软雅黑" panose="02010600030101010101" pitchFamily="2" charset="-122"/>
                    <a:ea typeface="微软雅黑" panose="02010600030101010101" pitchFamily="2" charset="-122"/>
                  </a:rPr>
                  <a:t>和</a:t>
                </a:r>
                <a:endParaRPr lang="zh-CN" altLang="en-US" b="0" dirty="0">
                  <a:solidFill>
                    <a:schemeClr val="bg1"/>
                  </a:solidFill>
                  <a:latin typeface="微软雅黑" panose="02010600030101010101" pitchFamily="2" charset="-122"/>
                  <a:ea typeface="微软雅黑" panose="02010600030101010101" pitchFamily="2" charset="-122"/>
                </a:endParaRPr>
              </a:p>
            </p:txBody>
          </p:sp>
          <p:sp>
            <p:nvSpPr>
              <p:cNvPr id="43" name="矩形 42"/>
              <p:cNvSpPr/>
              <p:nvPr/>
            </p:nvSpPr>
            <p:spPr>
              <a:xfrm>
                <a:off x="3742441" y="3436488"/>
                <a:ext cx="1405623" cy="470295"/>
              </a:xfrm>
              <a:prstGeom prst="rect">
                <a:avLst/>
              </a:prstGeom>
              <a:grpFill/>
            </p:spPr>
            <p:txBody>
              <a:bodyPr wrap="square" lIns="0" rIns="0">
                <a:spAutoFit/>
              </a:bodyPr>
              <a:lstStyle/>
              <a:p>
                <a:pPr algn="ctr"/>
                <a:r>
                  <a:rPr lang="zh-CN" altLang="en-US" b="0" dirty="0" smtClean="0">
                    <a:solidFill>
                      <a:schemeClr val="bg1"/>
                    </a:solidFill>
                    <a:latin typeface="微软雅黑" panose="02010600030101010101" pitchFamily="2" charset="-122"/>
                    <a:ea typeface="微软雅黑" panose="02010600030101010101" pitchFamily="2" charset="-122"/>
                  </a:rPr>
                  <a:t>保险</a:t>
                </a:r>
                <a:r>
                  <a:rPr lang="en-US" altLang="zh-CN" b="0" dirty="0" smtClean="0">
                    <a:solidFill>
                      <a:schemeClr val="bg1"/>
                    </a:solidFill>
                    <a:latin typeface="微软雅黑" panose="02010600030101010101" pitchFamily="2" charset="-122"/>
                    <a:ea typeface="微软雅黑" panose="02010600030101010101" pitchFamily="2" charset="-122"/>
                  </a:rPr>
                  <a:t>4%</a:t>
                </a:r>
                <a:endParaRPr lang="zh-CN" altLang="en-US" b="0" dirty="0">
                  <a:solidFill>
                    <a:schemeClr val="bg1"/>
                  </a:solidFill>
                  <a:latin typeface="微软雅黑" panose="02010600030101010101" pitchFamily="2" charset="-122"/>
                  <a:ea typeface="微软雅黑" panose="02010600030101010101" pitchFamily="2" charset="-122"/>
                </a:endParaRPr>
              </a:p>
            </p:txBody>
          </p:sp>
          <p:sp>
            <p:nvSpPr>
              <p:cNvPr id="44" name="矩形 43"/>
              <p:cNvSpPr/>
              <p:nvPr/>
            </p:nvSpPr>
            <p:spPr>
              <a:xfrm>
                <a:off x="3995935" y="2814167"/>
                <a:ext cx="1195639" cy="470295"/>
              </a:xfrm>
              <a:prstGeom prst="rect">
                <a:avLst/>
              </a:prstGeom>
              <a:grpFill/>
            </p:spPr>
            <p:txBody>
              <a:bodyPr wrap="square" lIns="0" rIns="0">
                <a:spAutoFit/>
              </a:bodyPr>
              <a:lstStyle/>
              <a:p>
                <a:pPr algn="ctr"/>
                <a:r>
                  <a:rPr lang="zh-CN" altLang="en-US" b="0" dirty="0" smtClean="0">
                    <a:solidFill>
                      <a:schemeClr val="bg1"/>
                    </a:solidFill>
                    <a:latin typeface="微软雅黑" panose="02010600030101010101" pitchFamily="2" charset="-122"/>
                    <a:ea typeface="微软雅黑" panose="02010600030101010101" pitchFamily="2" charset="-122"/>
                  </a:rPr>
                  <a:t>其他</a:t>
                </a:r>
                <a:r>
                  <a:rPr lang="en-US" altLang="zh-CN" b="0" dirty="0" smtClean="0">
                    <a:solidFill>
                      <a:schemeClr val="bg1"/>
                    </a:solidFill>
                    <a:latin typeface="微软雅黑" panose="02010600030101010101" pitchFamily="2" charset="-122"/>
                    <a:ea typeface="微软雅黑" panose="02010600030101010101" pitchFamily="2" charset="-122"/>
                  </a:rPr>
                  <a:t>4%</a:t>
                </a:r>
                <a:endParaRPr lang="zh-CN" altLang="en-US" b="0" dirty="0">
                  <a:solidFill>
                    <a:schemeClr val="bg1"/>
                  </a:solidFill>
                  <a:latin typeface="微软雅黑" panose="02010600030101010101" pitchFamily="2" charset="-122"/>
                  <a:ea typeface="微软雅黑" panose="02010600030101010101" pitchFamily="2" charset="-122"/>
                </a:endParaRPr>
              </a:p>
            </p:txBody>
          </p:sp>
        </p:grpSp>
        <p:sp>
          <p:nvSpPr>
            <p:cNvPr id="23" name="矩形 22"/>
            <p:cNvSpPr/>
            <p:nvPr/>
          </p:nvSpPr>
          <p:spPr>
            <a:xfrm>
              <a:off x="1121323" y="2962826"/>
              <a:ext cx="3467616" cy="461665"/>
            </a:xfrm>
            <a:prstGeom prst="rect">
              <a:avLst/>
            </a:prstGeom>
            <a:grpFill/>
          </p:spPr>
          <p:txBody>
            <a:bodyPr wrap="none">
              <a:spAutoFit/>
            </a:bodyPr>
            <a:lstStyle/>
            <a:p>
              <a:r>
                <a:rPr lang="zh-CN" altLang="en-US" sz="2400" b="1" dirty="0" smtClean="0">
                  <a:solidFill>
                    <a:schemeClr val="bg1"/>
                  </a:solidFill>
                  <a:latin typeface="微软雅黑" panose="02010600030101010101" pitchFamily="2" charset="-122"/>
                  <a:ea typeface="微软雅黑" panose="02010600030101010101" pitchFamily="2" charset="-122"/>
                </a:rPr>
                <a:t>中国</a:t>
              </a:r>
              <a:r>
                <a:rPr lang="en-US" altLang="zh-CN" sz="2400" b="1" dirty="0" smtClean="0">
                  <a:solidFill>
                    <a:schemeClr val="bg1"/>
                  </a:solidFill>
                  <a:latin typeface="微软雅黑" panose="02010600030101010101" pitchFamily="2" charset="-122"/>
                  <a:ea typeface="微软雅黑" panose="02010600030101010101" pitchFamily="2" charset="-122"/>
                </a:rPr>
                <a:t>M2M</a:t>
              </a:r>
              <a:r>
                <a:rPr lang="zh-CN" altLang="en-US" sz="2400" b="1" dirty="0">
                  <a:solidFill>
                    <a:schemeClr val="bg1"/>
                  </a:solidFill>
                  <a:latin typeface="微软雅黑" panose="02010600030101010101" pitchFamily="2" charset="-122"/>
                  <a:ea typeface="微软雅黑" panose="02010600030101010101" pitchFamily="2" charset="-122"/>
                </a:rPr>
                <a:t>连接</a:t>
              </a:r>
              <a:r>
                <a:rPr lang="zh-CN" altLang="en-US" sz="2400" b="1" dirty="0" smtClean="0">
                  <a:solidFill>
                    <a:schemeClr val="bg1"/>
                  </a:solidFill>
                  <a:latin typeface="微软雅黑" panose="02010600030101010101" pitchFamily="2" charset="-122"/>
                  <a:ea typeface="微软雅黑" panose="02010600030101010101" pitchFamily="2" charset="-122"/>
                </a:rPr>
                <a:t>行业分布</a:t>
              </a:r>
              <a:endParaRPr lang="zh-CN" altLang="en-US" sz="2400" b="1" dirty="0">
                <a:solidFill>
                  <a:schemeClr val="bg1"/>
                </a:solidFill>
                <a:latin typeface="微软雅黑" panose="02010600030101010101" pitchFamily="2" charset="-122"/>
                <a:ea typeface="微软雅黑" panose="02010600030101010101" pitchFamily="2" charset="-122"/>
              </a:endParaRPr>
            </a:p>
          </p:txBody>
        </p:sp>
        <p:sp>
          <p:nvSpPr>
            <p:cNvPr id="24" name="椭圆 23"/>
            <p:cNvSpPr/>
            <p:nvPr/>
          </p:nvSpPr>
          <p:spPr bwMode="auto">
            <a:xfrm rot="5400000">
              <a:off x="4328799" y="4016004"/>
              <a:ext cx="702424" cy="1511375"/>
            </a:xfrm>
            <a:prstGeom prst="ellipse">
              <a:avLst/>
            </a:prstGeom>
            <a:grpFill/>
            <a:ln w="28575" cap="flat" cmpd="sng" algn="ctr">
              <a:solidFill>
                <a:schemeClr val="accent6"/>
              </a:solidFill>
              <a:prstDash val="solid"/>
              <a:round/>
              <a:headEnd type="none" w="med" len="med"/>
              <a:tailEnd type="none" w="med" len="med"/>
            </a:ln>
            <a:effectLst/>
          </p:spPr>
          <p:txBody>
            <a:bodyPr vert="vert270" wrap="square" lIns="0" tIns="0" rIns="0" bIns="0" numCol="1" rtlCol="0" anchor="t" anchorCtr="0" compatLnSpc="1">
              <a:prstTxWarp prst="textNoShape">
                <a:avLst/>
              </a:prstTxWarp>
              <a:noAutofit/>
            </a:bodyPr>
            <a:lstStyle/>
            <a:p>
              <a:pPr marR="0" indent="-266700" algn="ctr" fontAlgn="base">
                <a:lnSpc>
                  <a:spcPct val="100000"/>
                </a:lnSpc>
                <a:spcBef>
                  <a:spcPct val="50000"/>
                </a:spcBef>
                <a:spcAft>
                  <a:spcPct val="0"/>
                </a:spcAft>
                <a:buClr>
                  <a:srgbClr val="CC00FF"/>
                </a:buClr>
                <a:buSzTx/>
                <a:tabLst/>
              </a:pPr>
              <a:endParaRPr lang="zh-CN" altLang="en-US" sz="3200" b="1" dirty="0" smtClean="0">
                <a:solidFill>
                  <a:schemeClr val="bg1"/>
                </a:solidFill>
                <a:latin typeface="微软雅黑" panose="02010600030101010101" pitchFamily="2" charset="-122"/>
                <a:ea typeface="微软雅黑" panose="02010600030101010101" pitchFamily="2" charset="-122"/>
              </a:endParaRPr>
            </a:p>
          </p:txBody>
        </p:sp>
        <p:sp>
          <p:nvSpPr>
            <p:cNvPr id="25" name="椭圆 24"/>
            <p:cNvSpPr/>
            <p:nvPr/>
          </p:nvSpPr>
          <p:spPr bwMode="auto">
            <a:xfrm rot="5400000">
              <a:off x="4105238" y="4426363"/>
              <a:ext cx="885097" cy="2536698"/>
            </a:xfrm>
            <a:prstGeom prst="ellipse">
              <a:avLst/>
            </a:prstGeom>
            <a:grpFill/>
            <a:ln w="28575" cap="flat" cmpd="sng" algn="ctr">
              <a:solidFill>
                <a:schemeClr val="accent6"/>
              </a:solidFill>
              <a:prstDash val="solid"/>
              <a:round/>
              <a:headEnd type="none" w="med" len="med"/>
              <a:tailEnd type="none" w="med" len="med"/>
            </a:ln>
            <a:effectLst/>
          </p:spPr>
          <p:txBody>
            <a:bodyPr vert="vert270" wrap="square" lIns="0" tIns="0" rIns="0" bIns="0" numCol="1" rtlCol="0" anchor="t" anchorCtr="0" compatLnSpc="1">
              <a:prstTxWarp prst="textNoShape">
                <a:avLst/>
              </a:prstTxWarp>
              <a:noAutofit/>
            </a:bodyPr>
            <a:lstStyle/>
            <a:p>
              <a:pPr marR="0" indent="-266700" algn="ctr" fontAlgn="base">
                <a:lnSpc>
                  <a:spcPct val="100000"/>
                </a:lnSpc>
                <a:spcBef>
                  <a:spcPct val="50000"/>
                </a:spcBef>
                <a:spcAft>
                  <a:spcPct val="0"/>
                </a:spcAft>
                <a:buClr>
                  <a:srgbClr val="CC00FF"/>
                </a:buClr>
                <a:buSzTx/>
                <a:tabLst/>
              </a:pPr>
              <a:endParaRPr lang="zh-CN" altLang="en-US" sz="3200" b="1" dirty="0" smtClean="0">
                <a:solidFill>
                  <a:schemeClr val="bg1"/>
                </a:solidFill>
                <a:latin typeface="微软雅黑" panose="02010600030101010101" pitchFamily="2" charset="-122"/>
                <a:ea typeface="微软雅黑" panose="02010600030101010101" pitchFamily="2" charset="-122"/>
              </a:endParaRPr>
            </a:p>
          </p:txBody>
        </p:sp>
        <p:sp>
          <p:nvSpPr>
            <p:cNvPr id="26" name="椭圆 25"/>
            <p:cNvSpPr/>
            <p:nvPr/>
          </p:nvSpPr>
          <p:spPr bwMode="auto">
            <a:xfrm rot="5400000">
              <a:off x="2184128" y="5666846"/>
              <a:ext cx="882496" cy="1265450"/>
            </a:xfrm>
            <a:prstGeom prst="ellipse">
              <a:avLst/>
            </a:prstGeom>
            <a:grpFill/>
            <a:ln w="28575" cap="flat" cmpd="sng" algn="ctr">
              <a:solidFill>
                <a:schemeClr val="accent6"/>
              </a:solidFill>
              <a:prstDash val="solid"/>
              <a:round/>
              <a:headEnd type="none" w="med" len="med"/>
              <a:tailEnd type="none" w="med" len="med"/>
            </a:ln>
            <a:effectLst/>
          </p:spPr>
          <p:txBody>
            <a:bodyPr vert="vert270" wrap="square" lIns="0" tIns="0" rIns="0" bIns="0" numCol="1" rtlCol="0" anchor="t" anchorCtr="0" compatLnSpc="1">
              <a:prstTxWarp prst="textNoShape">
                <a:avLst/>
              </a:prstTxWarp>
              <a:noAutofit/>
            </a:bodyPr>
            <a:lstStyle/>
            <a:p>
              <a:pPr marR="0" indent="-266700" algn="ctr" fontAlgn="base">
                <a:lnSpc>
                  <a:spcPct val="100000"/>
                </a:lnSpc>
                <a:spcBef>
                  <a:spcPct val="50000"/>
                </a:spcBef>
                <a:spcAft>
                  <a:spcPct val="0"/>
                </a:spcAft>
                <a:buClr>
                  <a:srgbClr val="CC00FF"/>
                </a:buClr>
                <a:buSzTx/>
                <a:tabLst/>
              </a:pPr>
              <a:endParaRPr lang="zh-CN" altLang="en-US" sz="3200" b="1" dirty="0" smtClean="0">
                <a:solidFill>
                  <a:schemeClr val="bg1"/>
                </a:solidFill>
                <a:latin typeface="微软雅黑" panose="02010600030101010101" pitchFamily="2" charset="-122"/>
                <a:ea typeface="微软雅黑" panose="02010600030101010101" pitchFamily="2" charset="-122"/>
              </a:endParaRPr>
            </a:p>
          </p:txBody>
        </p:sp>
        <p:sp>
          <p:nvSpPr>
            <p:cNvPr id="27" name="椭圆 26"/>
            <p:cNvSpPr/>
            <p:nvPr/>
          </p:nvSpPr>
          <p:spPr bwMode="auto">
            <a:xfrm rot="5400000">
              <a:off x="839452" y="5344862"/>
              <a:ext cx="924022" cy="1166908"/>
            </a:xfrm>
            <a:prstGeom prst="ellipse">
              <a:avLst/>
            </a:prstGeom>
            <a:grpFill/>
            <a:ln w="28575" cap="flat" cmpd="sng" algn="ctr">
              <a:solidFill>
                <a:schemeClr val="accent6"/>
              </a:solidFill>
              <a:prstDash val="solid"/>
              <a:round/>
              <a:headEnd type="none" w="med" len="med"/>
              <a:tailEnd type="none" w="med" len="med"/>
            </a:ln>
            <a:effectLst/>
          </p:spPr>
          <p:txBody>
            <a:bodyPr vert="vert270" wrap="square" lIns="0" tIns="0" rIns="0" bIns="0" numCol="1" rtlCol="0" anchor="t" anchorCtr="0" compatLnSpc="1">
              <a:prstTxWarp prst="textNoShape">
                <a:avLst/>
              </a:prstTxWarp>
              <a:noAutofit/>
            </a:bodyPr>
            <a:lstStyle/>
            <a:p>
              <a:pPr marR="0" indent="-266700" algn="ctr" fontAlgn="base">
                <a:lnSpc>
                  <a:spcPct val="100000"/>
                </a:lnSpc>
                <a:spcBef>
                  <a:spcPct val="50000"/>
                </a:spcBef>
                <a:spcAft>
                  <a:spcPct val="0"/>
                </a:spcAft>
                <a:buClr>
                  <a:srgbClr val="CC00FF"/>
                </a:buClr>
                <a:buSzTx/>
                <a:tabLst/>
              </a:pPr>
              <a:endParaRPr lang="zh-CN" altLang="en-US" sz="3200" b="1" dirty="0" smtClean="0">
                <a:solidFill>
                  <a:schemeClr val="bg1"/>
                </a:solidFill>
                <a:latin typeface="微软雅黑" panose="02010600030101010101" pitchFamily="2" charset="-122"/>
                <a:ea typeface="微软雅黑" panose="02010600030101010101" pitchFamily="2" charset="-122"/>
              </a:endParaRPr>
            </a:p>
          </p:txBody>
        </p:sp>
        <p:sp>
          <p:nvSpPr>
            <p:cNvPr id="28" name="椭圆 27"/>
            <p:cNvSpPr/>
            <p:nvPr/>
          </p:nvSpPr>
          <p:spPr bwMode="auto">
            <a:xfrm rot="5400000">
              <a:off x="3682745" y="3379759"/>
              <a:ext cx="578576" cy="1415958"/>
            </a:xfrm>
            <a:prstGeom prst="ellipse">
              <a:avLst/>
            </a:prstGeom>
            <a:grpFill/>
            <a:ln w="28575" cap="flat" cmpd="sng" algn="ctr">
              <a:solidFill>
                <a:schemeClr val="accent6"/>
              </a:solidFill>
              <a:prstDash val="solid"/>
              <a:round/>
              <a:headEnd type="none" w="med" len="med"/>
              <a:tailEnd type="none" w="med" len="med"/>
            </a:ln>
            <a:effectLst/>
          </p:spPr>
          <p:txBody>
            <a:bodyPr vert="vert270" wrap="square" lIns="0" tIns="0" rIns="0" bIns="0" numCol="1" rtlCol="0" anchor="t" anchorCtr="0" compatLnSpc="1">
              <a:prstTxWarp prst="textNoShape">
                <a:avLst/>
              </a:prstTxWarp>
              <a:noAutofit/>
            </a:bodyPr>
            <a:lstStyle/>
            <a:p>
              <a:pPr marR="0" indent="-266700" algn="ctr" fontAlgn="base">
                <a:lnSpc>
                  <a:spcPct val="100000"/>
                </a:lnSpc>
                <a:spcBef>
                  <a:spcPct val="50000"/>
                </a:spcBef>
                <a:spcAft>
                  <a:spcPct val="0"/>
                </a:spcAft>
                <a:buClr>
                  <a:srgbClr val="CC00FF"/>
                </a:buClr>
                <a:buSzTx/>
                <a:tabLst/>
              </a:pPr>
              <a:endParaRPr lang="zh-CN" altLang="en-US" sz="3200" b="1" dirty="0" smtClean="0">
                <a:solidFill>
                  <a:schemeClr val="bg1"/>
                </a:solidFill>
                <a:latin typeface="微软雅黑" panose="02010600030101010101" pitchFamily="2" charset="-122"/>
                <a:ea typeface="微软雅黑" panose="02010600030101010101" pitchFamily="2" charset="-122"/>
              </a:endParaRPr>
            </a:p>
          </p:txBody>
        </p:sp>
        <p:sp>
          <p:nvSpPr>
            <p:cNvPr id="29" name="椭圆 28"/>
            <p:cNvSpPr/>
            <p:nvPr/>
          </p:nvSpPr>
          <p:spPr bwMode="auto">
            <a:xfrm rot="5400000">
              <a:off x="549566" y="3896446"/>
              <a:ext cx="770117" cy="1356191"/>
            </a:xfrm>
            <a:prstGeom prst="ellipse">
              <a:avLst/>
            </a:prstGeom>
            <a:grpFill/>
            <a:ln w="28575" cap="flat" cmpd="sng" algn="ctr">
              <a:solidFill>
                <a:schemeClr val="accent6"/>
              </a:solidFill>
              <a:prstDash val="solid"/>
              <a:round/>
              <a:headEnd type="none" w="med" len="med"/>
              <a:tailEnd type="none" w="med" len="med"/>
            </a:ln>
            <a:effectLst/>
          </p:spPr>
          <p:txBody>
            <a:bodyPr vert="vert270" wrap="square" lIns="0" tIns="0" rIns="0" bIns="0" numCol="1" rtlCol="0" anchor="t" anchorCtr="0" compatLnSpc="1">
              <a:prstTxWarp prst="textNoShape">
                <a:avLst/>
              </a:prstTxWarp>
              <a:noAutofit/>
            </a:bodyPr>
            <a:lstStyle/>
            <a:p>
              <a:pPr marR="0" indent="-266700" algn="ctr" fontAlgn="base">
                <a:lnSpc>
                  <a:spcPct val="100000"/>
                </a:lnSpc>
                <a:spcBef>
                  <a:spcPct val="50000"/>
                </a:spcBef>
                <a:spcAft>
                  <a:spcPct val="0"/>
                </a:spcAft>
                <a:buClr>
                  <a:srgbClr val="CC00FF"/>
                </a:buClr>
                <a:buSzTx/>
                <a:tabLst/>
              </a:pPr>
              <a:endParaRPr lang="zh-CN" altLang="en-US" sz="3200" b="1" dirty="0" smtClean="0">
                <a:solidFill>
                  <a:schemeClr val="bg1"/>
                </a:solidFill>
                <a:latin typeface="微软雅黑" panose="02010600030101010101" pitchFamily="2" charset="-122"/>
                <a:ea typeface="微软雅黑" panose="02010600030101010101" pitchFamily="2" charset="-122"/>
              </a:endParaRPr>
            </a:p>
          </p:txBody>
        </p:sp>
      </p:grpSp>
    </p:spTree>
    <p:extLst>
      <p:ext uri="{BB962C8B-B14F-4D97-AF65-F5344CB8AC3E}">
        <p14:creationId xmlns:p14="http://schemas.microsoft.com/office/powerpoint/2010/main" xmlns="" val="368500194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4"/>
          <p:cNvPicPr>
            <a:picLocks noChangeAspect="1" noChangeArrowheads="1"/>
          </p:cNvPicPr>
          <p:nvPr/>
        </p:nvPicPr>
        <p:blipFill>
          <a:blip r:embed="rId3" cstate="print"/>
          <a:srcRect/>
          <a:stretch>
            <a:fillRect/>
          </a:stretch>
        </p:blipFill>
        <p:spPr bwMode="auto">
          <a:xfrm>
            <a:off x="0" y="781050"/>
            <a:ext cx="12198350" cy="222250"/>
          </a:xfrm>
          <a:prstGeom prst="rect">
            <a:avLst/>
          </a:prstGeom>
          <a:noFill/>
          <a:ln w="9525">
            <a:noFill/>
            <a:miter lim="800000"/>
            <a:headEnd/>
            <a:tailEnd/>
          </a:ln>
        </p:spPr>
      </p:pic>
      <p:pic>
        <p:nvPicPr>
          <p:cNvPr id="8" name="Picture 11" descr="未标题-1"/>
          <p:cNvPicPr>
            <a:picLocks noChangeAspect="1" noChangeArrowheads="1"/>
          </p:cNvPicPr>
          <p:nvPr/>
        </p:nvPicPr>
        <p:blipFill>
          <a:blip r:embed="rId4" cstate="print"/>
          <a:srcRect/>
          <a:stretch>
            <a:fillRect/>
          </a:stretch>
        </p:blipFill>
        <p:spPr bwMode="auto">
          <a:xfrm>
            <a:off x="660400" y="857250"/>
            <a:ext cx="11537950" cy="276225"/>
          </a:xfrm>
          <a:prstGeom prst="rect">
            <a:avLst/>
          </a:prstGeom>
          <a:noFill/>
          <a:ln w="9525">
            <a:noFill/>
            <a:miter lim="800000"/>
            <a:headEnd/>
            <a:tailEnd/>
          </a:ln>
        </p:spPr>
      </p:pic>
      <p:pic>
        <p:nvPicPr>
          <p:cNvPr id="9" name="Picture 18"/>
          <p:cNvPicPr>
            <a:picLocks noChangeAspect="1" noChangeArrowheads="1"/>
          </p:cNvPicPr>
          <p:nvPr/>
        </p:nvPicPr>
        <p:blipFill>
          <a:blip r:embed="rId5" cstate="print"/>
          <a:srcRect/>
          <a:stretch>
            <a:fillRect/>
          </a:stretch>
        </p:blipFill>
        <p:spPr bwMode="auto">
          <a:xfrm>
            <a:off x="10653486" y="7938"/>
            <a:ext cx="1422627" cy="822325"/>
          </a:xfrm>
          <a:prstGeom prst="rect">
            <a:avLst/>
          </a:prstGeom>
          <a:noFill/>
          <a:ln w="9525">
            <a:noFill/>
            <a:miter lim="800000"/>
            <a:headEnd/>
            <a:tailEnd/>
          </a:ln>
        </p:spPr>
      </p:pic>
      <p:sp>
        <p:nvSpPr>
          <p:cNvPr id="40" name="TextBox 6"/>
          <p:cNvSpPr>
            <a:spLocks noChangeArrowheads="1"/>
          </p:cNvSpPr>
          <p:nvPr/>
        </p:nvSpPr>
        <p:spPr bwMode="auto">
          <a:xfrm>
            <a:off x="245801" y="902038"/>
            <a:ext cx="3554452" cy="422230"/>
          </a:xfrm>
          <a:prstGeom prst="rect">
            <a:avLst/>
          </a:prstGeom>
          <a:noFill/>
          <a:ln w="9525">
            <a:noFill/>
            <a:miter lim="800000"/>
            <a:headEnd/>
            <a:tailEnd/>
          </a:ln>
        </p:spPr>
        <p:txBody>
          <a:bodyPr anchor="ctr"/>
          <a:lstStyle/>
          <a:p>
            <a:r>
              <a:rPr lang="zh-CN" altLang="en-US" sz="2000" b="1" dirty="0" smtClean="0">
                <a:solidFill>
                  <a:srgbClr val="5F5E5C"/>
                </a:solidFill>
                <a:latin typeface="微软雅黑" pitchFamily="34" charset="-122"/>
                <a:ea typeface="微软雅黑" pitchFamily="34" charset="-122"/>
                <a:sym typeface="方正兰亭黑简体" pitchFamily="2" charset="-122"/>
              </a:rPr>
              <a:t>生产环境监控行业面临的挑战</a:t>
            </a:r>
            <a:endParaRPr lang="zh-CN" altLang="en-US" sz="2000" b="1" dirty="0">
              <a:latin typeface="微软雅黑" pitchFamily="34" charset="-122"/>
              <a:ea typeface="微软雅黑" pitchFamily="34" charset="-122"/>
              <a:sym typeface="Impact" pitchFamily="34" charset="0"/>
            </a:endParaRPr>
          </a:p>
        </p:txBody>
      </p:sp>
      <p:sp>
        <p:nvSpPr>
          <p:cNvPr id="298" name="TextBox 521"/>
          <p:cNvSpPr txBox="1"/>
          <p:nvPr/>
        </p:nvSpPr>
        <p:spPr bwMode="auto">
          <a:xfrm>
            <a:off x="190971" y="1422882"/>
            <a:ext cx="1406056" cy="403225"/>
          </a:xfrm>
          <a:prstGeom prst="rect">
            <a:avLst/>
          </a:prstGeom>
          <a:solidFill>
            <a:schemeClr val="accent3">
              <a:lumMod val="75000"/>
            </a:schemeClr>
          </a:solidFill>
          <a:ln w="6350">
            <a:solidFill>
              <a:schemeClr val="accent3"/>
            </a:solidFill>
          </a:ln>
        </p:spPr>
        <p:txBody>
          <a:bodyPr wrap="square">
            <a:spAutoFit/>
          </a:bodyPr>
          <a:lstStyle/>
          <a:p>
            <a:pPr>
              <a:defRPr/>
            </a:pPr>
            <a:r>
              <a:rPr lang="zh-CN" altLang="en-US" sz="2000" b="1" dirty="0" smtClean="0">
                <a:solidFill>
                  <a:schemeClr val="bg1"/>
                </a:solidFill>
                <a:latin typeface="微软雅黑" panose="020B0503020204020204" pitchFamily="34" charset="-122"/>
                <a:ea typeface="微软雅黑" panose="020B0503020204020204" pitchFamily="34" charset="-122"/>
              </a:rPr>
              <a:t>主要诉求</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302" name="Group 12"/>
          <p:cNvGrpSpPr>
            <a:grpSpLocks/>
          </p:cNvGrpSpPr>
          <p:nvPr/>
        </p:nvGrpSpPr>
        <p:grpSpPr bwMode="auto">
          <a:xfrm>
            <a:off x="8060331" y="2129379"/>
            <a:ext cx="3687123" cy="369332"/>
            <a:chOff x="7015511" y="6089699"/>
            <a:chExt cx="3687018" cy="368777"/>
          </a:xfrm>
        </p:grpSpPr>
        <p:sp>
          <p:nvSpPr>
            <p:cNvPr id="303" name="Right Arrow 529"/>
            <p:cNvSpPr/>
            <p:nvPr/>
          </p:nvSpPr>
          <p:spPr>
            <a:xfrm>
              <a:off x="7015511" y="6157859"/>
              <a:ext cx="338127" cy="253618"/>
            </a:xfrm>
            <a:prstGeom prst="rightArrow">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微软雅黑" panose="020B0503020204020204" pitchFamily="34" charset="-122"/>
                <a:ea typeface="微软雅黑" panose="020B0503020204020204" pitchFamily="34" charset="-122"/>
              </a:endParaRPr>
            </a:p>
          </p:txBody>
        </p:sp>
        <p:sp>
          <p:nvSpPr>
            <p:cNvPr id="304" name="TextBox 530"/>
            <p:cNvSpPr txBox="1">
              <a:spLocks noChangeArrowheads="1"/>
            </p:cNvSpPr>
            <p:nvPr/>
          </p:nvSpPr>
          <p:spPr bwMode="auto">
            <a:xfrm>
              <a:off x="7449834" y="6089699"/>
              <a:ext cx="3252695" cy="368777"/>
            </a:xfrm>
            <a:prstGeom prst="rect">
              <a:avLst/>
            </a:prstGeom>
            <a:solidFill>
              <a:schemeClr val="bg1"/>
            </a:solidFill>
            <a:ln w="9525">
              <a:noFill/>
              <a:miter lim="800000"/>
              <a:headEnd/>
              <a:tailEnd/>
            </a:ln>
          </p:spPr>
          <p:txBody>
            <a:bodyPr wrap="square">
              <a:spAutoFit/>
            </a:bodyPr>
            <a:lstStyle/>
            <a:p>
              <a:pPr>
                <a:tabLst>
                  <a:tab pos="7083425" algn="l"/>
                </a:tabLst>
              </a:pPr>
              <a:endParaRPr lang="en-US" altLang="zh-CN" b="1" dirty="0">
                <a:solidFill>
                  <a:srgbClr val="990000"/>
                </a:solidFill>
                <a:latin typeface="微软雅黑" panose="020B0503020204020204" pitchFamily="34" charset="-122"/>
                <a:ea typeface="微软雅黑" panose="020B0503020204020204" pitchFamily="34" charset="-122"/>
              </a:endParaRPr>
            </a:p>
          </p:txBody>
        </p:sp>
      </p:grpSp>
      <p:sp>
        <p:nvSpPr>
          <p:cNvPr id="306" name="矩形 305"/>
          <p:cNvSpPr/>
          <p:nvPr/>
        </p:nvSpPr>
        <p:spPr>
          <a:xfrm>
            <a:off x="8494666" y="1826107"/>
            <a:ext cx="3252788" cy="923330"/>
          </a:xfrm>
          <a:prstGeom prst="rect">
            <a:avLst/>
          </a:prstGeom>
        </p:spPr>
        <p:txBody>
          <a:bodyPr wrap="square">
            <a:spAutoFit/>
          </a:bodyPr>
          <a:lstStyle/>
          <a:p>
            <a:pPr>
              <a:tabLst>
                <a:tab pos="7083425" algn="l"/>
              </a:tabLst>
            </a:pPr>
            <a:endParaRPr lang="en-US" altLang="zh-CN" b="1" dirty="0">
              <a:solidFill>
                <a:srgbClr val="990000"/>
              </a:solidFill>
              <a:latin typeface="微软雅黑" panose="020B0503020204020204" pitchFamily="34" charset="-122"/>
              <a:ea typeface="微软雅黑" panose="020B0503020204020204" pitchFamily="34" charset="-122"/>
            </a:endParaRPr>
          </a:p>
          <a:p>
            <a:pPr>
              <a:tabLst>
                <a:tab pos="7083425" algn="l"/>
              </a:tabLst>
            </a:pPr>
            <a:r>
              <a:rPr lang="zh-CN" altLang="en-US" b="1" dirty="0" smtClean="0">
                <a:solidFill>
                  <a:srgbClr val="990000"/>
                </a:solidFill>
                <a:latin typeface="微软雅黑" panose="020B0503020204020204" pitchFamily="34" charset="-122"/>
                <a:ea typeface="微软雅黑" panose="020B0503020204020204" pitchFamily="34" charset="-122"/>
              </a:rPr>
              <a:t>实时远程诊断</a:t>
            </a:r>
            <a:endParaRPr lang="en-US" altLang="zh-CN" b="1" dirty="0">
              <a:solidFill>
                <a:srgbClr val="990000"/>
              </a:solidFill>
              <a:latin typeface="微软雅黑" panose="020B0503020204020204" pitchFamily="34" charset="-122"/>
              <a:ea typeface="微软雅黑" panose="020B0503020204020204" pitchFamily="34" charset="-122"/>
            </a:endParaRPr>
          </a:p>
          <a:p>
            <a:pPr>
              <a:tabLst>
                <a:tab pos="7083425" algn="l"/>
              </a:tabLst>
            </a:pPr>
            <a:endParaRPr lang="en-US" altLang="zh-CN" b="1" dirty="0">
              <a:solidFill>
                <a:srgbClr val="990000"/>
              </a:solidFill>
              <a:latin typeface="微软雅黑" panose="020B0503020204020204" pitchFamily="34" charset="-122"/>
              <a:ea typeface="微软雅黑" panose="020B0503020204020204" pitchFamily="34" charset="-122"/>
            </a:endParaRPr>
          </a:p>
        </p:txBody>
      </p:sp>
      <p:sp>
        <p:nvSpPr>
          <p:cNvPr id="323" name="TextBox 322"/>
          <p:cNvSpPr txBox="1"/>
          <p:nvPr/>
        </p:nvSpPr>
        <p:spPr>
          <a:xfrm>
            <a:off x="245801" y="2113604"/>
            <a:ext cx="4801314"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如何</a:t>
            </a:r>
            <a:r>
              <a:rPr lang="zh-CN" altLang="en-US" dirty="0" smtClean="0">
                <a:solidFill>
                  <a:srgbClr val="CE3418"/>
                </a:solidFill>
                <a:latin typeface="微软雅黑" panose="020B0503020204020204" pitchFamily="34" charset="-122"/>
                <a:ea typeface="微软雅黑" panose="020B0503020204020204" pitchFamily="34" charset="-122"/>
              </a:rPr>
              <a:t>远程修复</a:t>
            </a:r>
            <a:r>
              <a:rPr lang="zh-CN" altLang="en-US" dirty="0">
                <a:latin typeface="微软雅黑" panose="020B0503020204020204" pitchFamily="34" charset="-122"/>
                <a:ea typeface="微软雅黑" panose="020B0503020204020204" pitchFamily="34" charset="-122"/>
              </a:rPr>
              <a:t>设备</a:t>
            </a:r>
            <a:r>
              <a:rPr lang="zh-CN" altLang="en-US" dirty="0" smtClean="0">
                <a:latin typeface="微软雅黑" panose="020B0503020204020204" pitchFamily="34" charset="-122"/>
                <a:ea typeface="微软雅黑" panose="020B0503020204020204" pitchFamily="34" charset="-122"/>
              </a:rPr>
              <a:t>连接故障，及时解除危机？</a:t>
            </a:r>
          </a:p>
        </p:txBody>
      </p:sp>
      <p:pic>
        <p:nvPicPr>
          <p:cNvPr id="32" name="Picture 2"/>
          <p:cNvPicPr>
            <a:picLocks noChangeAspect="1" noChangeArrowheads="1"/>
          </p:cNvPicPr>
          <p:nvPr/>
        </p:nvPicPr>
        <p:blipFill>
          <a:blip r:embed="rId6" cstate="print"/>
          <a:srcRect/>
          <a:stretch>
            <a:fillRect/>
          </a:stretch>
        </p:blipFill>
        <p:spPr bwMode="auto">
          <a:xfrm>
            <a:off x="296479" y="3144274"/>
            <a:ext cx="5565110" cy="2590800"/>
          </a:xfrm>
          <a:prstGeom prst="rect">
            <a:avLst/>
          </a:prstGeom>
          <a:noFill/>
          <a:ln w="9525">
            <a:noFill/>
            <a:miter lim="800000"/>
            <a:headEnd/>
            <a:tailEnd/>
          </a:ln>
        </p:spPr>
      </p:pic>
      <p:pic>
        <p:nvPicPr>
          <p:cNvPr id="33" name="Picture 23"/>
          <p:cNvPicPr>
            <a:picLocks noChangeAspect="1" noChangeArrowheads="1"/>
          </p:cNvPicPr>
          <p:nvPr/>
        </p:nvPicPr>
        <p:blipFill>
          <a:blip r:embed="rId7" cstate="screen">
            <a:extLst>
              <a:ext uri="{28A0092B-C50C-407E-A947-70E740481C1C}">
                <a14:useLocalDpi xmlns:a14="http://schemas.microsoft.com/office/drawing/2010/main" xmlns=""/>
              </a:ext>
            </a:extLst>
          </a:blip>
          <a:srcRect/>
          <a:stretch>
            <a:fillRect/>
          </a:stretch>
        </p:blipFill>
        <p:spPr bwMode="auto">
          <a:xfrm>
            <a:off x="6881291" y="3144274"/>
            <a:ext cx="5005908" cy="2590800"/>
          </a:xfrm>
          <a:prstGeom prst="rect">
            <a:avLst/>
          </a:prstGeom>
          <a:noFill/>
          <a:ln>
            <a:noFill/>
          </a:ln>
          <a:effectLst>
            <a:outerShdw blurRad="50800" dist="38100" dir="2700000" algn="tl" rotWithShape="0">
              <a:prstClr val="black">
                <a:alpha val="40000"/>
              </a:prstClr>
            </a:outerShdw>
          </a:effectLst>
          <a:extLst>
            <a:ext uri="{909E8E84-426E-40dd-AFC4-6F175D3DCCD1}"/>
            <a:ext uri="{91240B29-F687-4f45-9708-019B960494DF}"/>
          </a:extLst>
        </p:spPr>
      </p:pic>
      <p:sp>
        <p:nvSpPr>
          <p:cNvPr id="21" name="燕尾形 2"/>
          <p:cNvSpPr>
            <a:spLocks noChangeArrowheads="1"/>
          </p:cNvSpPr>
          <p:nvPr/>
        </p:nvSpPr>
        <p:spPr bwMode="auto">
          <a:xfrm>
            <a:off x="8191372" y="383644"/>
            <a:ext cx="1800493"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22"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23"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24"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25"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26"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latin typeface="微软雅黑" pitchFamily="34" charset="-122"/>
                <a:ea typeface="微软雅黑" pitchFamily="34" charset="-122"/>
                <a:sym typeface="Impact" pitchFamily="34" charset="0"/>
              </a:rPr>
              <a:t>智能抄表</a:t>
            </a:r>
            <a:endParaRPr lang="zh-CN" altLang="en-US" b="1" dirty="0">
              <a:latin typeface="微软雅黑" pitchFamily="34" charset="-122"/>
              <a:ea typeface="微软雅黑" pitchFamily="34" charset="-122"/>
            </a:endParaRPr>
          </a:p>
        </p:txBody>
      </p:sp>
      <p:sp>
        <p:nvSpPr>
          <p:cNvPr id="27"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rPr>
              <a:t>生产及环境监测</a:t>
            </a:r>
            <a:endParaRPr lang="zh-CN" altLang="en-US"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196720698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500"/>
                                        <p:tgtEl>
                                          <p:spTgt spid="3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6"/>
                                        </p:tgtEl>
                                        <p:attrNameLst>
                                          <p:attrName>style.visibility</p:attrName>
                                        </p:attrNameLst>
                                      </p:cBhvr>
                                      <p:to>
                                        <p:strVal val="visible"/>
                                      </p:to>
                                    </p:set>
                                    <p:animEffect transition="in" filter="fade">
                                      <p:cBhvr>
                                        <p:cTn id="10" dur="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4"/>
          <p:cNvPicPr>
            <a:picLocks noChangeAspect="1" noChangeArrowheads="1"/>
          </p:cNvPicPr>
          <p:nvPr/>
        </p:nvPicPr>
        <p:blipFill>
          <a:blip r:embed="rId3" cstate="print"/>
          <a:srcRect/>
          <a:stretch>
            <a:fillRect/>
          </a:stretch>
        </p:blipFill>
        <p:spPr bwMode="auto">
          <a:xfrm>
            <a:off x="0" y="781050"/>
            <a:ext cx="12198350" cy="222250"/>
          </a:xfrm>
          <a:prstGeom prst="rect">
            <a:avLst/>
          </a:prstGeom>
          <a:noFill/>
          <a:ln w="9525">
            <a:noFill/>
            <a:miter lim="800000"/>
            <a:headEnd/>
            <a:tailEnd/>
          </a:ln>
        </p:spPr>
      </p:pic>
      <p:pic>
        <p:nvPicPr>
          <p:cNvPr id="8" name="Picture 11" descr="未标题-1"/>
          <p:cNvPicPr>
            <a:picLocks noChangeAspect="1" noChangeArrowheads="1"/>
          </p:cNvPicPr>
          <p:nvPr/>
        </p:nvPicPr>
        <p:blipFill>
          <a:blip r:embed="rId4" cstate="print"/>
          <a:srcRect/>
          <a:stretch>
            <a:fillRect/>
          </a:stretch>
        </p:blipFill>
        <p:spPr bwMode="auto">
          <a:xfrm>
            <a:off x="660400" y="857250"/>
            <a:ext cx="11537950" cy="276225"/>
          </a:xfrm>
          <a:prstGeom prst="rect">
            <a:avLst/>
          </a:prstGeom>
          <a:noFill/>
          <a:ln w="9525">
            <a:noFill/>
            <a:miter lim="800000"/>
            <a:headEnd/>
            <a:tailEnd/>
          </a:ln>
        </p:spPr>
      </p:pic>
      <p:pic>
        <p:nvPicPr>
          <p:cNvPr id="9" name="Picture 18"/>
          <p:cNvPicPr>
            <a:picLocks noChangeAspect="1" noChangeArrowheads="1"/>
          </p:cNvPicPr>
          <p:nvPr/>
        </p:nvPicPr>
        <p:blipFill>
          <a:blip r:embed="rId5" cstate="print"/>
          <a:srcRect/>
          <a:stretch>
            <a:fillRect/>
          </a:stretch>
        </p:blipFill>
        <p:spPr bwMode="auto">
          <a:xfrm>
            <a:off x="10653486" y="7938"/>
            <a:ext cx="1422627" cy="822325"/>
          </a:xfrm>
          <a:prstGeom prst="rect">
            <a:avLst/>
          </a:prstGeom>
          <a:noFill/>
          <a:ln w="9525">
            <a:noFill/>
            <a:miter lim="800000"/>
            <a:headEnd/>
            <a:tailEnd/>
          </a:ln>
        </p:spPr>
      </p:pic>
      <p:sp>
        <p:nvSpPr>
          <p:cNvPr id="40" name="TextBox 6"/>
          <p:cNvSpPr>
            <a:spLocks noChangeArrowheads="1"/>
          </p:cNvSpPr>
          <p:nvPr/>
        </p:nvSpPr>
        <p:spPr bwMode="auto">
          <a:xfrm>
            <a:off x="190971" y="955292"/>
            <a:ext cx="3554452" cy="422230"/>
          </a:xfrm>
          <a:prstGeom prst="rect">
            <a:avLst/>
          </a:prstGeom>
          <a:noFill/>
          <a:ln w="9525">
            <a:noFill/>
            <a:miter lim="800000"/>
            <a:headEnd/>
            <a:tailEnd/>
          </a:ln>
        </p:spPr>
        <p:txBody>
          <a:bodyPr anchor="ctr"/>
          <a:lstStyle/>
          <a:p>
            <a:r>
              <a:rPr lang="zh-CN" altLang="en-US" sz="2000" b="1" dirty="0" smtClean="0">
                <a:solidFill>
                  <a:srgbClr val="5F5E5C"/>
                </a:solidFill>
                <a:latin typeface="微软雅黑" pitchFamily="34" charset="-122"/>
                <a:ea typeface="微软雅黑" pitchFamily="34" charset="-122"/>
                <a:sym typeface="方正兰亭黑简体" pitchFamily="2" charset="-122"/>
              </a:rPr>
              <a:t>生产环境监控行业面临的挑战</a:t>
            </a:r>
            <a:endParaRPr lang="zh-CN" altLang="en-US" sz="2000" b="1" dirty="0">
              <a:latin typeface="微软雅黑" pitchFamily="34" charset="-122"/>
              <a:ea typeface="微软雅黑" pitchFamily="34" charset="-122"/>
              <a:sym typeface="Impact" pitchFamily="34" charset="0"/>
            </a:endParaRPr>
          </a:p>
        </p:txBody>
      </p:sp>
      <p:cxnSp>
        <p:nvCxnSpPr>
          <p:cNvPr id="286" name="Straight Connector 17"/>
          <p:cNvCxnSpPr/>
          <p:nvPr/>
        </p:nvCxnSpPr>
        <p:spPr bwMode="gray">
          <a:xfrm>
            <a:off x="268289" y="1883865"/>
            <a:ext cx="11441113"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8" name="TextBox 521"/>
          <p:cNvSpPr txBox="1"/>
          <p:nvPr/>
        </p:nvSpPr>
        <p:spPr bwMode="auto">
          <a:xfrm>
            <a:off x="190971" y="1422882"/>
            <a:ext cx="1406056" cy="403225"/>
          </a:xfrm>
          <a:prstGeom prst="rect">
            <a:avLst/>
          </a:prstGeom>
          <a:solidFill>
            <a:schemeClr val="accent3">
              <a:lumMod val="75000"/>
            </a:schemeClr>
          </a:solidFill>
          <a:ln w="6350">
            <a:solidFill>
              <a:schemeClr val="accent3"/>
            </a:solidFill>
          </a:ln>
        </p:spPr>
        <p:txBody>
          <a:bodyPr wrap="square">
            <a:spAutoFit/>
          </a:bodyPr>
          <a:lstStyle/>
          <a:p>
            <a:pPr>
              <a:defRPr/>
            </a:pPr>
            <a:r>
              <a:rPr lang="zh-CN" altLang="en-US" sz="2000" b="1" dirty="0" smtClean="0">
                <a:solidFill>
                  <a:schemeClr val="bg1"/>
                </a:solidFill>
                <a:latin typeface="微软雅黑" panose="020B0503020204020204" pitchFamily="34" charset="-122"/>
                <a:ea typeface="微软雅黑" panose="020B0503020204020204" pitchFamily="34" charset="-122"/>
              </a:rPr>
              <a:t>主要诉求</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13" name="矩形 312"/>
          <p:cNvSpPr/>
          <p:nvPr/>
        </p:nvSpPr>
        <p:spPr>
          <a:xfrm>
            <a:off x="36277" y="1930848"/>
            <a:ext cx="6742093" cy="369332"/>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如何对设备进行</a:t>
            </a:r>
            <a:r>
              <a:rPr lang="zh-CN" altLang="en-US" dirty="0" smtClean="0">
                <a:solidFill>
                  <a:srgbClr val="CE3418"/>
                </a:solidFill>
                <a:latin typeface="微软雅黑" panose="020B0503020204020204" pitchFamily="34" charset="-122"/>
                <a:ea typeface="微软雅黑" panose="020B0503020204020204" pitchFamily="34" charset="-122"/>
              </a:rPr>
              <a:t>自动化管理</a:t>
            </a:r>
            <a:r>
              <a:rPr lang="zh-CN" altLang="en-US" dirty="0">
                <a:latin typeface="微软雅黑" panose="020B0503020204020204" pitchFamily="34" charset="-122"/>
                <a:ea typeface="微软雅黑" panose="020B0503020204020204" pitchFamily="34" charset="-122"/>
              </a:rPr>
              <a:t>，从而降低维护成本、</a:t>
            </a:r>
            <a:r>
              <a:rPr lang="zh-CN" altLang="en-US" dirty="0" smtClean="0">
                <a:latin typeface="微软雅黑" panose="020B0503020204020204" pitchFamily="34" charset="-122"/>
                <a:ea typeface="微软雅黑" panose="020B0503020204020204" pitchFamily="34" charset="-122"/>
              </a:rPr>
              <a:t>提高效率</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grpSp>
        <p:nvGrpSpPr>
          <p:cNvPr id="318" name="Group 12"/>
          <p:cNvGrpSpPr>
            <a:grpSpLocks/>
          </p:cNvGrpSpPr>
          <p:nvPr/>
        </p:nvGrpSpPr>
        <p:grpSpPr bwMode="auto">
          <a:xfrm>
            <a:off x="7885115" y="1948897"/>
            <a:ext cx="3687123" cy="369332"/>
            <a:chOff x="7015511" y="6089699"/>
            <a:chExt cx="3687018" cy="368777"/>
          </a:xfrm>
        </p:grpSpPr>
        <p:sp>
          <p:nvSpPr>
            <p:cNvPr id="319" name="Right Arrow 529"/>
            <p:cNvSpPr/>
            <p:nvPr/>
          </p:nvSpPr>
          <p:spPr>
            <a:xfrm>
              <a:off x="7015511" y="6157859"/>
              <a:ext cx="338127" cy="253618"/>
            </a:xfrm>
            <a:prstGeom prst="rightArrow">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微软雅黑" panose="020B0503020204020204" pitchFamily="34" charset="-122"/>
                <a:ea typeface="微软雅黑" panose="020B0503020204020204" pitchFamily="34" charset="-122"/>
              </a:endParaRPr>
            </a:p>
          </p:txBody>
        </p:sp>
        <p:sp>
          <p:nvSpPr>
            <p:cNvPr id="320" name="TextBox 530"/>
            <p:cNvSpPr txBox="1">
              <a:spLocks noChangeArrowheads="1"/>
            </p:cNvSpPr>
            <p:nvPr/>
          </p:nvSpPr>
          <p:spPr bwMode="auto">
            <a:xfrm>
              <a:off x="7449834" y="6089699"/>
              <a:ext cx="3252695" cy="368777"/>
            </a:xfrm>
            <a:prstGeom prst="rect">
              <a:avLst/>
            </a:prstGeom>
            <a:solidFill>
              <a:schemeClr val="bg1"/>
            </a:solidFill>
            <a:ln w="9525">
              <a:noFill/>
              <a:miter lim="800000"/>
              <a:headEnd/>
              <a:tailEnd/>
            </a:ln>
          </p:spPr>
          <p:txBody>
            <a:bodyPr wrap="square">
              <a:spAutoFit/>
            </a:bodyPr>
            <a:lstStyle/>
            <a:p>
              <a:pPr>
                <a:tabLst>
                  <a:tab pos="7083425" algn="l"/>
                </a:tabLst>
              </a:pPr>
              <a:endParaRPr lang="en-US" altLang="zh-CN" b="1" dirty="0">
                <a:solidFill>
                  <a:srgbClr val="990000"/>
                </a:solidFill>
                <a:latin typeface="微软雅黑" panose="020B0503020204020204" pitchFamily="34" charset="-122"/>
                <a:ea typeface="微软雅黑" panose="020B0503020204020204" pitchFamily="34" charset="-122"/>
              </a:endParaRPr>
            </a:p>
          </p:txBody>
        </p:sp>
      </p:grpSp>
      <p:sp>
        <p:nvSpPr>
          <p:cNvPr id="321" name="矩形 320"/>
          <p:cNvSpPr/>
          <p:nvPr/>
        </p:nvSpPr>
        <p:spPr>
          <a:xfrm>
            <a:off x="8524238" y="1653849"/>
            <a:ext cx="3281362" cy="923330"/>
          </a:xfrm>
          <a:prstGeom prst="rect">
            <a:avLst/>
          </a:prstGeom>
        </p:spPr>
        <p:txBody>
          <a:bodyPr wrap="square">
            <a:spAutoFit/>
          </a:bodyPr>
          <a:lstStyle/>
          <a:p>
            <a:pPr>
              <a:tabLst>
                <a:tab pos="7083425" algn="l"/>
              </a:tabLst>
            </a:pPr>
            <a:endParaRPr lang="en-US" altLang="zh-CN" b="1" dirty="0">
              <a:solidFill>
                <a:srgbClr val="990000"/>
              </a:solidFill>
              <a:latin typeface="微软雅黑" panose="020B0503020204020204" pitchFamily="34" charset="-122"/>
              <a:ea typeface="微软雅黑" panose="020B0503020204020204" pitchFamily="34" charset="-122"/>
            </a:endParaRPr>
          </a:p>
          <a:p>
            <a:pPr>
              <a:tabLst>
                <a:tab pos="7083425" algn="l"/>
              </a:tabLst>
            </a:pPr>
            <a:r>
              <a:rPr lang="zh-CN" altLang="en-US" b="1" dirty="0" smtClean="0">
                <a:solidFill>
                  <a:srgbClr val="990000"/>
                </a:solidFill>
                <a:latin typeface="微软雅黑" panose="020B0503020204020204" pitchFamily="34" charset="-122"/>
                <a:ea typeface="微软雅黑" panose="020B0503020204020204" pitchFamily="34" charset="-122"/>
              </a:rPr>
              <a:t>自动化引擎</a:t>
            </a:r>
            <a:endParaRPr lang="en-US" altLang="zh-CN" b="1" dirty="0">
              <a:solidFill>
                <a:srgbClr val="990000"/>
              </a:solidFill>
              <a:latin typeface="微软雅黑" panose="020B0503020204020204" pitchFamily="34" charset="-122"/>
              <a:ea typeface="微软雅黑" panose="020B0503020204020204" pitchFamily="34" charset="-122"/>
            </a:endParaRPr>
          </a:p>
          <a:p>
            <a:pPr>
              <a:tabLst>
                <a:tab pos="7083425" algn="l"/>
              </a:tabLst>
            </a:pPr>
            <a:endParaRPr lang="en-US" altLang="zh-CN" b="1" dirty="0">
              <a:solidFill>
                <a:srgbClr val="990000"/>
              </a:solidFill>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6" cstate="print"/>
          <a:stretch>
            <a:fillRect/>
          </a:stretch>
        </p:blipFill>
        <p:spPr>
          <a:xfrm>
            <a:off x="1692007" y="2271160"/>
            <a:ext cx="6134491" cy="3643704"/>
          </a:xfrm>
          <a:prstGeom prst="rect">
            <a:avLst/>
          </a:prstGeom>
        </p:spPr>
      </p:pic>
      <p:sp>
        <p:nvSpPr>
          <p:cNvPr id="38" name="Rounded Rectangle 10"/>
          <p:cNvSpPr/>
          <p:nvPr/>
        </p:nvSpPr>
        <p:spPr>
          <a:xfrm>
            <a:off x="7958137" y="3691194"/>
            <a:ext cx="2359912" cy="320529"/>
          </a:xfrm>
          <a:prstGeom prst="rect">
            <a:avLst/>
          </a:prstGeom>
          <a:solidFill>
            <a:srgbClr val="CE3418"/>
          </a:solidFill>
          <a:ln w="9525" cap="flat" cmpd="sng" algn="ctr">
            <a:noFill/>
            <a:prstDash val="solid"/>
          </a:ln>
          <a:effectLst/>
        </p:spPr>
        <p:txBody>
          <a:bodyPr rtlCol="0" anchor="ctr"/>
          <a:lstStyle/>
          <a:p>
            <a:pPr algn="ctr" defTabSz="685709" fontAlgn="auto">
              <a:spcBef>
                <a:spcPts val="0"/>
              </a:spcBef>
              <a:spcAft>
                <a:spcPts val="0"/>
              </a:spcAft>
              <a:defRPr/>
            </a:pPr>
            <a:r>
              <a:rPr lang="zh-CN" altLang="en-US" sz="1399" kern="0" dirty="0">
                <a:solidFill>
                  <a:schemeClr val="bg1"/>
                </a:solidFill>
                <a:latin typeface="黑体" panose="02010609060101010101" pitchFamily="49" charset="-122"/>
                <a:cs typeface="SimSun"/>
              </a:rPr>
              <a:t>过去一段时间内无任何连接</a:t>
            </a:r>
          </a:p>
        </p:txBody>
      </p:sp>
      <p:cxnSp>
        <p:nvCxnSpPr>
          <p:cNvPr id="39" name="直接连接符 38"/>
          <p:cNvCxnSpPr>
            <a:endCxn id="38" idx="1"/>
          </p:cNvCxnSpPr>
          <p:nvPr/>
        </p:nvCxnSpPr>
        <p:spPr>
          <a:xfrm>
            <a:off x="7100922" y="3842978"/>
            <a:ext cx="857215" cy="8482"/>
          </a:xfrm>
          <a:prstGeom prst="line">
            <a:avLst/>
          </a:prstGeom>
          <a:ln>
            <a:solidFill>
              <a:srgbClr val="CE3418"/>
            </a:solidFill>
            <a:headEnd type="ova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2071832" y="3490212"/>
            <a:ext cx="5034077" cy="644224"/>
          </a:xfrm>
          <a:prstGeom prst="rect">
            <a:avLst/>
          </a:prstGeom>
          <a:noFill/>
          <a:ln>
            <a:solidFill>
              <a:srgbClr val="CE3418"/>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9"/>
          </a:p>
        </p:txBody>
      </p:sp>
      <p:sp>
        <p:nvSpPr>
          <p:cNvPr id="42" name="Rounded Rectangle 10"/>
          <p:cNvSpPr/>
          <p:nvPr/>
        </p:nvSpPr>
        <p:spPr>
          <a:xfrm>
            <a:off x="9143405" y="4622530"/>
            <a:ext cx="2379747" cy="435928"/>
          </a:xfrm>
          <a:prstGeom prst="rect">
            <a:avLst/>
          </a:prstGeom>
          <a:solidFill>
            <a:srgbClr val="CE3418"/>
          </a:solidFill>
          <a:ln w="9525" cap="flat" cmpd="sng" algn="ctr">
            <a:noFill/>
            <a:prstDash val="solid"/>
          </a:ln>
          <a:effectLst/>
        </p:spPr>
        <p:txBody>
          <a:bodyPr rtlCol="0" anchor="ctr"/>
          <a:lstStyle/>
          <a:p>
            <a:pPr algn="ctr" defTabSz="685709" fontAlgn="auto">
              <a:spcBef>
                <a:spcPts val="0"/>
              </a:spcBef>
              <a:spcAft>
                <a:spcPts val="0"/>
              </a:spcAft>
              <a:defRPr/>
            </a:pPr>
            <a:r>
              <a:rPr lang="zh-CN" altLang="en-US" sz="1399" kern="0" dirty="0">
                <a:solidFill>
                  <a:schemeClr val="bg1"/>
                </a:solidFill>
                <a:latin typeface="黑体" panose="02010609060101010101" pitchFamily="49" charset="-122"/>
                <a:cs typeface="SimSun"/>
              </a:rPr>
              <a:t>变更</a:t>
            </a:r>
            <a:r>
              <a:rPr lang="en-US" altLang="zh-CN" sz="1399" kern="0" dirty="0">
                <a:solidFill>
                  <a:schemeClr val="bg1"/>
                </a:solidFill>
                <a:latin typeface="黑体" panose="02010609060101010101" pitchFamily="49" charset="-122"/>
                <a:cs typeface="SimSun"/>
              </a:rPr>
              <a:t>SIM</a:t>
            </a:r>
            <a:r>
              <a:rPr lang="zh-CN" altLang="en-US" sz="1399" kern="0" dirty="0">
                <a:solidFill>
                  <a:schemeClr val="bg1"/>
                </a:solidFill>
                <a:latin typeface="黑体" panose="02010609060101010101" pitchFamily="49" charset="-122"/>
                <a:cs typeface="SimSun"/>
              </a:rPr>
              <a:t>卡的状态至已停用</a:t>
            </a:r>
          </a:p>
        </p:txBody>
      </p:sp>
      <p:cxnSp>
        <p:nvCxnSpPr>
          <p:cNvPr id="43" name="直接连接符 42"/>
          <p:cNvCxnSpPr>
            <a:endCxn id="42" idx="1"/>
          </p:cNvCxnSpPr>
          <p:nvPr/>
        </p:nvCxnSpPr>
        <p:spPr>
          <a:xfrm flipV="1">
            <a:off x="7958137" y="4840494"/>
            <a:ext cx="1185267" cy="60"/>
          </a:xfrm>
          <a:prstGeom prst="line">
            <a:avLst/>
          </a:prstGeom>
          <a:ln>
            <a:solidFill>
              <a:srgbClr val="CE3418"/>
            </a:solidFill>
            <a:headEnd type="ova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071832" y="4622531"/>
            <a:ext cx="5886306" cy="572723"/>
          </a:xfrm>
          <a:prstGeom prst="rect">
            <a:avLst/>
          </a:prstGeom>
          <a:noFill/>
          <a:ln>
            <a:solidFill>
              <a:srgbClr val="CE3418"/>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9"/>
          </a:p>
        </p:txBody>
      </p:sp>
      <p:sp>
        <p:nvSpPr>
          <p:cNvPr id="27" name="燕尾形 2"/>
          <p:cNvSpPr>
            <a:spLocks noChangeArrowheads="1"/>
          </p:cNvSpPr>
          <p:nvPr/>
        </p:nvSpPr>
        <p:spPr bwMode="auto">
          <a:xfrm>
            <a:off x="8129851" y="354213"/>
            <a:ext cx="1987543"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28"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29"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30"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无线</a:t>
            </a:r>
            <a:r>
              <a:rPr lang="en-US" altLang="zh-CN" b="1" dirty="0" smtClean="0">
                <a:solidFill>
                  <a:schemeClr val="tx1">
                    <a:lumMod val="75000"/>
                    <a:lumOff val="25000"/>
                  </a:schemeClr>
                </a:solidFill>
                <a:latin typeface="微软雅黑" pitchFamily="34" charset="-122"/>
                <a:ea typeface="微软雅黑" pitchFamily="34" charset="-122"/>
                <a:sym typeface="Impact" pitchFamily="34" charset="0"/>
              </a:rPr>
              <a:t>POS</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31"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移动媒体</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32"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latin typeface="微软雅黑" pitchFamily="34" charset="-122"/>
                <a:ea typeface="微软雅黑" pitchFamily="34" charset="-122"/>
                <a:sym typeface="Impact" pitchFamily="34" charset="0"/>
              </a:rPr>
              <a:t>智能抄表</a:t>
            </a:r>
            <a:endParaRPr lang="zh-CN" altLang="en-US" b="1" dirty="0">
              <a:latin typeface="微软雅黑" pitchFamily="34" charset="-122"/>
              <a:ea typeface="微软雅黑" pitchFamily="34" charset="-122"/>
            </a:endParaRPr>
          </a:p>
        </p:txBody>
      </p:sp>
      <p:sp>
        <p:nvSpPr>
          <p:cNvPr id="33"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rPr>
              <a:t>生产及环境监测</a:t>
            </a:r>
            <a:endParaRPr lang="zh-CN" altLang="en-US"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9191228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500"/>
                                        <p:tgtEl>
                                          <p:spTgt spid="3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1"/>
                                        </p:tgtEl>
                                        <p:attrNameLst>
                                          <p:attrName>style.visibility</p:attrName>
                                        </p:attrNameLst>
                                      </p:cBhvr>
                                      <p:to>
                                        <p:strVal val="visible"/>
                                      </p:to>
                                    </p:set>
                                    <p:animEffect transition="in" filter="fade">
                                      <p:cBhvr>
                                        <p:cTn id="10" dur="5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8"/>
          <p:cNvPicPr>
            <a:picLocks noChangeAspect="1" noChangeArrowheads="1"/>
          </p:cNvPicPr>
          <p:nvPr/>
        </p:nvPicPr>
        <p:blipFill>
          <a:blip r:embed="rId2" cstate="print"/>
          <a:srcRect/>
          <a:stretch>
            <a:fillRect/>
          </a:stretch>
        </p:blipFill>
        <p:spPr bwMode="auto">
          <a:xfrm>
            <a:off x="10653486" y="7938"/>
            <a:ext cx="1422627" cy="822325"/>
          </a:xfrm>
          <a:prstGeom prst="rect">
            <a:avLst/>
          </a:prstGeom>
          <a:noFill/>
          <a:ln w="9525">
            <a:noFill/>
            <a:miter lim="800000"/>
            <a:headEnd/>
            <a:tailEnd/>
          </a:ln>
        </p:spPr>
      </p:pic>
      <p:pic>
        <p:nvPicPr>
          <p:cNvPr id="5" name="Picture 11" descr="未标题-1"/>
          <p:cNvPicPr>
            <a:picLocks noChangeAspect="1" noChangeArrowheads="1"/>
          </p:cNvPicPr>
          <p:nvPr/>
        </p:nvPicPr>
        <p:blipFill>
          <a:blip r:embed="rId3" cstate="print"/>
          <a:srcRect/>
          <a:stretch>
            <a:fillRect/>
          </a:stretch>
        </p:blipFill>
        <p:spPr bwMode="auto">
          <a:xfrm>
            <a:off x="660400" y="857250"/>
            <a:ext cx="11537950" cy="276225"/>
          </a:xfrm>
          <a:prstGeom prst="rect">
            <a:avLst/>
          </a:prstGeom>
          <a:noFill/>
          <a:ln w="9525">
            <a:noFill/>
            <a:miter lim="800000"/>
            <a:headEnd/>
            <a:tailEnd/>
          </a:ln>
        </p:spPr>
      </p:pic>
      <p:sp>
        <p:nvSpPr>
          <p:cNvPr id="13" name="燕尾形 2"/>
          <p:cNvSpPr>
            <a:spLocks noChangeArrowheads="1"/>
          </p:cNvSpPr>
          <p:nvPr/>
        </p:nvSpPr>
        <p:spPr bwMode="auto">
          <a:xfrm>
            <a:off x="8039989" y="308464"/>
            <a:ext cx="2090982"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chemeClr val="bg1"/>
              </a:solidFill>
              <a:latin typeface="微软雅黑" panose="020B0503020204020204" pitchFamily="34" charset="-122"/>
              <a:ea typeface="微软雅黑" panose="020B0503020204020204" pitchFamily="34" charset="-122"/>
              <a:sym typeface="宋体" pitchFamily="2" charset="-122"/>
            </a:endParaRPr>
          </a:p>
        </p:txBody>
      </p:sp>
      <p:sp>
        <p:nvSpPr>
          <p:cNvPr id="14"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15"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6"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无线</a:t>
            </a:r>
            <a:r>
              <a:rPr lang="en-US" altLang="zh-CN" b="1" dirty="0" smtClean="0">
                <a:solidFill>
                  <a:schemeClr val="bg1">
                    <a:lumMod val="50000"/>
                  </a:schemeClr>
                </a:solidFill>
                <a:latin typeface="微软雅黑" pitchFamily="34" charset="-122"/>
                <a:ea typeface="微软雅黑" pitchFamily="34" charset="-122"/>
                <a:sym typeface="Impact" pitchFamily="34" charset="0"/>
              </a:rPr>
              <a:t>POS</a:t>
            </a:r>
            <a:endParaRPr lang="zh-CN" altLang="en-US" b="1" dirty="0">
              <a:solidFill>
                <a:schemeClr val="bg1">
                  <a:lumMod val="50000"/>
                </a:schemeClr>
              </a:solidFill>
              <a:latin typeface="微软雅黑" pitchFamily="34" charset="-122"/>
              <a:ea typeface="微软雅黑" pitchFamily="34" charset="-122"/>
            </a:endParaRPr>
          </a:p>
        </p:txBody>
      </p:sp>
      <p:sp>
        <p:nvSpPr>
          <p:cNvPr id="17"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rPr>
              <a:t>移动媒体</a:t>
            </a:r>
            <a:endParaRPr lang="zh-CN" altLang="en-US" b="1" dirty="0">
              <a:solidFill>
                <a:schemeClr val="bg1">
                  <a:lumMod val="50000"/>
                </a:schemeClr>
              </a:solidFill>
              <a:latin typeface="微软雅黑" pitchFamily="34" charset="-122"/>
              <a:ea typeface="微软雅黑" pitchFamily="34" charset="-122"/>
            </a:endParaRPr>
          </a:p>
        </p:txBody>
      </p:sp>
      <p:sp>
        <p:nvSpPr>
          <p:cNvPr id="18"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智能抄表</a:t>
            </a:r>
            <a:endParaRPr lang="zh-CN" altLang="en-US" b="1" dirty="0">
              <a:solidFill>
                <a:schemeClr val="bg1">
                  <a:lumMod val="50000"/>
                </a:schemeClr>
              </a:solidFill>
              <a:latin typeface="微软雅黑" pitchFamily="34" charset="-122"/>
              <a:ea typeface="微软雅黑" pitchFamily="34" charset="-122"/>
            </a:endParaRPr>
          </a:p>
        </p:txBody>
      </p:sp>
      <p:sp>
        <p:nvSpPr>
          <p:cNvPr id="19"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rPr>
              <a:t>生产及环境监测</a:t>
            </a:r>
            <a:endParaRPr lang="zh-CN" altLang="en-US" b="1" dirty="0">
              <a:solidFill>
                <a:schemeClr val="bg1"/>
              </a:solidFill>
              <a:latin typeface="微软雅黑" pitchFamily="34" charset="-122"/>
              <a:ea typeface="微软雅黑" pitchFamily="34" charset="-122"/>
            </a:endParaRPr>
          </a:p>
        </p:txBody>
      </p:sp>
      <p:grpSp>
        <p:nvGrpSpPr>
          <p:cNvPr id="291" name="Group 7"/>
          <p:cNvGrpSpPr/>
          <p:nvPr/>
        </p:nvGrpSpPr>
        <p:grpSpPr>
          <a:xfrm>
            <a:off x="2547045" y="1783627"/>
            <a:ext cx="2384536" cy="1894254"/>
            <a:chOff x="-2715794" y="821160"/>
            <a:chExt cx="2384847" cy="1894254"/>
          </a:xfrm>
        </p:grpSpPr>
        <p:sp>
          <p:nvSpPr>
            <p:cNvPr id="292" name="Rounded Rectangle 39"/>
            <p:cNvSpPr/>
            <p:nvPr/>
          </p:nvSpPr>
          <p:spPr>
            <a:xfrm>
              <a:off x="-2715794" y="821160"/>
              <a:ext cx="2384847" cy="1363037"/>
            </a:xfrm>
            <a:prstGeom prst="roundRect">
              <a:avLst/>
            </a:prstGeom>
            <a:solidFill>
              <a:sysClr val="window" lastClr="FFFFFF"/>
            </a:solidFill>
            <a:ln w="82550" cap="flat" cmpd="sng" algn="ctr">
              <a:solidFill>
                <a:srgbClr val="53548A"/>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293" name="Isosceles Triangle 4"/>
            <p:cNvSpPr/>
            <p:nvPr/>
          </p:nvSpPr>
          <p:spPr>
            <a:xfrm rot="10800000">
              <a:off x="-1649373" y="2169073"/>
              <a:ext cx="197563" cy="546341"/>
            </a:xfrm>
            <a:prstGeom prst="triangle">
              <a:avLst/>
            </a:prstGeom>
            <a:solidFill>
              <a:srgbClr val="53548A"/>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sp>
        <p:nvSpPr>
          <p:cNvPr id="294" name="Title 1"/>
          <p:cNvSpPr txBox="1">
            <a:spLocks/>
          </p:cNvSpPr>
          <p:nvPr/>
        </p:nvSpPr>
        <p:spPr bwMode="gray">
          <a:xfrm>
            <a:off x="881858" y="1004279"/>
            <a:ext cx="11428512" cy="6397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just" defTabSz="912813" rtl="0" eaLnBrk="0" fontAlgn="base" hangingPunct="0">
              <a:spcBef>
                <a:spcPct val="0"/>
              </a:spcBef>
              <a:spcAft>
                <a:spcPct val="0"/>
              </a:spcAft>
              <a:defRPr sz="2600" b="1">
                <a:solidFill>
                  <a:schemeClr val="tx1"/>
                </a:solidFill>
                <a:latin typeface="+mj-lt"/>
                <a:ea typeface="幼圆" pitchFamily="49" charset="-122"/>
                <a:cs typeface="+mj-cs"/>
              </a:defRPr>
            </a:lvl1pPr>
            <a:lvl2pPr algn="just" defTabSz="912813" rtl="0" eaLnBrk="0" fontAlgn="base" hangingPunct="0">
              <a:spcBef>
                <a:spcPct val="0"/>
              </a:spcBef>
              <a:spcAft>
                <a:spcPct val="0"/>
              </a:spcAft>
              <a:defRPr sz="2600" b="1">
                <a:solidFill>
                  <a:schemeClr val="tx1"/>
                </a:solidFill>
                <a:latin typeface="Verdana" pitchFamily="34" charset="0"/>
                <a:ea typeface="幼圆" pitchFamily="49" charset="-122"/>
              </a:defRPr>
            </a:lvl2pPr>
            <a:lvl3pPr algn="just" defTabSz="912813" rtl="0" eaLnBrk="0" fontAlgn="base" hangingPunct="0">
              <a:spcBef>
                <a:spcPct val="0"/>
              </a:spcBef>
              <a:spcAft>
                <a:spcPct val="0"/>
              </a:spcAft>
              <a:defRPr sz="2600" b="1">
                <a:solidFill>
                  <a:schemeClr val="tx1"/>
                </a:solidFill>
                <a:latin typeface="Verdana" pitchFamily="34" charset="0"/>
                <a:ea typeface="幼圆" pitchFamily="49" charset="-122"/>
              </a:defRPr>
            </a:lvl3pPr>
            <a:lvl4pPr algn="just" defTabSz="912813" rtl="0" eaLnBrk="0" fontAlgn="base" hangingPunct="0">
              <a:spcBef>
                <a:spcPct val="0"/>
              </a:spcBef>
              <a:spcAft>
                <a:spcPct val="0"/>
              </a:spcAft>
              <a:defRPr sz="2600" b="1">
                <a:solidFill>
                  <a:schemeClr val="tx1"/>
                </a:solidFill>
                <a:latin typeface="Verdana" pitchFamily="34" charset="0"/>
                <a:ea typeface="幼圆" pitchFamily="49" charset="-122"/>
              </a:defRPr>
            </a:lvl4pPr>
            <a:lvl5pPr algn="just" defTabSz="912813" rtl="0" eaLnBrk="0" fontAlgn="base" hangingPunct="0">
              <a:spcBef>
                <a:spcPct val="0"/>
              </a:spcBef>
              <a:spcAft>
                <a:spcPct val="0"/>
              </a:spcAft>
              <a:defRPr sz="2600" b="1">
                <a:solidFill>
                  <a:schemeClr val="tx1"/>
                </a:solidFill>
                <a:latin typeface="Verdana" pitchFamily="34" charset="0"/>
                <a:ea typeface="幼圆" pitchFamily="49" charset="-122"/>
              </a:defRPr>
            </a:lvl5pPr>
            <a:lvl6pPr marL="457200" algn="just" defTabSz="912813" rtl="0" fontAlgn="base">
              <a:spcBef>
                <a:spcPct val="0"/>
              </a:spcBef>
              <a:spcAft>
                <a:spcPct val="0"/>
              </a:spcAft>
              <a:defRPr sz="3000" b="1">
                <a:solidFill>
                  <a:schemeClr val="tx1"/>
                </a:solidFill>
                <a:latin typeface="Times New Roman" pitchFamily="18" charset="0"/>
                <a:ea typeface="宋体" pitchFamily="2" charset="-122"/>
              </a:defRPr>
            </a:lvl6pPr>
            <a:lvl7pPr marL="914400" algn="just" defTabSz="912813" rtl="0" fontAlgn="base">
              <a:spcBef>
                <a:spcPct val="0"/>
              </a:spcBef>
              <a:spcAft>
                <a:spcPct val="0"/>
              </a:spcAft>
              <a:defRPr sz="3000" b="1">
                <a:solidFill>
                  <a:schemeClr val="tx1"/>
                </a:solidFill>
                <a:latin typeface="Times New Roman" pitchFamily="18" charset="0"/>
                <a:ea typeface="宋体" pitchFamily="2" charset="-122"/>
              </a:defRPr>
            </a:lvl7pPr>
            <a:lvl8pPr marL="1371600" algn="just" defTabSz="912813" rtl="0" fontAlgn="base">
              <a:spcBef>
                <a:spcPct val="0"/>
              </a:spcBef>
              <a:spcAft>
                <a:spcPct val="0"/>
              </a:spcAft>
              <a:defRPr sz="3000" b="1">
                <a:solidFill>
                  <a:schemeClr val="tx1"/>
                </a:solidFill>
                <a:latin typeface="Times New Roman" pitchFamily="18" charset="0"/>
                <a:ea typeface="宋体" pitchFamily="2" charset="-122"/>
              </a:defRPr>
            </a:lvl8pPr>
            <a:lvl9pPr marL="1828800" algn="just" defTabSz="912813" rtl="0" fontAlgn="base">
              <a:spcBef>
                <a:spcPct val="0"/>
              </a:spcBef>
              <a:spcAft>
                <a:spcPct val="0"/>
              </a:spcAft>
              <a:defRPr sz="3000" b="1">
                <a:solidFill>
                  <a:schemeClr val="tx1"/>
                </a:solidFill>
                <a:latin typeface="Times New Roman" pitchFamily="18" charset="0"/>
                <a:ea typeface="宋体" pitchFamily="2" charset="-122"/>
              </a:defRPr>
            </a:lvl9pPr>
          </a:lstStyle>
          <a:p>
            <a:pPr marL="0" marR="0" lvl="0" indent="0" algn="just" defTabSz="912813"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smtClean="0">
                <a:ln>
                  <a:noFill/>
                </a:ln>
                <a:solidFill>
                  <a:sysClr val="windowText" lastClr="000000"/>
                </a:solidFill>
                <a:effectLst/>
                <a:uLnTx/>
                <a:uFillTx/>
                <a:latin typeface="Verdana"/>
                <a:ea typeface="幼圆" pitchFamily="49" charset="-122"/>
              </a:rPr>
              <a:t>案例</a:t>
            </a:r>
            <a:r>
              <a:rPr kumimoji="0" lang="en-US" sz="3200" b="1" i="0" u="none" strike="noStrike" kern="0" cap="none" spc="0" normalizeH="0" baseline="0" noProof="0" smtClean="0">
                <a:ln>
                  <a:noFill/>
                </a:ln>
                <a:solidFill>
                  <a:sysClr val="windowText" lastClr="000000"/>
                </a:solidFill>
                <a:effectLst/>
                <a:uLnTx/>
                <a:uFillTx/>
                <a:latin typeface="Verdana"/>
                <a:ea typeface="幼圆" pitchFamily="49" charset="-122"/>
              </a:rPr>
              <a:t>: </a:t>
            </a:r>
            <a:r>
              <a:rPr kumimoji="0" lang="zh-CN" altLang="en-US" sz="3200" b="1" i="0" u="none" strike="noStrike" kern="0" cap="none" spc="0" normalizeH="0" baseline="0" noProof="0" smtClean="0">
                <a:ln>
                  <a:noFill/>
                </a:ln>
                <a:solidFill>
                  <a:sysClr val="windowText" lastClr="000000"/>
                </a:solidFill>
                <a:effectLst/>
                <a:uLnTx/>
                <a:uFillTx/>
                <a:latin typeface="Verdana"/>
                <a:ea typeface="幼圆" pitchFamily="49" charset="-122"/>
              </a:rPr>
              <a:t>自动化供应量及更新</a:t>
            </a:r>
            <a:endParaRPr kumimoji="0" lang="en-US" sz="3200" b="1" i="0" u="none" strike="noStrike" kern="0" cap="none" spc="0" normalizeH="0" baseline="0" noProof="0" dirty="0">
              <a:ln>
                <a:noFill/>
              </a:ln>
              <a:solidFill>
                <a:sysClr val="windowText" lastClr="000000"/>
              </a:solidFill>
              <a:effectLst/>
              <a:uLnTx/>
              <a:uFillTx/>
              <a:latin typeface="Verdana"/>
              <a:ea typeface="幼圆" pitchFamily="49" charset="-122"/>
            </a:endParaRPr>
          </a:p>
        </p:txBody>
      </p:sp>
      <p:sp>
        <p:nvSpPr>
          <p:cNvPr id="295" name="TextBox 78"/>
          <p:cNvSpPr txBox="1"/>
          <p:nvPr/>
        </p:nvSpPr>
        <p:spPr>
          <a:xfrm>
            <a:off x="2772545" y="5559833"/>
            <a:ext cx="1876770" cy="400110"/>
          </a:xfrm>
          <a:prstGeom prst="rect">
            <a:avLst/>
          </a:prstGeom>
          <a:noFill/>
        </p:spPr>
        <p:txBody>
          <a:bodyPr wrap="square" rtlCol="0">
            <a:spAutoFit/>
          </a:bodyPr>
          <a:lstStyle/>
          <a:p>
            <a:pPr algn="ctr" fontAlgn="base">
              <a:spcBef>
                <a:spcPct val="0"/>
              </a:spcBef>
              <a:spcAft>
                <a:spcPct val="0"/>
              </a:spcAft>
            </a:pPr>
            <a:r>
              <a:rPr lang="zh-CN" altLang="en-US" sz="2000" b="1" dirty="0" smtClean="0">
                <a:solidFill>
                  <a:prstClr val="black"/>
                </a:solidFill>
                <a:latin typeface="Symeteo" pitchFamily="2" charset="0"/>
                <a:ea typeface="黑体" pitchFamily="49" charset="-122"/>
              </a:rPr>
              <a:t>工厂</a:t>
            </a:r>
            <a:endParaRPr lang="en-US" sz="2000" b="1" dirty="0" smtClean="0">
              <a:solidFill>
                <a:prstClr val="black"/>
              </a:solidFill>
              <a:latin typeface="Symeteo" pitchFamily="2" charset="0"/>
              <a:ea typeface="黑体" pitchFamily="49" charset="-122"/>
            </a:endParaRPr>
          </a:p>
        </p:txBody>
      </p:sp>
      <p:sp>
        <p:nvSpPr>
          <p:cNvPr id="296" name="TextBox 252"/>
          <p:cNvSpPr txBox="1"/>
          <p:nvPr/>
        </p:nvSpPr>
        <p:spPr>
          <a:xfrm>
            <a:off x="9581337" y="5559833"/>
            <a:ext cx="2215221" cy="400110"/>
          </a:xfrm>
          <a:prstGeom prst="rect">
            <a:avLst/>
          </a:prstGeom>
          <a:noFill/>
        </p:spPr>
        <p:txBody>
          <a:bodyPr wrap="square" rtlCol="0">
            <a:spAutoFit/>
          </a:bodyPr>
          <a:lstStyle/>
          <a:p>
            <a:pPr algn="ctr" fontAlgn="base">
              <a:spcBef>
                <a:spcPct val="0"/>
              </a:spcBef>
              <a:spcAft>
                <a:spcPct val="0"/>
              </a:spcAft>
            </a:pPr>
            <a:r>
              <a:rPr lang="zh-CN" altLang="en-US" sz="2000" b="1" dirty="0" smtClean="0">
                <a:solidFill>
                  <a:prstClr val="black"/>
                </a:solidFill>
                <a:latin typeface="Symeteo" pitchFamily="2" charset="0"/>
                <a:ea typeface="黑体" pitchFamily="49" charset="-122"/>
              </a:rPr>
              <a:t>家庭安装</a:t>
            </a:r>
            <a:endParaRPr lang="en-US" sz="2000" b="1" dirty="0" smtClean="0">
              <a:solidFill>
                <a:prstClr val="black"/>
              </a:solidFill>
              <a:latin typeface="Symeteo" pitchFamily="2" charset="0"/>
              <a:ea typeface="黑体" pitchFamily="49" charset="-122"/>
            </a:endParaRPr>
          </a:p>
        </p:txBody>
      </p:sp>
      <p:sp>
        <p:nvSpPr>
          <p:cNvPr id="297" name="Rectangle 270"/>
          <p:cNvSpPr/>
          <p:nvPr/>
        </p:nvSpPr>
        <p:spPr>
          <a:xfrm>
            <a:off x="19952" y="5442333"/>
            <a:ext cx="2155666" cy="1406687"/>
          </a:xfrm>
          <a:prstGeom prst="rect">
            <a:avLst/>
          </a:prstGeom>
          <a:gradFill flip="none" rotWithShape="1">
            <a:gsLst>
              <a:gs pos="100000">
                <a:sysClr val="window" lastClr="FFFFFF">
                  <a:lumMod val="75000"/>
                </a:sysClr>
              </a:gs>
              <a:gs pos="0">
                <a:srgbClr val="FFFFFF">
                  <a:alpha val="0"/>
                </a:srgbClr>
              </a:gs>
            </a:gsLst>
            <a:lin ang="0" scaled="1"/>
            <a:tileRect/>
          </a:gradFill>
          <a:ln w="19050" cap="flat" cmpd="sng" algn="ctr">
            <a:gradFill flip="none" rotWithShape="1">
              <a:gsLst>
                <a:gs pos="100000">
                  <a:sysClr val="window" lastClr="FFFFFF">
                    <a:lumMod val="65000"/>
                  </a:sysClr>
                </a:gs>
                <a:gs pos="0">
                  <a:prstClr val="white">
                    <a:alpha val="49000"/>
                  </a:prstClr>
                </a:gs>
              </a:gsLst>
              <a:lin ang="0" scaled="1"/>
              <a:tileRect/>
            </a:gra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pic>
        <p:nvPicPr>
          <p:cNvPr id="298" name="Picture 271" descr="vivint-logo.png"/>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367754" y="5947462"/>
            <a:ext cx="1587437" cy="444541"/>
          </a:xfrm>
          <a:prstGeom prst="rect">
            <a:avLst/>
          </a:prstGeom>
        </p:spPr>
      </p:pic>
      <p:grpSp>
        <p:nvGrpSpPr>
          <p:cNvPr id="299" name="Group 226"/>
          <p:cNvGrpSpPr/>
          <p:nvPr/>
        </p:nvGrpSpPr>
        <p:grpSpPr>
          <a:xfrm>
            <a:off x="7569092" y="1726483"/>
            <a:ext cx="4018086" cy="2033090"/>
            <a:chOff x="7065881" y="996842"/>
            <a:chExt cx="4018609" cy="2033090"/>
          </a:xfrm>
        </p:grpSpPr>
        <p:sp>
          <p:nvSpPr>
            <p:cNvPr id="300" name="Rounded Rectangle 224"/>
            <p:cNvSpPr/>
            <p:nvPr/>
          </p:nvSpPr>
          <p:spPr>
            <a:xfrm>
              <a:off x="7065881" y="996842"/>
              <a:ext cx="4018609" cy="2033090"/>
            </a:xfrm>
            <a:prstGeom prst="roundRect">
              <a:avLst>
                <a:gd name="adj" fmla="val 11197"/>
              </a:avLst>
            </a:prstGeom>
            <a:solidFill>
              <a:sysClr val="window" lastClr="FFFFFF"/>
            </a:solidFill>
            <a:ln w="25400" cap="flat" cmpd="sng" algn="ctr">
              <a:solidFill>
                <a:srgbClr val="53548A"/>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301" name="Group 3"/>
            <p:cNvGrpSpPr/>
            <p:nvPr/>
          </p:nvGrpSpPr>
          <p:grpSpPr>
            <a:xfrm>
              <a:off x="7460012" y="1313333"/>
              <a:ext cx="3624478" cy="1460695"/>
              <a:chOff x="7715422" y="1254719"/>
              <a:chExt cx="3624478" cy="1460695"/>
            </a:xfrm>
          </p:grpSpPr>
          <p:grpSp>
            <p:nvGrpSpPr>
              <p:cNvPr id="302" name="Group 75"/>
              <p:cNvGrpSpPr/>
              <p:nvPr/>
            </p:nvGrpSpPr>
            <p:grpSpPr>
              <a:xfrm>
                <a:off x="7715422" y="1254719"/>
                <a:ext cx="442485" cy="383942"/>
                <a:chOff x="5428169" y="5526987"/>
                <a:chExt cx="487992" cy="423428"/>
              </a:xfrm>
            </p:grpSpPr>
            <p:grpSp>
              <p:nvGrpSpPr>
                <p:cNvPr id="314" name="Group 5"/>
                <p:cNvGrpSpPr>
                  <a:grpSpLocks noChangeAspect="1"/>
                </p:cNvGrpSpPr>
                <p:nvPr/>
              </p:nvGrpSpPr>
              <p:grpSpPr bwMode="gray">
                <a:xfrm>
                  <a:off x="5483440" y="5636385"/>
                  <a:ext cx="363817" cy="312835"/>
                  <a:chOff x="1135" y="3391"/>
                  <a:chExt cx="314" cy="270"/>
                </a:xfrm>
              </p:grpSpPr>
              <p:sp>
                <p:nvSpPr>
                  <p:cNvPr id="316"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sp>
                <p:nvSpPr>
                  <p:cNvPr id="317"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ysClr val="window" lastClr="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grpSp>
            <p:sp>
              <p:nvSpPr>
                <p:cNvPr id="315" name="Isosceles Triangle 43"/>
                <p:cNvSpPr/>
                <p:nvPr/>
              </p:nvSpPr>
              <p:spPr>
                <a:xfrm>
                  <a:off x="5428169" y="5526987"/>
                  <a:ext cx="487992" cy="423428"/>
                </a:xfrm>
                <a:custGeom>
                  <a:avLst/>
                  <a:gdLst>
                    <a:gd name="connsiteX0" fmla="*/ 0 w 2943621"/>
                    <a:gd name="connsiteY0" fmla="*/ 2537605 h 2537605"/>
                    <a:gd name="connsiteX1" fmla="*/ 1471811 w 2943621"/>
                    <a:gd name="connsiteY1" fmla="*/ 0 h 2537605"/>
                    <a:gd name="connsiteX2" fmla="*/ 2943621 w 2943621"/>
                    <a:gd name="connsiteY2" fmla="*/ 2537605 h 2537605"/>
                    <a:gd name="connsiteX3" fmla="*/ 0 w 2943621"/>
                    <a:gd name="connsiteY3" fmla="*/ 2537605 h 2537605"/>
                    <a:gd name="connsiteX0" fmla="*/ 0 w 2943621"/>
                    <a:gd name="connsiteY0" fmla="*/ 2537605 h 2537605"/>
                    <a:gd name="connsiteX1" fmla="*/ 1471811 w 2943621"/>
                    <a:gd name="connsiteY1" fmla="*/ 0 h 2537605"/>
                    <a:gd name="connsiteX2" fmla="*/ 1553937 w 2943621"/>
                    <a:gd name="connsiteY2" fmla="*/ 142955 h 2537605"/>
                    <a:gd name="connsiteX3" fmla="*/ 2943621 w 2943621"/>
                    <a:gd name="connsiteY3" fmla="*/ 2537605 h 2537605"/>
                    <a:gd name="connsiteX4" fmla="*/ 0 w 2943621"/>
                    <a:gd name="connsiteY4" fmla="*/ 2537605 h 2537605"/>
                    <a:gd name="connsiteX0" fmla="*/ 0 w 2943621"/>
                    <a:gd name="connsiteY0" fmla="*/ 2537605 h 2537605"/>
                    <a:gd name="connsiteX1" fmla="*/ 1404330 w 2943621"/>
                    <a:gd name="connsiteY1" fmla="*/ 116357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537605 h 2537605"/>
                    <a:gd name="connsiteX1" fmla="*/ 1391032 w 2943621"/>
                    <a:gd name="connsiteY1" fmla="*/ 142955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0 w 2943621"/>
                    <a:gd name="connsiteY6"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2790511 w 2943621"/>
                    <a:gd name="connsiteY6" fmla="*/ 2477151 h 2477280"/>
                    <a:gd name="connsiteX7" fmla="*/ 0 w 2943621"/>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4489"/>
                    <a:gd name="connsiteY0" fmla="*/ 2477280 h 2477280"/>
                    <a:gd name="connsiteX1" fmla="*/ 1391032 w 2894489"/>
                    <a:gd name="connsiteY1" fmla="*/ 82630 h 2477280"/>
                    <a:gd name="connsiteX2" fmla="*/ 1468636 w 2894489"/>
                    <a:gd name="connsiteY2" fmla="*/ 0 h 2477280"/>
                    <a:gd name="connsiteX3" fmla="*/ 1553937 w 2894489"/>
                    <a:gd name="connsiteY3" fmla="*/ 82630 h 2477280"/>
                    <a:gd name="connsiteX4" fmla="*/ 2872614 w 2894489"/>
                    <a:gd name="connsiteY4" fmla="*/ 2357326 h 2477280"/>
                    <a:gd name="connsiteX5" fmla="*/ 2890365 w 2894489"/>
                    <a:gd name="connsiteY5" fmla="*/ 2457309 h 2477280"/>
                    <a:gd name="connsiteX6" fmla="*/ 2790511 w 2894489"/>
                    <a:gd name="connsiteY6" fmla="*/ 2477151 h 2477280"/>
                    <a:gd name="connsiteX7" fmla="*/ 0 w 2894489"/>
                    <a:gd name="connsiteY7" fmla="*/ 2477280 h 2477280"/>
                    <a:gd name="connsiteX0" fmla="*/ 0 w 2897268"/>
                    <a:gd name="connsiteY0" fmla="*/ 2477280 h 2477280"/>
                    <a:gd name="connsiteX1" fmla="*/ 1391032 w 2897268"/>
                    <a:gd name="connsiteY1" fmla="*/ 82630 h 2477280"/>
                    <a:gd name="connsiteX2" fmla="*/ 1468636 w 2897268"/>
                    <a:gd name="connsiteY2" fmla="*/ 0 h 2477280"/>
                    <a:gd name="connsiteX3" fmla="*/ 1553937 w 2897268"/>
                    <a:gd name="connsiteY3" fmla="*/ 82630 h 2477280"/>
                    <a:gd name="connsiteX4" fmla="*/ 2872614 w 2897268"/>
                    <a:gd name="connsiteY4" fmla="*/ 2357326 h 2477280"/>
                    <a:gd name="connsiteX5" fmla="*/ 2890365 w 2897268"/>
                    <a:gd name="connsiteY5" fmla="*/ 2457309 h 2477280"/>
                    <a:gd name="connsiteX6" fmla="*/ 2790511 w 2897268"/>
                    <a:gd name="connsiteY6" fmla="*/ 2477151 h 2477280"/>
                    <a:gd name="connsiteX7" fmla="*/ 0 w 2897268"/>
                    <a:gd name="connsiteY7" fmla="*/ 2477280 h 2477280"/>
                    <a:gd name="connsiteX0" fmla="*/ 0 w 2897268"/>
                    <a:gd name="connsiteY0" fmla="*/ 2477280 h 2478488"/>
                    <a:gd name="connsiteX1" fmla="*/ 1391032 w 2897268"/>
                    <a:gd name="connsiteY1" fmla="*/ 82630 h 2478488"/>
                    <a:gd name="connsiteX2" fmla="*/ 1468636 w 2897268"/>
                    <a:gd name="connsiteY2" fmla="*/ 0 h 2478488"/>
                    <a:gd name="connsiteX3" fmla="*/ 1553937 w 2897268"/>
                    <a:gd name="connsiteY3" fmla="*/ 82630 h 2478488"/>
                    <a:gd name="connsiteX4" fmla="*/ 2872614 w 2897268"/>
                    <a:gd name="connsiteY4" fmla="*/ 2357326 h 2478488"/>
                    <a:gd name="connsiteX5" fmla="*/ 2890365 w 2897268"/>
                    <a:gd name="connsiteY5" fmla="*/ 2457309 h 2478488"/>
                    <a:gd name="connsiteX6" fmla="*/ 2790511 w 2897268"/>
                    <a:gd name="connsiteY6" fmla="*/ 2477151 h 2478488"/>
                    <a:gd name="connsiteX7" fmla="*/ 0 w 2897268"/>
                    <a:gd name="connsiteY7" fmla="*/ 2477280 h 2478488"/>
                    <a:gd name="connsiteX0" fmla="*/ 0 w 2900690"/>
                    <a:gd name="connsiteY0" fmla="*/ 2477280 h 2477280"/>
                    <a:gd name="connsiteX1" fmla="*/ 1391032 w 2900690"/>
                    <a:gd name="connsiteY1" fmla="*/ 82630 h 2477280"/>
                    <a:gd name="connsiteX2" fmla="*/ 1468636 w 2900690"/>
                    <a:gd name="connsiteY2" fmla="*/ 0 h 2477280"/>
                    <a:gd name="connsiteX3" fmla="*/ 1553937 w 2900690"/>
                    <a:gd name="connsiteY3" fmla="*/ 82630 h 2477280"/>
                    <a:gd name="connsiteX4" fmla="*/ 2872614 w 2900690"/>
                    <a:gd name="connsiteY4" fmla="*/ 2357326 h 2477280"/>
                    <a:gd name="connsiteX5" fmla="*/ 2894803 w 2900690"/>
                    <a:gd name="connsiteY5" fmla="*/ 2448434 h 2477280"/>
                    <a:gd name="connsiteX6" fmla="*/ 2790511 w 2900690"/>
                    <a:gd name="connsiteY6" fmla="*/ 2477151 h 2477280"/>
                    <a:gd name="connsiteX7" fmla="*/ 0 w 2900690"/>
                    <a:gd name="connsiteY7" fmla="*/ 2477280 h 2477280"/>
                    <a:gd name="connsiteX0" fmla="*/ 0 w 2900690"/>
                    <a:gd name="connsiteY0" fmla="*/ 2477280 h 2477375"/>
                    <a:gd name="connsiteX1" fmla="*/ 1391032 w 2900690"/>
                    <a:gd name="connsiteY1" fmla="*/ 82630 h 2477375"/>
                    <a:gd name="connsiteX2" fmla="*/ 1468636 w 2900690"/>
                    <a:gd name="connsiteY2" fmla="*/ 0 h 2477375"/>
                    <a:gd name="connsiteX3" fmla="*/ 1553937 w 2900690"/>
                    <a:gd name="connsiteY3" fmla="*/ 82630 h 2477375"/>
                    <a:gd name="connsiteX4" fmla="*/ 2872614 w 2900690"/>
                    <a:gd name="connsiteY4" fmla="*/ 2357326 h 2477375"/>
                    <a:gd name="connsiteX5" fmla="*/ 2894803 w 2900690"/>
                    <a:gd name="connsiteY5" fmla="*/ 2448434 h 2477375"/>
                    <a:gd name="connsiteX6" fmla="*/ 2790511 w 2900690"/>
                    <a:gd name="connsiteY6" fmla="*/ 2477151 h 2477375"/>
                    <a:gd name="connsiteX7" fmla="*/ 0 w 2900690"/>
                    <a:gd name="connsiteY7" fmla="*/ 2477280 h 2477375"/>
                    <a:gd name="connsiteX0" fmla="*/ 0 w 2897268"/>
                    <a:gd name="connsiteY0" fmla="*/ 2477280 h 2478978"/>
                    <a:gd name="connsiteX1" fmla="*/ 1391032 w 2897268"/>
                    <a:gd name="connsiteY1" fmla="*/ 82630 h 2478978"/>
                    <a:gd name="connsiteX2" fmla="*/ 1468636 w 2897268"/>
                    <a:gd name="connsiteY2" fmla="*/ 0 h 2478978"/>
                    <a:gd name="connsiteX3" fmla="*/ 1553937 w 2897268"/>
                    <a:gd name="connsiteY3" fmla="*/ 82630 h 2478978"/>
                    <a:gd name="connsiteX4" fmla="*/ 2872614 w 2897268"/>
                    <a:gd name="connsiteY4" fmla="*/ 2357326 h 2478978"/>
                    <a:gd name="connsiteX5" fmla="*/ 2890365 w 2897268"/>
                    <a:gd name="connsiteY5" fmla="*/ 2455091 h 2478978"/>
                    <a:gd name="connsiteX6" fmla="*/ 2790511 w 2897268"/>
                    <a:gd name="connsiteY6" fmla="*/ 2477151 h 2478978"/>
                    <a:gd name="connsiteX7" fmla="*/ 0 w 2897268"/>
                    <a:gd name="connsiteY7" fmla="*/ 2477280 h 2478978"/>
                    <a:gd name="connsiteX0" fmla="*/ 0 w 2897268"/>
                    <a:gd name="connsiteY0" fmla="*/ 2477280 h 2477461"/>
                    <a:gd name="connsiteX1" fmla="*/ 1391032 w 2897268"/>
                    <a:gd name="connsiteY1" fmla="*/ 82630 h 2477461"/>
                    <a:gd name="connsiteX2" fmla="*/ 1468636 w 2897268"/>
                    <a:gd name="connsiteY2" fmla="*/ 0 h 2477461"/>
                    <a:gd name="connsiteX3" fmla="*/ 1553937 w 2897268"/>
                    <a:gd name="connsiteY3" fmla="*/ 82630 h 2477461"/>
                    <a:gd name="connsiteX4" fmla="*/ 2872614 w 2897268"/>
                    <a:gd name="connsiteY4" fmla="*/ 2357326 h 2477461"/>
                    <a:gd name="connsiteX5" fmla="*/ 2890365 w 2897268"/>
                    <a:gd name="connsiteY5" fmla="*/ 2455091 h 2477461"/>
                    <a:gd name="connsiteX6" fmla="*/ 2790511 w 2897268"/>
                    <a:gd name="connsiteY6" fmla="*/ 2477151 h 2477461"/>
                    <a:gd name="connsiteX7" fmla="*/ 0 w 2897268"/>
                    <a:gd name="connsiteY7"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0 w 2897268"/>
                    <a:gd name="connsiteY8"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136606 w 2897268"/>
                    <a:gd name="connsiteY8" fmla="*/ 2474932 h 2477461"/>
                    <a:gd name="connsiteX9" fmla="*/ 0 w 2897268"/>
                    <a:gd name="connsiteY9" fmla="*/ 2477280 h 2477461"/>
                    <a:gd name="connsiteX0" fmla="*/ 0 w 2859545"/>
                    <a:gd name="connsiteY0" fmla="*/ 2455090 h 2477461"/>
                    <a:gd name="connsiteX1" fmla="*/ 32314 w 2859545"/>
                    <a:gd name="connsiteY1" fmla="*/ 2357326 h 2477461"/>
                    <a:gd name="connsiteX2" fmla="*/ 1353309 w 2859545"/>
                    <a:gd name="connsiteY2" fmla="*/ 82630 h 2477461"/>
                    <a:gd name="connsiteX3" fmla="*/ 1430913 w 2859545"/>
                    <a:gd name="connsiteY3" fmla="*/ 0 h 2477461"/>
                    <a:gd name="connsiteX4" fmla="*/ 1516214 w 2859545"/>
                    <a:gd name="connsiteY4" fmla="*/ 82630 h 2477461"/>
                    <a:gd name="connsiteX5" fmla="*/ 2834891 w 2859545"/>
                    <a:gd name="connsiteY5" fmla="*/ 2357326 h 2477461"/>
                    <a:gd name="connsiteX6" fmla="*/ 2852642 w 2859545"/>
                    <a:gd name="connsiteY6" fmla="*/ 2455091 h 2477461"/>
                    <a:gd name="connsiteX7" fmla="*/ 2752788 w 2859545"/>
                    <a:gd name="connsiteY7" fmla="*/ 2477151 h 2477461"/>
                    <a:gd name="connsiteX8" fmla="*/ 98883 w 2859545"/>
                    <a:gd name="connsiteY8" fmla="*/ 2474932 h 2477461"/>
                    <a:gd name="connsiteX9" fmla="*/ 0 w 2859545"/>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935 w 2861042"/>
                    <a:gd name="connsiteY0" fmla="*/ 2463966 h 2479334"/>
                    <a:gd name="connsiteX1" fmla="*/ 33811 w 2861042"/>
                    <a:gd name="connsiteY1" fmla="*/ 2357326 h 2479334"/>
                    <a:gd name="connsiteX2" fmla="*/ 1354806 w 2861042"/>
                    <a:gd name="connsiteY2" fmla="*/ 82630 h 2479334"/>
                    <a:gd name="connsiteX3" fmla="*/ 1432410 w 2861042"/>
                    <a:gd name="connsiteY3" fmla="*/ 0 h 2479334"/>
                    <a:gd name="connsiteX4" fmla="*/ 1517711 w 2861042"/>
                    <a:gd name="connsiteY4" fmla="*/ 82630 h 2479334"/>
                    <a:gd name="connsiteX5" fmla="*/ 2836388 w 2861042"/>
                    <a:gd name="connsiteY5" fmla="*/ 2357326 h 2479334"/>
                    <a:gd name="connsiteX6" fmla="*/ 2854139 w 2861042"/>
                    <a:gd name="connsiteY6" fmla="*/ 2455091 h 2479334"/>
                    <a:gd name="connsiteX7" fmla="*/ 2754285 w 2861042"/>
                    <a:gd name="connsiteY7" fmla="*/ 2477151 h 2479334"/>
                    <a:gd name="connsiteX8" fmla="*/ 100380 w 2861042"/>
                    <a:gd name="connsiteY8" fmla="*/ 2474932 h 2479334"/>
                    <a:gd name="connsiteX9" fmla="*/ 5935 w 2861042"/>
                    <a:gd name="connsiteY9" fmla="*/ 2463966 h 2479334"/>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7281 w 2862388"/>
                    <a:gd name="connsiteY0" fmla="*/ 2463966 h 2477461"/>
                    <a:gd name="connsiteX1" fmla="*/ 35157 w 2862388"/>
                    <a:gd name="connsiteY1" fmla="*/ 2357326 h 2477461"/>
                    <a:gd name="connsiteX2" fmla="*/ 1356152 w 2862388"/>
                    <a:gd name="connsiteY2" fmla="*/ 82630 h 2477461"/>
                    <a:gd name="connsiteX3" fmla="*/ 1433756 w 2862388"/>
                    <a:gd name="connsiteY3" fmla="*/ 0 h 2477461"/>
                    <a:gd name="connsiteX4" fmla="*/ 1519057 w 2862388"/>
                    <a:gd name="connsiteY4" fmla="*/ 82630 h 2477461"/>
                    <a:gd name="connsiteX5" fmla="*/ 2837734 w 2862388"/>
                    <a:gd name="connsiteY5" fmla="*/ 2357326 h 2477461"/>
                    <a:gd name="connsiteX6" fmla="*/ 2855485 w 2862388"/>
                    <a:gd name="connsiteY6" fmla="*/ 2455091 h 2477461"/>
                    <a:gd name="connsiteX7" fmla="*/ 2755631 w 2862388"/>
                    <a:gd name="connsiteY7" fmla="*/ 2477151 h 2477461"/>
                    <a:gd name="connsiteX8" fmla="*/ 101726 w 2862388"/>
                    <a:gd name="connsiteY8" fmla="*/ 2474932 h 2477461"/>
                    <a:gd name="connsiteX9" fmla="*/ 7281 w 2862388"/>
                    <a:gd name="connsiteY9" fmla="*/ 2463966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8991 w 2855222"/>
                    <a:gd name="connsiteY0" fmla="*/ 2459528 h 2477461"/>
                    <a:gd name="connsiteX1" fmla="*/ 27991 w 2855222"/>
                    <a:gd name="connsiteY1" fmla="*/ 2357326 h 2477461"/>
                    <a:gd name="connsiteX2" fmla="*/ 1348986 w 2855222"/>
                    <a:gd name="connsiteY2" fmla="*/ 82630 h 2477461"/>
                    <a:gd name="connsiteX3" fmla="*/ 1426590 w 2855222"/>
                    <a:gd name="connsiteY3" fmla="*/ 0 h 2477461"/>
                    <a:gd name="connsiteX4" fmla="*/ 1511891 w 2855222"/>
                    <a:gd name="connsiteY4" fmla="*/ 82630 h 2477461"/>
                    <a:gd name="connsiteX5" fmla="*/ 2830568 w 2855222"/>
                    <a:gd name="connsiteY5" fmla="*/ 2357326 h 2477461"/>
                    <a:gd name="connsiteX6" fmla="*/ 2848319 w 2855222"/>
                    <a:gd name="connsiteY6" fmla="*/ 2455091 h 2477461"/>
                    <a:gd name="connsiteX7" fmla="*/ 2748465 w 2855222"/>
                    <a:gd name="connsiteY7" fmla="*/ 2477151 h 2477461"/>
                    <a:gd name="connsiteX8" fmla="*/ 94560 w 2855222"/>
                    <a:gd name="connsiteY8" fmla="*/ 2474932 h 2477461"/>
                    <a:gd name="connsiteX9" fmla="*/ 8991 w 2855222"/>
                    <a:gd name="connsiteY9" fmla="*/ 2459528 h 247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222" h="2477461">
                      <a:moveTo>
                        <a:pt x="8991" y="2459528"/>
                      </a:moveTo>
                      <a:cubicBezTo>
                        <a:pt x="-11303" y="2429159"/>
                        <a:pt x="6125" y="2401009"/>
                        <a:pt x="27991" y="2357326"/>
                      </a:cubicBezTo>
                      <a:lnTo>
                        <a:pt x="1348986" y="82630"/>
                      </a:lnTo>
                      <a:cubicBezTo>
                        <a:pt x="1374854" y="32862"/>
                        <a:pt x="1391197" y="2143"/>
                        <a:pt x="1426590" y="0"/>
                      </a:cubicBezTo>
                      <a:cubicBezTo>
                        <a:pt x="1467724" y="2143"/>
                        <a:pt x="1483457" y="26512"/>
                        <a:pt x="1511891" y="82630"/>
                      </a:cubicBezTo>
                      <a:lnTo>
                        <a:pt x="2830568" y="2357326"/>
                      </a:lnTo>
                      <a:cubicBezTo>
                        <a:pt x="2854237" y="2403968"/>
                        <a:pt x="2862373" y="2421763"/>
                        <a:pt x="2848319" y="2455091"/>
                      </a:cubicBezTo>
                      <a:cubicBezTo>
                        <a:pt x="2828348" y="2481676"/>
                        <a:pt x="2795064" y="2477194"/>
                        <a:pt x="2748465" y="2477151"/>
                      </a:cubicBezTo>
                      <a:lnTo>
                        <a:pt x="94560" y="2474932"/>
                      </a:lnTo>
                      <a:cubicBezTo>
                        <a:pt x="46066" y="2472756"/>
                        <a:pt x="28638" y="2472799"/>
                        <a:pt x="8991" y="2459528"/>
                      </a:cubicBezTo>
                      <a:close/>
                    </a:path>
                  </a:pathLst>
                </a:custGeom>
                <a:solidFill>
                  <a:srgbClr val="DEDEDE"/>
                </a:solidFill>
                <a:ln w="25400" cap="flat" cmpd="sng" algn="ctr">
                  <a:solidFill>
                    <a:sysClr val="windowText" lastClr="000000"/>
                  </a:solidFill>
                  <a:prstDash val="solid"/>
                </a:ln>
                <a:effectLst>
                  <a:outerShdw blurRad="50800" dist="38100" dir="5400000" algn="tl" rotWithShape="0">
                    <a:srgbClr val="424456">
                      <a:alpha val="33000"/>
                    </a:srgbClr>
                  </a:outerShdw>
                </a:effectLst>
              </p:spPr>
              <p:txBody>
                <a:bodyPr bIns="0" rtlCol="0" anchor="ctr" anchorCtr="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prstClr val="black"/>
                      </a:solidFill>
                      <a:effectLst/>
                      <a:uLnTx/>
                      <a:uFillTx/>
                      <a:latin typeface="Verdana"/>
                    </a:rPr>
                    <a:t>!</a:t>
                  </a:r>
                </a:p>
              </p:txBody>
            </p:sp>
          </p:grpSp>
          <p:sp>
            <p:nvSpPr>
              <p:cNvPr id="303" name="TextBox 105"/>
              <p:cNvSpPr txBox="1"/>
              <p:nvPr/>
            </p:nvSpPr>
            <p:spPr>
              <a:xfrm>
                <a:off x="8205292" y="1284253"/>
                <a:ext cx="3134608" cy="1431161"/>
              </a:xfrm>
              <a:prstGeom prst="rect">
                <a:avLst/>
              </a:prstGeom>
              <a:noFill/>
            </p:spPr>
            <p:txBody>
              <a:bodyPr wrap="square" rtlCol="0">
                <a:noAutofit/>
              </a:bodyPr>
              <a:lstStyle/>
              <a:p>
                <a:pPr marL="0" marR="0" lvl="0" indent="0" defTabSz="914400" eaLnBrk="1" fontAlgn="base" latinLnBrk="0" hangingPunct="1">
                  <a:lnSpc>
                    <a:spcPct val="100000"/>
                  </a:lnSpc>
                  <a:spcBef>
                    <a:spcPts val="1800"/>
                  </a:spcBef>
                  <a:spcAft>
                    <a:spcPct val="0"/>
                  </a:spcAft>
                  <a:buClr>
                    <a:srgbClr val="DEDEDE"/>
                  </a:buClr>
                  <a:buSzTx/>
                  <a:buFontTx/>
                  <a:buNone/>
                  <a:tabLst/>
                  <a:defRPr/>
                </a:pPr>
                <a:r>
                  <a:rPr kumimoji="0" lang="zh-CN" alt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rPr>
                  <a:t>设备运抵无法启用</a:t>
                </a: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a:p>
                <a:pPr marL="0" marR="0" lvl="0" indent="0" defTabSz="914400" eaLnBrk="1" fontAlgn="base" latinLnBrk="0" hangingPunct="1">
                  <a:lnSpc>
                    <a:spcPct val="100000"/>
                  </a:lnSpc>
                  <a:spcBef>
                    <a:spcPts val="1800"/>
                  </a:spcBef>
                  <a:spcAft>
                    <a:spcPct val="0"/>
                  </a:spcAft>
                  <a:buClr>
                    <a:srgbClr val="DEDEDE"/>
                  </a:buClr>
                  <a:buSzTx/>
                  <a:buFontTx/>
                  <a:buNone/>
                  <a:tabLst/>
                  <a:defRPr/>
                </a:pPr>
                <a:r>
                  <a:rPr kumimoji="0" lang="zh-CN" alt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rPr>
                  <a:t>还未形成交易却已产生费用</a:t>
                </a:r>
              </a:p>
              <a:p>
                <a:pPr marL="0" marR="0" lvl="0" indent="0" defTabSz="914400" eaLnBrk="1" fontAlgn="base" latinLnBrk="0" hangingPunct="1">
                  <a:lnSpc>
                    <a:spcPct val="100000"/>
                  </a:lnSpc>
                  <a:spcBef>
                    <a:spcPts val="1800"/>
                  </a:spcBef>
                  <a:spcAft>
                    <a:spcPct val="0"/>
                  </a:spcAft>
                  <a:buClr>
                    <a:srgbClr val="DEDEDE"/>
                  </a:buClr>
                  <a:buSzTx/>
                  <a:buFontTx/>
                  <a:buNone/>
                  <a:tabLst/>
                  <a:defRPr/>
                </a:pPr>
                <a:r>
                  <a:rPr kumimoji="0" lang="zh-CN" alt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rPr>
                  <a:t>安装不可预知</a:t>
                </a: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grpSp>
            <p:nvGrpSpPr>
              <p:cNvPr id="304" name="Group 132"/>
              <p:cNvGrpSpPr/>
              <p:nvPr/>
            </p:nvGrpSpPr>
            <p:grpSpPr>
              <a:xfrm>
                <a:off x="7715422" y="1761021"/>
                <a:ext cx="442485" cy="383942"/>
                <a:chOff x="5428169" y="5526987"/>
                <a:chExt cx="487992" cy="423428"/>
              </a:xfrm>
            </p:grpSpPr>
            <p:grpSp>
              <p:nvGrpSpPr>
                <p:cNvPr id="310" name="Group 5"/>
                <p:cNvGrpSpPr>
                  <a:grpSpLocks noChangeAspect="1"/>
                </p:cNvGrpSpPr>
                <p:nvPr/>
              </p:nvGrpSpPr>
              <p:grpSpPr bwMode="gray">
                <a:xfrm>
                  <a:off x="5483440" y="5636385"/>
                  <a:ext cx="363817" cy="312835"/>
                  <a:chOff x="1135" y="3391"/>
                  <a:chExt cx="314" cy="270"/>
                </a:xfrm>
              </p:grpSpPr>
              <p:sp>
                <p:nvSpPr>
                  <p:cNvPr id="312"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sp>
                <p:nvSpPr>
                  <p:cNvPr id="313"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ysClr val="window" lastClr="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grpSp>
            <p:sp>
              <p:nvSpPr>
                <p:cNvPr id="311" name="Isosceles Triangle 43"/>
                <p:cNvSpPr/>
                <p:nvPr/>
              </p:nvSpPr>
              <p:spPr>
                <a:xfrm>
                  <a:off x="5428169" y="5526987"/>
                  <a:ext cx="487992" cy="423428"/>
                </a:xfrm>
                <a:custGeom>
                  <a:avLst/>
                  <a:gdLst>
                    <a:gd name="connsiteX0" fmla="*/ 0 w 2943621"/>
                    <a:gd name="connsiteY0" fmla="*/ 2537605 h 2537605"/>
                    <a:gd name="connsiteX1" fmla="*/ 1471811 w 2943621"/>
                    <a:gd name="connsiteY1" fmla="*/ 0 h 2537605"/>
                    <a:gd name="connsiteX2" fmla="*/ 2943621 w 2943621"/>
                    <a:gd name="connsiteY2" fmla="*/ 2537605 h 2537605"/>
                    <a:gd name="connsiteX3" fmla="*/ 0 w 2943621"/>
                    <a:gd name="connsiteY3" fmla="*/ 2537605 h 2537605"/>
                    <a:gd name="connsiteX0" fmla="*/ 0 w 2943621"/>
                    <a:gd name="connsiteY0" fmla="*/ 2537605 h 2537605"/>
                    <a:gd name="connsiteX1" fmla="*/ 1471811 w 2943621"/>
                    <a:gd name="connsiteY1" fmla="*/ 0 h 2537605"/>
                    <a:gd name="connsiteX2" fmla="*/ 1553937 w 2943621"/>
                    <a:gd name="connsiteY2" fmla="*/ 142955 h 2537605"/>
                    <a:gd name="connsiteX3" fmla="*/ 2943621 w 2943621"/>
                    <a:gd name="connsiteY3" fmla="*/ 2537605 h 2537605"/>
                    <a:gd name="connsiteX4" fmla="*/ 0 w 2943621"/>
                    <a:gd name="connsiteY4" fmla="*/ 2537605 h 2537605"/>
                    <a:gd name="connsiteX0" fmla="*/ 0 w 2943621"/>
                    <a:gd name="connsiteY0" fmla="*/ 2537605 h 2537605"/>
                    <a:gd name="connsiteX1" fmla="*/ 1404330 w 2943621"/>
                    <a:gd name="connsiteY1" fmla="*/ 116357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537605 h 2537605"/>
                    <a:gd name="connsiteX1" fmla="*/ 1391032 w 2943621"/>
                    <a:gd name="connsiteY1" fmla="*/ 142955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0 w 2943621"/>
                    <a:gd name="connsiteY6"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2790511 w 2943621"/>
                    <a:gd name="connsiteY6" fmla="*/ 2477151 h 2477280"/>
                    <a:gd name="connsiteX7" fmla="*/ 0 w 2943621"/>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4489"/>
                    <a:gd name="connsiteY0" fmla="*/ 2477280 h 2477280"/>
                    <a:gd name="connsiteX1" fmla="*/ 1391032 w 2894489"/>
                    <a:gd name="connsiteY1" fmla="*/ 82630 h 2477280"/>
                    <a:gd name="connsiteX2" fmla="*/ 1468636 w 2894489"/>
                    <a:gd name="connsiteY2" fmla="*/ 0 h 2477280"/>
                    <a:gd name="connsiteX3" fmla="*/ 1553937 w 2894489"/>
                    <a:gd name="connsiteY3" fmla="*/ 82630 h 2477280"/>
                    <a:gd name="connsiteX4" fmla="*/ 2872614 w 2894489"/>
                    <a:gd name="connsiteY4" fmla="*/ 2357326 h 2477280"/>
                    <a:gd name="connsiteX5" fmla="*/ 2890365 w 2894489"/>
                    <a:gd name="connsiteY5" fmla="*/ 2457309 h 2477280"/>
                    <a:gd name="connsiteX6" fmla="*/ 2790511 w 2894489"/>
                    <a:gd name="connsiteY6" fmla="*/ 2477151 h 2477280"/>
                    <a:gd name="connsiteX7" fmla="*/ 0 w 2894489"/>
                    <a:gd name="connsiteY7" fmla="*/ 2477280 h 2477280"/>
                    <a:gd name="connsiteX0" fmla="*/ 0 w 2897268"/>
                    <a:gd name="connsiteY0" fmla="*/ 2477280 h 2477280"/>
                    <a:gd name="connsiteX1" fmla="*/ 1391032 w 2897268"/>
                    <a:gd name="connsiteY1" fmla="*/ 82630 h 2477280"/>
                    <a:gd name="connsiteX2" fmla="*/ 1468636 w 2897268"/>
                    <a:gd name="connsiteY2" fmla="*/ 0 h 2477280"/>
                    <a:gd name="connsiteX3" fmla="*/ 1553937 w 2897268"/>
                    <a:gd name="connsiteY3" fmla="*/ 82630 h 2477280"/>
                    <a:gd name="connsiteX4" fmla="*/ 2872614 w 2897268"/>
                    <a:gd name="connsiteY4" fmla="*/ 2357326 h 2477280"/>
                    <a:gd name="connsiteX5" fmla="*/ 2890365 w 2897268"/>
                    <a:gd name="connsiteY5" fmla="*/ 2457309 h 2477280"/>
                    <a:gd name="connsiteX6" fmla="*/ 2790511 w 2897268"/>
                    <a:gd name="connsiteY6" fmla="*/ 2477151 h 2477280"/>
                    <a:gd name="connsiteX7" fmla="*/ 0 w 2897268"/>
                    <a:gd name="connsiteY7" fmla="*/ 2477280 h 2477280"/>
                    <a:gd name="connsiteX0" fmla="*/ 0 w 2897268"/>
                    <a:gd name="connsiteY0" fmla="*/ 2477280 h 2478488"/>
                    <a:gd name="connsiteX1" fmla="*/ 1391032 w 2897268"/>
                    <a:gd name="connsiteY1" fmla="*/ 82630 h 2478488"/>
                    <a:gd name="connsiteX2" fmla="*/ 1468636 w 2897268"/>
                    <a:gd name="connsiteY2" fmla="*/ 0 h 2478488"/>
                    <a:gd name="connsiteX3" fmla="*/ 1553937 w 2897268"/>
                    <a:gd name="connsiteY3" fmla="*/ 82630 h 2478488"/>
                    <a:gd name="connsiteX4" fmla="*/ 2872614 w 2897268"/>
                    <a:gd name="connsiteY4" fmla="*/ 2357326 h 2478488"/>
                    <a:gd name="connsiteX5" fmla="*/ 2890365 w 2897268"/>
                    <a:gd name="connsiteY5" fmla="*/ 2457309 h 2478488"/>
                    <a:gd name="connsiteX6" fmla="*/ 2790511 w 2897268"/>
                    <a:gd name="connsiteY6" fmla="*/ 2477151 h 2478488"/>
                    <a:gd name="connsiteX7" fmla="*/ 0 w 2897268"/>
                    <a:gd name="connsiteY7" fmla="*/ 2477280 h 2478488"/>
                    <a:gd name="connsiteX0" fmla="*/ 0 w 2900690"/>
                    <a:gd name="connsiteY0" fmla="*/ 2477280 h 2477280"/>
                    <a:gd name="connsiteX1" fmla="*/ 1391032 w 2900690"/>
                    <a:gd name="connsiteY1" fmla="*/ 82630 h 2477280"/>
                    <a:gd name="connsiteX2" fmla="*/ 1468636 w 2900690"/>
                    <a:gd name="connsiteY2" fmla="*/ 0 h 2477280"/>
                    <a:gd name="connsiteX3" fmla="*/ 1553937 w 2900690"/>
                    <a:gd name="connsiteY3" fmla="*/ 82630 h 2477280"/>
                    <a:gd name="connsiteX4" fmla="*/ 2872614 w 2900690"/>
                    <a:gd name="connsiteY4" fmla="*/ 2357326 h 2477280"/>
                    <a:gd name="connsiteX5" fmla="*/ 2894803 w 2900690"/>
                    <a:gd name="connsiteY5" fmla="*/ 2448434 h 2477280"/>
                    <a:gd name="connsiteX6" fmla="*/ 2790511 w 2900690"/>
                    <a:gd name="connsiteY6" fmla="*/ 2477151 h 2477280"/>
                    <a:gd name="connsiteX7" fmla="*/ 0 w 2900690"/>
                    <a:gd name="connsiteY7" fmla="*/ 2477280 h 2477280"/>
                    <a:gd name="connsiteX0" fmla="*/ 0 w 2900690"/>
                    <a:gd name="connsiteY0" fmla="*/ 2477280 h 2477375"/>
                    <a:gd name="connsiteX1" fmla="*/ 1391032 w 2900690"/>
                    <a:gd name="connsiteY1" fmla="*/ 82630 h 2477375"/>
                    <a:gd name="connsiteX2" fmla="*/ 1468636 w 2900690"/>
                    <a:gd name="connsiteY2" fmla="*/ 0 h 2477375"/>
                    <a:gd name="connsiteX3" fmla="*/ 1553937 w 2900690"/>
                    <a:gd name="connsiteY3" fmla="*/ 82630 h 2477375"/>
                    <a:gd name="connsiteX4" fmla="*/ 2872614 w 2900690"/>
                    <a:gd name="connsiteY4" fmla="*/ 2357326 h 2477375"/>
                    <a:gd name="connsiteX5" fmla="*/ 2894803 w 2900690"/>
                    <a:gd name="connsiteY5" fmla="*/ 2448434 h 2477375"/>
                    <a:gd name="connsiteX6" fmla="*/ 2790511 w 2900690"/>
                    <a:gd name="connsiteY6" fmla="*/ 2477151 h 2477375"/>
                    <a:gd name="connsiteX7" fmla="*/ 0 w 2900690"/>
                    <a:gd name="connsiteY7" fmla="*/ 2477280 h 2477375"/>
                    <a:gd name="connsiteX0" fmla="*/ 0 w 2897268"/>
                    <a:gd name="connsiteY0" fmla="*/ 2477280 h 2478978"/>
                    <a:gd name="connsiteX1" fmla="*/ 1391032 w 2897268"/>
                    <a:gd name="connsiteY1" fmla="*/ 82630 h 2478978"/>
                    <a:gd name="connsiteX2" fmla="*/ 1468636 w 2897268"/>
                    <a:gd name="connsiteY2" fmla="*/ 0 h 2478978"/>
                    <a:gd name="connsiteX3" fmla="*/ 1553937 w 2897268"/>
                    <a:gd name="connsiteY3" fmla="*/ 82630 h 2478978"/>
                    <a:gd name="connsiteX4" fmla="*/ 2872614 w 2897268"/>
                    <a:gd name="connsiteY4" fmla="*/ 2357326 h 2478978"/>
                    <a:gd name="connsiteX5" fmla="*/ 2890365 w 2897268"/>
                    <a:gd name="connsiteY5" fmla="*/ 2455091 h 2478978"/>
                    <a:gd name="connsiteX6" fmla="*/ 2790511 w 2897268"/>
                    <a:gd name="connsiteY6" fmla="*/ 2477151 h 2478978"/>
                    <a:gd name="connsiteX7" fmla="*/ 0 w 2897268"/>
                    <a:gd name="connsiteY7" fmla="*/ 2477280 h 2478978"/>
                    <a:gd name="connsiteX0" fmla="*/ 0 w 2897268"/>
                    <a:gd name="connsiteY0" fmla="*/ 2477280 h 2477461"/>
                    <a:gd name="connsiteX1" fmla="*/ 1391032 w 2897268"/>
                    <a:gd name="connsiteY1" fmla="*/ 82630 h 2477461"/>
                    <a:gd name="connsiteX2" fmla="*/ 1468636 w 2897268"/>
                    <a:gd name="connsiteY2" fmla="*/ 0 h 2477461"/>
                    <a:gd name="connsiteX3" fmla="*/ 1553937 w 2897268"/>
                    <a:gd name="connsiteY3" fmla="*/ 82630 h 2477461"/>
                    <a:gd name="connsiteX4" fmla="*/ 2872614 w 2897268"/>
                    <a:gd name="connsiteY4" fmla="*/ 2357326 h 2477461"/>
                    <a:gd name="connsiteX5" fmla="*/ 2890365 w 2897268"/>
                    <a:gd name="connsiteY5" fmla="*/ 2455091 h 2477461"/>
                    <a:gd name="connsiteX6" fmla="*/ 2790511 w 2897268"/>
                    <a:gd name="connsiteY6" fmla="*/ 2477151 h 2477461"/>
                    <a:gd name="connsiteX7" fmla="*/ 0 w 2897268"/>
                    <a:gd name="connsiteY7"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0 w 2897268"/>
                    <a:gd name="connsiteY8"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136606 w 2897268"/>
                    <a:gd name="connsiteY8" fmla="*/ 2474932 h 2477461"/>
                    <a:gd name="connsiteX9" fmla="*/ 0 w 2897268"/>
                    <a:gd name="connsiteY9" fmla="*/ 2477280 h 2477461"/>
                    <a:gd name="connsiteX0" fmla="*/ 0 w 2859545"/>
                    <a:gd name="connsiteY0" fmla="*/ 2455090 h 2477461"/>
                    <a:gd name="connsiteX1" fmla="*/ 32314 w 2859545"/>
                    <a:gd name="connsiteY1" fmla="*/ 2357326 h 2477461"/>
                    <a:gd name="connsiteX2" fmla="*/ 1353309 w 2859545"/>
                    <a:gd name="connsiteY2" fmla="*/ 82630 h 2477461"/>
                    <a:gd name="connsiteX3" fmla="*/ 1430913 w 2859545"/>
                    <a:gd name="connsiteY3" fmla="*/ 0 h 2477461"/>
                    <a:gd name="connsiteX4" fmla="*/ 1516214 w 2859545"/>
                    <a:gd name="connsiteY4" fmla="*/ 82630 h 2477461"/>
                    <a:gd name="connsiteX5" fmla="*/ 2834891 w 2859545"/>
                    <a:gd name="connsiteY5" fmla="*/ 2357326 h 2477461"/>
                    <a:gd name="connsiteX6" fmla="*/ 2852642 w 2859545"/>
                    <a:gd name="connsiteY6" fmla="*/ 2455091 h 2477461"/>
                    <a:gd name="connsiteX7" fmla="*/ 2752788 w 2859545"/>
                    <a:gd name="connsiteY7" fmla="*/ 2477151 h 2477461"/>
                    <a:gd name="connsiteX8" fmla="*/ 98883 w 2859545"/>
                    <a:gd name="connsiteY8" fmla="*/ 2474932 h 2477461"/>
                    <a:gd name="connsiteX9" fmla="*/ 0 w 2859545"/>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935 w 2861042"/>
                    <a:gd name="connsiteY0" fmla="*/ 2463966 h 2479334"/>
                    <a:gd name="connsiteX1" fmla="*/ 33811 w 2861042"/>
                    <a:gd name="connsiteY1" fmla="*/ 2357326 h 2479334"/>
                    <a:gd name="connsiteX2" fmla="*/ 1354806 w 2861042"/>
                    <a:gd name="connsiteY2" fmla="*/ 82630 h 2479334"/>
                    <a:gd name="connsiteX3" fmla="*/ 1432410 w 2861042"/>
                    <a:gd name="connsiteY3" fmla="*/ 0 h 2479334"/>
                    <a:gd name="connsiteX4" fmla="*/ 1517711 w 2861042"/>
                    <a:gd name="connsiteY4" fmla="*/ 82630 h 2479334"/>
                    <a:gd name="connsiteX5" fmla="*/ 2836388 w 2861042"/>
                    <a:gd name="connsiteY5" fmla="*/ 2357326 h 2479334"/>
                    <a:gd name="connsiteX6" fmla="*/ 2854139 w 2861042"/>
                    <a:gd name="connsiteY6" fmla="*/ 2455091 h 2479334"/>
                    <a:gd name="connsiteX7" fmla="*/ 2754285 w 2861042"/>
                    <a:gd name="connsiteY7" fmla="*/ 2477151 h 2479334"/>
                    <a:gd name="connsiteX8" fmla="*/ 100380 w 2861042"/>
                    <a:gd name="connsiteY8" fmla="*/ 2474932 h 2479334"/>
                    <a:gd name="connsiteX9" fmla="*/ 5935 w 2861042"/>
                    <a:gd name="connsiteY9" fmla="*/ 2463966 h 2479334"/>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7281 w 2862388"/>
                    <a:gd name="connsiteY0" fmla="*/ 2463966 h 2477461"/>
                    <a:gd name="connsiteX1" fmla="*/ 35157 w 2862388"/>
                    <a:gd name="connsiteY1" fmla="*/ 2357326 h 2477461"/>
                    <a:gd name="connsiteX2" fmla="*/ 1356152 w 2862388"/>
                    <a:gd name="connsiteY2" fmla="*/ 82630 h 2477461"/>
                    <a:gd name="connsiteX3" fmla="*/ 1433756 w 2862388"/>
                    <a:gd name="connsiteY3" fmla="*/ 0 h 2477461"/>
                    <a:gd name="connsiteX4" fmla="*/ 1519057 w 2862388"/>
                    <a:gd name="connsiteY4" fmla="*/ 82630 h 2477461"/>
                    <a:gd name="connsiteX5" fmla="*/ 2837734 w 2862388"/>
                    <a:gd name="connsiteY5" fmla="*/ 2357326 h 2477461"/>
                    <a:gd name="connsiteX6" fmla="*/ 2855485 w 2862388"/>
                    <a:gd name="connsiteY6" fmla="*/ 2455091 h 2477461"/>
                    <a:gd name="connsiteX7" fmla="*/ 2755631 w 2862388"/>
                    <a:gd name="connsiteY7" fmla="*/ 2477151 h 2477461"/>
                    <a:gd name="connsiteX8" fmla="*/ 101726 w 2862388"/>
                    <a:gd name="connsiteY8" fmla="*/ 2474932 h 2477461"/>
                    <a:gd name="connsiteX9" fmla="*/ 7281 w 2862388"/>
                    <a:gd name="connsiteY9" fmla="*/ 2463966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8991 w 2855222"/>
                    <a:gd name="connsiteY0" fmla="*/ 2459528 h 2477461"/>
                    <a:gd name="connsiteX1" fmla="*/ 27991 w 2855222"/>
                    <a:gd name="connsiteY1" fmla="*/ 2357326 h 2477461"/>
                    <a:gd name="connsiteX2" fmla="*/ 1348986 w 2855222"/>
                    <a:gd name="connsiteY2" fmla="*/ 82630 h 2477461"/>
                    <a:gd name="connsiteX3" fmla="*/ 1426590 w 2855222"/>
                    <a:gd name="connsiteY3" fmla="*/ 0 h 2477461"/>
                    <a:gd name="connsiteX4" fmla="*/ 1511891 w 2855222"/>
                    <a:gd name="connsiteY4" fmla="*/ 82630 h 2477461"/>
                    <a:gd name="connsiteX5" fmla="*/ 2830568 w 2855222"/>
                    <a:gd name="connsiteY5" fmla="*/ 2357326 h 2477461"/>
                    <a:gd name="connsiteX6" fmla="*/ 2848319 w 2855222"/>
                    <a:gd name="connsiteY6" fmla="*/ 2455091 h 2477461"/>
                    <a:gd name="connsiteX7" fmla="*/ 2748465 w 2855222"/>
                    <a:gd name="connsiteY7" fmla="*/ 2477151 h 2477461"/>
                    <a:gd name="connsiteX8" fmla="*/ 94560 w 2855222"/>
                    <a:gd name="connsiteY8" fmla="*/ 2474932 h 2477461"/>
                    <a:gd name="connsiteX9" fmla="*/ 8991 w 2855222"/>
                    <a:gd name="connsiteY9" fmla="*/ 2459528 h 247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222" h="2477461">
                      <a:moveTo>
                        <a:pt x="8991" y="2459528"/>
                      </a:moveTo>
                      <a:cubicBezTo>
                        <a:pt x="-11303" y="2429159"/>
                        <a:pt x="6125" y="2401009"/>
                        <a:pt x="27991" y="2357326"/>
                      </a:cubicBezTo>
                      <a:lnTo>
                        <a:pt x="1348986" y="82630"/>
                      </a:lnTo>
                      <a:cubicBezTo>
                        <a:pt x="1374854" y="32862"/>
                        <a:pt x="1391197" y="2143"/>
                        <a:pt x="1426590" y="0"/>
                      </a:cubicBezTo>
                      <a:cubicBezTo>
                        <a:pt x="1467724" y="2143"/>
                        <a:pt x="1483457" y="26512"/>
                        <a:pt x="1511891" y="82630"/>
                      </a:cubicBezTo>
                      <a:lnTo>
                        <a:pt x="2830568" y="2357326"/>
                      </a:lnTo>
                      <a:cubicBezTo>
                        <a:pt x="2854237" y="2403968"/>
                        <a:pt x="2862373" y="2421763"/>
                        <a:pt x="2848319" y="2455091"/>
                      </a:cubicBezTo>
                      <a:cubicBezTo>
                        <a:pt x="2828348" y="2481676"/>
                        <a:pt x="2795064" y="2477194"/>
                        <a:pt x="2748465" y="2477151"/>
                      </a:cubicBezTo>
                      <a:lnTo>
                        <a:pt x="94560" y="2474932"/>
                      </a:lnTo>
                      <a:cubicBezTo>
                        <a:pt x="46066" y="2472756"/>
                        <a:pt x="28638" y="2472799"/>
                        <a:pt x="8991" y="2459528"/>
                      </a:cubicBezTo>
                      <a:close/>
                    </a:path>
                  </a:pathLst>
                </a:custGeom>
                <a:solidFill>
                  <a:srgbClr val="DEDEDE"/>
                </a:solidFill>
                <a:ln w="25400" cap="flat" cmpd="sng" algn="ctr">
                  <a:solidFill>
                    <a:sysClr val="windowText" lastClr="000000"/>
                  </a:solidFill>
                  <a:prstDash val="solid"/>
                </a:ln>
                <a:effectLst>
                  <a:outerShdw blurRad="50800" dist="38100" dir="5400000" algn="tl" rotWithShape="0">
                    <a:srgbClr val="424456">
                      <a:alpha val="33000"/>
                    </a:srgbClr>
                  </a:outerShdw>
                </a:effectLst>
              </p:spPr>
              <p:txBody>
                <a:bodyPr bIns="0" rtlCol="0" anchor="ctr" anchorCtr="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prstClr val="black"/>
                      </a:solidFill>
                      <a:effectLst/>
                      <a:uLnTx/>
                      <a:uFillTx/>
                      <a:latin typeface="Verdana"/>
                    </a:rPr>
                    <a:t>!</a:t>
                  </a:r>
                </a:p>
              </p:txBody>
            </p:sp>
          </p:grpSp>
          <p:grpSp>
            <p:nvGrpSpPr>
              <p:cNvPr id="305" name="Group 137"/>
              <p:cNvGrpSpPr/>
              <p:nvPr/>
            </p:nvGrpSpPr>
            <p:grpSpPr>
              <a:xfrm>
                <a:off x="7722961" y="2250875"/>
                <a:ext cx="442485" cy="383942"/>
                <a:chOff x="5428169" y="5526987"/>
                <a:chExt cx="487992" cy="423428"/>
              </a:xfrm>
            </p:grpSpPr>
            <p:grpSp>
              <p:nvGrpSpPr>
                <p:cNvPr id="306" name="Group 5"/>
                <p:cNvGrpSpPr>
                  <a:grpSpLocks noChangeAspect="1"/>
                </p:cNvGrpSpPr>
                <p:nvPr/>
              </p:nvGrpSpPr>
              <p:grpSpPr bwMode="gray">
                <a:xfrm>
                  <a:off x="5483440" y="5636385"/>
                  <a:ext cx="363817" cy="312835"/>
                  <a:chOff x="1135" y="3391"/>
                  <a:chExt cx="314" cy="270"/>
                </a:xfrm>
              </p:grpSpPr>
              <p:sp>
                <p:nvSpPr>
                  <p:cNvPr id="308"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sp>
                <p:nvSpPr>
                  <p:cNvPr id="309"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ysClr val="window" lastClr="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grpSp>
            <p:sp>
              <p:nvSpPr>
                <p:cNvPr id="307" name="Isosceles Triangle 43"/>
                <p:cNvSpPr/>
                <p:nvPr/>
              </p:nvSpPr>
              <p:spPr>
                <a:xfrm>
                  <a:off x="5428169" y="5526987"/>
                  <a:ext cx="487992" cy="423428"/>
                </a:xfrm>
                <a:custGeom>
                  <a:avLst/>
                  <a:gdLst>
                    <a:gd name="connsiteX0" fmla="*/ 0 w 2943621"/>
                    <a:gd name="connsiteY0" fmla="*/ 2537605 h 2537605"/>
                    <a:gd name="connsiteX1" fmla="*/ 1471811 w 2943621"/>
                    <a:gd name="connsiteY1" fmla="*/ 0 h 2537605"/>
                    <a:gd name="connsiteX2" fmla="*/ 2943621 w 2943621"/>
                    <a:gd name="connsiteY2" fmla="*/ 2537605 h 2537605"/>
                    <a:gd name="connsiteX3" fmla="*/ 0 w 2943621"/>
                    <a:gd name="connsiteY3" fmla="*/ 2537605 h 2537605"/>
                    <a:gd name="connsiteX0" fmla="*/ 0 w 2943621"/>
                    <a:gd name="connsiteY0" fmla="*/ 2537605 h 2537605"/>
                    <a:gd name="connsiteX1" fmla="*/ 1471811 w 2943621"/>
                    <a:gd name="connsiteY1" fmla="*/ 0 h 2537605"/>
                    <a:gd name="connsiteX2" fmla="*/ 1553937 w 2943621"/>
                    <a:gd name="connsiteY2" fmla="*/ 142955 h 2537605"/>
                    <a:gd name="connsiteX3" fmla="*/ 2943621 w 2943621"/>
                    <a:gd name="connsiteY3" fmla="*/ 2537605 h 2537605"/>
                    <a:gd name="connsiteX4" fmla="*/ 0 w 2943621"/>
                    <a:gd name="connsiteY4" fmla="*/ 2537605 h 2537605"/>
                    <a:gd name="connsiteX0" fmla="*/ 0 w 2943621"/>
                    <a:gd name="connsiteY0" fmla="*/ 2537605 h 2537605"/>
                    <a:gd name="connsiteX1" fmla="*/ 1404330 w 2943621"/>
                    <a:gd name="connsiteY1" fmla="*/ 116357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537605 h 2537605"/>
                    <a:gd name="connsiteX1" fmla="*/ 1391032 w 2943621"/>
                    <a:gd name="connsiteY1" fmla="*/ 142955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0 w 2943621"/>
                    <a:gd name="connsiteY6"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2790511 w 2943621"/>
                    <a:gd name="connsiteY6" fmla="*/ 2477151 h 2477280"/>
                    <a:gd name="connsiteX7" fmla="*/ 0 w 2943621"/>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4489"/>
                    <a:gd name="connsiteY0" fmla="*/ 2477280 h 2477280"/>
                    <a:gd name="connsiteX1" fmla="*/ 1391032 w 2894489"/>
                    <a:gd name="connsiteY1" fmla="*/ 82630 h 2477280"/>
                    <a:gd name="connsiteX2" fmla="*/ 1468636 w 2894489"/>
                    <a:gd name="connsiteY2" fmla="*/ 0 h 2477280"/>
                    <a:gd name="connsiteX3" fmla="*/ 1553937 w 2894489"/>
                    <a:gd name="connsiteY3" fmla="*/ 82630 h 2477280"/>
                    <a:gd name="connsiteX4" fmla="*/ 2872614 w 2894489"/>
                    <a:gd name="connsiteY4" fmla="*/ 2357326 h 2477280"/>
                    <a:gd name="connsiteX5" fmla="*/ 2890365 w 2894489"/>
                    <a:gd name="connsiteY5" fmla="*/ 2457309 h 2477280"/>
                    <a:gd name="connsiteX6" fmla="*/ 2790511 w 2894489"/>
                    <a:gd name="connsiteY6" fmla="*/ 2477151 h 2477280"/>
                    <a:gd name="connsiteX7" fmla="*/ 0 w 2894489"/>
                    <a:gd name="connsiteY7" fmla="*/ 2477280 h 2477280"/>
                    <a:gd name="connsiteX0" fmla="*/ 0 w 2897268"/>
                    <a:gd name="connsiteY0" fmla="*/ 2477280 h 2477280"/>
                    <a:gd name="connsiteX1" fmla="*/ 1391032 w 2897268"/>
                    <a:gd name="connsiteY1" fmla="*/ 82630 h 2477280"/>
                    <a:gd name="connsiteX2" fmla="*/ 1468636 w 2897268"/>
                    <a:gd name="connsiteY2" fmla="*/ 0 h 2477280"/>
                    <a:gd name="connsiteX3" fmla="*/ 1553937 w 2897268"/>
                    <a:gd name="connsiteY3" fmla="*/ 82630 h 2477280"/>
                    <a:gd name="connsiteX4" fmla="*/ 2872614 w 2897268"/>
                    <a:gd name="connsiteY4" fmla="*/ 2357326 h 2477280"/>
                    <a:gd name="connsiteX5" fmla="*/ 2890365 w 2897268"/>
                    <a:gd name="connsiteY5" fmla="*/ 2457309 h 2477280"/>
                    <a:gd name="connsiteX6" fmla="*/ 2790511 w 2897268"/>
                    <a:gd name="connsiteY6" fmla="*/ 2477151 h 2477280"/>
                    <a:gd name="connsiteX7" fmla="*/ 0 w 2897268"/>
                    <a:gd name="connsiteY7" fmla="*/ 2477280 h 2477280"/>
                    <a:gd name="connsiteX0" fmla="*/ 0 w 2897268"/>
                    <a:gd name="connsiteY0" fmla="*/ 2477280 h 2478488"/>
                    <a:gd name="connsiteX1" fmla="*/ 1391032 w 2897268"/>
                    <a:gd name="connsiteY1" fmla="*/ 82630 h 2478488"/>
                    <a:gd name="connsiteX2" fmla="*/ 1468636 w 2897268"/>
                    <a:gd name="connsiteY2" fmla="*/ 0 h 2478488"/>
                    <a:gd name="connsiteX3" fmla="*/ 1553937 w 2897268"/>
                    <a:gd name="connsiteY3" fmla="*/ 82630 h 2478488"/>
                    <a:gd name="connsiteX4" fmla="*/ 2872614 w 2897268"/>
                    <a:gd name="connsiteY4" fmla="*/ 2357326 h 2478488"/>
                    <a:gd name="connsiteX5" fmla="*/ 2890365 w 2897268"/>
                    <a:gd name="connsiteY5" fmla="*/ 2457309 h 2478488"/>
                    <a:gd name="connsiteX6" fmla="*/ 2790511 w 2897268"/>
                    <a:gd name="connsiteY6" fmla="*/ 2477151 h 2478488"/>
                    <a:gd name="connsiteX7" fmla="*/ 0 w 2897268"/>
                    <a:gd name="connsiteY7" fmla="*/ 2477280 h 2478488"/>
                    <a:gd name="connsiteX0" fmla="*/ 0 w 2900690"/>
                    <a:gd name="connsiteY0" fmla="*/ 2477280 h 2477280"/>
                    <a:gd name="connsiteX1" fmla="*/ 1391032 w 2900690"/>
                    <a:gd name="connsiteY1" fmla="*/ 82630 h 2477280"/>
                    <a:gd name="connsiteX2" fmla="*/ 1468636 w 2900690"/>
                    <a:gd name="connsiteY2" fmla="*/ 0 h 2477280"/>
                    <a:gd name="connsiteX3" fmla="*/ 1553937 w 2900690"/>
                    <a:gd name="connsiteY3" fmla="*/ 82630 h 2477280"/>
                    <a:gd name="connsiteX4" fmla="*/ 2872614 w 2900690"/>
                    <a:gd name="connsiteY4" fmla="*/ 2357326 h 2477280"/>
                    <a:gd name="connsiteX5" fmla="*/ 2894803 w 2900690"/>
                    <a:gd name="connsiteY5" fmla="*/ 2448434 h 2477280"/>
                    <a:gd name="connsiteX6" fmla="*/ 2790511 w 2900690"/>
                    <a:gd name="connsiteY6" fmla="*/ 2477151 h 2477280"/>
                    <a:gd name="connsiteX7" fmla="*/ 0 w 2900690"/>
                    <a:gd name="connsiteY7" fmla="*/ 2477280 h 2477280"/>
                    <a:gd name="connsiteX0" fmla="*/ 0 w 2900690"/>
                    <a:gd name="connsiteY0" fmla="*/ 2477280 h 2477375"/>
                    <a:gd name="connsiteX1" fmla="*/ 1391032 w 2900690"/>
                    <a:gd name="connsiteY1" fmla="*/ 82630 h 2477375"/>
                    <a:gd name="connsiteX2" fmla="*/ 1468636 w 2900690"/>
                    <a:gd name="connsiteY2" fmla="*/ 0 h 2477375"/>
                    <a:gd name="connsiteX3" fmla="*/ 1553937 w 2900690"/>
                    <a:gd name="connsiteY3" fmla="*/ 82630 h 2477375"/>
                    <a:gd name="connsiteX4" fmla="*/ 2872614 w 2900690"/>
                    <a:gd name="connsiteY4" fmla="*/ 2357326 h 2477375"/>
                    <a:gd name="connsiteX5" fmla="*/ 2894803 w 2900690"/>
                    <a:gd name="connsiteY5" fmla="*/ 2448434 h 2477375"/>
                    <a:gd name="connsiteX6" fmla="*/ 2790511 w 2900690"/>
                    <a:gd name="connsiteY6" fmla="*/ 2477151 h 2477375"/>
                    <a:gd name="connsiteX7" fmla="*/ 0 w 2900690"/>
                    <a:gd name="connsiteY7" fmla="*/ 2477280 h 2477375"/>
                    <a:gd name="connsiteX0" fmla="*/ 0 w 2897268"/>
                    <a:gd name="connsiteY0" fmla="*/ 2477280 h 2478978"/>
                    <a:gd name="connsiteX1" fmla="*/ 1391032 w 2897268"/>
                    <a:gd name="connsiteY1" fmla="*/ 82630 h 2478978"/>
                    <a:gd name="connsiteX2" fmla="*/ 1468636 w 2897268"/>
                    <a:gd name="connsiteY2" fmla="*/ 0 h 2478978"/>
                    <a:gd name="connsiteX3" fmla="*/ 1553937 w 2897268"/>
                    <a:gd name="connsiteY3" fmla="*/ 82630 h 2478978"/>
                    <a:gd name="connsiteX4" fmla="*/ 2872614 w 2897268"/>
                    <a:gd name="connsiteY4" fmla="*/ 2357326 h 2478978"/>
                    <a:gd name="connsiteX5" fmla="*/ 2890365 w 2897268"/>
                    <a:gd name="connsiteY5" fmla="*/ 2455091 h 2478978"/>
                    <a:gd name="connsiteX6" fmla="*/ 2790511 w 2897268"/>
                    <a:gd name="connsiteY6" fmla="*/ 2477151 h 2478978"/>
                    <a:gd name="connsiteX7" fmla="*/ 0 w 2897268"/>
                    <a:gd name="connsiteY7" fmla="*/ 2477280 h 2478978"/>
                    <a:gd name="connsiteX0" fmla="*/ 0 w 2897268"/>
                    <a:gd name="connsiteY0" fmla="*/ 2477280 h 2477461"/>
                    <a:gd name="connsiteX1" fmla="*/ 1391032 w 2897268"/>
                    <a:gd name="connsiteY1" fmla="*/ 82630 h 2477461"/>
                    <a:gd name="connsiteX2" fmla="*/ 1468636 w 2897268"/>
                    <a:gd name="connsiteY2" fmla="*/ 0 h 2477461"/>
                    <a:gd name="connsiteX3" fmla="*/ 1553937 w 2897268"/>
                    <a:gd name="connsiteY3" fmla="*/ 82630 h 2477461"/>
                    <a:gd name="connsiteX4" fmla="*/ 2872614 w 2897268"/>
                    <a:gd name="connsiteY4" fmla="*/ 2357326 h 2477461"/>
                    <a:gd name="connsiteX5" fmla="*/ 2890365 w 2897268"/>
                    <a:gd name="connsiteY5" fmla="*/ 2455091 h 2477461"/>
                    <a:gd name="connsiteX6" fmla="*/ 2790511 w 2897268"/>
                    <a:gd name="connsiteY6" fmla="*/ 2477151 h 2477461"/>
                    <a:gd name="connsiteX7" fmla="*/ 0 w 2897268"/>
                    <a:gd name="connsiteY7"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0 w 2897268"/>
                    <a:gd name="connsiteY8"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136606 w 2897268"/>
                    <a:gd name="connsiteY8" fmla="*/ 2474932 h 2477461"/>
                    <a:gd name="connsiteX9" fmla="*/ 0 w 2897268"/>
                    <a:gd name="connsiteY9" fmla="*/ 2477280 h 2477461"/>
                    <a:gd name="connsiteX0" fmla="*/ 0 w 2859545"/>
                    <a:gd name="connsiteY0" fmla="*/ 2455090 h 2477461"/>
                    <a:gd name="connsiteX1" fmla="*/ 32314 w 2859545"/>
                    <a:gd name="connsiteY1" fmla="*/ 2357326 h 2477461"/>
                    <a:gd name="connsiteX2" fmla="*/ 1353309 w 2859545"/>
                    <a:gd name="connsiteY2" fmla="*/ 82630 h 2477461"/>
                    <a:gd name="connsiteX3" fmla="*/ 1430913 w 2859545"/>
                    <a:gd name="connsiteY3" fmla="*/ 0 h 2477461"/>
                    <a:gd name="connsiteX4" fmla="*/ 1516214 w 2859545"/>
                    <a:gd name="connsiteY4" fmla="*/ 82630 h 2477461"/>
                    <a:gd name="connsiteX5" fmla="*/ 2834891 w 2859545"/>
                    <a:gd name="connsiteY5" fmla="*/ 2357326 h 2477461"/>
                    <a:gd name="connsiteX6" fmla="*/ 2852642 w 2859545"/>
                    <a:gd name="connsiteY6" fmla="*/ 2455091 h 2477461"/>
                    <a:gd name="connsiteX7" fmla="*/ 2752788 w 2859545"/>
                    <a:gd name="connsiteY7" fmla="*/ 2477151 h 2477461"/>
                    <a:gd name="connsiteX8" fmla="*/ 98883 w 2859545"/>
                    <a:gd name="connsiteY8" fmla="*/ 2474932 h 2477461"/>
                    <a:gd name="connsiteX9" fmla="*/ 0 w 2859545"/>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935 w 2861042"/>
                    <a:gd name="connsiteY0" fmla="*/ 2463966 h 2479334"/>
                    <a:gd name="connsiteX1" fmla="*/ 33811 w 2861042"/>
                    <a:gd name="connsiteY1" fmla="*/ 2357326 h 2479334"/>
                    <a:gd name="connsiteX2" fmla="*/ 1354806 w 2861042"/>
                    <a:gd name="connsiteY2" fmla="*/ 82630 h 2479334"/>
                    <a:gd name="connsiteX3" fmla="*/ 1432410 w 2861042"/>
                    <a:gd name="connsiteY3" fmla="*/ 0 h 2479334"/>
                    <a:gd name="connsiteX4" fmla="*/ 1517711 w 2861042"/>
                    <a:gd name="connsiteY4" fmla="*/ 82630 h 2479334"/>
                    <a:gd name="connsiteX5" fmla="*/ 2836388 w 2861042"/>
                    <a:gd name="connsiteY5" fmla="*/ 2357326 h 2479334"/>
                    <a:gd name="connsiteX6" fmla="*/ 2854139 w 2861042"/>
                    <a:gd name="connsiteY6" fmla="*/ 2455091 h 2479334"/>
                    <a:gd name="connsiteX7" fmla="*/ 2754285 w 2861042"/>
                    <a:gd name="connsiteY7" fmla="*/ 2477151 h 2479334"/>
                    <a:gd name="connsiteX8" fmla="*/ 100380 w 2861042"/>
                    <a:gd name="connsiteY8" fmla="*/ 2474932 h 2479334"/>
                    <a:gd name="connsiteX9" fmla="*/ 5935 w 2861042"/>
                    <a:gd name="connsiteY9" fmla="*/ 2463966 h 2479334"/>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7281 w 2862388"/>
                    <a:gd name="connsiteY0" fmla="*/ 2463966 h 2477461"/>
                    <a:gd name="connsiteX1" fmla="*/ 35157 w 2862388"/>
                    <a:gd name="connsiteY1" fmla="*/ 2357326 h 2477461"/>
                    <a:gd name="connsiteX2" fmla="*/ 1356152 w 2862388"/>
                    <a:gd name="connsiteY2" fmla="*/ 82630 h 2477461"/>
                    <a:gd name="connsiteX3" fmla="*/ 1433756 w 2862388"/>
                    <a:gd name="connsiteY3" fmla="*/ 0 h 2477461"/>
                    <a:gd name="connsiteX4" fmla="*/ 1519057 w 2862388"/>
                    <a:gd name="connsiteY4" fmla="*/ 82630 h 2477461"/>
                    <a:gd name="connsiteX5" fmla="*/ 2837734 w 2862388"/>
                    <a:gd name="connsiteY5" fmla="*/ 2357326 h 2477461"/>
                    <a:gd name="connsiteX6" fmla="*/ 2855485 w 2862388"/>
                    <a:gd name="connsiteY6" fmla="*/ 2455091 h 2477461"/>
                    <a:gd name="connsiteX7" fmla="*/ 2755631 w 2862388"/>
                    <a:gd name="connsiteY7" fmla="*/ 2477151 h 2477461"/>
                    <a:gd name="connsiteX8" fmla="*/ 101726 w 2862388"/>
                    <a:gd name="connsiteY8" fmla="*/ 2474932 h 2477461"/>
                    <a:gd name="connsiteX9" fmla="*/ 7281 w 2862388"/>
                    <a:gd name="connsiteY9" fmla="*/ 2463966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8991 w 2855222"/>
                    <a:gd name="connsiteY0" fmla="*/ 2459528 h 2477461"/>
                    <a:gd name="connsiteX1" fmla="*/ 27991 w 2855222"/>
                    <a:gd name="connsiteY1" fmla="*/ 2357326 h 2477461"/>
                    <a:gd name="connsiteX2" fmla="*/ 1348986 w 2855222"/>
                    <a:gd name="connsiteY2" fmla="*/ 82630 h 2477461"/>
                    <a:gd name="connsiteX3" fmla="*/ 1426590 w 2855222"/>
                    <a:gd name="connsiteY3" fmla="*/ 0 h 2477461"/>
                    <a:gd name="connsiteX4" fmla="*/ 1511891 w 2855222"/>
                    <a:gd name="connsiteY4" fmla="*/ 82630 h 2477461"/>
                    <a:gd name="connsiteX5" fmla="*/ 2830568 w 2855222"/>
                    <a:gd name="connsiteY5" fmla="*/ 2357326 h 2477461"/>
                    <a:gd name="connsiteX6" fmla="*/ 2848319 w 2855222"/>
                    <a:gd name="connsiteY6" fmla="*/ 2455091 h 2477461"/>
                    <a:gd name="connsiteX7" fmla="*/ 2748465 w 2855222"/>
                    <a:gd name="connsiteY7" fmla="*/ 2477151 h 2477461"/>
                    <a:gd name="connsiteX8" fmla="*/ 94560 w 2855222"/>
                    <a:gd name="connsiteY8" fmla="*/ 2474932 h 2477461"/>
                    <a:gd name="connsiteX9" fmla="*/ 8991 w 2855222"/>
                    <a:gd name="connsiteY9" fmla="*/ 2459528 h 247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222" h="2477461">
                      <a:moveTo>
                        <a:pt x="8991" y="2459528"/>
                      </a:moveTo>
                      <a:cubicBezTo>
                        <a:pt x="-11303" y="2429159"/>
                        <a:pt x="6125" y="2401009"/>
                        <a:pt x="27991" y="2357326"/>
                      </a:cubicBezTo>
                      <a:lnTo>
                        <a:pt x="1348986" y="82630"/>
                      </a:lnTo>
                      <a:cubicBezTo>
                        <a:pt x="1374854" y="32862"/>
                        <a:pt x="1391197" y="2143"/>
                        <a:pt x="1426590" y="0"/>
                      </a:cubicBezTo>
                      <a:cubicBezTo>
                        <a:pt x="1467724" y="2143"/>
                        <a:pt x="1483457" y="26512"/>
                        <a:pt x="1511891" y="82630"/>
                      </a:cubicBezTo>
                      <a:lnTo>
                        <a:pt x="2830568" y="2357326"/>
                      </a:lnTo>
                      <a:cubicBezTo>
                        <a:pt x="2854237" y="2403968"/>
                        <a:pt x="2862373" y="2421763"/>
                        <a:pt x="2848319" y="2455091"/>
                      </a:cubicBezTo>
                      <a:cubicBezTo>
                        <a:pt x="2828348" y="2481676"/>
                        <a:pt x="2795064" y="2477194"/>
                        <a:pt x="2748465" y="2477151"/>
                      </a:cubicBezTo>
                      <a:lnTo>
                        <a:pt x="94560" y="2474932"/>
                      </a:lnTo>
                      <a:cubicBezTo>
                        <a:pt x="46066" y="2472756"/>
                        <a:pt x="28638" y="2472799"/>
                        <a:pt x="8991" y="2459528"/>
                      </a:cubicBezTo>
                      <a:close/>
                    </a:path>
                  </a:pathLst>
                </a:custGeom>
                <a:solidFill>
                  <a:srgbClr val="DEDEDE"/>
                </a:solidFill>
                <a:ln w="25400" cap="flat" cmpd="sng" algn="ctr">
                  <a:solidFill>
                    <a:sysClr val="windowText" lastClr="000000"/>
                  </a:solidFill>
                  <a:prstDash val="solid"/>
                </a:ln>
                <a:effectLst>
                  <a:outerShdw blurRad="50800" dist="38100" dir="5400000" algn="tl" rotWithShape="0">
                    <a:srgbClr val="424456">
                      <a:alpha val="33000"/>
                    </a:srgbClr>
                  </a:outerShdw>
                </a:effectLst>
              </p:spPr>
              <p:txBody>
                <a:bodyPr bIns="0" rtlCol="0" anchor="ctr" anchorCtr="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prstClr val="black"/>
                      </a:solidFill>
                      <a:effectLst/>
                      <a:uLnTx/>
                      <a:uFillTx/>
                      <a:latin typeface="Verdana"/>
                    </a:rPr>
                    <a:t>!</a:t>
                  </a:r>
                </a:p>
              </p:txBody>
            </p:sp>
          </p:grpSp>
        </p:grpSp>
      </p:grpSp>
      <p:grpSp>
        <p:nvGrpSpPr>
          <p:cNvPr id="318" name="Group 18"/>
          <p:cNvGrpSpPr/>
          <p:nvPr/>
        </p:nvGrpSpPr>
        <p:grpSpPr>
          <a:xfrm>
            <a:off x="2714973" y="1928063"/>
            <a:ext cx="1928035" cy="772284"/>
            <a:chOff x="2315724" y="1198422"/>
            <a:chExt cx="1928286" cy="772284"/>
          </a:xfrm>
        </p:grpSpPr>
        <p:sp>
          <p:nvSpPr>
            <p:cNvPr id="319" name="TextBox 227"/>
            <p:cNvSpPr txBox="1"/>
            <p:nvPr/>
          </p:nvSpPr>
          <p:spPr>
            <a:xfrm>
              <a:off x="2956512" y="1198422"/>
              <a:ext cx="1287498" cy="707886"/>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rPr>
                <a:t>设备测试合格</a:t>
              </a: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grpSp>
          <p:nvGrpSpPr>
            <p:cNvPr id="320" name="Group 121"/>
            <p:cNvGrpSpPr/>
            <p:nvPr/>
          </p:nvGrpSpPr>
          <p:grpSpPr bwMode="gray">
            <a:xfrm>
              <a:off x="2315724" y="1472256"/>
              <a:ext cx="498450" cy="498450"/>
              <a:chOff x="1678700" y="5176731"/>
              <a:chExt cx="762000" cy="761999"/>
            </a:xfrm>
          </p:grpSpPr>
          <p:sp>
            <p:nvSpPr>
              <p:cNvPr id="321" name="Oval 122"/>
              <p:cNvSpPr/>
              <p:nvPr/>
            </p:nvSpPr>
            <p:spPr bwMode="gray">
              <a:xfrm>
                <a:off x="1678700" y="5176731"/>
                <a:ext cx="762000" cy="761999"/>
              </a:xfrm>
              <a:prstGeom prst="ellipse">
                <a:avLst/>
              </a:prstGeom>
              <a:gradFill flip="none" rotWithShape="1">
                <a:gsLst>
                  <a:gs pos="60000">
                    <a:srgbClr val="A04DA3"/>
                  </a:gs>
                  <a:gs pos="0">
                    <a:srgbClr val="A04DA3">
                      <a:lumMod val="50000"/>
                    </a:srgbClr>
                  </a:gs>
                </a:gsLst>
                <a:lin ang="16200000" scaled="0"/>
                <a:tileRect/>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322" name="Group 5"/>
              <p:cNvGrpSpPr>
                <a:grpSpLocks noChangeAspect="1"/>
              </p:cNvGrpSpPr>
              <p:nvPr/>
            </p:nvGrpSpPr>
            <p:grpSpPr bwMode="gray">
              <a:xfrm>
                <a:off x="1789120" y="5351464"/>
                <a:ext cx="498477" cy="428625"/>
                <a:chOff x="1135" y="3391"/>
                <a:chExt cx="314" cy="270"/>
              </a:xfrm>
            </p:grpSpPr>
            <p:sp>
              <p:nvSpPr>
                <p:cNvPr id="323"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sp>
              <p:nvSpPr>
                <p:cNvPr id="324"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ysClr val="window" lastClr="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grpSp>
        </p:grpSp>
      </p:grpSp>
      <p:grpSp>
        <p:nvGrpSpPr>
          <p:cNvPr id="325" name="Group 129"/>
          <p:cNvGrpSpPr/>
          <p:nvPr/>
        </p:nvGrpSpPr>
        <p:grpSpPr>
          <a:xfrm>
            <a:off x="8395252" y="4252748"/>
            <a:ext cx="1073204" cy="757875"/>
            <a:chOff x="1344920" y="1574836"/>
            <a:chExt cx="5136983" cy="3627156"/>
          </a:xfrm>
        </p:grpSpPr>
        <p:sp>
          <p:nvSpPr>
            <p:cNvPr id="326" name="Rounded Rectangle 131"/>
            <p:cNvSpPr/>
            <p:nvPr/>
          </p:nvSpPr>
          <p:spPr>
            <a:xfrm>
              <a:off x="1344920" y="1574836"/>
              <a:ext cx="5136983" cy="3627156"/>
            </a:xfrm>
            <a:prstGeom prst="roundRect">
              <a:avLst>
                <a:gd name="adj" fmla="val 9709"/>
              </a:avLst>
            </a:prstGeom>
            <a:solidFill>
              <a:sysClr val="window" lastClr="FFFFFF">
                <a:lumMod val="65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327" name="Rounded Rectangle 142"/>
            <p:cNvSpPr/>
            <p:nvPr/>
          </p:nvSpPr>
          <p:spPr>
            <a:xfrm>
              <a:off x="1497319" y="1751830"/>
              <a:ext cx="4838253" cy="3282534"/>
            </a:xfrm>
            <a:prstGeom prst="roundRect">
              <a:avLst>
                <a:gd name="adj" fmla="val 9709"/>
              </a:avLst>
            </a:prstGeom>
            <a:solidFill>
              <a:sysClr val="window" lastClr="FFFFFF">
                <a:lumMod val="75000"/>
              </a:sysClr>
            </a:solidFill>
            <a:ln w="28575" cap="flat" cmpd="sng" algn="ctr">
              <a:solidFill>
                <a:sysClr val="window" lastClr="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328" name="Rectangle 143"/>
            <p:cNvSpPr/>
            <p:nvPr/>
          </p:nvSpPr>
          <p:spPr>
            <a:xfrm>
              <a:off x="3493831" y="2190258"/>
              <a:ext cx="2220558" cy="1273360"/>
            </a:xfrm>
            <a:prstGeom prst="rect">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329" name="Group 144"/>
            <p:cNvGrpSpPr/>
            <p:nvPr/>
          </p:nvGrpSpPr>
          <p:grpSpPr>
            <a:xfrm>
              <a:off x="3603430" y="3976539"/>
              <a:ext cx="556120" cy="556120"/>
              <a:chOff x="3603430" y="3976539"/>
              <a:chExt cx="556120" cy="556120"/>
            </a:xfrm>
            <a:solidFill>
              <a:srgbClr val="424456"/>
            </a:solidFill>
          </p:grpSpPr>
          <p:sp>
            <p:nvSpPr>
              <p:cNvPr id="336" name="Rectangle 342"/>
              <p:cNvSpPr/>
              <p:nvPr/>
            </p:nvSpPr>
            <p:spPr>
              <a:xfrm>
                <a:off x="3726999" y="4103271"/>
                <a:ext cx="310056" cy="304404"/>
              </a:xfrm>
              <a:custGeom>
                <a:avLst/>
                <a:gdLst/>
                <a:ahLst/>
                <a:cxnLst/>
                <a:rect l="l" t="t" r="r" b="b"/>
                <a:pathLst>
                  <a:path w="393597" h="386422">
                    <a:moveTo>
                      <a:pt x="136930" y="0"/>
                    </a:moveTo>
                    <a:lnTo>
                      <a:pt x="257662" y="0"/>
                    </a:lnTo>
                    <a:lnTo>
                      <a:pt x="257662" y="148752"/>
                    </a:lnTo>
                    <a:lnTo>
                      <a:pt x="393597" y="148752"/>
                    </a:lnTo>
                    <a:lnTo>
                      <a:pt x="393597" y="255729"/>
                    </a:lnTo>
                    <a:lnTo>
                      <a:pt x="257662" y="255729"/>
                    </a:lnTo>
                    <a:lnTo>
                      <a:pt x="257662" y="386422"/>
                    </a:lnTo>
                    <a:lnTo>
                      <a:pt x="136930" y="386422"/>
                    </a:lnTo>
                    <a:lnTo>
                      <a:pt x="136930" y="255729"/>
                    </a:lnTo>
                    <a:lnTo>
                      <a:pt x="0" y="255729"/>
                    </a:lnTo>
                    <a:lnTo>
                      <a:pt x="0" y="148752"/>
                    </a:lnTo>
                    <a:lnTo>
                      <a:pt x="136930" y="148752"/>
                    </a:lnTo>
                    <a:close/>
                  </a:path>
                </a:pathLst>
              </a:cu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337" name="Donut 170"/>
              <p:cNvSpPr/>
              <p:nvPr/>
            </p:nvSpPr>
            <p:spPr>
              <a:xfrm>
                <a:off x="3603430" y="3976539"/>
                <a:ext cx="556120" cy="556120"/>
              </a:xfrm>
              <a:prstGeom prst="donut">
                <a:avLst>
                  <a:gd name="adj" fmla="val 7784"/>
                </a:avLst>
              </a:pr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Verdana"/>
                </a:endParaRPr>
              </a:p>
            </p:txBody>
          </p:sp>
        </p:grpSp>
        <p:grpSp>
          <p:nvGrpSpPr>
            <p:cNvPr id="330" name="Group 145"/>
            <p:cNvGrpSpPr/>
            <p:nvPr/>
          </p:nvGrpSpPr>
          <p:grpSpPr>
            <a:xfrm>
              <a:off x="5069785" y="3968291"/>
              <a:ext cx="556120" cy="556120"/>
              <a:chOff x="5069785" y="3968291"/>
              <a:chExt cx="556120" cy="556120"/>
            </a:xfrm>
          </p:grpSpPr>
          <p:grpSp>
            <p:nvGrpSpPr>
              <p:cNvPr id="332" name="Group 147"/>
              <p:cNvGrpSpPr/>
              <p:nvPr/>
            </p:nvGrpSpPr>
            <p:grpSpPr>
              <a:xfrm>
                <a:off x="5198040" y="4108040"/>
                <a:ext cx="294873" cy="264413"/>
                <a:chOff x="704824" y="3346888"/>
                <a:chExt cx="576618" cy="517051"/>
              </a:xfrm>
              <a:solidFill>
                <a:srgbClr val="8B5D3D"/>
              </a:solidFill>
            </p:grpSpPr>
            <p:sp>
              <p:nvSpPr>
                <p:cNvPr id="334" name="Freeform 44"/>
                <p:cNvSpPr>
                  <a:spLocks noEditPoints="1"/>
                </p:cNvSpPr>
                <p:nvPr/>
              </p:nvSpPr>
              <p:spPr bwMode="auto">
                <a:xfrm>
                  <a:off x="704824" y="3346888"/>
                  <a:ext cx="576618" cy="517051"/>
                </a:xfrm>
                <a:custGeom>
                  <a:avLst/>
                  <a:gdLst/>
                  <a:ahLst/>
                  <a:cxnLst>
                    <a:cxn ang="0">
                      <a:pos x="159" y="5"/>
                    </a:cxn>
                    <a:cxn ang="0">
                      <a:pos x="153" y="0"/>
                    </a:cxn>
                    <a:cxn ang="0">
                      <a:pos x="137" y="0"/>
                    </a:cxn>
                    <a:cxn ang="0">
                      <a:pos x="131" y="5"/>
                    </a:cxn>
                    <a:cxn ang="0">
                      <a:pos x="131" y="15"/>
                    </a:cxn>
                    <a:cxn ang="0">
                      <a:pos x="159" y="42"/>
                    </a:cxn>
                    <a:cxn ang="0">
                      <a:pos x="159" y="5"/>
                    </a:cxn>
                    <a:cxn ang="0">
                      <a:pos x="198" y="94"/>
                    </a:cxn>
                    <a:cxn ang="0">
                      <a:pos x="109" y="5"/>
                    </a:cxn>
                    <a:cxn ang="0">
                      <a:pos x="94" y="5"/>
                    </a:cxn>
                    <a:cxn ang="0">
                      <a:pos x="5" y="94"/>
                    </a:cxn>
                    <a:cxn ang="0">
                      <a:pos x="5" y="109"/>
                    </a:cxn>
                    <a:cxn ang="0">
                      <a:pos x="12" y="112"/>
                    </a:cxn>
                    <a:cxn ang="0">
                      <a:pos x="20" y="109"/>
                    </a:cxn>
                    <a:cxn ang="0">
                      <a:pos x="101" y="28"/>
                    </a:cxn>
                    <a:cxn ang="0">
                      <a:pos x="183" y="109"/>
                    </a:cxn>
                    <a:cxn ang="0">
                      <a:pos x="198" y="109"/>
                    </a:cxn>
                    <a:cxn ang="0">
                      <a:pos x="198" y="94"/>
                    </a:cxn>
                    <a:cxn ang="0">
                      <a:pos x="28" y="112"/>
                    </a:cxn>
                    <a:cxn ang="0">
                      <a:pos x="28" y="171"/>
                    </a:cxn>
                    <a:cxn ang="0">
                      <a:pos x="38" y="181"/>
                    </a:cxn>
                    <a:cxn ang="0">
                      <a:pos x="84" y="181"/>
                    </a:cxn>
                    <a:cxn ang="0">
                      <a:pos x="84" y="127"/>
                    </a:cxn>
                    <a:cxn ang="0">
                      <a:pos x="88" y="123"/>
                    </a:cxn>
                    <a:cxn ang="0">
                      <a:pos x="114" y="123"/>
                    </a:cxn>
                    <a:cxn ang="0">
                      <a:pos x="118" y="127"/>
                    </a:cxn>
                    <a:cxn ang="0">
                      <a:pos x="118" y="181"/>
                    </a:cxn>
                    <a:cxn ang="0">
                      <a:pos x="165" y="181"/>
                    </a:cxn>
                    <a:cxn ang="0">
                      <a:pos x="175" y="171"/>
                    </a:cxn>
                    <a:cxn ang="0">
                      <a:pos x="175" y="113"/>
                    </a:cxn>
                    <a:cxn ang="0">
                      <a:pos x="101" y="39"/>
                    </a:cxn>
                    <a:cxn ang="0">
                      <a:pos x="28" y="112"/>
                    </a:cxn>
                  </a:cxnLst>
                  <a:rect l="0" t="0" r="r" b="b"/>
                  <a:pathLst>
                    <a:path w="202" h="181">
                      <a:moveTo>
                        <a:pt x="159" y="5"/>
                      </a:moveTo>
                      <a:cubicBezTo>
                        <a:pt x="159" y="2"/>
                        <a:pt x="156" y="0"/>
                        <a:pt x="153" y="0"/>
                      </a:cubicBezTo>
                      <a:cubicBezTo>
                        <a:pt x="137" y="0"/>
                        <a:pt x="137" y="0"/>
                        <a:pt x="137" y="0"/>
                      </a:cubicBezTo>
                      <a:cubicBezTo>
                        <a:pt x="134" y="0"/>
                        <a:pt x="131" y="2"/>
                        <a:pt x="131" y="5"/>
                      </a:cubicBezTo>
                      <a:cubicBezTo>
                        <a:pt x="131" y="15"/>
                        <a:pt x="131" y="15"/>
                        <a:pt x="131" y="15"/>
                      </a:cubicBezTo>
                      <a:cubicBezTo>
                        <a:pt x="159" y="42"/>
                        <a:pt x="159" y="42"/>
                        <a:pt x="159" y="42"/>
                      </a:cubicBezTo>
                      <a:lnTo>
                        <a:pt x="159" y="5"/>
                      </a:lnTo>
                      <a:close/>
                      <a:moveTo>
                        <a:pt x="198" y="94"/>
                      </a:moveTo>
                      <a:cubicBezTo>
                        <a:pt x="109" y="5"/>
                        <a:pt x="109" y="5"/>
                        <a:pt x="109" y="5"/>
                      </a:cubicBezTo>
                      <a:cubicBezTo>
                        <a:pt x="105" y="0"/>
                        <a:pt x="98" y="0"/>
                        <a:pt x="94" y="5"/>
                      </a:cubicBezTo>
                      <a:cubicBezTo>
                        <a:pt x="5" y="94"/>
                        <a:pt x="5" y="94"/>
                        <a:pt x="5" y="94"/>
                      </a:cubicBezTo>
                      <a:cubicBezTo>
                        <a:pt x="0" y="98"/>
                        <a:pt x="0" y="105"/>
                        <a:pt x="5" y="109"/>
                      </a:cubicBezTo>
                      <a:cubicBezTo>
                        <a:pt x="7" y="111"/>
                        <a:pt x="9" y="112"/>
                        <a:pt x="12" y="112"/>
                      </a:cubicBezTo>
                      <a:cubicBezTo>
                        <a:pt x="15" y="112"/>
                        <a:pt x="18" y="111"/>
                        <a:pt x="20" y="109"/>
                      </a:cubicBezTo>
                      <a:cubicBezTo>
                        <a:pt x="101" y="28"/>
                        <a:pt x="101" y="28"/>
                        <a:pt x="101" y="28"/>
                      </a:cubicBezTo>
                      <a:cubicBezTo>
                        <a:pt x="183" y="109"/>
                        <a:pt x="183" y="109"/>
                        <a:pt x="183" y="109"/>
                      </a:cubicBezTo>
                      <a:cubicBezTo>
                        <a:pt x="187" y="113"/>
                        <a:pt x="194" y="113"/>
                        <a:pt x="198" y="109"/>
                      </a:cubicBezTo>
                      <a:cubicBezTo>
                        <a:pt x="202" y="105"/>
                        <a:pt x="202" y="98"/>
                        <a:pt x="198" y="94"/>
                      </a:cubicBezTo>
                      <a:close/>
                      <a:moveTo>
                        <a:pt x="28" y="112"/>
                      </a:moveTo>
                      <a:cubicBezTo>
                        <a:pt x="28" y="171"/>
                        <a:pt x="28" y="171"/>
                        <a:pt x="28" y="171"/>
                      </a:cubicBezTo>
                      <a:cubicBezTo>
                        <a:pt x="28" y="177"/>
                        <a:pt x="33" y="181"/>
                        <a:pt x="38" y="181"/>
                      </a:cubicBezTo>
                      <a:cubicBezTo>
                        <a:pt x="84" y="181"/>
                        <a:pt x="84" y="181"/>
                        <a:pt x="84" y="181"/>
                      </a:cubicBezTo>
                      <a:cubicBezTo>
                        <a:pt x="84" y="127"/>
                        <a:pt x="84" y="127"/>
                        <a:pt x="84" y="127"/>
                      </a:cubicBezTo>
                      <a:cubicBezTo>
                        <a:pt x="84" y="125"/>
                        <a:pt x="86" y="123"/>
                        <a:pt x="88" y="123"/>
                      </a:cubicBezTo>
                      <a:cubicBezTo>
                        <a:pt x="114" y="123"/>
                        <a:pt x="114" y="123"/>
                        <a:pt x="114" y="123"/>
                      </a:cubicBezTo>
                      <a:cubicBezTo>
                        <a:pt x="116" y="123"/>
                        <a:pt x="118" y="125"/>
                        <a:pt x="118" y="127"/>
                      </a:cubicBezTo>
                      <a:cubicBezTo>
                        <a:pt x="118" y="181"/>
                        <a:pt x="118" y="181"/>
                        <a:pt x="118" y="181"/>
                      </a:cubicBezTo>
                      <a:cubicBezTo>
                        <a:pt x="165" y="181"/>
                        <a:pt x="165" y="181"/>
                        <a:pt x="165" y="181"/>
                      </a:cubicBezTo>
                      <a:cubicBezTo>
                        <a:pt x="171" y="181"/>
                        <a:pt x="175" y="177"/>
                        <a:pt x="175" y="171"/>
                      </a:cubicBezTo>
                      <a:cubicBezTo>
                        <a:pt x="175" y="113"/>
                        <a:pt x="175" y="113"/>
                        <a:pt x="175" y="113"/>
                      </a:cubicBezTo>
                      <a:cubicBezTo>
                        <a:pt x="101" y="39"/>
                        <a:pt x="101" y="39"/>
                        <a:pt x="101" y="39"/>
                      </a:cubicBezTo>
                      <a:lnTo>
                        <a:pt x="28" y="112"/>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Symeteo" pitchFamily="2" charset="0"/>
                    <a:ea typeface="黑体" pitchFamily="49" charset="-122"/>
                  </a:endParaRPr>
                </a:p>
              </p:txBody>
            </p:sp>
            <p:sp>
              <p:nvSpPr>
                <p:cNvPr id="335" name="Rectangle 156"/>
                <p:cNvSpPr/>
                <p:nvPr/>
              </p:nvSpPr>
              <p:spPr>
                <a:xfrm>
                  <a:off x="941867" y="3647043"/>
                  <a:ext cx="137633" cy="216896"/>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Arial"/>
                  </a:endParaRPr>
                </a:p>
              </p:txBody>
            </p:sp>
          </p:grpSp>
          <p:sp>
            <p:nvSpPr>
              <p:cNvPr id="333" name="Donut 148"/>
              <p:cNvSpPr/>
              <p:nvPr/>
            </p:nvSpPr>
            <p:spPr>
              <a:xfrm>
                <a:off x="5069785" y="3968291"/>
                <a:ext cx="556120" cy="556120"/>
              </a:xfrm>
              <a:prstGeom prst="donut">
                <a:avLst>
                  <a:gd name="adj" fmla="val 7784"/>
                </a:avLst>
              </a:prstGeom>
              <a:solidFill>
                <a:srgbClr val="CC49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Verdana"/>
                </a:endParaRPr>
              </a:p>
            </p:txBody>
          </p:sp>
        </p:grpSp>
        <p:sp>
          <p:nvSpPr>
            <p:cNvPr id="331" name="Oval 146"/>
            <p:cNvSpPr/>
            <p:nvPr/>
          </p:nvSpPr>
          <p:spPr>
            <a:xfrm>
              <a:off x="1831338" y="2217345"/>
              <a:ext cx="1390921" cy="1178981"/>
            </a:xfrm>
            <a:prstGeom prst="ellipse">
              <a:avLst/>
            </a:prstGeom>
            <a:pattFill prst="smCheck">
              <a:fgClr>
                <a:sysClr val="windowText" lastClr="000000"/>
              </a:fgClr>
              <a:bgClr>
                <a:sysClr val="window" lastClr="FFFFFF">
                  <a:lumMod val="65000"/>
                </a:sysClr>
              </a:bgClr>
            </a:patt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grpSp>
        <p:nvGrpSpPr>
          <p:cNvPr id="338" name="Group 23"/>
          <p:cNvGrpSpPr/>
          <p:nvPr/>
        </p:nvGrpSpPr>
        <p:grpSpPr>
          <a:xfrm>
            <a:off x="2431661" y="1783628"/>
            <a:ext cx="2298821" cy="1225569"/>
            <a:chOff x="-3134906" y="1124502"/>
            <a:chExt cx="2299120" cy="1225569"/>
          </a:xfrm>
        </p:grpSpPr>
        <p:sp>
          <p:nvSpPr>
            <p:cNvPr id="339" name="Rounded Rectangle 22"/>
            <p:cNvSpPr/>
            <p:nvPr/>
          </p:nvSpPr>
          <p:spPr>
            <a:xfrm>
              <a:off x="-3134906" y="1124502"/>
              <a:ext cx="2186529" cy="1225569"/>
            </a:xfrm>
            <a:prstGeom prst="roundRect">
              <a:avLst/>
            </a:prstGeom>
            <a:solidFill>
              <a:srgbClr val="FFFFF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340" name="Group 171"/>
            <p:cNvGrpSpPr/>
            <p:nvPr/>
          </p:nvGrpSpPr>
          <p:grpSpPr>
            <a:xfrm>
              <a:off x="-3060242" y="1206379"/>
              <a:ext cx="2224456" cy="1015663"/>
              <a:chOff x="2315724" y="1198422"/>
              <a:chExt cx="2224456" cy="1015663"/>
            </a:xfrm>
          </p:grpSpPr>
          <p:sp>
            <p:nvSpPr>
              <p:cNvPr id="341" name="TextBox 172"/>
              <p:cNvSpPr txBox="1"/>
              <p:nvPr/>
            </p:nvSpPr>
            <p:spPr>
              <a:xfrm>
                <a:off x="2844058" y="1198422"/>
                <a:ext cx="1696122" cy="1015663"/>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rPr>
                  <a:t>货运过程中不产生费用</a:t>
                </a:r>
                <a:endParaRPr kumimoji="0" lang="en-US" altLang="zh-CN"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grpSp>
            <p:nvGrpSpPr>
              <p:cNvPr id="342" name="Group 173"/>
              <p:cNvGrpSpPr/>
              <p:nvPr/>
            </p:nvGrpSpPr>
            <p:grpSpPr bwMode="gray">
              <a:xfrm>
                <a:off x="2315724" y="1472256"/>
                <a:ext cx="498450" cy="498450"/>
                <a:chOff x="1678700" y="5176731"/>
                <a:chExt cx="762000" cy="761999"/>
              </a:xfrm>
            </p:grpSpPr>
            <p:sp>
              <p:nvSpPr>
                <p:cNvPr id="343" name="Oval 174"/>
                <p:cNvSpPr/>
                <p:nvPr/>
              </p:nvSpPr>
              <p:spPr bwMode="gray">
                <a:xfrm>
                  <a:off x="1678700" y="5176731"/>
                  <a:ext cx="762000" cy="761999"/>
                </a:xfrm>
                <a:prstGeom prst="ellipse">
                  <a:avLst/>
                </a:prstGeom>
                <a:gradFill flip="none" rotWithShape="1">
                  <a:gsLst>
                    <a:gs pos="60000">
                      <a:srgbClr val="A04DA3"/>
                    </a:gs>
                    <a:gs pos="0">
                      <a:srgbClr val="A04DA3">
                        <a:lumMod val="50000"/>
                      </a:srgbClr>
                    </a:gs>
                  </a:gsLst>
                  <a:lin ang="16200000" scaled="0"/>
                  <a:tileRect/>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344" name="Group 5"/>
                <p:cNvGrpSpPr>
                  <a:grpSpLocks noChangeAspect="1"/>
                </p:cNvGrpSpPr>
                <p:nvPr/>
              </p:nvGrpSpPr>
              <p:grpSpPr bwMode="gray">
                <a:xfrm>
                  <a:off x="1789120" y="5351464"/>
                  <a:ext cx="498477" cy="428625"/>
                  <a:chOff x="1135" y="3391"/>
                  <a:chExt cx="314" cy="270"/>
                </a:xfrm>
              </p:grpSpPr>
              <p:sp>
                <p:nvSpPr>
                  <p:cNvPr id="345"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sp>
                <p:nvSpPr>
                  <p:cNvPr id="346"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ysClr val="window" lastClr="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grpSp>
          </p:grpSp>
        </p:grpSp>
      </p:grpSp>
      <p:grpSp>
        <p:nvGrpSpPr>
          <p:cNvPr id="347" name="Group 178"/>
          <p:cNvGrpSpPr/>
          <p:nvPr/>
        </p:nvGrpSpPr>
        <p:grpSpPr>
          <a:xfrm>
            <a:off x="2411104" y="1783841"/>
            <a:ext cx="2298821" cy="1225569"/>
            <a:chOff x="-3134906" y="1124502"/>
            <a:chExt cx="2299120" cy="1225569"/>
          </a:xfrm>
        </p:grpSpPr>
        <p:sp>
          <p:nvSpPr>
            <p:cNvPr id="348" name="Rounded Rectangle 179"/>
            <p:cNvSpPr/>
            <p:nvPr/>
          </p:nvSpPr>
          <p:spPr>
            <a:xfrm>
              <a:off x="-3134906" y="1124502"/>
              <a:ext cx="2186529" cy="1225569"/>
            </a:xfrm>
            <a:prstGeom prst="roundRect">
              <a:avLst/>
            </a:prstGeom>
            <a:solidFill>
              <a:srgbClr val="FFFFF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349" name="Group 180"/>
            <p:cNvGrpSpPr/>
            <p:nvPr/>
          </p:nvGrpSpPr>
          <p:grpSpPr>
            <a:xfrm>
              <a:off x="-3060242" y="1400612"/>
              <a:ext cx="2224456" cy="707886"/>
              <a:chOff x="2315724" y="1392655"/>
              <a:chExt cx="2224456" cy="707886"/>
            </a:xfrm>
          </p:grpSpPr>
          <p:sp>
            <p:nvSpPr>
              <p:cNvPr id="350" name="TextBox 181"/>
              <p:cNvSpPr txBox="1"/>
              <p:nvPr/>
            </p:nvSpPr>
            <p:spPr>
              <a:xfrm>
                <a:off x="2844058" y="1392655"/>
                <a:ext cx="1696122" cy="707886"/>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rPr>
                  <a:t>安装成功</a:t>
                </a:r>
                <a:endParaRPr kumimoji="0" lang="en-US" altLang="zh-CN"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grpSp>
            <p:nvGrpSpPr>
              <p:cNvPr id="351" name="Group 182"/>
              <p:cNvGrpSpPr/>
              <p:nvPr/>
            </p:nvGrpSpPr>
            <p:grpSpPr bwMode="gray">
              <a:xfrm>
                <a:off x="2315724" y="1472256"/>
                <a:ext cx="498450" cy="498450"/>
                <a:chOff x="1678700" y="5176731"/>
                <a:chExt cx="762000" cy="761999"/>
              </a:xfrm>
            </p:grpSpPr>
            <p:sp>
              <p:nvSpPr>
                <p:cNvPr id="352" name="Oval 183"/>
                <p:cNvSpPr/>
                <p:nvPr/>
              </p:nvSpPr>
              <p:spPr bwMode="gray">
                <a:xfrm>
                  <a:off x="1678700" y="5176731"/>
                  <a:ext cx="762000" cy="761999"/>
                </a:xfrm>
                <a:prstGeom prst="ellipse">
                  <a:avLst/>
                </a:prstGeom>
                <a:gradFill flip="none" rotWithShape="1">
                  <a:gsLst>
                    <a:gs pos="60000">
                      <a:srgbClr val="A04DA3"/>
                    </a:gs>
                    <a:gs pos="0">
                      <a:srgbClr val="A04DA3">
                        <a:lumMod val="50000"/>
                      </a:srgbClr>
                    </a:gs>
                  </a:gsLst>
                  <a:lin ang="16200000" scaled="0"/>
                  <a:tileRect/>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353" name="Group 5"/>
                <p:cNvGrpSpPr>
                  <a:grpSpLocks noChangeAspect="1"/>
                </p:cNvGrpSpPr>
                <p:nvPr/>
              </p:nvGrpSpPr>
              <p:grpSpPr bwMode="gray">
                <a:xfrm>
                  <a:off x="1789120" y="5351464"/>
                  <a:ext cx="498477" cy="428625"/>
                  <a:chOff x="1135" y="3391"/>
                  <a:chExt cx="314" cy="270"/>
                </a:xfrm>
              </p:grpSpPr>
              <p:sp>
                <p:nvSpPr>
                  <p:cNvPr id="354"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sp>
                <p:nvSpPr>
                  <p:cNvPr id="355"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ysClr val="window" lastClr="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grpSp>
          </p:grpSp>
        </p:grpSp>
      </p:grpSp>
      <p:grpSp>
        <p:nvGrpSpPr>
          <p:cNvPr id="356" name="Group 187"/>
          <p:cNvGrpSpPr/>
          <p:nvPr/>
        </p:nvGrpSpPr>
        <p:grpSpPr>
          <a:xfrm>
            <a:off x="2463160" y="1940261"/>
            <a:ext cx="2344853" cy="1225569"/>
            <a:chOff x="-3075138" y="1124502"/>
            <a:chExt cx="2345158" cy="1225569"/>
          </a:xfrm>
        </p:grpSpPr>
        <p:sp>
          <p:nvSpPr>
            <p:cNvPr id="357" name="Rounded Rectangle 188"/>
            <p:cNvSpPr/>
            <p:nvPr/>
          </p:nvSpPr>
          <p:spPr>
            <a:xfrm>
              <a:off x="-3075138" y="1124502"/>
              <a:ext cx="2186529" cy="1225569"/>
            </a:xfrm>
            <a:prstGeom prst="roundRect">
              <a:avLst/>
            </a:prstGeom>
            <a:solidFill>
              <a:srgbClr val="FFFFF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358" name="Group 189"/>
            <p:cNvGrpSpPr/>
            <p:nvPr/>
          </p:nvGrpSpPr>
          <p:grpSpPr>
            <a:xfrm>
              <a:off x="-3060242" y="1251202"/>
              <a:ext cx="2330262" cy="727461"/>
              <a:chOff x="2315724" y="1243245"/>
              <a:chExt cx="2330262" cy="727461"/>
            </a:xfrm>
          </p:grpSpPr>
          <p:sp>
            <p:nvSpPr>
              <p:cNvPr id="359" name="TextBox 190"/>
              <p:cNvSpPr txBox="1"/>
              <p:nvPr/>
            </p:nvSpPr>
            <p:spPr>
              <a:xfrm>
                <a:off x="2844057" y="1243245"/>
                <a:ext cx="1801929" cy="707886"/>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rPr>
                  <a:t>设备激活，固件升级</a:t>
                </a: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grpSp>
            <p:nvGrpSpPr>
              <p:cNvPr id="360" name="Group 191"/>
              <p:cNvGrpSpPr/>
              <p:nvPr/>
            </p:nvGrpSpPr>
            <p:grpSpPr bwMode="gray">
              <a:xfrm>
                <a:off x="2315724" y="1472256"/>
                <a:ext cx="498450" cy="498450"/>
                <a:chOff x="1678700" y="5176731"/>
                <a:chExt cx="762000" cy="761999"/>
              </a:xfrm>
            </p:grpSpPr>
            <p:sp>
              <p:nvSpPr>
                <p:cNvPr id="361" name="Oval 192"/>
                <p:cNvSpPr/>
                <p:nvPr/>
              </p:nvSpPr>
              <p:spPr bwMode="gray">
                <a:xfrm>
                  <a:off x="1678700" y="5176731"/>
                  <a:ext cx="762000" cy="761999"/>
                </a:xfrm>
                <a:prstGeom prst="ellipse">
                  <a:avLst/>
                </a:prstGeom>
                <a:gradFill flip="none" rotWithShape="1">
                  <a:gsLst>
                    <a:gs pos="60000">
                      <a:srgbClr val="A04DA3"/>
                    </a:gs>
                    <a:gs pos="0">
                      <a:srgbClr val="A04DA3">
                        <a:lumMod val="50000"/>
                      </a:srgbClr>
                    </a:gs>
                  </a:gsLst>
                  <a:lin ang="16200000" scaled="0"/>
                  <a:tileRect/>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362" name="Group 5"/>
                <p:cNvGrpSpPr>
                  <a:grpSpLocks noChangeAspect="1"/>
                </p:cNvGrpSpPr>
                <p:nvPr/>
              </p:nvGrpSpPr>
              <p:grpSpPr bwMode="gray">
                <a:xfrm>
                  <a:off x="1789120" y="5351464"/>
                  <a:ext cx="498477" cy="428625"/>
                  <a:chOff x="1135" y="3391"/>
                  <a:chExt cx="314" cy="270"/>
                </a:xfrm>
              </p:grpSpPr>
              <p:sp>
                <p:nvSpPr>
                  <p:cNvPr id="363"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sp>
                <p:nvSpPr>
                  <p:cNvPr id="364"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ysClr val="window" lastClr="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grpSp>
          </p:grpSp>
        </p:grpSp>
      </p:grpSp>
      <p:cxnSp>
        <p:nvCxnSpPr>
          <p:cNvPr id="365" name="Straight Connector 26"/>
          <p:cNvCxnSpPr/>
          <p:nvPr/>
        </p:nvCxnSpPr>
        <p:spPr bwMode="gray">
          <a:xfrm>
            <a:off x="4687505" y="4058004"/>
            <a:ext cx="939003" cy="136286"/>
          </a:xfrm>
          <a:prstGeom prst="line">
            <a:avLst/>
          </a:prstGeom>
          <a:noFill/>
          <a:ln w="44450" cap="flat" cmpd="sng" algn="ctr">
            <a:solidFill>
              <a:srgbClr val="DEDEDE"/>
            </a:solidFill>
            <a:prstDash val="sysDash"/>
          </a:ln>
          <a:effectLst/>
        </p:spPr>
      </p:cxnSp>
      <p:grpSp>
        <p:nvGrpSpPr>
          <p:cNvPr id="366" name="Group 253"/>
          <p:cNvGrpSpPr/>
          <p:nvPr/>
        </p:nvGrpSpPr>
        <p:grpSpPr>
          <a:xfrm>
            <a:off x="9605522" y="4194291"/>
            <a:ext cx="1898554" cy="1305171"/>
            <a:chOff x="6781775" y="3605756"/>
            <a:chExt cx="1357602" cy="933169"/>
          </a:xfrm>
        </p:grpSpPr>
        <p:sp>
          <p:nvSpPr>
            <p:cNvPr id="367" name="Freeform 44"/>
            <p:cNvSpPr>
              <a:spLocks noEditPoints="1"/>
            </p:cNvSpPr>
            <p:nvPr/>
          </p:nvSpPr>
          <p:spPr bwMode="auto">
            <a:xfrm>
              <a:off x="6781775" y="3605756"/>
              <a:ext cx="1015943" cy="910998"/>
            </a:xfrm>
            <a:custGeom>
              <a:avLst/>
              <a:gdLst/>
              <a:ahLst/>
              <a:cxnLst>
                <a:cxn ang="0">
                  <a:pos x="159" y="5"/>
                </a:cxn>
                <a:cxn ang="0">
                  <a:pos x="153" y="0"/>
                </a:cxn>
                <a:cxn ang="0">
                  <a:pos x="137" y="0"/>
                </a:cxn>
                <a:cxn ang="0">
                  <a:pos x="131" y="5"/>
                </a:cxn>
                <a:cxn ang="0">
                  <a:pos x="131" y="15"/>
                </a:cxn>
                <a:cxn ang="0">
                  <a:pos x="159" y="42"/>
                </a:cxn>
                <a:cxn ang="0">
                  <a:pos x="159" y="5"/>
                </a:cxn>
                <a:cxn ang="0">
                  <a:pos x="198" y="94"/>
                </a:cxn>
                <a:cxn ang="0">
                  <a:pos x="109" y="5"/>
                </a:cxn>
                <a:cxn ang="0">
                  <a:pos x="94" y="5"/>
                </a:cxn>
                <a:cxn ang="0">
                  <a:pos x="5" y="94"/>
                </a:cxn>
                <a:cxn ang="0">
                  <a:pos x="5" y="109"/>
                </a:cxn>
                <a:cxn ang="0">
                  <a:pos x="12" y="112"/>
                </a:cxn>
                <a:cxn ang="0">
                  <a:pos x="20" y="109"/>
                </a:cxn>
                <a:cxn ang="0">
                  <a:pos x="101" y="28"/>
                </a:cxn>
                <a:cxn ang="0">
                  <a:pos x="183" y="109"/>
                </a:cxn>
                <a:cxn ang="0">
                  <a:pos x="198" y="109"/>
                </a:cxn>
                <a:cxn ang="0">
                  <a:pos x="198" y="94"/>
                </a:cxn>
                <a:cxn ang="0">
                  <a:pos x="28" y="112"/>
                </a:cxn>
                <a:cxn ang="0">
                  <a:pos x="28" y="171"/>
                </a:cxn>
                <a:cxn ang="0">
                  <a:pos x="38" y="181"/>
                </a:cxn>
                <a:cxn ang="0">
                  <a:pos x="84" y="181"/>
                </a:cxn>
                <a:cxn ang="0">
                  <a:pos x="84" y="127"/>
                </a:cxn>
                <a:cxn ang="0">
                  <a:pos x="88" y="123"/>
                </a:cxn>
                <a:cxn ang="0">
                  <a:pos x="114" y="123"/>
                </a:cxn>
                <a:cxn ang="0">
                  <a:pos x="118" y="127"/>
                </a:cxn>
                <a:cxn ang="0">
                  <a:pos x="118" y="181"/>
                </a:cxn>
                <a:cxn ang="0">
                  <a:pos x="165" y="181"/>
                </a:cxn>
                <a:cxn ang="0">
                  <a:pos x="175" y="171"/>
                </a:cxn>
                <a:cxn ang="0">
                  <a:pos x="175" y="113"/>
                </a:cxn>
                <a:cxn ang="0">
                  <a:pos x="101" y="39"/>
                </a:cxn>
                <a:cxn ang="0">
                  <a:pos x="28" y="112"/>
                </a:cxn>
              </a:cxnLst>
              <a:rect l="0" t="0" r="r" b="b"/>
              <a:pathLst>
                <a:path w="202" h="181">
                  <a:moveTo>
                    <a:pt x="159" y="5"/>
                  </a:moveTo>
                  <a:cubicBezTo>
                    <a:pt x="159" y="2"/>
                    <a:pt x="156" y="0"/>
                    <a:pt x="153" y="0"/>
                  </a:cubicBezTo>
                  <a:cubicBezTo>
                    <a:pt x="137" y="0"/>
                    <a:pt x="137" y="0"/>
                    <a:pt x="137" y="0"/>
                  </a:cubicBezTo>
                  <a:cubicBezTo>
                    <a:pt x="134" y="0"/>
                    <a:pt x="131" y="2"/>
                    <a:pt x="131" y="5"/>
                  </a:cubicBezTo>
                  <a:cubicBezTo>
                    <a:pt x="131" y="15"/>
                    <a:pt x="131" y="15"/>
                    <a:pt x="131" y="15"/>
                  </a:cubicBezTo>
                  <a:cubicBezTo>
                    <a:pt x="159" y="42"/>
                    <a:pt x="159" y="42"/>
                    <a:pt x="159" y="42"/>
                  </a:cubicBezTo>
                  <a:lnTo>
                    <a:pt x="159" y="5"/>
                  </a:lnTo>
                  <a:close/>
                  <a:moveTo>
                    <a:pt x="198" y="94"/>
                  </a:moveTo>
                  <a:cubicBezTo>
                    <a:pt x="109" y="5"/>
                    <a:pt x="109" y="5"/>
                    <a:pt x="109" y="5"/>
                  </a:cubicBezTo>
                  <a:cubicBezTo>
                    <a:pt x="105" y="0"/>
                    <a:pt x="98" y="0"/>
                    <a:pt x="94" y="5"/>
                  </a:cubicBezTo>
                  <a:cubicBezTo>
                    <a:pt x="5" y="94"/>
                    <a:pt x="5" y="94"/>
                    <a:pt x="5" y="94"/>
                  </a:cubicBezTo>
                  <a:cubicBezTo>
                    <a:pt x="0" y="98"/>
                    <a:pt x="0" y="105"/>
                    <a:pt x="5" y="109"/>
                  </a:cubicBezTo>
                  <a:cubicBezTo>
                    <a:pt x="7" y="111"/>
                    <a:pt x="9" y="112"/>
                    <a:pt x="12" y="112"/>
                  </a:cubicBezTo>
                  <a:cubicBezTo>
                    <a:pt x="15" y="112"/>
                    <a:pt x="18" y="111"/>
                    <a:pt x="20" y="109"/>
                  </a:cubicBezTo>
                  <a:cubicBezTo>
                    <a:pt x="101" y="28"/>
                    <a:pt x="101" y="28"/>
                    <a:pt x="101" y="28"/>
                  </a:cubicBezTo>
                  <a:cubicBezTo>
                    <a:pt x="183" y="109"/>
                    <a:pt x="183" y="109"/>
                    <a:pt x="183" y="109"/>
                  </a:cubicBezTo>
                  <a:cubicBezTo>
                    <a:pt x="187" y="113"/>
                    <a:pt x="194" y="113"/>
                    <a:pt x="198" y="109"/>
                  </a:cubicBezTo>
                  <a:cubicBezTo>
                    <a:pt x="202" y="105"/>
                    <a:pt x="202" y="98"/>
                    <a:pt x="198" y="94"/>
                  </a:cubicBezTo>
                  <a:close/>
                  <a:moveTo>
                    <a:pt x="28" y="112"/>
                  </a:moveTo>
                  <a:cubicBezTo>
                    <a:pt x="28" y="171"/>
                    <a:pt x="28" y="171"/>
                    <a:pt x="28" y="171"/>
                  </a:cubicBezTo>
                  <a:cubicBezTo>
                    <a:pt x="28" y="177"/>
                    <a:pt x="33" y="181"/>
                    <a:pt x="38" y="181"/>
                  </a:cubicBezTo>
                  <a:cubicBezTo>
                    <a:pt x="84" y="181"/>
                    <a:pt x="84" y="181"/>
                    <a:pt x="84" y="181"/>
                  </a:cubicBezTo>
                  <a:cubicBezTo>
                    <a:pt x="84" y="127"/>
                    <a:pt x="84" y="127"/>
                    <a:pt x="84" y="127"/>
                  </a:cubicBezTo>
                  <a:cubicBezTo>
                    <a:pt x="84" y="125"/>
                    <a:pt x="86" y="123"/>
                    <a:pt x="88" y="123"/>
                  </a:cubicBezTo>
                  <a:cubicBezTo>
                    <a:pt x="114" y="123"/>
                    <a:pt x="114" y="123"/>
                    <a:pt x="114" y="123"/>
                  </a:cubicBezTo>
                  <a:cubicBezTo>
                    <a:pt x="116" y="123"/>
                    <a:pt x="118" y="125"/>
                    <a:pt x="118" y="127"/>
                  </a:cubicBezTo>
                  <a:cubicBezTo>
                    <a:pt x="118" y="181"/>
                    <a:pt x="118" y="181"/>
                    <a:pt x="118" y="181"/>
                  </a:cubicBezTo>
                  <a:cubicBezTo>
                    <a:pt x="165" y="181"/>
                    <a:pt x="165" y="181"/>
                    <a:pt x="165" y="181"/>
                  </a:cubicBezTo>
                  <a:cubicBezTo>
                    <a:pt x="171" y="181"/>
                    <a:pt x="175" y="177"/>
                    <a:pt x="175" y="171"/>
                  </a:cubicBezTo>
                  <a:cubicBezTo>
                    <a:pt x="175" y="113"/>
                    <a:pt x="175" y="113"/>
                    <a:pt x="175" y="113"/>
                  </a:cubicBezTo>
                  <a:cubicBezTo>
                    <a:pt x="101" y="39"/>
                    <a:pt x="101" y="39"/>
                    <a:pt x="101" y="39"/>
                  </a:cubicBezTo>
                  <a:lnTo>
                    <a:pt x="28" y="112"/>
                  </a:lnTo>
                  <a:close/>
                </a:path>
              </a:pathLst>
            </a:custGeom>
            <a:solidFill>
              <a:srgbClr val="53548A"/>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Symeteo" pitchFamily="2" charset="0"/>
                <a:ea typeface="黑体" pitchFamily="49" charset="-122"/>
              </a:endParaRPr>
            </a:p>
          </p:txBody>
        </p:sp>
        <p:sp>
          <p:nvSpPr>
            <p:cNvPr id="368" name="Rounded Rectangle 255"/>
            <p:cNvSpPr/>
            <p:nvPr/>
          </p:nvSpPr>
          <p:spPr>
            <a:xfrm>
              <a:off x="7495782" y="4067736"/>
              <a:ext cx="613545" cy="450148"/>
            </a:xfrm>
            <a:prstGeom prst="roundRect">
              <a:avLst>
                <a:gd name="adj" fmla="val 11540"/>
              </a:avLst>
            </a:prstGeom>
            <a:solidFill>
              <a:srgbClr val="53548A"/>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369" name="Rounded Rectangle 256"/>
            <p:cNvSpPr/>
            <p:nvPr/>
          </p:nvSpPr>
          <p:spPr>
            <a:xfrm>
              <a:off x="7580926" y="3924993"/>
              <a:ext cx="558451" cy="107683"/>
            </a:xfrm>
            <a:prstGeom prst="roundRect">
              <a:avLst>
                <a:gd name="adj" fmla="val 50000"/>
              </a:avLst>
            </a:prstGeom>
            <a:solidFill>
              <a:srgbClr val="53548A"/>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370" name="Rectangle 257"/>
            <p:cNvSpPr/>
            <p:nvPr/>
          </p:nvSpPr>
          <p:spPr>
            <a:xfrm>
              <a:off x="7578422" y="4031675"/>
              <a:ext cx="513374" cy="36061"/>
            </a:xfrm>
            <a:prstGeom prst="rect">
              <a:avLst/>
            </a:prstGeom>
            <a:solidFill>
              <a:srgbClr val="FFFFF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371" name="Group 258"/>
            <p:cNvGrpSpPr/>
            <p:nvPr/>
          </p:nvGrpSpPr>
          <p:grpSpPr>
            <a:xfrm>
              <a:off x="7577966" y="4223383"/>
              <a:ext cx="421222" cy="315542"/>
              <a:chOff x="7577966" y="4242433"/>
              <a:chExt cx="421222" cy="315542"/>
            </a:xfrm>
          </p:grpSpPr>
          <p:sp>
            <p:nvSpPr>
              <p:cNvPr id="373" name="Rounded Rectangle 260"/>
              <p:cNvSpPr/>
              <p:nvPr/>
            </p:nvSpPr>
            <p:spPr>
              <a:xfrm>
                <a:off x="7577966" y="4242433"/>
                <a:ext cx="421222" cy="315542"/>
              </a:xfrm>
              <a:prstGeom prst="roundRect">
                <a:avLst>
                  <a:gd name="adj" fmla="val 9297"/>
                </a:avLst>
              </a:prstGeom>
              <a:solidFill>
                <a:sysClr val="window" lastClr="FFFFF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374" name="Rectangle 27"/>
              <p:cNvSpPr/>
              <p:nvPr/>
            </p:nvSpPr>
            <p:spPr>
              <a:xfrm>
                <a:off x="7611996" y="4278009"/>
                <a:ext cx="92201" cy="61096"/>
              </a:xfrm>
              <a:custGeom>
                <a:avLst/>
                <a:gdLst/>
                <a:ahLst/>
                <a:cxnLst/>
                <a:rect l="l" t="t" r="r" b="b"/>
                <a:pathLst>
                  <a:path w="330494" h="218998">
                    <a:moveTo>
                      <a:pt x="37135" y="37134"/>
                    </a:moveTo>
                    <a:lnTo>
                      <a:pt x="37135" y="181963"/>
                    </a:lnTo>
                    <a:lnTo>
                      <a:pt x="293361" y="181963"/>
                    </a:lnTo>
                    <a:lnTo>
                      <a:pt x="293361" y="37134"/>
                    </a:lnTo>
                    <a:close/>
                    <a:moveTo>
                      <a:pt x="0" y="0"/>
                    </a:moveTo>
                    <a:lnTo>
                      <a:pt x="330494" y="0"/>
                    </a:lnTo>
                    <a:lnTo>
                      <a:pt x="330494" y="218998"/>
                    </a:lnTo>
                    <a:lnTo>
                      <a:pt x="0" y="218998"/>
                    </a:lnTo>
                    <a:close/>
                  </a:path>
                </a:pathLst>
              </a:custGeom>
              <a:solidFill>
                <a:srgbClr val="53548A"/>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375" name="Rectangle 27"/>
              <p:cNvSpPr/>
              <p:nvPr/>
            </p:nvSpPr>
            <p:spPr>
              <a:xfrm>
                <a:off x="7744459" y="4278009"/>
                <a:ext cx="92201" cy="61096"/>
              </a:xfrm>
              <a:custGeom>
                <a:avLst/>
                <a:gdLst/>
                <a:ahLst/>
                <a:cxnLst/>
                <a:rect l="l" t="t" r="r" b="b"/>
                <a:pathLst>
                  <a:path w="330494" h="218998">
                    <a:moveTo>
                      <a:pt x="37135" y="37134"/>
                    </a:moveTo>
                    <a:lnTo>
                      <a:pt x="37135" y="181963"/>
                    </a:lnTo>
                    <a:lnTo>
                      <a:pt x="293361" y="181963"/>
                    </a:lnTo>
                    <a:lnTo>
                      <a:pt x="293361" y="37134"/>
                    </a:lnTo>
                    <a:close/>
                    <a:moveTo>
                      <a:pt x="0" y="0"/>
                    </a:moveTo>
                    <a:lnTo>
                      <a:pt x="330494" y="0"/>
                    </a:lnTo>
                    <a:lnTo>
                      <a:pt x="330494" y="218998"/>
                    </a:lnTo>
                    <a:lnTo>
                      <a:pt x="0" y="218998"/>
                    </a:lnTo>
                    <a:close/>
                  </a:path>
                </a:pathLst>
              </a:custGeom>
              <a:solidFill>
                <a:srgbClr val="53548A"/>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376" name="Rectangle 27"/>
              <p:cNvSpPr/>
              <p:nvPr/>
            </p:nvSpPr>
            <p:spPr>
              <a:xfrm>
                <a:off x="7876923" y="4278009"/>
                <a:ext cx="92201" cy="61096"/>
              </a:xfrm>
              <a:custGeom>
                <a:avLst/>
                <a:gdLst/>
                <a:ahLst/>
                <a:cxnLst/>
                <a:rect l="l" t="t" r="r" b="b"/>
                <a:pathLst>
                  <a:path w="330494" h="218998">
                    <a:moveTo>
                      <a:pt x="37135" y="37134"/>
                    </a:moveTo>
                    <a:lnTo>
                      <a:pt x="37135" y="181963"/>
                    </a:lnTo>
                    <a:lnTo>
                      <a:pt x="293361" y="181963"/>
                    </a:lnTo>
                    <a:lnTo>
                      <a:pt x="293361" y="37134"/>
                    </a:lnTo>
                    <a:close/>
                    <a:moveTo>
                      <a:pt x="0" y="0"/>
                    </a:moveTo>
                    <a:lnTo>
                      <a:pt x="330494" y="0"/>
                    </a:lnTo>
                    <a:lnTo>
                      <a:pt x="330494" y="218998"/>
                    </a:lnTo>
                    <a:lnTo>
                      <a:pt x="0" y="218998"/>
                    </a:lnTo>
                    <a:close/>
                  </a:path>
                </a:pathLst>
              </a:custGeom>
              <a:solidFill>
                <a:srgbClr val="53548A"/>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377" name="Rectangle 27"/>
              <p:cNvSpPr/>
              <p:nvPr/>
            </p:nvSpPr>
            <p:spPr>
              <a:xfrm>
                <a:off x="7611996" y="4369313"/>
                <a:ext cx="92201" cy="61096"/>
              </a:xfrm>
              <a:custGeom>
                <a:avLst/>
                <a:gdLst/>
                <a:ahLst/>
                <a:cxnLst/>
                <a:rect l="l" t="t" r="r" b="b"/>
                <a:pathLst>
                  <a:path w="330494" h="218998">
                    <a:moveTo>
                      <a:pt x="37135" y="37134"/>
                    </a:moveTo>
                    <a:lnTo>
                      <a:pt x="37135" y="181963"/>
                    </a:lnTo>
                    <a:lnTo>
                      <a:pt x="293361" y="181963"/>
                    </a:lnTo>
                    <a:lnTo>
                      <a:pt x="293361" y="37134"/>
                    </a:lnTo>
                    <a:close/>
                    <a:moveTo>
                      <a:pt x="0" y="0"/>
                    </a:moveTo>
                    <a:lnTo>
                      <a:pt x="330494" y="0"/>
                    </a:lnTo>
                    <a:lnTo>
                      <a:pt x="330494" y="218998"/>
                    </a:lnTo>
                    <a:lnTo>
                      <a:pt x="0" y="218998"/>
                    </a:lnTo>
                    <a:close/>
                  </a:path>
                </a:pathLst>
              </a:custGeom>
              <a:solidFill>
                <a:srgbClr val="53548A"/>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378" name="Rectangle 27"/>
              <p:cNvSpPr/>
              <p:nvPr/>
            </p:nvSpPr>
            <p:spPr>
              <a:xfrm>
                <a:off x="7744459" y="4369313"/>
                <a:ext cx="92201" cy="61096"/>
              </a:xfrm>
              <a:custGeom>
                <a:avLst/>
                <a:gdLst/>
                <a:ahLst/>
                <a:cxnLst/>
                <a:rect l="l" t="t" r="r" b="b"/>
                <a:pathLst>
                  <a:path w="330494" h="218998">
                    <a:moveTo>
                      <a:pt x="37135" y="37134"/>
                    </a:moveTo>
                    <a:lnTo>
                      <a:pt x="37135" y="181963"/>
                    </a:lnTo>
                    <a:lnTo>
                      <a:pt x="293361" y="181963"/>
                    </a:lnTo>
                    <a:lnTo>
                      <a:pt x="293361" y="37134"/>
                    </a:lnTo>
                    <a:close/>
                    <a:moveTo>
                      <a:pt x="0" y="0"/>
                    </a:moveTo>
                    <a:lnTo>
                      <a:pt x="330494" y="0"/>
                    </a:lnTo>
                    <a:lnTo>
                      <a:pt x="330494" y="218998"/>
                    </a:lnTo>
                    <a:lnTo>
                      <a:pt x="0" y="218998"/>
                    </a:lnTo>
                    <a:close/>
                  </a:path>
                </a:pathLst>
              </a:custGeom>
              <a:solidFill>
                <a:srgbClr val="53548A"/>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379" name="Rectangle 27"/>
              <p:cNvSpPr/>
              <p:nvPr/>
            </p:nvSpPr>
            <p:spPr>
              <a:xfrm>
                <a:off x="7876923" y="4369313"/>
                <a:ext cx="92201" cy="61096"/>
              </a:xfrm>
              <a:custGeom>
                <a:avLst/>
                <a:gdLst/>
                <a:ahLst/>
                <a:cxnLst/>
                <a:rect l="l" t="t" r="r" b="b"/>
                <a:pathLst>
                  <a:path w="330494" h="218998">
                    <a:moveTo>
                      <a:pt x="37135" y="37134"/>
                    </a:moveTo>
                    <a:lnTo>
                      <a:pt x="37135" y="181963"/>
                    </a:lnTo>
                    <a:lnTo>
                      <a:pt x="293361" y="181963"/>
                    </a:lnTo>
                    <a:lnTo>
                      <a:pt x="293361" y="37134"/>
                    </a:lnTo>
                    <a:close/>
                    <a:moveTo>
                      <a:pt x="0" y="0"/>
                    </a:moveTo>
                    <a:lnTo>
                      <a:pt x="330494" y="0"/>
                    </a:lnTo>
                    <a:lnTo>
                      <a:pt x="330494" y="218998"/>
                    </a:lnTo>
                    <a:lnTo>
                      <a:pt x="0" y="218998"/>
                    </a:lnTo>
                    <a:close/>
                  </a:path>
                </a:pathLst>
              </a:custGeom>
              <a:solidFill>
                <a:srgbClr val="53548A"/>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380" name="Rectangle 27"/>
              <p:cNvSpPr/>
              <p:nvPr/>
            </p:nvSpPr>
            <p:spPr>
              <a:xfrm>
                <a:off x="7611996" y="4455658"/>
                <a:ext cx="92201" cy="61096"/>
              </a:xfrm>
              <a:custGeom>
                <a:avLst/>
                <a:gdLst/>
                <a:ahLst/>
                <a:cxnLst/>
                <a:rect l="l" t="t" r="r" b="b"/>
                <a:pathLst>
                  <a:path w="330494" h="218998">
                    <a:moveTo>
                      <a:pt x="37135" y="37134"/>
                    </a:moveTo>
                    <a:lnTo>
                      <a:pt x="37135" y="181963"/>
                    </a:lnTo>
                    <a:lnTo>
                      <a:pt x="293361" y="181963"/>
                    </a:lnTo>
                    <a:lnTo>
                      <a:pt x="293361" y="37134"/>
                    </a:lnTo>
                    <a:close/>
                    <a:moveTo>
                      <a:pt x="0" y="0"/>
                    </a:moveTo>
                    <a:lnTo>
                      <a:pt x="330494" y="0"/>
                    </a:lnTo>
                    <a:lnTo>
                      <a:pt x="330494" y="218998"/>
                    </a:lnTo>
                    <a:lnTo>
                      <a:pt x="0" y="218998"/>
                    </a:lnTo>
                    <a:close/>
                  </a:path>
                </a:pathLst>
              </a:custGeom>
              <a:solidFill>
                <a:srgbClr val="53548A"/>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381" name="Rectangle 27"/>
              <p:cNvSpPr/>
              <p:nvPr/>
            </p:nvSpPr>
            <p:spPr>
              <a:xfrm>
                <a:off x="7744459" y="4455658"/>
                <a:ext cx="92201" cy="61096"/>
              </a:xfrm>
              <a:custGeom>
                <a:avLst/>
                <a:gdLst/>
                <a:ahLst/>
                <a:cxnLst/>
                <a:rect l="l" t="t" r="r" b="b"/>
                <a:pathLst>
                  <a:path w="330494" h="218998">
                    <a:moveTo>
                      <a:pt x="37135" y="37134"/>
                    </a:moveTo>
                    <a:lnTo>
                      <a:pt x="37135" y="181963"/>
                    </a:lnTo>
                    <a:lnTo>
                      <a:pt x="293361" y="181963"/>
                    </a:lnTo>
                    <a:lnTo>
                      <a:pt x="293361" y="37134"/>
                    </a:lnTo>
                    <a:close/>
                    <a:moveTo>
                      <a:pt x="0" y="0"/>
                    </a:moveTo>
                    <a:lnTo>
                      <a:pt x="330494" y="0"/>
                    </a:lnTo>
                    <a:lnTo>
                      <a:pt x="330494" y="218998"/>
                    </a:lnTo>
                    <a:lnTo>
                      <a:pt x="0" y="218998"/>
                    </a:lnTo>
                    <a:close/>
                  </a:path>
                </a:pathLst>
              </a:custGeom>
              <a:solidFill>
                <a:srgbClr val="53548A"/>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382" name="Rectangle 27"/>
              <p:cNvSpPr/>
              <p:nvPr/>
            </p:nvSpPr>
            <p:spPr>
              <a:xfrm>
                <a:off x="7876923" y="4455658"/>
                <a:ext cx="92201" cy="61096"/>
              </a:xfrm>
              <a:custGeom>
                <a:avLst/>
                <a:gdLst/>
                <a:ahLst/>
                <a:cxnLst/>
                <a:rect l="l" t="t" r="r" b="b"/>
                <a:pathLst>
                  <a:path w="330494" h="218998">
                    <a:moveTo>
                      <a:pt x="37135" y="37134"/>
                    </a:moveTo>
                    <a:lnTo>
                      <a:pt x="37135" y="181963"/>
                    </a:lnTo>
                    <a:lnTo>
                      <a:pt x="293361" y="181963"/>
                    </a:lnTo>
                    <a:lnTo>
                      <a:pt x="293361" y="37134"/>
                    </a:lnTo>
                    <a:close/>
                    <a:moveTo>
                      <a:pt x="0" y="0"/>
                    </a:moveTo>
                    <a:lnTo>
                      <a:pt x="330494" y="0"/>
                    </a:lnTo>
                    <a:lnTo>
                      <a:pt x="330494" y="218998"/>
                    </a:lnTo>
                    <a:lnTo>
                      <a:pt x="0" y="218998"/>
                    </a:lnTo>
                    <a:close/>
                  </a:path>
                </a:pathLst>
              </a:custGeom>
              <a:solidFill>
                <a:srgbClr val="53548A"/>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sp>
          <p:nvSpPr>
            <p:cNvPr id="372" name="Oval 259"/>
            <p:cNvSpPr/>
            <p:nvPr/>
          </p:nvSpPr>
          <p:spPr>
            <a:xfrm>
              <a:off x="7326631" y="4366138"/>
              <a:ext cx="27432" cy="27432"/>
            </a:xfrm>
            <a:prstGeom prst="ellipse">
              <a:avLst/>
            </a:prstGeom>
            <a:solidFill>
              <a:srgbClr val="53548A"/>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grpSp>
        <p:nvGrpSpPr>
          <p:cNvPr id="383" name="Group 24"/>
          <p:cNvGrpSpPr/>
          <p:nvPr/>
        </p:nvGrpSpPr>
        <p:grpSpPr>
          <a:xfrm>
            <a:off x="4361011" y="3812086"/>
            <a:ext cx="1577151" cy="1276822"/>
            <a:chOff x="5359918" y="2821568"/>
            <a:chExt cx="1577356" cy="1276822"/>
          </a:xfrm>
        </p:grpSpPr>
        <p:grpSp>
          <p:nvGrpSpPr>
            <p:cNvPr id="384" name="Group 158"/>
            <p:cNvGrpSpPr/>
            <p:nvPr/>
          </p:nvGrpSpPr>
          <p:grpSpPr>
            <a:xfrm>
              <a:off x="5567259" y="2821568"/>
              <a:ext cx="1163405" cy="835910"/>
              <a:chOff x="1230441" y="1200054"/>
              <a:chExt cx="1077017" cy="795010"/>
            </a:xfrm>
          </p:grpSpPr>
          <p:sp>
            <p:nvSpPr>
              <p:cNvPr id="386" name="Rectangle 160"/>
              <p:cNvSpPr/>
              <p:nvPr/>
            </p:nvSpPr>
            <p:spPr>
              <a:xfrm>
                <a:off x="1230441" y="1221237"/>
                <a:ext cx="1077017" cy="76451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387" name="Oval 177"/>
              <p:cNvSpPr/>
              <p:nvPr/>
            </p:nvSpPr>
            <p:spPr>
              <a:xfrm>
                <a:off x="1230441" y="1200054"/>
                <a:ext cx="1077017" cy="795010"/>
              </a:xfrm>
              <a:custGeom>
                <a:avLst/>
                <a:gdLst/>
                <a:ahLst/>
                <a:cxnLst/>
                <a:rect l="l" t="t" r="r" b="b"/>
                <a:pathLst>
                  <a:path w="1722669" h="1271605">
                    <a:moveTo>
                      <a:pt x="763065" y="1155272"/>
                    </a:moveTo>
                    <a:lnTo>
                      <a:pt x="763065" y="1214231"/>
                    </a:lnTo>
                    <a:lnTo>
                      <a:pt x="946678" y="1214231"/>
                    </a:lnTo>
                    <a:lnTo>
                      <a:pt x="946678" y="1155272"/>
                    </a:lnTo>
                    <a:close/>
                    <a:moveTo>
                      <a:pt x="182643" y="142359"/>
                    </a:moveTo>
                    <a:cubicBezTo>
                      <a:pt x="148968" y="142359"/>
                      <a:pt x="121669" y="169658"/>
                      <a:pt x="121669" y="203333"/>
                    </a:cubicBezTo>
                    <a:lnTo>
                      <a:pt x="121669" y="1056962"/>
                    </a:lnTo>
                    <a:cubicBezTo>
                      <a:pt x="121669" y="1090637"/>
                      <a:pt x="148968" y="1117936"/>
                      <a:pt x="182643" y="1117936"/>
                    </a:cubicBezTo>
                    <a:lnTo>
                      <a:pt x="1543780" y="1117936"/>
                    </a:lnTo>
                    <a:cubicBezTo>
                      <a:pt x="1577455" y="1117936"/>
                      <a:pt x="1604754" y="1090637"/>
                      <a:pt x="1604754" y="1056962"/>
                    </a:cubicBezTo>
                    <a:lnTo>
                      <a:pt x="1604754" y="203333"/>
                    </a:lnTo>
                    <a:cubicBezTo>
                      <a:pt x="1604754" y="169658"/>
                      <a:pt x="1577455" y="142359"/>
                      <a:pt x="1543780" y="142359"/>
                    </a:cubicBezTo>
                    <a:close/>
                    <a:moveTo>
                      <a:pt x="862845" y="35777"/>
                    </a:moveTo>
                    <a:cubicBezTo>
                      <a:pt x="841741" y="35777"/>
                      <a:pt x="824632" y="52886"/>
                      <a:pt x="824632" y="73990"/>
                    </a:cubicBezTo>
                    <a:cubicBezTo>
                      <a:pt x="824632" y="95094"/>
                      <a:pt x="841741" y="112203"/>
                      <a:pt x="862845" y="112203"/>
                    </a:cubicBezTo>
                    <a:cubicBezTo>
                      <a:pt x="883949" y="112203"/>
                      <a:pt x="901058" y="95094"/>
                      <a:pt x="901058" y="73990"/>
                    </a:cubicBezTo>
                    <a:cubicBezTo>
                      <a:pt x="901058" y="52886"/>
                      <a:pt x="883949" y="35777"/>
                      <a:pt x="862845" y="35777"/>
                    </a:cubicBezTo>
                    <a:close/>
                    <a:moveTo>
                      <a:pt x="79475" y="0"/>
                    </a:moveTo>
                    <a:lnTo>
                      <a:pt x="1643194" y="0"/>
                    </a:lnTo>
                    <a:cubicBezTo>
                      <a:pt x="1687087" y="0"/>
                      <a:pt x="1722669" y="35582"/>
                      <a:pt x="1722669" y="79475"/>
                    </a:cubicBezTo>
                    <a:lnTo>
                      <a:pt x="1722669" y="1192130"/>
                    </a:lnTo>
                    <a:cubicBezTo>
                      <a:pt x="1722669" y="1236023"/>
                      <a:pt x="1687087" y="1271605"/>
                      <a:pt x="1643194" y="1271605"/>
                    </a:cubicBezTo>
                    <a:lnTo>
                      <a:pt x="79475" y="1271605"/>
                    </a:lnTo>
                    <a:cubicBezTo>
                      <a:pt x="35582" y="1271605"/>
                      <a:pt x="0" y="1236023"/>
                      <a:pt x="0" y="1192130"/>
                    </a:cubicBezTo>
                    <a:lnTo>
                      <a:pt x="0" y="79475"/>
                    </a:lnTo>
                    <a:cubicBezTo>
                      <a:pt x="0" y="35582"/>
                      <a:pt x="35582" y="0"/>
                      <a:pt x="79475" y="0"/>
                    </a:cubicBezTo>
                    <a:close/>
                  </a:path>
                </a:pathLst>
              </a:custGeom>
              <a:solidFill>
                <a:srgbClr val="7F7F7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sp>
          <p:nvSpPr>
            <p:cNvPr id="385" name="TextBox 159"/>
            <p:cNvSpPr txBox="1"/>
            <p:nvPr/>
          </p:nvSpPr>
          <p:spPr>
            <a:xfrm>
              <a:off x="5359918" y="3698280"/>
              <a:ext cx="1577356" cy="400110"/>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rPr>
                <a:t>远程升级</a:t>
              </a: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grpSp>
      <p:grpSp>
        <p:nvGrpSpPr>
          <p:cNvPr id="388" name="Group 236"/>
          <p:cNvGrpSpPr/>
          <p:nvPr/>
        </p:nvGrpSpPr>
        <p:grpSpPr>
          <a:xfrm>
            <a:off x="7572294" y="1726483"/>
            <a:ext cx="4018086" cy="2033090"/>
            <a:chOff x="7070066" y="996842"/>
            <a:chExt cx="4018609" cy="2033090"/>
          </a:xfrm>
        </p:grpSpPr>
        <p:sp>
          <p:nvSpPr>
            <p:cNvPr id="389" name="Rounded Rectangle 197"/>
            <p:cNvSpPr/>
            <p:nvPr/>
          </p:nvSpPr>
          <p:spPr>
            <a:xfrm>
              <a:off x="7070066" y="996842"/>
              <a:ext cx="4018609" cy="2033090"/>
            </a:xfrm>
            <a:prstGeom prst="roundRect">
              <a:avLst>
                <a:gd name="adj" fmla="val 11197"/>
              </a:avLst>
            </a:prstGeom>
            <a:solidFill>
              <a:sysClr val="window" lastClr="FFFFFF"/>
            </a:solidFill>
            <a:ln w="25400" cap="flat" cmpd="sng" algn="ctr">
              <a:solidFill>
                <a:srgbClr val="53548A"/>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390" name="Group 234"/>
            <p:cNvGrpSpPr/>
            <p:nvPr/>
          </p:nvGrpSpPr>
          <p:grpSpPr>
            <a:xfrm>
              <a:off x="7450199" y="1170743"/>
              <a:ext cx="3462573" cy="1678457"/>
              <a:chOff x="7596792" y="1224762"/>
              <a:chExt cx="3462573" cy="1678457"/>
            </a:xfrm>
          </p:grpSpPr>
          <p:sp>
            <p:nvSpPr>
              <p:cNvPr id="391" name="TextBox 77"/>
              <p:cNvSpPr txBox="1"/>
              <p:nvPr/>
            </p:nvSpPr>
            <p:spPr>
              <a:xfrm>
                <a:off x="7924757" y="1224762"/>
                <a:ext cx="3134608" cy="1431161"/>
              </a:xfrm>
              <a:prstGeom prst="rect">
                <a:avLst/>
              </a:prstGeom>
              <a:noFill/>
            </p:spPr>
            <p:txBody>
              <a:bodyPr wrap="square" rtlCol="0">
                <a:noAutofit/>
              </a:bodyPr>
              <a:lstStyle/>
              <a:p>
                <a:pPr marL="0" marR="0" lvl="0" indent="0" defTabSz="914400" eaLnBrk="1" fontAlgn="base" latinLnBrk="0" hangingPunct="1">
                  <a:lnSpc>
                    <a:spcPct val="100000"/>
                  </a:lnSpc>
                  <a:spcBef>
                    <a:spcPts val="1400"/>
                  </a:spcBef>
                  <a:spcAft>
                    <a:spcPct val="0"/>
                  </a:spcAft>
                  <a:buClr>
                    <a:srgbClr val="DEDEDE"/>
                  </a:buClr>
                  <a:buSzTx/>
                  <a:buFontTx/>
                  <a:buNone/>
                  <a:tabLst/>
                  <a:defRPr/>
                </a:pPr>
                <a:r>
                  <a:rPr kumimoji="0" lang="zh-CN" alt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rPr>
                  <a:t>免费的生产测试</a:t>
                </a: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a:p>
                <a:pPr marL="0" marR="0" lvl="0" indent="0" defTabSz="914400" eaLnBrk="1" fontAlgn="base" latinLnBrk="0" hangingPunct="1">
                  <a:lnSpc>
                    <a:spcPct val="100000"/>
                  </a:lnSpc>
                  <a:spcBef>
                    <a:spcPts val="1400"/>
                  </a:spcBef>
                  <a:spcAft>
                    <a:spcPct val="0"/>
                  </a:spcAft>
                  <a:buClr>
                    <a:srgbClr val="DEDEDE"/>
                  </a:buClr>
                  <a:buSzTx/>
                  <a:buFontTx/>
                  <a:buNone/>
                  <a:tabLst/>
                  <a:defRPr/>
                </a:pPr>
                <a:r>
                  <a:rPr kumimoji="0" lang="zh-CN" alt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rPr>
                  <a:t>可靠的安装</a:t>
                </a:r>
                <a:endParaRPr kumimoji="0" lang="en-US" altLang="zh-CN"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a:p>
                <a:pPr marL="0" marR="0" lvl="0" indent="0" defTabSz="914400" eaLnBrk="1" fontAlgn="base" latinLnBrk="0" hangingPunct="1">
                  <a:lnSpc>
                    <a:spcPct val="100000"/>
                  </a:lnSpc>
                  <a:spcBef>
                    <a:spcPts val="1400"/>
                  </a:spcBef>
                  <a:spcAft>
                    <a:spcPct val="0"/>
                  </a:spcAft>
                  <a:buClr>
                    <a:srgbClr val="DEDEDE"/>
                  </a:buClr>
                  <a:buSzTx/>
                  <a:buFontTx/>
                  <a:buNone/>
                  <a:tabLst/>
                  <a:defRPr/>
                </a:pPr>
                <a:r>
                  <a:rPr kumimoji="0" lang="zh-CN" alt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rPr>
                  <a:t>自动激活</a:t>
                </a:r>
                <a:endParaRPr kumimoji="0" lang="en-US" altLang="zh-CN"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a:p>
                <a:pPr marL="0" marR="0" lvl="0" indent="0" defTabSz="914400" eaLnBrk="1" fontAlgn="base" latinLnBrk="0" hangingPunct="1">
                  <a:lnSpc>
                    <a:spcPct val="100000"/>
                  </a:lnSpc>
                  <a:spcBef>
                    <a:spcPts val="1400"/>
                  </a:spcBef>
                  <a:spcAft>
                    <a:spcPct val="0"/>
                  </a:spcAft>
                  <a:buClr>
                    <a:srgbClr val="DEDEDE"/>
                  </a:buClr>
                  <a:buSzTx/>
                  <a:buFontTx/>
                  <a:buNone/>
                  <a:tabLst/>
                  <a:defRPr/>
                </a:pPr>
                <a:r>
                  <a:rPr kumimoji="0" lang="zh-CN" alt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rPr>
                  <a:t>设备更新触发器</a:t>
                </a: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a:p>
                <a:pPr marL="0" marR="0" lvl="0" indent="0" defTabSz="914400" eaLnBrk="1" fontAlgn="base" latinLnBrk="0" hangingPunct="1">
                  <a:lnSpc>
                    <a:spcPct val="100000"/>
                  </a:lnSpc>
                  <a:spcBef>
                    <a:spcPts val="1800"/>
                  </a:spcBef>
                  <a:spcAft>
                    <a:spcPct val="0"/>
                  </a:spcAft>
                  <a:buClr>
                    <a:srgbClr val="DEDEDE"/>
                  </a:buClr>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grpSp>
            <p:nvGrpSpPr>
              <p:cNvPr id="392" name="Group 228"/>
              <p:cNvGrpSpPr/>
              <p:nvPr/>
            </p:nvGrpSpPr>
            <p:grpSpPr>
              <a:xfrm>
                <a:off x="7596792" y="1264638"/>
                <a:ext cx="291891" cy="1638581"/>
                <a:chOff x="7596792" y="1264638"/>
                <a:chExt cx="291891" cy="1638581"/>
              </a:xfrm>
            </p:grpSpPr>
            <p:grpSp>
              <p:nvGrpSpPr>
                <p:cNvPr id="393" name="Group 232"/>
                <p:cNvGrpSpPr/>
                <p:nvPr/>
              </p:nvGrpSpPr>
              <p:grpSpPr bwMode="gray">
                <a:xfrm>
                  <a:off x="7596792" y="1264638"/>
                  <a:ext cx="291891" cy="291891"/>
                  <a:chOff x="1678700" y="5176731"/>
                  <a:chExt cx="762000" cy="761999"/>
                </a:xfrm>
              </p:grpSpPr>
              <p:sp>
                <p:nvSpPr>
                  <p:cNvPr id="409" name="Oval 243"/>
                  <p:cNvSpPr/>
                  <p:nvPr/>
                </p:nvSpPr>
                <p:spPr bwMode="gray">
                  <a:xfrm>
                    <a:off x="1678700" y="5176731"/>
                    <a:ext cx="762000" cy="761999"/>
                  </a:xfrm>
                  <a:prstGeom prst="ellipse">
                    <a:avLst/>
                  </a:prstGeom>
                  <a:gradFill flip="none" rotWithShape="1">
                    <a:gsLst>
                      <a:gs pos="60000">
                        <a:srgbClr val="A04DA3"/>
                      </a:gs>
                      <a:gs pos="0">
                        <a:srgbClr val="A04DA3">
                          <a:lumMod val="50000"/>
                        </a:srgbClr>
                      </a:gs>
                    </a:gsLst>
                    <a:lin ang="16200000" scaled="0"/>
                    <a:tileRect/>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410" name="Group 5"/>
                  <p:cNvGrpSpPr>
                    <a:grpSpLocks noChangeAspect="1"/>
                  </p:cNvGrpSpPr>
                  <p:nvPr/>
                </p:nvGrpSpPr>
                <p:grpSpPr bwMode="gray">
                  <a:xfrm>
                    <a:off x="1789120" y="5351464"/>
                    <a:ext cx="498477" cy="428625"/>
                    <a:chOff x="1135" y="3391"/>
                    <a:chExt cx="314" cy="270"/>
                  </a:xfrm>
                </p:grpSpPr>
                <p:sp>
                  <p:nvSpPr>
                    <p:cNvPr id="411"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sp>
                  <p:nvSpPr>
                    <p:cNvPr id="412"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ysClr val="window" lastClr="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grpSp>
            </p:grpSp>
            <p:grpSp>
              <p:nvGrpSpPr>
                <p:cNvPr id="394" name="Group 233"/>
                <p:cNvGrpSpPr/>
                <p:nvPr/>
              </p:nvGrpSpPr>
              <p:grpSpPr bwMode="gray">
                <a:xfrm>
                  <a:off x="7596792" y="2162432"/>
                  <a:ext cx="291891" cy="291891"/>
                  <a:chOff x="1678700" y="5176731"/>
                  <a:chExt cx="762000" cy="761999"/>
                </a:xfrm>
              </p:grpSpPr>
              <p:sp>
                <p:nvSpPr>
                  <p:cNvPr id="405" name="Oval 239"/>
                  <p:cNvSpPr/>
                  <p:nvPr/>
                </p:nvSpPr>
                <p:spPr bwMode="gray">
                  <a:xfrm>
                    <a:off x="1678700" y="5176731"/>
                    <a:ext cx="762000" cy="761999"/>
                  </a:xfrm>
                  <a:prstGeom prst="ellipse">
                    <a:avLst/>
                  </a:prstGeom>
                  <a:gradFill flip="none" rotWithShape="1">
                    <a:gsLst>
                      <a:gs pos="60000">
                        <a:srgbClr val="A04DA3"/>
                      </a:gs>
                      <a:gs pos="0">
                        <a:srgbClr val="A04DA3">
                          <a:lumMod val="50000"/>
                        </a:srgbClr>
                      </a:gs>
                    </a:gsLst>
                    <a:lin ang="16200000" scaled="0"/>
                    <a:tileRect/>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406" name="Group 5"/>
                  <p:cNvGrpSpPr>
                    <a:grpSpLocks noChangeAspect="1"/>
                  </p:cNvGrpSpPr>
                  <p:nvPr/>
                </p:nvGrpSpPr>
                <p:grpSpPr bwMode="gray">
                  <a:xfrm>
                    <a:off x="1789120" y="5351464"/>
                    <a:ext cx="498477" cy="428625"/>
                    <a:chOff x="1135" y="3391"/>
                    <a:chExt cx="314" cy="270"/>
                  </a:xfrm>
                </p:grpSpPr>
                <p:sp>
                  <p:nvSpPr>
                    <p:cNvPr id="407"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sp>
                  <p:nvSpPr>
                    <p:cNvPr id="408"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ysClr val="window" lastClr="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grpSp>
            </p:grpSp>
            <p:grpSp>
              <p:nvGrpSpPr>
                <p:cNvPr id="395" name="Group 247"/>
                <p:cNvGrpSpPr/>
                <p:nvPr/>
              </p:nvGrpSpPr>
              <p:grpSpPr bwMode="gray">
                <a:xfrm>
                  <a:off x="7596792" y="1713535"/>
                  <a:ext cx="291891" cy="291891"/>
                  <a:chOff x="1678700" y="5176731"/>
                  <a:chExt cx="762000" cy="761999"/>
                </a:xfrm>
              </p:grpSpPr>
              <p:sp>
                <p:nvSpPr>
                  <p:cNvPr id="401" name="Oval 248"/>
                  <p:cNvSpPr/>
                  <p:nvPr/>
                </p:nvSpPr>
                <p:spPr bwMode="gray">
                  <a:xfrm>
                    <a:off x="1678700" y="5176731"/>
                    <a:ext cx="762000" cy="761999"/>
                  </a:xfrm>
                  <a:prstGeom prst="ellipse">
                    <a:avLst/>
                  </a:prstGeom>
                  <a:gradFill flip="none" rotWithShape="1">
                    <a:gsLst>
                      <a:gs pos="60000">
                        <a:srgbClr val="A04DA3"/>
                      </a:gs>
                      <a:gs pos="0">
                        <a:srgbClr val="A04DA3">
                          <a:lumMod val="50000"/>
                        </a:srgbClr>
                      </a:gs>
                    </a:gsLst>
                    <a:lin ang="16200000" scaled="0"/>
                    <a:tileRect/>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402" name="Group 5"/>
                  <p:cNvGrpSpPr>
                    <a:grpSpLocks noChangeAspect="1"/>
                  </p:cNvGrpSpPr>
                  <p:nvPr/>
                </p:nvGrpSpPr>
                <p:grpSpPr bwMode="gray">
                  <a:xfrm>
                    <a:off x="1789120" y="5351464"/>
                    <a:ext cx="498477" cy="428625"/>
                    <a:chOff x="1135" y="3391"/>
                    <a:chExt cx="314" cy="270"/>
                  </a:xfrm>
                </p:grpSpPr>
                <p:sp>
                  <p:nvSpPr>
                    <p:cNvPr id="403"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sp>
                  <p:nvSpPr>
                    <p:cNvPr id="404"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ysClr val="window" lastClr="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grpSp>
            </p:grpSp>
            <p:grpSp>
              <p:nvGrpSpPr>
                <p:cNvPr id="396" name="Group 116"/>
                <p:cNvGrpSpPr/>
                <p:nvPr/>
              </p:nvGrpSpPr>
              <p:grpSpPr bwMode="gray">
                <a:xfrm>
                  <a:off x="7596792" y="2611328"/>
                  <a:ext cx="291891" cy="291891"/>
                  <a:chOff x="1678700" y="5176731"/>
                  <a:chExt cx="762000" cy="761999"/>
                </a:xfrm>
              </p:grpSpPr>
              <p:sp>
                <p:nvSpPr>
                  <p:cNvPr id="397" name="Oval 117"/>
                  <p:cNvSpPr/>
                  <p:nvPr/>
                </p:nvSpPr>
                <p:spPr bwMode="gray">
                  <a:xfrm>
                    <a:off x="1678700" y="5176731"/>
                    <a:ext cx="762000" cy="761999"/>
                  </a:xfrm>
                  <a:prstGeom prst="ellipse">
                    <a:avLst/>
                  </a:prstGeom>
                  <a:gradFill flip="none" rotWithShape="1">
                    <a:gsLst>
                      <a:gs pos="60000">
                        <a:srgbClr val="A04DA3"/>
                      </a:gs>
                      <a:gs pos="0">
                        <a:srgbClr val="A04DA3">
                          <a:lumMod val="50000"/>
                        </a:srgbClr>
                      </a:gs>
                    </a:gsLst>
                    <a:lin ang="16200000" scaled="0"/>
                    <a:tileRect/>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398" name="Group 5"/>
                  <p:cNvGrpSpPr>
                    <a:grpSpLocks noChangeAspect="1"/>
                  </p:cNvGrpSpPr>
                  <p:nvPr/>
                </p:nvGrpSpPr>
                <p:grpSpPr bwMode="gray">
                  <a:xfrm>
                    <a:off x="1789120" y="5351464"/>
                    <a:ext cx="498477" cy="428625"/>
                    <a:chOff x="1135" y="3391"/>
                    <a:chExt cx="314" cy="270"/>
                  </a:xfrm>
                </p:grpSpPr>
                <p:sp>
                  <p:nvSpPr>
                    <p:cNvPr id="399"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sp>
                  <p:nvSpPr>
                    <p:cNvPr id="400"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ysClr val="window" lastClr="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grpSp>
            </p:grpSp>
          </p:grpSp>
        </p:grpSp>
      </p:grpSp>
      <p:grpSp>
        <p:nvGrpSpPr>
          <p:cNvPr id="413" name="Group 215"/>
          <p:cNvGrpSpPr/>
          <p:nvPr/>
        </p:nvGrpSpPr>
        <p:grpSpPr>
          <a:xfrm>
            <a:off x="2442863" y="1900385"/>
            <a:ext cx="2388843" cy="1225569"/>
            <a:chOff x="-3089250" y="1124502"/>
            <a:chExt cx="2389154" cy="1225569"/>
          </a:xfrm>
        </p:grpSpPr>
        <p:sp>
          <p:nvSpPr>
            <p:cNvPr id="414" name="Rounded Rectangle 216"/>
            <p:cNvSpPr/>
            <p:nvPr/>
          </p:nvSpPr>
          <p:spPr>
            <a:xfrm>
              <a:off x="-3089250" y="1124502"/>
              <a:ext cx="2186529" cy="1225569"/>
            </a:xfrm>
            <a:prstGeom prst="roundRect">
              <a:avLst/>
            </a:prstGeom>
            <a:solidFill>
              <a:srgbClr val="FFFFF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415" name="Group 217"/>
            <p:cNvGrpSpPr/>
            <p:nvPr/>
          </p:nvGrpSpPr>
          <p:grpSpPr>
            <a:xfrm>
              <a:off x="-3060242" y="1251202"/>
              <a:ext cx="2360146" cy="727461"/>
              <a:chOff x="2315724" y="1243245"/>
              <a:chExt cx="2360146" cy="727461"/>
            </a:xfrm>
          </p:grpSpPr>
          <p:sp>
            <p:nvSpPr>
              <p:cNvPr id="416" name="TextBox 218"/>
              <p:cNvSpPr txBox="1"/>
              <p:nvPr/>
            </p:nvSpPr>
            <p:spPr>
              <a:xfrm>
                <a:off x="2873941" y="1243245"/>
                <a:ext cx="1801929" cy="707886"/>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rPr>
                  <a:t>设备软件更新完毕</a:t>
                </a: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grpSp>
            <p:nvGrpSpPr>
              <p:cNvPr id="417" name="Group 220"/>
              <p:cNvGrpSpPr/>
              <p:nvPr/>
            </p:nvGrpSpPr>
            <p:grpSpPr bwMode="gray">
              <a:xfrm>
                <a:off x="2315724" y="1472256"/>
                <a:ext cx="498450" cy="498450"/>
                <a:chOff x="1678700" y="5176731"/>
                <a:chExt cx="762000" cy="761999"/>
              </a:xfrm>
            </p:grpSpPr>
            <p:sp>
              <p:nvSpPr>
                <p:cNvPr id="418" name="Oval 221"/>
                <p:cNvSpPr/>
                <p:nvPr/>
              </p:nvSpPr>
              <p:spPr bwMode="gray">
                <a:xfrm>
                  <a:off x="1678700" y="5176731"/>
                  <a:ext cx="762000" cy="761999"/>
                </a:xfrm>
                <a:prstGeom prst="ellipse">
                  <a:avLst/>
                </a:prstGeom>
                <a:gradFill flip="none" rotWithShape="1">
                  <a:gsLst>
                    <a:gs pos="60000">
                      <a:srgbClr val="A04DA3"/>
                    </a:gs>
                    <a:gs pos="0">
                      <a:srgbClr val="A04DA3">
                        <a:lumMod val="50000"/>
                      </a:srgbClr>
                    </a:gs>
                  </a:gsLst>
                  <a:lin ang="16200000" scaled="0"/>
                  <a:tileRect/>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419" name="Group 5"/>
                <p:cNvGrpSpPr>
                  <a:grpSpLocks noChangeAspect="1"/>
                </p:cNvGrpSpPr>
                <p:nvPr/>
              </p:nvGrpSpPr>
              <p:grpSpPr bwMode="gray">
                <a:xfrm>
                  <a:off x="1789120" y="5351464"/>
                  <a:ext cx="498477" cy="428625"/>
                  <a:chOff x="1135" y="3391"/>
                  <a:chExt cx="314" cy="270"/>
                </a:xfrm>
              </p:grpSpPr>
              <p:sp>
                <p:nvSpPr>
                  <p:cNvPr id="420"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sp>
                <p:nvSpPr>
                  <p:cNvPr id="421"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ysClr val="window" lastClr="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grpSp>
          </p:grpSp>
        </p:grpSp>
      </p:grpSp>
      <p:grpSp>
        <p:nvGrpSpPr>
          <p:cNvPr id="422" name="Group 2"/>
          <p:cNvGrpSpPr/>
          <p:nvPr/>
        </p:nvGrpSpPr>
        <p:grpSpPr>
          <a:xfrm>
            <a:off x="1441341" y="4816960"/>
            <a:ext cx="1703377" cy="372636"/>
            <a:chOff x="527422" y="3625285"/>
            <a:chExt cx="1948140" cy="426125"/>
          </a:xfrm>
        </p:grpSpPr>
        <p:grpSp>
          <p:nvGrpSpPr>
            <p:cNvPr id="423" name="Group 157"/>
            <p:cNvGrpSpPr/>
            <p:nvPr/>
          </p:nvGrpSpPr>
          <p:grpSpPr>
            <a:xfrm>
              <a:off x="1872061" y="3625285"/>
              <a:ext cx="603501" cy="426125"/>
              <a:chOff x="1344920" y="1574836"/>
              <a:chExt cx="5136983" cy="3627156"/>
            </a:xfrm>
          </p:grpSpPr>
          <p:sp>
            <p:nvSpPr>
              <p:cNvPr id="450" name="Rounded Rectangle 162"/>
              <p:cNvSpPr/>
              <p:nvPr/>
            </p:nvSpPr>
            <p:spPr>
              <a:xfrm>
                <a:off x="1344920" y="1574836"/>
                <a:ext cx="5136983" cy="3627156"/>
              </a:xfrm>
              <a:prstGeom prst="roundRect">
                <a:avLst>
                  <a:gd name="adj" fmla="val 9709"/>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451" name="Rounded Rectangle 163"/>
              <p:cNvSpPr/>
              <p:nvPr/>
            </p:nvSpPr>
            <p:spPr>
              <a:xfrm>
                <a:off x="1497321" y="1751830"/>
                <a:ext cx="4838251" cy="3282533"/>
              </a:xfrm>
              <a:prstGeom prst="roundRect">
                <a:avLst>
                  <a:gd name="adj" fmla="val 9709"/>
                </a:avLst>
              </a:prstGeom>
              <a:solidFill>
                <a:sysClr val="window" lastClr="FFFFFF">
                  <a:lumMod val="75000"/>
                </a:sysClr>
              </a:solidFill>
              <a:ln w="28575" cap="flat" cmpd="sng" algn="ctr">
                <a:solidFill>
                  <a:sysClr val="window" lastClr="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452" name="Rectangle 164"/>
              <p:cNvSpPr/>
              <p:nvPr/>
            </p:nvSpPr>
            <p:spPr>
              <a:xfrm>
                <a:off x="3493831" y="2190258"/>
                <a:ext cx="2220558" cy="1273360"/>
              </a:xfrm>
              <a:prstGeom prst="rect">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453" name="Group 168"/>
              <p:cNvGrpSpPr/>
              <p:nvPr/>
            </p:nvGrpSpPr>
            <p:grpSpPr>
              <a:xfrm>
                <a:off x="3603430" y="3976539"/>
                <a:ext cx="556120" cy="556120"/>
                <a:chOff x="3603430" y="3976539"/>
                <a:chExt cx="556120" cy="556120"/>
              </a:xfrm>
              <a:solidFill>
                <a:srgbClr val="424456"/>
              </a:solidFill>
            </p:grpSpPr>
            <p:sp>
              <p:nvSpPr>
                <p:cNvPr id="460" name="Rectangle 342"/>
                <p:cNvSpPr/>
                <p:nvPr/>
              </p:nvSpPr>
              <p:spPr>
                <a:xfrm>
                  <a:off x="3726999" y="4103271"/>
                  <a:ext cx="310056" cy="304404"/>
                </a:xfrm>
                <a:custGeom>
                  <a:avLst/>
                  <a:gdLst/>
                  <a:ahLst/>
                  <a:cxnLst/>
                  <a:rect l="l" t="t" r="r" b="b"/>
                  <a:pathLst>
                    <a:path w="393597" h="386422">
                      <a:moveTo>
                        <a:pt x="136930" y="0"/>
                      </a:moveTo>
                      <a:lnTo>
                        <a:pt x="257662" y="0"/>
                      </a:lnTo>
                      <a:lnTo>
                        <a:pt x="257662" y="148752"/>
                      </a:lnTo>
                      <a:lnTo>
                        <a:pt x="393597" y="148752"/>
                      </a:lnTo>
                      <a:lnTo>
                        <a:pt x="393597" y="255729"/>
                      </a:lnTo>
                      <a:lnTo>
                        <a:pt x="257662" y="255729"/>
                      </a:lnTo>
                      <a:lnTo>
                        <a:pt x="257662" y="386422"/>
                      </a:lnTo>
                      <a:lnTo>
                        <a:pt x="136930" y="386422"/>
                      </a:lnTo>
                      <a:lnTo>
                        <a:pt x="136930" y="255729"/>
                      </a:lnTo>
                      <a:lnTo>
                        <a:pt x="0" y="255729"/>
                      </a:lnTo>
                      <a:lnTo>
                        <a:pt x="0" y="148752"/>
                      </a:lnTo>
                      <a:lnTo>
                        <a:pt x="136930" y="148752"/>
                      </a:lnTo>
                      <a:close/>
                    </a:path>
                  </a:pathLst>
                </a:cu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461" name="Donut 204"/>
                <p:cNvSpPr/>
                <p:nvPr/>
              </p:nvSpPr>
              <p:spPr>
                <a:xfrm>
                  <a:off x="3603430" y="3976539"/>
                  <a:ext cx="556120" cy="556120"/>
                </a:xfrm>
                <a:prstGeom prst="donut">
                  <a:avLst>
                    <a:gd name="adj" fmla="val 7784"/>
                  </a:avLst>
                </a:pr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Verdana"/>
                  </a:endParaRPr>
                </a:p>
              </p:txBody>
            </p:sp>
          </p:grpSp>
          <p:grpSp>
            <p:nvGrpSpPr>
              <p:cNvPr id="454" name="Group 196"/>
              <p:cNvGrpSpPr/>
              <p:nvPr/>
            </p:nvGrpSpPr>
            <p:grpSpPr>
              <a:xfrm>
                <a:off x="5069785" y="3968291"/>
                <a:ext cx="556120" cy="556120"/>
                <a:chOff x="5069785" y="3968291"/>
                <a:chExt cx="556120" cy="556120"/>
              </a:xfrm>
            </p:grpSpPr>
            <p:grpSp>
              <p:nvGrpSpPr>
                <p:cNvPr id="456" name="Group 199"/>
                <p:cNvGrpSpPr/>
                <p:nvPr/>
              </p:nvGrpSpPr>
              <p:grpSpPr>
                <a:xfrm>
                  <a:off x="5198040" y="4108040"/>
                  <a:ext cx="294873" cy="264413"/>
                  <a:chOff x="704824" y="3346888"/>
                  <a:chExt cx="576618" cy="517051"/>
                </a:xfrm>
                <a:solidFill>
                  <a:srgbClr val="8B5D3D"/>
                </a:solidFill>
              </p:grpSpPr>
              <p:sp>
                <p:nvSpPr>
                  <p:cNvPr id="458" name="Freeform 44"/>
                  <p:cNvSpPr>
                    <a:spLocks noEditPoints="1"/>
                  </p:cNvSpPr>
                  <p:nvPr/>
                </p:nvSpPr>
                <p:spPr bwMode="auto">
                  <a:xfrm>
                    <a:off x="704824" y="3346888"/>
                    <a:ext cx="576618" cy="517051"/>
                  </a:xfrm>
                  <a:custGeom>
                    <a:avLst/>
                    <a:gdLst/>
                    <a:ahLst/>
                    <a:cxnLst>
                      <a:cxn ang="0">
                        <a:pos x="159" y="5"/>
                      </a:cxn>
                      <a:cxn ang="0">
                        <a:pos x="153" y="0"/>
                      </a:cxn>
                      <a:cxn ang="0">
                        <a:pos x="137" y="0"/>
                      </a:cxn>
                      <a:cxn ang="0">
                        <a:pos x="131" y="5"/>
                      </a:cxn>
                      <a:cxn ang="0">
                        <a:pos x="131" y="15"/>
                      </a:cxn>
                      <a:cxn ang="0">
                        <a:pos x="159" y="42"/>
                      </a:cxn>
                      <a:cxn ang="0">
                        <a:pos x="159" y="5"/>
                      </a:cxn>
                      <a:cxn ang="0">
                        <a:pos x="198" y="94"/>
                      </a:cxn>
                      <a:cxn ang="0">
                        <a:pos x="109" y="5"/>
                      </a:cxn>
                      <a:cxn ang="0">
                        <a:pos x="94" y="5"/>
                      </a:cxn>
                      <a:cxn ang="0">
                        <a:pos x="5" y="94"/>
                      </a:cxn>
                      <a:cxn ang="0">
                        <a:pos x="5" y="109"/>
                      </a:cxn>
                      <a:cxn ang="0">
                        <a:pos x="12" y="112"/>
                      </a:cxn>
                      <a:cxn ang="0">
                        <a:pos x="20" y="109"/>
                      </a:cxn>
                      <a:cxn ang="0">
                        <a:pos x="101" y="28"/>
                      </a:cxn>
                      <a:cxn ang="0">
                        <a:pos x="183" y="109"/>
                      </a:cxn>
                      <a:cxn ang="0">
                        <a:pos x="198" y="109"/>
                      </a:cxn>
                      <a:cxn ang="0">
                        <a:pos x="198" y="94"/>
                      </a:cxn>
                      <a:cxn ang="0">
                        <a:pos x="28" y="112"/>
                      </a:cxn>
                      <a:cxn ang="0">
                        <a:pos x="28" y="171"/>
                      </a:cxn>
                      <a:cxn ang="0">
                        <a:pos x="38" y="181"/>
                      </a:cxn>
                      <a:cxn ang="0">
                        <a:pos x="84" y="181"/>
                      </a:cxn>
                      <a:cxn ang="0">
                        <a:pos x="84" y="127"/>
                      </a:cxn>
                      <a:cxn ang="0">
                        <a:pos x="88" y="123"/>
                      </a:cxn>
                      <a:cxn ang="0">
                        <a:pos x="114" y="123"/>
                      </a:cxn>
                      <a:cxn ang="0">
                        <a:pos x="118" y="127"/>
                      </a:cxn>
                      <a:cxn ang="0">
                        <a:pos x="118" y="181"/>
                      </a:cxn>
                      <a:cxn ang="0">
                        <a:pos x="165" y="181"/>
                      </a:cxn>
                      <a:cxn ang="0">
                        <a:pos x="175" y="171"/>
                      </a:cxn>
                      <a:cxn ang="0">
                        <a:pos x="175" y="113"/>
                      </a:cxn>
                      <a:cxn ang="0">
                        <a:pos x="101" y="39"/>
                      </a:cxn>
                      <a:cxn ang="0">
                        <a:pos x="28" y="112"/>
                      </a:cxn>
                    </a:cxnLst>
                    <a:rect l="0" t="0" r="r" b="b"/>
                    <a:pathLst>
                      <a:path w="202" h="181">
                        <a:moveTo>
                          <a:pt x="159" y="5"/>
                        </a:moveTo>
                        <a:cubicBezTo>
                          <a:pt x="159" y="2"/>
                          <a:pt x="156" y="0"/>
                          <a:pt x="153" y="0"/>
                        </a:cubicBezTo>
                        <a:cubicBezTo>
                          <a:pt x="137" y="0"/>
                          <a:pt x="137" y="0"/>
                          <a:pt x="137" y="0"/>
                        </a:cubicBezTo>
                        <a:cubicBezTo>
                          <a:pt x="134" y="0"/>
                          <a:pt x="131" y="2"/>
                          <a:pt x="131" y="5"/>
                        </a:cubicBezTo>
                        <a:cubicBezTo>
                          <a:pt x="131" y="15"/>
                          <a:pt x="131" y="15"/>
                          <a:pt x="131" y="15"/>
                        </a:cubicBezTo>
                        <a:cubicBezTo>
                          <a:pt x="159" y="42"/>
                          <a:pt x="159" y="42"/>
                          <a:pt x="159" y="42"/>
                        </a:cubicBezTo>
                        <a:lnTo>
                          <a:pt x="159" y="5"/>
                        </a:lnTo>
                        <a:close/>
                        <a:moveTo>
                          <a:pt x="198" y="94"/>
                        </a:moveTo>
                        <a:cubicBezTo>
                          <a:pt x="109" y="5"/>
                          <a:pt x="109" y="5"/>
                          <a:pt x="109" y="5"/>
                        </a:cubicBezTo>
                        <a:cubicBezTo>
                          <a:pt x="105" y="0"/>
                          <a:pt x="98" y="0"/>
                          <a:pt x="94" y="5"/>
                        </a:cubicBezTo>
                        <a:cubicBezTo>
                          <a:pt x="5" y="94"/>
                          <a:pt x="5" y="94"/>
                          <a:pt x="5" y="94"/>
                        </a:cubicBezTo>
                        <a:cubicBezTo>
                          <a:pt x="0" y="98"/>
                          <a:pt x="0" y="105"/>
                          <a:pt x="5" y="109"/>
                        </a:cubicBezTo>
                        <a:cubicBezTo>
                          <a:pt x="7" y="111"/>
                          <a:pt x="9" y="112"/>
                          <a:pt x="12" y="112"/>
                        </a:cubicBezTo>
                        <a:cubicBezTo>
                          <a:pt x="15" y="112"/>
                          <a:pt x="18" y="111"/>
                          <a:pt x="20" y="109"/>
                        </a:cubicBezTo>
                        <a:cubicBezTo>
                          <a:pt x="101" y="28"/>
                          <a:pt x="101" y="28"/>
                          <a:pt x="101" y="28"/>
                        </a:cubicBezTo>
                        <a:cubicBezTo>
                          <a:pt x="183" y="109"/>
                          <a:pt x="183" y="109"/>
                          <a:pt x="183" y="109"/>
                        </a:cubicBezTo>
                        <a:cubicBezTo>
                          <a:pt x="187" y="113"/>
                          <a:pt x="194" y="113"/>
                          <a:pt x="198" y="109"/>
                        </a:cubicBezTo>
                        <a:cubicBezTo>
                          <a:pt x="202" y="105"/>
                          <a:pt x="202" y="98"/>
                          <a:pt x="198" y="94"/>
                        </a:cubicBezTo>
                        <a:close/>
                        <a:moveTo>
                          <a:pt x="28" y="112"/>
                        </a:moveTo>
                        <a:cubicBezTo>
                          <a:pt x="28" y="171"/>
                          <a:pt x="28" y="171"/>
                          <a:pt x="28" y="171"/>
                        </a:cubicBezTo>
                        <a:cubicBezTo>
                          <a:pt x="28" y="177"/>
                          <a:pt x="33" y="181"/>
                          <a:pt x="38" y="181"/>
                        </a:cubicBezTo>
                        <a:cubicBezTo>
                          <a:pt x="84" y="181"/>
                          <a:pt x="84" y="181"/>
                          <a:pt x="84" y="181"/>
                        </a:cubicBezTo>
                        <a:cubicBezTo>
                          <a:pt x="84" y="127"/>
                          <a:pt x="84" y="127"/>
                          <a:pt x="84" y="127"/>
                        </a:cubicBezTo>
                        <a:cubicBezTo>
                          <a:pt x="84" y="125"/>
                          <a:pt x="86" y="123"/>
                          <a:pt x="88" y="123"/>
                        </a:cubicBezTo>
                        <a:cubicBezTo>
                          <a:pt x="114" y="123"/>
                          <a:pt x="114" y="123"/>
                          <a:pt x="114" y="123"/>
                        </a:cubicBezTo>
                        <a:cubicBezTo>
                          <a:pt x="116" y="123"/>
                          <a:pt x="118" y="125"/>
                          <a:pt x="118" y="127"/>
                        </a:cubicBezTo>
                        <a:cubicBezTo>
                          <a:pt x="118" y="181"/>
                          <a:pt x="118" y="181"/>
                          <a:pt x="118" y="181"/>
                        </a:cubicBezTo>
                        <a:cubicBezTo>
                          <a:pt x="165" y="181"/>
                          <a:pt x="165" y="181"/>
                          <a:pt x="165" y="181"/>
                        </a:cubicBezTo>
                        <a:cubicBezTo>
                          <a:pt x="171" y="181"/>
                          <a:pt x="175" y="177"/>
                          <a:pt x="175" y="171"/>
                        </a:cubicBezTo>
                        <a:cubicBezTo>
                          <a:pt x="175" y="113"/>
                          <a:pt x="175" y="113"/>
                          <a:pt x="175" y="113"/>
                        </a:cubicBezTo>
                        <a:cubicBezTo>
                          <a:pt x="101" y="39"/>
                          <a:pt x="101" y="39"/>
                          <a:pt x="101" y="39"/>
                        </a:cubicBezTo>
                        <a:lnTo>
                          <a:pt x="28" y="112"/>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Symeteo" pitchFamily="2" charset="0"/>
                      <a:ea typeface="黑体" pitchFamily="49" charset="-122"/>
                    </a:endParaRPr>
                  </a:p>
                </p:txBody>
              </p:sp>
              <p:sp>
                <p:nvSpPr>
                  <p:cNvPr id="459" name="Rectangle 202"/>
                  <p:cNvSpPr/>
                  <p:nvPr/>
                </p:nvSpPr>
                <p:spPr>
                  <a:xfrm>
                    <a:off x="941867" y="3647043"/>
                    <a:ext cx="137633" cy="216896"/>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Arial"/>
                    </a:endParaRPr>
                  </a:p>
                </p:txBody>
              </p:sp>
            </p:grpSp>
            <p:sp>
              <p:nvSpPr>
                <p:cNvPr id="457" name="Donut 200"/>
                <p:cNvSpPr/>
                <p:nvPr/>
              </p:nvSpPr>
              <p:spPr>
                <a:xfrm>
                  <a:off x="5069785" y="3968291"/>
                  <a:ext cx="556120" cy="556120"/>
                </a:xfrm>
                <a:prstGeom prst="donut">
                  <a:avLst>
                    <a:gd name="adj" fmla="val 7784"/>
                  </a:avLst>
                </a:prstGeom>
                <a:solidFill>
                  <a:srgbClr val="CC49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Verdana"/>
                  </a:endParaRPr>
                </a:p>
              </p:txBody>
            </p:sp>
          </p:grpSp>
          <p:sp>
            <p:nvSpPr>
              <p:cNvPr id="455" name="Oval 198"/>
              <p:cNvSpPr/>
              <p:nvPr/>
            </p:nvSpPr>
            <p:spPr>
              <a:xfrm>
                <a:off x="1831338" y="2217345"/>
                <a:ext cx="1390921" cy="1178981"/>
              </a:xfrm>
              <a:prstGeom prst="ellipse">
                <a:avLst/>
              </a:prstGeom>
              <a:pattFill prst="smCheck">
                <a:fgClr>
                  <a:sysClr val="windowText" lastClr="000000"/>
                </a:fgClr>
                <a:bgClr>
                  <a:sysClr val="window" lastClr="FFFFFF">
                    <a:lumMod val="65000"/>
                  </a:sysClr>
                </a:bgClr>
              </a:patt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grpSp>
          <p:nvGrpSpPr>
            <p:cNvPr id="424" name="Group 205"/>
            <p:cNvGrpSpPr/>
            <p:nvPr/>
          </p:nvGrpSpPr>
          <p:grpSpPr>
            <a:xfrm>
              <a:off x="1193133" y="3625285"/>
              <a:ext cx="603501" cy="426125"/>
              <a:chOff x="1344920" y="1574836"/>
              <a:chExt cx="5136983" cy="3627156"/>
            </a:xfrm>
          </p:grpSpPr>
          <p:sp>
            <p:nvSpPr>
              <p:cNvPr id="438" name="Rounded Rectangle 206"/>
              <p:cNvSpPr/>
              <p:nvPr/>
            </p:nvSpPr>
            <p:spPr>
              <a:xfrm>
                <a:off x="1344920" y="1574836"/>
                <a:ext cx="5136983" cy="3627156"/>
              </a:xfrm>
              <a:prstGeom prst="roundRect">
                <a:avLst>
                  <a:gd name="adj" fmla="val 9709"/>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439" name="Rounded Rectangle 207"/>
              <p:cNvSpPr/>
              <p:nvPr/>
            </p:nvSpPr>
            <p:spPr>
              <a:xfrm>
                <a:off x="1497321" y="1751830"/>
                <a:ext cx="4838251" cy="3282533"/>
              </a:xfrm>
              <a:prstGeom prst="roundRect">
                <a:avLst>
                  <a:gd name="adj" fmla="val 9709"/>
                </a:avLst>
              </a:prstGeom>
              <a:solidFill>
                <a:sysClr val="window" lastClr="FFFFFF">
                  <a:lumMod val="75000"/>
                </a:sysClr>
              </a:solidFill>
              <a:ln w="28575" cap="flat" cmpd="sng" algn="ctr">
                <a:solidFill>
                  <a:sysClr val="window" lastClr="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440" name="Rectangle 208"/>
              <p:cNvSpPr/>
              <p:nvPr/>
            </p:nvSpPr>
            <p:spPr>
              <a:xfrm>
                <a:off x="3493831" y="2190258"/>
                <a:ext cx="2220558" cy="1273360"/>
              </a:xfrm>
              <a:prstGeom prst="rect">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441" name="Group 209"/>
              <p:cNvGrpSpPr/>
              <p:nvPr/>
            </p:nvGrpSpPr>
            <p:grpSpPr>
              <a:xfrm>
                <a:off x="3603430" y="3976539"/>
                <a:ext cx="556120" cy="556120"/>
                <a:chOff x="3603430" y="3976539"/>
                <a:chExt cx="556120" cy="556120"/>
              </a:xfrm>
              <a:solidFill>
                <a:srgbClr val="424456"/>
              </a:solidFill>
            </p:grpSpPr>
            <p:sp>
              <p:nvSpPr>
                <p:cNvPr id="448" name="Rectangle 342"/>
                <p:cNvSpPr/>
                <p:nvPr/>
              </p:nvSpPr>
              <p:spPr>
                <a:xfrm>
                  <a:off x="3726999" y="4103271"/>
                  <a:ext cx="310056" cy="304404"/>
                </a:xfrm>
                <a:custGeom>
                  <a:avLst/>
                  <a:gdLst/>
                  <a:ahLst/>
                  <a:cxnLst/>
                  <a:rect l="l" t="t" r="r" b="b"/>
                  <a:pathLst>
                    <a:path w="393597" h="386422">
                      <a:moveTo>
                        <a:pt x="136930" y="0"/>
                      </a:moveTo>
                      <a:lnTo>
                        <a:pt x="257662" y="0"/>
                      </a:lnTo>
                      <a:lnTo>
                        <a:pt x="257662" y="148752"/>
                      </a:lnTo>
                      <a:lnTo>
                        <a:pt x="393597" y="148752"/>
                      </a:lnTo>
                      <a:lnTo>
                        <a:pt x="393597" y="255729"/>
                      </a:lnTo>
                      <a:lnTo>
                        <a:pt x="257662" y="255729"/>
                      </a:lnTo>
                      <a:lnTo>
                        <a:pt x="257662" y="386422"/>
                      </a:lnTo>
                      <a:lnTo>
                        <a:pt x="136930" y="386422"/>
                      </a:lnTo>
                      <a:lnTo>
                        <a:pt x="136930" y="255729"/>
                      </a:lnTo>
                      <a:lnTo>
                        <a:pt x="0" y="255729"/>
                      </a:lnTo>
                      <a:lnTo>
                        <a:pt x="0" y="148752"/>
                      </a:lnTo>
                      <a:lnTo>
                        <a:pt x="136930" y="148752"/>
                      </a:lnTo>
                      <a:close/>
                    </a:path>
                  </a:pathLst>
                </a:cu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449" name="Donut 229"/>
                <p:cNvSpPr/>
                <p:nvPr/>
              </p:nvSpPr>
              <p:spPr>
                <a:xfrm>
                  <a:off x="3603430" y="3976539"/>
                  <a:ext cx="556120" cy="556120"/>
                </a:xfrm>
                <a:prstGeom prst="donut">
                  <a:avLst>
                    <a:gd name="adj" fmla="val 7784"/>
                  </a:avLst>
                </a:pr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Verdana"/>
                  </a:endParaRPr>
                </a:p>
              </p:txBody>
            </p:sp>
          </p:grpSp>
          <p:grpSp>
            <p:nvGrpSpPr>
              <p:cNvPr id="442" name="Group 210"/>
              <p:cNvGrpSpPr/>
              <p:nvPr/>
            </p:nvGrpSpPr>
            <p:grpSpPr>
              <a:xfrm>
                <a:off x="5069785" y="3968291"/>
                <a:ext cx="556120" cy="556120"/>
                <a:chOff x="5069785" y="3968291"/>
                <a:chExt cx="556120" cy="556120"/>
              </a:xfrm>
            </p:grpSpPr>
            <p:grpSp>
              <p:nvGrpSpPr>
                <p:cNvPr id="444" name="Group 212"/>
                <p:cNvGrpSpPr/>
                <p:nvPr/>
              </p:nvGrpSpPr>
              <p:grpSpPr>
                <a:xfrm>
                  <a:off x="5198040" y="4108040"/>
                  <a:ext cx="294873" cy="264413"/>
                  <a:chOff x="704824" y="3346888"/>
                  <a:chExt cx="576618" cy="517051"/>
                </a:xfrm>
                <a:solidFill>
                  <a:srgbClr val="8B5D3D"/>
                </a:solidFill>
              </p:grpSpPr>
              <p:sp>
                <p:nvSpPr>
                  <p:cNvPr id="446" name="Freeform 44"/>
                  <p:cNvSpPr>
                    <a:spLocks noEditPoints="1"/>
                  </p:cNvSpPr>
                  <p:nvPr/>
                </p:nvSpPr>
                <p:spPr bwMode="auto">
                  <a:xfrm>
                    <a:off x="704824" y="3346888"/>
                    <a:ext cx="576618" cy="517051"/>
                  </a:xfrm>
                  <a:custGeom>
                    <a:avLst/>
                    <a:gdLst/>
                    <a:ahLst/>
                    <a:cxnLst>
                      <a:cxn ang="0">
                        <a:pos x="159" y="5"/>
                      </a:cxn>
                      <a:cxn ang="0">
                        <a:pos x="153" y="0"/>
                      </a:cxn>
                      <a:cxn ang="0">
                        <a:pos x="137" y="0"/>
                      </a:cxn>
                      <a:cxn ang="0">
                        <a:pos x="131" y="5"/>
                      </a:cxn>
                      <a:cxn ang="0">
                        <a:pos x="131" y="15"/>
                      </a:cxn>
                      <a:cxn ang="0">
                        <a:pos x="159" y="42"/>
                      </a:cxn>
                      <a:cxn ang="0">
                        <a:pos x="159" y="5"/>
                      </a:cxn>
                      <a:cxn ang="0">
                        <a:pos x="198" y="94"/>
                      </a:cxn>
                      <a:cxn ang="0">
                        <a:pos x="109" y="5"/>
                      </a:cxn>
                      <a:cxn ang="0">
                        <a:pos x="94" y="5"/>
                      </a:cxn>
                      <a:cxn ang="0">
                        <a:pos x="5" y="94"/>
                      </a:cxn>
                      <a:cxn ang="0">
                        <a:pos x="5" y="109"/>
                      </a:cxn>
                      <a:cxn ang="0">
                        <a:pos x="12" y="112"/>
                      </a:cxn>
                      <a:cxn ang="0">
                        <a:pos x="20" y="109"/>
                      </a:cxn>
                      <a:cxn ang="0">
                        <a:pos x="101" y="28"/>
                      </a:cxn>
                      <a:cxn ang="0">
                        <a:pos x="183" y="109"/>
                      </a:cxn>
                      <a:cxn ang="0">
                        <a:pos x="198" y="109"/>
                      </a:cxn>
                      <a:cxn ang="0">
                        <a:pos x="198" y="94"/>
                      </a:cxn>
                      <a:cxn ang="0">
                        <a:pos x="28" y="112"/>
                      </a:cxn>
                      <a:cxn ang="0">
                        <a:pos x="28" y="171"/>
                      </a:cxn>
                      <a:cxn ang="0">
                        <a:pos x="38" y="181"/>
                      </a:cxn>
                      <a:cxn ang="0">
                        <a:pos x="84" y="181"/>
                      </a:cxn>
                      <a:cxn ang="0">
                        <a:pos x="84" y="127"/>
                      </a:cxn>
                      <a:cxn ang="0">
                        <a:pos x="88" y="123"/>
                      </a:cxn>
                      <a:cxn ang="0">
                        <a:pos x="114" y="123"/>
                      </a:cxn>
                      <a:cxn ang="0">
                        <a:pos x="118" y="127"/>
                      </a:cxn>
                      <a:cxn ang="0">
                        <a:pos x="118" y="181"/>
                      </a:cxn>
                      <a:cxn ang="0">
                        <a:pos x="165" y="181"/>
                      </a:cxn>
                      <a:cxn ang="0">
                        <a:pos x="175" y="171"/>
                      </a:cxn>
                      <a:cxn ang="0">
                        <a:pos x="175" y="113"/>
                      </a:cxn>
                      <a:cxn ang="0">
                        <a:pos x="101" y="39"/>
                      </a:cxn>
                      <a:cxn ang="0">
                        <a:pos x="28" y="112"/>
                      </a:cxn>
                    </a:cxnLst>
                    <a:rect l="0" t="0" r="r" b="b"/>
                    <a:pathLst>
                      <a:path w="202" h="181">
                        <a:moveTo>
                          <a:pt x="159" y="5"/>
                        </a:moveTo>
                        <a:cubicBezTo>
                          <a:pt x="159" y="2"/>
                          <a:pt x="156" y="0"/>
                          <a:pt x="153" y="0"/>
                        </a:cubicBezTo>
                        <a:cubicBezTo>
                          <a:pt x="137" y="0"/>
                          <a:pt x="137" y="0"/>
                          <a:pt x="137" y="0"/>
                        </a:cubicBezTo>
                        <a:cubicBezTo>
                          <a:pt x="134" y="0"/>
                          <a:pt x="131" y="2"/>
                          <a:pt x="131" y="5"/>
                        </a:cubicBezTo>
                        <a:cubicBezTo>
                          <a:pt x="131" y="15"/>
                          <a:pt x="131" y="15"/>
                          <a:pt x="131" y="15"/>
                        </a:cubicBezTo>
                        <a:cubicBezTo>
                          <a:pt x="159" y="42"/>
                          <a:pt x="159" y="42"/>
                          <a:pt x="159" y="42"/>
                        </a:cubicBezTo>
                        <a:lnTo>
                          <a:pt x="159" y="5"/>
                        </a:lnTo>
                        <a:close/>
                        <a:moveTo>
                          <a:pt x="198" y="94"/>
                        </a:moveTo>
                        <a:cubicBezTo>
                          <a:pt x="109" y="5"/>
                          <a:pt x="109" y="5"/>
                          <a:pt x="109" y="5"/>
                        </a:cubicBezTo>
                        <a:cubicBezTo>
                          <a:pt x="105" y="0"/>
                          <a:pt x="98" y="0"/>
                          <a:pt x="94" y="5"/>
                        </a:cubicBezTo>
                        <a:cubicBezTo>
                          <a:pt x="5" y="94"/>
                          <a:pt x="5" y="94"/>
                          <a:pt x="5" y="94"/>
                        </a:cubicBezTo>
                        <a:cubicBezTo>
                          <a:pt x="0" y="98"/>
                          <a:pt x="0" y="105"/>
                          <a:pt x="5" y="109"/>
                        </a:cubicBezTo>
                        <a:cubicBezTo>
                          <a:pt x="7" y="111"/>
                          <a:pt x="9" y="112"/>
                          <a:pt x="12" y="112"/>
                        </a:cubicBezTo>
                        <a:cubicBezTo>
                          <a:pt x="15" y="112"/>
                          <a:pt x="18" y="111"/>
                          <a:pt x="20" y="109"/>
                        </a:cubicBezTo>
                        <a:cubicBezTo>
                          <a:pt x="101" y="28"/>
                          <a:pt x="101" y="28"/>
                          <a:pt x="101" y="28"/>
                        </a:cubicBezTo>
                        <a:cubicBezTo>
                          <a:pt x="183" y="109"/>
                          <a:pt x="183" y="109"/>
                          <a:pt x="183" y="109"/>
                        </a:cubicBezTo>
                        <a:cubicBezTo>
                          <a:pt x="187" y="113"/>
                          <a:pt x="194" y="113"/>
                          <a:pt x="198" y="109"/>
                        </a:cubicBezTo>
                        <a:cubicBezTo>
                          <a:pt x="202" y="105"/>
                          <a:pt x="202" y="98"/>
                          <a:pt x="198" y="94"/>
                        </a:cubicBezTo>
                        <a:close/>
                        <a:moveTo>
                          <a:pt x="28" y="112"/>
                        </a:moveTo>
                        <a:cubicBezTo>
                          <a:pt x="28" y="171"/>
                          <a:pt x="28" y="171"/>
                          <a:pt x="28" y="171"/>
                        </a:cubicBezTo>
                        <a:cubicBezTo>
                          <a:pt x="28" y="177"/>
                          <a:pt x="33" y="181"/>
                          <a:pt x="38" y="181"/>
                        </a:cubicBezTo>
                        <a:cubicBezTo>
                          <a:pt x="84" y="181"/>
                          <a:pt x="84" y="181"/>
                          <a:pt x="84" y="181"/>
                        </a:cubicBezTo>
                        <a:cubicBezTo>
                          <a:pt x="84" y="127"/>
                          <a:pt x="84" y="127"/>
                          <a:pt x="84" y="127"/>
                        </a:cubicBezTo>
                        <a:cubicBezTo>
                          <a:pt x="84" y="125"/>
                          <a:pt x="86" y="123"/>
                          <a:pt x="88" y="123"/>
                        </a:cubicBezTo>
                        <a:cubicBezTo>
                          <a:pt x="114" y="123"/>
                          <a:pt x="114" y="123"/>
                          <a:pt x="114" y="123"/>
                        </a:cubicBezTo>
                        <a:cubicBezTo>
                          <a:pt x="116" y="123"/>
                          <a:pt x="118" y="125"/>
                          <a:pt x="118" y="127"/>
                        </a:cubicBezTo>
                        <a:cubicBezTo>
                          <a:pt x="118" y="181"/>
                          <a:pt x="118" y="181"/>
                          <a:pt x="118" y="181"/>
                        </a:cubicBezTo>
                        <a:cubicBezTo>
                          <a:pt x="165" y="181"/>
                          <a:pt x="165" y="181"/>
                          <a:pt x="165" y="181"/>
                        </a:cubicBezTo>
                        <a:cubicBezTo>
                          <a:pt x="171" y="181"/>
                          <a:pt x="175" y="177"/>
                          <a:pt x="175" y="171"/>
                        </a:cubicBezTo>
                        <a:cubicBezTo>
                          <a:pt x="175" y="113"/>
                          <a:pt x="175" y="113"/>
                          <a:pt x="175" y="113"/>
                        </a:cubicBezTo>
                        <a:cubicBezTo>
                          <a:pt x="101" y="39"/>
                          <a:pt x="101" y="39"/>
                          <a:pt x="101" y="39"/>
                        </a:cubicBezTo>
                        <a:lnTo>
                          <a:pt x="28" y="112"/>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Symeteo" pitchFamily="2" charset="0"/>
                      <a:ea typeface="黑体" pitchFamily="49" charset="-122"/>
                    </a:endParaRPr>
                  </a:p>
                </p:txBody>
              </p:sp>
              <p:sp>
                <p:nvSpPr>
                  <p:cNvPr id="447" name="Rectangle 219"/>
                  <p:cNvSpPr/>
                  <p:nvPr/>
                </p:nvSpPr>
                <p:spPr>
                  <a:xfrm>
                    <a:off x="941867" y="3647043"/>
                    <a:ext cx="137633" cy="216896"/>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Arial"/>
                    </a:endParaRPr>
                  </a:p>
                </p:txBody>
              </p:sp>
            </p:grpSp>
            <p:sp>
              <p:nvSpPr>
                <p:cNvPr id="445" name="Donut 213"/>
                <p:cNvSpPr/>
                <p:nvPr/>
              </p:nvSpPr>
              <p:spPr>
                <a:xfrm>
                  <a:off x="5069785" y="3968291"/>
                  <a:ext cx="556120" cy="556120"/>
                </a:xfrm>
                <a:prstGeom prst="donut">
                  <a:avLst>
                    <a:gd name="adj" fmla="val 7784"/>
                  </a:avLst>
                </a:prstGeom>
                <a:solidFill>
                  <a:srgbClr val="CC49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Verdana"/>
                  </a:endParaRPr>
                </a:p>
              </p:txBody>
            </p:sp>
          </p:grpSp>
          <p:sp>
            <p:nvSpPr>
              <p:cNvPr id="443" name="Oval 211"/>
              <p:cNvSpPr/>
              <p:nvPr/>
            </p:nvSpPr>
            <p:spPr>
              <a:xfrm>
                <a:off x="1831338" y="2217345"/>
                <a:ext cx="1390921" cy="1178981"/>
              </a:xfrm>
              <a:prstGeom prst="ellipse">
                <a:avLst/>
              </a:prstGeom>
              <a:pattFill prst="smCheck">
                <a:fgClr>
                  <a:sysClr val="windowText" lastClr="000000"/>
                </a:fgClr>
                <a:bgClr>
                  <a:sysClr val="window" lastClr="FFFFFF">
                    <a:lumMod val="65000"/>
                  </a:sysClr>
                </a:bgClr>
              </a:patt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grpSp>
          <p:nvGrpSpPr>
            <p:cNvPr id="425" name="Group 230"/>
            <p:cNvGrpSpPr/>
            <p:nvPr/>
          </p:nvGrpSpPr>
          <p:grpSpPr>
            <a:xfrm>
              <a:off x="527422" y="3625285"/>
              <a:ext cx="603501" cy="426125"/>
              <a:chOff x="1344920" y="1574836"/>
              <a:chExt cx="5136983" cy="3627156"/>
            </a:xfrm>
          </p:grpSpPr>
          <p:sp>
            <p:nvSpPr>
              <p:cNvPr id="426" name="Rounded Rectangle 231"/>
              <p:cNvSpPr/>
              <p:nvPr/>
            </p:nvSpPr>
            <p:spPr>
              <a:xfrm>
                <a:off x="1344920" y="1574836"/>
                <a:ext cx="5136983" cy="3627156"/>
              </a:xfrm>
              <a:prstGeom prst="roundRect">
                <a:avLst>
                  <a:gd name="adj" fmla="val 9709"/>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427" name="Rounded Rectangle 235"/>
              <p:cNvSpPr/>
              <p:nvPr/>
            </p:nvSpPr>
            <p:spPr>
              <a:xfrm>
                <a:off x="1497321" y="1751830"/>
                <a:ext cx="4838251" cy="3282533"/>
              </a:xfrm>
              <a:prstGeom prst="roundRect">
                <a:avLst>
                  <a:gd name="adj" fmla="val 9709"/>
                </a:avLst>
              </a:prstGeom>
              <a:solidFill>
                <a:sysClr val="window" lastClr="FFFFFF">
                  <a:lumMod val="75000"/>
                </a:sysClr>
              </a:solidFill>
              <a:ln w="28575" cap="flat" cmpd="sng" algn="ctr">
                <a:solidFill>
                  <a:sysClr val="window" lastClr="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428" name="Rectangle 273"/>
              <p:cNvSpPr/>
              <p:nvPr/>
            </p:nvSpPr>
            <p:spPr>
              <a:xfrm>
                <a:off x="3493831" y="2190258"/>
                <a:ext cx="2220558" cy="1273360"/>
              </a:xfrm>
              <a:prstGeom prst="rect">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429" name="Group 274"/>
              <p:cNvGrpSpPr/>
              <p:nvPr/>
            </p:nvGrpSpPr>
            <p:grpSpPr>
              <a:xfrm>
                <a:off x="3603430" y="3976539"/>
                <a:ext cx="556120" cy="556120"/>
                <a:chOff x="3603430" y="3976539"/>
                <a:chExt cx="556120" cy="556120"/>
              </a:xfrm>
              <a:solidFill>
                <a:srgbClr val="424456"/>
              </a:solidFill>
            </p:grpSpPr>
            <p:sp>
              <p:nvSpPr>
                <p:cNvPr id="436" name="Rectangle 342"/>
                <p:cNvSpPr/>
                <p:nvPr/>
              </p:nvSpPr>
              <p:spPr>
                <a:xfrm>
                  <a:off x="3726999" y="4103271"/>
                  <a:ext cx="310056" cy="304404"/>
                </a:xfrm>
                <a:custGeom>
                  <a:avLst/>
                  <a:gdLst/>
                  <a:ahLst/>
                  <a:cxnLst/>
                  <a:rect l="l" t="t" r="r" b="b"/>
                  <a:pathLst>
                    <a:path w="393597" h="386422">
                      <a:moveTo>
                        <a:pt x="136930" y="0"/>
                      </a:moveTo>
                      <a:lnTo>
                        <a:pt x="257662" y="0"/>
                      </a:lnTo>
                      <a:lnTo>
                        <a:pt x="257662" y="148752"/>
                      </a:lnTo>
                      <a:lnTo>
                        <a:pt x="393597" y="148752"/>
                      </a:lnTo>
                      <a:lnTo>
                        <a:pt x="393597" y="255729"/>
                      </a:lnTo>
                      <a:lnTo>
                        <a:pt x="257662" y="255729"/>
                      </a:lnTo>
                      <a:lnTo>
                        <a:pt x="257662" y="386422"/>
                      </a:lnTo>
                      <a:lnTo>
                        <a:pt x="136930" y="386422"/>
                      </a:lnTo>
                      <a:lnTo>
                        <a:pt x="136930" y="255729"/>
                      </a:lnTo>
                      <a:lnTo>
                        <a:pt x="0" y="255729"/>
                      </a:lnTo>
                      <a:lnTo>
                        <a:pt x="0" y="148752"/>
                      </a:lnTo>
                      <a:lnTo>
                        <a:pt x="136930" y="148752"/>
                      </a:lnTo>
                      <a:close/>
                    </a:path>
                  </a:pathLst>
                </a:cu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437" name="Donut 282"/>
                <p:cNvSpPr/>
                <p:nvPr/>
              </p:nvSpPr>
              <p:spPr>
                <a:xfrm>
                  <a:off x="3603430" y="3976539"/>
                  <a:ext cx="556120" cy="556120"/>
                </a:xfrm>
                <a:prstGeom prst="donut">
                  <a:avLst>
                    <a:gd name="adj" fmla="val 7784"/>
                  </a:avLst>
                </a:pr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Verdana"/>
                  </a:endParaRPr>
                </a:p>
              </p:txBody>
            </p:sp>
          </p:grpSp>
          <p:grpSp>
            <p:nvGrpSpPr>
              <p:cNvPr id="430" name="Group 275"/>
              <p:cNvGrpSpPr/>
              <p:nvPr/>
            </p:nvGrpSpPr>
            <p:grpSpPr>
              <a:xfrm>
                <a:off x="5069785" y="3968291"/>
                <a:ext cx="556120" cy="556120"/>
                <a:chOff x="5069785" y="3968291"/>
                <a:chExt cx="556120" cy="556120"/>
              </a:xfrm>
            </p:grpSpPr>
            <p:grpSp>
              <p:nvGrpSpPr>
                <p:cNvPr id="432" name="Group 277"/>
                <p:cNvGrpSpPr/>
                <p:nvPr/>
              </p:nvGrpSpPr>
              <p:grpSpPr>
                <a:xfrm>
                  <a:off x="5198040" y="4108040"/>
                  <a:ext cx="294873" cy="264413"/>
                  <a:chOff x="704824" y="3346888"/>
                  <a:chExt cx="576618" cy="517051"/>
                </a:xfrm>
                <a:solidFill>
                  <a:srgbClr val="8B5D3D"/>
                </a:solidFill>
              </p:grpSpPr>
              <p:sp>
                <p:nvSpPr>
                  <p:cNvPr id="434" name="Freeform 44"/>
                  <p:cNvSpPr>
                    <a:spLocks noEditPoints="1"/>
                  </p:cNvSpPr>
                  <p:nvPr/>
                </p:nvSpPr>
                <p:spPr bwMode="auto">
                  <a:xfrm>
                    <a:off x="704824" y="3346888"/>
                    <a:ext cx="576618" cy="517051"/>
                  </a:xfrm>
                  <a:custGeom>
                    <a:avLst/>
                    <a:gdLst/>
                    <a:ahLst/>
                    <a:cxnLst>
                      <a:cxn ang="0">
                        <a:pos x="159" y="5"/>
                      </a:cxn>
                      <a:cxn ang="0">
                        <a:pos x="153" y="0"/>
                      </a:cxn>
                      <a:cxn ang="0">
                        <a:pos x="137" y="0"/>
                      </a:cxn>
                      <a:cxn ang="0">
                        <a:pos x="131" y="5"/>
                      </a:cxn>
                      <a:cxn ang="0">
                        <a:pos x="131" y="15"/>
                      </a:cxn>
                      <a:cxn ang="0">
                        <a:pos x="159" y="42"/>
                      </a:cxn>
                      <a:cxn ang="0">
                        <a:pos x="159" y="5"/>
                      </a:cxn>
                      <a:cxn ang="0">
                        <a:pos x="198" y="94"/>
                      </a:cxn>
                      <a:cxn ang="0">
                        <a:pos x="109" y="5"/>
                      </a:cxn>
                      <a:cxn ang="0">
                        <a:pos x="94" y="5"/>
                      </a:cxn>
                      <a:cxn ang="0">
                        <a:pos x="5" y="94"/>
                      </a:cxn>
                      <a:cxn ang="0">
                        <a:pos x="5" y="109"/>
                      </a:cxn>
                      <a:cxn ang="0">
                        <a:pos x="12" y="112"/>
                      </a:cxn>
                      <a:cxn ang="0">
                        <a:pos x="20" y="109"/>
                      </a:cxn>
                      <a:cxn ang="0">
                        <a:pos x="101" y="28"/>
                      </a:cxn>
                      <a:cxn ang="0">
                        <a:pos x="183" y="109"/>
                      </a:cxn>
                      <a:cxn ang="0">
                        <a:pos x="198" y="109"/>
                      </a:cxn>
                      <a:cxn ang="0">
                        <a:pos x="198" y="94"/>
                      </a:cxn>
                      <a:cxn ang="0">
                        <a:pos x="28" y="112"/>
                      </a:cxn>
                      <a:cxn ang="0">
                        <a:pos x="28" y="171"/>
                      </a:cxn>
                      <a:cxn ang="0">
                        <a:pos x="38" y="181"/>
                      </a:cxn>
                      <a:cxn ang="0">
                        <a:pos x="84" y="181"/>
                      </a:cxn>
                      <a:cxn ang="0">
                        <a:pos x="84" y="127"/>
                      </a:cxn>
                      <a:cxn ang="0">
                        <a:pos x="88" y="123"/>
                      </a:cxn>
                      <a:cxn ang="0">
                        <a:pos x="114" y="123"/>
                      </a:cxn>
                      <a:cxn ang="0">
                        <a:pos x="118" y="127"/>
                      </a:cxn>
                      <a:cxn ang="0">
                        <a:pos x="118" y="181"/>
                      </a:cxn>
                      <a:cxn ang="0">
                        <a:pos x="165" y="181"/>
                      </a:cxn>
                      <a:cxn ang="0">
                        <a:pos x="175" y="171"/>
                      </a:cxn>
                      <a:cxn ang="0">
                        <a:pos x="175" y="113"/>
                      </a:cxn>
                      <a:cxn ang="0">
                        <a:pos x="101" y="39"/>
                      </a:cxn>
                      <a:cxn ang="0">
                        <a:pos x="28" y="112"/>
                      </a:cxn>
                    </a:cxnLst>
                    <a:rect l="0" t="0" r="r" b="b"/>
                    <a:pathLst>
                      <a:path w="202" h="181">
                        <a:moveTo>
                          <a:pt x="159" y="5"/>
                        </a:moveTo>
                        <a:cubicBezTo>
                          <a:pt x="159" y="2"/>
                          <a:pt x="156" y="0"/>
                          <a:pt x="153" y="0"/>
                        </a:cubicBezTo>
                        <a:cubicBezTo>
                          <a:pt x="137" y="0"/>
                          <a:pt x="137" y="0"/>
                          <a:pt x="137" y="0"/>
                        </a:cubicBezTo>
                        <a:cubicBezTo>
                          <a:pt x="134" y="0"/>
                          <a:pt x="131" y="2"/>
                          <a:pt x="131" y="5"/>
                        </a:cubicBezTo>
                        <a:cubicBezTo>
                          <a:pt x="131" y="15"/>
                          <a:pt x="131" y="15"/>
                          <a:pt x="131" y="15"/>
                        </a:cubicBezTo>
                        <a:cubicBezTo>
                          <a:pt x="159" y="42"/>
                          <a:pt x="159" y="42"/>
                          <a:pt x="159" y="42"/>
                        </a:cubicBezTo>
                        <a:lnTo>
                          <a:pt x="159" y="5"/>
                        </a:lnTo>
                        <a:close/>
                        <a:moveTo>
                          <a:pt x="198" y="94"/>
                        </a:moveTo>
                        <a:cubicBezTo>
                          <a:pt x="109" y="5"/>
                          <a:pt x="109" y="5"/>
                          <a:pt x="109" y="5"/>
                        </a:cubicBezTo>
                        <a:cubicBezTo>
                          <a:pt x="105" y="0"/>
                          <a:pt x="98" y="0"/>
                          <a:pt x="94" y="5"/>
                        </a:cubicBezTo>
                        <a:cubicBezTo>
                          <a:pt x="5" y="94"/>
                          <a:pt x="5" y="94"/>
                          <a:pt x="5" y="94"/>
                        </a:cubicBezTo>
                        <a:cubicBezTo>
                          <a:pt x="0" y="98"/>
                          <a:pt x="0" y="105"/>
                          <a:pt x="5" y="109"/>
                        </a:cubicBezTo>
                        <a:cubicBezTo>
                          <a:pt x="7" y="111"/>
                          <a:pt x="9" y="112"/>
                          <a:pt x="12" y="112"/>
                        </a:cubicBezTo>
                        <a:cubicBezTo>
                          <a:pt x="15" y="112"/>
                          <a:pt x="18" y="111"/>
                          <a:pt x="20" y="109"/>
                        </a:cubicBezTo>
                        <a:cubicBezTo>
                          <a:pt x="101" y="28"/>
                          <a:pt x="101" y="28"/>
                          <a:pt x="101" y="28"/>
                        </a:cubicBezTo>
                        <a:cubicBezTo>
                          <a:pt x="183" y="109"/>
                          <a:pt x="183" y="109"/>
                          <a:pt x="183" y="109"/>
                        </a:cubicBezTo>
                        <a:cubicBezTo>
                          <a:pt x="187" y="113"/>
                          <a:pt x="194" y="113"/>
                          <a:pt x="198" y="109"/>
                        </a:cubicBezTo>
                        <a:cubicBezTo>
                          <a:pt x="202" y="105"/>
                          <a:pt x="202" y="98"/>
                          <a:pt x="198" y="94"/>
                        </a:cubicBezTo>
                        <a:close/>
                        <a:moveTo>
                          <a:pt x="28" y="112"/>
                        </a:moveTo>
                        <a:cubicBezTo>
                          <a:pt x="28" y="171"/>
                          <a:pt x="28" y="171"/>
                          <a:pt x="28" y="171"/>
                        </a:cubicBezTo>
                        <a:cubicBezTo>
                          <a:pt x="28" y="177"/>
                          <a:pt x="33" y="181"/>
                          <a:pt x="38" y="181"/>
                        </a:cubicBezTo>
                        <a:cubicBezTo>
                          <a:pt x="84" y="181"/>
                          <a:pt x="84" y="181"/>
                          <a:pt x="84" y="181"/>
                        </a:cubicBezTo>
                        <a:cubicBezTo>
                          <a:pt x="84" y="127"/>
                          <a:pt x="84" y="127"/>
                          <a:pt x="84" y="127"/>
                        </a:cubicBezTo>
                        <a:cubicBezTo>
                          <a:pt x="84" y="125"/>
                          <a:pt x="86" y="123"/>
                          <a:pt x="88" y="123"/>
                        </a:cubicBezTo>
                        <a:cubicBezTo>
                          <a:pt x="114" y="123"/>
                          <a:pt x="114" y="123"/>
                          <a:pt x="114" y="123"/>
                        </a:cubicBezTo>
                        <a:cubicBezTo>
                          <a:pt x="116" y="123"/>
                          <a:pt x="118" y="125"/>
                          <a:pt x="118" y="127"/>
                        </a:cubicBezTo>
                        <a:cubicBezTo>
                          <a:pt x="118" y="181"/>
                          <a:pt x="118" y="181"/>
                          <a:pt x="118" y="181"/>
                        </a:cubicBezTo>
                        <a:cubicBezTo>
                          <a:pt x="165" y="181"/>
                          <a:pt x="165" y="181"/>
                          <a:pt x="165" y="181"/>
                        </a:cubicBezTo>
                        <a:cubicBezTo>
                          <a:pt x="171" y="181"/>
                          <a:pt x="175" y="177"/>
                          <a:pt x="175" y="171"/>
                        </a:cubicBezTo>
                        <a:cubicBezTo>
                          <a:pt x="175" y="113"/>
                          <a:pt x="175" y="113"/>
                          <a:pt x="175" y="113"/>
                        </a:cubicBezTo>
                        <a:cubicBezTo>
                          <a:pt x="101" y="39"/>
                          <a:pt x="101" y="39"/>
                          <a:pt x="101" y="39"/>
                        </a:cubicBezTo>
                        <a:lnTo>
                          <a:pt x="28" y="112"/>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Symeteo" pitchFamily="2" charset="0"/>
                      <a:ea typeface="黑体" pitchFamily="49" charset="-122"/>
                    </a:endParaRPr>
                  </a:p>
                </p:txBody>
              </p:sp>
              <p:sp>
                <p:nvSpPr>
                  <p:cNvPr id="435" name="Rectangle 280"/>
                  <p:cNvSpPr/>
                  <p:nvPr/>
                </p:nvSpPr>
                <p:spPr>
                  <a:xfrm>
                    <a:off x="941867" y="3647043"/>
                    <a:ext cx="137633" cy="216896"/>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Arial"/>
                    </a:endParaRPr>
                  </a:p>
                </p:txBody>
              </p:sp>
            </p:grpSp>
            <p:sp>
              <p:nvSpPr>
                <p:cNvPr id="433" name="Donut 278"/>
                <p:cNvSpPr/>
                <p:nvPr/>
              </p:nvSpPr>
              <p:spPr>
                <a:xfrm>
                  <a:off x="5069785" y="3968291"/>
                  <a:ext cx="556120" cy="556120"/>
                </a:xfrm>
                <a:prstGeom prst="donut">
                  <a:avLst>
                    <a:gd name="adj" fmla="val 7784"/>
                  </a:avLst>
                </a:prstGeom>
                <a:solidFill>
                  <a:srgbClr val="CC49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Verdana"/>
                  </a:endParaRPr>
                </a:p>
              </p:txBody>
            </p:sp>
          </p:grpSp>
          <p:sp>
            <p:nvSpPr>
              <p:cNvPr id="431" name="Oval 276"/>
              <p:cNvSpPr/>
              <p:nvPr/>
            </p:nvSpPr>
            <p:spPr>
              <a:xfrm>
                <a:off x="1831338" y="2217345"/>
                <a:ext cx="1390921" cy="1178981"/>
              </a:xfrm>
              <a:prstGeom prst="ellipse">
                <a:avLst/>
              </a:prstGeom>
              <a:pattFill prst="smCheck">
                <a:fgClr>
                  <a:sysClr val="windowText" lastClr="000000"/>
                </a:fgClr>
                <a:bgClr>
                  <a:sysClr val="window" lastClr="FFFFFF">
                    <a:lumMod val="65000"/>
                  </a:sysClr>
                </a:bgClr>
              </a:patt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grpSp>
      <p:grpSp>
        <p:nvGrpSpPr>
          <p:cNvPr id="462" name="Group 283"/>
          <p:cNvGrpSpPr/>
          <p:nvPr/>
        </p:nvGrpSpPr>
        <p:grpSpPr>
          <a:xfrm>
            <a:off x="1449257" y="4388822"/>
            <a:ext cx="1703377" cy="372636"/>
            <a:chOff x="527422" y="3625285"/>
            <a:chExt cx="1948140" cy="426125"/>
          </a:xfrm>
        </p:grpSpPr>
        <p:grpSp>
          <p:nvGrpSpPr>
            <p:cNvPr id="463" name="Group 284"/>
            <p:cNvGrpSpPr/>
            <p:nvPr/>
          </p:nvGrpSpPr>
          <p:grpSpPr>
            <a:xfrm>
              <a:off x="1872061" y="3625285"/>
              <a:ext cx="603501" cy="426125"/>
              <a:chOff x="1344920" y="1574836"/>
              <a:chExt cx="5136983" cy="3627156"/>
            </a:xfrm>
          </p:grpSpPr>
          <p:sp>
            <p:nvSpPr>
              <p:cNvPr id="490" name="Rounded Rectangle 311"/>
              <p:cNvSpPr/>
              <p:nvPr/>
            </p:nvSpPr>
            <p:spPr>
              <a:xfrm>
                <a:off x="1344920" y="1574836"/>
                <a:ext cx="5136983" cy="3627156"/>
              </a:xfrm>
              <a:prstGeom prst="roundRect">
                <a:avLst>
                  <a:gd name="adj" fmla="val 9709"/>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491" name="Rounded Rectangle 312"/>
              <p:cNvSpPr/>
              <p:nvPr/>
            </p:nvSpPr>
            <p:spPr>
              <a:xfrm>
                <a:off x="1497321" y="1751830"/>
                <a:ext cx="4838251" cy="3282533"/>
              </a:xfrm>
              <a:prstGeom prst="roundRect">
                <a:avLst>
                  <a:gd name="adj" fmla="val 9709"/>
                </a:avLst>
              </a:prstGeom>
              <a:solidFill>
                <a:sysClr val="window" lastClr="FFFFFF">
                  <a:lumMod val="75000"/>
                </a:sysClr>
              </a:solidFill>
              <a:ln w="28575" cap="flat" cmpd="sng" algn="ctr">
                <a:solidFill>
                  <a:sysClr val="window" lastClr="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492" name="Rectangle 313"/>
              <p:cNvSpPr/>
              <p:nvPr/>
            </p:nvSpPr>
            <p:spPr>
              <a:xfrm>
                <a:off x="3493831" y="2190258"/>
                <a:ext cx="2220558" cy="1273360"/>
              </a:xfrm>
              <a:prstGeom prst="rect">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493" name="Group 314"/>
              <p:cNvGrpSpPr/>
              <p:nvPr/>
            </p:nvGrpSpPr>
            <p:grpSpPr>
              <a:xfrm>
                <a:off x="3603430" y="3976539"/>
                <a:ext cx="556120" cy="556120"/>
                <a:chOff x="3603430" y="3976539"/>
                <a:chExt cx="556120" cy="556120"/>
              </a:xfrm>
              <a:solidFill>
                <a:srgbClr val="424456"/>
              </a:solidFill>
            </p:grpSpPr>
            <p:sp>
              <p:nvSpPr>
                <p:cNvPr id="500" name="Rectangle 342"/>
                <p:cNvSpPr/>
                <p:nvPr/>
              </p:nvSpPr>
              <p:spPr>
                <a:xfrm>
                  <a:off x="3726999" y="4103271"/>
                  <a:ext cx="310056" cy="304404"/>
                </a:xfrm>
                <a:custGeom>
                  <a:avLst/>
                  <a:gdLst/>
                  <a:ahLst/>
                  <a:cxnLst/>
                  <a:rect l="l" t="t" r="r" b="b"/>
                  <a:pathLst>
                    <a:path w="393597" h="386422">
                      <a:moveTo>
                        <a:pt x="136930" y="0"/>
                      </a:moveTo>
                      <a:lnTo>
                        <a:pt x="257662" y="0"/>
                      </a:lnTo>
                      <a:lnTo>
                        <a:pt x="257662" y="148752"/>
                      </a:lnTo>
                      <a:lnTo>
                        <a:pt x="393597" y="148752"/>
                      </a:lnTo>
                      <a:lnTo>
                        <a:pt x="393597" y="255729"/>
                      </a:lnTo>
                      <a:lnTo>
                        <a:pt x="257662" y="255729"/>
                      </a:lnTo>
                      <a:lnTo>
                        <a:pt x="257662" y="386422"/>
                      </a:lnTo>
                      <a:lnTo>
                        <a:pt x="136930" y="386422"/>
                      </a:lnTo>
                      <a:lnTo>
                        <a:pt x="136930" y="255729"/>
                      </a:lnTo>
                      <a:lnTo>
                        <a:pt x="0" y="255729"/>
                      </a:lnTo>
                      <a:lnTo>
                        <a:pt x="0" y="148752"/>
                      </a:lnTo>
                      <a:lnTo>
                        <a:pt x="136930" y="148752"/>
                      </a:lnTo>
                      <a:close/>
                    </a:path>
                  </a:pathLst>
                </a:cu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501" name="Donut 322"/>
                <p:cNvSpPr/>
                <p:nvPr/>
              </p:nvSpPr>
              <p:spPr>
                <a:xfrm>
                  <a:off x="3603430" y="3976539"/>
                  <a:ext cx="556120" cy="556120"/>
                </a:xfrm>
                <a:prstGeom prst="donut">
                  <a:avLst>
                    <a:gd name="adj" fmla="val 7784"/>
                  </a:avLst>
                </a:pr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Verdana"/>
                  </a:endParaRPr>
                </a:p>
              </p:txBody>
            </p:sp>
          </p:grpSp>
          <p:grpSp>
            <p:nvGrpSpPr>
              <p:cNvPr id="494" name="Group 315"/>
              <p:cNvGrpSpPr/>
              <p:nvPr/>
            </p:nvGrpSpPr>
            <p:grpSpPr>
              <a:xfrm>
                <a:off x="5069785" y="3968291"/>
                <a:ext cx="556120" cy="556120"/>
                <a:chOff x="5069785" y="3968291"/>
                <a:chExt cx="556120" cy="556120"/>
              </a:xfrm>
            </p:grpSpPr>
            <p:grpSp>
              <p:nvGrpSpPr>
                <p:cNvPr id="496" name="Group 317"/>
                <p:cNvGrpSpPr/>
                <p:nvPr/>
              </p:nvGrpSpPr>
              <p:grpSpPr>
                <a:xfrm>
                  <a:off x="5198040" y="4108040"/>
                  <a:ext cx="294873" cy="264413"/>
                  <a:chOff x="704824" y="3346888"/>
                  <a:chExt cx="576618" cy="517051"/>
                </a:xfrm>
                <a:solidFill>
                  <a:srgbClr val="8B5D3D"/>
                </a:solidFill>
              </p:grpSpPr>
              <p:sp>
                <p:nvSpPr>
                  <p:cNvPr id="498" name="Freeform 44"/>
                  <p:cNvSpPr>
                    <a:spLocks noEditPoints="1"/>
                  </p:cNvSpPr>
                  <p:nvPr/>
                </p:nvSpPr>
                <p:spPr bwMode="auto">
                  <a:xfrm>
                    <a:off x="704824" y="3346888"/>
                    <a:ext cx="576618" cy="517051"/>
                  </a:xfrm>
                  <a:custGeom>
                    <a:avLst/>
                    <a:gdLst/>
                    <a:ahLst/>
                    <a:cxnLst>
                      <a:cxn ang="0">
                        <a:pos x="159" y="5"/>
                      </a:cxn>
                      <a:cxn ang="0">
                        <a:pos x="153" y="0"/>
                      </a:cxn>
                      <a:cxn ang="0">
                        <a:pos x="137" y="0"/>
                      </a:cxn>
                      <a:cxn ang="0">
                        <a:pos x="131" y="5"/>
                      </a:cxn>
                      <a:cxn ang="0">
                        <a:pos x="131" y="15"/>
                      </a:cxn>
                      <a:cxn ang="0">
                        <a:pos x="159" y="42"/>
                      </a:cxn>
                      <a:cxn ang="0">
                        <a:pos x="159" y="5"/>
                      </a:cxn>
                      <a:cxn ang="0">
                        <a:pos x="198" y="94"/>
                      </a:cxn>
                      <a:cxn ang="0">
                        <a:pos x="109" y="5"/>
                      </a:cxn>
                      <a:cxn ang="0">
                        <a:pos x="94" y="5"/>
                      </a:cxn>
                      <a:cxn ang="0">
                        <a:pos x="5" y="94"/>
                      </a:cxn>
                      <a:cxn ang="0">
                        <a:pos x="5" y="109"/>
                      </a:cxn>
                      <a:cxn ang="0">
                        <a:pos x="12" y="112"/>
                      </a:cxn>
                      <a:cxn ang="0">
                        <a:pos x="20" y="109"/>
                      </a:cxn>
                      <a:cxn ang="0">
                        <a:pos x="101" y="28"/>
                      </a:cxn>
                      <a:cxn ang="0">
                        <a:pos x="183" y="109"/>
                      </a:cxn>
                      <a:cxn ang="0">
                        <a:pos x="198" y="109"/>
                      </a:cxn>
                      <a:cxn ang="0">
                        <a:pos x="198" y="94"/>
                      </a:cxn>
                      <a:cxn ang="0">
                        <a:pos x="28" y="112"/>
                      </a:cxn>
                      <a:cxn ang="0">
                        <a:pos x="28" y="171"/>
                      </a:cxn>
                      <a:cxn ang="0">
                        <a:pos x="38" y="181"/>
                      </a:cxn>
                      <a:cxn ang="0">
                        <a:pos x="84" y="181"/>
                      </a:cxn>
                      <a:cxn ang="0">
                        <a:pos x="84" y="127"/>
                      </a:cxn>
                      <a:cxn ang="0">
                        <a:pos x="88" y="123"/>
                      </a:cxn>
                      <a:cxn ang="0">
                        <a:pos x="114" y="123"/>
                      </a:cxn>
                      <a:cxn ang="0">
                        <a:pos x="118" y="127"/>
                      </a:cxn>
                      <a:cxn ang="0">
                        <a:pos x="118" y="181"/>
                      </a:cxn>
                      <a:cxn ang="0">
                        <a:pos x="165" y="181"/>
                      </a:cxn>
                      <a:cxn ang="0">
                        <a:pos x="175" y="171"/>
                      </a:cxn>
                      <a:cxn ang="0">
                        <a:pos x="175" y="113"/>
                      </a:cxn>
                      <a:cxn ang="0">
                        <a:pos x="101" y="39"/>
                      </a:cxn>
                      <a:cxn ang="0">
                        <a:pos x="28" y="112"/>
                      </a:cxn>
                    </a:cxnLst>
                    <a:rect l="0" t="0" r="r" b="b"/>
                    <a:pathLst>
                      <a:path w="202" h="181">
                        <a:moveTo>
                          <a:pt x="159" y="5"/>
                        </a:moveTo>
                        <a:cubicBezTo>
                          <a:pt x="159" y="2"/>
                          <a:pt x="156" y="0"/>
                          <a:pt x="153" y="0"/>
                        </a:cubicBezTo>
                        <a:cubicBezTo>
                          <a:pt x="137" y="0"/>
                          <a:pt x="137" y="0"/>
                          <a:pt x="137" y="0"/>
                        </a:cubicBezTo>
                        <a:cubicBezTo>
                          <a:pt x="134" y="0"/>
                          <a:pt x="131" y="2"/>
                          <a:pt x="131" y="5"/>
                        </a:cubicBezTo>
                        <a:cubicBezTo>
                          <a:pt x="131" y="15"/>
                          <a:pt x="131" y="15"/>
                          <a:pt x="131" y="15"/>
                        </a:cubicBezTo>
                        <a:cubicBezTo>
                          <a:pt x="159" y="42"/>
                          <a:pt x="159" y="42"/>
                          <a:pt x="159" y="42"/>
                        </a:cubicBezTo>
                        <a:lnTo>
                          <a:pt x="159" y="5"/>
                        </a:lnTo>
                        <a:close/>
                        <a:moveTo>
                          <a:pt x="198" y="94"/>
                        </a:moveTo>
                        <a:cubicBezTo>
                          <a:pt x="109" y="5"/>
                          <a:pt x="109" y="5"/>
                          <a:pt x="109" y="5"/>
                        </a:cubicBezTo>
                        <a:cubicBezTo>
                          <a:pt x="105" y="0"/>
                          <a:pt x="98" y="0"/>
                          <a:pt x="94" y="5"/>
                        </a:cubicBezTo>
                        <a:cubicBezTo>
                          <a:pt x="5" y="94"/>
                          <a:pt x="5" y="94"/>
                          <a:pt x="5" y="94"/>
                        </a:cubicBezTo>
                        <a:cubicBezTo>
                          <a:pt x="0" y="98"/>
                          <a:pt x="0" y="105"/>
                          <a:pt x="5" y="109"/>
                        </a:cubicBezTo>
                        <a:cubicBezTo>
                          <a:pt x="7" y="111"/>
                          <a:pt x="9" y="112"/>
                          <a:pt x="12" y="112"/>
                        </a:cubicBezTo>
                        <a:cubicBezTo>
                          <a:pt x="15" y="112"/>
                          <a:pt x="18" y="111"/>
                          <a:pt x="20" y="109"/>
                        </a:cubicBezTo>
                        <a:cubicBezTo>
                          <a:pt x="101" y="28"/>
                          <a:pt x="101" y="28"/>
                          <a:pt x="101" y="28"/>
                        </a:cubicBezTo>
                        <a:cubicBezTo>
                          <a:pt x="183" y="109"/>
                          <a:pt x="183" y="109"/>
                          <a:pt x="183" y="109"/>
                        </a:cubicBezTo>
                        <a:cubicBezTo>
                          <a:pt x="187" y="113"/>
                          <a:pt x="194" y="113"/>
                          <a:pt x="198" y="109"/>
                        </a:cubicBezTo>
                        <a:cubicBezTo>
                          <a:pt x="202" y="105"/>
                          <a:pt x="202" y="98"/>
                          <a:pt x="198" y="94"/>
                        </a:cubicBezTo>
                        <a:close/>
                        <a:moveTo>
                          <a:pt x="28" y="112"/>
                        </a:moveTo>
                        <a:cubicBezTo>
                          <a:pt x="28" y="171"/>
                          <a:pt x="28" y="171"/>
                          <a:pt x="28" y="171"/>
                        </a:cubicBezTo>
                        <a:cubicBezTo>
                          <a:pt x="28" y="177"/>
                          <a:pt x="33" y="181"/>
                          <a:pt x="38" y="181"/>
                        </a:cubicBezTo>
                        <a:cubicBezTo>
                          <a:pt x="84" y="181"/>
                          <a:pt x="84" y="181"/>
                          <a:pt x="84" y="181"/>
                        </a:cubicBezTo>
                        <a:cubicBezTo>
                          <a:pt x="84" y="127"/>
                          <a:pt x="84" y="127"/>
                          <a:pt x="84" y="127"/>
                        </a:cubicBezTo>
                        <a:cubicBezTo>
                          <a:pt x="84" y="125"/>
                          <a:pt x="86" y="123"/>
                          <a:pt x="88" y="123"/>
                        </a:cubicBezTo>
                        <a:cubicBezTo>
                          <a:pt x="114" y="123"/>
                          <a:pt x="114" y="123"/>
                          <a:pt x="114" y="123"/>
                        </a:cubicBezTo>
                        <a:cubicBezTo>
                          <a:pt x="116" y="123"/>
                          <a:pt x="118" y="125"/>
                          <a:pt x="118" y="127"/>
                        </a:cubicBezTo>
                        <a:cubicBezTo>
                          <a:pt x="118" y="181"/>
                          <a:pt x="118" y="181"/>
                          <a:pt x="118" y="181"/>
                        </a:cubicBezTo>
                        <a:cubicBezTo>
                          <a:pt x="165" y="181"/>
                          <a:pt x="165" y="181"/>
                          <a:pt x="165" y="181"/>
                        </a:cubicBezTo>
                        <a:cubicBezTo>
                          <a:pt x="171" y="181"/>
                          <a:pt x="175" y="177"/>
                          <a:pt x="175" y="171"/>
                        </a:cubicBezTo>
                        <a:cubicBezTo>
                          <a:pt x="175" y="113"/>
                          <a:pt x="175" y="113"/>
                          <a:pt x="175" y="113"/>
                        </a:cubicBezTo>
                        <a:cubicBezTo>
                          <a:pt x="101" y="39"/>
                          <a:pt x="101" y="39"/>
                          <a:pt x="101" y="39"/>
                        </a:cubicBezTo>
                        <a:lnTo>
                          <a:pt x="28" y="112"/>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Symeteo" pitchFamily="2" charset="0"/>
                      <a:ea typeface="黑体" pitchFamily="49" charset="-122"/>
                    </a:endParaRPr>
                  </a:p>
                </p:txBody>
              </p:sp>
              <p:sp>
                <p:nvSpPr>
                  <p:cNvPr id="499" name="Rectangle 320"/>
                  <p:cNvSpPr/>
                  <p:nvPr/>
                </p:nvSpPr>
                <p:spPr>
                  <a:xfrm>
                    <a:off x="941867" y="3647043"/>
                    <a:ext cx="137633" cy="216896"/>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Arial"/>
                    </a:endParaRPr>
                  </a:p>
                </p:txBody>
              </p:sp>
            </p:grpSp>
            <p:sp>
              <p:nvSpPr>
                <p:cNvPr id="497" name="Donut 318"/>
                <p:cNvSpPr/>
                <p:nvPr/>
              </p:nvSpPr>
              <p:spPr>
                <a:xfrm>
                  <a:off x="5069785" y="3968291"/>
                  <a:ext cx="556120" cy="556120"/>
                </a:xfrm>
                <a:prstGeom prst="donut">
                  <a:avLst>
                    <a:gd name="adj" fmla="val 7784"/>
                  </a:avLst>
                </a:prstGeom>
                <a:solidFill>
                  <a:srgbClr val="CC49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Verdana"/>
                  </a:endParaRPr>
                </a:p>
              </p:txBody>
            </p:sp>
          </p:grpSp>
          <p:sp>
            <p:nvSpPr>
              <p:cNvPr id="495" name="Oval 316"/>
              <p:cNvSpPr/>
              <p:nvPr/>
            </p:nvSpPr>
            <p:spPr>
              <a:xfrm>
                <a:off x="1831338" y="2217345"/>
                <a:ext cx="1390921" cy="1178981"/>
              </a:xfrm>
              <a:prstGeom prst="ellipse">
                <a:avLst/>
              </a:prstGeom>
              <a:pattFill prst="smCheck">
                <a:fgClr>
                  <a:sysClr val="windowText" lastClr="000000"/>
                </a:fgClr>
                <a:bgClr>
                  <a:sysClr val="window" lastClr="FFFFFF">
                    <a:lumMod val="65000"/>
                  </a:sysClr>
                </a:bgClr>
              </a:patt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grpSp>
          <p:nvGrpSpPr>
            <p:cNvPr id="464" name="Group 285"/>
            <p:cNvGrpSpPr/>
            <p:nvPr/>
          </p:nvGrpSpPr>
          <p:grpSpPr>
            <a:xfrm>
              <a:off x="1193133" y="3625285"/>
              <a:ext cx="603501" cy="426125"/>
              <a:chOff x="1344920" y="1574836"/>
              <a:chExt cx="5136983" cy="3627156"/>
            </a:xfrm>
          </p:grpSpPr>
          <p:sp>
            <p:nvSpPr>
              <p:cNvPr id="478" name="Rounded Rectangle 299"/>
              <p:cNvSpPr/>
              <p:nvPr/>
            </p:nvSpPr>
            <p:spPr>
              <a:xfrm>
                <a:off x="1344920" y="1574836"/>
                <a:ext cx="5136983" cy="3627156"/>
              </a:xfrm>
              <a:prstGeom prst="roundRect">
                <a:avLst>
                  <a:gd name="adj" fmla="val 9709"/>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479" name="Rounded Rectangle 300"/>
              <p:cNvSpPr/>
              <p:nvPr/>
            </p:nvSpPr>
            <p:spPr>
              <a:xfrm>
                <a:off x="1497321" y="1751830"/>
                <a:ext cx="4838251" cy="3282533"/>
              </a:xfrm>
              <a:prstGeom prst="roundRect">
                <a:avLst>
                  <a:gd name="adj" fmla="val 9709"/>
                </a:avLst>
              </a:prstGeom>
              <a:solidFill>
                <a:sysClr val="window" lastClr="FFFFFF">
                  <a:lumMod val="75000"/>
                </a:sysClr>
              </a:solidFill>
              <a:ln w="28575" cap="flat" cmpd="sng" algn="ctr">
                <a:solidFill>
                  <a:sysClr val="window" lastClr="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480" name="Rectangle 301"/>
              <p:cNvSpPr/>
              <p:nvPr/>
            </p:nvSpPr>
            <p:spPr>
              <a:xfrm>
                <a:off x="3493831" y="2190258"/>
                <a:ext cx="2220558" cy="1273360"/>
              </a:xfrm>
              <a:prstGeom prst="rect">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481" name="Group 302"/>
              <p:cNvGrpSpPr/>
              <p:nvPr/>
            </p:nvGrpSpPr>
            <p:grpSpPr>
              <a:xfrm>
                <a:off x="3603430" y="3976539"/>
                <a:ext cx="556120" cy="556120"/>
                <a:chOff x="3603430" y="3976539"/>
                <a:chExt cx="556120" cy="556120"/>
              </a:xfrm>
              <a:solidFill>
                <a:srgbClr val="424456"/>
              </a:solidFill>
            </p:grpSpPr>
            <p:sp>
              <p:nvSpPr>
                <p:cNvPr id="488" name="Rectangle 342"/>
                <p:cNvSpPr/>
                <p:nvPr/>
              </p:nvSpPr>
              <p:spPr>
                <a:xfrm>
                  <a:off x="3726999" y="4103271"/>
                  <a:ext cx="310056" cy="304404"/>
                </a:xfrm>
                <a:custGeom>
                  <a:avLst/>
                  <a:gdLst/>
                  <a:ahLst/>
                  <a:cxnLst/>
                  <a:rect l="l" t="t" r="r" b="b"/>
                  <a:pathLst>
                    <a:path w="393597" h="386422">
                      <a:moveTo>
                        <a:pt x="136930" y="0"/>
                      </a:moveTo>
                      <a:lnTo>
                        <a:pt x="257662" y="0"/>
                      </a:lnTo>
                      <a:lnTo>
                        <a:pt x="257662" y="148752"/>
                      </a:lnTo>
                      <a:lnTo>
                        <a:pt x="393597" y="148752"/>
                      </a:lnTo>
                      <a:lnTo>
                        <a:pt x="393597" y="255729"/>
                      </a:lnTo>
                      <a:lnTo>
                        <a:pt x="257662" y="255729"/>
                      </a:lnTo>
                      <a:lnTo>
                        <a:pt x="257662" y="386422"/>
                      </a:lnTo>
                      <a:lnTo>
                        <a:pt x="136930" y="386422"/>
                      </a:lnTo>
                      <a:lnTo>
                        <a:pt x="136930" y="255729"/>
                      </a:lnTo>
                      <a:lnTo>
                        <a:pt x="0" y="255729"/>
                      </a:lnTo>
                      <a:lnTo>
                        <a:pt x="0" y="148752"/>
                      </a:lnTo>
                      <a:lnTo>
                        <a:pt x="136930" y="148752"/>
                      </a:lnTo>
                      <a:close/>
                    </a:path>
                  </a:pathLst>
                </a:cu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489" name="Donut 310"/>
                <p:cNvSpPr/>
                <p:nvPr/>
              </p:nvSpPr>
              <p:spPr>
                <a:xfrm>
                  <a:off x="3603430" y="3976539"/>
                  <a:ext cx="556120" cy="556120"/>
                </a:xfrm>
                <a:prstGeom prst="donut">
                  <a:avLst>
                    <a:gd name="adj" fmla="val 7784"/>
                  </a:avLst>
                </a:pr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Verdana"/>
                  </a:endParaRPr>
                </a:p>
              </p:txBody>
            </p:sp>
          </p:grpSp>
          <p:grpSp>
            <p:nvGrpSpPr>
              <p:cNvPr id="482" name="Group 303"/>
              <p:cNvGrpSpPr/>
              <p:nvPr/>
            </p:nvGrpSpPr>
            <p:grpSpPr>
              <a:xfrm>
                <a:off x="5069785" y="3968291"/>
                <a:ext cx="556120" cy="556120"/>
                <a:chOff x="5069785" y="3968291"/>
                <a:chExt cx="556120" cy="556120"/>
              </a:xfrm>
            </p:grpSpPr>
            <p:grpSp>
              <p:nvGrpSpPr>
                <p:cNvPr id="484" name="Group 305"/>
                <p:cNvGrpSpPr/>
                <p:nvPr/>
              </p:nvGrpSpPr>
              <p:grpSpPr>
                <a:xfrm>
                  <a:off x="5198040" y="4108040"/>
                  <a:ext cx="294873" cy="264413"/>
                  <a:chOff x="704824" y="3346888"/>
                  <a:chExt cx="576618" cy="517051"/>
                </a:xfrm>
                <a:solidFill>
                  <a:srgbClr val="8B5D3D"/>
                </a:solidFill>
              </p:grpSpPr>
              <p:sp>
                <p:nvSpPr>
                  <p:cNvPr id="486" name="Freeform 44"/>
                  <p:cNvSpPr>
                    <a:spLocks noEditPoints="1"/>
                  </p:cNvSpPr>
                  <p:nvPr/>
                </p:nvSpPr>
                <p:spPr bwMode="auto">
                  <a:xfrm>
                    <a:off x="704824" y="3346888"/>
                    <a:ext cx="576618" cy="517051"/>
                  </a:xfrm>
                  <a:custGeom>
                    <a:avLst/>
                    <a:gdLst/>
                    <a:ahLst/>
                    <a:cxnLst>
                      <a:cxn ang="0">
                        <a:pos x="159" y="5"/>
                      </a:cxn>
                      <a:cxn ang="0">
                        <a:pos x="153" y="0"/>
                      </a:cxn>
                      <a:cxn ang="0">
                        <a:pos x="137" y="0"/>
                      </a:cxn>
                      <a:cxn ang="0">
                        <a:pos x="131" y="5"/>
                      </a:cxn>
                      <a:cxn ang="0">
                        <a:pos x="131" y="15"/>
                      </a:cxn>
                      <a:cxn ang="0">
                        <a:pos x="159" y="42"/>
                      </a:cxn>
                      <a:cxn ang="0">
                        <a:pos x="159" y="5"/>
                      </a:cxn>
                      <a:cxn ang="0">
                        <a:pos x="198" y="94"/>
                      </a:cxn>
                      <a:cxn ang="0">
                        <a:pos x="109" y="5"/>
                      </a:cxn>
                      <a:cxn ang="0">
                        <a:pos x="94" y="5"/>
                      </a:cxn>
                      <a:cxn ang="0">
                        <a:pos x="5" y="94"/>
                      </a:cxn>
                      <a:cxn ang="0">
                        <a:pos x="5" y="109"/>
                      </a:cxn>
                      <a:cxn ang="0">
                        <a:pos x="12" y="112"/>
                      </a:cxn>
                      <a:cxn ang="0">
                        <a:pos x="20" y="109"/>
                      </a:cxn>
                      <a:cxn ang="0">
                        <a:pos x="101" y="28"/>
                      </a:cxn>
                      <a:cxn ang="0">
                        <a:pos x="183" y="109"/>
                      </a:cxn>
                      <a:cxn ang="0">
                        <a:pos x="198" y="109"/>
                      </a:cxn>
                      <a:cxn ang="0">
                        <a:pos x="198" y="94"/>
                      </a:cxn>
                      <a:cxn ang="0">
                        <a:pos x="28" y="112"/>
                      </a:cxn>
                      <a:cxn ang="0">
                        <a:pos x="28" y="171"/>
                      </a:cxn>
                      <a:cxn ang="0">
                        <a:pos x="38" y="181"/>
                      </a:cxn>
                      <a:cxn ang="0">
                        <a:pos x="84" y="181"/>
                      </a:cxn>
                      <a:cxn ang="0">
                        <a:pos x="84" y="127"/>
                      </a:cxn>
                      <a:cxn ang="0">
                        <a:pos x="88" y="123"/>
                      </a:cxn>
                      <a:cxn ang="0">
                        <a:pos x="114" y="123"/>
                      </a:cxn>
                      <a:cxn ang="0">
                        <a:pos x="118" y="127"/>
                      </a:cxn>
                      <a:cxn ang="0">
                        <a:pos x="118" y="181"/>
                      </a:cxn>
                      <a:cxn ang="0">
                        <a:pos x="165" y="181"/>
                      </a:cxn>
                      <a:cxn ang="0">
                        <a:pos x="175" y="171"/>
                      </a:cxn>
                      <a:cxn ang="0">
                        <a:pos x="175" y="113"/>
                      </a:cxn>
                      <a:cxn ang="0">
                        <a:pos x="101" y="39"/>
                      </a:cxn>
                      <a:cxn ang="0">
                        <a:pos x="28" y="112"/>
                      </a:cxn>
                    </a:cxnLst>
                    <a:rect l="0" t="0" r="r" b="b"/>
                    <a:pathLst>
                      <a:path w="202" h="181">
                        <a:moveTo>
                          <a:pt x="159" y="5"/>
                        </a:moveTo>
                        <a:cubicBezTo>
                          <a:pt x="159" y="2"/>
                          <a:pt x="156" y="0"/>
                          <a:pt x="153" y="0"/>
                        </a:cubicBezTo>
                        <a:cubicBezTo>
                          <a:pt x="137" y="0"/>
                          <a:pt x="137" y="0"/>
                          <a:pt x="137" y="0"/>
                        </a:cubicBezTo>
                        <a:cubicBezTo>
                          <a:pt x="134" y="0"/>
                          <a:pt x="131" y="2"/>
                          <a:pt x="131" y="5"/>
                        </a:cubicBezTo>
                        <a:cubicBezTo>
                          <a:pt x="131" y="15"/>
                          <a:pt x="131" y="15"/>
                          <a:pt x="131" y="15"/>
                        </a:cubicBezTo>
                        <a:cubicBezTo>
                          <a:pt x="159" y="42"/>
                          <a:pt x="159" y="42"/>
                          <a:pt x="159" y="42"/>
                        </a:cubicBezTo>
                        <a:lnTo>
                          <a:pt x="159" y="5"/>
                        </a:lnTo>
                        <a:close/>
                        <a:moveTo>
                          <a:pt x="198" y="94"/>
                        </a:moveTo>
                        <a:cubicBezTo>
                          <a:pt x="109" y="5"/>
                          <a:pt x="109" y="5"/>
                          <a:pt x="109" y="5"/>
                        </a:cubicBezTo>
                        <a:cubicBezTo>
                          <a:pt x="105" y="0"/>
                          <a:pt x="98" y="0"/>
                          <a:pt x="94" y="5"/>
                        </a:cubicBezTo>
                        <a:cubicBezTo>
                          <a:pt x="5" y="94"/>
                          <a:pt x="5" y="94"/>
                          <a:pt x="5" y="94"/>
                        </a:cubicBezTo>
                        <a:cubicBezTo>
                          <a:pt x="0" y="98"/>
                          <a:pt x="0" y="105"/>
                          <a:pt x="5" y="109"/>
                        </a:cubicBezTo>
                        <a:cubicBezTo>
                          <a:pt x="7" y="111"/>
                          <a:pt x="9" y="112"/>
                          <a:pt x="12" y="112"/>
                        </a:cubicBezTo>
                        <a:cubicBezTo>
                          <a:pt x="15" y="112"/>
                          <a:pt x="18" y="111"/>
                          <a:pt x="20" y="109"/>
                        </a:cubicBezTo>
                        <a:cubicBezTo>
                          <a:pt x="101" y="28"/>
                          <a:pt x="101" y="28"/>
                          <a:pt x="101" y="28"/>
                        </a:cubicBezTo>
                        <a:cubicBezTo>
                          <a:pt x="183" y="109"/>
                          <a:pt x="183" y="109"/>
                          <a:pt x="183" y="109"/>
                        </a:cubicBezTo>
                        <a:cubicBezTo>
                          <a:pt x="187" y="113"/>
                          <a:pt x="194" y="113"/>
                          <a:pt x="198" y="109"/>
                        </a:cubicBezTo>
                        <a:cubicBezTo>
                          <a:pt x="202" y="105"/>
                          <a:pt x="202" y="98"/>
                          <a:pt x="198" y="94"/>
                        </a:cubicBezTo>
                        <a:close/>
                        <a:moveTo>
                          <a:pt x="28" y="112"/>
                        </a:moveTo>
                        <a:cubicBezTo>
                          <a:pt x="28" y="171"/>
                          <a:pt x="28" y="171"/>
                          <a:pt x="28" y="171"/>
                        </a:cubicBezTo>
                        <a:cubicBezTo>
                          <a:pt x="28" y="177"/>
                          <a:pt x="33" y="181"/>
                          <a:pt x="38" y="181"/>
                        </a:cubicBezTo>
                        <a:cubicBezTo>
                          <a:pt x="84" y="181"/>
                          <a:pt x="84" y="181"/>
                          <a:pt x="84" y="181"/>
                        </a:cubicBezTo>
                        <a:cubicBezTo>
                          <a:pt x="84" y="127"/>
                          <a:pt x="84" y="127"/>
                          <a:pt x="84" y="127"/>
                        </a:cubicBezTo>
                        <a:cubicBezTo>
                          <a:pt x="84" y="125"/>
                          <a:pt x="86" y="123"/>
                          <a:pt x="88" y="123"/>
                        </a:cubicBezTo>
                        <a:cubicBezTo>
                          <a:pt x="114" y="123"/>
                          <a:pt x="114" y="123"/>
                          <a:pt x="114" y="123"/>
                        </a:cubicBezTo>
                        <a:cubicBezTo>
                          <a:pt x="116" y="123"/>
                          <a:pt x="118" y="125"/>
                          <a:pt x="118" y="127"/>
                        </a:cubicBezTo>
                        <a:cubicBezTo>
                          <a:pt x="118" y="181"/>
                          <a:pt x="118" y="181"/>
                          <a:pt x="118" y="181"/>
                        </a:cubicBezTo>
                        <a:cubicBezTo>
                          <a:pt x="165" y="181"/>
                          <a:pt x="165" y="181"/>
                          <a:pt x="165" y="181"/>
                        </a:cubicBezTo>
                        <a:cubicBezTo>
                          <a:pt x="171" y="181"/>
                          <a:pt x="175" y="177"/>
                          <a:pt x="175" y="171"/>
                        </a:cubicBezTo>
                        <a:cubicBezTo>
                          <a:pt x="175" y="113"/>
                          <a:pt x="175" y="113"/>
                          <a:pt x="175" y="113"/>
                        </a:cubicBezTo>
                        <a:cubicBezTo>
                          <a:pt x="101" y="39"/>
                          <a:pt x="101" y="39"/>
                          <a:pt x="101" y="39"/>
                        </a:cubicBezTo>
                        <a:lnTo>
                          <a:pt x="28" y="112"/>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Symeteo" pitchFamily="2" charset="0"/>
                      <a:ea typeface="黑体" pitchFamily="49" charset="-122"/>
                    </a:endParaRPr>
                  </a:p>
                </p:txBody>
              </p:sp>
              <p:sp>
                <p:nvSpPr>
                  <p:cNvPr id="487" name="Rectangle 308"/>
                  <p:cNvSpPr/>
                  <p:nvPr/>
                </p:nvSpPr>
                <p:spPr>
                  <a:xfrm>
                    <a:off x="941867" y="3647043"/>
                    <a:ext cx="137633" cy="216896"/>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Arial"/>
                    </a:endParaRPr>
                  </a:p>
                </p:txBody>
              </p:sp>
            </p:grpSp>
            <p:sp>
              <p:nvSpPr>
                <p:cNvPr id="485" name="Donut 306"/>
                <p:cNvSpPr/>
                <p:nvPr/>
              </p:nvSpPr>
              <p:spPr>
                <a:xfrm>
                  <a:off x="5069785" y="3968291"/>
                  <a:ext cx="556120" cy="556120"/>
                </a:xfrm>
                <a:prstGeom prst="donut">
                  <a:avLst>
                    <a:gd name="adj" fmla="val 7784"/>
                  </a:avLst>
                </a:prstGeom>
                <a:solidFill>
                  <a:srgbClr val="CC49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Verdana"/>
                  </a:endParaRPr>
                </a:p>
              </p:txBody>
            </p:sp>
          </p:grpSp>
          <p:sp>
            <p:nvSpPr>
              <p:cNvPr id="483" name="Oval 304"/>
              <p:cNvSpPr/>
              <p:nvPr/>
            </p:nvSpPr>
            <p:spPr>
              <a:xfrm>
                <a:off x="1831338" y="2217345"/>
                <a:ext cx="1390921" cy="1178981"/>
              </a:xfrm>
              <a:prstGeom prst="ellipse">
                <a:avLst/>
              </a:prstGeom>
              <a:pattFill prst="smCheck">
                <a:fgClr>
                  <a:sysClr val="windowText" lastClr="000000"/>
                </a:fgClr>
                <a:bgClr>
                  <a:sysClr val="window" lastClr="FFFFFF">
                    <a:lumMod val="65000"/>
                  </a:sysClr>
                </a:bgClr>
              </a:patt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grpSp>
          <p:nvGrpSpPr>
            <p:cNvPr id="465" name="Group 286"/>
            <p:cNvGrpSpPr/>
            <p:nvPr/>
          </p:nvGrpSpPr>
          <p:grpSpPr>
            <a:xfrm>
              <a:off x="527422" y="3625285"/>
              <a:ext cx="603501" cy="426125"/>
              <a:chOff x="1344920" y="1574836"/>
              <a:chExt cx="5136983" cy="3627156"/>
            </a:xfrm>
          </p:grpSpPr>
          <p:sp>
            <p:nvSpPr>
              <p:cNvPr id="466" name="Rounded Rectangle 287"/>
              <p:cNvSpPr/>
              <p:nvPr/>
            </p:nvSpPr>
            <p:spPr>
              <a:xfrm>
                <a:off x="1344920" y="1574836"/>
                <a:ext cx="5136983" cy="3627156"/>
              </a:xfrm>
              <a:prstGeom prst="roundRect">
                <a:avLst>
                  <a:gd name="adj" fmla="val 9709"/>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467" name="Rounded Rectangle 288"/>
              <p:cNvSpPr/>
              <p:nvPr/>
            </p:nvSpPr>
            <p:spPr>
              <a:xfrm>
                <a:off x="1497321" y="1751830"/>
                <a:ext cx="4838251" cy="3282533"/>
              </a:xfrm>
              <a:prstGeom prst="roundRect">
                <a:avLst>
                  <a:gd name="adj" fmla="val 9709"/>
                </a:avLst>
              </a:prstGeom>
              <a:solidFill>
                <a:sysClr val="window" lastClr="FFFFFF">
                  <a:lumMod val="75000"/>
                </a:sysClr>
              </a:solidFill>
              <a:ln w="28575" cap="flat" cmpd="sng" algn="ctr">
                <a:solidFill>
                  <a:sysClr val="window" lastClr="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468" name="Rectangle 289"/>
              <p:cNvSpPr/>
              <p:nvPr/>
            </p:nvSpPr>
            <p:spPr>
              <a:xfrm>
                <a:off x="3493831" y="2190258"/>
                <a:ext cx="2220558" cy="1273360"/>
              </a:xfrm>
              <a:prstGeom prst="rect">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469" name="Group 290"/>
              <p:cNvGrpSpPr/>
              <p:nvPr/>
            </p:nvGrpSpPr>
            <p:grpSpPr>
              <a:xfrm>
                <a:off x="3603430" y="3976539"/>
                <a:ext cx="556120" cy="556120"/>
                <a:chOff x="3603430" y="3976539"/>
                <a:chExt cx="556120" cy="556120"/>
              </a:xfrm>
              <a:solidFill>
                <a:srgbClr val="424456"/>
              </a:solidFill>
            </p:grpSpPr>
            <p:sp>
              <p:nvSpPr>
                <p:cNvPr id="476" name="Rectangle 342"/>
                <p:cNvSpPr/>
                <p:nvPr/>
              </p:nvSpPr>
              <p:spPr>
                <a:xfrm>
                  <a:off x="3726999" y="4103271"/>
                  <a:ext cx="310056" cy="304404"/>
                </a:xfrm>
                <a:custGeom>
                  <a:avLst/>
                  <a:gdLst/>
                  <a:ahLst/>
                  <a:cxnLst/>
                  <a:rect l="l" t="t" r="r" b="b"/>
                  <a:pathLst>
                    <a:path w="393597" h="386422">
                      <a:moveTo>
                        <a:pt x="136930" y="0"/>
                      </a:moveTo>
                      <a:lnTo>
                        <a:pt x="257662" y="0"/>
                      </a:lnTo>
                      <a:lnTo>
                        <a:pt x="257662" y="148752"/>
                      </a:lnTo>
                      <a:lnTo>
                        <a:pt x="393597" y="148752"/>
                      </a:lnTo>
                      <a:lnTo>
                        <a:pt x="393597" y="255729"/>
                      </a:lnTo>
                      <a:lnTo>
                        <a:pt x="257662" y="255729"/>
                      </a:lnTo>
                      <a:lnTo>
                        <a:pt x="257662" y="386422"/>
                      </a:lnTo>
                      <a:lnTo>
                        <a:pt x="136930" y="386422"/>
                      </a:lnTo>
                      <a:lnTo>
                        <a:pt x="136930" y="255729"/>
                      </a:lnTo>
                      <a:lnTo>
                        <a:pt x="0" y="255729"/>
                      </a:lnTo>
                      <a:lnTo>
                        <a:pt x="0" y="148752"/>
                      </a:lnTo>
                      <a:lnTo>
                        <a:pt x="136930" y="148752"/>
                      </a:lnTo>
                      <a:close/>
                    </a:path>
                  </a:pathLst>
                </a:cu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477" name="Donut 298"/>
                <p:cNvSpPr/>
                <p:nvPr/>
              </p:nvSpPr>
              <p:spPr>
                <a:xfrm>
                  <a:off x="3603430" y="3976539"/>
                  <a:ext cx="556120" cy="556120"/>
                </a:xfrm>
                <a:prstGeom prst="donut">
                  <a:avLst>
                    <a:gd name="adj" fmla="val 7784"/>
                  </a:avLst>
                </a:pr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Verdana"/>
                  </a:endParaRPr>
                </a:p>
              </p:txBody>
            </p:sp>
          </p:grpSp>
          <p:grpSp>
            <p:nvGrpSpPr>
              <p:cNvPr id="470" name="Group 291"/>
              <p:cNvGrpSpPr/>
              <p:nvPr/>
            </p:nvGrpSpPr>
            <p:grpSpPr>
              <a:xfrm>
                <a:off x="5069785" y="3968291"/>
                <a:ext cx="556120" cy="556120"/>
                <a:chOff x="5069785" y="3968291"/>
                <a:chExt cx="556120" cy="556120"/>
              </a:xfrm>
            </p:grpSpPr>
            <p:grpSp>
              <p:nvGrpSpPr>
                <p:cNvPr id="472" name="Group 293"/>
                <p:cNvGrpSpPr/>
                <p:nvPr/>
              </p:nvGrpSpPr>
              <p:grpSpPr>
                <a:xfrm>
                  <a:off x="5198040" y="4108040"/>
                  <a:ext cx="294873" cy="264413"/>
                  <a:chOff x="704824" y="3346888"/>
                  <a:chExt cx="576618" cy="517051"/>
                </a:xfrm>
                <a:solidFill>
                  <a:srgbClr val="8B5D3D"/>
                </a:solidFill>
              </p:grpSpPr>
              <p:sp>
                <p:nvSpPr>
                  <p:cNvPr id="474" name="Freeform 44"/>
                  <p:cNvSpPr>
                    <a:spLocks noEditPoints="1"/>
                  </p:cNvSpPr>
                  <p:nvPr/>
                </p:nvSpPr>
                <p:spPr bwMode="auto">
                  <a:xfrm>
                    <a:off x="704824" y="3346888"/>
                    <a:ext cx="576618" cy="517051"/>
                  </a:xfrm>
                  <a:custGeom>
                    <a:avLst/>
                    <a:gdLst/>
                    <a:ahLst/>
                    <a:cxnLst>
                      <a:cxn ang="0">
                        <a:pos x="159" y="5"/>
                      </a:cxn>
                      <a:cxn ang="0">
                        <a:pos x="153" y="0"/>
                      </a:cxn>
                      <a:cxn ang="0">
                        <a:pos x="137" y="0"/>
                      </a:cxn>
                      <a:cxn ang="0">
                        <a:pos x="131" y="5"/>
                      </a:cxn>
                      <a:cxn ang="0">
                        <a:pos x="131" y="15"/>
                      </a:cxn>
                      <a:cxn ang="0">
                        <a:pos x="159" y="42"/>
                      </a:cxn>
                      <a:cxn ang="0">
                        <a:pos x="159" y="5"/>
                      </a:cxn>
                      <a:cxn ang="0">
                        <a:pos x="198" y="94"/>
                      </a:cxn>
                      <a:cxn ang="0">
                        <a:pos x="109" y="5"/>
                      </a:cxn>
                      <a:cxn ang="0">
                        <a:pos x="94" y="5"/>
                      </a:cxn>
                      <a:cxn ang="0">
                        <a:pos x="5" y="94"/>
                      </a:cxn>
                      <a:cxn ang="0">
                        <a:pos x="5" y="109"/>
                      </a:cxn>
                      <a:cxn ang="0">
                        <a:pos x="12" y="112"/>
                      </a:cxn>
                      <a:cxn ang="0">
                        <a:pos x="20" y="109"/>
                      </a:cxn>
                      <a:cxn ang="0">
                        <a:pos x="101" y="28"/>
                      </a:cxn>
                      <a:cxn ang="0">
                        <a:pos x="183" y="109"/>
                      </a:cxn>
                      <a:cxn ang="0">
                        <a:pos x="198" y="109"/>
                      </a:cxn>
                      <a:cxn ang="0">
                        <a:pos x="198" y="94"/>
                      </a:cxn>
                      <a:cxn ang="0">
                        <a:pos x="28" y="112"/>
                      </a:cxn>
                      <a:cxn ang="0">
                        <a:pos x="28" y="171"/>
                      </a:cxn>
                      <a:cxn ang="0">
                        <a:pos x="38" y="181"/>
                      </a:cxn>
                      <a:cxn ang="0">
                        <a:pos x="84" y="181"/>
                      </a:cxn>
                      <a:cxn ang="0">
                        <a:pos x="84" y="127"/>
                      </a:cxn>
                      <a:cxn ang="0">
                        <a:pos x="88" y="123"/>
                      </a:cxn>
                      <a:cxn ang="0">
                        <a:pos x="114" y="123"/>
                      </a:cxn>
                      <a:cxn ang="0">
                        <a:pos x="118" y="127"/>
                      </a:cxn>
                      <a:cxn ang="0">
                        <a:pos x="118" y="181"/>
                      </a:cxn>
                      <a:cxn ang="0">
                        <a:pos x="165" y="181"/>
                      </a:cxn>
                      <a:cxn ang="0">
                        <a:pos x="175" y="171"/>
                      </a:cxn>
                      <a:cxn ang="0">
                        <a:pos x="175" y="113"/>
                      </a:cxn>
                      <a:cxn ang="0">
                        <a:pos x="101" y="39"/>
                      </a:cxn>
                      <a:cxn ang="0">
                        <a:pos x="28" y="112"/>
                      </a:cxn>
                    </a:cxnLst>
                    <a:rect l="0" t="0" r="r" b="b"/>
                    <a:pathLst>
                      <a:path w="202" h="181">
                        <a:moveTo>
                          <a:pt x="159" y="5"/>
                        </a:moveTo>
                        <a:cubicBezTo>
                          <a:pt x="159" y="2"/>
                          <a:pt x="156" y="0"/>
                          <a:pt x="153" y="0"/>
                        </a:cubicBezTo>
                        <a:cubicBezTo>
                          <a:pt x="137" y="0"/>
                          <a:pt x="137" y="0"/>
                          <a:pt x="137" y="0"/>
                        </a:cubicBezTo>
                        <a:cubicBezTo>
                          <a:pt x="134" y="0"/>
                          <a:pt x="131" y="2"/>
                          <a:pt x="131" y="5"/>
                        </a:cubicBezTo>
                        <a:cubicBezTo>
                          <a:pt x="131" y="15"/>
                          <a:pt x="131" y="15"/>
                          <a:pt x="131" y="15"/>
                        </a:cubicBezTo>
                        <a:cubicBezTo>
                          <a:pt x="159" y="42"/>
                          <a:pt x="159" y="42"/>
                          <a:pt x="159" y="42"/>
                        </a:cubicBezTo>
                        <a:lnTo>
                          <a:pt x="159" y="5"/>
                        </a:lnTo>
                        <a:close/>
                        <a:moveTo>
                          <a:pt x="198" y="94"/>
                        </a:moveTo>
                        <a:cubicBezTo>
                          <a:pt x="109" y="5"/>
                          <a:pt x="109" y="5"/>
                          <a:pt x="109" y="5"/>
                        </a:cubicBezTo>
                        <a:cubicBezTo>
                          <a:pt x="105" y="0"/>
                          <a:pt x="98" y="0"/>
                          <a:pt x="94" y="5"/>
                        </a:cubicBezTo>
                        <a:cubicBezTo>
                          <a:pt x="5" y="94"/>
                          <a:pt x="5" y="94"/>
                          <a:pt x="5" y="94"/>
                        </a:cubicBezTo>
                        <a:cubicBezTo>
                          <a:pt x="0" y="98"/>
                          <a:pt x="0" y="105"/>
                          <a:pt x="5" y="109"/>
                        </a:cubicBezTo>
                        <a:cubicBezTo>
                          <a:pt x="7" y="111"/>
                          <a:pt x="9" y="112"/>
                          <a:pt x="12" y="112"/>
                        </a:cubicBezTo>
                        <a:cubicBezTo>
                          <a:pt x="15" y="112"/>
                          <a:pt x="18" y="111"/>
                          <a:pt x="20" y="109"/>
                        </a:cubicBezTo>
                        <a:cubicBezTo>
                          <a:pt x="101" y="28"/>
                          <a:pt x="101" y="28"/>
                          <a:pt x="101" y="28"/>
                        </a:cubicBezTo>
                        <a:cubicBezTo>
                          <a:pt x="183" y="109"/>
                          <a:pt x="183" y="109"/>
                          <a:pt x="183" y="109"/>
                        </a:cubicBezTo>
                        <a:cubicBezTo>
                          <a:pt x="187" y="113"/>
                          <a:pt x="194" y="113"/>
                          <a:pt x="198" y="109"/>
                        </a:cubicBezTo>
                        <a:cubicBezTo>
                          <a:pt x="202" y="105"/>
                          <a:pt x="202" y="98"/>
                          <a:pt x="198" y="94"/>
                        </a:cubicBezTo>
                        <a:close/>
                        <a:moveTo>
                          <a:pt x="28" y="112"/>
                        </a:moveTo>
                        <a:cubicBezTo>
                          <a:pt x="28" y="171"/>
                          <a:pt x="28" y="171"/>
                          <a:pt x="28" y="171"/>
                        </a:cubicBezTo>
                        <a:cubicBezTo>
                          <a:pt x="28" y="177"/>
                          <a:pt x="33" y="181"/>
                          <a:pt x="38" y="181"/>
                        </a:cubicBezTo>
                        <a:cubicBezTo>
                          <a:pt x="84" y="181"/>
                          <a:pt x="84" y="181"/>
                          <a:pt x="84" y="181"/>
                        </a:cubicBezTo>
                        <a:cubicBezTo>
                          <a:pt x="84" y="127"/>
                          <a:pt x="84" y="127"/>
                          <a:pt x="84" y="127"/>
                        </a:cubicBezTo>
                        <a:cubicBezTo>
                          <a:pt x="84" y="125"/>
                          <a:pt x="86" y="123"/>
                          <a:pt x="88" y="123"/>
                        </a:cubicBezTo>
                        <a:cubicBezTo>
                          <a:pt x="114" y="123"/>
                          <a:pt x="114" y="123"/>
                          <a:pt x="114" y="123"/>
                        </a:cubicBezTo>
                        <a:cubicBezTo>
                          <a:pt x="116" y="123"/>
                          <a:pt x="118" y="125"/>
                          <a:pt x="118" y="127"/>
                        </a:cubicBezTo>
                        <a:cubicBezTo>
                          <a:pt x="118" y="181"/>
                          <a:pt x="118" y="181"/>
                          <a:pt x="118" y="181"/>
                        </a:cubicBezTo>
                        <a:cubicBezTo>
                          <a:pt x="165" y="181"/>
                          <a:pt x="165" y="181"/>
                          <a:pt x="165" y="181"/>
                        </a:cubicBezTo>
                        <a:cubicBezTo>
                          <a:pt x="171" y="181"/>
                          <a:pt x="175" y="177"/>
                          <a:pt x="175" y="171"/>
                        </a:cubicBezTo>
                        <a:cubicBezTo>
                          <a:pt x="175" y="113"/>
                          <a:pt x="175" y="113"/>
                          <a:pt x="175" y="113"/>
                        </a:cubicBezTo>
                        <a:cubicBezTo>
                          <a:pt x="101" y="39"/>
                          <a:pt x="101" y="39"/>
                          <a:pt x="101" y="39"/>
                        </a:cubicBezTo>
                        <a:lnTo>
                          <a:pt x="28" y="112"/>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Symeteo" pitchFamily="2" charset="0"/>
                      <a:ea typeface="黑体" pitchFamily="49" charset="-122"/>
                    </a:endParaRPr>
                  </a:p>
                </p:txBody>
              </p:sp>
              <p:sp>
                <p:nvSpPr>
                  <p:cNvPr id="475" name="Rectangle 296"/>
                  <p:cNvSpPr/>
                  <p:nvPr/>
                </p:nvSpPr>
                <p:spPr>
                  <a:xfrm>
                    <a:off x="941867" y="3647043"/>
                    <a:ext cx="137633" cy="216896"/>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Arial"/>
                    </a:endParaRPr>
                  </a:p>
                </p:txBody>
              </p:sp>
            </p:grpSp>
            <p:sp>
              <p:nvSpPr>
                <p:cNvPr id="473" name="Donut 294"/>
                <p:cNvSpPr/>
                <p:nvPr/>
              </p:nvSpPr>
              <p:spPr>
                <a:xfrm>
                  <a:off x="5069785" y="3968291"/>
                  <a:ext cx="556120" cy="556120"/>
                </a:xfrm>
                <a:prstGeom prst="donut">
                  <a:avLst>
                    <a:gd name="adj" fmla="val 7784"/>
                  </a:avLst>
                </a:prstGeom>
                <a:solidFill>
                  <a:srgbClr val="CC49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Verdana"/>
                  </a:endParaRPr>
                </a:p>
              </p:txBody>
            </p:sp>
          </p:grpSp>
          <p:sp>
            <p:nvSpPr>
              <p:cNvPr id="471" name="Oval 292"/>
              <p:cNvSpPr/>
              <p:nvPr/>
            </p:nvSpPr>
            <p:spPr>
              <a:xfrm>
                <a:off x="1831338" y="2217345"/>
                <a:ext cx="1390921" cy="1178981"/>
              </a:xfrm>
              <a:prstGeom prst="ellipse">
                <a:avLst/>
              </a:prstGeom>
              <a:pattFill prst="smCheck">
                <a:fgClr>
                  <a:sysClr val="windowText" lastClr="000000"/>
                </a:fgClr>
                <a:bgClr>
                  <a:sysClr val="window" lastClr="FFFFFF">
                    <a:lumMod val="65000"/>
                  </a:sysClr>
                </a:bgClr>
              </a:patt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grpSp>
      <p:grpSp>
        <p:nvGrpSpPr>
          <p:cNvPr id="502" name="Group 323"/>
          <p:cNvGrpSpPr/>
          <p:nvPr/>
        </p:nvGrpSpPr>
        <p:grpSpPr>
          <a:xfrm>
            <a:off x="1446410" y="3965144"/>
            <a:ext cx="1703377" cy="372636"/>
            <a:chOff x="527422" y="3625285"/>
            <a:chExt cx="1948140" cy="426125"/>
          </a:xfrm>
        </p:grpSpPr>
        <p:grpSp>
          <p:nvGrpSpPr>
            <p:cNvPr id="503" name="Group 324"/>
            <p:cNvGrpSpPr/>
            <p:nvPr/>
          </p:nvGrpSpPr>
          <p:grpSpPr>
            <a:xfrm>
              <a:off x="1872061" y="3625285"/>
              <a:ext cx="603501" cy="426125"/>
              <a:chOff x="1344920" y="1574836"/>
              <a:chExt cx="5136983" cy="3627156"/>
            </a:xfrm>
          </p:grpSpPr>
          <p:sp>
            <p:nvSpPr>
              <p:cNvPr id="530" name="Rounded Rectangle 351"/>
              <p:cNvSpPr/>
              <p:nvPr/>
            </p:nvSpPr>
            <p:spPr>
              <a:xfrm>
                <a:off x="1344920" y="1574836"/>
                <a:ext cx="5136983" cy="3627156"/>
              </a:xfrm>
              <a:prstGeom prst="roundRect">
                <a:avLst>
                  <a:gd name="adj" fmla="val 9709"/>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531" name="Rounded Rectangle 352"/>
              <p:cNvSpPr/>
              <p:nvPr/>
            </p:nvSpPr>
            <p:spPr>
              <a:xfrm>
                <a:off x="1497321" y="1751830"/>
                <a:ext cx="4838251" cy="3282533"/>
              </a:xfrm>
              <a:prstGeom prst="roundRect">
                <a:avLst>
                  <a:gd name="adj" fmla="val 9709"/>
                </a:avLst>
              </a:prstGeom>
              <a:solidFill>
                <a:sysClr val="window" lastClr="FFFFFF">
                  <a:lumMod val="75000"/>
                </a:sysClr>
              </a:solidFill>
              <a:ln w="28575" cap="flat" cmpd="sng" algn="ctr">
                <a:solidFill>
                  <a:sysClr val="window" lastClr="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532" name="Rectangle 353"/>
              <p:cNvSpPr/>
              <p:nvPr/>
            </p:nvSpPr>
            <p:spPr>
              <a:xfrm>
                <a:off x="3493831" y="2190258"/>
                <a:ext cx="2220558" cy="1273360"/>
              </a:xfrm>
              <a:prstGeom prst="rect">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533" name="Group 354"/>
              <p:cNvGrpSpPr/>
              <p:nvPr/>
            </p:nvGrpSpPr>
            <p:grpSpPr>
              <a:xfrm>
                <a:off x="3603430" y="3976539"/>
                <a:ext cx="556120" cy="556120"/>
                <a:chOff x="3603430" y="3976539"/>
                <a:chExt cx="556120" cy="556120"/>
              </a:xfrm>
              <a:solidFill>
                <a:srgbClr val="424456"/>
              </a:solidFill>
            </p:grpSpPr>
            <p:sp>
              <p:nvSpPr>
                <p:cNvPr id="540" name="Rectangle 342"/>
                <p:cNvSpPr/>
                <p:nvPr/>
              </p:nvSpPr>
              <p:spPr>
                <a:xfrm>
                  <a:off x="3726999" y="4103271"/>
                  <a:ext cx="310056" cy="304404"/>
                </a:xfrm>
                <a:custGeom>
                  <a:avLst/>
                  <a:gdLst/>
                  <a:ahLst/>
                  <a:cxnLst/>
                  <a:rect l="l" t="t" r="r" b="b"/>
                  <a:pathLst>
                    <a:path w="393597" h="386422">
                      <a:moveTo>
                        <a:pt x="136930" y="0"/>
                      </a:moveTo>
                      <a:lnTo>
                        <a:pt x="257662" y="0"/>
                      </a:lnTo>
                      <a:lnTo>
                        <a:pt x="257662" y="148752"/>
                      </a:lnTo>
                      <a:lnTo>
                        <a:pt x="393597" y="148752"/>
                      </a:lnTo>
                      <a:lnTo>
                        <a:pt x="393597" y="255729"/>
                      </a:lnTo>
                      <a:lnTo>
                        <a:pt x="257662" y="255729"/>
                      </a:lnTo>
                      <a:lnTo>
                        <a:pt x="257662" y="386422"/>
                      </a:lnTo>
                      <a:lnTo>
                        <a:pt x="136930" y="386422"/>
                      </a:lnTo>
                      <a:lnTo>
                        <a:pt x="136930" y="255729"/>
                      </a:lnTo>
                      <a:lnTo>
                        <a:pt x="0" y="255729"/>
                      </a:lnTo>
                      <a:lnTo>
                        <a:pt x="0" y="148752"/>
                      </a:lnTo>
                      <a:lnTo>
                        <a:pt x="136930" y="148752"/>
                      </a:lnTo>
                      <a:close/>
                    </a:path>
                  </a:pathLst>
                </a:cu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541" name="Donut 362"/>
                <p:cNvSpPr/>
                <p:nvPr/>
              </p:nvSpPr>
              <p:spPr>
                <a:xfrm>
                  <a:off x="3603430" y="3976539"/>
                  <a:ext cx="556120" cy="556120"/>
                </a:xfrm>
                <a:prstGeom prst="donut">
                  <a:avLst>
                    <a:gd name="adj" fmla="val 7784"/>
                  </a:avLst>
                </a:pr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Verdana"/>
                  </a:endParaRPr>
                </a:p>
              </p:txBody>
            </p:sp>
          </p:grpSp>
          <p:grpSp>
            <p:nvGrpSpPr>
              <p:cNvPr id="534" name="Group 355"/>
              <p:cNvGrpSpPr/>
              <p:nvPr/>
            </p:nvGrpSpPr>
            <p:grpSpPr>
              <a:xfrm>
                <a:off x="5069785" y="3968291"/>
                <a:ext cx="556120" cy="556120"/>
                <a:chOff x="5069785" y="3968291"/>
                <a:chExt cx="556120" cy="556120"/>
              </a:xfrm>
            </p:grpSpPr>
            <p:grpSp>
              <p:nvGrpSpPr>
                <p:cNvPr id="536" name="Group 357"/>
                <p:cNvGrpSpPr/>
                <p:nvPr/>
              </p:nvGrpSpPr>
              <p:grpSpPr>
                <a:xfrm>
                  <a:off x="5198040" y="4108040"/>
                  <a:ext cx="294873" cy="264413"/>
                  <a:chOff x="704824" y="3346888"/>
                  <a:chExt cx="576618" cy="517051"/>
                </a:xfrm>
                <a:solidFill>
                  <a:srgbClr val="8B5D3D"/>
                </a:solidFill>
              </p:grpSpPr>
              <p:sp>
                <p:nvSpPr>
                  <p:cNvPr id="538" name="Freeform 44"/>
                  <p:cNvSpPr>
                    <a:spLocks noEditPoints="1"/>
                  </p:cNvSpPr>
                  <p:nvPr/>
                </p:nvSpPr>
                <p:spPr bwMode="auto">
                  <a:xfrm>
                    <a:off x="704824" y="3346888"/>
                    <a:ext cx="576618" cy="517051"/>
                  </a:xfrm>
                  <a:custGeom>
                    <a:avLst/>
                    <a:gdLst/>
                    <a:ahLst/>
                    <a:cxnLst>
                      <a:cxn ang="0">
                        <a:pos x="159" y="5"/>
                      </a:cxn>
                      <a:cxn ang="0">
                        <a:pos x="153" y="0"/>
                      </a:cxn>
                      <a:cxn ang="0">
                        <a:pos x="137" y="0"/>
                      </a:cxn>
                      <a:cxn ang="0">
                        <a:pos x="131" y="5"/>
                      </a:cxn>
                      <a:cxn ang="0">
                        <a:pos x="131" y="15"/>
                      </a:cxn>
                      <a:cxn ang="0">
                        <a:pos x="159" y="42"/>
                      </a:cxn>
                      <a:cxn ang="0">
                        <a:pos x="159" y="5"/>
                      </a:cxn>
                      <a:cxn ang="0">
                        <a:pos x="198" y="94"/>
                      </a:cxn>
                      <a:cxn ang="0">
                        <a:pos x="109" y="5"/>
                      </a:cxn>
                      <a:cxn ang="0">
                        <a:pos x="94" y="5"/>
                      </a:cxn>
                      <a:cxn ang="0">
                        <a:pos x="5" y="94"/>
                      </a:cxn>
                      <a:cxn ang="0">
                        <a:pos x="5" y="109"/>
                      </a:cxn>
                      <a:cxn ang="0">
                        <a:pos x="12" y="112"/>
                      </a:cxn>
                      <a:cxn ang="0">
                        <a:pos x="20" y="109"/>
                      </a:cxn>
                      <a:cxn ang="0">
                        <a:pos x="101" y="28"/>
                      </a:cxn>
                      <a:cxn ang="0">
                        <a:pos x="183" y="109"/>
                      </a:cxn>
                      <a:cxn ang="0">
                        <a:pos x="198" y="109"/>
                      </a:cxn>
                      <a:cxn ang="0">
                        <a:pos x="198" y="94"/>
                      </a:cxn>
                      <a:cxn ang="0">
                        <a:pos x="28" y="112"/>
                      </a:cxn>
                      <a:cxn ang="0">
                        <a:pos x="28" y="171"/>
                      </a:cxn>
                      <a:cxn ang="0">
                        <a:pos x="38" y="181"/>
                      </a:cxn>
                      <a:cxn ang="0">
                        <a:pos x="84" y="181"/>
                      </a:cxn>
                      <a:cxn ang="0">
                        <a:pos x="84" y="127"/>
                      </a:cxn>
                      <a:cxn ang="0">
                        <a:pos x="88" y="123"/>
                      </a:cxn>
                      <a:cxn ang="0">
                        <a:pos x="114" y="123"/>
                      </a:cxn>
                      <a:cxn ang="0">
                        <a:pos x="118" y="127"/>
                      </a:cxn>
                      <a:cxn ang="0">
                        <a:pos x="118" y="181"/>
                      </a:cxn>
                      <a:cxn ang="0">
                        <a:pos x="165" y="181"/>
                      </a:cxn>
                      <a:cxn ang="0">
                        <a:pos x="175" y="171"/>
                      </a:cxn>
                      <a:cxn ang="0">
                        <a:pos x="175" y="113"/>
                      </a:cxn>
                      <a:cxn ang="0">
                        <a:pos x="101" y="39"/>
                      </a:cxn>
                      <a:cxn ang="0">
                        <a:pos x="28" y="112"/>
                      </a:cxn>
                    </a:cxnLst>
                    <a:rect l="0" t="0" r="r" b="b"/>
                    <a:pathLst>
                      <a:path w="202" h="181">
                        <a:moveTo>
                          <a:pt x="159" y="5"/>
                        </a:moveTo>
                        <a:cubicBezTo>
                          <a:pt x="159" y="2"/>
                          <a:pt x="156" y="0"/>
                          <a:pt x="153" y="0"/>
                        </a:cubicBezTo>
                        <a:cubicBezTo>
                          <a:pt x="137" y="0"/>
                          <a:pt x="137" y="0"/>
                          <a:pt x="137" y="0"/>
                        </a:cubicBezTo>
                        <a:cubicBezTo>
                          <a:pt x="134" y="0"/>
                          <a:pt x="131" y="2"/>
                          <a:pt x="131" y="5"/>
                        </a:cubicBezTo>
                        <a:cubicBezTo>
                          <a:pt x="131" y="15"/>
                          <a:pt x="131" y="15"/>
                          <a:pt x="131" y="15"/>
                        </a:cubicBezTo>
                        <a:cubicBezTo>
                          <a:pt x="159" y="42"/>
                          <a:pt x="159" y="42"/>
                          <a:pt x="159" y="42"/>
                        </a:cubicBezTo>
                        <a:lnTo>
                          <a:pt x="159" y="5"/>
                        </a:lnTo>
                        <a:close/>
                        <a:moveTo>
                          <a:pt x="198" y="94"/>
                        </a:moveTo>
                        <a:cubicBezTo>
                          <a:pt x="109" y="5"/>
                          <a:pt x="109" y="5"/>
                          <a:pt x="109" y="5"/>
                        </a:cubicBezTo>
                        <a:cubicBezTo>
                          <a:pt x="105" y="0"/>
                          <a:pt x="98" y="0"/>
                          <a:pt x="94" y="5"/>
                        </a:cubicBezTo>
                        <a:cubicBezTo>
                          <a:pt x="5" y="94"/>
                          <a:pt x="5" y="94"/>
                          <a:pt x="5" y="94"/>
                        </a:cubicBezTo>
                        <a:cubicBezTo>
                          <a:pt x="0" y="98"/>
                          <a:pt x="0" y="105"/>
                          <a:pt x="5" y="109"/>
                        </a:cubicBezTo>
                        <a:cubicBezTo>
                          <a:pt x="7" y="111"/>
                          <a:pt x="9" y="112"/>
                          <a:pt x="12" y="112"/>
                        </a:cubicBezTo>
                        <a:cubicBezTo>
                          <a:pt x="15" y="112"/>
                          <a:pt x="18" y="111"/>
                          <a:pt x="20" y="109"/>
                        </a:cubicBezTo>
                        <a:cubicBezTo>
                          <a:pt x="101" y="28"/>
                          <a:pt x="101" y="28"/>
                          <a:pt x="101" y="28"/>
                        </a:cubicBezTo>
                        <a:cubicBezTo>
                          <a:pt x="183" y="109"/>
                          <a:pt x="183" y="109"/>
                          <a:pt x="183" y="109"/>
                        </a:cubicBezTo>
                        <a:cubicBezTo>
                          <a:pt x="187" y="113"/>
                          <a:pt x="194" y="113"/>
                          <a:pt x="198" y="109"/>
                        </a:cubicBezTo>
                        <a:cubicBezTo>
                          <a:pt x="202" y="105"/>
                          <a:pt x="202" y="98"/>
                          <a:pt x="198" y="94"/>
                        </a:cubicBezTo>
                        <a:close/>
                        <a:moveTo>
                          <a:pt x="28" y="112"/>
                        </a:moveTo>
                        <a:cubicBezTo>
                          <a:pt x="28" y="171"/>
                          <a:pt x="28" y="171"/>
                          <a:pt x="28" y="171"/>
                        </a:cubicBezTo>
                        <a:cubicBezTo>
                          <a:pt x="28" y="177"/>
                          <a:pt x="33" y="181"/>
                          <a:pt x="38" y="181"/>
                        </a:cubicBezTo>
                        <a:cubicBezTo>
                          <a:pt x="84" y="181"/>
                          <a:pt x="84" y="181"/>
                          <a:pt x="84" y="181"/>
                        </a:cubicBezTo>
                        <a:cubicBezTo>
                          <a:pt x="84" y="127"/>
                          <a:pt x="84" y="127"/>
                          <a:pt x="84" y="127"/>
                        </a:cubicBezTo>
                        <a:cubicBezTo>
                          <a:pt x="84" y="125"/>
                          <a:pt x="86" y="123"/>
                          <a:pt x="88" y="123"/>
                        </a:cubicBezTo>
                        <a:cubicBezTo>
                          <a:pt x="114" y="123"/>
                          <a:pt x="114" y="123"/>
                          <a:pt x="114" y="123"/>
                        </a:cubicBezTo>
                        <a:cubicBezTo>
                          <a:pt x="116" y="123"/>
                          <a:pt x="118" y="125"/>
                          <a:pt x="118" y="127"/>
                        </a:cubicBezTo>
                        <a:cubicBezTo>
                          <a:pt x="118" y="181"/>
                          <a:pt x="118" y="181"/>
                          <a:pt x="118" y="181"/>
                        </a:cubicBezTo>
                        <a:cubicBezTo>
                          <a:pt x="165" y="181"/>
                          <a:pt x="165" y="181"/>
                          <a:pt x="165" y="181"/>
                        </a:cubicBezTo>
                        <a:cubicBezTo>
                          <a:pt x="171" y="181"/>
                          <a:pt x="175" y="177"/>
                          <a:pt x="175" y="171"/>
                        </a:cubicBezTo>
                        <a:cubicBezTo>
                          <a:pt x="175" y="113"/>
                          <a:pt x="175" y="113"/>
                          <a:pt x="175" y="113"/>
                        </a:cubicBezTo>
                        <a:cubicBezTo>
                          <a:pt x="101" y="39"/>
                          <a:pt x="101" y="39"/>
                          <a:pt x="101" y="39"/>
                        </a:cubicBezTo>
                        <a:lnTo>
                          <a:pt x="28" y="112"/>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Symeteo" pitchFamily="2" charset="0"/>
                      <a:ea typeface="黑体" pitchFamily="49" charset="-122"/>
                    </a:endParaRPr>
                  </a:p>
                </p:txBody>
              </p:sp>
              <p:sp>
                <p:nvSpPr>
                  <p:cNvPr id="539" name="Rectangle 360"/>
                  <p:cNvSpPr/>
                  <p:nvPr/>
                </p:nvSpPr>
                <p:spPr>
                  <a:xfrm>
                    <a:off x="941867" y="3647043"/>
                    <a:ext cx="137633" cy="216896"/>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Arial"/>
                    </a:endParaRPr>
                  </a:p>
                </p:txBody>
              </p:sp>
            </p:grpSp>
            <p:sp>
              <p:nvSpPr>
                <p:cNvPr id="537" name="Donut 358"/>
                <p:cNvSpPr/>
                <p:nvPr/>
              </p:nvSpPr>
              <p:spPr>
                <a:xfrm>
                  <a:off x="5069785" y="3968291"/>
                  <a:ext cx="556120" cy="556120"/>
                </a:xfrm>
                <a:prstGeom prst="donut">
                  <a:avLst>
                    <a:gd name="adj" fmla="val 7784"/>
                  </a:avLst>
                </a:prstGeom>
                <a:solidFill>
                  <a:srgbClr val="CC49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Verdana"/>
                  </a:endParaRPr>
                </a:p>
              </p:txBody>
            </p:sp>
          </p:grpSp>
          <p:sp>
            <p:nvSpPr>
              <p:cNvPr id="535" name="Oval 356"/>
              <p:cNvSpPr/>
              <p:nvPr/>
            </p:nvSpPr>
            <p:spPr>
              <a:xfrm>
                <a:off x="1831338" y="2217345"/>
                <a:ext cx="1390921" cy="1178981"/>
              </a:xfrm>
              <a:prstGeom prst="ellipse">
                <a:avLst/>
              </a:prstGeom>
              <a:pattFill prst="smCheck">
                <a:fgClr>
                  <a:sysClr val="windowText" lastClr="000000"/>
                </a:fgClr>
                <a:bgClr>
                  <a:sysClr val="window" lastClr="FFFFFF">
                    <a:lumMod val="65000"/>
                  </a:sysClr>
                </a:bgClr>
              </a:patt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grpSp>
          <p:nvGrpSpPr>
            <p:cNvPr id="504" name="Group 325"/>
            <p:cNvGrpSpPr/>
            <p:nvPr/>
          </p:nvGrpSpPr>
          <p:grpSpPr>
            <a:xfrm>
              <a:off x="1193133" y="3625285"/>
              <a:ext cx="603501" cy="426125"/>
              <a:chOff x="1344920" y="1574836"/>
              <a:chExt cx="5136983" cy="3627156"/>
            </a:xfrm>
          </p:grpSpPr>
          <p:sp>
            <p:nvSpPr>
              <p:cNvPr id="518" name="Rounded Rectangle 339"/>
              <p:cNvSpPr/>
              <p:nvPr/>
            </p:nvSpPr>
            <p:spPr>
              <a:xfrm>
                <a:off x="1344920" y="1574836"/>
                <a:ext cx="5136983" cy="3627156"/>
              </a:xfrm>
              <a:prstGeom prst="roundRect">
                <a:avLst>
                  <a:gd name="adj" fmla="val 9709"/>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519" name="Rounded Rectangle 340"/>
              <p:cNvSpPr/>
              <p:nvPr/>
            </p:nvSpPr>
            <p:spPr>
              <a:xfrm>
                <a:off x="1497321" y="1751830"/>
                <a:ext cx="4838251" cy="3282533"/>
              </a:xfrm>
              <a:prstGeom prst="roundRect">
                <a:avLst>
                  <a:gd name="adj" fmla="val 9709"/>
                </a:avLst>
              </a:prstGeom>
              <a:solidFill>
                <a:sysClr val="window" lastClr="FFFFFF">
                  <a:lumMod val="75000"/>
                </a:sysClr>
              </a:solidFill>
              <a:ln w="28575" cap="flat" cmpd="sng" algn="ctr">
                <a:solidFill>
                  <a:sysClr val="window" lastClr="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520" name="Rectangle 341"/>
              <p:cNvSpPr/>
              <p:nvPr/>
            </p:nvSpPr>
            <p:spPr>
              <a:xfrm>
                <a:off x="3493831" y="2190258"/>
                <a:ext cx="2220558" cy="1273360"/>
              </a:xfrm>
              <a:prstGeom prst="rect">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521" name="Group 342"/>
              <p:cNvGrpSpPr/>
              <p:nvPr/>
            </p:nvGrpSpPr>
            <p:grpSpPr>
              <a:xfrm>
                <a:off x="3603430" y="3976539"/>
                <a:ext cx="556120" cy="556120"/>
                <a:chOff x="3603430" y="3976539"/>
                <a:chExt cx="556120" cy="556120"/>
              </a:xfrm>
              <a:solidFill>
                <a:srgbClr val="424456"/>
              </a:solidFill>
            </p:grpSpPr>
            <p:sp>
              <p:nvSpPr>
                <p:cNvPr id="528" name="Rectangle 342"/>
                <p:cNvSpPr/>
                <p:nvPr/>
              </p:nvSpPr>
              <p:spPr>
                <a:xfrm>
                  <a:off x="3726999" y="4103271"/>
                  <a:ext cx="310056" cy="304404"/>
                </a:xfrm>
                <a:custGeom>
                  <a:avLst/>
                  <a:gdLst/>
                  <a:ahLst/>
                  <a:cxnLst/>
                  <a:rect l="l" t="t" r="r" b="b"/>
                  <a:pathLst>
                    <a:path w="393597" h="386422">
                      <a:moveTo>
                        <a:pt x="136930" y="0"/>
                      </a:moveTo>
                      <a:lnTo>
                        <a:pt x="257662" y="0"/>
                      </a:lnTo>
                      <a:lnTo>
                        <a:pt x="257662" y="148752"/>
                      </a:lnTo>
                      <a:lnTo>
                        <a:pt x="393597" y="148752"/>
                      </a:lnTo>
                      <a:lnTo>
                        <a:pt x="393597" y="255729"/>
                      </a:lnTo>
                      <a:lnTo>
                        <a:pt x="257662" y="255729"/>
                      </a:lnTo>
                      <a:lnTo>
                        <a:pt x="257662" y="386422"/>
                      </a:lnTo>
                      <a:lnTo>
                        <a:pt x="136930" y="386422"/>
                      </a:lnTo>
                      <a:lnTo>
                        <a:pt x="136930" y="255729"/>
                      </a:lnTo>
                      <a:lnTo>
                        <a:pt x="0" y="255729"/>
                      </a:lnTo>
                      <a:lnTo>
                        <a:pt x="0" y="148752"/>
                      </a:lnTo>
                      <a:lnTo>
                        <a:pt x="136930" y="148752"/>
                      </a:lnTo>
                      <a:close/>
                    </a:path>
                  </a:pathLst>
                </a:cu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529" name="Donut 350"/>
                <p:cNvSpPr/>
                <p:nvPr/>
              </p:nvSpPr>
              <p:spPr>
                <a:xfrm>
                  <a:off x="3603430" y="3976539"/>
                  <a:ext cx="556120" cy="556120"/>
                </a:xfrm>
                <a:prstGeom prst="donut">
                  <a:avLst>
                    <a:gd name="adj" fmla="val 7784"/>
                  </a:avLst>
                </a:pr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Verdana"/>
                  </a:endParaRPr>
                </a:p>
              </p:txBody>
            </p:sp>
          </p:grpSp>
          <p:grpSp>
            <p:nvGrpSpPr>
              <p:cNvPr id="522" name="Group 343"/>
              <p:cNvGrpSpPr/>
              <p:nvPr/>
            </p:nvGrpSpPr>
            <p:grpSpPr>
              <a:xfrm>
                <a:off x="5069785" y="3968291"/>
                <a:ext cx="556120" cy="556120"/>
                <a:chOff x="5069785" y="3968291"/>
                <a:chExt cx="556120" cy="556120"/>
              </a:xfrm>
            </p:grpSpPr>
            <p:grpSp>
              <p:nvGrpSpPr>
                <p:cNvPr id="524" name="Group 345"/>
                <p:cNvGrpSpPr/>
                <p:nvPr/>
              </p:nvGrpSpPr>
              <p:grpSpPr>
                <a:xfrm>
                  <a:off x="5198040" y="4108040"/>
                  <a:ext cx="294873" cy="264413"/>
                  <a:chOff x="704824" y="3346888"/>
                  <a:chExt cx="576618" cy="517051"/>
                </a:xfrm>
                <a:solidFill>
                  <a:srgbClr val="8B5D3D"/>
                </a:solidFill>
              </p:grpSpPr>
              <p:sp>
                <p:nvSpPr>
                  <p:cNvPr id="526" name="Freeform 44"/>
                  <p:cNvSpPr>
                    <a:spLocks noEditPoints="1"/>
                  </p:cNvSpPr>
                  <p:nvPr/>
                </p:nvSpPr>
                <p:spPr bwMode="auto">
                  <a:xfrm>
                    <a:off x="704824" y="3346888"/>
                    <a:ext cx="576618" cy="517051"/>
                  </a:xfrm>
                  <a:custGeom>
                    <a:avLst/>
                    <a:gdLst/>
                    <a:ahLst/>
                    <a:cxnLst>
                      <a:cxn ang="0">
                        <a:pos x="159" y="5"/>
                      </a:cxn>
                      <a:cxn ang="0">
                        <a:pos x="153" y="0"/>
                      </a:cxn>
                      <a:cxn ang="0">
                        <a:pos x="137" y="0"/>
                      </a:cxn>
                      <a:cxn ang="0">
                        <a:pos x="131" y="5"/>
                      </a:cxn>
                      <a:cxn ang="0">
                        <a:pos x="131" y="15"/>
                      </a:cxn>
                      <a:cxn ang="0">
                        <a:pos x="159" y="42"/>
                      </a:cxn>
                      <a:cxn ang="0">
                        <a:pos x="159" y="5"/>
                      </a:cxn>
                      <a:cxn ang="0">
                        <a:pos x="198" y="94"/>
                      </a:cxn>
                      <a:cxn ang="0">
                        <a:pos x="109" y="5"/>
                      </a:cxn>
                      <a:cxn ang="0">
                        <a:pos x="94" y="5"/>
                      </a:cxn>
                      <a:cxn ang="0">
                        <a:pos x="5" y="94"/>
                      </a:cxn>
                      <a:cxn ang="0">
                        <a:pos x="5" y="109"/>
                      </a:cxn>
                      <a:cxn ang="0">
                        <a:pos x="12" y="112"/>
                      </a:cxn>
                      <a:cxn ang="0">
                        <a:pos x="20" y="109"/>
                      </a:cxn>
                      <a:cxn ang="0">
                        <a:pos x="101" y="28"/>
                      </a:cxn>
                      <a:cxn ang="0">
                        <a:pos x="183" y="109"/>
                      </a:cxn>
                      <a:cxn ang="0">
                        <a:pos x="198" y="109"/>
                      </a:cxn>
                      <a:cxn ang="0">
                        <a:pos x="198" y="94"/>
                      </a:cxn>
                      <a:cxn ang="0">
                        <a:pos x="28" y="112"/>
                      </a:cxn>
                      <a:cxn ang="0">
                        <a:pos x="28" y="171"/>
                      </a:cxn>
                      <a:cxn ang="0">
                        <a:pos x="38" y="181"/>
                      </a:cxn>
                      <a:cxn ang="0">
                        <a:pos x="84" y="181"/>
                      </a:cxn>
                      <a:cxn ang="0">
                        <a:pos x="84" y="127"/>
                      </a:cxn>
                      <a:cxn ang="0">
                        <a:pos x="88" y="123"/>
                      </a:cxn>
                      <a:cxn ang="0">
                        <a:pos x="114" y="123"/>
                      </a:cxn>
                      <a:cxn ang="0">
                        <a:pos x="118" y="127"/>
                      </a:cxn>
                      <a:cxn ang="0">
                        <a:pos x="118" y="181"/>
                      </a:cxn>
                      <a:cxn ang="0">
                        <a:pos x="165" y="181"/>
                      </a:cxn>
                      <a:cxn ang="0">
                        <a:pos x="175" y="171"/>
                      </a:cxn>
                      <a:cxn ang="0">
                        <a:pos x="175" y="113"/>
                      </a:cxn>
                      <a:cxn ang="0">
                        <a:pos x="101" y="39"/>
                      </a:cxn>
                      <a:cxn ang="0">
                        <a:pos x="28" y="112"/>
                      </a:cxn>
                    </a:cxnLst>
                    <a:rect l="0" t="0" r="r" b="b"/>
                    <a:pathLst>
                      <a:path w="202" h="181">
                        <a:moveTo>
                          <a:pt x="159" y="5"/>
                        </a:moveTo>
                        <a:cubicBezTo>
                          <a:pt x="159" y="2"/>
                          <a:pt x="156" y="0"/>
                          <a:pt x="153" y="0"/>
                        </a:cubicBezTo>
                        <a:cubicBezTo>
                          <a:pt x="137" y="0"/>
                          <a:pt x="137" y="0"/>
                          <a:pt x="137" y="0"/>
                        </a:cubicBezTo>
                        <a:cubicBezTo>
                          <a:pt x="134" y="0"/>
                          <a:pt x="131" y="2"/>
                          <a:pt x="131" y="5"/>
                        </a:cubicBezTo>
                        <a:cubicBezTo>
                          <a:pt x="131" y="15"/>
                          <a:pt x="131" y="15"/>
                          <a:pt x="131" y="15"/>
                        </a:cubicBezTo>
                        <a:cubicBezTo>
                          <a:pt x="159" y="42"/>
                          <a:pt x="159" y="42"/>
                          <a:pt x="159" y="42"/>
                        </a:cubicBezTo>
                        <a:lnTo>
                          <a:pt x="159" y="5"/>
                        </a:lnTo>
                        <a:close/>
                        <a:moveTo>
                          <a:pt x="198" y="94"/>
                        </a:moveTo>
                        <a:cubicBezTo>
                          <a:pt x="109" y="5"/>
                          <a:pt x="109" y="5"/>
                          <a:pt x="109" y="5"/>
                        </a:cubicBezTo>
                        <a:cubicBezTo>
                          <a:pt x="105" y="0"/>
                          <a:pt x="98" y="0"/>
                          <a:pt x="94" y="5"/>
                        </a:cubicBezTo>
                        <a:cubicBezTo>
                          <a:pt x="5" y="94"/>
                          <a:pt x="5" y="94"/>
                          <a:pt x="5" y="94"/>
                        </a:cubicBezTo>
                        <a:cubicBezTo>
                          <a:pt x="0" y="98"/>
                          <a:pt x="0" y="105"/>
                          <a:pt x="5" y="109"/>
                        </a:cubicBezTo>
                        <a:cubicBezTo>
                          <a:pt x="7" y="111"/>
                          <a:pt x="9" y="112"/>
                          <a:pt x="12" y="112"/>
                        </a:cubicBezTo>
                        <a:cubicBezTo>
                          <a:pt x="15" y="112"/>
                          <a:pt x="18" y="111"/>
                          <a:pt x="20" y="109"/>
                        </a:cubicBezTo>
                        <a:cubicBezTo>
                          <a:pt x="101" y="28"/>
                          <a:pt x="101" y="28"/>
                          <a:pt x="101" y="28"/>
                        </a:cubicBezTo>
                        <a:cubicBezTo>
                          <a:pt x="183" y="109"/>
                          <a:pt x="183" y="109"/>
                          <a:pt x="183" y="109"/>
                        </a:cubicBezTo>
                        <a:cubicBezTo>
                          <a:pt x="187" y="113"/>
                          <a:pt x="194" y="113"/>
                          <a:pt x="198" y="109"/>
                        </a:cubicBezTo>
                        <a:cubicBezTo>
                          <a:pt x="202" y="105"/>
                          <a:pt x="202" y="98"/>
                          <a:pt x="198" y="94"/>
                        </a:cubicBezTo>
                        <a:close/>
                        <a:moveTo>
                          <a:pt x="28" y="112"/>
                        </a:moveTo>
                        <a:cubicBezTo>
                          <a:pt x="28" y="171"/>
                          <a:pt x="28" y="171"/>
                          <a:pt x="28" y="171"/>
                        </a:cubicBezTo>
                        <a:cubicBezTo>
                          <a:pt x="28" y="177"/>
                          <a:pt x="33" y="181"/>
                          <a:pt x="38" y="181"/>
                        </a:cubicBezTo>
                        <a:cubicBezTo>
                          <a:pt x="84" y="181"/>
                          <a:pt x="84" y="181"/>
                          <a:pt x="84" y="181"/>
                        </a:cubicBezTo>
                        <a:cubicBezTo>
                          <a:pt x="84" y="127"/>
                          <a:pt x="84" y="127"/>
                          <a:pt x="84" y="127"/>
                        </a:cubicBezTo>
                        <a:cubicBezTo>
                          <a:pt x="84" y="125"/>
                          <a:pt x="86" y="123"/>
                          <a:pt x="88" y="123"/>
                        </a:cubicBezTo>
                        <a:cubicBezTo>
                          <a:pt x="114" y="123"/>
                          <a:pt x="114" y="123"/>
                          <a:pt x="114" y="123"/>
                        </a:cubicBezTo>
                        <a:cubicBezTo>
                          <a:pt x="116" y="123"/>
                          <a:pt x="118" y="125"/>
                          <a:pt x="118" y="127"/>
                        </a:cubicBezTo>
                        <a:cubicBezTo>
                          <a:pt x="118" y="181"/>
                          <a:pt x="118" y="181"/>
                          <a:pt x="118" y="181"/>
                        </a:cubicBezTo>
                        <a:cubicBezTo>
                          <a:pt x="165" y="181"/>
                          <a:pt x="165" y="181"/>
                          <a:pt x="165" y="181"/>
                        </a:cubicBezTo>
                        <a:cubicBezTo>
                          <a:pt x="171" y="181"/>
                          <a:pt x="175" y="177"/>
                          <a:pt x="175" y="171"/>
                        </a:cubicBezTo>
                        <a:cubicBezTo>
                          <a:pt x="175" y="113"/>
                          <a:pt x="175" y="113"/>
                          <a:pt x="175" y="113"/>
                        </a:cubicBezTo>
                        <a:cubicBezTo>
                          <a:pt x="101" y="39"/>
                          <a:pt x="101" y="39"/>
                          <a:pt x="101" y="39"/>
                        </a:cubicBezTo>
                        <a:lnTo>
                          <a:pt x="28" y="112"/>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Symeteo" pitchFamily="2" charset="0"/>
                      <a:ea typeface="黑体" pitchFamily="49" charset="-122"/>
                    </a:endParaRPr>
                  </a:p>
                </p:txBody>
              </p:sp>
              <p:sp>
                <p:nvSpPr>
                  <p:cNvPr id="527" name="Rectangle 348"/>
                  <p:cNvSpPr/>
                  <p:nvPr/>
                </p:nvSpPr>
                <p:spPr>
                  <a:xfrm>
                    <a:off x="941867" y="3647043"/>
                    <a:ext cx="137633" cy="216896"/>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Arial"/>
                    </a:endParaRPr>
                  </a:p>
                </p:txBody>
              </p:sp>
            </p:grpSp>
            <p:sp>
              <p:nvSpPr>
                <p:cNvPr id="525" name="Donut 346"/>
                <p:cNvSpPr/>
                <p:nvPr/>
              </p:nvSpPr>
              <p:spPr>
                <a:xfrm>
                  <a:off x="5069785" y="3968291"/>
                  <a:ext cx="556120" cy="556120"/>
                </a:xfrm>
                <a:prstGeom prst="donut">
                  <a:avLst>
                    <a:gd name="adj" fmla="val 7784"/>
                  </a:avLst>
                </a:prstGeom>
                <a:solidFill>
                  <a:srgbClr val="CC49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Verdana"/>
                  </a:endParaRPr>
                </a:p>
              </p:txBody>
            </p:sp>
          </p:grpSp>
          <p:sp>
            <p:nvSpPr>
              <p:cNvPr id="523" name="Oval 344"/>
              <p:cNvSpPr/>
              <p:nvPr/>
            </p:nvSpPr>
            <p:spPr>
              <a:xfrm>
                <a:off x="1831338" y="2217345"/>
                <a:ext cx="1390921" cy="1178981"/>
              </a:xfrm>
              <a:prstGeom prst="ellipse">
                <a:avLst/>
              </a:prstGeom>
              <a:pattFill prst="smCheck">
                <a:fgClr>
                  <a:sysClr val="windowText" lastClr="000000"/>
                </a:fgClr>
                <a:bgClr>
                  <a:sysClr val="window" lastClr="FFFFFF">
                    <a:lumMod val="65000"/>
                  </a:sysClr>
                </a:bgClr>
              </a:patt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grpSp>
          <p:nvGrpSpPr>
            <p:cNvPr id="505" name="Group 326"/>
            <p:cNvGrpSpPr/>
            <p:nvPr/>
          </p:nvGrpSpPr>
          <p:grpSpPr>
            <a:xfrm>
              <a:off x="527422" y="3625285"/>
              <a:ext cx="603501" cy="426125"/>
              <a:chOff x="1344920" y="1574836"/>
              <a:chExt cx="5136983" cy="3627156"/>
            </a:xfrm>
          </p:grpSpPr>
          <p:sp>
            <p:nvSpPr>
              <p:cNvPr id="506" name="Rounded Rectangle 327"/>
              <p:cNvSpPr/>
              <p:nvPr/>
            </p:nvSpPr>
            <p:spPr>
              <a:xfrm>
                <a:off x="1344920" y="1574836"/>
                <a:ext cx="5136983" cy="3627156"/>
              </a:xfrm>
              <a:prstGeom prst="roundRect">
                <a:avLst>
                  <a:gd name="adj" fmla="val 9709"/>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507" name="Rounded Rectangle 328"/>
              <p:cNvSpPr/>
              <p:nvPr/>
            </p:nvSpPr>
            <p:spPr>
              <a:xfrm>
                <a:off x="1497321" y="1751830"/>
                <a:ext cx="4838251" cy="3282533"/>
              </a:xfrm>
              <a:prstGeom prst="roundRect">
                <a:avLst>
                  <a:gd name="adj" fmla="val 9709"/>
                </a:avLst>
              </a:prstGeom>
              <a:solidFill>
                <a:sysClr val="window" lastClr="FFFFFF">
                  <a:lumMod val="75000"/>
                </a:sysClr>
              </a:solidFill>
              <a:ln w="28575" cap="flat" cmpd="sng" algn="ctr">
                <a:solidFill>
                  <a:sysClr val="window" lastClr="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508" name="Rectangle 329"/>
              <p:cNvSpPr/>
              <p:nvPr/>
            </p:nvSpPr>
            <p:spPr>
              <a:xfrm>
                <a:off x="3493831" y="2190258"/>
                <a:ext cx="2220558" cy="1273360"/>
              </a:xfrm>
              <a:prstGeom prst="rect">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509" name="Group 330"/>
              <p:cNvGrpSpPr/>
              <p:nvPr/>
            </p:nvGrpSpPr>
            <p:grpSpPr>
              <a:xfrm>
                <a:off x="3603430" y="3976539"/>
                <a:ext cx="556120" cy="556120"/>
                <a:chOff x="3603430" y="3976539"/>
                <a:chExt cx="556120" cy="556120"/>
              </a:xfrm>
              <a:solidFill>
                <a:srgbClr val="424456"/>
              </a:solidFill>
            </p:grpSpPr>
            <p:sp>
              <p:nvSpPr>
                <p:cNvPr id="516" name="Rectangle 342"/>
                <p:cNvSpPr/>
                <p:nvPr/>
              </p:nvSpPr>
              <p:spPr>
                <a:xfrm>
                  <a:off x="3726999" y="4103271"/>
                  <a:ext cx="310056" cy="304404"/>
                </a:xfrm>
                <a:custGeom>
                  <a:avLst/>
                  <a:gdLst/>
                  <a:ahLst/>
                  <a:cxnLst/>
                  <a:rect l="l" t="t" r="r" b="b"/>
                  <a:pathLst>
                    <a:path w="393597" h="386422">
                      <a:moveTo>
                        <a:pt x="136930" y="0"/>
                      </a:moveTo>
                      <a:lnTo>
                        <a:pt x="257662" y="0"/>
                      </a:lnTo>
                      <a:lnTo>
                        <a:pt x="257662" y="148752"/>
                      </a:lnTo>
                      <a:lnTo>
                        <a:pt x="393597" y="148752"/>
                      </a:lnTo>
                      <a:lnTo>
                        <a:pt x="393597" y="255729"/>
                      </a:lnTo>
                      <a:lnTo>
                        <a:pt x="257662" y="255729"/>
                      </a:lnTo>
                      <a:lnTo>
                        <a:pt x="257662" y="386422"/>
                      </a:lnTo>
                      <a:lnTo>
                        <a:pt x="136930" y="386422"/>
                      </a:lnTo>
                      <a:lnTo>
                        <a:pt x="136930" y="255729"/>
                      </a:lnTo>
                      <a:lnTo>
                        <a:pt x="0" y="255729"/>
                      </a:lnTo>
                      <a:lnTo>
                        <a:pt x="0" y="148752"/>
                      </a:lnTo>
                      <a:lnTo>
                        <a:pt x="136930" y="148752"/>
                      </a:lnTo>
                      <a:close/>
                    </a:path>
                  </a:pathLst>
                </a:cu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517" name="Donut 338"/>
                <p:cNvSpPr/>
                <p:nvPr/>
              </p:nvSpPr>
              <p:spPr>
                <a:xfrm>
                  <a:off x="3603430" y="3976539"/>
                  <a:ext cx="556120" cy="556120"/>
                </a:xfrm>
                <a:prstGeom prst="donut">
                  <a:avLst>
                    <a:gd name="adj" fmla="val 7784"/>
                  </a:avLst>
                </a:pr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Verdana"/>
                  </a:endParaRPr>
                </a:p>
              </p:txBody>
            </p:sp>
          </p:grpSp>
          <p:grpSp>
            <p:nvGrpSpPr>
              <p:cNvPr id="510" name="Group 331"/>
              <p:cNvGrpSpPr/>
              <p:nvPr/>
            </p:nvGrpSpPr>
            <p:grpSpPr>
              <a:xfrm>
                <a:off x="5069785" y="3968291"/>
                <a:ext cx="556120" cy="556120"/>
                <a:chOff x="5069785" y="3968291"/>
                <a:chExt cx="556120" cy="556120"/>
              </a:xfrm>
            </p:grpSpPr>
            <p:grpSp>
              <p:nvGrpSpPr>
                <p:cNvPr id="512" name="Group 333"/>
                <p:cNvGrpSpPr/>
                <p:nvPr/>
              </p:nvGrpSpPr>
              <p:grpSpPr>
                <a:xfrm>
                  <a:off x="5198040" y="4108040"/>
                  <a:ext cx="294873" cy="264413"/>
                  <a:chOff x="704824" y="3346888"/>
                  <a:chExt cx="576618" cy="517051"/>
                </a:xfrm>
                <a:solidFill>
                  <a:srgbClr val="8B5D3D"/>
                </a:solidFill>
              </p:grpSpPr>
              <p:sp>
                <p:nvSpPr>
                  <p:cNvPr id="514" name="Freeform 44"/>
                  <p:cNvSpPr>
                    <a:spLocks noEditPoints="1"/>
                  </p:cNvSpPr>
                  <p:nvPr/>
                </p:nvSpPr>
                <p:spPr bwMode="auto">
                  <a:xfrm>
                    <a:off x="704824" y="3346888"/>
                    <a:ext cx="576618" cy="517051"/>
                  </a:xfrm>
                  <a:custGeom>
                    <a:avLst/>
                    <a:gdLst/>
                    <a:ahLst/>
                    <a:cxnLst>
                      <a:cxn ang="0">
                        <a:pos x="159" y="5"/>
                      </a:cxn>
                      <a:cxn ang="0">
                        <a:pos x="153" y="0"/>
                      </a:cxn>
                      <a:cxn ang="0">
                        <a:pos x="137" y="0"/>
                      </a:cxn>
                      <a:cxn ang="0">
                        <a:pos x="131" y="5"/>
                      </a:cxn>
                      <a:cxn ang="0">
                        <a:pos x="131" y="15"/>
                      </a:cxn>
                      <a:cxn ang="0">
                        <a:pos x="159" y="42"/>
                      </a:cxn>
                      <a:cxn ang="0">
                        <a:pos x="159" y="5"/>
                      </a:cxn>
                      <a:cxn ang="0">
                        <a:pos x="198" y="94"/>
                      </a:cxn>
                      <a:cxn ang="0">
                        <a:pos x="109" y="5"/>
                      </a:cxn>
                      <a:cxn ang="0">
                        <a:pos x="94" y="5"/>
                      </a:cxn>
                      <a:cxn ang="0">
                        <a:pos x="5" y="94"/>
                      </a:cxn>
                      <a:cxn ang="0">
                        <a:pos x="5" y="109"/>
                      </a:cxn>
                      <a:cxn ang="0">
                        <a:pos x="12" y="112"/>
                      </a:cxn>
                      <a:cxn ang="0">
                        <a:pos x="20" y="109"/>
                      </a:cxn>
                      <a:cxn ang="0">
                        <a:pos x="101" y="28"/>
                      </a:cxn>
                      <a:cxn ang="0">
                        <a:pos x="183" y="109"/>
                      </a:cxn>
                      <a:cxn ang="0">
                        <a:pos x="198" y="109"/>
                      </a:cxn>
                      <a:cxn ang="0">
                        <a:pos x="198" y="94"/>
                      </a:cxn>
                      <a:cxn ang="0">
                        <a:pos x="28" y="112"/>
                      </a:cxn>
                      <a:cxn ang="0">
                        <a:pos x="28" y="171"/>
                      </a:cxn>
                      <a:cxn ang="0">
                        <a:pos x="38" y="181"/>
                      </a:cxn>
                      <a:cxn ang="0">
                        <a:pos x="84" y="181"/>
                      </a:cxn>
                      <a:cxn ang="0">
                        <a:pos x="84" y="127"/>
                      </a:cxn>
                      <a:cxn ang="0">
                        <a:pos x="88" y="123"/>
                      </a:cxn>
                      <a:cxn ang="0">
                        <a:pos x="114" y="123"/>
                      </a:cxn>
                      <a:cxn ang="0">
                        <a:pos x="118" y="127"/>
                      </a:cxn>
                      <a:cxn ang="0">
                        <a:pos x="118" y="181"/>
                      </a:cxn>
                      <a:cxn ang="0">
                        <a:pos x="165" y="181"/>
                      </a:cxn>
                      <a:cxn ang="0">
                        <a:pos x="175" y="171"/>
                      </a:cxn>
                      <a:cxn ang="0">
                        <a:pos x="175" y="113"/>
                      </a:cxn>
                      <a:cxn ang="0">
                        <a:pos x="101" y="39"/>
                      </a:cxn>
                      <a:cxn ang="0">
                        <a:pos x="28" y="112"/>
                      </a:cxn>
                    </a:cxnLst>
                    <a:rect l="0" t="0" r="r" b="b"/>
                    <a:pathLst>
                      <a:path w="202" h="181">
                        <a:moveTo>
                          <a:pt x="159" y="5"/>
                        </a:moveTo>
                        <a:cubicBezTo>
                          <a:pt x="159" y="2"/>
                          <a:pt x="156" y="0"/>
                          <a:pt x="153" y="0"/>
                        </a:cubicBezTo>
                        <a:cubicBezTo>
                          <a:pt x="137" y="0"/>
                          <a:pt x="137" y="0"/>
                          <a:pt x="137" y="0"/>
                        </a:cubicBezTo>
                        <a:cubicBezTo>
                          <a:pt x="134" y="0"/>
                          <a:pt x="131" y="2"/>
                          <a:pt x="131" y="5"/>
                        </a:cubicBezTo>
                        <a:cubicBezTo>
                          <a:pt x="131" y="15"/>
                          <a:pt x="131" y="15"/>
                          <a:pt x="131" y="15"/>
                        </a:cubicBezTo>
                        <a:cubicBezTo>
                          <a:pt x="159" y="42"/>
                          <a:pt x="159" y="42"/>
                          <a:pt x="159" y="42"/>
                        </a:cubicBezTo>
                        <a:lnTo>
                          <a:pt x="159" y="5"/>
                        </a:lnTo>
                        <a:close/>
                        <a:moveTo>
                          <a:pt x="198" y="94"/>
                        </a:moveTo>
                        <a:cubicBezTo>
                          <a:pt x="109" y="5"/>
                          <a:pt x="109" y="5"/>
                          <a:pt x="109" y="5"/>
                        </a:cubicBezTo>
                        <a:cubicBezTo>
                          <a:pt x="105" y="0"/>
                          <a:pt x="98" y="0"/>
                          <a:pt x="94" y="5"/>
                        </a:cubicBezTo>
                        <a:cubicBezTo>
                          <a:pt x="5" y="94"/>
                          <a:pt x="5" y="94"/>
                          <a:pt x="5" y="94"/>
                        </a:cubicBezTo>
                        <a:cubicBezTo>
                          <a:pt x="0" y="98"/>
                          <a:pt x="0" y="105"/>
                          <a:pt x="5" y="109"/>
                        </a:cubicBezTo>
                        <a:cubicBezTo>
                          <a:pt x="7" y="111"/>
                          <a:pt x="9" y="112"/>
                          <a:pt x="12" y="112"/>
                        </a:cubicBezTo>
                        <a:cubicBezTo>
                          <a:pt x="15" y="112"/>
                          <a:pt x="18" y="111"/>
                          <a:pt x="20" y="109"/>
                        </a:cubicBezTo>
                        <a:cubicBezTo>
                          <a:pt x="101" y="28"/>
                          <a:pt x="101" y="28"/>
                          <a:pt x="101" y="28"/>
                        </a:cubicBezTo>
                        <a:cubicBezTo>
                          <a:pt x="183" y="109"/>
                          <a:pt x="183" y="109"/>
                          <a:pt x="183" y="109"/>
                        </a:cubicBezTo>
                        <a:cubicBezTo>
                          <a:pt x="187" y="113"/>
                          <a:pt x="194" y="113"/>
                          <a:pt x="198" y="109"/>
                        </a:cubicBezTo>
                        <a:cubicBezTo>
                          <a:pt x="202" y="105"/>
                          <a:pt x="202" y="98"/>
                          <a:pt x="198" y="94"/>
                        </a:cubicBezTo>
                        <a:close/>
                        <a:moveTo>
                          <a:pt x="28" y="112"/>
                        </a:moveTo>
                        <a:cubicBezTo>
                          <a:pt x="28" y="171"/>
                          <a:pt x="28" y="171"/>
                          <a:pt x="28" y="171"/>
                        </a:cubicBezTo>
                        <a:cubicBezTo>
                          <a:pt x="28" y="177"/>
                          <a:pt x="33" y="181"/>
                          <a:pt x="38" y="181"/>
                        </a:cubicBezTo>
                        <a:cubicBezTo>
                          <a:pt x="84" y="181"/>
                          <a:pt x="84" y="181"/>
                          <a:pt x="84" y="181"/>
                        </a:cubicBezTo>
                        <a:cubicBezTo>
                          <a:pt x="84" y="127"/>
                          <a:pt x="84" y="127"/>
                          <a:pt x="84" y="127"/>
                        </a:cubicBezTo>
                        <a:cubicBezTo>
                          <a:pt x="84" y="125"/>
                          <a:pt x="86" y="123"/>
                          <a:pt x="88" y="123"/>
                        </a:cubicBezTo>
                        <a:cubicBezTo>
                          <a:pt x="114" y="123"/>
                          <a:pt x="114" y="123"/>
                          <a:pt x="114" y="123"/>
                        </a:cubicBezTo>
                        <a:cubicBezTo>
                          <a:pt x="116" y="123"/>
                          <a:pt x="118" y="125"/>
                          <a:pt x="118" y="127"/>
                        </a:cubicBezTo>
                        <a:cubicBezTo>
                          <a:pt x="118" y="181"/>
                          <a:pt x="118" y="181"/>
                          <a:pt x="118" y="181"/>
                        </a:cubicBezTo>
                        <a:cubicBezTo>
                          <a:pt x="165" y="181"/>
                          <a:pt x="165" y="181"/>
                          <a:pt x="165" y="181"/>
                        </a:cubicBezTo>
                        <a:cubicBezTo>
                          <a:pt x="171" y="181"/>
                          <a:pt x="175" y="177"/>
                          <a:pt x="175" y="171"/>
                        </a:cubicBezTo>
                        <a:cubicBezTo>
                          <a:pt x="175" y="113"/>
                          <a:pt x="175" y="113"/>
                          <a:pt x="175" y="113"/>
                        </a:cubicBezTo>
                        <a:cubicBezTo>
                          <a:pt x="101" y="39"/>
                          <a:pt x="101" y="39"/>
                          <a:pt x="101" y="39"/>
                        </a:cubicBezTo>
                        <a:lnTo>
                          <a:pt x="28" y="112"/>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Symeteo" pitchFamily="2" charset="0"/>
                      <a:ea typeface="黑体" pitchFamily="49" charset="-122"/>
                    </a:endParaRPr>
                  </a:p>
                </p:txBody>
              </p:sp>
              <p:sp>
                <p:nvSpPr>
                  <p:cNvPr id="515" name="Rectangle 336"/>
                  <p:cNvSpPr/>
                  <p:nvPr/>
                </p:nvSpPr>
                <p:spPr>
                  <a:xfrm>
                    <a:off x="941867" y="3647043"/>
                    <a:ext cx="137633" cy="216896"/>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Arial"/>
                    </a:endParaRPr>
                  </a:p>
                </p:txBody>
              </p:sp>
            </p:grpSp>
            <p:sp>
              <p:nvSpPr>
                <p:cNvPr id="513" name="Donut 334"/>
                <p:cNvSpPr/>
                <p:nvPr/>
              </p:nvSpPr>
              <p:spPr>
                <a:xfrm>
                  <a:off x="5069785" y="3968291"/>
                  <a:ext cx="556120" cy="556120"/>
                </a:xfrm>
                <a:prstGeom prst="donut">
                  <a:avLst>
                    <a:gd name="adj" fmla="val 7784"/>
                  </a:avLst>
                </a:prstGeom>
                <a:solidFill>
                  <a:srgbClr val="CC49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Verdana"/>
                  </a:endParaRPr>
                </a:p>
              </p:txBody>
            </p:sp>
          </p:grpSp>
          <p:sp>
            <p:nvSpPr>
              <p:cNvPr id="511" name="Oval 332"/>
              <p:cNvSpPr/>
              <p:nvPr/>
            </p:nvSpPr>
            <p:spPr>
              <a:xfrm>
                <a:off x="1831338" y="2217345"/>
                <a:ext cx="1390921" cy="1178981"/>
              </a:xfrm>
              <a:prstGeom prst="ellipse">
                <a:avLst/>
              </a:prstGeom>
              <a:pattFill prst="smCheck">
                <a:fgClr>
                  <a:sysClr val="windowText" lastClr="000000"/>
                </a:fgClr>
                <a:bgClr>
                  <a:sysClr val="window" lastClr="FFFFFF">
                    <a:lumMod val="65000"/>
                  </a:sysClr>
                </a:bgClr>
              </a:patt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grpSp>
      <p:grpSp>
        <p:nvGrpSpPr>
          <p:cNvPr id="542" name="Group 14"/>
          <p:cNvGrpSpPr/>
          <p:nvPr/>
        </p:nvGrpSpPr>
        <p:grpSpPr>
          <a:xfrm>
            <a:off x="3057001" y="3802734"/>
            <a:ext cx="1286734" cy="1445919"/>
            <a:chOff x="1633515" y="2952207"/>
            <a:chExt cx="834504" cy="937618"/>
          </a:xfrm>
          <a:solidFill>
            <a:sysClr val="window" lastClr="FFFFFF">
              <a:lumMod val="65000"/>
            </a:sysClr>
          </a:solidFill>
        </p:grpSpPr>
        <p:sp>
          <p:nvSpPr>
            <p:cNvPr id="543" name="Freeform 11"/>
            <p:cNvSpPr>
              <a:spLocks noEditPoints="1"/>
            </p:cNvSpPr>
            <p:nvPr/>
          </p:nvSpPr>
          <p:spPr bwMode="auto">
            <a:xfrm>
              <a:off x="1802745" y="2952207"/>
              <a:ext cx="509746" cy="937618"/>
            </a:xfrm>
            <a:custGeom>
              <a:avLst/>
              <a:gdLst>
                <a:gd name="T0" fmla="*/ 25 w 630"/>
                <a:gd name="T1" fmla="*/ 0 h 1159"/>
                <a:gd name="T2" fmla="*/ 0 w 630"/>
                <a:gd name="T3" fmla="*/ 1159 h 1159"/>
                <a:gd name="T4" fmla="*/ 217 w 630"/>
                <a:gd name="T5" fmla="*/ 964 h 1159"/>
                <a:gd name="T6" fmla="*/ 412 w 630"/>
                <a:gd name="T7" fmla="*/ 1159 h 1159"/>
                <a:gd name="T8" fmla="*/ 630 w 630"/>
                <a:gd name="T9" fmla="*/ 25 h 1159"/>
                <a:gd name="T10" fmla="*/ 195 w 630"/>
                <a:gd name="T11" fmla="*/ 894 h 1159"/>
                <a:gd name="T12" fmla="*/ 48 w 630"/>
                <a:gd name="T13" fmla="*/ 798 h 1159"/>
                <a:gd name="T14" fmla="*/ 195 w 630"/>
                <a:gd name="T15" fmla="*/ 894 h 1159"/>
                <a:gd name="T16" fmla="*/ 48 w 630"/>
                <a:gd name="T17" fmla="*/ 725 h 1159"/>
                <a:gd name="T18" fmla="*/ 195 w 630"/>
                <a:gd name="T19" fmla="*/ 629 h 1159"/>
                <a:gd name="T20" fmla="*/ 195 w 630"/>
                <a:gd name="T21" fmla="*/ 555 h 1159"/>
                <a:gd name="T22" fmla="*/ 48 w 630"/>
                <a:gd name="T23" fmla="*/ 459 h 1159"/>
                <a:gd name="T24" fmla="*/ 195 w 630"/>
                <a:gd name="T25" fmla="*/ 555 h 1159"/>
                <a:gd name="T26" fmla="*/ 48 w 630"/>
                <a:gd name="T27" fmla="*/ 386 h 1159"/>
                <a:gd name="T28" fmla="*/ 195 w 630"/>
                <a:gd name="T29" fmla="*/ 290 h 1159"/>
                <a:gd name="T30" fmla="*/ 195 w 630"/>
                <a:gd name="T31" fmla="*/ 217 h 1159"/>
                <a:gd name="T32" fmla="*/ 48 w 630"/>
                <a:gd name="T33" fmla="*/ 121 h 1159"/>
                <a:gd name="T34" fmla="*/ 195 w 630"/>
                <a:gd name="T35" fmla="*/ 217 h 1159"/>
                <a:gd name="T36" fmla="*/ 243 w 630"/>
                <a:gd name="T37" fmla="*/ 894 h 1159"/>
                <a:gd name="T38" fmla="*/ 387 w 630"/>
                <a:gd name="T39" fmla="*/ 798 h 1159"/>
                <a:gd name="T40" fmla="*/ 387 w 630"/>
                <a:gd name="T41" fmla="*/ 725 h 1159"/>
                <a:gd name="T42" fmla="*/ 243 w 630"/>
                <a:gd name="T43" fmla="*/ 629 h 1159"/>
                <a:gd name="T44" fmla="*/ 387 w 630"/>
                <a:gd name="T45" fmla="*/ 725 h 1159"/>
                <a:gd name="T46" fmla="*/ 243 w 630"/>
                <a:gd name="T47" fmla="*/ 555 h 1159"/>
                <a:gd name="T48" fmla="*/ 387 w 630"/>
                <a:gd name="T49" fmla="*/ 459 h 1159"/>
                <a:gd name="T50" fmla="*/ 387 w 630"/>
                <a:gd name="T51" fmla="*/ 386 h 1159"/>
                <a:gd name="T52" fmla="*/ 243 w 630"/>
                <a:gd name="T53" fmla="*/ 290 h 1159"/>
                <a:gd name="T54" fmla="*/ 387 w 630"/>
                <a:gd name="T55" fmla="*/ 386 h 1159"/>
                <a:gd name="T56" fmla="*/ 243 w 630"/>
                <a:gd name="T57" fmla="*/ 217 h 1159"/>
                <a:gd name="T58" fmla="*/ 387 w 630"/>
                <a:gd name="T59" fmla="*/ 121 h 1159"/>
                <a:gd name="T60" fmla="*/ 579 w 630"/>
                <a:gd name="T61" fmla="*/ 894 h 1159"/>
                <a:gd name="T62" fmla="*/ 435 w 630"/>
                <a:gd name="T63" fmla="*/ 798 h 1159"/>
                <a:gd name="T64" fmla="*/ 579 w 630"/>
                <a:gd name="T65" fmla="*/ 894 h 1159"/>
                <a:gd name="T66" fmla="*/ 435 w 630"/>
                <a:gd name="T67" fmla="*/ 725 h 1159"/>
                <a:gd name="T68" fmla="*/ 579 w 630"/>
                <a:gd name="T69" fmla="*/ 629 h 1159"/>
                <a:gd name="T70" fmla="*/ 579 w 630"/>
                <a:gd name="T71" fmla="*/ 555 h 1159"/>
                <a:gd name="T72" fmla="*/ 435 w 630"/>
                <a:gd name="T73" fmla="*/ 459 h 1159"/>
                <a:gd name="T74" fmla="*/ 579 w 630"/>
                <a:gd name="T75" fmla="*/ 555 h 1159"/>
                <a:gd name="T76" fmla="*/ 435 w 630"/>
                <a:gd name="T77" fmla="*/ 386 h 1159"/>
                <a:gd name="T78" fmla="*/ 579 w 630"/>
                <a:gd name="T79" fmla="*/ 290 h 1159"/>
                <a:gd name="T80" fmla="*/ 579 w 630"/>
                <a:gd name="T81" fmla="*/ 217 h 1159"/>
                <a:gd name="T82" fmla="*/ 435 w 630"/>
                <a:gd name="T83" fmla="*/ 121 h 1159"/>
                <a:gd name="T84" fmla="*/ 579 w 630"/>
                <a:gd name="T85" fmla="*/ 217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0" h="1159">
                  <a:moveTo>
                    <a:pt x="605" y="0"/>
                  </a:moveTo>
                  <a:cubicBezTo>
                    <a:pt x="25" y="0"/>
                    <a:pt x="25" y="0"/>
                    <a:pt x="25" y="0"/>
                  </a:cubicBezTo>
                  <a:cubicBezTo>
                    <a:pt x="11" y="0"/>
                    <a:pt x="0" y="11"/>
                    <a:pt x="0" y="25"/>
                  </a:cubicBezTo>
                  <a:cubicBezTo>
                    <a:pt x="0" y="1159"/>
                    <a:pt x="0" y="1159"/>
                    <a:pt x="0" y="1159"/>
                  </a:cubicBezTo>
                  <a:cubicBezTo>
                    <a:pt x="217" y="1159"/>
                    <a:pt x="217" y="1159"/>
                    <a:pt x="217" y="1159"/>
                  </a:cubicBezTo>
                  <a:cubicBezTo>
                    <a:pt x="217" y="964"/>
                    <a:pt x="217" y="964"/>
                    <a:pt x="217" y="964"/>
                  </a:cubicBezTo>
                  <a:cubicBezTo>
                    <a:pt x="412" y="964"/>
                    <a:pt x="412" y="964"/>
                    <a:pt x="412" y="964"/>
                  </a:cubicBezTo>
                  <a:cubicBezTo>
                    <a:pt x="412" y="1159"/>
                    <a:pt x="412" y="1159"/>
                    <a:pt x="412" y="1159"/>
                  </a:cubicBezTo>
                  <a:cubicBezTo>
                    <a:pt x="630" y="1159"/>
                    <a:pt x="630" y="1159"/>
                    <a:pt x="630" y="1159"/>
                  </a:cubicBezTo>
                  <a:cubicBezTo>
                    <a:pt x="630" y="25"/>
                    <a:pt x="630" y="25"/>
                    <a:pt x="630" y="25"/>
                  </a:cubicBezTo>
                  <a:cubicBezTo>
                    <a:pt x="630" y="11"/>
                    <a:pt x="619" y="0"/>
                    <a:pt x="605" y="0"/>
                  </a:cubicBezTo>
                  <a:close/>
                  <a:moveTo>
                    <a:pt x="195" y="894"/>
                  </a:moveTo>
                  <a:cubicBezTo>
                    <a:pt x="48" y="894"/>
                    <a:pt x="48" y="894"/>
                    <a:pt x="48" y="894"/>
                  </a:cubicBezTo>
                  <a:cubicBezTo>
                    <a:pt x="48" y="798"/>
                    <a:pt x="48" y="798"/>
                    <a:pt x="48" y="798"/>
                  </a:cubicBezTo>
                  <a:cubicBezTo>
                    <a:pt x="195" y="798"/>
                    <a:pt x="195" y="798"/>
                    <a:pt x="195" y="798"/>
                  </a:cubicBezTo>
                  <a:lnTo>
                    <a:pt x="195" y="894"/>
                  </a:lnTo>
                  <a:close/>
                  <a:moveTo>
                    <a:pt x="195" y="725"/>
                  </a:moveTo>
                  <a:cubicBezTo>
                    <a:pt x="48" y="725"/>
                    <a:pt x="48" y="725"/>
                    <a:pt x="48" y="725"/>
                  </a:cubicBezTo>
                  <a:cubicBezTo>
                    <a:pt x="48" y="629"/>
                    <a:pt x="48" y="629"/>
                    <a:pt x="48" y="629"/>
                  </a:cubicBezTo>
                  <a:cubicBezTo>
                    <a:pt x="195" y="629"/>
                    <a:pt x="195" y="629"/>
                    <a:pt x="195" y="629"/>
                  </a:cubicBezTo>
                  <a:cubicBezTo>
                    <a:pt x="195" y="725"/>
                    <a:pt x="195" y="725"/>
                    <a:pt x="195" y="725"/>
                  </a:cubicBezTo>
                  <a:close/>
                  <a:moveTo>
                    <a:pt x="195" y="555"/>
                  </a:moveTo>
                  <a:cubicBezTo>
                    <a:pt x="48" y="555"/>
                    <a:pt x="48" y="555"/>
                    <a:pt x="48" y="555"/>
                  </a:cubicBezTo>
                  <a:cubicBezTo>
                    <a:pt x="48" y="459"/>
                    <a:pt x="48" y="459"/>
                    <a:pt x="48" y="459"/>
                  </a:cubicBezTo>
                  <a:cubicBezTo>
                    <a:pt x="195" y="459"/>
                    <a:pt x="195" y="459"/>
                    <a:pt x="195" y="459"/>
                  </a:cubicBezTo>
                  <a:lnTo>
                    <a:pt x="195" y="555"/>
                  </a:lnTo>
                  <a:close/>
                  <a:moveTo>
                    <a:pt x="195" y="386"/>
                  </a:moveTo>
                  <a:cubicBezTo>
                    <a:pt x="48" y="386"/>
                    <a:pt x="48" y="386"/>
                    <a:pt x="48" y="386"/>
                  </a:cubicBezTo>
                  <a:cubicBezTo>
                    <a:pt x="48" y="290"/>
                    <a:pt x="48" y="290"/>
                    <a:pt x="48" y="290"/>
                  </a:cubicBezTo>
                  <a:cubicBezTo>
                    <a:pt x="195" y="290"/>
                    <a:pt x="195" y="290"/>
                    <a:pt x="195" y="290"/>
                  </a:cubicBezTo>
                  <a:lnTo>
                    <a:pt x="195" y="386"/>
                  </a:lnTo>
                  <a:close/>
                  <a:moveTo>
                    <a:pt x="195" y="217"/>
                  </a:moveTo>
                  <a:cubicBezTo>
                    <a:pt x="48" y="217"/>
                    <a:pt x="48" y="217"/>
                    <a:pt x="48" y="217"/>
                  </a:cubicBezTo>
                  <a:cubicBezTo>
                    <a:pt x="48" y="121"/>
                    <a:pt x="48" y="121"/>
                    <a:pt x="48" y="121"/>
                  </a:cubicBezTo>
                  <a:cubicBezTo>
                    <a:pt x="195" y="121"/>
                    <a:pt x="195" y="121"/>
                    <a:pt x="195" y="121"/>
                  </a:cubicBezTo>
                  <a:lnTo>
                    <a:pt x="195" y="217"/>
                  </a:lnTo>
                  <a:close/>
                  <a:moveTo>
                    <a:pt x="387" y="894"/>
                  </a:moveTo>
                  <a:cubicBezTo>
                    <a:pt x="243" y="894"/>
                    <a:pt x="243" y="894"/>
                    <a:pt x="243" y="894"/>
                  </a:cubicBezTo>
                  <a:cubicBezTo>
                    <a:pt x="243" y="798"/>
                    <a:pt x="243" y="798"/>
                    <a:pt x="243" y="798"/>
                  </a:cubicBezTo>
                  <a:cubicBezTo>
                    <a:pt x="387" y="798"/>
                    <a:pt x="387" y="798"/>
                    <a:pt x="387" y="798"/>
                  </a:cubicBezTo>
                  <a:lnTo>
                    <a:pt x="387" y="894"/>
                  </a:lnTo>
                  <a:close/>
                  <a:moveTo>
                    <a:pt x="387" y="725"/>
                  </a:moveTo>
                  <a:cubicBezTo>
                    <a:pt x="243" y="725"/>
                    <a:pt x="243" y="725"/>
                    <a:pt x="243" y="725"/>
                  </a:cubicBezTo>
                  <a:cubicBezTo>
                    <a:pt x="243" y="629"/>
                    <a:pt x="243" y="629"/>
                    <a:pt x="243" y="629"/>
                  </a:cubicBezTo>
                  <a:cubicBezTo>
                    <a:pt x="387" y="629"/>
                    <a:pt x="387" y="629"/>
                    <a:pt x="387" y="629"/>
                  </a:cubicBezTo>
                  <a:cubicBezTo>
                    <a:pt x="387" y="725"/>
                    <a:pt x="387" y="725"/>
                    <a:pt x="387" y="725"/>
                  </a:cubicBezTo>
                  <a:close/>
                  <a:moveTo>
                    <a:pt x="387" y="555"/>
                  </a:moveTo>
                  <a:cubicBezTo>
                    <a:pt x="243" y="555"/>
                    <a:pt x="243" y="555"/>
                    <a:pt x="243" y="555"/>
                  </a:cubicBezTo>
                  <a:cubicBezTo>
                    <a:pt x="243" y="459"/>
                    <a:pt x="243" y="459"/>
                    <a:pt x="243" y="459"/>
                  </a:cubicBezTo>
                  <a:cubicBezTo>
                    <a:pt x="387" y="459"/>
                    <a:pt x="387" y="459"/>
                    <a:pt x="387" y="459"/>
                  </a:cubicBezTo>
                  <a:lnTo>
                    <a:pt x="387" y="555"/>
                  </a:lnTo>
                  <a:close/>
                  <a:moveTo>
                    <a:pt x="387" y="386"/>
                  </a:moveTo>
                  <a:cubicBezTo>
                    <a:pt x="243" y="386"/>
                    <a:pt x="243" y="386"/>
                    <a:pt x="243" y="386"/>
                  </a:cubicBezTo>
                  <a:cubicBezTo>
                    <a:pt x="243" y="290"/>
                    <a:pt x="243" y="290"/>
                    <a:pt x="243" y="290"/>
                  </a:cubicBezTo>
                  <a:cubicBezTo>
                    <a:pt x="387" y="290"/>
                    <a:pt x="387" y="290"/>
                    <a:pt x="387" y="290"/>
                  </a:cubicBezTo>
                  <a:lnTo>
                    <a:pt x="387" y="386"/>
                  </a:lnTo>
                  <a:close/>
                  <a:moveTo>
                    <a:pt x="387" y="217"/>
                  </a:moveTo>
                  <a:cubicBezTo>
                    <a:pt x="243" y="217"/>
                    <a:pt x="243" y="217"/>
                    <a:pt x="243" y="217"/>
                  </a:cubicBezTo>
                  <a:cubicBezTo>
                    <a:pt x="243" y="121"/>
                    <a:pt x="243" y="121"/>
                    <a:pt x="243" y="121"/>
                  </a:cubicBezTo>
                  <a:cubicBezTo>
                    <a:pt x="387" y="121"/>
                    <a:pt x="387" y="121"/>
                    <a:pt x="387" y="121"/>
                  </a:cubicBezTo>
                  <a:lnTo>
                    <a:pt x="387" y="217"/>
                  </a:lnTo>
                  <a:close/>
                  <a:moveTo>
                    <a:pt x="579" y="894"/>
                  </a:moveTo>
                  <a:cubicBezTo>
                    <a:pt x="435" y="894"/>
                    <a:pt x="435" y="894"/>
                    <a:pt x="435" y="894"/>
                  </a:cubicBezTo>
                  <a:cubicBezTo>
                    <a:pt x="435" y="798"/>
                    <a:pt x="435" y="798"/>
                    <a:pt x="435" y="798"/>
                  </a:cubicBezTo>
                  <a:cubicBezTo>
                    <a:pt x="579" y="798"/>
                    <a:pt x="579" y="798"/>
                    <a:pt x="579" y="798"/>
                  </a:cubicBezTo>
                  <a:lnTo>
                    <a:pt x="579" y="894"/>
                  </a:lnTo>
                  <a:close/>
                  <a:moveTo>
                    <a:pt x="579" y="725"/>
                  </a:moveTo>
                  <a:cubicBezTo>
                    <a:pt x="435" y="725"/>
                    <a:pt x="435" y="725"/>
                    <a:pt x="435" y="725"/>
                  </a:cubicBezTo>
                  <a:cubicBezTo>
                    <a:pt x="435" y="629"/>
                    <a:pt x="435" y="629"/>
                    <a:pt x="435" y="629"/>
                  </a:cubicBezTo>
                  <a:cubicBezTo>
                    <a:pt x="579" y="629"/>
                    <a:pt x="579" y="629"/>
                    <a:pt x="579" y="629"/>
                  </a:cubicBezTo>
                  <a:cubicBezTo>
                    <a:pt x="579" y="725"/>
                    <a:pt x="579" y="725"/>
                    <a:pt x="579" y="725"/>
                  </a:cubicBezTo>
                  <a:close/>
                  <a:moveTo>
                    <a:pt x="579" y="555"/>
                  </a:moveTo>
                  <a:cubicBezTo>
                    <a:pt x="435" y="555"/>
                    <a:pt x="435" y="555"/>
                    <a:pt x="435" y="555"/>
                  </a:cubicBezTo>
                  <a:cubicBezTo>
                    <a:pt x="435" y="459"/>
                    <a:pt x="435" y="459"/>
                    <a:pt x="435" y="459"/>
                  </a:cubicBezTo>
                  <a:cubicBezTo>
                    <a:pt x="579" y="459"/>
                    <a:pt x="579" y="459"/>
                    <a:pt x="579" y="459"/>
                  </a:cubicBezTo>
                  <a:lnTo>
                    <a:pt x="579" y="555"/>
                  </a:lnTo>
                  <a:close/>
                  <a:moveTo>
                    <a:pt x="579" y="386"/>
                  </a:moveTo>
                  <a:cubicBezTo>
                    <a:pt x="435" y="386"/>
                    <a:pt x="435" y="386"/>
                    <a:pt x="435" y="386"/>
                  </a:cubicBezTo>
                  <a:cubicBezTo>
                    <a:pt x="435" y="290"/>
                    <a:pt x="435" y="290"/>
                    <a:pt x="435" y="290"/>
                  </a:cubicBezTo>
                  <a:cubicBezTo>
                    <a:pt x="579" y="290"/>
                    <a:pt x="579" y="290"/>
                    <a:pt x="579" y="290"/>
                  </a:cubicBezTo>
                  <a:lnTo>
                    <a:pt x="579" y="386"/>
                  </a:lnTo>
                  <a:close/>
                  <a:moveTo>
                    <a:pt x="579" y="217"/>
                  </a:moveTo>
                  <a:cubicBezTo>
                    <a:pt x="435" y="217"/>
                    <a:pt x="435" y="217"/>
                    <a:pt x="435" y="217"/>
                  </a:cubicBezTo>
                  <a:cubicBezTo>
                    <a:pt x="435" y="121"/>
                    <a:pt x="435" y="121"/>
                    <a:pt x="435" y="121"/>
                  </a:cubicBezTo>
                  <a:cubicBezTo>
                    <a:pt x="579" y="121"/>
                    <a:pt x="579" y="121"/>
                    <a:pt x="579" y="121"/>
                  </a:cubicBezTo>
                  <a:lnTo>
                    <a:pt x="579" y="2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sp>
          <p:nvSpPr>
            <p:cNvPr id="544" name="Freeform 12"/>
            <p:cNvSpPr>
              <a:spLocks noEditPoints="1"/>
            </p:cNvSpPr>
            <p:nvPr/>
          </p:nvSpPr>
          <p:spPr bwMode="auto">
            <a:xfrm>
              <a:off x="2326194" y="3264632"/>
              <a:ext cx="141825" cy="625193"/>
            </a:xfrm>
            <a:custGeom>
              <a:avLst/>
              <a:gdLst>
                <a:gd name="T0" fmla="*/ 127 w 175"/>
                <a:gd name="T1" fmla="*/ 0 h 773"/>
                <a:gd name="T2" fmla="*/ 0 w 175"/>
                <a:gd name="T3" fmla="*/ 0 h 773"/>
                <a:gd name="T4" fmla="*/ 0 w 175"/>
                <a:gd name="T5" fmla="*/ 773 h 773"/>
                <a:gd name="T6" fmla="*/ 175 w 175"/>
                <a:gd name="T7" fmla="*/ 773 h 773"/>
                <a:gd name="T8" fmla="*/ 175 w 175"/>
                <a:gd name="T9" fmla="*/ 48 h 773"/>
                <a:gd name="T10" fmla="*/ 127 w 175"/>
                <a:gd name="T11" fmla="*/ 0 h 773"/>
                <a:gd name="T12" fmla="*/ 124 w 175"/>
                <a:gd name="T13" fmla="*/ 615 h 773"/>
                <a:gd name="T14" fmla="*/ 28 w 175"/>
                <a:gd name="T15" fmla="*/ 615 h 773"/>
                <a:gd name="T16" fmla="*/ 28 w 175"/>
                <a:gd name="T17" fmla="*/ 570 h 773"/>
                <a:gd name="T18" fmla="*/ 124 w 175"/>
                <a:gd name="T19" fmla="*/ 570 h 773"/>
                <a:gd name="T20" fmla="*/ 124 w 175"/>
                <a:gd name="T21" fmla="*/ 615 h 773"/>
                <a:gd name="T22" fmla="*/ 124 w 175"/>
                <a:gd name="T23" fmla="*/ 449 h 773"/>
                <a:gd name="T24" fmla="*/ 28 w 175"/>
                <a:gd name="T25" fmla="*/ 449 h 773"/>
                <a:gd name="T26" fmla="*/ 28 w 175"/>
                <a:gd name="T27" fmla="*/ 398 h 773"/>
                <a:gd name="T28" fmla="*/ 124 w 175"/>
                <a:gd name="T29" fmla="*/ 398 h 773"/>
                <a:gd name="T30" fmla="*/ 124 w 175"/>
                <a:gd name="T31" fmla="*/ 449 h 773"/>
                <a:gd name="T32" fmla="*/ 124 w 175"/>
                <a:gd name="T33" fmla="*/ 279 h 773"/>
                <a:gd name="T34" fmla="*/ 28 w 175"/>
                <a:gd name="T35" fmla="*/ 279 h 773"/>
                <a:gd name="T36" fmla="*/ 28 w 175"/>
                <a:gd name="T37" fmla="*/ 231 h 773"/>
                <a:gd name="T38" fmla="*/ 124 w 175"/>
                <a:gd name="T39" fmla="*/ 231 h 773"/>
                <a:gd name="T40" fmla="*/ 124 w 175"/>
                <a:gd name="T41" fmla="*/ 279 h 773"/>
                <a:gd name="T42" fmla="*/ 124 w 175"/>
                <a:gd name="T43" fmla="*/ 110 h 773"/>
                <a:gd name="T44" fmla="*/ 28 w 175"/>
                <a:gd name="T45" fmla="*/ 110 h 773"/>
                <a:gd name="T46" fmla="*/ 28 w 175"/>
                <a:gd name="T47" fmla="*/ 62 h 773"/>
                <a:gd name="T48" fmla="*/ 124 w 175"/>
                <a:gd name="T49" fmla="*/ 62 h 773"/>
                <a:gd name="T50" fmla="*/ 124 w 175"/>
                <a:gd name="T51" fmla="*/ 11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773">
                  <a:moveTo>
                    <a:pt x="127" y="0"/>
                  </a:moveTo>
                  <a:cubicBezTo>
                    <a:pt x="0" y="0"/>
                    <a:pt x="0" y="0"/>
                    <a:pt x="0" y="0"/>
                  </a:cubicBezTo>
                  <a:cubicBezTo>
                    <a:pt x="0" y="773"/>
                    <a:pt x="0" y="773"/>
                    <a:pt x="0" y="773"/>
                  </a:cubicBezTo>
                  <a:cubicBezTo>
                    <a:pt x="175" y="773"/>
                    <a:pt x="175" y="773"/>
                    <a:pt x="175" y="773"/>
                  </a:cubicBezTo>
                  <a:cubicBezTo>
                    <a:pt x="175" y="48"/>
                    <a:pt x="175" y="48"/>
                    <a:pt x="175" y="48"/>
                  </a:cubicBezTo>
                  <a:cubicBezTo>
                    <a:pt x="175" y="23"/>
                    <a:pt x="152" y="0"/>
                    <a:pt x="127" y="0"/>
                  </a:cubicBezTo>
                  <a:close/>
                  <a:moveTo>
                    <a:pt x="124" y="615"/>
                  </a:moveTo>
                  <a:cubicBezTo>
                    <a:pt x="28" y="615"/>
                    <a:pt x="28" y="615"/>
                    <a:pt x="28" y="615"/>
                  </a:cubicBezTo>
                  <a:cubicBezTo>
                    <a:pt x="28" y="570"/>
                    <a:pt x="28" y="570"/>
                    <a:pt x="28" y="570"/>
                  </a:cubicBezTo>
                  <a:cubicBezTo>
                    <a:pt x="124" y="570"/>
                    <a:pt x="124" y="570"/>
                    <a:pt x="124" y="570"/>
                  </a:cubicBezTo>
                  <a:lnTo>
                    <a:pt x="124" y="615"/>
                  </a:lnTo>
                  <a:close/>
                  <a:moveTo>
                    <a:pt x="124" y="449"/>
                  </a:moveTo>
                  <a:cubicBezTo>
                    <a:pt x="28" y="449"/>
                    <a:pt x="28" y="449"/>
                    <a:pt x="28" y="449"/>
                  </a:cubicBezTo>
                  <a:cubicBezTo>
                    <a:pt x="28" y="398"/>
                    <a:pt x="28" y="398"/>
                    <a:pt x="28" y="398"/>
                  </a:cubicBezTo>
                  <a:cubicBezTo>
                    <a:pt x="124" y="398"/>
                    <a:pt x="124" y="398"/>
                    <a:pt x="124" y="398"/>
                  </a:cubicBezTo>
                  <a:lnTo>
                    <a:pt x="124" y="449"/>
                  </a:lnTo>
                  <a:close/>
                  <a:moveTo>
                    <a:pt x="124" y="279"/>
                  </a:moveTo>
                  <a:cubicBezTo>
                    <a:pt x="28" y="279"/>
                    <a:pt x="28" y="279"/>
                    <a:pt x="28" y="279"/>
                  </a:cubicBezTo>
                  <a:cubicBezTo>
                    <a:pt x="28" y="231"/>
                    <a:pt x="28" y="231"/>
                    <a:pt x="28" y="231"/>
                  </a:cubicBezTo>
                  <a:cubicBezTo>
                    <a:pt x="124" y="231"/>
                    <a:pt x="124" y="231"/>
                    <a:pt x="124" y="231"/>
                  </a:cubicBezTo>
                  <a:cubicBezTo>
                    <a:pt x="124" y="279"/>
                    <a:pt x="124" y="279"/>
                    <a:pt x="124" y="279"/>
                  </a:cubicBezTo>
                  <a:close/>
                  <a:moveTo>
                    <a:pt x="124" y="110"/>
                  </a:moveTo>
                  <a:cubicBezTo>
                    <a:pt x="28" y="110"/>
                    <a:pt x="28" y="110"/>
                    <a:pt x="28" y="110"/>
                  </a:cubicBezTo>
                  <a:cubicBezTo>
                    <a:pt x="28" y="62"/>
                    <a:pt x="28" y="62"/>
                    <a:pt x="28" y="62"/>
                  </a:cubicBezTo>
                  <a:cubicBezTo>
                    <a:pt x="124" y="62"/>
                    <a:pt x="124" y="62"/>
                    <a:pt x="124" y="62"/>
                  </a:cubicBezTo>
                  <a:cubicBezTo>
                    <a:pt x="124" y="110"/>
                    <a:pt x="124" y="110"/>
                    <a:pt x="124" y="1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sp>
          <p:nvSpPr>
            <p:cNvPr id="545" name="Freeform 13"/>
            <p:cNvSpPr>
              <a:spLocks noEditPoints="1"/>
            </p:cNvSpPr>
            <p:nvPr/>
          </p:nvSpPr>
          <p:spPr bwMode="auto">
            <a:xfrm>
              <a:off x="1633515" y="3127946"/>
              <a:ext cx="155528" cy="761879"/>
            </a:xfrm>
            <a:custGeom>
              <a:avLst/>
              <a:gdLst>
                <a:gd name="T0" fmla="*/ 0 w 192"/>
                <a:gd name="T1" fmla="*/ 51 h 942"/>
                <a:gd name="T2" fmla="*/ 0 w 192"/>
                <a:gd name="T3" fmla="*/ 942 h 942"/>
                <a:gd name="T4" fmla="*/ 192 w 192"/>
                <a:gd name="T5" fmla="*/ 942 h 942"/>
                <a:gd name="T6" fmla="*/ 192 w 192"/>
                <a:gd name="T7" fmla="*/ 0 h 942"/>
                <a:gd name="T8" fmla="*/ 48 w 192"/>
                <a:gd name="T9" fmla="*/ 0 h 942"/>
                <a:gd name="T10" fmla="*/ 0 w 192"/>
                <a:gd name="T11" fmla="*/ 51 h 942"/>
                <a:gd name="T12" fmla="*/ 56 w 192"/>
                <a:gd name="T13" fmla="*/ 62 h 942"/>
                <a:gd name="T14" fmla="*/ 152 w 192"/>
                <a:gd name="T15" fmla="*/ 62 h 942"/>
                <a:gd name="T16" fmla="*/ 152 w 192"/>
                <a:gd name="T17" fmla="*/ 110 h 942"/>
                <a:gd name="T18" fmla="*/ 56 w 192"/>
                <a:gd name="T19" fmla="*/ 110 h 942"/>
                <a:gd name="T20" fmla="*/ 56 w 192"/>
                <a:gd name="T21" fmla="*/ 62 h 942"/>
                <a:gd name="T22" fmla="*/ 56 w 192"/>
                <a:gd name="T23" fmla="*/ 231 h 942"/>
                <a:gd name="T24" fmla="*/ 152 w 192"/>
                <a:gd name="T25" fmla="*/ 231 h 942"/>
                <a:gd name="T26" fmla="*/ 152 w 192"/>
                <a:gd name="T27" fmla="*/ 279 h 942"/>
                <a:gd name="T28" fmla="*/ 56 w 192"/>
                <a:gd name="T29" fmla="*/ 279 h 942"/>
                <a:gd name="T30" fmla="*/ 56 w 192"/>
                <a:gd name="T31" fmla="*/ 231 h 942"/>
                <a:gd name="T32" fmla="*/ 56 w 192"/>
                <a:gd name="T33" fmla="*/ 400 h 942"/>
                <a:gd name="T34" fmla="*/ 152 w 192"/>
                <a:gd name="T35" fmla="*/ 400 h 942"/>
                <a:gd name="T36" fmla="*/ 152 w 192"/>
                <a:gd name="T37" fmla="*/ 448 h 942"/>
                <a:gd name="T38" fmla="*/ 56 w 192"/>
                <a:gd name="T39" fmla="*/ 448 h 942"/>
                <a:gd name="T40" fmla="*/ 56 w 192"/>
                <a:gd name="T41" fmla="*/ 400 h 942"/>
                <a:gd name="T42" fmla="*/ 56 w 192"/>
                <a:gd name="T43" fmla="*/ 567 h 942"/>
                <a:gd name="T44" fmla="*/ 152 w 192"/>
                <a:gd name="T45" fmla="*/ 567 h 942"/>
                <a:gd name="T46" fmla="*/ 152 w 192"/>
                <a:gd name="T47" fmla="*/ 618 h 942"/>
                <a:gd name="T48" fmla="*/ 56 w 192"/>
                <a:gd name="T49" fmla="*/ 618 h 942"/>
                <a:gd name="T50" fmla="*/ 56 w 192"/>
                <a:gd name="T51" fmla="*/ 567 h 942"/>
                <a:gd name="T52" fmla="*/ 56 w 192"/>
                <a:gd name="T53" fmla="*/ 739 h 942"/>
                <a:gd name="T54" fmla="*/ 152 w 192"/>
                <a:gd name="T55" fmla="*/ 739 h 942"/>
                <a:gd name="T56" fmla="*/ 152 w 192"/>
                <a:gd name="T57" fmla="*/ 784 h 942"/>
                <a:gd name="T58" fmla="*/ 56 w 192"/>
                <a:gd name="T59" fmla="*/ 784 h 942"/>
                <a:gd name="T60" fmla="*/ 56 w 192"/>
                <a:gd name="T61" fmla="*/ 739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942">
                  <a:moveTo>
                    <a:pt x="0" y="51"/>
                  </a:moveTo>
                  <a:cubicBezTo>
                    <a:pt x="0" y="942"/>
                    <a:pt x="0" y="942"/>
                    <a:pt x="0" y="942"/>
                  </a:cubicBezTo>
                  <a:cubicBezTo>
                    <a:pt x="192" y="942"/>
                    <a:pt x="192" y="942"/>
                    <a:pt x="192" y="942"/>
                  </a:cubicBezTo>
                  <a:cubicBezTo>
                    <a:pt x="192" y="0"/>
                    <a:pt x="192" y="0"/>
                    <a:pt x="192" y="0"/>
                  </a:cubicBezTo>
                  <a:cubicBezTo>
                    <a:pt x="48" y="0"/>
                    <a:pt x="48" y="0"/>
                    <a:pt x="48" y="0"/>
                  </a:cubicBezTo>
                  <a:cubicBezTo>
                    <a:pt x="22" y="0"/>
                    <a:pt x="0" y="22"/>
                    <a:pt x="0" y="51"/>
                  </a:cubicBezTo>
                  <a:close/>
                  <a:moveTo>
                    <a:pt x="56" y="62"/>
                  </a:moveTo>
                  <a:cubicBezTo>
                    <a:pt x="152" y="62"/>
                    <a:pt x="152" y="62"/>
                    <a:pt x="152" y="62"/>
                  </a:cubicBezTo>
                  <a:cubicBezTo>
                    <a:pt x="152" y="110"/>
                    <a:pt x="152" y="110"/>
                    <a:pt x="152" y="110"/>
                  </a:cubicBezTo>
                  <a:cubicBezTo>
                    <a:pt x="56" y="110"/>
                    <a:pt x="56" y="110"/>
                    <a:pt x="56" y="110"/>
                  </a:cubicBezTo>
                  <a:lnTo>
                    <a:pt x="56" y="62"/>
                  </a:lnTo>
                  <a:close/>
                  <a:moveTo>
                    <a:pt x="56" y="231"/>
                  </a:moveTo>
                  <a:cubicBezTo>
                    <a:pt x="152" y="231"/>
                    <a:pt x="152" y="231"/>
                    <a:pt x="152" y="231"/>
                  </a:cubicBezTo>
                  <a:cubicBezTo>
                    <a:pt x="152" y="279"/>
                    <a:pt x="152" y="279"/>
                    <a:pt x="152" y="279"/>
                  </a:cubicBezTo>
                  <a:cubicBezTo>
                    <a:pt x="56" y="279"/>
                    <a:pt x="56" y="279"/>
                    <a:pt x="56" y="279"/>
                  </a:cubicBezTo>
                  <a:lnTo>
                    <a:pt x="56" y="231"/>
                  </a:lnTo>
                  <a:close/>
                  <a:moveTo>
                    <a:pt x="56" y="400"/>
                  </a:moveTo>
                  <a:cubicBezTo>
                    <a:pt x="152" y="400"/>
                    <a:pt x="152" y="400"/>
                    <a:pt x="152" y="400"/>
                  </a:cubicBezTo>
                  <a:cubicBezTo>
                    <a:pt x="152" y="448"/>
                    <a:pt x="152" y="448"/>
                    <a:pt x="152" y="448"/>
                  </a:cubicBezTo>
                  <a:cubicBezTo>
                    <a:pt x="56" y="448"/>
                    <a:pt x="56" y="448"/>
                    <a:pt x="56" y="448"/>
                  </a:cubicBezTo>
                  <a:lnTo>
                    <a:pt x="56" y="400"/>
                  </a:lnTo>
                  <a:close/>
                  <a:moveTo>
                    <a:pt x="56" y="567"/>
                  </a:moveTo>
                  <a:cubicBezTo>
                    <a:pt x="152" y="567"/>
                    <a:pt x="152" y="567"/>
                    <a:pt x="152" y="567"/>
                  </a:cubicBezTo>
                  <a:cubicBezTo>
                    <a:pt x="152" y="618"/>
                    <a:pt x="152" y="618"/>
                    <a:pt x="152" y="618"/>
                  </a:cubicBezTo>
                  <a:cubicBezTo>
                    <a:pt x="56" y="618"/>
                    <a:pt x="56" y="618"/>
                    <a:pt x="56" y="618"/>
                  </a:cubicBezTo>
                  <a:lnTo>
                    <a:pt x="56" y="567"/>
                  </a:lnTo>
                  <a:close/>
                  <a:moveTo>
                    <a:pt x="56" y="739"/>
                  </a:moveTo>
                  <a:cubicBezTo>
                    <a:pt x="152" y="739"/>
                    <a:pt x="152" y="739"/>
                    <a:pt x="152" y="739"/>
                  </a:cubicBezTo>
                  <a:cubicBezTo>
                    <a:pt x="152" y="784"/>
                    <a:pt x="152" y="784"/>
                    <a:pt x="152" y="784"/>
                  </a:cubicBezTo>
                  <a:cubicBezTo>
                    <a:pt x="56" y="784"/>
                    <a:pt x="56" y="784"/>
                    <a:pt x="56" y="784"/>
                  </a:cubicBezTo>
                  <a:cubicBezTo>
                    <a:pt x="56" y="739"/>
                    <a:pt x="56" y="739"/>
                    <a:pt x="56" y="7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Symeteo" pitchFamily="2" charset="0"/>
                <a:ea typeface="黑体" pitchFamily="49" charset="-122"/>
              </a:endParaRPr>
            </a:p>
          </p:txBody>
        </p:sp>
      </p:grpSp>
      <p:sp>
        <p:nvSpPr>
          <p:cNvPr id="546" name="Freeform 11"/>
          <p:cNvSpPr>
            <a:spLocks/>
          </p:cNvSpPr>
          <p:nvPr/>
        </p:nvSpPr>
        <p:spPr bwMode="auto">
          <a:xfrm flipH="1">
            <a:off x="3158977" y="5080462"/>
            <a:ext cx="871438" cy="435020"/>
          </a:xfrm>
          <a:custGeom>
            <a:avLst/>
            <a:gdLst>
              <a:gd name="T0" fmla="*/ 653 w 732"/>
              <a:gd name="T1" fmla="*/ 288 h 365"/>
              <a:gd name="T2" fmla="*/ 732 w 732"/>
              <a:gd name="T3" fmla="*/ 288 h 365"/>
              <a:gd name="T4" fmla="*/ 732 w 732"/>
              <a:gd name="T5" fmla="*/ 0 h 365"/>
              <a:gd name="T6" fmla="*/ 234 w 732"/>
              <a:gd name="T7" fmla="*/ 0 h 365"/>
              <a:gd name="T8" fmla="*/ 234 w 732"/>
              <a:gd name="T9" fmla="*/ 49 h 365"/>
              <a:gd name="T10" fmla="*/ 166 w 732"/>
              <a:gd name="T11" fmla="*/ 49 h 365"/>
              <a:gd name="T12" fmla="*/ 109 w 732"/>
              <a:gd name="T13" fmla="*/ 88 h 365"/>
              <a:gd name="T14" fmla="*/ 90 w 732"/>
              <a:gd name="T15" fmla="*/ 164 h 365"/>
              <a:gd name="T16" fmla="*/ 45 w 732"/>
              <a:gd name="T17" fmla="*/ 164 h 365"/>
              <a:gd name="T18" fmla="*/ 23 w 732"/>
              <a:gd name="T19" fmla="*/ 186 h 365"/>
              <a:gd name="T20" fmla="*/ 23 w 732"/>
              <a:gd name="T21" fmla="*/ 288 h 365"/>
              <a:gd name="T22" fmla="*/ 0 w 732"/>
              <a:gd name="T23" fmla="*/ 288 h 365"/>
              <a:gd name="T24" fmla="*/ 0 w 732"/>
              <a:gd name="T25" fmla="*/ 311 h 365"/>
              <a:gd name="T26" fmla="*/ 83 w 732"/>
              <a:gd name="T27" fmla="*/ 311 h 365"/>
              <a:gd name="T28" fmla="*/ 140 w 732"/>
              <a:gd name="T29" fmla="*/ 365 h 365"/>
              <a:gd name="T30" fmla="*/ 200 w 732"/>
              <a:gd name="T31" fmla="*/ 311 h 365"/>
              <a:gd name="T32" fmla="*/ 234 w 732"/>
              <a:gd name="T33" fmla="*/ 311 h 365"/>
              <a:gd name="T34" fmla="*/ 234 w 732"/>
              <a:gd name="T35" fmla="*/ 288 h 365"/>
              <a:gd name="T36" fmla="*/ 527 w 732"/>
              <a:gd name="T37" fmla="*/ 288 h 365"/>
              <a:gd name="T38" fmla="*/ 527 w 732"/>
              <a:gd name="T39" fmla="*/ 301 h 365"/>
              <a:gd name="T40" fmla="*/ 591 w 732"/>
              <a:gd name="T41" fmla="*/ 365 h 365"/>
              <a:gd name="T42" fmla="*/ 654 w 732"/>
              <a:gd name="T43" fmla="*/ 301 h 365"/>
              <a:gd name="T44" fmla="*/ 653 w 732"/>
              <a:gd name="T45" fmla="*/ 288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2" h="365">
                <a:moveTo>
                  <a:pt x="653" y="288"/>
                </a:moveTo>
                <a:cubicBezTo>
                  <a:pt x="732" y="288"/>
                  <a:pt x="732" y="288"/>
                  <a:pt x="732" y="288"/>
                </a:cubicBezTo>
                <a:cubicBezTo>
                  <a:pt x="732" y="0"/>
                  <a:pt x="732" y="0"/>
                  <a:pt x="732" y="0"/>
                </a:cubicBezTo>
                <a:cubicBezTo>
                  <a:pt x="234" y="0"/>
                  <a:pt x="234" y="0"/>
                  <a:pt x="234" y="0"/>
                </a:cubicBezTo>
                <a:cubicBezTo>
                  <a:pt x="234" y="49"/>
                  <a:pt x="234" y="49"/>
                  <a:pt x="234" y="49"/>
                </a:cubicBezTo>
                <a:cubicBezTo>
                  <a:pt x="166" y="49"/>
                  <a:pt x="166" y="49"/>
                  <a:pt x="166" y="49"/>
                </a:cubicBezTo>
                <a:cubicBezTo>
                  <a:pt x="138" y="49"/>
                  <a:pt x="120" y="49"/>
                  <a:pt x="109" y="88"/>
                </a:cubicBezTo>
                <a:cubicBezTo>
                  <a:pt x="90" y="164"/>
                  <a:pt x="90" y="164"/>
                  <a:pt x="90" y="164"/>
                </a:cubicBezTo>
                <a:cubicBezTo>
                  <a:pt x="45" y="164"/>
                  <a:pt x="45" y="164"/>
                  <a:pt x="45" y="164"/>
                </a:cubicBezTo>
                <a:cubicBezTo>
                  <a:pt x="23" y="164"/>
                  <a:pt x="23" y="164"/>
                  <a:pt x="23" y="186"/>
                </a:cubicBezTo>
                <a:cubicBezTo>
                  <a:pt x="23" y="220"/>
                  <a:pt x="23" y="254"/>
                  <a:pt x="23" y="288"/>
                </a:cubicBezTo>
                <a:cubicBezTo>
                  <a:pt x="0" y="288"/>
                  <a:pt x="0" y="288"/>
                  <a:pt x="0" y="288"/>
                </a:cubicBezTo>
                <a:cubicBezTo>
                  <a:pt x="0" y="311"/>
                  <a:pt x="0" y="311"/>
                  <a:pt x="0" y="311"/>
                </a:cubicBezTo>
                <a:cubicBezTo>
                  <a:pt x="83" y="311"/>
                  <a:pt x="83" y="311"/>
                  <a:pt x="83" y="311"/>
                </a:cubicBezTo>
                <a:cubicBezTo>
                  <a:pt x="88" y="343"/>
                  <a:pt x="108" y="365"/>
                  <a:pt x="140" y="365"/>
                </a:cubicBezTo>
                <a:cubicBezTo>
                  <a:pt x="172" y="365"/>
                  <a:pt x="193" y="343"/>
                  <a:pt x="200" y="311"/>
                </a:cubicBezTo>
                <a:cubicBezTo>
                  <a:pt x="234" y="311"/>
                  <a:pt x="234" y="311"/>
                  <a:pt x="234" y="311"/>
                </a:cubicBezTo>
                <a:cubicBezTo>
                  <a:pt x="234" y="288"/>
                  <a:pt x="234" y="288"/>
                  <a:pt x="234" y="288"/>
                </a:cubicBezTo>
                <a:cubicBezTo>
                  <a:pt x="527" y="288"/>
                  <a:pt x="527" y="288"/>
                  <a:pt x="527" y="288"/>
                </a:cubicBezTo>
                <a:cubicBezTo>
                  <a:pt x="527" y="291"/>
                  <a:pt x="527" y="297"/>
                  <a:pt x="527" y="301"/>
                </a:cubicBezTo>
                <a:cubicBezTo>
                  <a:pt x="527" y="336"/>
                  <a:pt x="555" y="365"/>
                  <a:pt x="591" y="365"/>
                </a:cubicBezTo>
                <a:cubicBezTo>
                  <a:pt x="626" y="365"/>
                  <a:pt x="654" y="336"/>
                  <a:pt x="654" y="301"/>
                </a:cubicBezTo>
                <a:cubicBezTo>
                  <a:pt x="654" y="297"/>
                  <a:pt x="654" y="291"/>
                  <a:pt x="653" y="288"/>
                </a:cubicBezTo>
              </a:path>
            </a:pathLst>
          </a:custGeom>
          <a:solidFill>
            <a:srgbClr val="EA7B00"/>
          </a:solidFill>
          <a:ln>
            <a:noFill/>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000" b="1" dirty="0">
              <a:solidFill>
                <a:prstClr val="black"/>
              </a:solidFill>
              <a:latin typeface="Symeteo" pitchFamily="2" charset="0"/>
              <a:ea typeface="黑体" pitchFamily="49" charset="-122"/>
            </a:endParaRPr>
          </a:p>
        </p:txBody>
      </p:sp>
      <p:sp>
        <p:nvSpPr>
          <p:cNvPr id="547" name="Freeform 11"/>
          <p:cNvSpPr>
            <a:spLocks/>
          </p:cNvSpPr>
          <p:nvPr/>
        </p:nvSpPr>
        <p:spPr bwMode="auto">
          <a:xfrm flipH="1">
            <a:off x="4098674" y="5080462"/>
            <a:ext cx="871438" cy="435020"/>
          </a:xfrm>
          <a:custGeom>
            <a:avLst/>
            <a:gdLst>
              <a:gd name="T0" fmla="*/ 653 w 732"/>
              <a:gd name="T1" fmla="*/ 288 h 365"/>
              <a:gd name="T2" fmla="*/ 732 w 732"/>
              <a:gd name="T3" fmla="*/ 288 h 365"/>
              <a:gd name="T4" fmla="*/ 732 w 732"/>
              <a:gd name="T5" fmla="*/ 0 h 365"/>
              <a:gd name="T6" fmla="*/ 234 w 732"/>
              <a:gd name="T7" fmla="*/ 0 h 365"/>
              <a:gd name="T8" fmla="*/ 234 w 732"/>
              <a:gd name="T9" fmla="*/ 49 h 365"/>
              <a:gd name="T10" fmla="*/ 166 w 732"/>
              <a:gd name="T11" fmla="*/ 49 h 365"/>
              <a:gd name="T12" fmla="*/ 109 w 732"/>
              <a:gd name="T13" fmla="*/ 88 h 365"/>
              <a:gd name="T14" fmla="*/ 90 w 732"/>
              <a:gd name="T15" fmla="*/ 164 h 365"/>
              <a:gd name="T16" fmla="*/ 45 w 732"/>
              <a:gd name="T17" fmla="*/ 164 h 365"/>
              <a:gd name="T18" fmla="*/ 23 w 732"/>
              <a:gd name="T19" fmla="*/ 186 h 365"/>
              <a:gd name="T20" fmla="*/ 23 w 732"/>
              <a:gd name="T21" fmla="*/ 288 h 365"/>
              <a:gd name="T22" fmla="*/ 0 w 732"/>
              <a:gd name="T23" fmla="*/ 288 h 365"/>
              <a:gd name="T24" fmla="*/ 0 w 732"/>
              <a:gd name="T25" fmla="*/ 311 h 365"/>
              <a:gd name="T26" fmla="*/ 83 w 732"/>
              <a:gd name="T27" fmla="*/ 311 h 365"/>
              <a:gd name="T28" fmla="*/ 140 w 732"/>
              <a:gd name="T29" fmla="*/ 365 h 365"/>
              <a:gd name="T30" fmla="*/ 200 w 732"/>
              <a:gd name="T31" fmla="*/ 311 h 365"/>
              <a:gd name="T32" fmla="*/ 234 w 732"/>
              <a:gd name="T33" fmla="*/ 311 h 365"/>
              <a:gd name="T34" fmla="*/ 234 w 732"/>
              <a:gd name="T35" fmla="*/ 288 h 365"/>
              <a:gd name="T36" fmla="*/ 527 w 732"/>
              <a:gd name="T37" fmla="*/ 288 h 365"/>
              <a:gd name="T38" fmla="*/ 527 w 732"/>
              <a:gd name="T39" fmla="*/ 301 h 365"/>
              <a:gd name="T40" fmla="*/ 591 w 732"/>
              <a:gd name="T41" fmla="*/ 365 h 365"/>
              <a:gd name="T42" fmla="*/ 654 w 732"/>
              <a:gd name="T43" fmla="*/ 301 h 365"/>
              <a:gd name="T44" fmla="*/ 653 w 732"/>
              <a:gd name="T45" fmla="*/ 288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2" h="365">
                <a:moveTo>
                  <a:pt x="653" y="288"/>
                </a:moveTo>
                <a:cubicBezTo>
                  <a:pt x="732" y="288"/>
                  <a:pt x="732" y="288"/>
                  <a:pt x="732" y="288"/>
                </a:cubicBezTo>
                <a:cubicBezTo>
                  <a:pt x="732" y="0"/>
                  <a:pt x="732" y="0"/>
                  <a:pt x="732" y="0"/>
                </a:cubicBezTo>
                <a:cubicBezTo>
                  <a:pt x="234" y="0"/>
                  <a:pt x="234" y="0"/>
                  <a:pt x="234" y="0"/>
                </a:cubicBezTo>
                <a:cubicBezTo>
                  <a:pt x="234" y="49"/>
                  <a:pt x="234" y="49"/>
                  <a:pt x="234" y="49"/>
                </a:cubicBezTo>
                <a:cubicBezTo>
                  <a:pt x="166" y="49"/>
                  <a:pt x="166" y="49"/>
                  <a:pt x="166" y="49"/>
                </a:cubicBezTo>
                <a:cubicBezTo>
                  <a:pt x="138" y="49"/>
                  <a:pt x="120" y="49"/>
                  <a:pt x="109" y="88"/>
                </a:cubicBezTo>
                <a:cubicBezTo>
                  <a:pt x="90" y="164"/>
                  <a:pt x="90" y="164"/>
                  <a:pt x="90" y="164"/>
                </a:cubicBezTo>
                <a:cubicBezTo>
                  <a:pt x="45" y="164"/>
                  <a:pt x="45" y="164"/>
                  <a:pt x="45" y="164"/>
                </a:cubicBezTo>
                <a:cubicBezTo>
                  <a:pt x="23" y="164"/>
                  <a:pt x="23" y="164"/>
                  <a:pt x="23" y="186"/>
                </a:cubicBezTo>
                <a:cubicBezTo>
                  <a:pt x="23" y="220"/>
                  <a:pt x="23" y="254"/>
                  <a:pt x="23" y="288"/>
                </a:cubicBezTo>
                <a:cubicBezTo>
                  <a:pt x="0" y="288"/>
                  <a:pt x="0" y="288"/>
                  <a:pt x="0" y="288"/>
                </a:cubicBezTo>
                <a:cubicBezTo>
                  <a:pt x="0" y="311"/>
                  <a:pt x="0" y="311"/>
                  <a:pt x="0" y="311"/>
                </a:cubicBezTo>
                <a:cubicBezTo>
                  <a:pt x="83" y="311"/>
                  <a:pt x="83" y="311"/>
                  <a:pt x="83" y="311"/>
                </a:cubicBezTo>
                <a:cubicBezTo>
                  <a:pt x="88" y="343"/>
                  <a:pt x="108" y="365"/>
                  <a:pt x="140" y="365"/>
                </a:cubicBezTo>
                <a:cubicBezTo>
                  <a:pt x="172" y="365"/>
                  <a:pt x="193" y="343"/>
                  <a:pt x="200" y="311"/>
                </a:cubicBezTo>
                <a:cubicBezTo>
                  <a:pt x="234" y="311"/>
                  <a:pt x="234" y="311"/>
                  <a:pt x="234" y="311"/>
                </a:cubicBezTo>
                <a:cubicBezTo>
                  <a:pt x="234" y="288"/>
                  <a:pt x="234" y="288"/>
                  <a:pt x="234" y="288"/>
                </a:cubicBezTo>
                <a:cubicBezTo>
                  <a:pt x="527" y="288"/>
                  <a:pt x="527" y="288"/>
                  <a:pt x="527" y="288"/>
                </a:cubicBezTo>
                <a:cubicBezTo>
                  <a:pt x="527" y="291"/>
                  <a:pt x="527" y="297"/>
                  <a:pt x="527" y="301"/>
                </a:cubicBezTo>
                <a:cubicBezTo>
                  <a:pt x="527" y="336"/>
                  <a:pt x="555" y="365"/>
                  <a:pt x="591" y="365"/>
                </a:cubicBezTo>
                <a:cubicBezTo>
                  <a:pt x="626" y="365"/>
                  <a:pt x="654" y="336"/>
                  <a:pt x="654" y="301"/>
                </a:cubicBezTo>
                <a:cubicBezTo>
                  <a:pt x="654" y="297"/>
                  <a:pt x="654" y="291"/>
                  <a:pt x="653" y="288"/>
                </a:cubicBezTo>
              </a:path>
            </a:pathLst>
          </a:custGeom>
          <a:solidFill>
            <a:srgbClr val="EA7B00"/>
          </a:solidFill>
          <a:ln>
            <a:noFill/>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000" b="1" dirty="0">
              <a:solidFill>
                <a:prstClr val="black"/>
              </a:solidFill>
              <a:latin typeface="Symeteo" pitchFamily="2" charset="0"/>
              <a:ea typeface="黑体" pitchFamily="49" charset="-122"/>
            </a:endParaRPr>
          </a:p>
        </p:txBody>
      </p:sp>
      <p:sp>
        <p:nvSpPr>
          <p:cNvPr id="548" name="Freeform 11"/>
          <p:cNvSpPr>
            <a:spLocks/>
          </p:cNvSpPr>
          <p:nvPr/>
        </p:nvSpPr>
        <p:spPr bwMode="auto">
          <a:xfrm flipH="1">
            <a:off x="2218199" y="5073244"/>
            <a:ext cx="871438" cy="435020"/>
          </a:xfrm>
          <a:custGeom>
            <a:avLst/>
            <a:gdLst>
              <a:gd name="T0" fmla="*/ 653 w 732"/>
              <a:gd name="T1" fmla="*/ 288 h 365"/>
              <a:gd name="T2" fmla="*/ 732 w 732"/>
              <a:gd name="T3" fmla="*/ 288 h 365"/>
              <a:gd name="T4" fmla="*/ 732 w 732"/>
              <a:gd name="T5" fmla="*/ 0 h 365"/>
              <a:gd name="T6" fmla="*/ 234 w 732"/>
              <a:gd name="T7" fmla="*/ 0 h 365"/>
              <a:gd name="T8" fmla="*/ 234 w 732"/>
              <a:gd name="T9" fmla="*/ 49 h 365"/>
              <a:gd name="T10" fmla="*/ 166 w 732"/>
              <a:gd name="T11" fmla="*/ 49 h 365"/>
              <a:gd name="T12" fmla="*/ 109 w 732"/>
              <a:gd name="T13" fmla="*/ 88 h 365"/>
              <a:gd name="T14" fmla="*/ 90 w 732"/>
              <a:gd name="T15" fmla="*/ 164 h 365"/>
              <a:gd name="T16" fmla="*/ 45 w 732"/>
              <a:gd name="T17" fmla="*/ 164 h 365"/>
              <a:gd name="T18" fmla="*/ 23 w 732"/>
              <a:gd name="T19" fmla="*/ 186 h 365"/>
              <a:gd name="T20" fmla="*/ 23 w 732"/>
              <a:gd name="T21" fmla="*/ 288 h 365"/>
              <a:gd name="T22" fmla="*/ 0 w 732"/>
              <a:gd name="T23" fmla="*/ 288 h 365"/>
              <a:gd name="T24" fmla="*/ 0 w 732"/>
              <a:gd name="T25" fmla="*/ 311 h 365"/>
              <a:gd name="T26" fmla="*/ 83 w 732"/>
              <a:gd name="T27" fmla="*/ 311 h 365"/>
              <a:gd name="T28" fmla="*/ 140 w 732"/>
              <a:gd name="T29" fmla="*/ 365 h 365"/>
              <a:gd name="T30" fmla="*/ 200 w 732"/>
              <a:gd name="T31" fmla="*/ 311 h 365"/>
              <a:gd name="T32" fmla="*/ 234 w 732"/>
              <a:gd name="T33" fmla="*/ 311 h 365"/>
              <a:gd name="T34" fmla="*/ 234 w 732"/>
              <a:gd name="T35" fmla="*/ 288 h 365"/>
              <a:gd name="T36" fmla="*/ 527 w 732"/>
              <a:gd name="T37" fmla="*/ 288 h 365"/>
              <a:gd name="T38" fmla="*/ 527 w 732"/>
              <a:gd name="T39" fmla="*/ 301 h 365"/>
              <a:gd name="T40" fmla="*/ 591 w 732"/>
              <a:gd name="T41" fmla="*/ 365 h 365"/>
              <a:gd name="T42" fmla="*/ 654 w 732"/>
              <a:gd name="T43" fmla="*/ 301 h 365"/>
              <a:gd name="T44" fmla="*/ 653 w 732"/>
              <a:gd name="T45" fmla="*/ 288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2" h="365">
                <a:moveTo>
                  <a:pt x="653" y="288"/>
                </a:moveTo>
                <a:cubicBezTo>
                  <a:pt x="732" y="288"/>
                  <a:pt x="732" y="288"/>
                  <a:pt x="732" y="288"/>
                </a:cubicBezTo>
                <a:cubicBezTo>
                  <a:pt x="732" y="0"/>
                  <a:pt x="732" y="0"/>
                  <a:pt x="732" y="0"/>
                </a:cubicBezTo>
                <a:cubicBezTo>
                  <a:pt x="234" y="0"/>
                  <a:pt x="234" y="0"/>
                  <a:pt x="234" y="0"/>
                </a:cubicBezTo>
                <a:cubicBezTo>
                  <a:pt x="234" y="49"/>
                  <a:pt x="234" y="49"/>
                  <a:pt x="234" y="49"/>
                </a:cubicBezTo>
                <a:cubicBezTo>
                  <a:pt x="166" y="49"/>
                  <a:pt x="166" y="49"/>
                  <a:pt x="166" y="49"/>
                </a:cubicBezTo>
                <a:cubicBezTo>
                  <a:pt x="138" y="49"/>
                  <a:pt x="120" y="49"/>
                  <a:pt x="109" y="88"/>
                </a:cubicBezTo>
                <a:cubicBezTo>
                  <a:pt x="90" y="164"/>
                  <a:pt x="90" y="164"/>
                  <a:pt x="90" y="164"/>
                </a:cubicBezTo>
                <a:cubicBezTo>
                  <a:pt x="45" y="164"/>
                  <a:pt x="45" y="164"/>
                  <a:pt x="45" y="164"/>
                </a:cubicBezTo>
                <a:cubicBezTo>
                  <a:pt x="23" y="164"/>
                  <a:pt x="23" y="164"/>
                  <a:pt x="23" y="186"/>
                </a:cubicBezTo>
                <a:cubicBezTo>
                  <a:pt x="23" y="220"/>
                  <a:pt x="23" y="254"/>
                  <a:pt x="23" y="288"/>
                </a:cubicBezTo>
                <a:cubicBezTo>
                  <a:pt x="0" y="288"/>
                  <a:pt x="0" y="288"/>
                  <a:pt x="0" y="288"/>
                </a:cubicBezTo>
                <a:cubicBezTo>
                  <a:pt x="0" y="311"/>
                  <a:pt x="0" y="311"/>
                  <a:pt x="0" y="311"/>
                </a:cubicBezTo>
                <a:cubicBezTo>
                  <a:pt x="83" y="311"/>
                  <a:pt x="83" y="311"/>
                  <a:pt x="83" y="311"/>
                </a:cubicBezTo>
                <a:cubicBezTo>
                  <a:pt x="88" y="343"/>
                  <a:pt x="108" y="365"/>
                  <a:pt x="140" y="365"/>
                </a:cubicBezTo>
                <a:cubicBezTo>
                  <a:pt x="172" y="365"/>
                  <a:pt x="193" y="343"/>
                  <a:pt x="200" y="311"/>
                </a:cubicBezTo>
                <a:cubicBezTo>
                  <a:pt x="234" y="311"/>
                  <a:pt x="234" y="311"/>
                  <a:pt x="234" y="311"/>
                </a:cubicBezTo>
                <a:cubicBezTo>
                  <a:pt x="234" y="288"/>
                  <a:pt x="234" y="288"/>
                  <a:pt x="234" y="288"/>
                </a:cubicBezTo>
                <a:cubicBezTo>
                  <a:pt x="527" y="288"/>
                  <a:pt x="527" y="288"/>
                  <a:pt x="527" y="288"/>
                </a:cubicBezTo>
                <a:cubicBezTo>
                  <a:pt x="527" y="291"/>
                  <a:pt x="527" y="297"/>
                  <a:pt x="527" y="301"/>
                </a:cubicBezTo>
                <a:cubicBezTo>
                  <a:pt x="527" y="336"/>
                  <a:pt x="555" y="365"/>
                  <a:pt x="591" y="365"/>
                </a:cubicBezTo>
                <a:cubicBezTo>
                  <a:pt x="626" y="365"/>
                  <a:pt x="654" y="336"/>
                  <a:pt x="654" y="301"/>
                </a:cubicBezTo>
                <a:cubicBezTo>
                  <a:pt x="654" y="297"/>
                  <a:pt x="654" y="291"/>
                  <a:pt x="653" y="288"/>
                </a:cubicBezTo>
              </a:path>
            </a:pathLst>
          </a:custGeom>
          <a:solidFill>
            <a:srgbClr val="EA7B00"/>
          </a:solidFill>
          <a:ln>
            <a:noFill/>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000" b="1" dirty="0">
              <a:solidFill>
                <a:prstClr val="black"/>
              </a:solidFill>
              <a:latin typeface="Symeteo" pitchFamily="2" charset="0"/>
              <a:ea typeface="黑体" pitchFamily="49" charset="-122"/>
            </a:endParaRPr>
          </a:p>
        </p:txBody>
      </p:sp>
      <p:grpSp>
        <p:nvGrpSpPr>
          <p:cNvPr id="549" name="Group 98"/>
          <p:cNvGrpSpPr/>
          <p:nvPr/>
        </p:nvGrpSpPr>
        <p:grpSpPr>
          <a:xfrm>
            <a:off x="1589876" y="2974044"/>
            <a:ext cx="1856774" cy="1311217"/>
            <a:chOff x="1344920" y="1574836"/>
            <a:chExt cx="5136983" cy="3627156"/>
          </a:xfrm>
        </p:grpSpPr>
        <p:sp>
          <p:nvSpPr>
            <p:cNvPr id="550" name="Rounded Rectangle 99"/>
            <p:cNvSpPr/>
            <p:nvPr/>
          </p:nvSpPr>
          <p:spPr>
            <a:xfrm>
              <a:off x="1344920" y="1574836"/>
              <a:ext cx="5136983" cy="3627156"/>
            </a:xfrm>
            <a:prstGeom prst="roundRect">
              <a:avLst>
                <a:gd name="adj" fmla="val 9709"/>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551" name="Rounded Rectangle 100"/>
            <p:cNvSpPr/>
            <p:nvPr/>
          </p:nvSpPr>
          <p:spPr>
            <a:xfrm>
              <a:off x="1497321" y="1751830"/>
              <a:ext cx="4838251" cy="3282533"/>
            </a:xfrm>
            <a:prstGeom prst="roundRect">
              <a:avLst>
                <a:gd name="adj" fmla="val 9709"/>
              </a:avLst>
            </a:prstGeom>
            <a:solidFill>
              <a:sysClr val="window" lastClr="FFFFFF">
                <a:lumMod val="75000"/>
              </a:sysClr>
            </a:solidFill>
            <a:ln w="28575" cap="flat" cmpd="sng" algn="ctr">
              <a:solidFill>
                <a:sysClr val="window" lastClr="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552" name="Rectangle 101"/>
            <p:cNvSpPr/>
            <p:nvPr/>
          </p:nvSpPr>
          <p:spPr>
            <a:xfrm>
              <a:off x="3493831" y="2190258"/>
              <a:ext cx="2220558" cy="1273360"/>
            </a:xfrm>
            <a:prstGeom prst="rect">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nvGrpSpPr>
            <p:cNvPr id="553" name="Group 102"/>
            <p:cNvGrpSpPr/>
            <p:nvPr/>
          </p:nvGrpSpPr>
          <p:grpSpPr>
            <a:xfrm>
              <a:off x="3603430" y="3976539"/>
              <a:ext cx="556120" cy="556120"/>
              <a:chOff x="3603430" y="3976539"/>
              <a:chExt cx="556120" cy="556120"/>
            </a:xfrm>
            <a:solidFill>
              <a:srgbClr val="424456"/>
            </a:solidFill>
          </p:grpSpPr>
          <p:sp>
            <p:nvSpPr>
              <p:cNvPr id="560" name="Rectangle 342"/>
              <p:cNvSpPr/>
              <p:nvPr/>
            </p:nvSpPr>
            <p:spPr>
              <a:xfrm>
                <a:off x="3726999" y="4103271"/>
                <a:ext cx="310056" cy="304404"/>
              </a:xfrm>
              <a:custGeom>
                <a:avLst/>
                <a:gdLst/>
                <a:ahLst/>
                <a:cxnLst/>
                <a:rect l="l" t="t" r="r" b="b"/>
                <a:pathLst>
                  <a:path w="393597" h="386422">
                    <a:moveTo>
                      <a:pt x="136930" y="0"/>
                    </a:moveTo>
                    <a:lnTo>
                      <a:pt x="257662" y="0"/>
                    </a:lnTo>
                    <a:lnTo>
                      <a:pt x="257662" y="148752"/>
                    </a:lnTo>
                    <a:lnTo>
                      <a:pt x="393597" y="148752"/>
                    </a:lnTo>
                    <a:lnTo>
                      <a:pt x="393597" y="255729"/>
                    </a:lnTo>
                    <a:lnTo>
                      <a:pt x="257662" y="255729"/>
                    </a:lnTo>
                    <a:lnTo>
                      <a:pt x="257662" y="386422"/>
                    </a:lnTo>
                    <a:lnTo>
                      <a:pt x="136930" y="386422"/>
                    </a:lnTo>
                    <a:lnTo>
                      <a:pt x="136930" y="255729"/>
                    </a:lnTo>
                    <a:lnTo>
                      <a:pt x="0" y="255729"/>
                    </a:lnTo>
                    <a:lnTo>
                      <a:pt x="0" y="148752"/>
                    </a:lnTo>
                    <a:lnTo>
                      <a:pt x="136930" y="148752"/>
                    </a:lnTo>
                    <a:close/>
                  </a:path>
                </a:pathLst>
              </a:cu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sp>
            <p:nvSpPr>
              <p:cNvPr id="561" name="Donut 114"/>
              <p:cNvSpPr/>
              <p:nvPr/>
            </p:nvSpPr>
            <p:spPr>
              <a:xfrm>
                <a:off x="3603430" y="3976539"/>
                <a:ext cx="556120" cy="556120"/>
              </a:xfrm>
              <a:prstGeom prst="donut">
                <a:avLst>
                  <a:gd name="adj" fmla="val 7784"/>
                </a:avLst>
              </a:pr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Verdana"/>
                </a:endParaRPr>
              </a:p>
            </p:txBody>
          </p:sp>
        </p:grpSp>
        <p:grpSp>
          <p:nvGrpSpPr>
            <p:cNvPr id="554" name="Group 103"/>
            <p:cNvGrpSpPr/>
            <p:nvPr/>
          </p:nvGrpSpPr>
          <p:grpSpPr>
            <a:xfrm>
              <a:off x="5069785" y="3968291"/>
              <a:ext cx="556120" cy="556120"/>
              <a:chOff x="5069785" y="3968291"/>
              <a:chExt cx="556120" cy="556120"/>
            </a:xfrm>
          </p:grpSpPr>
          <p:grpSp>
            <p:nvGrpSpPr>
              <p:cNvPr id="556" name="Group 109"/>
              <p:cNvGrpSpPr/>
              <p:nvPr/>
            </p:nvGrpSpPr>
            <p:grpSpPr>
              <a:xfrm>
                <a:off x="5198040" y="4108040"/>
                <a:ext cx="294873" cy="264413"/>
                <a:chOff x="704824" y="3346888"/>
                <a:chExt cx="576618" cy="517051"/>
              </a:xfrm>
              <a:solidFill>
                <a:srgbClr val="8B5D3D"/>
              </a:solidFill>
            </p:grpSpPr>
            <p:sp>
              <p:nvSpPr>
                <p:cNvPr id="558" name="Freeform 44"/>
                <p:cNvSpPr>
                  <a:spLocks noEditPoints="1"/>
                </p:cNvSpPr>
                <p:nvPr/>
              </p:nvSpPr>
              <p:spPr bwMode="auto">
                <a:xfrm>
                  <a:off x="704824" y="3346888"/>
                  <a:ext cx="576618" cy="517051"/>
                </a:xfrm>
                <a:custGeom>
                  <a:avLst/>
                  <a:gdLst/>
                  <a:ahLst/>
                  <a:cxnLst>
                    <a:cxn ang="0">
                      <a:pos x="159" y="5"/>
                    </a:cxn>
                    <a:cxn ang="0">
                      <a:pos x="153" y="0"/>
                    </a:cxn>
                    <a:cxn ang="0">
                      <a:pos x="137" y="0"/>
                    </a:cxn>
                    <a:cxn ang="0">
                      <a:pos x="131" y="5"/>
                    </a:cxn>
                    <a:cxn ang="0">
                      <a:pos x="131" y="15"/>
                    </a:cxn>
                    <a:cxn ang="0">
                      <a:pos x="159" y="42"/>
                    </a:cxn>
                    <a:cxn ang="0">
                      <a:pos x="159" y="5"/>
                    </a:cxn>
                    <a:cxn ang="0">
                      <a:pos x="198" y="94"/>
                    </a:cxn>
                    <a:cxn ang="0">
                      <a:pos x="109" y="5"/>
                    </a:cxn>
                    <a:cxn ang="0">
                      <a:pos x="94" y="5"/>
                    </a:cxn>
                    <a:cxn ang="0">
                      <a:pos x="5" y="94"/>
                    </a:cxn>
                    <a:cxn ang="0">
                      <a:pos x="5" y="109"/>
                    </a:cxn>
                    <a:cxn ang="0">
                      <a:pos x="12" y="112"/>
                    </a:cxn>
                    <a:cxn ang="0">
                      <a:pos x="20" y="109"/>
                    </a:cxn>
                    <a:cxn ang="0">
                      <a:pos x="101" y="28"/>
                    </a:cxn>
                    <a:cxn ang="0">
                      <a:pos x="183" y="109"/>
                    </a:cxn>
                    <a:cxn ang="0">
                      <a:pos x="198" y="109"/>
                    </a:cxn>
                    <a:cxn ang="0">
                      <a:pos x="198" y="94"/>
                    </a:cxn>
                    <a:cxn ang="0">
                      <a:pos x="28" y="112"/>
                    </a:cxn>
                    <a:cxn ang="0">
                      <a:pos x="28" y="171"/>
                    </a:cxn>
                    <a:cxn ang="0">
                      <a:pos x="38" y="181"/>
                    </a:cxn>
                    <a:cxn ang="0">
                      <a:pos x="84" y="181"/>
                    </a:cxn>
                    <a:cxn ang="0">
                      <a:pos x="84" y="127"/>
                    </a:cxn>
                    <a:cxn ang="0">
                      <a:pos x="88" y="123"/>
                    </a:cxn>
                    <a:cxn ang="0">
                      <a:pos x="114" y="123"/>
                    </a:cxn>
                    <a:cxn ang="0">
                      <a:pos x="118" y="127"/>
                    </a:cxn>
                    <a:cxn ang="0">
                      <a:pos x="118" y="181"/>
                    </a:cxn>
                    <a:cxn ang="0">
                      <a:pos x="165" y="181"/>
                    </a:cxn>
                    <a:cxn ang="0">
                      <a:pos x="175" y="171"/>
                    </a:cxn>
                    <a:cxn ang="0">
                      <a:pos x="175" y="113"/>
                    </a:cxn>
                    <a:cxn ang="0">
                      <a:pos x="101" y="39"/>
                    </a:cxn>
                    <a:cxn ang="0">
                      <a:pos x="28" y="112"/>
                    </a:cxn>
                  </a:cxnLst>
                  <a:rect l="0" t="0" r="r" b="b"/>
                  <a:pathLst>
                    <a:path w="202" h="181">
                      <a:moveTo>
                        <a:pt x="159" y="5"/>
                      </a:moveTo>
                      <a:cubicBezTo>
                        <a:pt x="159" y="2"/>
                        <a:pt x="156" y="0"/>
                        <a:pt x="153" y="0"/>
                      </a:cubicBezTo>
                      <a:cubicBezTo>
                        <a:pt x="137" y="0"/>
                        <a:pt x="137" y="0"/>
                        <a:pt x="137" y="0"/>
                      </a:cubicBezTo>
                      <a:cubicBezTo>
                        <a:pt x="134" y="0"/>
                        <a:pt x="131" y="2"/>
                        <a:pt x="131" y="5"/>
                      </a:cubicBezTo>
                      <a:cubicBezTo>
                        <a:pt x="131" y="15"/>
                        <a:pt x="131" y="15"/>
                        <a:pt x="131" y="15"/>
                      </a:cubicBezTo>
                      <a:cubicBezTo>
                        <a:pt x="159" y="42"/>
                        <a:pt x="159" y="42"/>
                        <a:pt x="159" y="42"/>
                      </a:cubicBezTo>
                      <a:lnTo>
                        <a:pt x="159" y="5"/>
                      </a:lnTo>
                      <a:close/>
                      <a:moveTo>
                        <a:pt x="198" y="94"/>
                      </a:moveTo>
                      <a:cubicBezTo>
                        <a:pt x="109" y="5"/>
                        <a:pt x="109" y="5"/>
                        <a:pt x="109" y="5"/>
                      </a:cubicBezTo>
                      <a:cubicBezTo>
                        <a:pt x="105" y="0"/>
                        <a:pt x="98" y="0"/>
                        <a:pt x="94" y="5"/>
                      </a:cubicBezTo>
                      <a:cubicBezTo>
                        <a:pt x="5" y="94"/>
                        <a:pt x="5" y="94"/>
                        <a:pt x="5" y="94"/>
                      </a:cubicBezTo>
                      <a:cubicBezTo>
                        <a:pt x="0" y="98"/>
                        <a:pt x="0" y="105"/>
                        <a:pt x="5" y="109"/>
                      </a:cubicBezTo>
                      <a:cubicBezTo>
                        <a:pt x="7" y="111"/>
                        <a:pt x="9" y="112"/>
                        <a:pt x="12" y="112"/>
                      </a:cubicBezTo>
                      <a:cubicBezTo>
                        <a:pt x="15" y="112"/>
                        <a:pt x="18" y="111"/>
                        <a:pt x="20" y="109"/>
                      </a:cubicBezTo>
                      <a:cubicBezTo>
                        <a:pt x="101" y="28"/>
                        <a:pt x="101" y="28"/>
                        <a:pt x="101" y="28"/>
                      </a:cubicBezTo>
                      <a:cubicBezTo>
                        <a:pt x="183" y="109"/>
                        <a:pt x="183" y="109"/>
                        <a:pt x="183" y="109"/>
                      </a:cubicBezTo>
                      <a:cubicBezTo>
                        <a:pt x="187" y="113"/>
                        <a:pt x="194" y="113"/>
                        <a:pt x="198" y="109"/>
                      </a:cubicBezTo>
                      <a:cubicBezTo>
                        <a:pt x="202" y="105"/>
                        <a:pt x="202" y="98"/>
                        <a:pt x="198" y="94"/>
                      </a:cubicBezTo>
                      <a:close/>
                      <a:moveTo>
                        <a:pt x="28" y="112"/>
                      </a:moveTo>
                      <a:cubicBezTo>
                        <a:pt x="28" y="171"/>
                        <a:pt x="28" y="171"/>
                        <a:pt x="28" y="171"/>
                      </a:cubicBezTo>
                      <a:cubicBezTo>
                        <a:pt x="28" y="177"/>
                        <a:pt x="33" y="181"/>
                        <a:pt x="38" y="181"/>
                      </a:cubicBezTo>
                      <a:cubicBezTo>
                        <a:pt x="84" y="181"/>
                        <a:pt x="84" y="181"/>
                        <a:pt x="84" y="181"/>
                      </a:cubicBezTo>
                      <a:cubicBezTo>
                        <a:pt x="84" y="127"/>
                        <a:pt x="84" y="127"/>
                        <a:pt x="84" y="127"/>
                      </a:cubicBezTo>
                      <a:cubicBezTo>
                        <a:pt x="84" y="125"/>
                        <a:pt x="86" y="123"/>
                        <a:pt x="88" y="123"/>
                      </a:cubicBezTo>
                      <a:cubicBezTo>
                        <a:pt x="114" y="123"/>
                        <a:pt x="114" y="123"/>
                        <a:pt x="114" y="123"/>
                      </a:cubicBezTo>
                      <a:cubicBezTo>
                        <a:pt x="116" y="123"/>
                        <a:pt x="118" y="125"/>
                        <a:pt x="118" y="127"/>
                      </a:cubicBezTo>
                      <a:cubicBezTo>
                        <a:pt x="118" y="181"/>
                        <a:pt x="118" y="181"/>
                        <a:pt x="118" y="181"/>
                      </a:cubicBezTo>
                      <a:cubicBezTo>
                        <a:pt x="165" y="181"/>
                        <a:pt x="165" y="181"/>
                        <a:pt x="165" y="181"/>
                      </a:cubicBezTo>
                      <a:cubicBezTo>
                        <a:pt x="171" y="181"/>
                        <a:pt x="175" y="177"/>
                        <a:pt x="175" y="171"/>
                      </a:cubicBezTo>
                      <a:cubicBezTo>
                        <a:pt x="175" y="113"/>
                        <a:pt x="175" y="113"/>
                        <a:pt x="175" y="113"/>
                      </a:cubicBezTo>
                      <a:cubicBezTo>
                        <a:pt x="101" y="39"/>
                        <a:pt x="101" y="39"/>
                        <a:pt x="101" y="39"/>
                      </a:cubicBezTo>
                      <a:lnTo>
                        <a:pt x="28" y="112"/>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Symeteo" pitchFamily="2" charset="0"/>
                    <a:ea typeface="黑体" pitchFamily="49" charset="-122"/>
                  </a:endParaRPr>
                </a:p>
              </p:txBody>
            </p:sp>
            <p:sp>
              <p:nvSpPr>
                <p:cNvPr id="559" name="Rectangle 112"/>
                <p:cNvSpPr/>
                <p:nvPr/>
              </p:nvSpPr>
              <p:spPr>
                <a:xfrm>
                  <a:off x="941867" y="3647043"/>
                  <a:ext cx="137633" cy="216896"/>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16872"/>
                    </a:solidFill>
                    <a:effectLst/>
                    <a:uLnTx/>
                    <a:uFillTx/>
                    <a:latin typeface="Arial"/>
                  </a:endParaRPr>
                </a:p>
              </p:txBody>
            </p:sp>
          </p:grpSp>
          <p:sp>
            <p:nvSpPr>
              <p:cNvPr id="557" name="Donut 110"/>
              <p:cNvSpPr/>
              <p:nvPr/>
            </p:nvSpPr>
            <p:spPr>
              <a:xfrm>
                <a:off x="5069785" y="3968291"/>
                <a:ext cx="556120" cy="556120"/>
              </a:xfrm>
              <a:prstGeom prst="donut">
                <a:avLst>
                  <a:gd name="adj" fmla="val 7784"/>
                </a:avLst>
              </a:prstGeom>
              <a:solidFill>
                <a:srgbClr val="CC49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black"/>
                  </a:solidFill>
                  <a:effectLst/>
                  <a:uLnTx/>
                  <a:uFillTx/>
                  <a:latin typeface="Verdana"/>
                </a:endParaRPr>
              </a:p>
            </p:txBody>
          </p:sp>
        </p:grpSp>
        <p:sp>
          <p:nvSpPr>
            <p:cNvPr id="555" name="Oval 104"/>
            <p:cNvSpPr/>
            <p:nvPr/>
          </p:nvSpPr>
          <p:spPr>
            <a:xfrm>
              <a:off x="1831338" y="2217345"/>
              <a:ext cx="1390921" cy="1178981"/>
            </a:xfrm>
            <a:prstGeom prst="ellipse">
              <a:avLst/>
            </a:prstGeom>
            <a:pattFill prst="smCheck">
              <a:fgClr>
                <a:sysClr val="windowText" lastClr="000000"/>
              </a:fgClr>
              <a:bgClr>
                <a:sysClr val="window" lastClr="FFFFFF">
                  <a:lumMod val="65000"/>
                </a:sysClr>
              </a:bgClr>
            </a:patt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smtClean="0">
                <a:ln>
                  <a:noFill/>
                </a:ln>
                <a:solidFill>
                  <a:prstClr val="white"/>
                </a:solidFill>
                <a:effectLst/>
                <a:uLnTx/>
                <a:uFillTx/>
                <a:latin typeface="Verdana"/>
              </a:endParaRPr>
            </a:p>
          </p:txBody>
        </p:sp>
      </p:grpSp>
      <p:sp>
        <p:nvSpPr>
          <p:cNvPr id="562" name="TextBox 6"/>
          <p:cNvSpPr txBox="1"/>
          <p:nvPr/>
        </p:nvSpPr>
        <p:spPr>
          <a:xfrm>
            <a:off x="6242781" y="1783840"/>
            <a:ext cx="1298091" cy="400110"/>
          </a:xfrm>
          <a:prstGeom prst="rect">
            <a:avLst/>
          </a:prstGeom>
          <a:noFill/>
        </p:spPr>
        <p:txBody>
          <a:bodyPr wrap="square" rtlCol="0">
            <a:spAutoFit/>
          </a:bodyPr>
          <a:lstStyle/>
          <a:p>
            <a:pPr algn="ctr" fontAlgn="base">
              <a:spcBef>
                <a:spcPct val="0"/>
              </a:spcBef>
              <a:spcAft>
                <a:spcPct val="0"/>
              </a:spcAft>
            </a:pPr>
            <a:r>
              <a:rPr lang="zh-CN" altLang="en-US" sz="2000" b="1" dirty="0" smtClean="0">
                <a:solidFill>
                  <a:srgbClr val="DEDEDE">
                    <a:lumMod val="75000"/>
                  </a:srgbClr>
                </a:solidFill>
                <a:latin typeface="Symeteo" pitchFamily="2" charset="0"/>
                <a:ea typeface="黑体" pitchFamily="49" charset="-122"/>
              </a:rPr>
              <a:t>之前</a:t>
            </a:r>
            <a:endParaRPr lang="en-US" sz="2000" b="1" dirty="0">
              <a:solidFill>
                <a:srgbClr val="DEDEDE">
                  <a:lumMod val="75000"/>
                </a:srgbClr>
              </a:solidFill>
              <a:latin typeface="Symeteo" pitchFamily="2" charset="0"/>
              <a:ea typeface="黑体" pitchFamily="49" charset="-122"/>
            </a:endParaRPr>
          </a:p>
        </p:txBody>
      </p:sp>
      <p:sp>
        <p:nvSpPr>
          <p:cNvPr id="563" name="TextBox 363"/>
          <p:cNvSpPr txBox="1"/>
          <p:nvPr/>
        </p:nvSpPr>
        <p:spPr>
          <a:xfrm>
            <a:off x="6271001" y="1862819"/>
            <a:ext cx="1298091" cy="400110"/>
          </a:xfrm>
          <a:prstGeom prst="rect">
            <a:avLst/>
          </a:prstGeom>
          <a:solidFill>
            <a:srgbClr val="FFFFFF"/>
          </a:solidFill>
        </p:spPr>
        <p:txBody>
          <a:bodyPr wrap="square" rtlCol="0">
            <a:spAutoFit/>
          </a:bodyPr>
          <a:lstStyle/>
          <a:p>
            <a:pPr algn="ctr" fontAlgn="base">
              <a:spcBef>
                <a:spcPct val="0"/>
              </a:spcBef>
              <a:spcAft>
                <a:spcPct val="0"/>
              </a:spcAft>
            </a:pPr>
            <a:r>
              <a:rPr lang="zh-CN" altLang="en-US" sz="2000" b="1" dirty="0" smtClean="0">
                <a:solidFill>
                  <a:srgbClr val="A04DA3">
                    <a:lumMod val="75000"/>
                  </a:srgbClr>
                </a:solidFill>
                <a:latin typeface="Symeteo" pitchFamily="2" charset="0"/>
                <a:ea typeface="黑体" pitchFamily="49" charset="-122"/>
              </a:rPr>
              <a:t>之后</a:t>
            </a:r>
            <a:endParaRPr lang="en-US" sz="2000" b="1" dirty="0">
              <a:solidFill>
                <a:srgbClr val="A04DA3">
                  <a:lumMod val="75000"/>
                </a:srgbClr>
              </a:solidFill>
              <a:latin typeface="Symeteo" pitchFamily="2" charset="0"/>
              <a:ea typeface="黑体" pitchFamily="49" charset="-122"/>
            </a:endParaRPr>
          </a:p>
        </p:txBody>
      </p:sp>
    </p:spTree>
    <p:extLst>
      <p:ext uri="{BB962C8B-B14F-4D97-AF65-F5344CB8AC3E}">
        <p14:creationId xmlns:p14="http://schemas.microsoft.com/office/powerpoint/2010/main" xmlns="" val="319309604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animEffect transition="in" filter="wipe(up)">
                                      <p:cBhvr>
                                        <p:cTn id="7" dur="1000"/>
                                        <p:tgtEl>
                                          <p:spTgt spid="2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2"/>
                                        </p:tgtEl>
                                        <p:attrNameLst>
                                          <p:attrName>style.visibility</p:attrName>
                                        </p:attrNameLst>
                                      </p:cBhvr>
                                      <p:to>
                                        <p:strVal val="visible"/>
                                      </p:to>
                                    </p:set>
                                    <p:animEffect transition="in" filter="fade">
                                      <p:cBhvr>
                                        <p:cTn id="10" dur="500"/>
                                        <p:tgtEl>
                                          <p:spTgt spid="56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9"/>
                                        </p:tgtEl>
                                        <p:attrNameLst>
                                          <p:attrName>style.visibility</p:attrName>
                                        </p:attrNameLst>
                                      </p:cBhvr>
                                      <p:to>
                                        <p:strVal val="visible"/>
                                      </p:to>
                                    </p:set>
                                    <p:animEffect transition="in" filter="fade">
                                      <p:cBhvr>
                                        <p:cTn id="15" dur="1000"/>
                                        <p:tgtEl>
                                          <p:spTgt spid="549"/>
                                        </p:tgtEl>
                                      </p:cBhvr>
                                    </p:animEffect>
                                  </p:childTnLst>
                                </p:cTn>
                              </p:par>
                              <p:par>
                                <p:cTn id="16" presetID="26" presetClass="emph" presetSubtype="0" fill="hold" nodeType="withEffect">
                                  <p:stCondLst>
                                    <p:cond delay="0"/>
                                  </p:stCondLst>
                                  <p:childTnLst>
                                    <p:animEffect transition="out" filter="fade">
                                      <p:cBhvr>
                                        <p:cTn id="17" dur="1000" tmFilter="0, 0; .2, .5; .8, .5; 1, 0"/>
                                        <p:tgtEl>
                                          <p:spTgt spid="549"/>
                                        </p:tgtEl>
                                      </p:cBhvr>
                                    </p:animEffect>
                                    <p:animScale>
                                      <p:cBhvr>
                                        <p:cTn id="18" dur="500" autoRev="1" fill="hold"/>
                                        <p:tgtEl>
                                          <p:spTgt spid="549"/>
                                        </p:tgtEl>
                                      </p:cBhvr>
                                      <p:by x="105000" y="105000"/>
                                    </p:animScale>
                                  </p:childTnLst>
                                </p:cTn>
                              </p:par>
                              <p:par>
                                <p:cTn id="19" presetID="10" presetClass="exit" presetSubtype="0" fill="hold" nodeType="withEffect">
                                  <p:stCondLst>
                                    <p:cond delay="0"/>
                                  </p:stCondLst>
                                  <p:childTnLst>
                                    <p:animEffect transition="out" filter="fade">
                                      <p:cBhvr>
                                        <p:cTn id="20" dur="500"/>
                                        <p:tgtEl>
                                          <p:spTgt spid="299"/>
                                        </p:tgtEl>
                                      </p:cBhvr>
                                    </p:animEffect>
                                    <p:set>
                                      <p:cBhvr>
                                        <p:cTn id="21" dur="1" fill="hold">
                                          <p:stCondLst>
                                            <p:cond delay="499"/>
                                          </p:stCondLst>
                                        </p:cTn>
                                        <p:tgtEl>
                                          <p:spTgt spid="299"/>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562"/>
                                        </p:tgtEl>
                                      </p:cBhvr>
                                    </p:animEffect>
                                    <p:set>
                                      <p:cBhvr>
                                        <p:cTn id="24" dur="1" fill="hold">
                                          <p:stCondLst>
                                            <p:cond delay="499"/>
                                          </p:stCondLst>
                                        </p:cTn>
                                        <p:tgtEl>
                                          <p:spTgt spid="562"/>
                                        </p:tgtEl>
                                        <p:attrNameLst>
                                          <p:attrName>style.visibility</p:attrName>
                                        </p:attrNameLst>
                                      </p:cBhvr>
                                      <p:to>
                                        <p:strVal val="hidden"/>
                                      </p:to>
                                    </p:set>
                                  </p:childTnLst>
                                </p:cTn>
                              </p:par>
                            </p:childTnLst>
                          </p:cTn>
                        </p:par>
                        <p:par>
                          <p:cTn id="25" fill="hold">
                            <p:stCondLst>
                              <p:cond delay="1000"/>
                            </p:stCondLst>
                            <p:childTnLst>
                              <p:par>
                                <p:cTn id="26" presetID="10" presetClass="entr" presetSubtype="0" fill="hold" nodeType="afterEffect">
                                  <p:stCondLst>
                                    <p:cond delay="500"/>
                                  </p:stCondLst>
                                  <p:childTnLst>
                                    <p:set>
                                      <p:cBhvr>
                                        <p:cTn id="27" dur="1" fill="hold">
                                          <p:stCondLst>
                                            <p:cond delay="0"/>
                                          </p:stCondLst>
                                        </p:cTn>
                                        <p:tgtEl>
                                          <p:spTgt spid="318"/>
                                        </p:tgtEl>
                                        <p:attrNameLst>
                                          <p:attrName>style.visibility</p:attrName>
                                        </p:attrNameLst>
                                      </p:cBhvr>
                                      <p:to>
                                        <p:strVal val="visible"/>
                                      </p:to>
                                    </p:set>
                                    <p:animEffect transition="in" filter="fade">
                                      <p:cBhvr>
                                        <p:cTn id="28" dur="1000"/>
                                        <p:tgtEl>
                                          <p:spTgt spid="318"/>
                                        </p:tgtEl>
                                      </p:cBhvr>
                                    </p:animEffect>
                                  </p:childTnLst>
                                </p:cTn>
                              </p:par>
                              <p:par>
                                <p:cTn id="29" presetID="10" presetClass="entr" presetSubtype="0" fill="hold" nodeType="withEffect">
                                  <p:stCondLst>
                                    <p:cond delay="0"/>
                                  </p:stCondLst>
                                  <p:childTnLst>
                                    <p:set>
                                      <p:cBhvr>
                                        <p:cTn id="30" dur="1" fill="hold">
                                          <p:stCondLst>
                                            <p:cond delay="0"/>
                                          </p:stCondLst>
                                        </p:cTn>
                                        <p:tgtEl>
                                          <p:spTgt spid="291"/>
                                        </p:tgtEl>
                                        <p:attrNameLst>
                                          <p:attrName>style.visibility</p:attrName>
                                        </p:attrNameLst>
                                      </p:cBhvr>
                                      <p:to>
                                        <p:strVal val="visible"/>
                                      </p:to>
                                    </p:set>
                                    <p:animEffect transition="in" filter="fade">
                                      <p:cBhvr>
                                        <p:cTn id="31" dur="1000"/>
                                        <p:tgtEl>
                                          <p:spTgt spid="291"/>
                                        </p:tgtEl>
                                      </p:cBhvr>
                                    </p:animEffec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nodeType="clickEffect">
                                  <p:stCondLst>
                                    <p:cond delay="0"/>
                                  </p:stCondLst>
                                  <p:childTnLst>
                                    <p:animMotion origin="layout" path="M 2.58401E-6 -4.58671E-6 L 0.16137 0.22274 " pathEditMode="relative" rAng="0" ptsTypes="AA">
                                      <p:cBhvr>
                                        <p:cTn id="35" dur="2000" fill="hold"/>
                                        <p:tgtEl>
                                          <p:spTgt spid="549"/>
                                        </p:tgtEl>
                                        <p:attrNameLst>
                                          <p:attrName>ppt_x</p:attrName>
                                          <p:attrName>ppt_y</p:attrName>
                                        </p:attrNameLst>
                                      </p:cBhvr>
                                      <p:rCtr x="8062" y="11137"/>
                                    </p:animMotion>
                                  </p:childTnLst>
                                  <p:subTnLst>
                                    <p:set>
                                      <p:cBhvr override="childStyle">
                                        <p:cTn dur="1" fill="hold" display="0" masterRel="sameClick" afterEffect="1">
                                          <p:stCondLst>
                                            <p:cond evt="end" delay="0">
                                              <p:tn val="34"/>
                                            </p:cond>
                                          </p:stCondLst>
                                        </p:cTn>
                                        <p:tgtEl>
                                          <p:spTgt spid="549"/>
                                        </p:tgtEl>
                                        <p:attrNameLst>
                                          <p:attrName>style.visibility</p:attrName>
                                        </p:attrNameLst>
                                      </p:cBhvr>
                                      <p:to>
                                        <p:strVal val="hidden"/>
                                      </p:to>
                                    </p:set>
                                  </p:subTnLst>
                                </p:cTn>
                              </p:par>
                              <p:par>
                                <p:cTn id="36" presetID="10" presetClass="exit" presetSubtype="0" fill="hold" nodeType="withEffect">
                                  <p:stCondLst>
                                    <p:cond delay="0"/>
                                  </p:stCondLst>
                                  <p:childTnLst>
                                    <p:animEffect transition="out" filter="fade">
                                      <p:cBhvr>
                                        <p:cTn id="37" dur="500"/>
                                        <p:tgtEl>
                                          <p:spTgt spid="318"/>
                                        </p:tgtEl>
                                      </p:cBhvr>
                                    </p:animEffect>
                                    <p:set>
                                      <p:cBhvr>
                                        <p:cTn id="38" dur="1" fill="hold">
                                          <p:stCondLst>
                                            <p:cond delay="499"/>
                                          </p:stCondLst>
                                        </p:cTn>
                                        <p:tgtEl>
                                          <p:spTgt spid="318"/>
                                        </p:tgtEl>
                                        <p:attrNameLst>
                                          <p:attrName>style.visibility</p:attrName>
                                        </p:attrNameLst>
                                      </p:cBhvr>
                                      <p:to>
                                        <p:strVal val="hidden"/>
                                      </p:to>
                                    </p:set>
                                  </p:childTnLst>
                                </p:cTn>
                              </p:par>
                              <p:par>
                                <p:cTn id="39" presetID="6" presetClass="emph" presetSubtype="0" fill="hold" nodeType="withEffect">
                                  <p:stCondLst>
                                    <p:cond delay="0"/>
                                  </p:stCondLst>
                                  <p:childTnLst>
                                    <p:animScale>
                                      <p:cBhvr>
                                        <p:cTn id="40" dur="2000" fill="hold"/>
                                        <p:tgtEl>
                                          <p:spTgt spid="549"/>
                                        </p:tgtEl>
                                      </p:cBhvr>
                                      <p:by x="25000" y="25000"/>
                                    </p:animScale>
                                  </p:childTnLst>
                                </p:cTn>
                              </p:par>
                              <p:par>
                                <p:cTn id="41" presetID="10" presetClass="exit" presetSubtype="0" fill="hold" nodeType="withEffect">
                                  <p:stCondLst>
                                    <p:cond delay="0"/>
                                  </p:stCondLst>
                                  <p:childTnLst>
                                    <p:animEffect transition="out" filter="fade">
                                      <p:cBhvr>
                                        <p:cTn id="42" dur="2000"/>
                                        <p:tgtEl>
                                          <p:spTgt spid="549"/>
                                        </p:tgtEl>
                                      </p:cBhvr>
                                    </p:animEffect>
                                    <p:set>
                                      <p:cBhvr>
                                        <p:cTn id="43" dur="1" fill="hold">
                                          <p:stCondLst>
                                            <p:cond delay="1999"/>
                                          </p:stCondLst>
                                        </p:cTn>
                                        <p:tgtEl>
                                          <p:spTgt spid="549"/>
                                        </p:tgtEl>
                                        <p:attrNameLst>
                                          <p:attrName>style.visibility</p:attrName>
                                        </p:attrNameLst>
                                      </p:cBhvr>
                                      <p:to>
                                        <p:strVal val="hidden"/>
                                      </p:to>
                                    </p:set>
                                  </p:childTnLst>
                                </p:cTn>
                              </p:par>
                            </p:childTnLst>
                          </p:cTn>
                        </p:par>
                        <p:par>
                          <p:cTn id="44" fill="hold">
                            <p:stCondLst>
                              <p:cond delay="2000"/>
                            </p:stCondLst>
                            <p:childTnLst>
                              <p:par>
                                <p:cTn id="45" presetID="0" presetClass="path" presetSubtype="0" accel="50000" decel="50000" fill="hold" grpId="0" nodeType="afterEffect">
                                  <p:stCondLst>
                                    <p:cond delay="0"/>
                                  </p:stCondLst>
                                  <p:childTnLst>
                                    <p:animMotion origin="layout" path="M -1.25E-6 -1.85185E-6 L 0.38346 0.00023 " pathEditMode="relative" rAng="0" ptsTypes="AA">
                                      <p:cBhvr>
                                        <p:cTn id="46" dur="2000" fill="hold"/>
                                        <p:tgtEl>
                                          <p:spTgt spid="547"/>
                                        </p:tgtEl>
                                        <p:attrNameLst>
                                          <p:attrName>ppt_x</p:attrName>
                                          <p:attrName>ppt_y</p:attrName>
                                        </p:attrNameLst>
                                      </p:cBhvr>
                                      <p:rCtr x="19167" y="0"/>
                                    </p:animMotion>
                                  </p:childTnLst>
                                </p:cTn>
                              </p:par>
                            </p:childTnLst>
                          </p:cTn>
                        </p:par>
                        <p:par>
                          <p:cTn id="47" fill="hold">
                            <p:stCondLst>
                              <p:cond delay="4000"/>
                            </p:stCondLst>
                            <p:childTnLst>
                              <p:par>
                                <p:cTn id="48" presetID="10" presetClass="entr" presetSubtype="0" fill="hold" nodeType="afterEffect">
                                  <p:stCondLst>
                                    <p:cond delay="0"/>
                                  </p:stCondLst>
                                  <p:childTnLst>
                                    <p:set>
                                      <p:cBhvr>
                                        <p:cTn id="49" dur="1" fill="hold">
                                          <p:stCondLst>
                                            <p:cond delay="0"/>
                                          </p:stCondLst>
                                        </p:cTn>
                                        <p:tgtEl>
                                          <p:spTgt spid="338"/>
                                        </p:tgtEl>
                                        <p:attrNameLst>
                                          <p:attrName>style.visibility</p:attrName>
                                        </p:attrNameLst>
                                      </p:cBhvr>
                                      <p:to>
                                        <p:strVal val="visible"/>
                                      </p:to>
                                    </p:set>
                                    <p:animEffect transition="in" filter="fade">
                                      <p:cBhvr>
                                        <p:cTn id="50" dur="1000"/>
                                        <p:tgtEl>
                                          <p:spTgt spid="3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25"/>
                                        </p:tgtEl>
                                        <p:attrNameLst>
                                          <p:attrName>style.visibility</p:attrName>
                                        </p:attrNameLst>
                                      </p:cBhvr>
                                      <p:to>
                                        <p:strVal val="visible"/>
                                      </p:to>
                                    </p:set>
                                    <p:animEffect transition="in" filter="fade">
                                      <p:cBhvr>
                                        <p:cTn id="55" dur="500"/>
                                        <p:tgtEl>
                                          <p:spTgt spid="325"/>
                                        </p:tgtEl>
                                      </p:cBhvr>
                                    </p:animEffect>
                                  </p:childTnLst>
                                </p:cTn>
                              </p:par>
                              <p:par>
                                <p:cTn id="56" presetID="10" presetClass="exit" presetSubtype="0" fill="hold" nodeType="withEffect">
                                  <p:stCondLst>
                                    <p:cond delay="0"/>
                                  </p:stCondLst>
                                  <p:childTnLst>
                                    <p:animEffect transition="out" filter="fade">
                                      <p:cBhvr>
                                        <p:cTn id="57" dur="500"/>
                                        <p:tgtEl>
                                          <p:spTgt spid="338"/>
                                        </p:tgtEl>
                                      </p:cBhvr>
                                    </p:animEffect>
                                    <p:set>
                                      <p:cBhvr>
                                        <p:cTn id="58" dur="1" fill="hold">
                                          <p:stCondLst>
                                            <p:cond delay="499"/>
                                          </p:stCondLst>
                                        </p:cTn>
                                        <p:tgtEl>
                                          <p:spTgt spid="338"/>
                                        </p:tgtEl>
                                        <p:attrNameLst>
                                          <p:attrName>style.visibility</p:attrName>
                                        </p:attrNameLst>
                                      </p:cBhvr>
                                      <p:to>
                                        <p:strVal val="hidden"/>
                                      </p:to>
                                    </p:set>
                                  </p:childTnLst>
                                </p:cTn>
                              </p:par>
                            </p:childTnLst>
                          </p:cTn>
                        </p:par>
                        <p:par>
                          <p:cTn id="59" fill="hold">
                            <p:stCondLst>
                              <p:cond delay="500"/>
                            </p:stCondLst>
                            <p:childTnLst>
                              <p:par>
                                <p:cTn id="60" presetID="0" presetClass="path" presetSubtype="0" accel="50000" decel="50000" fill="hold" nodeType="afterEffect">
                                  <p:stCondLst>
                                    <p:cond delay="1000"/>
                                  </p:stCondLst>
                                  <p:childTnLst>
                                    <p:animMotion origin="layout" path="M 3.95833E-6 -0.0162 C 0.03554 -0.06134 0.07109 -0.10648 0.09674 -0.09583 C 0.12252 -0.08495 0.14466 0.02431 0.15442 0.04838 " pathEditMode="relative" rAng="0" ptsTypes="aaA">
                                      <p:cBhvr>
                                        <p:cTn id="61" dur="2000" fill="hold"/>
                                        <p:tgtEl>
                                          <p:spTgt spid="325"/>
                                        </p:tgtEl>
                                        <p:attrNameLst>
                                          <p:attrName>ppt_x</p:attrName>
                                          <p:attrName>ppt_y</p:attrName>
                                        </p:attrNameLst>
                                      </p:cBhvr>
                                      <p:rCtr x="7721" y="-1296"/>
                                    </p:animMotion>
                                  </p:childTnLst>
                                </p:cTn>
                              </p:par>
                              <p:par>
                                <p:cTn id="62" presetID="6" presetClass="emph" presetSubtype="0" fill="hold" nodeType="withEffect">
                                  <p:stCondLst>
                                    <p:cond delay="300"/>
                                  </p:stCondLst>
                                  <p:childTnLst>
                                    <p:animScale>
                                      <p:cBhvr>
                                        <p:cTn id="63" dur="2000" fill="hold"/>
                                        <p:tgtEl>
                                          <p:spTgt spid="325"/>
                                        </p:tgtEl>
                                      </p:cBhvr>
                                      <p:by x="25000" y="25000"/>
                                    </p:animScale>
                                  </p:childTnLst>
                                </p:cTn>
                              </p:par>
                            </p:childTnLst>
                          </p:cTn>
                        </p:par>
                        <p:par>
                          <p:cTn id="64" fill="hold">
                            <p:stCondLst>
                              <p:cond delay="3500"/>
                            </p:stCondLst>
                            <p:childTnLst>
                              <p:par>
                                <p:cTn id="65" presetID="26" presetClass="emph" presetSubtype="0" fill="hold" nodeType="afterEffect">
                                  <p:stCondLst>
                                    <p:cond delay="0"/>
                                  </p:stCondLst>
                                  <p:childTnLst>
                                    <p:animEffect transition="out" filter="fade">
                                      <p:cBhvr>
                                        <p:cTn id="66" dur="500" tmFilter="0, 0; .2, .5; .8, .5; 1, 0"/>
                                        <p:tgtEl>
                                          <p:spTgt spid="366"/>
                                        </p:tgtEl>
                                      </p:cBhvr>
                                    </p:animEffect>
                                    <p:animScale>
                                      <p:cBhvr>
                                        <p:cTn id="67" dur="250" autoRev="1" fill="hold"/>
                                        <p:tgtEl>
                                          <p:spTgt spid="366"/>
                                        </p:tgtEl>
                                      </p:cBhvr>
                                      <p:by x="105000" y="105000"/>
                                    </p:animScale>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347"/>
                                        </p:tgtEl>
                                        <p:attrNameLst>
                                          <p:attrName>style.visibility</p:attrName>
                                        </p:attrNameLst>
                                      </p:cBhvr>
                                      <p:to>
                                        <p:strVal val="visible"/>
                                      </p:to>
                                    </p:set>
                                    <p:animEffect transition="in" filter="fade">
                                      <p:cBhvr>
                                        <p:cTn id="71" dur="1000"/>
                                        <p:tgtEl>
                                          <p:spTgt spid="34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500"/>
                                        <p:tgtEl>
                                          <p:spTgt spid="347"/>
                                        </p:tgtEl>
                                      </p:cBhvr>
                                    </p:animEffect>
                                    <p:set>
                                      <p:cBhvr>
                                        <p:cTn id="76" dur="1" fill="hold">
                                          <p:stCondLst>
                                            <p:cond delay="499"/>
                                          </p:stCondLst>
                                        </p:cTn>
                                        <p:tgtEl>
                                          <p:spTgt spid="347"/>
                                        </p:tgtEl>
                                        <p:attrNameLst>
                                          <p:attrName>style.visibility</p:attrName>
                                        </p:attrNameLst>
                                      </p:cBhvr>
                                      <p:to>
                                        <p:strVal val="hidden"/>
                                      </p:to>
                                    </p:set>
                                  </p:childTnLst>
                                </p:cTn>
                              </p:par>
                              <p:par>
                                <p:cTn id="77" presetID="10" presetClass="entr" presetSubtype="0" fill="hold" nodeType="withEffect">
                                  <p:stCondLst>
                                    <p:cond delay="0"/>
                                  </p:stCondLst>
                                  <p:childTnLst>
                                    <p:set>
                                      <p:cBhvr>
                                        <p:cTn id="78" dur="1" fill="hold">
                                          <p:stCondLst>
                                            <p:cond delay="0"/>
                                          </p:stCondLst>
                                        </p:cTn>
                                        <p:tgtEl>
                                          <p:spTgt spid="383"/>
                                        </p:tgtEl>
                                        <p:attrNameLst>
                                          <p:attrName>style.visibility</p:attrName>
                                        </p:attrNameLst>
                                      </p:cBhvr>
                                      <p:to>
                                        <p:strVal val="visible"/>
                                      </p:to>
                                    </p:set>
                                    <p:animEffect transition="in" filter="fade">
                                      <p:cBhvr>
                                        <p:cTn id="79" dur="2000"/>
                                        <p:tgtEl>
                                          <p:spTgt spid="383"/>
                                        </p:tgtEl>
                                      </p:cBhvr>
                                    </p:animEffect>
                                  </p:childTnLst>
                                </p:cTn>
                              </p:par>
                              <p:par>
                                <p:cTn id="80" presetID="0" presetClass="path" presetSubtype="0" accel="50000" decel="50000" fill="hold" nodeType="withEffect">
                                  <p:stCondLst>
                                    <p:cond delay="0"/>
                                  </p:stCondLst>
                                  <p:childTnLst>
                                    <p:animMotion origin="layout" path="M -0.10903 2.79759E-6 L -1.29608E-6 2.79759E-6 " pathEditMode="relative" ptsTypes="AA">
                                      <p:cBhvr>
                                        <p:cTn id="81" dur="2000" fill="hold"/>
                                        <p:tgtEl>
                                          <p:spTgt spid="383"/>
                                        </p:tgtEl>
                                        <p:attrNameLst>
                                          <p:attrName>ppt_x</p:attrName>
                                          <p:attrName>ppt_y</p:attrName>
                                        </p:attrNameLst>
                                      </p:cBhvr>
                                    </p:animMotion>
                                  </p:childTnLst>
                                </p:cTn>
                              </p:par>
                            </p:childTnLst>
                          </p:cTn>
                        </p:par>
                        <p:par>
                          <p:cTn id="82" fill="hold">
                            <p:stCondLst>
                              <p:cond delay="2000"/>
                            </p:stCondLst>
                            <p:childTnLst>
                              <p:par>
                                <p:cTn id="83" presetID="10" presetClass="entr" presetSubtype="0" fill="hold" nodeType="afterEffect">
                                  <p:stCondLst>
                                    <p:cond delay="0"/>
                                  </p:stCondLst>
                                  <p:childTnLst>
                                    <p:set>
                                      <p:cBhvr>
                                        <p:cTn id="84" dur="1" fill="hold">
                                          <p:stCondLst>
                                            <p:cond delay="0"/>
                                          </p:stCondLst>
                                        </p:cTn>
                                        <p:tgtEl>
                                          <p:spTgt spid="356"/>
                                        </p:tgtEl>
                                        <p:attrNameLst>
                                          <p:attrName>style.visibility</p:attrName>
                                        </p:attrNameLst>
                                      </p:cBhvr>
                                      <p:to>
                                        <p:strVal val="visible"/>
                                      </p:to>
                                    </p:set>
                                    <p:animEffect transition="in" filter="fade">
                                      <p:cBhvr>
                                        <p:cTn id="85" dur="500"/>
                                        <p:tgtEl>
                                          <p:spTgt spid="356"/>
                                        </p:tgtEl>
                                      </p:cBhvr>
                                    </p:animEffect>
                                  </p:childTnLst>
                                </p:cTn>
                              </p:par>
                            </p:childTnLst>
                          </p:cTn>
                        </p:par>
                        <p:par>
                          <p:cTn id="86" fill="hold">
                            <p:stCondLst>
                              <p:cond delay="2500"/>
                            </p:stCondLst>
                            <p:childTnLst>
                              <p:par>
                                <p:cTn id="87" presetID="1" presetClass="entr" presetSubtype="0" fill="hold" nodeType="afterEffect">
                                  <p:stCondLst>
                                    <p:cond delay="0"/>
                                  </p:stCondLst>
                                  <p:childTnLst>
                                    <p:set>
                                      <p:cBhvr>
                                        <p:cTn id="88" dur="1" fill="hold">
                                          <p:stCondLst>
                                            <p:cond delay="0"/>
                                          </p:stCondLst>
                                        </p:cTn>
                                        <p:tgtEl>
                                          <p:spTgt spid="365"/>
                                        </p:tgtEl>
                                        <p:attrNameLst>
                                          <p:attrName>style.visibility</p:attrName>
                                        </p:attrNameLst>
                                      </p:cBhvr>
                                      <p:to>
                                        <p:strVal val="visible"/>
                                      </p:to>
                                    </p:set>
                                  </p:childTnLst>
                                </p:cTn>
                              </p:par>
                            </p:childTnLst>
                          </p:cTn>
                        </p:par>
                        <p:par>
                          <p:cTn id="89" fill="hold">
                            <p:stCondLst>
                              <p:cond delay="2500"/>
                            </p:stCondLst>
                            <p:childTnLst>
                              <p:par>
                                <p:cTn id="90" presetID="0" presetClass="path" presetSubtype="0" repeatCount="3000" accel="50000" decel="50000" fill="hold" nodeType="afterEffect">
                                  <p:stCondLst>
                                    <p:cond delay="0"/>
                                  </p:stCondLst>
                                  <p:childTnLst>
                                    <p:animMotion origin="layout" path="M 4.04089E-6 2.87896E-6 L 0.43768 0.13099 " pathEditMode="relative" ptsTypes="AA">
                                      <p:cBhvr>
                                        <p:cTn id="91" dur="1000" fill="hold"/>
                                        <p:tgtEl>
                                          <p:spTgt spid="365"/>
                                        </p:tgtEl>
                                        <p:attrNameLst>
                                          <p:attrName>ppt_x</p:attrName>
                                          <p:attrName>ppt_y</p:attrName>
                                        </p:attrNameLst>
                                      </p:cBhvr>
                                    </p:animMotion>
                                  </p:childTnLst>
                                </p:cTn>
                              </p:par>
                            </p:childTnLst>
                          </p:cTn>
                        </p:par>
                        <p:par>
                          <p:cTn id="92" fill="hold">
                            <p:stCondLst>
                              <p:cond delay="5500"/>
                            </p:stCondLst>
                            <p:childTnLst>
                              <p:par>
                                <p:cTn id="93" presetID="26" presetClass="emph" presetSubtype="0" fill="hold" nodeType="afterEffect">
                                  <p:stCondLst>
                                    <p:cond delay="0"/>
                                  </p:stCondLst>
                                  <p:childTnLst>
                                    <p:animEffect transition="out" filter="fade">
                                      <p:cBhvr>
                                        <p:cTn id="94" dur="500" tmFilter="0, 0; .2, .5; .8, .5; 1, 0"/>
                                        <p:tgtEl>
                                          <p:spTgt spid="366"/>
                                        </p:tgtEl>
                                      </p:cBhvr>
                                    </p:animEffect>
                                    <p:animScale>
                                      <p:cBhvr>
                                        <p:cTn id="95" dur="250" autoRev="1" fill="hold"/>
                                        <p:tgtEl>
                                          <p:spTgt spid="366"/>
                                        </p:tgtEl>
                                      </p:cBhvr>
                                      <p:by x="105000" y="105000"/>
                                    </p:animScale>
                                  </p:childTnLst>
                                </p:cTn>
                              </p:par>
                            </p:childTnLst>
                          </p:cTn>
                        </p:par>
                        <p:par>
                          <p:cTn id="96" fill="hold">
                            <p:stCondLst>
                              <p:cond delay="6000"/>
                            </p:stCondLst>
                            <p:childTnLst>
                              <p:par>
                                <p:cTn id="97" presetID="10" presetClass="exit" presetSubtype="0" fill="hold" nodeType="afterEffect">
                                  <p:stCondLst>
                                    <p:cond delay="0"/>
                                  </p:stCondLst>
                                  <p:childTnLst>
                                    <p:animEffect transition="out" filter="fade">
                                      <p:cBhvr>
                                        <p:cTn id="98" dur="500"/>
                                        <p:tgtEl>
                                          <p:spTgt spid="356"/>
                                        </p:tgtEl>
                                      </p:cBhvr>
                                    </p:animEffect>
                                    <p:set>
                                      <p:cBhvr>
                                        <p:cTn id="99" dur="1" fill="hold">
                                          <p:stCondLst>
                                            <p:cond delay="499"/>
                                          </p:stCondLst>
                                        </p:cTn>
                                        <p:tgtEl>
                                          <p:spTgt spid="356"/>
                                        </p:tgtEl>
                                        <p:attrNameLst>
                                          <p:attrName>style.visibility</p:attrName>
                                        </p:attrNameLst>
                                      </p:cBhvr>
                                      <p:to>
                                        <p:strVal val="hidden"/>
                                      </p:to>
                                    </p:set>
                                  </p:childTnLst>
                                </p:cTn>
                              </p:par>
                            </p:childTnLst>
                          </p:cTn>
                        </p:par>
                        <p:par>
                          <p:cTn id="100" fill="hold">
                            <p:stCondLst>
                              <p:cond delay="6500"/>
                            </p:stCondLst>
                            <p:childTnLst>
                              <p:par>
                                <p:cTn id="101" presetID="10" presetClass="entr" presetSubtype="0" fill="hold" nodeType="afterEffect">
                                  <p:stCondLst>
                                    <p:cond delay="0"/>
                                  </p:stCondLst>
                                  <p:childTnLst>
                                    <p:set>
                                      <p:cBhvr>
                                        <p:cTn id="102" dur="1" fill="hold">
                                          <p:stCondLst>
                                            <p:cond delay="0"/>
                                          </p:stCondLst>
                                        </p:cTn>
                                        <p:tgtEl>
                                          <p:spTgt spid="413"/>
                                        </p:tgtEl>
                                        <p:attrNameLst>
                                          <p:attrName>style.visibility</p:attrName>
                                        </p:attrNameLst>
                                      </p:cBhvr>
                                      <p:to>
                                        <p:strVal val="visible"/>
                                      </p:to>
                                    </p:set>
                                    <p:animEffect transition="in" filter="fade">
                                      <p:cBhvr>
                                        <p:cTn id="103" dur="1000"/>
                                        <p:tgtEl>
                                          <p:spTgt spid="413"/>
                                        </p:tgtEl>
                                      </p:cBhvr>
                                    </p:animEffect>
                                  </p:childTnLst>
                                </p:cTn>
                              </p:par>
                            </p:childTnLst>
                          </p:cTn>
                        </p:par>
                        <p:par>
                          <p:cTn id="104" fill="hold">
                            <p:stCondLst>
                              <p:cond delay="7500"/>
                            </p:stCondLst>
                            <p:childTnLst>
                              <p:par>
                                <p:cTn id="105" presetID="10" presetClass="entr" presetSubtype="0" fill="hold" nodeType="afterEffect">
                                  <p:stCondLst>
                                    <p:cond delay="0"/>
                                  </p:stCondLst>
                                  <p:childTnLst>
                                    <p:set>
                                      <p:cBhvr>
                                        <p:cTn id="106" dur="1" fill="hold">
                                          <p:stCondLst>
                                            <p:cond delay="0"/>
                                          </p:stCondLst>
                                        </p:cTn>
                                        <p:tgtEl>
                                          <p:spTgt spid="388"/>
                                        </p:tgtEl>
                                        <p:attrNameLst>
                                          <p:attrName>style.visibility</p:attrName>
                                        </p:attrNameLst>
                                      </p:cBhvr>
                                      <p:to>
                                        <p:strVal val="visible"/>
                                      </p:to>
                                    </p:set>
                                    <p:animEffect transition="in" filter="fade">
                                      <p:cBhvr>
                                        <p:cTn id="107" dur="1000"/>
                                        <p:tgtEl>
                                          <p:spTgt spid="38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63"/>
                                        </p:tgtEl>
                                        <p:attrNameLst>
                                          <p:attrName>style.visibility</p:attrName>
                                        </p:attrNameLst>
                                      </p:cBhvr>
                                      <p:to>
                                        <p:strVal val="visible"/>
                                      </p:to>
                                    </p:set>
                                    <p:animEffect transition="in" filter="fade">
                                      <p:cBhvr>
                                        <p:cTn id="110" dur="500"/>
                                        <p:tgtEl>
                                          <p:spTgt spid="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 grpId="0" animBg="1"/>
      <p:bldP spid="562" grpId="0"/>
      <p:bldP spid="562" grpId="1"/>
      <p:bldP spid="56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8"/>
          <p:cNvPicPr>
            <a:picLocks noChangeAspect="1" noChangeArrowheads="1"/>
          </p:cNvPicPr>
          <p:nvPr/>
        </p:nvPicPr>
        <p:blipFill>
          <a:blip r:embed="rId2" cstate="print"/>
          <a:srcRect/>
          <a:stretch>
            <a:fillRect/>
          </a:stretch>
        </p:blipFill>
        <p:spPr bwMode="auto">
          <a:xfrm>
            <a:off x="10653486" y="7938"/>
            <a:ext cx="1422627" cy="822325"/>
          </a:xfrm>
          <a:prstGeom prst="rect">
            <a:avLst/>
          </a:prstGeom>
          <a:noFill/>
          <a:ln w="9525">
            <a:noFill/>
            <a:miter lim="800000"/>
            <a:headEnd/>
            <a:tailEnd/>
          </a:ln>
        </p:spPr>
      </p:pic>
      <p:pic>
        <p:nvPicPr>
          <p:cNvPr id="5" name="Picture 11" descr="未标题-1"/>
          <p:cNvPicPr>
            <a:picLocks noChangeAspect="1" noChangeArrowheads="1"/>
          </p:cNvPicPr>
          <p:nvPr/>
        </p:nvPicPr>
        <p:blipFill>
          <a:blip r:embed="rId3" cstate="print"/>
          <a:srcRect/>
          <a:stretch>
            <a:fillRect/>
          </a:stretch>
        </p:blipFill>
        <p:spPr bwMode="auto">
          <a:xfrm>
            <a:off x="660400" y="857250"/>
            <a:ext cx="11537950" cy="276225"/>
          </a:xfrm>
          <a:prstGeom prst="rect">
            <a:avLst/>
          </a:prstGeom>
          <a:noFill/>
          <a:ln w="9525">
            <a:noFill/>
            <a:miter lim="800000"/>
            <a:headEnd/>
            <a:tailEnd/>
          </a:ln>
        </p:spPr>
      </p:pic>
      <p:sp>
        <p:nvSpPr>
          <p:cNvPr id="13" name="燕尾形 2"/>
          <p:cNvSpPr>
            <a:spLocks noChangeArrowheads="1"/>
          </p:cNvSpPr>
          <p:nvPr/>
        </p:nvSpPr>
        <p:spPr bwMode="auto">
          <a:xfrm>
            <a:off x="8039989" y="308464"/>
            <a:ext cx="2090982" cy="431800"/>
          </a:xfrm>
          <a:prstGeom prst="chevron">
            <a:avLst>
              <a:gd name="adj" fmla="val 26713"/>
            </a:avLst>
          </a:prstGeom>
          <a:solidFill>
            <a:srgbClr val="CE3418"/>
          </a:solidFill>
          <a:ln w="9525">
            <a:noFill/>
            <a:miter lim="800000"/>
            <a:headEnd/>
            <a:tailEnd/>
          </a:ln>
        </p:spPr>
        <p:txBody>
          <a:bodyPr anchor="ctr"/>
          <a:lstStyle/>
          <a:p>
            <a:endParaRPr lang="zh-CN" altLang="zh-CN" dirty="0">
              <a:solidFill>
                <a:schemeClr val="bg1"/>
              </a:solidFill>
              <a:latin typeface="微软雅黑" panose="020B0503020204020204" pitchFamily="34" charset="-122"/>
              <a:ea typeface="微软雅黑" panose="020B0503020204020204" pitchFamily="34" charset="-122"/>
              <a:sym typeface="宋体" pitchFamily="2" charset="-122"/>
            </a:endParaRPr>
          </a:p>
        </p:txBody>
      </p:sp>
      <p:sp>
        <p:nvSpPr>
          <p:cNvPr id="14" name="TextBox 10"/>
          <p:cNvSpPr>
            <a:spLocks noChangeArrowheads="1"/>
          </p:cNvSpPr>
          <p:nvPr/>
        </p:nvSpPr>
        <p:spPr bwMode="auto">
          <a:xfrm>
            <a:off x="695950" y="406235"/>
            <a:ext cx="1371894" cy="276999"/>
          </a:xfrm>
          <a:prstGeom prst="rect">
            <a:avLst/>
          </a:prstGeom>
          <a:noFill/>
          <a:ln w="9525">
            <a:noFill/>
            <a:miter lim="800000"/>
            <a:headEnd/>
            <a:tailEnd/>
          </a:ln>
        </p:spPr>
        <p:txBody>
          <a:bodyPr wrap="square" lIns="0" tIns="0" rIns="0" bIns="0" anchor="ctr">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车辆服务</a:t>
            </a:r>
            <a:endParaRPr lang="zh-CN" altLang="en-US" b="1" dirty="0">
              <a:solidFill>
                <a:schemeClr val="bg1">
                  <a:lumMod val="50000"/>
                </a:schemeClr>
              </a:solidFill>
              <a:latin typeface="微软雅黑" pitchFamily="34" charset="-122"/>
              <a:ea typeface="微软雅黑" pitchFamily="34" charset="-122"/>
            </a:endParaRPr>
          </a:p>
        </p:txBody>
      </p:sp>
      <p:sp>
        <p:nvSpPr>
          <p:cNvPr id="15" name="矩形 1"/>
          <p:cNvSpPr>
            <a:spLocks noChangeArrowheads="1"/>
          </p:cNvSpPr>
          <p:nvPr/>
        </p:nvSpPr>
        <p:spPr bwMode="auto">
          <a:xfrm>
            <a:off x="2325943" y="385447"/>
            <a:ext cx="1107996" cy="369332"/>
          </a:xfrm>
          <a:prstGeom prst="rect">
            <a:avLst/>
          </a:prstGeom>
          <a:noFill/>
          <a:ln w="9525">
            <a:noFill/>
            <a:miter lim="800000"/>
            <a:headEnd/>
            <a:tailEnd/>
          </a:ln>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sym typeface="Impact" pitchFamily="34" charset="0"/>
              </a:rPr>
              <a:t>消费电子</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16" name="矩形 1"/>
          <p:cNvSpPr>
            <a:spLocks noChangeArrowheads="1"/>
          </p:cNvSpPr>
          <p:nvPr/>
        </p:nvSpPr>
        <p:spPr bwMode="auto">
          <a:xfrm>
            <a:off x="5141898" y="381409"/>
            <a:ext cx="1127232"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无线</a:t>
            </a:r>
            <a:r>
              <a:rPr lang="en-US" altLang="zh-CN" b="1" dirty="0" smtClean="0">
                <a:solidFill>
                  <a:schemeClr val="bg1">
                    <a:lumMod val="50000"/>
                  </a:schemeClr>
                </a:solidFill>
                <a:latin typeface="微软雅黑" pitchFamily="34" charset="-122"/>
                <a:ea typeface="微软雅黑" pitchFamily="34" charset="-122"/>
                <a:sym typeface="Impact" pitchFamily="34" charset="0"/>
              </a:rPr>
              <a:t>POS</a:t>
            </a:r>
            <a:endParaRPr lang="zh-CN" altLang="en-US" b="1" dirty="0">
              <a:solidFill>
                <a:schemeClr val="bg1">
                  <a:lumMod val="50000"/>
                </a:schemeClr>
              </a:solidFill>
              <a:latin typeface="微软雅黑" pitchFamily="34" charset="-122"/>
              <a:ea typeface="微软雅黑" pitchFamily="34" charset="-122"/>
            </a:endParaRPr>
          </a:p>
        </p:txBody>
      </p:sp>
      <p:sp>
        <p:nvSpPr>
          <p:cNvPr id="17" name="矩形 1"/>
          <p:cNvSpPr>
            <a:spLocks noChangeArrowheads="1"/>
          </p:cNvSpPr>
          <p:nvPr/>
        </p:nvSpPr>
        <p:spPr bwMode="auto">
          <a:xfrm>
            <a:off x="6676253" y="381409"/>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rPr>
              <a:t>移动媒体</a:t>
            </a:r>
            <a:endParaRPr lang="zh-CN" altLang="en-US" b="1" dirty="0">
              <a:solidFill>
                <a:schemeClr val="bg1">
                  <a:lumMod val="50000"/>
                </a:schemeClr>
              </a:solidFill>
              <a:latin typeface="微软雅黑" pitchFamily="34" charset="-122"/>
              <a:ea typeface="微软雅黑" pitchFamily="34" charset="-122"/>
            </a:endParaRPr>
          </a:p>
        </p:txBody>
      </p:sp>
      <p:sp>
        <p:nvSpPr>
          <p:cNvPr id="18" name="矩形 1"/>
          <p:cNvSpPr>
            <a:spLocks noChangeArrowheads="1"/>
          </p:cNvSpPr>
          <p:nvPr/>
        </p:nvSpPr>
        <p:spPr bwMode="auto">
          <a:xfrm>
            <a:off x="3739313" y="385667"/>
            <a:ext cx="1107996" cy="369332"/>
          </a:xfrm>
          <a:prstGeom prst="rect">
            <a:avLst/>
          </a:prstGeom>
          <a:noFill/>
          <a:ln w="9525">
            <a:noFill/>
            <a:miter lim="800000"/>
            <a:headEnd/>
            <a:tailEnd/>
          </a:ln>
        </p:spPr>
        <p:txBody>
          <a:bodyPr wrap="none">
            <a:spAutoFit/>
          </a:bodyPr>
          <a:lstStyle/>
          <a:p>
            <a:r>
              <a:rPr lang="zh-CN" altLang="en-US" b="1" dirty="0" smtClean="0">
                <a:solidFill>
                  <a:schemeClr val="bg1">
                    <a:lumMod val="50000"/>
                  </a:schemeClr>
                </a:solidFill>
                <a:latin typeface="微软雅黑" pitchFamily="34" charset="-122"/>
                <a:ea typeface="微软雅黑" pitchFamily="34" charset="-122"/>
                <a:sym typeface="Impact" pitchFamily="34" charset="0"/>
              </a:rPr>
              <a:t>智能抄表</a:t>
            </a:r>
            <a:endParaRPr lang="zh-CN" altLang="en-US" b="1" dirty="0">
              <a:solidFill>
                <a:schemeClr val="bg1">
                  <a:lumMod val="50000"/>
                </a:schemeClr>
              </a:solidFill>
              <a:latin typeface="微软雅黑" pitchFamily="34" charset="-122"/>
              <a:ea typeface="微软雅黑" pitchFamily="34" charset="-122"/>
            </a:endParaRPr>
          </a:p>
        </p:txBody>
      </p:sp>
      <p:sp>
        <p:nvSpPr>
          <p:cNvPr id="19" name="矩形 1"/>
          <p:cNvSpPr>
            <a:spLocks noChangeArrowheads="1"/>
          </p:cNvSpPr>
          <p:nvPr/>
        </p:nvSpPr>
        <p:spPr bwMode="auto">
          <a:xfrm>
            <a:off x="8191372" y="381409"/>
            <a:ext cx="1800493" cy="369332"/>
          </a:xfrm>
          <a:prstGeom prst="rect">
            <a:avLst/>
          </a:prstGeom>
          <a:noFill/>
          <a:ln w="9525">
            <a:noFill/>
            <a:miter lim="800000"/>
            <a:headEnd/>
            <a:tailEnd/>
          </a:ln>
        </p:spPr>
        <p:txBody>
          <a:bodyPr wrap="none">
            <a:spAutoFit/>
          </a:bodyPr>
          <a:lstStyle/>
          <a:p>
            <a:r>
              <a:rPr lang="zh-CN" altLang="en-US" b="1" dirty="0" smtClean="0">
                <a:solidFill>
                  <a:schemeClr val="bg1"/>
                </a:solidFill>
                <a:latin typeface="微软雅黑" pitchFamily="34" charset="-122"/>
                <a:ea typeface="微软雅黑" pitchFamily="34" charset="-122"/>
              </a:rPr>
              <a:t>生产及环境监测</a:t>
            </a:r>
            <a:endParaRPr lang="zh-CN" altLang="en-US" b="1" dirty="0">
              <a:solidFill>
                <a:schemeClr val="bg1"/>
              </a:solidFill>
              <a:latin typeface="微软雅黑" pitchFamily="34" charset="-122"/>
              <a:ea typeface="微软雅黑" pitchFamily="34" charset="-122"/>
            </a:endParaRPr>
          </a:p>
        </p:txBody>
      </p:sp>
      <p:cxnSp>
        <p:nvCxnSpPr>
          <p:cNvPr id="11" name="Straight Connector 9"/>
          <p:cNvCxnSpPr/>
          <p:nvPr/>
        </p:nvCxnSpPr>
        <p:spPr bwMode="gray">
          <a:xfrm>
            <a:off x="7885650" y="5607883"/>
            <a:ext cx="1581400" cy="0"/>
          </a:xfrm>
          <a:prstGeom prst="line">
            <a:avLst/>
          </a:prstGeom>
          <a:ln w="412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2" name="Group 252"/>
          <p:cNvGrpSpPr/>
          <p:nvPr/>
        </p:nvGrpSpPr>
        <p:grpSpPr>
          <a:xfrm>
            <a:off x="9135177" y="3461206"/>
            <a:ext cx="1398065" cy="1192629"/>
            <a:chOff x="4352052" y="1402869"/>
            <a:chExt cx="4670259" cy="3983479"/>
          </a:xfrm>
          <a:solidFill>
            <a:schemeClr val="accent5">
              <a:lumMod val="20000"/>
              <a:lumOff val="80000"/>
            </a:schemeClr>
          </a:solidFill>
        </p:grpSpPr>
        <p:sp>
          <p:nvSpPr>
            <p:cNvPr id="20" name="Rounded Rectangle 253"/>
            <p:cNvSpPr/>
            <p:nvPr/>
          </p:nvSpPr>
          <p:spPr>
            <a:xfrm rot="21208283">
              <a:off x="5824606" y="1971225"/>
              <a:ext cx="993775" cy="281445"/>
            </a:xfrm>
            <a:prstGeom prst="roundRect">
              <a:avLst>
                <a:gd name="adj" fmla="val 452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21" name="Rounded Rectangle 254"/>
            <p:cNvSpPr/>
            <p:nvPr/>
          </p:nvSpPr>
          <p:spPr>
            <a:xfrm rot="21208283">
              <a:off x="5908889" y="2429942"/>
              <a:ext cx="993775" cy="281445"/>
            </a:xfrm>
            <a:prstGeom prst="roundRect">
              <a:avLst>
                <a:gd name="adj" fmla="val 452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22" name="Rounded Rectangle 255"/>
            <p:cNvSpPr/>
            <p:nvPr/>
          </p:nvSpPr>
          <p:spPr>
            <a:xfrm rot="20839898">
              <a:off x="6883788" y="1961951"/>
              <a:ext cx="303070" cy="575172"/>
            </a:xfrm>
            <a:prstGeom prst="roundRect">
              <a:avLst>
                <a:gd name="adj" fmla="val 391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23" name="Rounded Rectangle 256"/>
            <p:cNvSpPr/>
            <p:nvPr/>
          </p:nvSpPr>
          <p:spPr>
            <a:xfrm rot="20839898">
              <a:off x="7245764" y="1633196"/>
              <a:ext cx="322382" cy="1023120"/>
            </a:xfrm>
            <a:prstGeom prst="roundRect">
              <a:avLst>
                <a:gd name="adj" fmla="val 391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24" name="Trapezoid 257"/>
            <p:cNvSpPr/>
            <p:nvPr/>
          </p:nvSpPr>
          <p:spPr>
            <a:xfrm rot="4273510">
              <a:off x="8013753" y="887777"/>
              <a:ext cx="309284" cy="1339467"/>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25" name="Trapezoid 258"/>
            <p:cNvSpPr/>
            <p:nvPr/>
          </p:nvSpPr>
          <p:spPr>
            <a:xfrm rot="5020106">
              <a:off x="8197936" y="1660300"/>
              <a:ext cx="309284" cy="1339467"/>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26" name="Rounded Rectangle 259"/>
            <p:cNvSpPr/>
            <p:nvPr/>
          </p:nvSpPr>
          <p:spPr>
            <a:xfrm>
              <a:off x="5454424" y="3754842"/>
              <a:ext cx="1434087" cy="880933"/>
            </a:xfrm>
            <a:prstGeom prst="roundRect">
              <a:avLst>
                <a:gd name="adj" fmla="val 3984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27" name="Rounded Rectangle 260"/>
            <p:cNvSpPr/>
            <p:nvPr/>
          </p:nvSpPr>
          <p:spPr>
            <a:xfrm>
              <a:off x="5203254" y="4708790"/>
              <a:ext cx="2012902" cy="677558"/>
            </a:xfrm>
            <a:prstGeom prst="roundRect">
              <a:avLst>
                <a:gd name="adj" fmla="val 3984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28" name="Rounded Rectangle 261"/>
            <p:cNvSpPr/>
            <p:nvPr/>
          </p:nvSpPr>
          <p:spPr>
            <a:xfrm rot="20887805">
              <a:off x="6798984" y="1674657"/>
              <a:ext cx="251940" cy="25194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29" name="Donut 103"/>
            <p:cNvSpPr/>
            <p:nvPr/>
          </p:nvSpPr>
          <p:spPr>
            <a:xfrm rot="21158446">
              <a:off x="4576328" y="1850350"/>
              <a:ext cx="1095776" cy="394889"/>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30" name="Donut 103"/>
            <p:cNvSpPr/>
            <p:nvPr/>
          </p:nvSpPr>
          <p:spPr>
            <a:xfrm rot="21158446">
              <a:off x="4488070" y="1890872"/>
              <a:ext cx="1095776" cy="394889"/>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31" name="Donut 103"/>
            <p:cNvSpPr/>
            <p:nvPr/>
          </p:nvSpPr>
          <p:spPr>
            <a:xfrm rot="12676965">
              <a:off x="4440309" y="2702236"/>
              <a:ext cx="712189" cy="394889"/>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32" name="Donut 103"/>
            <p:cNvSpPr/>
            <p:nvPr/>
          </p:nvSpPr>
          <p:spPr>
            <a:xfrm rot="12676965">
              <a:off x="4352052" y="2742758"/>
              <a:ext cx="712188" cy="394889"/>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33" name="Donut 103"/>
            <p:cNvSpPr/>
            <p:nvPr/>
          </p:nvSpPr>
          <p:spPr>
            <a:xfrm rot="17035397">
              <a:off x="4821517" y="4193606"/>
              <a:ext cx="1095776" cy="394889"/>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34" name="Donut 103"/>
            <p:cNvSpPr/>
            <p:nvPr/>
          </p:nvSpPr>
          <p:spPr>
            <a:xfrm rot="17035397">
              <a:off x="4733259" y="4234128"/>
              <a:ext cx="1095776" cy="394889"/>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35" name="Oval 112"/>
            <p:cNvSpPr/>
            <p:nvPr/>
          </p:nvSpPr>
          <p:spPr>
            <a:xfrm>
              <a:off x="4449745" y="2210673"/>
              <a:ext cx="2192129" cy="1681864"/>
            </a:xfrm>
            <a:custGeom>
              <a:avLst/>
              <a:gdLst/>
              <a:ahLst/>
              <a:cxnLst/>
              <a:rect l="l" t="t" r="r" b="b"/>
              <a:pathLst>
                <a:path w="2192129" h="1681864">
                  <a:moveTo>
                    <a:pt x="1831110" y="1252503"/>
                  </a:moveTo>
                  <a:cubicBezTo>
                    <a:pt x="1759963" y="1252503"/>
                    <a:pt x="1702287" y="1310179"/>
                    <a:pt x="1702287" y="1381326"/>
                  </a:cubicBezTo>
                  <a:cubicBezTo>
                    <a:pt x="1702287" y="1452473"/>
                    <a:pt x="1759963" y="1510149"/>
                    <a:pt x="1831110" y="1510149"/>
                  </a:cubicBezTo>
                  <a:cubicBezTo>
                    <a:pt x="1902257" y="1510149"/>
                    <a:pt x="1959933" y="1452473"/>
                    <a:pt x="1959933" y="1381326"/>
                  </a:cubicBezTo>
                  <a:cubicBezTo>
                    <a:pt x="1959933" y="1310179"/>
                    <a:pt x="1902257" y="1252503"/>
                    <a:pt x="1831110" y="1252503"/>
                  </a:cubicBezTo>
                  <a:close/>
                  <a:moveTo>
                    <a:pt x="311061" y="185416"/>
                  </a:moveTo>
                  <a:cubicBezTo>
                    <a:pt x="239914" y="185416"/>
                    <a:pt x="182238" y="243092"/>
                    <a:pt x="182238" y="314239"/>
                  </a:cubicBezTo>
                  <a:cubicBezTo>
                    <a:pt x="182238" y="385386"/>
                    <a:pt x="239914" y="443062"/>
                    <a:pt x="311061" y="443062"/>
                  </a:cubicBezTo>
                  <a:cubicBezTo>
                    <a:pt x="382208" y="443062"/>
                    <a:pt x="439884" y="385386"/>
                    <a:pt x="439884" y="314239"/>
                  </a:cubicBezTo>
                  <a:cubicBezTo>
                    <a:pt x="439884" y="243092"/>
                    <a:pt x="382208" y="185416"/>
                    <a:pt x="311061" y="185416"/>
                  </a:cubicBezTo>
                  <a:close/>
                  <a:moveTo>
                    <a:pt x="305574" y="0"/>
                  </a:moveTo>
                  <a:cubicBezTo>
                    <a:pt x="364293" y="78"/>
                    <a:pt x="423619" y="17089"/>
                    <a:pt x="475891" y="52504"/>
                  </a:cubicBezTo>
                  <a:lnTo>
                    <a:pt x="2058237" y="1124583"/>
                  </a:lnTo>
                  <a:cubicBezTo>
                    <a:pt x="2197627" y="1219024"/>
                    <a:pt x="2234066" y="1408581"/>
                    <a:pt x="2139626" y="1547971"/>
                  </a:cubicBezTo>
                  <a:lnTo>
                    <a:pt x="2139625" y="1547971"/>
                  </a:lnTo>
                  <a:cubicBezTo>
                    <a:pt x="2045184" y="1687362"/>
                    <a:pt x="1855627" y="1723801"/>
                    <a:pt x="1716237" y="1629360"/>
                  </a:cubicBezTo>
                  <a:lnTo>
                    <a:pt x="133892" y="557280"/>
                  </a:lnTo>
                  <a:cubicBezTo>
                    <a:pt x="11925" y="474645"/>
                    <a:pt x="-31219" y="319186"/>
                    <a:pt x="23168" y="188231"/>
                  </a:cubicBezTo>
                  <a:lnTo>
                    <a:pt x="52503" y="133893"/>
                  </a:lnTo>
                  <a:lnTo>
                    <a:pt x="52503" y="133893"/>
                  </a:lnTo>
                  <a:lnTo>
                    <a:pt x="52503" y="133892"/>
                  </a:lnTo>
                  <a:lnTo>
                    <a:pt x="52503" y="133893"/>
                  </a:lnTo>
                  <a:lnTo>
                    <a:pt x="92093" y="86502"/>
                  </a:lnTo>
                  <a:cubicBezTo>
                    <a:pt x="150068" y="29894"/>
                    <a:pt x="227281" y="-104"/>
                    <a:pt x="3055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36" name="Donut 103"/>
            <p:cNvSpPr/>
            <p:nvPr/>
          </p:nvSpPr>
          <p:spPr>
            <a:xfrm rot="10800000">
              <a:off x="7073509" y="2373726"/>
              <a:ext cx="497968" cy="435411"/>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37" name="Donut 103"/>
            <p:cNvSpPr/>
            <p:nvPr/>
          </p:nvSpPr>
          <p:spPr>
            <a:xfrm rot="10800000">
              <a:off x="6985253" y="2414248"/>
              <a:ext cx="497967" cy="435411"/>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38" name="Oval 19"/>
            <p:cNvSpPr/>
            <p:nvPr/>
          </p:nvSpPr>
          <p:spPr>
            <a:xfrm>
              <a:off x="4467292" y="2182973"/>
              <a:ext cx="1616202" cy="613857"/>
            </a:xfrm>
            <a:custGeom>
              <a:avLst/>
              <a:gdLst/>
              <a:ahLst/>
              <a:cxnLst/>
              <a:rect l="l" t="t" r="r" b="b"/>
              <a:pathLst>
                <a:path w="1616202" h="613857">
                  <a:moveTo>
                    <a:pt x="298407" y="205100"/>
                  </a:moveTo>
                  <a:cubicBezTo>
                    <a:pt x="213022" y="205100"/>
                    <a:pt x="143803" y="274319"/>
                    <a:pt x="143803" y="359704"/>
                  </a:cubicBezTo>
                  <a:cubicBezTo>
                    <a:pt x="143803" y="445089"/>
                    <a:pt x="213022" y="514308"/>
                    <a:pt x="298407" y="514308"/>
                  </a:cubicBezTo>
                  <a:cubicBezTo>
                    <a:pt x="383792" y="514308"/>
                    <a:pt x="453011" y="445089"/>
                    <a:pt x="453011" y="359704"/>
                  </a:cubicBezTo>
                  <a:cubicBezTo>
                    <a:pt x="453011" y="274319"/>
                    <a:pt x="383792" y="205100"/>
                    <a:pt x="298407" y="205100"/>
                  </a:cubicBezTo>
                  <a:close/>
                  <a:moveTo>
                    <a:pt x="1413491" y="833"/>
                  </a:moveTo>
                  <a:cubicBezTo>
                    <a:pt x="1513906" y="9682"/>
                    <a:pt x="1597648" y="88050"/>
                    <a:pt x="1609556" y="192102"/>
                  </a:cubicBezTo>
                  <a:lnTo>
                    <a:pt x="1614777" y="237718"/>
                  </a:lnTo>
                  <a:cubicBezTo>
                    <a:pt x="1628386" y="356634"/>
                    <a:pt x="1543017" y="464069"/>
                    <a:pt x="1424100" y="477678"/>
                  </a:cubicBezTo>
                  <a:lnTo>
                    <a:pt x="246605" y="612432"/>
                  </a:lnTo>
                  <a:cubicBezTo>
                    <a:pt x="127688" y="626041"/>
                    <a:pt x="20254" y="540672"/>
                    <a:pt x="6645" y="421755"/>
                  </a:cubicBezTo>
                  <a:lnTo>
                    <a:pt x="1425" y="376139"/>
                  </a:lnTo>
                  <a:cubicBezTo>
                    <a:pt x="-12184" y="257223"/>
                    <a:pt x="73185" y="149788"/>
                    <a:pt x="192102" y="136179"/>
                  </a:cubicBezTo>
                  <a:lnTo>
                    <a:pt x="1369597" y="1425"/>
                  </a:lnTo>
                  <a:cubicBezTo>
                    <a:pt x="1384461" y="-276"/>
                    <a:pt x="1399146" y="-431"/>
                    <a:pt x="1413491" y="8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39" name="Oval 116"/>
            <p:cNvSpPr/>
            <p:nvPr/>
          </p:nvSpPr>
          <p:spPr>
            <a:xfrm>
              <a:off x="5824170" y="3223169"/>
              <a:ext cx="880933" cy="927717"/>
            </a:xfrm>
            <a:custGeom>
              <a:avLst/>
              <a:gdLst/>
              <a:ahLst/>
              <a:cxnLst/>
              <a:rect l="l" t="t" r="r" b="b"/>
              <a:pathLst>
                <a:path w="880933" h="927717">
                  <a:moveTo>
                    <a:pt x="437871" y="191905"/>
                  </a:moveTo>
                  <a:cubicBezTo>
                    <a:pt x="352486" y="191905"/>
                    <a:pt x="283267" y="261124"/>
                    <a:pt x="283267" y="346509"/>
                  </a:cubicBezTo>
                  <a:cubicBezTo>
                    <a:pt x="283267" y="431894"/>
                    <a:pt x="352486" y="501113"/>
                    <a:pt x="437871" y="501113"/>
                  </a:cubicBezTo>
                  <a:cubicBezTo>
                    <a:pt x="523256" y="501113"/>
                    <a:pt x="592475" y="431894"/>
                    <a:pt x="592475" y="346509"/>
                  </a:cubicBezTo>
                  <a:cubicBezTo>
                    <a:pt x="592475" y="261124"/>
                    <a:pt x="523256" y="191905"/>
                    <a:pt x="437871" y="191905"/>
                  </a:cubicBezTo>
                  <a:close/>
                  <a:moveTo>
                    <a:pt x="351034" y="0"/>
                  </a:moveTo>
                  <a:lnTo>
                    <a:pt x="529899" y="0"/>
                  </a:lnTo>
                  <a:cubicBezTo>
                    <a:pt x="723770" y="0"/>
                    <a:pt x="880933" y="157163"/>
                    <a:pt x="880933" y="351034"/>
                  </a:cubicBezTo>
                  <a:lnTo>
                    <a:pt x="880933" y="576683"/>
                  </a:lnTo>
                  <a:cubicBezTo>
                    <a:pt x="880933" y="770554"/>
                    <a:pt x="723770" y="927717"/>
                    <a:pt x="529899" y="927717"/>
                  </a:cubicBezTo>
                  <a:lnTo>
                    <a:pt x="351034" y="927717"/>
                  </a:lnTo>
                  <a:cubicBezTo>
                    <a:pt x="157163" y="927717"/>
                    <a:pt x="0" y="770554"/>
                    <a:pt x="0" y="576683"/>
                  </a:cubicBezTo>
                  <a:lnTo>
                    <a:pt x="0" y="351034"/>
                  </a:lnTo>
                  <a:cubicBezTo>
                    <a:pt x="0" y="157163"/>
                    <a:pt x="157163" y="0"/>
                    <a:pt x="35103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grpSp>
        <p:nvGrpSpPr>
          <p:cNvPr id="40" name="Group 5"/>
          <p:cNvGrpSpPr/>
          <p:nvPr/>
        </p:nvGrpSpPr>
        <p:grpSpPr>
          <a:xfrm>
            <a:off x="2975846" y="2162495"/>
            <a:ext cx="2384536" cy="2167473"/>
            <a:chOff x="3519818" y="1344060"/>
            <a:chExt cx="2384847" cy="2167473"/>
          </a:xfrm>
        </p:grpSpPr>
        <p:sp>
          <p:nvSpPr>
            <p:cNvPr id="41" name="Rounded Rectangle 39"/>
            <p:cNvSpPr/>
            <p:nvPr/>
          </p:nvSpPr>
          <p:spPr>
            <a:xfrm>
              <a:off x="3519818" y="1344060"/>
              <a:ext cx="2384847" cy="1363037"/>
            </a:xfrm>
            <a:prstGeom prst="roundRect">
              <a:avLst/>
            </a:prstGeom>
            <a:solidFill>
              <a:schemeClr val="bg1"/>
            </a:solidFill>
            <a:ln w="825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42" name="Isosceles Triangle 4"/>
            <p:cNvSpPr/>
            <p:nvPr/>
          </p:nvSpPr>
          <p:spPr>
            <a:xfrm rot="10800000">
              <a:off x="4586238" y="2691972"/>
              <a:ext cx="197563" cy="81956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sp>
        <p:nvSpPr>
          <p:cNvPr id="43" name="Title 1"/>
          <p:cNvSpPr>
            <a:spLocks noGrp="1"/>
          </p:cNvSpPr>
          <p:nvPr>
            <p:ph type="title"/>
          </p:nvPr>
        </p:nvSpPr>
        <p:spPr>
          <a:xfrm>
            <a:off x="306792" y="1007943"/>
            <a:ext cx="12178254" cy="639762"/>
          </a:xfrm>
        </p:spPr>
        <p:txBody>
          <a:bodyPr/>
          <a:lstStyle/>
          <a:p>
            <a:r>
              <a:rPr lang="zh-CN" altLang="en-US" sz="3000" dirty="0" smtClean="0">
                <a:latin typeface="微软雅黑" panose="020B0503020204020204" pitchFamily="34" charset="-122"/>
              </a:rPr>
              <a:t>案例</a:t>
            </a:r>
            <a:r>
              <a:rPr lang="en-US" sz="3000" dirty="0" smtClean="0">
                <a:latin typeface="微软雅黑" panose="020B0503020204020204" pitchFamily="34" charset="-122"/>
              </a:rPr>
              <a:t>: </a:t>
            </a:r>
            <a:r>
              <a:rPr lang="zh-CN" altLang="en-US" sz="3000" dirty="0" smtClean="0">
                <a:latin typeface="微软雅黑" panose="020B0503020204020204" pitchFamily="34" charset="-122"/>
              </a:rPr>
              <a:t>消除宕机时间</a:t>
            </a:r>
            <a:r>
              <a:rPr lang="en-US" sz="3000" dirty="0" smtClean="0">
                <a:latin typeface="微软雅黑" panose="020B0503020204020204" pitchFamily="34" charset="-122"/>
              </a:rPr>
              <a:t>, </a:t>
            </a:r>
            <a:r>
              <a:rPr lang="zh-CN" altLang="en-US" sz="3000" dirty="0" smtClean="0">
                <a:latin typeface="微软雅黑" panose="020B0503020204020204" pitchFamily="34" charset="-122"/>
              </a:rPr>
              <a:t>提升服务可靠性</a:t>
            </a:r>
            <a:endParaRPr lang="en-US" sz="3000" dirty="0">
              <a:latin typeface="微软雅黑" panose="020B0503020204020204" pitchFamily="34" charset="-122"/>
            </a:endParaRPr>
          </a:p>
        </p:txBody>
      </p:sp>
      <p:grpSp>
        <p:nvGrpSpPr>
          <p:cNvPr id="44" name="Group 8"/>
          <p:cNvGrpSpPr/>
          <p:nvPr/>
        </p:nvGrpSpPr>
        <p:grpSpPr>
          <a:xfrm>
            <a:off x="1422027" y="2273952"/>
            <a:ext cx="1149076" cy="1149226"/>
            <a:chOff x="5743389" y="2300112"/>
            <a:chExt cx="2271954" cy="2271954"/>
          </a:xfrm>
          <a:solidFill>
            <a:schemeClr val="tx1">
              <a:lumMod val="50000"/>
              <a:lumOff val="50000"/>
            </a:schemeClr>
          </a:solidFill>
        </p:grpSpPr>
        <p:sp>
          <p:nvSpPr>
            <p:cNvPr id="45" name="Donut 2"/>
            <p:cNvSpPr/>
            <p:nvPr/>
          </p:nvSpPr>
          <p:spPr>
            <a:xfrm>
              <a:off x="5743389" y="2300112"/>
              <a:ext cx="2271954" cy="2271954"/>
            </a:xfrm>
            <a:prstGeom prst="donut">
              <a:avLst>
                <a:gd name="adj" fmla="val 82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46" name="Isosceles Triangle 3"/>
            <p:cNvSpPr/>
            <p:nvPr/>
          </p:nvSpPr>
          <p:spPr>
            <a:xfrm>
              <a:off x="6801753" y="2455333"/>
              <a:ext cx="155227" cy="10301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sp>
        <p:nvSpPr>
          <p:cNvPr id="47" name="TextBox 78"/>
          <p:cNvSpPr txBox="1"/>
          <p:nvPr/>
        </p:nvSpPr>
        <p:spPr>
          <a:xfrm>
            <a:off x="2865009" y="6060607"/>
            <a:ext cx="2706614" cy="369332"/>
          </a:xfrm>
          <a:prstGeom prst="rect">
            <a:avLst/>
          </a:prstGeom>
          <a:noFill/>
        </p:spPr>
        <p:txBody>
          <a:bodyPr wrap="square" rtlCol="0">
            <a:spAutoFit/>
          </a:bodyPr>
          <a:lstStyle/>
          <a:p>
            <a:pPr algn="ctr"/>
            <a:r>
              <a:rPr lang="en-US" dirty="0" smtClean="0">
                <a:latin typeface="微软雅黑" panose="020B0503020204020204" pitchFamily="34" charset="-122"/>
                <a:ea typeface="微软雅黑" panose="020B0503020204020204" pitchFamily="34" charset="-122"/>
              </a:rPr>
              <a:t>ABB </a:t>
            </a:r>
            <a:r>
              <a:rPr lang="zh-CN" altLang="en-US" dirty="0" smtClean="0">
                <a:latin typeface="微软雅黑" panose="020B0503020204020204" pitchFamily="34" charset="-122"/>
                <a:ea typeface="微软雅黑" panose="020B0503020204020204" pitchFamily="34" charset="-122"/>
              </a:rPr>
              <a:t>在</a:t>
            </a:r>
            <a:r>
              <a:rPr lang="en-US"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瑞典</a:t>
            </a:r>
            <a:endParaRPr lang="en-US" dirty="0">
              <a:latin typeface="微软雅黑" panose="020B0503020204020204" pitchFamily="34" charset="-122"/>
              <a:ea typeface="微软雅黑" panose="020B0503020204020204" pitchFamily="34" charset="-122"/>
            </a:endParaRPr>
          </a:p>
        </p:txBody>
      </p:sp>
      <p:sp>
        <p:nvSpPr>
          <p:cNvPr id="48" name="TextBox 79"/>
          <p:cNvSpPr txBox="1"/>
          <p:nvPr/>
        </p:nvSpPr>
        <p:spPr>
          <a:xfrm>
            <a:off x="7603126" y="6035212"/>
            <a:ext cx="3556036" cy="369332"/>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客户在墨西哥</a:t>
            </a:r>
            <a:endParaRPr lang="en-US" dirty="0">
              <a:latin typeface="微软雅黑" panose="020B0503020204020204" pitchFamily="34" charset="-122"/>
              <a:ea typeface="微软雅黑" panose="020B0503020204020204" pitchFamily="34" charset="-122"/>
            </a:endParaRPr>
          </a:p>
        </p:txBody>
      </p:sp>
      <p:grpSp>
        <p:nvGrpSpPr>
          <p:cNvPr id="49" name="Group 225"/>
          <p:cNvGrpSpPr/>
          <p:nvPr/>
        </p:nvGrpSpPr>
        <p:grpSpPr>
          <a:xfrm>
            <a:off x="3201938" y="2383102"/>
            <a:ext cx="2211355" cy="735186"/>
            <a:chOff x="5289450" y="3780424"/>
            <a:chExt cx="2211643" cy="735186"/>
          </a:xfrm>
        </p:grpSpPr>
        <p:grpSp>
          <p:nvGrpSpPr>
            <p:cNvPr id="50" name="Group 226"/>
            <p:cNvGrpSpPr/>
            <p:nvPr/>
          </p:nvGrpSpPr>
          <p:grpSpPr bwMode="gray">
            <a:xfrm>
              <a:off x="5289450" y="3959459"/>
              <a:ext cx="556151" cy="556151"/>
              <a:chOff x="1601360" y="5176731"/>
              <a:chExt cx="762000" cy="761999"/>
            </a:xfrm>
          </p:grpSpPr>
          <p:sp>
            <p:nvSpPr>
              <p:cNvPr id="52" name="Oval 228"/>
              <p:cNvSpPr/>
              <p:nvPr/>
            </p:nvSpPr>
            <p:spPr bwMode="gray">
              <a:xfrm>
                <a:off x="1601360" y="5176731"/>
                <a:ext cx="762000" cy="761999"/>
              </a:xfrm>
              <a:prstGeom prst="ellipse">
                <a:avLst/>
              </a:prstGeom>
              <a:gradFill flip="none" rotWithShape="1">
                <a:gsLst>
                  <a:gs pos="60000">
                    <a:schemeClr val="accent3"/>
                  </a:gs>
                  <a:gs pos="0">
                    <a:schemeClr val="accent3">
                      <a:lumMod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53" name="Group 5"/>
              <p:cNvGrpSpPr>
                <a:grpSpLocks noChangeAspect="1"/>
              </p:cNvGrpSpPr>
              <p:nvPr/>
            </p:nvGrpSpPr>
            <p:grpSpPr bwMode="gray">
              <a:xfrm>
                <a:off x="1752609" y="5351464"/>
                <a:ext cx="490540" cy="428625"/>
                <a:chOff x="1112" y="3391"/>
                <a:chExt cx="309" cy="270"/>
              </a:xfrm>
            </p:grpSpPr>
            <p:sp>
              <p:nvSpPr>
                <p:cNvPr id="54"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55" name="Freeform 6"/>
                <p:cNvSpPr>
                  <a:spLocks/>
                </p:cNvSpPr>
                <p:nvPr/>
              </p:nvSpPr>
              <p:spPr bwMode="gray">
                <a:xfrm>
                  <a:off x="1112"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grpSp>
        <p:sp>
          <p:nvSpPr>
            <p:cNvPr id="51" name="TextBox 227"/>
            <p:cNvSpPr txBox="1"/>
            <p:nvPr/>
          </p:nvSpPr>
          <p:spPr>
            <a:xfrm>
              <a:off x="5892757" y="3780424"/>
              <a:ext cx="1608336"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正常运行</a:t>
              </a:r>
              <a:endParaRPr lang="en-US" dirty="0">
                <a:latin typeface="微软雅黑" panose="020B0503020204020204" pitchFamily="34" charset="-122"/>
                <a:ea typeface="微软雅黑" panose="020B0503020204020204" pitchFamily="34" charset="-122"/>
              </a:endParaRPr>
            </a:p>
          </p:txBody>
        </p:sp>
      </p:grpSp>
      <p:grpSp>
        <p:nvGrpSpPr>
          <p:cNvPr id="56" name="Group 12"/>
          <p:cNvGrpSpPr/>
          <p:nvPr/>
        </p:nvGrpSpPr>
        <p:grpSpPr>
          <a:xfrm>
            <a:off x="1860214" y="1848127"/>
            <a:ext cx="285624" cy="403412"/>
            <a:chOff x="1933036" y="948687"/>
            <a:chExt cx="285661" cy="403412"/>
          </a:xfrm>
        </p:grpSpPr>
        <p:sp>
          <p:nvSpPr>
            <p:cNvPr id="57" name="Rectangle 10"/>
            <p:cNvSpPr/>
            <p:nvPr/>
          </p:nvSpPr>
          <p:spPr>
            <a:xfrm>
              <a:off x="1933036" y="1195293"/>
              <a:ext cx="285661" cy="15680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58" name="Donut 11"/>
            <p:cNvSpPr/>
            <p:nvPr/>
          </p:nvSpPr>
          <p:spPr>
            <a:xfrm>
              <a:off x="1958127" y="948687"/>
              <a:ext cx="246606" cy="246606"/>
            </a:xfrm>
            <a:prstGeom prst="donut">
              <a:avLst>
                <a:gd name="adj" fmla="val 9854"/>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grpSp>
      <p:sp>
        <p:nvSpPr>
          <p:cNvPr id="59" name="TextBox 18"/>
          <p:cNvSpPr txBox="1"/>
          <p:nvPr/>
        </p:nvSpPr>
        <p:spPr>
          <a:xfrm>
            <a:off x="1660493" y="2975264"/>
            <a:ext cx="671144" cy="261610"/>
          </a:xfrm>
          <a:prstGeom prst="rect">
            <a:avLst/>
          </a:prstGeom>
          <a:noFill/>
        </p:spPr>
        <p:txBody>
          <a:bodyPr wrap="square" rtlCol="0">
            <a:spAutoFit/>
          </a:bodyPr>
          <a:lstStyle/>
          <a:p>
            <a:pPr algn="ctr"/>
            <a:r>
              <a:rPr lang="en-US" sz="1100" dirty="0" smtClean="0">
                <a:latin typeface="微软雅黑" panose="020B0503020204020204" pitchFamily="34" charset="-122"/>
                <a:ea typeface="微软雅黑" panose="020B0503020204020204" pitchFamily="34" charset="-122"/>
              </a:rPr>
              <a:t>1 min.</a:t>
            </a:r>
            <a:endParaRPr lang="en-US" sz="1100" dirty="0">
              <a:latin typeface="微软雅黑" panose="020B0503020204020204" pitchFamily="34" charset="-122"/>
              <a:ea typeface="微软雅黑" panose="020B0503020204020204" pitchFamily="34" charset="-122"/>
            </a:endParaRPr>
          </a:p>
        </p:txBody>
      </p:sp>
      <p:sp>
        <p:nvSpPr>
          <p:cNvPr id="60" name="Rectangle 131"/>
          <p:cNvSpPr/>
          <p:nvPr/>
        </p:nvSpPr>
        <p:spPr>
          <a:xfrm>
            <a:off x="87537" y="5458059"/>
            <a:ext cx="2155666" cy="1406687"/>
          </a:xfrm>
          <a:prstGeom prst="rect">
            <a:avLst/>
          </a:prstGeom>
          <a:gradFill flip="none" rotWithShape="1">
            <a:gsLst>
              <a:gs pos="100000">
                <a:schemeClr val="bg1">
                  <a:lumMod val="75000"/>
                </a:schemeClr>
              </a:gs>
              <a:gs pos="0">
                <a:srgbClr val="FFFFFF">
                  <a:alpha val="0"/>
                </a:srgbClr>
              </a:gs>
            </a:gsLst>
            <a:lin ang="0" scaled="1"/>
            <a:tileRect/>
          </a:gradFill>
          <a:ln w="19050">
            <a:gradFill flip="none" rotWithShape="1">
              <a:gsLst>
                <a:gs pos="100000">
                  <a:schemeClr val="bg1">
                    <a:lumMod val="65000"/>
                  </a:schemeClr>
                </a:gs>
                <a:gs pos="0">
                  <a:prstClr val="white">
                    <a:alpha val="49000"/>
                  </a:prst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pic>
        <p:nvPicPr>
          <p:cNvPr id="61" name="Picture 19" descr="ABBcolorlogo.png"/>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676143" y="5882183"/>
            <a:ext cx="1129633" cy="454736"/>
          </a:xfrm>
          <a:prstGeom prst="rect">
            <a:avLst/>
          </a:prstGeom>
        </p:spPr>
      </p:pic>
      <p:cxnSp>
        <p:nvCxnSpPr>
          <p:cNvPr id="62" name="Straight Connector 22"/>
          <p:cNvCxnSpPr/>
          <p:nvPr/>
        </p:nvCxnSpPr>
        <p:spPr bwMode="gray">
          <a:xfrm>
            <a:off x="3068515" y="5153127"/>
            <a:ext cx="1797531" cy="0"/>
          </a:xfrm>
          <a:prstGeom prst="line">
            <a:avLst/>
          </a:prstGeom>
          <a:ln w="3810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3" name="Rectangle 38"/>
          <p:cNvSpPr/>
          <p:nvPr/>
        </p:nvSpPr>
        <p:spPr>
          <a:xfrm>
            <a:off x="2363674" y="4540691"/>
            <a:ext cx="2502372" cy="11617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64" name="Rectangle 299"/>
          <p:cNvSpPr/>
          <p:nvPr/>
        </p:nvSpPr>
        <p:spPr>
          <a:xfrm>
            <a:off x="7885649" y="4603265"/>
            <a:ext cx="2596689" cy="13487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65" name="Group 273"/>
          <p:cNvGrpSpPr/>
          <p:nvPr/>
        </p:nvGrpSpPr>
        <p:grpSpPr>
          <a:xfrm flipH="1">
            <a:off x="7702950" y="3890691"/>
            <a:ext cx="1857284" cy="1584369"/>
            <a:chOff x="4352052" y="1402869"/>
            <a:chExt cx="4670259" cy="3983479"/>
          </a:xfrm>
          <a:solidFill>
            <a:schemeClr val="accent5">
              <a:lumMod val="40000"/>
              <a:lumOff val="60000"/>
            </a:schemeClr>
          </a:solidFill>
        </p:grpSpPr>
        <p:sp>
          <p:nvSpPr>
            <p:cNvPr id="66" name="Rounded Rectangle 274"/>
            <p:cNvSpPr/>
            <p:nvPr/>
          </p:nvSpPr>
          <p:spPr>
            <a:xfrm rot="21208283">
              <a:off x="5824606" y="1971225"/>
              <a:ext cx="993775" cy="281445"/>
            </a:xfrm>
            <a:prstGeom prst="roundRect">
              <a:avLst>
                <a:gd name="adj" fmla="val 452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67" name="Rounded Rectangle 275"/>
            <p:cNvSpPr/>
            <p:nvPr/>
          </p:nvSpPr>
          <p:spPr>
            <a:xfrm rot="21208283">
              <a:off x="5908889" y="2429942"/>
              <a:ext cx="993775" cy="281445"/>
            </a:xfrm>
            <a:prstGeom prst="roundRect">
              <a:avLst>
                <a:gd name="adj" fmla="val 452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68" name="Rounded Rectangle 276"/>
            <p:cNvSpPr/>
            <p:nvPr/>
          </p:nvSpPr>
          <p:spPr>
            <a:xfrm rot="20839898">
              <a:off x="6883788" y="1961951"/>
              <a:ext cx="303070" cy="575172"/>
            </a:xfrm>
            <a:prstGeom prst="roundRect">
              <a:avLst>
                <a:gd name="adj" fmla="val 391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69" name="Rounded Rectangle 277"/>
            <p:cNvSpPr/>
            <p:nvPr/>
          </p:nvSpPr>
          <p:spPr>
            <a:xfrm rot="20839898">
              <a:off x="7245764" y="1633196"/>
              <a:ext cx="322382" cy="1023120"/>
            </a:xfrm>
            <a:prstGeom prst="roundRect">
              <a:avLst>
                <a:gd name="adj" fmla="val 391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70" name="Trapezoid 278"/>
            <p:cNvSpPr/>
            <p:nvPr/>
          </p:nvSpPr>
          <p:spPr>
            <a:xfrm rot="4273510">
              <a:off x="8013753" y="887777"/>
              <a:ext cx="309284" cy="1339467"/>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71" name="Trapezoid 279"/>
            <p:cNvSpPr/>
            <p:nvPr/>
          </p:nvSpPr>
          <p:spPr>
            <a:xfrm rot="5020106">
              <a:off x="8197936" y="1660300"/>
              <a:ext cx="309284" cy="1339467"/>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72" name="Rounded Rectangle 280"/>
            <p:cNvSpPr/>
            <p:nvPr/>
          </p:nvSpPr>
          <p:spPr>
            <a:xfrm>
              <a:off x="5454424" y="3754842"/>
              <a:ext cx="1434087" cy="880933"/>
            </a:xfrm>
            <a:prstGeom prst="roundRect">
              <a:avLst>
                <a:gd name="adj" fmla="val 3984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73" name="Rounded Rectangle 281"/>
            <p:cNvSpPr/>
            <p:nvPr/>
          </p:nvSpPr>
          <p:spPr>
            <a:xfrm>
              <a:off x="5203254" y="4708790"/>
              <a:ext cx="2012902" cy="677558"/>
            </a:xfrm>
            <a:prstGeom prst="roundRect">
              <a:avLst>
                <a:gd name="adj" fmla="val 3984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74" name="Rounded Rectangle 282"/>
            <p:cNvSpPr/>
            <p:nvPr/>
          </p:nvSpPr>
          <p:spPr>
            <a:xfrm rot="20887805">
              <a:off x="6798984" y="1674657"/>
              <a:ext cx="251940" cy="25194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75" name="Donut 103"/>
            <p:cNvSpPr/>
            <p:nvPr/>
          </p:nvSpPr>
          <p:spPr>
            <a:xfrm rot="21158446">
              <a:off x="4576328" y="1850350"/>
              <a:ext cx="1095776" cy="394889"/>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76" name="Donut 103"/>
            <p:cNvSpPr/>
            <p:nvPr/>
          </p:nvSpPr>
          <p:spPr>
            <a:xfrm rot="21158446">
              <a:off x="4488070" y="1890872"/>
              <a:ext cx="1095776" cy="394889"/>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77" name="Donut 103"/>
            <p:cNvSpPr/>
            <p:nvPr/>
          </p:nvSpPr>
          <p:spPr>
            <a:xfrm rot="12676965">
              <a:off x="4440309" y="2702236"/>
              <a:ext cx="712189" cy="394889"/>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78" name="Donut 103"/>
            <p:cNvSpPr/>
            <p:nvPr/>
          </p:nvSpPr>
          <p:spPr>
            <a:xfrm rot="12676965">
              <a:off x="4352052" y="2742758"/>
              <a:ext cx="712188" cy="394889"/>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79" name="Donut 103"/>
            <p:cNvSpPr/>
            <p:nvPr/>
          </p:nvSpPr>
          <p:spPr>
            <a:xfrm rot="17035397">
              <a:off x="4821517" y="4193606"/>
              <a:ext cx="1095776" cy="394889"/>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80" name="Donut 103"/>
            <p:cNvSpPr/>
            <p:nvPr/>
          </p:nvSpPr>
          <p:spPr>
            <a:xfrm rot="17035397">
              <a:off x="4733259" y="4234128"/>
              <a:ext cx="1095776" cy="394889"/>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81" name="Oval 112"/>
            <p:cNvSpPr/>
            <p:nvPr/>
          </p:nvSpPr>
          <p:spPr>
            <a:xfrm>
              <a:off x="4449745" y="2210673"/>
              <a:ext cx="2192129" cy="1681864"/>
            </a:xfrm>
            <a:custGeom>
              <a:avLst/>
              <a:gdLst/>
              <a:ahLst/>
              <a:cxnLst/>
              <a:rect l="l" t="t" r="r" b="b"/>
              <a:pathLst>
                <a:path w="2192129" h="1681864">
                  <a:moveTo>
                    <a:pt x="1831110" y="1252503"/>
                  </a:moveTo>
                  <a:cubicBezTo>
                    <a:pt x="1759963" y="1252503"/>
                    <a:pt x="1702287" y="1310179"/>
                    <a:pt x="1702287" y="1381326"/>
                  </a:cubicBezTo>
                  <a:cubicBezTo>
                    <a:pt x="1702287" y="1452473"/>
                    <a:pt x="1759963" y="1510149"/>
                    <a:pt x="1831110" y="1510149"/>
                  </a:cubicBezTo>
                  <a:cubicBezTo>
                    <a:pt x="1902257" y="1510149"/>
                    <a:pt x="1959933" y="1452473"/>
                    <a:pt x="1959933" y="1381326"/>
                  </a:cubicBezTo>
                  <a:cubicBezTo>
                    <a:pt x="1959933" y="1310179"/>
                    <a:pt x="1902257" y="1252503"/>
                    <a:pt x="1831110" y="1252503"/>
                  </a:cubicBezTo>
                  <a:close/>
                  <a:moveTo>
                    <a:pt x="311061" y="185416"/>
                  </a:moveTo>
                  <a:cubicBezTo>
                    <a:pt x="239914" y="185416"/>
                    <a:pt x="182238" y="243092"/>
                    <a:pt x="182238" y="314239"/>
                  </a:cubicBezTo>
                  <a:cubicBezTo>
                    <a:pt x="182238" y="385386"/>
                    <a:pt x="239914" y="443062"/>
                    <a:pt x="311061" y="443062"/>
                  </a:cubicBezTo>
                  <a:cubicBezTo>
                    <a:pt x="382208" y="443062"/>
                    <a:pt x="439884" y="385386"/>
                    <a:pt x="439884" y="314239"/>
                  </a:cubicBezTo>
                  <a:cubicBezTo>
                    <a:pt x="439884" y="243092"/>
                    <a:pt x="382208" y="185416"/>
                    <a:pt x="311061" y="185416"/>
                  </a:cubicBezTo>
                  <a:close/>
                  <a:moveTo>
                    <a:pt x="305574" y="0"/>
                  </a:moveTo>
                  <a:cubicBezTo>
                    <a:pt x="364293" y="78"/>
                    <a:pt x="423619" y="17089"/>
                    <a:pt x="475891" y="52504"/>
                  </a:cubicBezTo>
                  <a:lnTo>
                    <a:pt x="2058237" y="1124583"/>
                  </a:lnTo>
                  <a:cubicBezTo>
                    <a:pt x="2197627" y="1219024"/>
                    <a:pt x="2234066" y="1408581"/>
                    <a:pt x="2139626" y="1547971"/>
                  </a:cubicBezTo>
                  <a:lnTo>
                    <a:pt x="2139625" y="1547971"/>
                  </a:lnTo>
                  <a:cubicBezTo>
                    <a:pt x="2045184" y="1687362"/>
                    <a:pt x="1855627" y="1723801"/>
                    <a:pt x="1716237" y="1629360"/>
                  </a:cubicBezTo>
                  <a:lnTo>
                    <a:pt x="133892" y="557280"/>
                  </a:lnTo>
                  <a:cubicBezTo>
                    <a:pt x="11925" y="474645"/>
                    <a:pt x="-31219" y="319186"/>
                    <a:pt x="23168" y="188231"/>
                  </a:cubicBezTo>
                  <a:lnTo>
                    <a:pt x="52503" y="133893"/>
                  </a:lnTo>
                  <a:lnTo>
                    <a:pt x="52503" y="133893"/>
                  </a:lnTo>
                  <a:lnTo>
                    <a:pt x="52503" y="133892"/>
                  </a:lnTo>
                  <a:lnTo>
                    <a:pt x="52503" y="133893"/>
                  </a:lnTo>
                  <a:lnTo>
                    <a:pt x="92093" y="86502"/>
                  </a:lnTo>
                  <a:cubicBezTo>
                    <a:pt x="150068" y="29894"/>
                    <a:pt x="227281" y="-104"/>
                    <a:pt x="3055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82" name="Donut 103"/>
            <p:cNvSpPr/>
            <p:nvPr/>
          </p:nvSpPr>
          <p:spPr>
            <a:xfrm rot="10800000">
              <a:off x="7073509" y="2373726"/>
              <a:ext cx="497968" cy="435411"/>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83" name="Donut 103"/>
            <p:cNvSpPr/>
            <p:nvPr/>
          </p:nvSpPr>
          <p:spPr>
            <a:xfrm rot="10800000">
              <a:off x="6985253" y="2414248"/>
              <a:ext cx="497967" cy="435411"/>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84" name="Oval 19"/>
            <p:cNvSpPr/>
            <p:nvPr/>
          </p:nvSpPr>
          <p:spPr>
            <a:xfrm>
              <a:off x="4467292" y="2182973"/>
              <a:ext cx="1616202" cy="613857"/>
            </a:xfrm>
            <a:custGeom>
              <a:avLst/>
              <a:gdLst/>
              <a:ahLst/>
              <a:cxnLst/>
              <a:rect l="l" t="t" r="r" b="b"/>
              <a:pathLst>
                <a:path w="1616202" h="613857">
                  <a:moveTo>
                    <a:pt x="298407" y="205100"/>
                  </a:moveTo>
                  <a:cubicBezTo>
                    <a:pt x="213022" y="205100"/>
                    <a:pt x="143803" y="274319"/>
                    <a:pt x="143803" y="359704"/>
                  </a:cubicBezTo>
                  <a:cubicBezTo>
                    <a:pt x="143803" y="445089"/>
                    <a:pt x="213022" y="514308"/>
                    <a:pt x="298407" y="514308"/>
                  </a:cubicBezTo>
                  <a:cubicBezTo>
                    <a:pt x="383792" y="514308"/>
                    <a:pt x="453011" y="445089"/>
                    <a:pt x="453011" y="359704"/>
                  </a:cubicBezTo>
                  <a:cubicBezTo>
                    <a:pt x="453011" y="274319"/>
                    <a:pt x="383792" y="205100"/>
                    <a:pt x="298407" y="205100"/>
                  </a:cubicBezTo>
                  <a:close/>
                  <a:moveTo>
                    <a:pt x="1413491" y="833"/>
                  </a:moveTo>
                  <a:cubicBezTo>
                    <a:pt x="1513906" y="9682"/>
                    <a:pt x="1597648" y="88050"/>
                    <a:pt x="1609556" y="192102"/>
                  </a:cubicBezTo>
                  <a:lnTo>
                    <a:pt x="1614777" y="237718"/>
                  </a:lnTo>
                  <a:cubicBezTo>
                    <a:pt x="1628386" y="356634"/>
                    <a:pt x="1543017" y="464069"/>
                    <a:pt x="1424100" y="477678"/>
                  </a:cubicBezTo>
                  <a:lnTo>
                    <a:pt x="246605" y="612432"/>
                  </a:lnTo>
                  <a:cubicBezTo>
                    <a:pt x="127688" y="626041"/>
                    <a:pt x="20254" y="540672"/>
                    <a:pt x="6645" y="421755"/>
                  </a:cubicBezTo>
                  <a:lnTo>
                    <a:pt x="1425" y="376139"/>
                  </a:lnTo>
                  <a:cubicBezTo>
                    <a:pt x="-12184" y="257223"/>
                    <a:pt x="73185" y="149788"/>
                    <a:pt x="192102" y="136179"/>
                  </a:cubicBezTo>
                  <a:lnTo>
                    <a:pt x="1369597" y="1425"/>
                  </a:lnTo>
                  <a:cubicBezTo>
                    <a:pt x="1384461" y="-276"/>
                    <a:pt x="1399146" y="-431"/>
                    <a:pt x="1413491" y="8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85" name="Oval 116"/>
            <p:cNvSpPr/>
            <p:nvPr/>
          </p:nvSpPr>
          <p:spPr>
            <a:xfrm>
              <a:off x="5824170" y="3223169"/>
              <a:ext cx="880933" cy="927717"/>
            </a:xfrm>
            <a:custGeom>
              <a:avLst/>
              <a:gdLst/>
              <a:ahLst/>
              <a:cxnLst/>
              <a:rect l="l" t="t" r="r" b="b"/>
              <a:pathLst>
                <a:path w="880933" h="927717">
                  <a:moveTo>
                    <a:pt x="437871" y="191905"/>
                  </a:moveTo>
                  <a:cubicBezTo>
                    <a:pt x="352486" y="191905"/>
                    <a:pt x="283267" y="261124"/>
                    <a:pt x="283267" y="346509"/>
                  </a:cubicBezTo>
                  <a:cubicBezTo>
                    <a:pt x="283267" y="431894"/>
                    <a:pt x="352486" y="501113"/>
                    <a:pt x="437871" y="501113"/>
                  </a:cubicBezTo>
                  <a:cubicBezTo>
                    <a:pt x="523256" y="501113"/>
                    <a:pt x="592475" y="431894"/>
                    <a:pt x="592475" y="346509"/>
                  </a:cubicBezTo>
                  <a:cubicBezTo>
                    <a:pt x="592475" y="261124"/>
                    <a:pt x="523256" y="191905"/>
                    <a:pt x="437871" y="191905"/>
                  </a:cubicBezTo>
                  <a:close/>
                  <a:moveTo>
                    <a:pt x="351034" y="0"/>
                  </a:moveTo>
                  <a:lnTo>
                    <a:pt x="529899" y="0"/>
                  </a:lnTo>
                  <a:cubicBezTo>
                    <a:pt x="723770" y="0"/>
                    <a:pt x="880933" y="157163"/>
                    <a:pt x="880933" y="351034"/>
                  </a:cubicBezTo>
                  <a:lnTo>
                    <a:pt x="880933" y="576683"/>
                  </a:lnTo>
                  <a:cubicBezTo>
                    <a:pt x="880933" y="770554"/>
                    <a:pt x="723770" y="927717"/>
                    <a:pt x="529899" y="927717"/>
                  </a:cubicBezTo>
                  <a:lnTo>
                    <a:pt x="351034" y="927717"/>
                  </a:lnTo>
                  <a:cubicBezTo>
                    <a:pt x="157163" y="927717"/>
                    <a:pt x="0" y="770554"/>
                    <a:pt x="0" y="576683"/>
                  </a:cubicBezTo>
                  <a:lnTo>
                    <a:pt x="0" y="351034"/>
                  </a:lnTo>
                  <a:cubicBezTo>
                    <a:pt x="0" y="157163"/>
                    <a:pt x="157163" y="0"/>
                    <a:pt x="35103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sp>
        <p:nvSpPr>
          <p:cNvPr id="86" name="Freeform 127"/>
          <p:cNvSpPr>
            <a:spLocks noEditPoints="1"/>
          </p:cNvSpPr>
          <p:nvPr/>
        </p:nvSpPr>
        <p:spPr bwMode="auto">
          <a:xfrm>
            <a:off x="7926972" y="4896288"/>
            <a:ext cx="1277670" cy="1079215"/>
          </a:xfrm>
          <a:custGeom>
            <a:avLst/>
            <a:gdLst/>
            <a:ahLst/>
            <a:cxnLst>
              <a:cxn ang="0">
                <a:pos x="308" y="155"/>
              </a:cxn>
              <a:cxn ang="0">
                <a:pos x="228" y="149"/>
              </a:cxn>
              <a:cxn ang="0">
                <a:pos x="145" y="149"/>
              </a:cxn>
              <a:cxn ang="0">
                <a:pos x="67" y="155"/>
              </a:cxn>
              <a:cxn ang="0">
                <a:pos x="48" y="4"/>
              </a:cxn>
              <a:cxn ang="0">
                <a:pos x="13" y="4"/>
              </a:cxn>
              <a:cxn ang="0">
                <a:pos x="330" y="279"/>
              </a:cxn>
              <a:cxn ang="0">
                <a:pos x="75" y="211"/>
              </a:cxn>
              <a:cxn ang="0">
                <a:pos x="61" y="213"/>
              </a:cxn>
              <a:cxn ang="0">
                <a:pos x="59" y="189"/>
              </a:cxn>
              <a:cxn ang="0">
                <a:pos x="73" y="187"/>
              </a:cxn>
              <a:cxn ang="0">
                <a:pos x="75" y="211"/>
              </a:cxn>
              <a:cxn ang="0">
                <a:pos x="112" y="213"/>
              </a:cxn>
              <a:cxn ang="0">
                <a:pos x="98" y="211"/>
              </a:cxn>
              <a:cxn ang="0">
                <a:pos x="100" y="187"/>
              </a:cxn>
              <a:cxn ang="0">
                <a:pos x="114" y="189"/>
              </a:cxn>
              <a:cxn ang="0">
                <a:pos x="154" y="211"/>
              </a:cxn>
              <a:cxn ang="0">
                <a:pos x="139" y="213"/>
              </a:cxn>
              <a:cxn ang="0">
                <a:pos x="137" y="189"/>
              </a:cxn>
              <a:cxn ang="0">
                <a:pos x="152" y="187"/>
              </a:cxn>
              <a:cxn ang="0">
                <a:pos x="154" y="211"/>
              </a:cxn>
              <a:cxn ang="0">
                <a:pos x="191" y="213"/>
              </a:cxn>
              <a:cxn ang="0">
                <a:pos x="177" y="211"/>
              </a:cxn>
              <a:cxn ang="0">
                <a:pos x="179" y="187"/>
              </a:cxn>
              <a:cxn ang="0">
                <a:pos x="193" y="189"/>
              </a:cxn>
              <a:cxn ang="0">
                <a:pos x="232" y="211"/>
              </a:cxn>
              <a:cxn ang="0">
                <a:pos x="218" y="213"/>
              </a:cxn>
              <a:cxn ang="0">
                <a:pos x="216" y="189"/>
              </a:cxn>
              <a:cxn ang="0">
                <a:pos x="230" y="187"/>
              </a:cxn>
              <a:cxn ang="0">
                <a:pos x="232" y="211"/>
              </a:cxn>
              <a:cxn ang="0">
                <a:pos x="269" y="213"/>
              </a:cxn>
              <a:cxn ang="0">
                <a:pos x="255" y="211"/>
              </a:cxn>
              <a:cxn ang="0">
                <a:pos x="257" y="187"/>
              </a:cxn>
              <a:cxn ang="0">
                <a:pos x="271" y="189"/>
              </a:cxn>
            </a:cxnLst>
            <a:rect l="0" t="0" r="r" b="b"/>
            <a:pathLst>
              <a:path w="330" h="279">
                <a:moveTo>
                  <a:pt x="325" y="155"/>
                </a:moveTo>
                <a:cubicBezTo>
                  <a:pt x="323" y="155"/>
                  <a:pt x="308" y="155"/>
                  <a:pt x="308" y="155"/>
                </a:cubicBezTo>
                <a:cubicBezTo>
                  <a:pt x="308" y="91"/>
                  <a:pt x="308" y="91"/>
                  <a:pt x="308" y="91"/>
                </a:cubicBezTo>
                <a:cubicBezTo>
                  <a:pt x="228" y="149"/>
                  <a:pt x="228" y="149"/>
                  <a:pt x="228" y="149"/>
                </a:cubicBezTo>
                <a:cubicBezTo>
                  <a:pt x="228" y="91"/>
                  <a:pt x="228" y="91"/>
                  <a:pt x="228" y="91"/>
                </a:cubicBezTo>
                <a:cubicBezTo>
                  <a:pt x="145" y="149"/>
                  <a:pt x="145" y="149"/>
                  <a:pt x="145" y="149"/>
                </a:cubicBezTo>
                <a:cubicBezTo>
                  <a:pt x="145" y="91"/>
                  <a:pt x="145" y="91"/>
                  <a:pt x="145" y="91"/>
                </a:cubicBezTo>
                <a:cubicBezTo>
                  <a:pt x="67" y="155"/>
                  <a:pt x="67" y="155"/>
                  <a:pt x="67" y="155"/>
                </a:cubicBezTo>
                <a:cubicBezTo>
                  <a:pt x="56" y="155"/>
                  <a:pt x="56" y="155"/>
                  <a:pt x="56" y="155"/>
                </a:cubicBezTo>
                <a:cubicBezTo>
                  <a:pt x="48" y="4"/>
                  <a:pt x="48" y="4"/>
                  <a:pt x="48" y="4"/>
                </a:cubicBezTo>
                <a:cubicBezTo>
                  <a:pt x="48" y="3"/>
                  <a:pt x="39" y="0"/>
                  <a:pt x="31" y="0"/>
                </a:cubicBezTo>
                <a:cubicBezTo>
                  <a:pt x="22" y="0"/>
                  <a:pt x="13" y="3"/>
                  <a:pt x="13" y="4"/>
                </a:cubicBezTo>
                <a:cubicBezTo>
                  <a:pt x="13" y="4"/>
                  <a:pt x="2" y="220"/>
                  <a:pt x="0" y="279"/>
                </a:cubicBezTo>
                <a:cubicBezTo>
                  <a:pt x="330" y="279"/>
                  <a:pt x="330" y="279"/>
                  <a:pt x="330" y="279"/>
                </a:cubicBezTo>
                <a:cubicBezTo>
                  <a:pt x="329" y="244"/>
                  <a:pt x="325" y="157"/>
                  <a:pt x="325" y="155"/>
                </a:cubicBezTo>
                <a:close/>
                <a:moveTo>
                  <a:pt x="75" y="211"/>
                </a:moveTo>
                <a:cubicBezTo>
                  <a:pt x="75" y="212"/>
                  <a:pt x="74" y="213"/>
                  <a:pt x="73" y="213"/>
                </a:cubicBezTo>
                <a:cubicBezTo>
                  <a:pt x="61" y="213"/>
                  <a:pt x="61" y="213"/>
                  <a:pt x="61" y="213"/>
                </a:cubicBezTo>
                <a:cubicBezTo>
                  <a:pt x="60" y="213"/>
                  <a:pt x="59" y="212"/>
                  <a:pt x="59" y="211"/>
                </a:cubicBezTo>
                <a:cubicBezTo>
                  <a:pt x="59" y="189"/>
                  <a:pt x="59" y="189"/>
                  <a:pt x="59" y="189"/>
                </a:cubicBezTo>
                <a:cubicBezTo>
                  <a:pt x="59" y="188"/>
                  <a:pt x="60" y="187"/>
                  <a:pt x="61" y="187"/>
                </a:cubicBezTo>
                <a:cubicBezTo>
                  <a:pt x="73" y="187"/>
                  <a:pt x="73" y="187"/>
                  <a:pt x="73" y="187"/>
                </a:cubicBezTo>
                <a:cubicBezTo>
                  <a:pt x="74" y="187"/>
                  <a:pt x="75" y="188"/>
                  <a:pt x="75" y="189"/>
                </a:cubicBezTo>
                <a:lnTo>
                  <a:pt x="75" y="211"/>
                </a:lnTo>
                <a:close/>
                <a:moveTo>
                  <a:pt x="114" y="211"/>
                </a:moveTo>
                <a:cubicBezTo>
                  <a:pt x="114" y="212"/>
                  <a:pt x="113" y="213"/>
                  <a:pt x="112" y="213"/>
                </a:cubicBezTo>
                <a:cubicBezTo>
                  <a:pt x="100" y="213"/>
                  <a:pt x="100" y="213"/>
                  <a:pt x="100" y="213"/>
                </a:cubicBezTo>
                <a:cubicBezTo>
                  <a:pt x="99" y="213"/>
                  <a:pt x="98" y="212"/>
                  <a:pt x="98" y="211"/>
                </a:cubicBezTo>
                <a:cubicBezTo>
                  <a:pt x="98" y="189"/>
                  <a:pt x="98" y="189"/>
                  <a:pt x="98" y="189"/>
                </a:cubicBezTo>
                <a:cubicBezTo>
                  <a:pt x="98" y="188"/>
                  <a:pt x="99" y="187"/>
                  <a:pt x="100" y="187"/>
                </a:cubicBezTo>
                <a:cubicBezTo>
                  <a:pt x="112" y="187"/>
                  <a:pt x="112" y="187"/>
                  <a:pt x="112" y="187"/>
                </a:cubicBezTo>
                <a:cubicBezTo>
                  <a:pt x="113" y="187"/>
                  <a:pt x="114" y="188"/>
                  <a:pt x="114" y="189"/>
                </a:cubicBezTo>
                <a:lnTo>
                  <a:pt x="114" y="211"/>
                </a:lnTo>
                <a:close/>
                <a:moveTo>
                  <a:pt x="154" y="211"/>
                </a:moveTo>
                <a:cubicBezTo>
                  <a:pt x="154" y="212"/>
                  <a:pt x="153" y="213"/>
                  <a:pt x="152" y="213"/>
                </a:cubicBezTo>
                <a:cubicBezTo>
                  <a:pt x="139" y="213"/>
                  <a:pt x="139" y="213"/>
                  <a:pt x="139" y="213"/>
                </a:cubicBezTo>
                <a:cubicBezTo>
                  <a:pt x="138" y="213"/>
                  <a:pt x="137" y="212"/>
                  <a:pt x="137" y="211"/>
                </a:cubicBezTo>
                <a:cubicBezTo>
                  <a:pt x="137" y="189"/>
                  <a:pt x="137" y="189"/>
                  <a:pt x="137" y="189"/>
                </a:cubicBezTo>
                <a:cubicBezTo>
                  <a:pt x="137" y="188"/>
                  <a:pt x="138" y="187"/>
                  <a:pt x="139" y="187"/>
                </a:cubicBezTo>
                <a:cubicBezTo>
                  <a:pt x="152" y="187"/>
                  <a:pt x="152" y="187"/>
                  <a:pt x="152" y="187"/>
                </a:cubicBezTo>
                <a:cubicBezTo>
                  <a:pt x="153" y="187"/>
                  <a:pt x="154" y="188"/>
                  <a:pt x="154" y="189"/>
                </a:cubicBezTo>
                <a:lnTo>
                  <a:pt x="154" y="211"/>
                </a:lnTo>
                <a:close/>
                <a:moveTo>
                  <a:pt x="193" y="211"/>
                </a:moveTo>
                <a:cubicBezTo>
                  <a:pt x="193" y="212"/>
                  <a:pt x="192" y="213"/>
                  <a:pt x="191" y="213"/>
                </a:cubicBezTo>
                <a:cubicBezTo>
                  <a:pt x="179" y="213"/>
                  <a:pt x="179" y="213"/>
                  <a:pt x="179" y="213"/>
                </a:cubicBezTo>
                <a:cubicBezTo>
                  <a:pt x="177" y="213"/>
                  <a:pt x="177" y="212"/>
                  <a:pt x="177" y="211"/>
                </a:cubicBezTo>
                <a:cubicBezTo>
                  <a:pt x="177" y="189"/>
                  <a:pt x="177" y="189"/>
                  <a:pt x="177" y="189"/>
                </a:cubicBezTo>
                <a:cubicBezTo>
                  <a:pt x="177" y="188"/>
                  <a:pt x="177" y="187"/>
                  <a:pt x="179" y="187"/>
                </a:cubicBezTo>
                <a:cubicBezTo>
                  <a:pt x="191" y="187"/>
                  <a:pt x="191" y="187"/>
                  <a:pt x="191" y="187"/>
                </a:cubicBezTo>
                <a:cubicBezTo>
                  <a:pt x="192" y="187"/>
                  <a:pt x="193" y="188"/>
                  <a:pt x="193" y="189"/>
                </a:cubicBezTo>
                <a:lnTo>
                  <a:pt x="193" y="211"/>
                </a:lnTo>
                <a:close/>
                <a:moveTo>
                  <a:pt x="232" y="211"/>
                </a:moveTo>
                <a:cubicBezTo>
                  <a:pt x="232" y="212"/>
                  <a:pt x="231" y="213"/>
                  <a:pt x="230" y="213"/>
                </a:cubicBezTo>
                <a:cubicBezTo>
                  <a:pt x="218" y="213"/>
                  <a:pt x="218" y="213"/>
                  <a:pt x="218" y="213"/>
                </a:cubicBezTo>
                <a:cubicBezTo>
                  <a:pt x="217" y="213"/>
                  <a:pt x="216" y="212"/>
                  <a:pt x="216" y="211"/>
                </a:cubicBezTo>
                <a:cubicBezTo>
                  <a:pt x="216" y="189"/>
                  <a:pt x="216" y="189"/>
                  <a:pt x="216" y="189"/>
                </a:cubicBezTo>
                <a:cubicBezTo>
                  <a:pt x="216" y="188"/>
                  <a:pt x="217" y="187"/>
                  <a:pt x="218" y="187"/>
                </a:cubicBezTo>
                <a:cubicBezTo>
                  <a:pt x="230" y="187"/>
                  <a:pt x="230" y="187"/>
                  <a:pt x="230" y="187"/>
                </a:cubicBezTo>
                <a:cubicBezTo>
                  <a:pt x="231" y="187"/>
                  <a:pt x="232" y="188"/>
                  <a:pt x="232" y="189"/>
                </a:cubicBezTo>
                <a:lnTo>
                  <a:pt x="232" y="211"/>
                </a:lnTo>
                <a:close/>
                <a:moveTo>
                  <a:pt x="271" y="211"/>
                </a:moveTo>
                <a:cubicBezTo>
                  <a:pt x="271" y="212"/>
                  <a:pt x="270" y="213"/>
                  <a:pt x="269" y="213"/>
                </a:cubicBezTo>
                <a:cubicBezTo>
                  <a:pt x="257" y="213"/>
                  <a:pt x="257" y="213"/>
                  <a:pt x="257" y="213"/>
                </a:cubicBezTo>
                <a:cubicBezTo>
                  <a:pt x="256" y="213"/>
                  <a:pt x="255" y="212"/>
                  <a:pt x="255" y="211"/>
                </a:cubicBezTo>
                <a:cubicBezTo>
                  <a:pt x="255" y="189"/>
                  <a:pt x="255" y="189"/>
                  <a:pt x="255" y="189"/>
                </a:cubicBezTo>
                <a:cubicBezTo>
                  <a:pt x="255" y="188"/>
                  <a:pt x="256" y="187"/>
                  <a:pt x="257" y="187"/>
                </a:cubicBezTo>
                <a:cubicBezTo>
                  <a:pt x="269" y="187"/>
                  <a:pt x="269" y="187"/>
                  <a:pt x="269" y="187"/>
                </a:cubicBezTo>
                <a:cubicBezTo>
                  <a:pt x="270" y="187"/>
                  <a:pt x="271" y="188"/>
                  <a:pt x="271" y="189"/>
                </a:cubicBezTo>
                <a:lnTo>
                  <a:pt x="271" y="211"/>
                </a:lnTo>
                <a:close/>
              </a:path>
            </a:pathLst>
          </a:custGeom>
          <a:solidFill>
            <a:schemeClr val="bg1">
              <a:lumMod val="6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87" name="Group 219"/>
          <p:cNvGrpSpPr/>
          <p:nvPr/>
        </p:nvGrpSpPr>
        <p:grpSpPr>
          <a:xfrm>
            <a:off x="8891011" y="4136306"/>
            <a:ext cx="2156007" cy="1839197"/>
            <a:chOff x="4352052" y="1402869"/>
            <a:chExt cx="4670259" cy="3983479"/>
          </a:xfrm>
          <a:solidFill>
            <a:schemeClr val="accent5">
              <a:lumMod val="75000"/>
            </a:schemeClr>
          </a:solidFill>
        </p:grpSpPr>
        <p:sp>
          <p:nvSpPr>
            <p:cNvPr id="88" name="Rounded Rectangle 232"/>
            <p:cNvSpPr/>
            <p:nvPr/>
          </p:nvSpPr>
          <p:spPr>
            <a:xfrm rot="21208283">
              <a:off x="5824606" y="1971225"/>
              <a:ext cx="993775" cy="281445"/>
            </a:xfrm>
            <a:prstGeom prst="roundRect">
              <a:avLst>
                <a:gd name="adj" fmla="val 452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89" name="Rounded Rectangle 233"/>
            <p:cNvSpPr/>
            <p:nvPr/>
          </p:nvSpPr>
          <p:spPr>
            <a:xfrm rot="21208283">
              <a:off x="5908889" y="2429942"/>
              <a:ext cx="993775" cy="281445"/>
            </a:xfrm>
            <a:prstGeom prst="roundRect">
              <a:avLst>
                <a:gd name="adj" fmla="val 452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90" name="Rounded Rectangle 234"/>
            <p:cNvSpPr/>
            <p:nvPr/>
          </p:nvSpPr>
          <p:spPr>
            <a:xfrm rot="20839898">
              <a:off x="6883788" y="1961951"/>
              <a:ext cx="303070" cy="575172"/>
            </a:xfrm>
            <a:prstGeom prst="roundRect">
              <a:avLst>
                <a:gd name="adj" fmla="val 391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91" name="Rounded Rectangle 235"/>
            <p:cNvSpPr/>
            <p:nvPr/>
          </p:nvSpPr>
          <p:spPr>
            <a:xfrm rot="20839898">
              <a:off x="7245764" y="1633196"/>
              <a:ext cx="322382" cy="1023120"/>
            </a:xfrm>
            <a:prstGeom prst="roundRect">
              <a:avLst>
                <a:gd name="adj" fmla="val 391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92" name="Trapezoid 236"/>
            <p:cNvSpPr/>
            <p:nvPr/>
          </p:nvSpPr>
          <p:spPr>
            <a:xfrm rot="4273510">
              <a:off x="8013753" y="887777"/>
              <a:ext cx="309284" cy="1339467"/>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93" name="Trapezoid 237"/>
            <p:cNvSpPr/>
            <p:nvPr/>
          </p:nvSpPr>
          <p:spPr>
            <a:xfrm rot="5020106">
              <a:off x="8197936" y="1660300"/>
              <a:ext cx="309284" cy="1339467"/>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94" name="Rounded Rectangle 238"/>
            <p:cNvSpPr/>
            <p:nvPr/>
          </p:nvSpPr>
          <p:spPr>
            <a:xfrm>
              <a:off x="5454424" y="3754842"/>
              <a:ext cx="1434087" cy="880933"/>
            </a:xfrm>
            <a:prstGeom prst="roundRect">
              <a:avLst>
                <a:gd name="adj" fmla="val 3984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95" name="Rounded Rectangle 239"/>
            <p:cNvSpPr/>
            <p:nvPr/>
          </p:nvSpPr>
          <p:spPr>
            <a:xfrm>
              <a:off x="5203254" y="4708790"/>
              <a:ext cx="2012902" cy="677558"/>
            </a:xfrm>
            <a:prstGeom prst="roundRect">
              <a:avLst>
                <a:gd name="adj" fmla="val 3984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96" name="Rounded Rectangle 240"/>
            <p:cNvSpPr/>
            <p:nvPr/>
          </p:nvSpPr>
          <p:spPr>
            <a:xfrm rot="20887805">
              <a:off x="6798984" y="1674657"/>
              <a:ext cx="251940" cy="25194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97" name="Donut 103"/>
            <p:cNvSpPr/>
            <p:nvPr/>
          </p:nvSpPr>
          <p:spPr>
            <a:xfrm rot="21158446">
              <a:off x="4576328" y="1850350"/>
              <a:ext cx="1095776" cy="394889"/>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98" name="Donut 103"/>
            <p:cNvSpPr/>
            <p:nvPr/>
          </p:nvSpPr>
          <p:spPr>
            <a:xfrm rot="21158446">
              <a:off x="4488070" y="1890872"/>
              <a:ext cx="1095776" cy="394889"/>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99" name="Donut 103"/>
            <p:cNvSpPr/>
            <p:nvPr/>
          </p:nvSpPr>
          <p:spPr>
            <a:xfrm rot="12676965">
              <a:off x="4440309" y="2702236"/>
              <a:ext cx="712189" cy="394889"/>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100" name="Donut 103"/>
            <p:cNvSpPr/>
            <p:nvPr/>
          </p:nvSpPr>
          <p:spPr>
            <a:xfrm rot="12676965">
              <a:off x="4352052" y="2742758"/>
              <a:ext cx="712188" cy="394889"/>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101" name="Donut 103"/>
            <p:cNvSpPr/>
            <p:nvPr/>
          </p:nvSpPr>
          <p:spPr>
            <a:xfrm rot="17035397">
              <a:off x="4821517" y="4193606"/>
              <a:ext cx="1095776" cy="394889"/>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102" name="Donut 103"/>
            <p:cNvSpPr/>
            <p:nvPr/>
          </p:nvSpPr>
          <p:spPr>
            <a:xfrm rot="17035397">
              <a:off x="4733259" y="4234128"/>
              <a:ext cx="1095776" cy="394889"/>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103" name="Oval 112"/>
            <p:cNvSpPr/>
            <p:nvPr/>
          </p:nvSpPr>
          <p:spPr>
            <a:xfrm>
              <a:off x="4449745" y="2210673"/>
              <a:ext cx="2192129" cy="1681864"/>
            </a:xfrm>
            <a:custGeom>
              <a:avLst/>
              <a:gdLst/>
              <a:ahLst/>
              <a:cxnLst/>
              <a:rect l="l" t="t" r="r" b="b"/>
              <a:pathLst>
                <a:path w="2192129" h="1681864">
                  <a:moveTo>
                    <a:pt x="1831110" y="1252503"/>
                  </a:moveTo>
                  <a:cubicBezTo>
                    <a:pt x="1759963" y="1252503"/>
                    <a:pt x="1702287" y="1310179"/>
                    <a:pt x="1702287" y="1381326"/>
                  </a:cubicBezTo>
                  <a:cubicBezTo>
                    <a:pt x="1702287" y="1452473"/>
                    <a:pt x="1759963" y="1510149"/>
                    <a:pt x="1831110" y="1510149"/>
                  </a:cubicBezTo>
                  <a:cubicBezTo>
                    <a:pt x="1902257" y="1510149"/>
                    <a:pt x="1959933" y="1452473"/>
                    <a:pt x="1959933" y="1381326"/>
                  </a:cubicBezTo>
                  <a:cubicBezTo>
                    <a:pt x="1959933" y="1310179"/>
                    <a:pt x="1902257" y="1252503"/>
                    <a:pt x="1831110" y="1252503"/>
                  </a:cubicBezTo>
                  <a:close/>
                  <a:moveTo>
                    <a:pt x="311061" y="185416"/>
                  </a:moveTo>
                  <a:cubicBezTo>
                    <a:pt x="239914" y="185416"/>
                    <a:pt x="182238" y="243092"/>
                    <a:pt x="182238" y="314239"/>
                  </a:cubicBezTo>
                  <a:cubicBezTo>
                    <a:pt x="182238" y="385386"/>
                    <a:pt x="239914" y="443062"/>
                    <a:pt x="311061" y="443062"/>
                  </a:cubicBezTo>
                  <a:cubicBezTo>
                    <a:pt x="382208" y="443062"/>
                    <a:pt x="439884" y="385386"/>
                    <a:pt x="439884" y="314239"/>
                  </a:cubicBezTo>
                  <a:cubicBezTo>
                    <a:pt x="439884" y="243092"/>
                    <a:pt x="382208" y="185416"/>
                    <a:pt x="311061" y="185416"/>
                  </a:cubicBezTo>
                  <a:close/>
                  <a:moveTo>
                    <a:pt x="305574" y="0"/>
                  </a:moveTo>
                  <a:cubicBezTo>
                    <a:pt x="364293" y="78"/>
                    <a:pt x="423619" y="17089"/>
                    <a:pt x="475891" y="52504"/>
                  </a:cubicBezTo>
                  <a:lnTo>
                    <a:pt x="2058237" y="1124583"/>
                  </a:lnTo>
                  <a:cubicBezTo>
                    <a:pt x="2197627" y="1219024"/>
                    <a:pt x="2234066" y="1408581"/>
                    <a:pt x="2139626" y="1547971"/>
                  </a:cubicBezTo>
                  <a:lnTo>
                    <a:pt x="2139625" y="1547971"/>
                  </a:lnTo>
                  <a:cubicBezTo>
                    <a:pt x="2045184" y="1687362"/>
                    <a:pt x="1855627" y="1723801"/>
                    <a:pt x="1716237" y="1629360"/>
                  </a:cubicBezTo>
                  <a:lnTo>
                    <a:pt x="133892" y="557280"/>
                  </a:lnTo>
                  <a:cubicBezTo>
                    <a:pt x="11925" y="474645"/>
                    <a:pt x="-31219" y="319186"/>
                    <a:pt x="23168" y="188231"/>
                  </a:cubicBezTo>
                  <a:lnTo>
                    <a:pt x="52503" y="133893"/>
                  </a:lnTo>
                  <a:lnTo>
                    <a:pt x="52503" y="133893"/>
                  </a:lnTo>
                  <a:lnTo>
                    <a:pt x="52503" y="133892"/>
                  </a:lnTo>
                  <a:lnTo>
                    <a:pt x="52503" y="133893"/>
                  </a:lnTo>
                  <a:lnTo>
                    <a:pt x="92093" y="86502"/>
                  </a:lnTo>
                  <a:cubicBezTo>
                    <a:pt x="150068" y="29894"/>
                    <a:pt x="227281" y="-104"/>
                    <a:pt x="3055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04" name="Donut 103"/>
            <p:cNvSpPr/>
            <p:nvPr/>
          </p:nvSpPr>
          <p:spPr>
            <a:xfrm rot="10800000">
              <a:off x="7073509" y="2373726"/>
              <a:ext cx="497968" cy="435411"/>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105" name="Donut 103"/>
            <p:cNvSpPr/>
            <p:nvPr/>
          </p:nvSpPr>
          <p:spPr>
            <a:xfrm rot="10800000">
              <a:off x="6985253" y="2414248"/>
              <a:ext cx="497967" cy="435411"/>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a typeface="微软雅黑" panose="020B0503020204020204" pitchFamily="34" charset="-122"/>
              </a:endParaRPr>
            </a:p>
          </p:txBody>
        </p:sp>
        <p:sp>
          <p:nvSpPr>
            <p:cNvPr id="106" name="Oval 19"/>
            <p:cNvSpPr/>
            <p:nvPr/>
          </p:nvSpPr>
          <p:spPr>
            <a:xfrm>
              <a:off x="4467292" y="2182973"/>
              <a:ext cx="1616202" cy="613857"/>
            </a:xfrm>
            <a:custGeom>
              <a:avLst/>
              <a:gdLst/>
              <a:ahLst/>
              <a:cxnLst/>
              <a:rect l="l" t="t" r="r" b="b"/>
              <a:pathLst>
                <a:path w="1616202" h="613857">
                  <a:moveTo>
                    <a:pt x="298407" y="205100"/>
                  </a:moveTo>
                  <a:cubicBezTo>
                    <a:pt x="213022" y="205100"/>
                    <a:pt x="143803" y="274319"/>
                    <a:pt x="143803" y="359704"/>
                  </a:cubicBezTo>
                  <a:cubicBezTo>
                    <a:pt x="143803" y="445089"/>
                    <a:pt x="213022" y="514308"/>
                    <a:pt x="298407" y="514308"/>
                  </a:cubicBezTo>
                  <a:cubicBezTo>
                    <a:pt x="383792" y="514308"/>
                    <a:pt x="453011" y="445089"/>
                    <a:pt x="453011" y="359704"/>
                  </a:cubicBezTo>
                  <a:cubicBezTo>
                    <a:pt x="453011" y="274319"/>
                    <a:pt x="383792" y="205100"/>
                    <a:pt x="298407" y="205100"/>
                  </a:cubicBezTo>
                  <a:close/>
                  <a:moveTo>
                    <a:pt x="1413491" y="833"/>
                  </a:moveTo>
                  <a:cubicBezTo>
                    <a:pt x="1513906" y="9682"/>
                    <a:pt x="1597648" y="88050"/>
                    <a:pt x="1609556" y="192102"/>
                  </a:cubicBezTo>
                  <a:lnTo>
                    <a:pt x="1614777" y="237718"/>
                  </a:lnTo>
                  <a:cubicBezTo>
                    <a:pt x="1628386" y="356634"/>
                    <a:pt x="1543017" y="464069"/>
                    <a:pt x="1424100" y="477678"/>
                  </a:cubicBezTo>
                  <a:lnTo>
                    <a:pt x="246605" y="612432"/>
                  </a:lnTo>
                  <a:cubicBezTo>
                    <a:pt x="127688" y="626041"/>
                    <a:pt x="20254" y="540672"/>
                    <a:pt x="6645" y="421755"/>
                  </a:cubicBezTo>
                  <a:lnTo>
                    <a:pt x="1425" y="376139"/>
                  </a:lnTo>
                  <a:cubicBezTo>
                    <a:pt x="-12184" y="257223"/>
                    <a:pt x="73185" y="149788"/>
                    <a:pt x="192102" y="136179"/>
                  </a:cubicBezTo>
                  <a:lnTo>
                    <a:pt x="1369597" y="1425"/>
                  </a:lnTo>
                  <a:cubicBezTo>
                    <a:pt x="1384461" y="-276"/>
                    <a:pt x="1399146" y="-431"/>
                    <a:pt x="1413491" y="8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07" name="Oval 116"/>
            <p:cNvSpPr/>
            <p:nvPr/>
          </p:nvSpPr>
          <p:spPr>
            <a:xfrm>
              <a:off x="5824170" y="3223169"/>
              <a:ext cx="880933" cy="927717"/>
            </a:xfrm>
            <a:custGeom>
              <a:avLst/>
              <a:gdLst/>
              <a:ahLst/>
              <a:cxnLst/>
              <a:rect l="l" t="t" r="r" b="b"/>
              <a:pathLst>
                <a:path w="880933" h="927717">
                  <a:moveTo>
                    <a:pt x="437871" y="191905"/>
                  </a:moveTo>
                  <a:cubicBezTo>
                    <a:pt x="352486" y="191905"/>
                    <a:pt x="283267" y="261124"/>
                    <a:pt x="283267" y="346509"/>
                  </a:cubicBezTo>
                  <a:cubicBezTo>
                    <a:pt x="283267" y="431894"/>
                    <a:pt x="352486" y="501113"/>
                    <a:pt x="437871" y="501113"/>
                  </a:cubicBezTo>
                  <a:cubicBezTo>
                    <a:pt x="523256" y="501113"/>
                    <a:pt x="592475" y="431894"/>
                    <a:pt x="592475" y="346509"/>
                  </a:cubicBezTo>
                  <a:cubicBezTo>
                    <a:pt x="592475" y="261124"/>
                    <a:pt x="523256" y="191905"/>
                    <a:pt x="437871" y="191905"/>
                  </a:cubicBezTo>
                  <a:close/>
                  <a:moveTo>
                    <a:pt x="351034" y="0"/>
                  </a:moveTo>
                  <a:lnTo>
                    <a:pt x="529899" y="0"/>
                  </a:lnTo>
                  <a:cubicBezTo>
                    <a:pt x="723770" y="0"/>
                    <a:pt x="880933" y="157163"/>
                    <a:pt x="880933" y="351034"/>
                  </a:cubicBezTo>
                  <a:lnTo>
                    <a:pt x="880933" y="576683"/>
                  </a:lnTo>
                  <a:cubicBezTo>
                    <a:pt x="880933" y="770554"/>
                    <a:pt x="723770" y="927717"/>
                    <a:pt x="529899" y="927717"/>
                  </a:cubicBezTo>
                  <a:lnTo>
                    <a:pt x="351034" y="927717"/>
                  </a:lnTo>
                  <a:cubicBezTo>
                    <a:pt x="157163" y="927717"/>
                    <a:pt x="0" y="770554"/>
                    <a:pt x="0" y="576683"/>
                  </a:cubicBezTo>
                  <a:lnTo>
                    <a:pt x="0" y="351034"/>
                  </a:lnTo>
                  <a:cubicBezTo>
                    <a:pt x="0" y="157163"/>
                    <a:pt x="157163" y="0"/>
                    <a:pt x="35103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sp>
        <p:nvSpPr>
          <p:cNvPr id="108" name="Rectangle 24"/>
          <p:cNvSpPr/>
          <p:nvPr/>
        </p:nvSpPr>
        <p:spPr>
          <a:xfrm>
            <a:off x="1483888" y="5013126"/>
            <a:ext cx="3416477" cy="4440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09" name="TextBox 322"/>
          <p:cNvSpPr txBox="1"/>
          <p:nvPr/>
        </p:nvSpPr>
        <p:spPr>
          <a:xfrm>
            <a:off x="3119413" y="5083727"/>
            <a:ext cx="1538692" cy="461665"/>
          </a:xfrm>
          <a:prstGeom prst="rect">
            <a:avLst/>
          </a:prstGeom>
          <a:noFill/>
        </p:spPr>
        <p:txBody>
          <a:bodyPr wrap="square" rtlCol="0">
            <a:spAutoFit/>
          </a:bodyPr>
          <a:lstStyle/>
          <a:p>
            <a:pPr marL="111125" indent="-111125">
              <a:buFont typeface="Arial"/>
              <a:buChar char="•"/>
            </a:pPr>
            <a:r>
              <a:rPr lang="en-US" sz="1200" dirty="0" smtClean="0">
                <a:solidFill>
                  <a:schemeClr val="bg1"/>
                </a:solidFill>
                <a:latin typeface="微软雅黑" panose="020B0503020204020204" pitchFamily="34" charset="-122"/>
                <a:ea typeface="微软雅黑" panose="020B0503020204020204" pitchFamily="34" charset="-122"/>
              </a:rPr>
              <a:t>Software updated</a:t>
            </a:r>
            <a:endParaRPr lang="en-US" sz="1200" dirty="0">
              <a:solidFill>
                <a:schemeClr val="bg1"/>
              </a:solidFill>
              <a:latin typeface="微软雅黑" panose="020B0503020204020204" pitchFamily="34" charset="-122"/>
              <a:ea typeface="微软雅黑" panose="020B0503020204020204" pitchFamily="34" charset="-122"/>
            </a:endParaRPr>
          </a:p>
        </p:txBody>
      </p:sp>
      <p:grpSp>
        <p:nvGrpSpPr>
          <p:cNvPr id="110" name="Group 14"/>
          <p:cNvGrpSpPr/>
          <p:nvPr/>
        </p:nvGrpSpPr>
        <p:grpSpPr>
          <a:xfrm>
            <a:off x="3579312" y="4531330"/>
            <a:ext cx="1286734" cy="1445919"/>
            <a:chOff x="1633515" y="2952207"/>
            <a:chExt cx="834504" cy="937618"/>
          </a:xfrm>
          <a:solidFill>
            <a:schemeClr val="bg1">
              <a:lumMod val="65000"/>
            </a:schemeClr>
          </a:solidFill>
        </p:grpSpPr>
        <p:sp>
          <p:nvSpPr>
            <p:cNvPr id="111" name="Freeform 11"/>
            <p:cNvSpPr>
              <a:spLocks noEditPoints="1"/>
            </p:cNvSpPr>
            <p:nvPr/>
          </p:nvSpPr>
          <p:spPr bwMode="auto">
            <a:xfrm>
              <a:off x="1802745" y="2952207"/>
              <a:ext cx="509746" cy="937618"/>
            </a:xfrm>
            <a:custGeom>
              <a:avLst/>
              <a:gdLst>
                <a:gd name="T0" fmla="*/ 25 w 630"/>
                <a:gd name="T1" fmla="*/ 0 h 1159"/>
                <a:gd name="T2" fmla="*/ 0 w 630"/>
                <a:gd name="T3" fmla="*/ 1159 h 1159"/>
                <a:gd name="T4" fmla="*/ 217 w 630"/>
                <a:gd name="T5" fmla="*/ 964 h 1159"/>
                <a:gd name="T6" fmla="*/ 412 w 630"/>
                <a:gd name="T7" fmla="*/ 1159 h 1159"/>
                <a:gd name="T8" fmla="*/ 630 w 630"/>
                <a:gd name="T9" fmla="*/ 25 h 1159"/>
                <a:gd name="T10" fmla="*/ 195 w 630"/>
                <a:gd name="T11" fmla="*/ 894 h 1159"/>
                <a:gd name="T12" fmla="*/ 48 w 630"/>
                <a:gd name="T13" fmla="*/ 798 h 1159"/>
                <a:gd name="T14" fmla="*/ 195 w 630"/>
                <a:gd name="T15" fmla="*/ 894 h 1159"/>
                <a:gd name="T16" fmla="*/ 48 w 630"/>
                <a:gd name="T17" fmla="*/ 725 h 1159"/>
                <a:gd name="T18" fmla="*/ 195 w 630"/>
                <a:gd name="T19" fmla="*/ 629 h 1159"/>
                <a:gd name="T20" fmla="*/ 195 w 630"/>
                <a:gd name="T21" fmla="*/ 555 h 1159"/>
                <a:gd name="T22" fmla="*/ 48 w 630"/>
                <a:gd name="T23" fmla="*/ 459 h 1159"/>
                <a:gd name="T24" fmla="*/ 195 w 630"/>
                <a:gd name="T25" fmla="*/ 555 h 1159"/>
                <a:gd name="T26" fmla="*/ 48 w 630"/>
                <a:gd name="T27" fmla="*/ 386 h 1159"/>
                <a:gd name="T28" fmla="*/ 195 w 630"/>
                <a:gd name="T29" fmla="*/ 290 h 1159"/>
                <a:gd name="T30" fmla="*/ 195 w 630"/>
                <a:gd name="T31" fmla="*/ 217 h 1159"/>
                <a:gd name="T32" fmla="*/ 48 w 630"/>
                <a:gd name="T33" fmla="*/ 121 h 1159"/>
                <a:gd name="T34" fmla="*/ 195 w 630"/>
                <a:gd name="T35" fmla="*/ 217 h 1159"/>
                <a:gd name="T36" fmla="*/ 243 w 630"/>
                <a:gd name="T37" fmla="*/ 894 h 1159"/>
                <a:gd name="T38" fmla="*/ 387 w 630"/>
                <a:gd name="T39" fmla="*/ 798 h 1159"/>
                <a:gd name="T40" fmla="*/ 387 w 630"/>
                <a:gd name="T41" fmla="*/ 725 h 1159"/>
                <a:gd name="T42" fmla="*/ 243 w 630"/>
                <a:gd name="T43" fmla="*/ 629 h 1159"/>
                <a:gd name="T44" fmla="*/ 387 w 630"/>
                <a:gd name="T45" fmla="*/ 725 h 1159"/>
                <a:gd name="T46" fmla="*/ 243 w 630"/>
                <a:gd name="T47" fmla="*/ 555 h 1159"/>
                <a:gd name="T48" fmla="*/ 387 w 630"/>
                <a:gd name="T49" fmla="*/ 459 h 1159"/>
                <a:gd name="T50" fmla="*/ 387 w 630"/>
                <a:gd name="T51" fmla="*/ 386 h 1159"/>
                <a:gd name="T52" fmla="*/ 243 w 630"/>
                <a:gd name="T53" fmla="*/ 290 h 1159"/>
                <a:gd name="T54" fmla="*/ 387 w 630"/>
                <a:gd name="T55" fmla="*/ 386 h 1159"/>
                <a:gd name="T56" fmla="*/ 243 w 630"/>
                <a:gd name="T57" fmla="*/ 217 h 1159"/>
                <a:gd name="T58" fmla="*/ 387 w 630"/>
                <a:gd name="T59" fmla="*/ 121 h 1159"/>
                <a:gd name="T60" fmla="*/ 579 w 630"/>
                <a:gd name="T61" fmla="*/ 894 h 1159"/>
                <a:gd name="T62" fmla="*/ 435 w 630"/>
                <a:gd name="T63" fmla="*/ 798 h 1159"/>
                <a:gd name="T64" fmla="*/ 579 w 630"/>
                <a:gd name="T65" fmla="*/ 894 h 1159"/>
                <a:gd name="T66" fmla="*/ 435 w 630"/>
                <a:gd name="T67" fmla="*/ 725 h 1159"/>
                <a:gd name="T68" fmla="*/ 579 w 630"/>
                <a:gd name="T69" fmla="*/ 629 h 1159"/>
                <a:gd name="T70" fmla="*/ 579 w 630"/>
                <a:gd name="T71" fmla="*/ 555 h 1159"/>
                <a:gd name="T72" fmla="*/ 435 w 630"/>
                <a:gd name="T73" fmla="*/ 459 h 1159"/>
                <a:gd name="T74" fmla="*/ 579 w 630"/>
                <a:gd name="T75" fmla="*/ 555 h 1159"/>
                <a:gd name="T76" fmla="*/ 435 w 630"/>
                <a:gd name="T77" fmla="*/ 386 h 1159"/>
                <a:gd name="T78" fmla="*/ 579 w 630"/>
                <a:gd name="T79" fmla="*/ 290 h 1159"/>
                <a:gd name="T80" fmla="*/ 579 w 630"/>
                <a:gd name="T81" fmla="*/ 217 h 1159"/>
                <a:gd name="T82" fmla="*/ 435 w 630"/>
                <a:gd name="T83" fmla="*/ 121 h 1159"/>
                <a:gd name="T84" fmla="*/ 579 w 630"/>
                <a:gd name="T85" fmla="*/ 217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0" h="1159">
                  <a:moveTo>
                    <a:pt x="605" y="0"/>
                  </a:moveTo>
                  <a:cubicBezTo>
                    <a:pt x="25" y="0"/>
                    <a:pt x="25" y="0"/>
                    <a:pt x="25" y="0"/>
                  </a:cubicBezTo>
                  <a:cubicBezTo>
                    <a:pt x="11" y="0"/>
                    <a:pt x="0" y="11"/>
                    <a:pt x="0" y="25"/>
                  </a:cubicBezTo>
                  <a:cubicBezTo>
                    <a:pt x="0" y="1159"/>
                    <a:pt x="0" y="1159"/>
                    <a:pt x="0" y="1159"/>
                  </a:cubicBezTo>
                  <a:cubicBezTo>
                    <a:pt x="217" y="1159"/>
                    <a:pt x="217" y="1159"/>
                    <a:pt x="217" y="1159"/>
                  </a:cubicBezTo>
                  <a:cubicBezTo>
                    <a:pt x="217" y="964"/>
                    <a:pt x="217" y="964"/>
                    <a:pt x="217" y="964"/>
                  </a:cubicBezTo>
                  <a:cubicBezTo>
                    <a:pt x="412" y="964"/>
                    <a:pt x="412" y="964"/>
                    <a:pt x="412" y="964"/>
                  </a:cubicBezTo>
                  <a:cubicBezTo>
                    <a:pt x="412" y="1159"/>
                    <a:pt x="412" y="1159"/>
                    <a:pt x="412" y="1159"/>
                  </a:cubicBezTo>
                  <a:cubicBezTo>
                    <a:pt x="630" y="1159"/>
                    <a:pt x="630" y="1159"/>
                    <a:pt x="630" y="1159"/>
                  </a:cubicBezTo>
                  <a:cubicBezTo>
                    <a:pt x="630" y="25"/>
                    <a:pt x="630" y="25"/>
                    <a:pt x="630" y="25"/>
                  </a:cubicBezTo>
                  <a:cubicBezTo>
                    <a:pt x="630" y="11"/>
                    <a:pt x="619" y="0"/>
                    <a:pt x="605" y="0"/>
                  </a:cubicBezTo>
                  <a:close/>
                  <a:moveTo>
                    <a:pt x="195" y="894"/>
                  </a:moveTo>
                  <a:cubicBezTo>
                    <a:pt x="48" y="894"/>
                    <a:pt x="48" y="894"/>
                    <a:pt x="48" y="894"/>
                  </a:cubicBezTo>
                  <a:cubicBezTo>
                    <a:pt x="48" y="798"/>
                    <a:pt x="48" y="798"/>
                    <a:pt x="48" y="798"/>
                  </a:cubicBezTo>
                  <a:cubicBezTo>
                    <a:pt x="195" y="798"/>
                    <a:pt x="195" y="798"/>
                    <a:pt x="195" y="798"/>
                  </a:cubicBezTo>
                  <a:lnTo>
                    <a:pt x="195" y="894"/>
                  </a:lnTo>
                  <a:close/>
                  <a:moveTo>
                    <a:pt x="195" y="725"/>
                  </a:moveTo>
                  <a:cubicBezTo>
                    <a:pt x="48" y="725"/>
                    <a:pt x="48" y="725"/>
                    <a:pt x="48" y="725"/>
                  </a:cubicBezTo>
                  <a:cubicBezTo>
                    <a:pt x="48" y="629"/>
                    <a:pt x="48" y="629"/>
                    <a:pt x="48" y="629"/>
                  </a:cubicBezTo>
                  <a:cubicBezTo>
                    <a:pt x="195" y="629"/>
                    <a:pt x="195" y="629"/>
                    <a:pt x="195" y="629"/>
                  </a:cubicBezTo>
                  <a:cubicBezTo>
                    <a:pt x="195" y="725"/>
                    <a:pt x="195" y="725"/>
                    <a:pt x="195" y="725"/>
                  </a:cubicBezTo>
                  <a:close/>
                  <a:moveTo>
                    <a:pt x="195" y="555"/>
                  </a:moveTo>
                  <a:cubicBezTo>
                    <a:pt x="48" y="555"/>
                    <a:pt x="48" y="555"/>
                    <a:pt x="48" y="555"/>
                  </a:cubicBezTo>
                  <a:cubicBezTo>
                    <a:pt x="48" y="459"/>
                    <a:pt x="48" y="459"/>
                    <a:pt x="48" y="459"/>
                  </a:cubicBezTo>
                  <a:cubicBezTo>
                    <a:pt x="195" y="459"/>
                    <a:pt x="195" y="459"/>
                    <a:pt x="195" y="459"/>
                  </a:cubicBezTo>
                  <a:lnTo>
                    <a:pt x="195" y="555"/>
                  </a:lnTo>
                  <a:close/>
                  <a:moveTo>
                    <a:pt x="195" y="386"/>
                  </a:moveTo>
                  <a:cubicBezTo>
                    <a:pt x="48" y="386"/>
                    <a:pt x="48" y="386"/>
                    <a:pt x="48" y="386"/>
                  </a:cubicBezTo>
                  <a:cubicBezTo>
                    <a:pt x="48" y="290"/>
                    <a:pt x="48" y="290"/>
                    <a:pt x="48" y="290"/>
                  </a:cubicBezTo>
                  <a:cubicBezTo>
                    <a:pt x="195" y="290"/>
                    <a:pt x="195" y="290"/>
                    <a:pt x="195" y="290"/>
                  </a:cubicBezTo>
                  <a:lnTo>
                    <a:pt x="195" y="386"/>
                  </a:lnTo>
                  <a:close/>
                  <a:moveTo>
                    <a:pt x="195" y="217"/>
                  </a:moveTo>
                  <a:cubicBezTo>
                    <a:pt x="48" y="217"/>
                    <a:pt x="48" y="217"/>
                    <a:pt x="48" y="217"/>
                  </a:cubicBezTo>
                  <a:cubicBezTo>
                    <a:pt x="48" y="121"/>
                    <a:pt x="48" y="121"/>
                    <a:pt x="48" y="121"/>
                  </a:cubicBezTo>
                  <a:cubicBezTo>
                    <a:pt x="195" y="121"/>
                    <a:pt x="195" y="121"/>
                    <a:pt x="195" y="121"/>
                  </a:cubicBezTo>
                  <a:lnTo>
                    <a:pt x="195" y="217"/>
                  </a:lnTo>
                  <a:close/>
                  <a:moveTo>
                    <a:pt x="387" y="894"/>
                  </a:moveTo>
                  <a:cubicBezTo>
                    <a:pt x="243" y="894"/>
                    <a:pt x="243" y="894"/>
                    <a:pt x="243" y="894"/>
                  </a:cubicBezTo>
                  <a:cubicBezTo>
                    <a:pt x="243" y="798"/>
                    <a:pt x="243" y="798"/>
                    <a:pt x="243" y="798"/>
                  </a:cubicBezTo>
                  <a:cubicBezTo>
                    <a:pt x="387" y="798"/>
                    <a:pt x="387" y="798"/>
                    <a:pt x="387" y="798"/>
                  </a:cubicBezTo>
                  <a:lnTo>
                    <a:pt x="387" y="894"/>
                  </a:lnTo>
                  <a:close/>
                  <a:moveTo>
                    <a:pt x="387" y="725"/>
                  </a:moveTo>
                  <a:cubicBezTo>
                    <a:pt x="243" y="725"/>
                    <a:pt x="243" y="725"/>
                    <a:pt x="243" y="725"/>
                  </a:cubicBezTo>
                  <a:cubicBezTo>
                    <a:pt x="243" y="629"/>
                    <a:pt x="243" y="629"/>
                    <a:pt x="243" y="629"/>
                  </a:cubicBezTo>
                  <a:cubicBezTo>
                    <a:pt x="387" y="629"/>
                    <a:pt x="387" y="629"/>
                    <a:pt x="387" y="629"/>
                  </a:cubicBezTo>
                  <a:cubicBezTo>
                    <a:pt x="387" y="725"/>
                    <a:pt x="387" y="725"/>
                    <a:pt x="387" y="725"/>
                  </a:cubicBezTo>
                  <a:close/>
                  <a:moveTo>
                    <a:pt x="387" y="555"/>
                  </a:moveTo>
                  <a:cubicBezTo>
                    <a:pt x="243" y="555"/>
                    <a:pt x="243" y="555"/>
                    <a:pt x="243" y="555"/>
                  </a:cubicBezTo>
                  <a:cubicBezTo>
                    <a:pt x="243" y="459"/>
                    <a:pt x="243" y="459"/>
                    <a:pt x="243" y="459"/>
                  </a:cubicBezTo>
                  <a:cubicBezTo>
                    <a:pt x="387" y="459"/>
                    <a:pt x="387" y="459"/>
                    <a:pt x="387" y="459"/>
                  </a:cubicBezTo>
                  <a:lnTo>
                    <a:pt x="387" y="555"/>
                  </a:lnTo>
                  <a:close/>
                  <a:moveTo>
                    <a:pt x="387" y="386"/>
                  </a:moveTo>
                  <a:cubicBezTo>
                    <a:pt x="243" y="386"/>
                    <a:pt x="243" y="386"/>
                    <a:pt x="243" y="386"/>
                  </a:cubicBezTo>
                  <a:cubicBezTo>
                    <a:pt x="243" y="290"/>
                    <a:pt x="243" y="290"/>
                    <a:pt x="243" y="290"/>
                  </a:cubicBezTo>
                  <a:cubicBezTo>
                    <a:pt x="387" y="290"/>
                    <a:pt x="387" y="290"/>
                    <a:pt x="387" y="290"/>
                  </a:cubicBezTo>
                  <a:lnTo>
                    <a:pt x="387" y="386"/>
                  </a:lnTo>
                  <a:close/>
                  <a:moveTo>
                    <a:pt x="387" y="217"/>
                  </a:moveTo>
                  <a:cubicBezTo>
                    <a:pt x="243" y="217"/>
                    <a:pt x="243" y="217"/>
                    <a:pt x="243" y="217"/>
                  </a:cubicBezTo>
                  <a:cubicBezTo>
                    <a:pt x="243" y="121"/>
                    <a:pt x="243" y="121"/>
                    <a:pt x="243" y="121"/>
                  </a:cubicBezTo>
                  <a:cubicBezTo>
                    <a:pt x="387" y="121"/>
                    <a:pt x="387" y="121"/>
                    <a:pt x="387" y="121"/>
                  </a:cubicBezTo>
                  <a:lnTo>
                    <a:pt x="387" y="217"/>
                  </a:lnTo>
                  <a:close/>
                  <a:moveTo>
                    <a:pt x="579" y="894"/>
                  </a:moveTo>
                  <a:cubicBezTo>
                    <a:pt x="435" y="894"/>
                    <a:pt x="435" y="894"/>
                    <a:pt x="435" y="894"/>
                  </a:cubicBezTo>
                  <a:cubicBezTo>
                    <a:pt x="435" y="798"/>
                    <a:pt x="435" y="798"/>
                    <a:pt x="435" y="798"/>
                  </a:cubicBezTo>
                  <a:cubicBezTo>
                    <a:pt x="579" y="798"/>
                    <a:pt x="579" y="798"/>
                    <a:pt x="579" y="798"/>
                  </a:cubicBezTo>
                  <a:lnTo>
                    <a:pt x="579" y="894"/>
                  </a:lnTo>
                  <a:close/>
                  <a:moveTo>
                    <a:pt x="579" y="725"/>
                  </a:moveTo>
                  <a:cubicBezTo>
                    <a:pt x="435" y="725"/>
                    <a:pt x="435" y="725"/>
                    <a:pt x="435" y="725"/>
                  </a:cubicBezTo>
                  <a:cubicBezTo>
                    <a:pt x="435" y="629"/>
                    <a:pt x="435" y="629"/>
                    <a:pt x="435" y="629"/>
                  </a:cubicBezTo>
                  <a:cubicBezTo>
                    <a:pt x="579" y="629"/>
                    <a:pt x="579" y="629"/>
                    <a:pt x="579" y="629"/>
                  </a:cubicBezTo>
                  <a:cubicBezTo>
                    <a:pt x="579" y="725"/>
                    <a:pt x="579" y="725"/>
                    <a:pt x="579" y="725"/>
                  </a:cubicBezTo>
                  <a:close/>
                  <a:moveTo>
                    <a:pt x="579" y="555"/>
                  </a:moveTo>
                  <a:cubicBezTo>
                    <a:pt x="435" y="555"/>
                    <a:pt x="435" y="555"/>
                    <a:pt x="435" y="555"/>
                  </a:cubicBezTo>
                  <a:cubicBezTo>
                    <a:pt x="435" y="459"/>
                    <a:pt x="435" y="459"/>
                    <a:pt x="435" y="459"/>
                  </a:cubicBezTo>
                  <a:cubicBezTo>
                    <a:pt x="579" y="459"/>
                    <a:pt x="579" y="459"/>
                    <a:pt x="579" y="459"/>
                  </a:cubicBezTo>
                  <a:lnTo>
                    <a:pt x="579" y="555"/>
                  </a:lnTo>
                  <a:close/>
                  <a:moveTo>
                    <a:pt x="579" y="386"/>
                  </a:moveTo>
                  <a:cubicBezTo>
                    <a:pt x="435" y="386"/>
                    <a:pt x="435" y="386"/>
                    <a:pt x="435" y="386"/>
                  </a:cubicBezTo>
                  <a:cubicBezTo>
                    <a:pt x="435" y="290"/>
                    <a:pt x="435" y="290"/>
                    <a:pt x="435" y="290"/>
                  </a:cubicBezTo>
                  <a:cubicBezTo>
                    <a:pt x="579" y="290"/>
                    <a:pt x="579" y="290"/>
                    <a:pt x="579" y="290"/>
                  </a:cubicBezTo>
                  <a:lnTo>
                    <a:pt x="579" y="386"/>
                  </a:lnTo>
                  <a:close/>
                  <a:moveTo>
                    <a:pt x="579" y="217"/>
                  </a:moveTo>
                  <a:cubicBezTo>
                    <a:pt x="435" y="217"/>
                    <a:pt x="435" y="217"/>
                    <a:pt x="435" y="217"/>
                  </a:cubicBezTo>
                  <a:cubicBezTo>
                    <a:pt x="435" y="121"/>
                    <a:pt x="435" y="121"/>
                    <a:pt x="435" y="121"/>
                  </a:cubicBezTo>
                  <a:cubicBezTo>
                    <a:pt x="579" y="121"/>
                    <a:pt x="579" y="121"/>
                    <a:pt x="579" y="121"/>
                  </a:cubicBezTo>
                  <a:lnTo>
                    <a:pt x="579" y="2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112" name="Freeform 12"/>
            <p:cNvSpPr>
              <a:spLocks noEditPoints="1"/>
            </p:cNvSpPr>
            <p:nvPr/>
          </p:nvSpPr>
          <p:spPr bwMode="auto">
            <a:xfrm>
              <a:off x="2326194" y="3264632"/>
              <a:ext cx="141825" cy="625193"/>
            </a:xfrm>
            <a:custGeom>
              <a:avLst/>
              <a:gdLst>
                <a:gd name="T0" fmla="*/ 127 w 175"/>
                <a:gd name="T1" fmla="*/ 0 h 773"/>
                <a:gd name="T2" fmla="*/ 0 w 175"/>
                <a:gd name="T3" fmla="*/ 0 h 773"/>
                <a:gd name="T4" fmla="*/ 0 w 175"/>
                <a:gd name="T5" fmla="*/ 773 h 773"/>
                <a:gd name="T6" fmla="*/ 175 w 175"/>
                <a:gd name="T7" fmla="*/ 773 h 773"/>
                <a:gd name="T8" fmla="*/ 175 w 175"/>
                <a:gd name="T9" fmla="*/ 48 h 773"/>
                <a:gd name="T10" fmla="*/ 127 w 175"/>
                <a:gd name="T11" fmla="*/ 0 h 773"/>
                <a:gd name="T12" fmla="*/ 124 w 175"/>
                <a:gd name="T13" fmla="*/ 615 h 773"/>
                <a:gd name="T14" fmla="*/ 28 w 175"/>
                <a:gd name="T15" fmla="*/ 615 h 773"/>
                <a:gd name="T16" fmla="*/ 28 w 175"/>
                <a:gd name="T17" fmla="*/ 570 h 773"/>
                <a:gd name="T18" fmla="*/ 124 w 175"/>
                <a:gd name="T19" fmla="*/ 570 h 773"/>
                <a:gd name="T20" fmla="*/ 124 w 175"/>
                <a:gd name="T21" fmla="*/ 615 h 773"/>
                <a:gd name="T22" fmla="*/ 124 w 175"/>
                <a:gd name="T23" fmla="*/ 449 h 773"/>
                <a:gd name="T24" fmla="*/ 28 w 175"/>
                <a:gd name="T25" fmla="*/ 449 h 773"/>
                <a:gd name="T26" fmla="*/ 28 w 175"/>
                <a:gd name="T27" fmla="*/ 398 h 773"/>
                <a:gd name="T28" fmla="*/ 124 w 175"/>
                <a:gd name="T29" fmla="*/ 398 h 773"/>
                <a:gd name="T30" fmla="*/ 124 w 175"/>
                <a:gd name="T31" fmla="*/ 449 h 773"/>
                <a:gd name="T32" fmla="*/ 124 w 175"/>
                <a:gd name="T33" fmla="*/ 279 h 773"/>
                <a:gd name="T34" fmla="*/ 28 w 175"/>
                <a:gd name="T35" fmla="*/ 279 h 773"/>
                <a:gd name="T36" fmla="*/ 28 w 175"/>
                <a:gd name="T37" fmla="*/ 231 h 773"/>
                <a:gd name="T38" fmla="*/ 124 w 175"/>
                <a:gd name="T39" fmla="*/ 231 h 773"/>
                <a:gd name="T40" fmla="*/ 124 w 175"/>
                <a:gd name="T41" fmla="*/ 279 h 773"/>
                <a:gd name="T42" fmla="*/ 124 w 175"/>
                <a:gd name="T43" fmla="*/ 110 h 773"/>
                <a:gd name="T44" fmla="*/ 28 w 175"/>
                <a:gd name="T45" fmla="*/ 110 h 773"/>
                <a:gd name="T46" fmla="*/ 28 w 175"/>
                <a:gd name="T47" fmla="*/ 62 h 773"/>
                <a:gd name="T48" fmla="*/ 124 w 175"/>
                <a:gd name="T49" fmla="*/ 62 h 773"/>
                <a:gd name="T50" fmla="*/ 124 w 175"/>
                <a:gd name="T51" fmla="*/ 11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773">
                  <a:moveTo>
                    <a:pt x="127" y="0"/>
                  </a:moveTo>
                  <a:cubicBezTo>
                    <a:pt x="0" y="0"/>
                    <a:pt x="0" y="0"/>
                    <a:pt x="0" y="0"/>
                  </a:cubicBezTo>
                  <a:cubicBezTo>
                    <a:pt x="0" y="773"/>
                    <a:pt x="0" y="773"/>
                    <a:pt x="0" y="773"/>
                  </a:cubicBezTo>
                  <a:cubicBezTo>
                    <a:pt x="175" y="773"/>
                    <a:pt x="175" y="773"/>
                    <a:pt x="175" y="773"/>
                  </a:cubicBezTo>
                  <a:cubicBezTo>
                    <a:pt x="175" y="48"/>
                    <a:pt x="175" y="48"/>
                    <a:pt x="175" y="48"/>
                  </a:cubicBezTo>
                  <a:cubicBezTo>
                    <a:pt x="175" y="23"/>
                    <a:pt x="152" y="0"/>
                    <a:pt x="127" y="0"/>
                  </a:cubicBezTo>
                  <a:close/>
                  <a:moveTo>
                    <a:pt x="124" y="615"/>
                  </a:moveTo>
                  <a:cubicBezTo>
                    <a:pt x="28" y="615"/>
                    <a:pt x="28" y="615"/>
                    <a:pt x="28" y="615"/>
                  </a:cubicBezTo>
                  <a:cubicBezTo>
                    <a:pt x="28" y="570"/>
                    <a:pt x="28" y="570"/>
                    <a:pt x="28" y="570"/>
                  </a:cubicBezTo>
                  <a:cubicBezTo>
                    <a:pt x="124" y="570"/>
                    <a:pt x="124" y="570"/>
                    <a:pt x="124" y="570"/>
                  </a:cubicBezTo>
                  <a:lnTo>
                    <a:pt x="124" y="615"/>
                  </a:lnTo>
                  <a:close/>
                  <a:moveTo>
                    <a:pt x="124" y="449"/>
                  </a:moveTo>
                  <a:cubicBezTo>
                    <a:pt x="28" y="449"/>
                    <a:pt x="28" y="449"/>
                    <a:pt x="28" y="449"/>
                  </a:cubicBezTo>
                  <a:cubicBezTo>
                    <a:pt x="28" y="398"/>
                    <a:pt x="28" y="398"/>
                    <a:pt x="28" y="398"/>
                  </a:cubicBezTo>
                  <a:cubicBezTo>
                    <a:pt x="124" y="398"/>
                    <a:pt x="124" y="398"/>
                    <a:pt x="124" y="398"/>
                  </a:cubicBezTo>
                  <a:lnTo>
                    <a:pt x="124" y="449"/>
                  </a:lnTo>
                  <a:close/>
                  <a:moveTo>
                    <a:pt x="124" y="279"/>
                  </a:moveTo>
                  <a:cubicBezTo>
                    <a:pt x="28" y="279"/>
                    <a:pt x="28" y="279"/>
                    <a:pt x="28" y="279"/>
                  </a:cubicBezTo>
                  <a:cubicBezTo>
                    <a:pt x="28" y="231"/>
                    <a:pt x="28" y="231"/>
                    <a:pt x="28" y="231"/>
                  </a:cubicBezTo>
                  <a:cubicBezTo>
                    <a:pt x="124" y="231"/>
                    <a:pt x="124" y="231"/>
                    <a:pt x="124" y="231"/>
                  </a:cubicBezTo>
                  <a:cubicBezTo>
                    <a:pt x="124" y="279"/>
                    <a:pt x="124" y="279"/>
                    <a:pt x="124" y="279"/>
                  </a:cubicBezTo>
                  <a:close/>
                  <a:moveTo>
                    <a:pt x="124" y="110"/>
                  </a:moveTo>
                  <a:cubicBezTo>
                    <a:pt x="28" y="110"/>
                    <a:pt x="28" y="110"/>
                    <a:pt x="28" y="110"/>
                  </a:cubicBezTo>
                  <a:cubicBezTo>
                    <a:pt x="28" y="62"/>
                    <a:pt x="28" y="62"/>
                    <a:pt x="28" y="62"/>
                  </a:cubicBezTo>
                  <a:cubicBezTo>
                    <a:pt x="124" y="62"/>
                    <a:pt x="124" y="62"/>
                    <a:pt x="124" y="62"/>
                  </a:cubicBezTo>
                  <a:cubicBezTo>
                    <a:pt x="124" y="110"/>
                    <a:pt x="124" y="110"/>
                    <a:pt x="124" y="1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113" name="Freeform 13"/>
            <p:cNvSpPr>
              <a:spLocks noEditPoints="1"/>
            </p:cNvSpPr>
            <p:nvPr/>
          </p:nvSpPr>
          <p:spPr bwMode="auto">
            <a:xfrm>
              <a:off x="1633515" y="3127946"/>
              <a:ext cx="155528" cy="761879"/>
            </a:xfrm>
            <a:custGeom>
              <a:avLst/>
              <a:gdLst>
                <a:gd name="T0" fmla="*/ 0 w 192"/>
                <a:gd name="T1" fmla="*/ 51 h 942"/>
                <a:gd name="T2" fmla="*/ 0 w 192"/>
                <a:gd name="T3" fmla="*/ 942 h 942"/>
                <a:gd name="T4" fmla="*/ 192 w 192"/>
                <a:gd name="T5" fmla="*/ 942 h 942"/>
                <a:gd name="T6" fmla="*/ 192 w 192"/>
                <a:gd name="T7" fmla="*/ 0 h 942"/>
                <a:gd name="T8" fmla="*/ 48 w 192"/>
                <a:gd name="T9" fmla="*/ 0 h 942"/>
                <a:gd name="T10" fmla="*/ 0 w 192"/>
                <a:gd name="T11" fmla="*/ 51 h 942"/>
                <a:gd name="T12" fmla="*/ 56 w 192"/>
                <a:gd name="T13" fmla="*/ 62 h 942"/>
                <a:gd name="T14" fmla="*/ 152 w 192"/>
                <a:gd name="T15" fmla="*/ 62 h 942"/>
                <a:gd name="T16" fmla="*/ 152 w 192"/>
                <a:gd name="T17" fmla="*/ 110 h 942"/>
                <a:gd name="T18" fmla="*/ 56 w 192"/>
                <a:gd name="T19" fmla="*/ 110 h 942"/>
                <a:gd name="T20" fmla="*/ 56 w 192"/>
                <a:gd name="T21" fmla="*/ 62 h 942"/>
                <a:gd name="T22" fmla="*/ 56 w 192"/>
                <a:gd name="T23" fmla="*/ 231 h 942"/>
                <a:gd name="T24" fmla="*/ 152 w 192"/>
                <a:gd name="T25" fmla="*/ 231 h 942"/>
                <a:gd name="T26" fmla="*/ 152 w 192"/>
                <a:gd name="T27" fmla="*/ 279 h 942"/>
                <a:gd name="T28" fmla="*/ 56 w 192"/>
                <a:gd name="T29" fmla="*/ 279 h 942"/>
                <a:gd name="T30" fmla="*/ 56 w 192"/>
                <a:gd name="T31" fmla="*/ 231 h 942"/>
                <a:gd name="T32" fmla="*/ 56 w 192"/>
                <a:gd name="T33" fmla="*/ 400 h 942"/>
                <a:gd name="T34" fmla="*/ 152 w 192"/>
                <a:gd name="T35" fmla="*/ 400 h 942"/>
                <a:gd name="T36" fmla="*/ 152 w 192"/>
                <a:gd name="T37" fmla="*/ 448 h 942"/>
                <a:gd name="T38" fmla="*/ 56 w 192"/>
                <a:gd name="T39" fmla="*/ 448 h 942"/>
                <a:gd name="T40" fmla="*/ 56 w 192"/>
                <a:gd name="T41" fmla="*/ 400 h 942"/>
                <a:gd name="T42" fmla="*/ 56 w 192"/>
                <a:gd name="T43" fmla="*/ 567 h 942"/>
                <a:gd name="T44" fmla="*/ 152 w 192"/>
                <a:gd name="T45" fmla="*/ 567 h 942"/>
                <a:gd name="T46" fmla="*/ 152 w 192"/>
                <a:gd name="T47" fmla="*/ 618 h 942"/>
                <a:gd name="T48" fmla="*/ 56 w 192"/>
                <a:gd name="T49" fmla="*/ 618 h 942"/>
                <a:gd name="T50" fmla="*/ 56 w 192"/>
                <a:gd name="T51" fmla="*/ 567 h 942"/>
                <a:gd name="T52" fmla="*/ 56 w 192"/>
                <a:gd name="T53" fmla="*/ 739 h 942"/>
                <a:gd name="T54" fmla="*/ 152 w 192"/>
                <a:gd name="T55" fmla="*/ 739 h 942"/>
                <a:gd name="T56" fmla="*/ 152 w 192"/>
                <a:gd name="T57" fmla="*/ 784 h 942"/>
                <a:gd name="T58" fmla="*/ 56 w 192"/>
                <a:gd name="T59" fmla="*/ 784 h 942"/>
                <a:gd name="T60" fmla="*/ 56 w 192"/>
                <a:gd name="T61" fmla="*/ 739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942">
                  <a:moveTo>
                    <a:pt x="0" y="51"/>
                  </a:moveTo>
                  <a:cubicBezTo>
                    <a:pt x="0" y="942"/>
                    <a:pt x="0" y="942"/>
                    <a:pt x="0" y="942"/>
                  </a:cubicBezTo>
                  <a:cubicBezTo>
                    <a:pt x="192" y="942"/>
                    <a:pt x="192" y="942"/>
                    <a:pt x="192" y="942"/>
                  </a:cubicBezTo>
                  <a:cubicBezTo>
                    <a:pt x="192" y="0"/>
                    <a:pt x="192" y="0"/>
                    <a:pt x="192" y="0"/>
                  </a:cubicBezTo>
                  <a:cubicBezTo>
                    <a:pt x="48" y="0"/>
                    <a:pt x="48" y="0"/>
                    <a:pt x="48" y="0"/>
                  </a:cubicBezTo>
                  <a:cubicBezTo>
                    <a:pt x="22" y="0"/>
                    <a:pt x="0" y="22"/>
                    <a:pt x="0" y="51"/>
                  </a:cubicBezTo>
                  <a:close/>
                  <a:moveTo>
                    <a:pt x="56" y="62"/>
                  </a:moveTo>
                  <a:cubicBezTo>
                    <a:pt x="152" y="62"/>
                    <a:pt x="152" y="62"/>
                    <a:pt x="152" y="62"/>
                  </a:cubicBezTo>
                  <a:cubicBezTo>
                    <a:pt x="152" y="110"/>
                    <a:pt x="152" y="110"/>
                    <a:pt x="152" y="110"/>
                  </a:cubicBezTo>
                  <a:cubicBezTo>
                    <a:pt x="56" y="110"/>
                    <a:pt x="56" y="110"/>
                    <a:pt x="56" y="110"/>
                  </a:cubicBezTo>
                  <a:lnTo>
                    <a:pt x="56" y="62"/>
                  </a:lnTo>
                  <a:close/>
                  <a:moveTo>
                    <a:pt x="56" y="231"/>
                  </a:moveTo>
                  <a:cubicBezTo>
                    <a:pt x="152" y="231"/>
                    <a:pt x="152" y="231"/>
                    <a:pt x="152" y="231"/>
                  </a:cubicBezTo>
                  <a:cubicBezTo>
                    <a:pt x="152" y="279"/>
                    <a:pt x="152" y="279"/>
                    <a:pt x="152" y="279"/>
                  </a:cubicBezTo>
                  <a:cubicBezTo>
                    <a:pt x="56" y="279"/>
                    <a:pt x="56" y="279"/>
                    <a:pt x="56" y="279"/>
                  </a:cubicBezTo>
                  <a:lnTo>
                    <a:pt x="56" y="231"/>
                  </a:lnTo>
                  <a:close/>
                  <a:moveTo>
                    <a:pt x="56" y="400"/>
                  </a:moveTo>
                  <a:cubicBezTo>
                    <a:pt x="152" y="400"/>
                    <a:pt x="152" y="400"/>
                    <a:pt x="152" y="400"/>
                  </a:cubicBezTo>
                  <a:cubicBezTo>
                    <a:pt x="152" y="448"/>
                    <a:pt x="152" y="448"/>
                    <a:pt x="152" y="448"/>
                  </a:cubicBezTo>
                  <a:cubicBezTo>
                    <a:pt x="56" y="448"/>
                    <a:pt x="56" y="448"/>
                    <a:pt x="56" y="448"/>
                  </a:cubicBezTo>
                  <a:lnTo>
                    <a:pt x="56" y="400"/>
                  </a:lnTo>
                  <a:close/>
                  <a:moveTo>
                    <a:pt x="56" y="567"/>
                  </a:moveTo>
                  <a:cubicBezTo>
                    <a:pt x="152" y="567"/>
                    <a:pt x="152" y="567"/>
                    <a:pt x="152" y="567"/>
                  </a:cubicBezTo>
                  <a:cubicBezTo>
                    <a:pt x="152" y="618"/>
                    <a:pt x="152" y="618"/>
                    <a:pt x="152" y="618"/>
                  </a:cubicBezTo>
                  <a:cubicBezTo>
                    <a:pt x="56" y="618"/>
                    <a:pt x="56" y="618"/>
                    <a:pt x="56" y="618"/>
                  </a:cubicBezTo>
                  <a:lnTo>
                    <a:pt x="56" y="567"/>
                  </a:lnTo>
                  <a:close/>
                  <a:moveTo>
                    <a:pt x="56" y="739"/>
                  </a:moveTo>
                  <a:cubicBezTo>
                    <a:pt x="152" y="739"/>
                    <a:pt x="152" y="739"/>
                    <a:pt x="152" y="739"/>
                  </a:cubicBezTo>
                  <a:cubicBezTo>
                    <a:pt x="152" y="784"/>
                    <a:pt x="152" y="784"/>
                    <a:pt x="152" y="784"/>
                  </a:cubicBezTo>
                  <a:cubicBezTo>
                    <a:pt x="56" y="784"/>
                    <a:pt x="56" y="784"/>
                    <a:pt x="56" y="784"/>
                  </a:cubicBezTo>
                  <a:cubicBezTo>
                    <a:pt x="56" y="739"/>
                    <a:pt x="56" y="739"/>
                    <a:pt x="56" y="7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grpSp>
        <p:nvGrpSpPr>
          <p:cNvPr id="114" name="Group 27"/>
          <p:cNvGrpSpPr/>
          <p:nvPr/>
        </p:nvGrpSpPr>
        <p:grpSpPr>
          <a:xfrm>
            <a:off x="2975845" y="2303614"/>
            <a:ext cx="2161400" cy="1068463"/>
            <a:chOff x="-2641043" y="2836036"/>
            <a:chExt cx="2161681" cy="1068463"/>
          </a:xfrm>
        </p:grpSpPr>
        <p:sp>
          <p:nvSpPr>
            <p:cNvPr id="115" name="Rectangle 224"/>
            <p:cNvSpPr/>
            <p:nvPr/>
          </p:nvSpPr>
          <p:spPr>
            <a:xfrm>
              <a:off x="-2641043" y="2836036"/>
              <a:ext cx="2074394" cy="106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116" name="Group 75"/>
            <p:cNvGrpSpPr/>
            <p:nvPr/>
          </p:nvGrpSpPr>
          <p:grpSpPr>
            <a:xfrm>
              <a:off x="-2592742" y="2903037"/>
              <a:ext cx="2113380" cy="661656"/>
              <a:chOff x="5428169" y="5288759"/>
              <a:chExt cx="2113380" cy="661656"/>
            </a:xfrm>
          </p:grpSpPr>
          <p:grpSp>
            <p:nvGrpSpPr>
              <p:cNvPr id="117" name="Group 65"/>
              <p:cNvGrpSpPr/>
              <p:nvPr/>
            </p:nvGrpSpPr>
            <p:grpSpPr>
              <a:xfrm>
                <a:off x="5483440" y="5288759"/>
                <a:ext cx="2058109" cy="660461"/>
                <a:chOff x="5426489" y="3739359"/>
                <a:chExt cx="2058109" cy="660461"/>
              </a:xfrm>
            </p:grpSpPr>
            <p:grpSp>
              <p:nvGrpSpPr>
                <p:cNvPr id="119" name="Group 5"/>
                <p:cNvGrpSpPr>
                  <a:grpSpLocks noChangeAspect="1"/>
                </p:cNvGrpSpPr>
                <p:nvPr/>
              </p:nvGrpSpPr>
              <p:grpSpPr bwMode="gray">
                <a:xfrm>
                  <a:off x="5426489" y="4086985"/>
                  <a:ext cx="363817" cy="312835"/>
                  <a:chOff x="1135" y="3391"/>
                  <a:chExt cx="314" cy="270"/>
                </a:xfrm>
              </p:grpSpPr>
              <p:sp>
                <p:nvSpPr>
                  <p:cNvPr id="121"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122"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sp>
              <p:nvSpPr>
                <p:cNvPr id="120" name="TextBox 67"/>
                <p:cNvSpPr txBox="1"/>
                <p:nvPr/>
              </p:nvSpPr>
              <p:spPr>
                <a:xfrm>
                  <a:off x="5906873" y="3739359"/>
                  <a:ext cx="1577725"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故障获知，网络畅通</a:t>
                  </a:r>
                  <a:endParaRPr lang="en-US" dirty="0">
                    <a:latin typeface="微软雅黑" panose="020B0503020204020204" pitchFamily="34" charset="-122"/>
                    <a:ea typeface="微软雅黑" panose="020B0503020204020204" pitchFamily="34" charset="-122"/>
                  </a:endParaRPr>
                </a:p>
              </p:txBody>
            </p:sp>
          </p:grpSp>
          <p:sp>
            <p:nvSpPr>
              <p:cNvPr id="118" name="Isosceles Triangle 43"/>
              <p:cNvSpPr/>
              <p:nvPr/>
            </p:nvSpPr>
            <p:spPr>
              <a:xfrm>
                <a:off x="5428169" y="5526987"/>
                <a:ext cx="487992" cy="423428"/>
              </a:xfrm>
              <a:custGeom>
                <a:avLst/>
                <a:gdLst>
                  <a:gd name="connsiteX0" fmla="*/ 0 w 2943621"/>
                  <a:gd name="connsiteY0" fmla="*/ 2537605 h 2537605"/>
                  <a:gd name="connsiteX1" fmla="*/ 1471811 w 2943621"/>
                  <a:gd name="connsiteY1" fmla="*/ 0 h 2537605"/>
                  <a:gd name="connsiteX2" fmla="*/ 2943621 w 2943621"/>
                  <a:gd name="connsiteY2" fmla="*/ 2537605 h 2537605"/>
                  <a:gd name="connsiteX3" fmla="*/ 0 w 2943621"/>
                  <a:gd name="connsiteY3" fmla="*/ 2537605 h 2537605"/>
                  <a:gd name="connsiteX0" fmla="*/ 0 w 2943621"/>
                  <a:gd name="connsiteY0" fmla="*/ 2537605 h 2537605"/>
                  <a:gd name="connsiteX1" fmla="*/ 1471811 w 2943621"/>
                  <a:gd name="connsiteY1" fmla="*/ 0 h 2537605"/>
                  <a:gd name="connsiteX2" fmla="*/ 1553937 w 2943621"/>
                  <a:gd name="connsiteY2" fmla="*/ 142955 h 2537605"/>
                  <a:gd name="connsiteX3" fmla="*/ 2943621 w 2943621"/>
                  <a:gd name="connsiteY3" fmla="*/ 2537605 h 2537605"/>
                  <a:gd name="connsiteX4" fmla="*/ 0 w 2943621"/>
                  <a:gd name="connsiteY4" fmla="*/ 2537605 h 2537605"/>
                  <a:gd name="connsiteX0" fmla="*/ 0 w 2943621"/>
                  <a:gd name="connsiteY0" fmla="*/ 2537605 h 2537605"/>
                  <a:gd name="connsiteX1" fmla="*/ 1404330 w 2943621"/>
                  <a:gd name="connsiteY1" fmla="*/ 116357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537605 h 2537605"/>
                  <a:gd name="connsiteX1" fmla="*/ 1391032 w 2943621"/>
                  <a:gd name="connsiteY1" fmla="*/ 142955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0 w 2943621"/>
                  <a:gd name="connsiteY6"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2790511 w 2943621"/>
                  <a:gd name="connsiteY6" fmla="*/ 2477151 h 2477280"/>
                  <a:gd name="connsiteX7" fmla="*/ 0 w 2943621"/>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4489"/>
                  <a:gd name="connsiteY0" fmla="*/ 2477280 h 2477280"/>
                  <a:gd name="connsiteX1" fmla="*/ 1391032 w 2894489"/>
                  <a:gd name="connsiteY1" fmla="*/ 82630 h 2477280"/>
                  <a:gd name="connsiteX2" fmla="*/ 1468636 w 2894489"/>
                  <a:gd name="connsiteY2" fmla="*/ 0 h 2477280"/>
                  <a:gd name="connsiteX3" fmla="*/ 1553937 w 2894489"/>
                  <a:gd name="connsiteY3" fmla="*/ 82630 h 2477280"/>
                  <a:gd name="connsiteX4" fmla="*/ 2872614 w 2894489"/>
                  <a:gd name="connsiteY4" fmla="*/ 2357326 h 2477280"/>
                  <a:gd name="connsiteX5" fmla="*/ 2890365 w 2894489"/>
                  <a:gd name="connsiteY5" fmla="*/ 2457309 h 2477280"/>
                  <a:gd name="connsiteX6" fmla="*/ 2790511 w 2894489"/>
                  <a:gd name="connsiteY6" fmla="*/ 2477151 h 2477280"/>
                  <a:gd name="connsiteX7" fmla="*/ 0 w 2894489"/>
                  <a:gd name="connsiteY7" fmla="*/ 2477280 h 2477280"/>
                  <a:gd name="connsiteX0" fmla="*/ 0 w 2897268"/>
                  <a:gd name="connsiteY0" fmla="*/ 2477280 h 2477280"/>
                  <a:gd name="connsiteX1" fmla="*/ 1391032 w 2897268"/>
                  <a:gd name="connsiteY1" fmla="*/ 82630 h 2477280"/>
                  <a:gd name="connsiteX2" fmla="*/ 1468636 w 2897268"/>
                  <a:gd name="connsiteY2" fmla="*/ 0 h 2477280"/>
                  <a:gd name="connsiteX3" fmla="*/ 1553937 w 2897268"/>
                  <a:gd name="connsiteY3" fmla="*/ 82630 h 2477280"/>
                  <a:gd name="connsiteX4" fmla="*/ 2872614 w 2897268"/>
                  <a:gd name="connsiteY4" fmla="*/ 2357326 h 2477280"/>
                  <a:gd name="connsiteX5" fmla="*/ 2890365 w 2897268"/>
                  <a:gd name="connsiteY5" fmla="*/ 2457309 h 2477280"/>
                  <a:gd name="connsiteX6" fmla="*/ 2790511 w 2897268"/>
                  <a:gd name="connsiteY6" fmla="*/ 2477151 h 2477280"/>
                  <a:gd name="connsiteX7" fmla="*/ 0 w 2897268"/>
                  <a:gd name="connsiteY7" fmla="*/ 2477280 h 2477280"/>
                  <a:gd name="connsiteX0" fmla="*/ 0 w 2897268"/>
                  <a:gd name="connsiteY0" fmla="*/ 2477280 h 2478488"/>
                  <a:gd name="connsiteX1" fmla="*/ 1391032 w 2897268"/>
                  <a:gd name="connsiteY1" fmla="*/ 82630 h 2478488"/>
                  <a:gd name="connsiteX2" fmla="*/ 1468636 w 2897268"/>
                  <a:gd name="connsiteY2" fmla="*/ 0 h 2478488"/>
                  <a:gd name="connsiteX3" fmla="*/ 1553937 w 2897268"/>
                  <a:gd name="connsiteY3" fmla="*/ 82630 h 2478488"/>
                  <a:gd name="connsiteX4" fmla="*/ 2872614 w 2897268"/>
                  <a:gd name="connsiteY4" fmla="*/ 2357326 h 2478488"/>
                  <a:gd name="connsiteX5" fmla="*/ 2890365 w 2897268"/>
                  <a:gd name="connsiteY5" fmla="*/ 2457309 h 2478488"/>
                  <a:gd name="connsiteX6" fmla="*/ 2790511 w 2897268"/>
                  <a:gd name="connsiteY6" fmla="*/ 2477151 h 2478488"/>
                  <a:gd name="connsiteX7" fmla="*/ 0 w 2897268"/>
                  <a:gd name="connsiteY7" fmla="*/ 2477280 h 2478488"/>
                  <a:gd name="connsiteX0" fmla="*/ 0 w 2900690"/>
                  <a:gd name="connsiteY0" fmla="*/ 2477280 h 2477280"/>
                  <a:gd name="connsiteX1" fmla="*/ 1391032 w 2900690"/>
                  <a:gd name="connsiteY1" fmla="*/ 82630 h 2477280"/>
                  <a:gd name="connsiteX2" fmla="*/ 1468636 w 2900690"/>
                  <a:gd name="connsiteY2" fmla="*/ 0 h 2477280"/>
                  <a:gd name="connsiteX3" fmla="*/ 1553937 w 2900690"/>
                  <a:gd name="connsiteY3" fmla="*/ 82630 h 2477280"/>
                  <a:gd name="connsiteX4" fmla="*/ 2872614 w 2900690"/>
                  <a:gd name="connsiteY4" fmla="*/ 2357326 h 2477280"/>
                  <a:gd name="connsiteX5" fmla="*/ 2894803 w 2900690"/>
                  <a:gd name="connsiteY5" fmla="*/ 2448434 h 2477280"/>
                  <a:gd name="connsiteX6" fmla="*/ 2790511 w 2900690"/>
                  <a:gd name="connsiteY6" fmla="*/ 2477151 h 2477280"/>
                  <a:gd name="connsiteX7" fmla="*/ 0 w 2900690"/>
                  <a:gd name="connsiteY7" fmla="*/ 2477280 h 2477280"/>
                  <a:gd name="connsiteX0" fmla="*/ 0 w 2900690"/>
                  <a:gd name="connsiteY0" fmla="*/ 2477280 h 2477375"/>
                  <a:gd name="connsiteX1" fmla="*/ 1391032 w 2900690"/>
                  <a:gd name="connsiteY1" fmla="*/ 82630 h 2477375"/>
                  <a:gd name="connsiteX2" fmla="*/ 1468636 w 2900690"/>
                  <a:gd name="connsiteY2" fmla="*/ 0 h 2477375"/>
                  <a:gd name="connsiteX3" fmla="*/ 1553937 w 2900690"/>
                  <a:gd name="connsiteY3" fmla="*/ 82630 h 2477375"/>
                  <a:gd name="connsiteX4" fmla="*/ 2872614 w 2900690"/>
                  <a:gd name="connsiteY4" fmla="*/ 2357326 h 2477375"/>
                  <a:gd name="connsiteX5" fmla="*/ 2894803 w 2900690"/>
                  <a:gd name="connsiteY5" fmla="*/ 2448434 h 2477375"/>
                  <a:gd name="connsiteX6" fmla="*/ 2790511 w 2900690"/>
                  <a:gd name="connsiteY6" fmla="*/ 2477151 h 2477375"/>
                  <a:gd name="connsiteX7" fmla="*/ 0 w 2900690"/>
                  <a:gd name="connsiteY7" fmla="*/ 2477280 h 2477375"/>
                  <a:gd name="connsiteX0" fmla="*/ 0 w 2897268"/>
                  <a:gd name="connsiteY0" fmla="*/ 2477280 h 2478978"/>
                  <a:gd name="connsiteX1" fmla="*/ 1391032 w 2897268"/>
                  <a:gd name="connsiteY1" fmla="*/ 82630 h 2478978"/>
                  <a:gd name="connsiteX2" fmla="*/ 1468636 w 2897268"/>
                  <a:gd name="connsiteY2" fmla="*/ 0 h 2478978"/>
                  <a:gd name="connsiteX3" fmla="*/ 1553937 w 2897268"/>
                  <a:gd name="connsiteY3" fmla="*/ 82630 h 2478978"/>
                  <a:gd name="connsiteX4" fmla="*/ 2872614 w 2897268"/>
                  <a:gd name="connsiteY4" fmla="*/ 2357326 h 2478978"/>
                  <a:gd name="connsiteX5" fmla="*/ 2890365 w 2897268"/>
                  <a:gd name="connsiteY5" fmla="*/ 2455091 h 2478978"/>
                  <a:gd name="connsiteX6" fmla="*/ 2790511 w 2897268"/>
                  <a:gd name="connsiteY6" fmla="*/ 2477151 h 2478978"/>
                  <a:gd name="connsiteX7" fmla="*/ 0 w 2897268"/>
                  <a:gd name="connsiteY7" fmla="*/ 2477280 h 2478978"/>
                  <a:gd name="connsiteX0" fmla="*/ 0 w 2897268"/>
                  <a:gd name="connsiteY0" fmla="*/ 2477280 h 2477461"/>
                  <a:gd name="connsiteX1" fmla="*/ 1391032 w 2897268"/>
                  <a:gd name="connsiteY1" fmla="*/ 82630 h 2477461"/>
                  <a:gd name="connsiteX2" fmla="*/ 1468636 w 2897268"/>
                  <a:gd name="connsiteY2" fmla="*/ 0 h 2477461"/>
                  <a:gd name="connsiteX3" fmla="*/ 1553937 w 2897268"/>
                  <a:gd name="connsiteY3" fmla="*/ 82630 h 2477461"/>
                  <a:gd name="connsiteX4" fmla="*/ 2872614 w 2897268"/>
                  <a:gd name="connsiteY4" fmla="*/ 2357326 h 2477461"/>
                  <a:gd name="connsiteX5" fmla="*/ 2890365 w 2897268"/>
                  <a:gd name="connsiteY5" fmla="*/ 2455091 h 2477461"/>
                  <a:gd name="connsiteX6" fmla="*/ 2790511 w 2897268"/>
                  <a:gd name="connsiteY6" fmla="*/ 2477151 h 2477461"/>
                  <a:gd name="connsiteX7" fmla="*/ 0 w 2897268"/>
                  <a:gd name="connsiteY7"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0 w 2897268"/>
                  <a:gd name="connsiteY8"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136606 w 2897268"/>
                  <a:gd name="connsiteY8" fmla="*/ 2474932 h 2477461"/>
                  <a:gd name="connsiteX9" fmla="*/ 0 w 2897268"/>
                  <a:gd name="connsiteY9" fmla="*/ 2477280 h 2477461"/>
                  <a:gd name="connsiteX0" fmla="*/ 0 w 2859545"/>
                  <a:gd name="connsiteY0" fmla="*/ 2455090 h 2477461"/>
                  <a:gd name="connsiteX1" fmla="*/ 32314 w 2859545"/>
                  <a:gd name="connsiteY1" fmla="*/ 2357326 h 2477461"/>
                  <a:gd name="connsiteX2" fmla="*/ 1353309 w 2859545"/>
                  <a:gd name="connsiteY2" fmla="*/ 82630 h 2477461"/>
                  <a:gd name="connsiteX3" fmla="*/ 1430913 w 2859545"/>
                  <a:gd name="connsiteY3" fmla="*/ 0 h 2477461"/>
                  <a:gd name="connsiteX4" fmla="*/ 1516214 w 2859545"/>
                  <a:gd name="connsiteY4" fmla="*/ 82630 h 2477461"/>
                  <a:gd name="connsiteX5" fmla="*/ 2834891 w 2859545"/>
                  <a:gd name="connsiteY5" fmla="*/ 2357326 h 2477461"/>
                  <a:gd name="connsiteX6" fmla="*/ 2852642 w 2859545"/>
                  <a:gd name="connsiteY6" fmla="*/ 2455091 h 2477461"/>
                  <a:gd name="connsiteX7" fmla="*/ 2752788 w 2859545"/>
                  <a:gd name="connsiteY7" fmla="*/ 2477151 h 2477461"/>
                  <a:gd name="connsiteX8" fmla="*/ 98883 w 2859545"/>
                  <a:gd name="connsiteY8" fmla="*/ 2474932 h 2477461"/>
                  <a:gd name="connsiteX9" fmla="*/ 0 w 2859545"/>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935 w 2861042"/>
                  <a:gd name="connsiteY0" fmla="*/ 2463966 h 2479334"/>
                  <a:gd name="connsiteX1" fmla="*/ 33811 w 2861042"/>
                  <a:gd name="connsiteY1" fmla="*/ 2357326 h 2479334"/>
                  <a:gd name="connsiteX2" fmla="*/ 1354806 w 2861042"/>
                  <a:gd name="connsiteY2" fmla="*/ 82630 h 2479334"/>
                  <a:gd name="connsiteX3" fmla="*/ 1432410 w 2861042"/>
                  <a:gd name="connsiteY3" fmla="*/ 0 h 2479334"/>
                  <a:gd name="connsiteX4" fmla="*/ 1517711 w 2861042"/>
                  <a:gd name="connsiteY4" fmla="*/ 82630 h 2479334"/>
                  <a:gd name="connsiteX5" fmla="*/ 2836388 w 2861042"/>
                  <a:gd name="connsiteY5" fmla="*/ 2357326 h 2479334"/>
                  <a:gd name="connsiteX6" fmla="*/ 2854139 w 2861042"/>
                  <a:gd name="connsiteY6" fmla="*/ 2455091 h 2479334"/>
                  <a:gd name="connsiteX7" fmla="*/ 2754285 w 2861042"/>
                  <a:gd name="connsiteY7" fmla="*/ 2477151 h 2479334"/>
                  <a:gd name="connsiteX8" fmla="*/ 100380 w 2861042"/>
                  <a:gd name="connsiteY8" fmla="*/ 2474932 h 2479334"/>
                  <a:gd name="connsiteX9" fmla="*/ 5935 w 2861042"/>
                  <a:gd name="connsiteY9" fmla="*/ 2463966 h 2479334"/>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7281 w 2862388"/>
                  <a:gd name="connsiteY0" fmla="*/ 2463966 h 2477461"/>
                  <a:gd name="connsiteX1" fmla="*/ 35157 w 2862388"/>
                  <a:gd name="connsiteY1" fmla="*/ 2357326 h 2477461"/>
                  <a:gd name="connsiteX2" fmla="*/ 1356152 w 2862388"/>
                  <a:gd name="connsiteY2" fmla="*/ 82630 h 2477461"/>
                  <a:gd name="connsiteX3" fmla="*/ 1433756 w 2862388"/>
                  <a:gd name="connsiteY3" fmla="*/ 0 h 2477461"/>
                  <a:gd name="connsiteX4" fmla="*/ 1519057 w 2862388"/>
                  <a:gd name="connsiteY4" fmla="*/ 82630 h 2477461"/>
                  <a:gd name="connsiteX5" fmla="*/ 2837734 w 2862388"/>
                  <a:gd name="connsiteY5" fmla="*/ 2357326 h 2477461"/>
                  <a:gd name="connsiteX6" fmla="*/ 2855485 w 2862388"/>
                  <a:gd name="connsiteY6" fmla="*/ 2455091 h 2477461"/>
                  <a:gd name="connsiteX7" fmla="*/ 2755631 w 2862388"/>
                  <a:gd name="connsiteY7" fmla="*/ 2477151 h 2477461"/>
                  <a:gd name="connsiteX8" fmla="*/ 101726 w 2862388"/>
                  <a:gd name="connsiteY8" fmla="*/ 2474932 h 2477461"/>
                  <a:gd name="connsiteX9" fmla="*/ 7281 w 2862388"/>
                  <a:gd name="connsiteY9" fmla="*/ 2463966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8991 w 2855222"/>
                  <a:gd name="connsiteY0" fmla="*/ 2459528 h 2477461"/>
                  <a:gd name="connsiteX1" fmla="*/ 27991 w 2855222"/>
                  <a:gd name="connsiteY1" fmla="*/ 2357326 h 2477461"/>
                  <a:gd name="connsiteX2" fmla="*/ 1348986 w 2855222"/>
                  <a:gd name="connsiteY2" fmla="*/ 82630 h 2477461"/>
                  <a:gd name="connsiteX3" fmla="*/ 1426590 w 2855222"/>
                  <a:gd name="connsiteY3" fmla="*/ 0 h 2477461"/>
                  <a:gd name="connsiteX4" fmla="*/ 1511891 w 2855222"/>
                  <a:gd name="connsiteY4" fmla="*/ 82630 h 2477461"/>
                  <a:gd name="connsiteX5" fmla="*/ 2830568 w 2855222"/>
                  <a:gd name="connsiteY5" fmla="*/ 2357326 h 2477461"/>
                  <a:gd name="connsiteX6" fmla="*/ 2848319 w 2855222"/>
                  <a:gd name="connsiteY6" fmla="*/ 2455091 h 2477461"/>
                  <a:gd name="connsiteX7" fmla="*/ 2748465 w 2855222"/>
                  <a:gd name="connsiteY7" fmla="*/ 2477151 h 2477461"/>
                  <a:gd name="connsiteX8" fmla="*/ 94560 w 2855222"/>
                  <a:gd name="connsiteY8" fmla="*/ 2474932 h 2477461"/>
                  <a:gd name="connsiteX9" fmla="*/ 8991 w 2855222"/>
                  <a:gd name="connsiteY9" fmla="*/ 2459528 h 247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222" h="2477461">
                    <a:moveTo>
                      <a:pt x="8991" y="2459528"/>
                    </a:moveTo>
                    <a:cubicBezTo>
                      <a:pt x="-11303" y="2429159"/>
                      <a:pt x="6125" y="2401009"/>
                      <a:pt x="27991" y="2357326"/>
                    </a:cubicBezTo>
                    <a:lnTo>
                      <a:pt x="1348986" y="82630"/>
                    </a:lnTo>
                    <a:cubicBezTo>
                      <a:pt x="1374854" y="32862"/>
                      <a:pt x="1391197" y="2143"/>
                      <a:pt x="1426590" y="0"/>
                    </a:cubicBezTo>
                    <a:cubicBezTo>
                      <a:pt x="1467724" y="2143"/>
                      <a:pt x="1483457" y="26512"/>
                      <a:pt x="1511891" y="82630"/>
                    </a:cubicBezTo>
                    <a:lnTo>
                      <a:pt x="2830568" y="2357326"/>
                    </a:lnTo>
                    <a:cubicBezTo>
                      <a:pt x="2854237" y="2403968"/>
                      <a:pt x="2862373" y="2421763"/>
                      <a:pt x="2848319" y="2455091"/>
                    </a:cubicBezTo>
                    <a:cubicBezTo>
                      <a:pt x="2828348" y="2481676"/>
                      <a:pt x="2795064" y="2477194"/>
                      <a:pt x="2748465" y="2477151"/>
                    </a:cubicBezTo>
                    <a:lnTo>
                      <a:pt x="94560" y="2474932"/>
                    </a:lnTo>
                    <a:cubicBezTo>
                      <a:pt x="46066" y="2472756"/>
                      <a:pt x="28638" y="2472799"/>
                      <a:pt x="8991" y="2459528"/>
                    </a:cubicBezTo>
                    <a:close/>
                  </a:path>
                </a:pathLst>
              </a:custGeom>
              <a:solidFill>
                <a:schemeClr val="bg2"/>
              </a:solidFill>
              <a:ln>
                <a:solidFill>
                  <a:schemeClr val="tx1"/>
                </a:solidFill>
              </a:ln>
              <a:effectLst>
                <a:outerShdw blurRad="50800" dist="38100" dir="5400000" algn="tl" rotWithShape="0">
                  <a:schemeClr val="tx2">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n-US" sz="2800" b="1" dirty="0" smtClean="0">
                    <a:solidFill>
                      <a:schemeClr val="tx1"/>
                    </a:solidFill>
                    <a:latin typeface="微软雅黑" panose="020B0503020204020204" pitchFamily="34" charset="-122"/>
                    <a:ea typeface="微软雅黑" panose="020B0503020204020204" pitchFamily="34" charset="-122"/>
                  </a:rPr>
                  <a:t>!</a:t>
                </a:r>
                <a:endParaRPr lang="en-US" sz="2800" b="1" dirty="0">
                  <a:solidFill>
                    <a:schemeClr val="tx1"/>
                  </a:solidFill>
                  <a:latin typeface="微软雅黑" panose="020B0503020204020204" pitchFamily="34" charset="-122"/>
                  <a:ea typeface="微软雅黑" panose="020B0503020204020204" pitchFamily="34" charset="-122"/>
                </a:endParaRPr>
              </a:p>
            </p:txBody>
          </p:sp>
        </p:grpSp>
      </p:grpSp>
      <p:grpSp>
        <p:nvGrpSpPr>
          <p:cNvPr id="123" name="Group 28"/>
          <p:cNvGrpSpPr/>
          <p:nvPr/>
        </p:nvGrpSpPr>
        <p:grpSpPr>
          <a:xfrm>
            <a:off x="3063840" y="2318260"/>
            <a:ext cx="2268466" cy="1068463"/>
            <a:chOff x="-2708006" y="2543751"/>
            <a:chExt cx="2268761" cy="1068463"/>
          </a:xfrm>
        </p:grpSpPr>
        <p:sp>
          <p:nvSpPr>
            <p:cNvPr id="124" name="Rectangle 174"/>
            <p:cNvSpPr/>
            <p:nvPr/>
          </p:nvSpPr>
          <p:spPr>
            <a:xfrm>
              <a:off x="-2708006" y="2543751"/>
              <a:ext cx="2074394" cy="106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125" name="Group 151"/>
            <p:cNvGrpSpPr/>
            <p:nvPr/>
          </p:nvGrpSpPr>
          <p:grpSpPr>
            <a:xfrm>
              <a:off x="-2650888" y="2753638"/>
              <a:ext cx="2211643" cy="646331"/>
              <a:chOff x="5289450" y="3902705"/>
              <a:chExt cx="2211643" cy="646331"/>
            </a:xfrm>
          </p:grpSpPr>
          <p:grpSp>
            <p:nvGrpSpPr>
              <p:cNvPr id="126" name="Group 152"/>
              <p:cNvGrpSpPr/>
              <p:nvPr/>
            </p:nvGrpSpPr>
            <p:grpSpPr bwMode="gray">
              <a:xfrm>
                <a:off x="5289450" y="3959459"/>
                <a:ext cx="556151" cy="556151"/>
                <a:chOff x="1601360" y="5176731"/>
                <a:chExt cx="762000" cy="761999"/>
              </a:xfrm>
            </p:grpSpPr>
            <p:sp>
              <p:nvSpPr>
                <p:cNvPr id="128" name="Oval 154"/>
                <p:cNvSpPr/>
                <p:nvPr/>
              </p:nvSpPr>
              <p:spPr bwMode="gray">
                <a:xfrm>
                  <a:off x="1601360" y="5176731"/>
                  <a:ext cx="762000" cy="761999"/>
                </a:xfrm>
                <a:prstGeom prst="ellipse">
                  <a:avLst/>
                </a:prstGeom>
                <a:gradFill flip="none" rotWithShape="1">
                  <a:gsLst>
                    <a:gs pos="60000">
                      <a:schemeClr val="accent3"/>
                    </a:gs>
                    <a:gs pos="0">
                      <a:schemeClr val="accent3">
                        <a:lumMod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129" name="Group 5"/>
                <p:cNvGrpSpPr>
                  <a:grpSpLocks noChangeAspect="1"/>
                </p:cNvGrpSpPr>
                <p:nvPr/>
              </p:nvGrpSpPr>
              <p:grpSpPr bwMode="gray">
                <a:xfrm>
                  <a:off x="1752609" y="5351464"/>
                  <a:ext cx="490540" cy="428625"/>
                  <a:chOff x="1112" y="3391"/>
                  <a:chExt cx="309" cy="270"/>
                </a:xfrm>
              </p:grpSpPr>
              <p:sp>
                <p:nvSpPr>
                  <p:cNvPr id="130"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131" name="Freeform 6"/>
                  <p:cNvSpPr>
                    <a:spLocks/>
                  </p:cNvSpPr>
                  <p:nvPr/>
                </p:nvSpPr>
                <p:spPr bwMode="gray">
                  <a:xfrm>
                    <a:off x="1112"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grpSp>
          <p:sp>
            <p:nvSpPr>
              <p:cNvPr id="127" name="TextBox 153"/>
              <p:cNvSpPr txBox="1"/>
              <p:nvPr/>
            </p:nvSpPr>
            <p:spPr>
              <a:xfrm>
                <a:off x="5892757" y="3902705"/>
                <a:ext cx="1608336"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软件升级</a:t>
                </a:r>
                <a:endParaRPr lang="en-US" altLang="zh-CN" dirty="0" smtClean="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pSp>
      </p:grpSp>
      <p:grpSp>
        <p:nvGrpSpPr>
          <p:cNvPr id="132" name="Group 29"/>
          <p:cNvGrpSpPr/>
          <p:nvPr/>
        </p:nvGrpSpPr>
        <p:grpSpPr>
          <a:xfrm>
            <a:off x="3024140" y="2286569"/>
            <a:ext cx="2319429" cy="1068463"/>
            <a:chOff x="-2641043" y="2836036"/>
            <a:chExt cx="2319731" cy="1068463"/>
          </a:xfrm>
        </p:grpSpPr>
        <p:sp>
          <p:nvSpPr>
            <p:cNvPr id="133" name="Rectangle 175"/>
            <p:cNvSpPr/>
            <p:nvPr/>
          </p:nvSpPr>
          <p:spPr>
            <a:xfrm>
              <a:off x="-2641043" y="2836036"/>
              <a:ext cx="2074394" cy="106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134" name="Group 144"/>
            <p:cNvGrpSpPr/>
            <p:nvPr/>
          </p:nvGrpSpPr>
          <p:grpSpPr>
            <a:xfrm>
              <a:off x="-2532955" y="3047924"/>
              <a:ext cx="2211643" cy="612905"/>
              <a:chOff x="5289450" y="3902705"/>
              <a:chExt cx="2211643" cy="612905"/>
            </a:xfrm>
          </p:grpSpPr>
          <p:grpSp>
            <p:nvGrpSpPr>
              <p:cNvPr id="135" name="Group 145"/>
              <p:cNvGrpSpPr/>
              <p:nvPr/>
            </p:nvGrpSpPr>
            <p:grpSpPr bwMode="gray">
              <a:xfrm>
                <a:off x="5289450" y="3959459"/>
                <a:ext cx="556151" cy="556151"/>
                <a:chOff x="1601360" y="5176731"/>
                <a:chExt cx="762000" cy="761999"/>
              </a:xfrm>
            </p:grpSpPr>
            <p:sp>
              <p:nvSpPr>
                <p:cNvPr id="137" name="Oval 147"/>
                <p:cNvSpPr/>
                <p:nvPr/>
              </p:nvSpPr>
              <p:spPr bwMode="gray">
                <a:xfrm>
                  <a:off x="1601360" y="5176731"/>
                  <a:ext cx="762000" cy="761999"/>
                </a:xfrm>
                <a:prstGeom prst="ellipse">
                  <a:avLst/>
                </a:prstGeom>
                <a:gradFill flip="none" rotWithShape="1">
                  <a:gsLst>
                    <a:gs pos="60000">
                      <a:schemeClr val="accent3"/>
                    </a:gs>
                    <a:gs pos="0">
                      <a:schemeClr val="accent3">
                        <a:lumMod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138" name="Group 5"/>
                <p:cNvGrpSpPr>
                  <a:grpSpLocks noChangeAspect="1"/>
                </p:cNvGrpSpPr>
                <p:nvPr/>
              </p:nvGrpSpPr>
              <p:grpSpPr bwMode="gray">
                <a:xfrm>
                  <a:off x="1752609" y="5351464"/>
                  <a:ext cx="490540" cy="428625"/>
                  <a:chOff x="1112" y="3391"/>
                  <a:chExt cx="309" cy="270"/>
                </a:xfrm>
              </p:grpSpPr>
              <p:sp>
                <p:nvSpPr>
                  <p:cNvPr id="139"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140" name="Freeform 6"/>
                  <p:cNvSpPr>
                    <a:spLocks/>
                  </p:cNvSpPr>
                  <p:nvPr/>
                </p:nvSpPr>
                <p:spPr bwMode="gray">
                  <a:xfrm>
                    <a:off x="1112"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grpSp>
          <p:sp>
            <p:nvSpPr>
              <p:cNvPr id="136" name="TextBox 146"/>
              <p:cNvSpPr txBox="1"/>
              <p:nvPr/>
            </p:nvSpPr>
            <p:spPr>
              <a:xfrm>
                <a:off x="5892757" y="3902705"/>
                <a:ext cx="1608336"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正常操作</a:t>
                </a:r>
                <a:endParaRPr lang="en-US" dirty="0">
                  <a:latin typeface="微软雅黑" panose="020B0503020204020204" pitchFamily="34" charset="-122"/>
                  <a:ea typeface="微软雅黑" panose="020B0503020204020204" pitchFamily="34" charset="-122"/>
                </a:endParaRPr>
              </a:p>
            </p:txBody>
          </p:sp>
        </p:grpSp>
      </p:grpSp>
      <p:grpSp>
        <p:nvGrpSpPr>
          <p:cNvPr id="141" name="Group 31"/>
          <p:cNvGrpSpPr/>
          <p:nvPr/>
        </p:nvGrpSpPr>
        <p:grpSpPr>
          <a:xfrm>
            <a:off x="6646999" y="1734545"/>
            <a:ext cx="4139183" cy="2017518"/>
            <a:chOff x="6720445" y="1064232"/>
            <a:chExt cx="4139722" cy="2017518"/>
          </a:xfrm>
        </p:grpSpPr>
        <p:sp>
          <p:nvSpPr>
            <p:cNvPr id="142" name="Rounded Rectangle 177"/>
            <p:cNvSpPr/>
            <p:nvPr/>
          </p:nvSpPr>
          <p:spPr>
            <a:xfrm>
              <a:off x="6720445" y="1064232"/>
              <a:ext cx="4139722" cy="2017518"/>
            </a:xfrm>
            <a:prstGeom prst="roundRect">
              <a:avLst>
                <a:gd name="adj" fmla="val 1119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143" name="Group 223"/>
            <p:cNvGrpSpPr/>
            <p:nvPr/>
          </p:nvGrpSpPr>
          <p:grpSpPr>
            <a:xfrm>
              <a:off x="7032530" y="1213857"/>
              <a:ext cx="3652502" cy="1675165"/>
              <a:chOff x="7176879" y="1305610"/>
              <a:chExt cx="3652502" cy="1675165"/>
            </a:xfrm>
          </p:grpSpPr>
          <p:sp>
            <p:nvSpPr>
              <p:cNvPr id="144" name="TextBox 159"/>
              <p:cNvSpPr txBox="1"/>
              <p:nvPr/>
            </p:nvSpPr>
            <p:spPr>
              <a:xfrm>
                <a:off x="7637725" y="1305610"/>
                <a:ext cx="3191656" cy="1670391"/>
              </a:xfrm>
              <a:prstGeom prst="rect">
                <a:avLst/>
              </a:prstGeom>
              <a:noFill/>
            </p:spPr>
            <p:txBody>
              <a:bodyPr wrap="square" rtlCol="0">
                <a:noAutofit/>
              </a:bodyPr>
              <a:lstStyle/>
              <a:p>
                <a:pPr>
                  <a:spcBef>
                    <a:spcPts val="1400"/>
                  </a:spcBef>
                  <a:buClr>
                    <a:schemeClr val="bg2"/>
                  </a:buClr>
                </a:pPr>
                <a:r>
                  <a:rPr lang="zh-CN" altLang="en-US" dirty="0" smtClean="0">
                    <a:latin typeface="微软雅黑" panose="020B0503020204020204" pitchFamily="34" charset="-122"/>
                    <a:ea typeface="微软雅黑" panose="020B0503020204020204" pitchFamily="34" charset="-122"/>
                  </a:rPr>
                  <a:t>针对故障的响应</a:t>
                </a:r>
                <a:endParaRPr lang="en-US" dirty="0" smtClean="0">
                  <a:latin typeface="微软雅黑" panose="020B0503020204020204" pitchFamily="34" charset="-122"/>
                  <a:ea typeface="微软雅黑" panose="020B0503020204020204" pitchFamily="34" charset="-122"/>
                </a:endParaRPr>
              </a:p>
              <a:p>
                <a:pPr>
                  <a:spcBef>
                    <a:spcPts val="1400"/>
                  </a:spcBef>
                  <a:buClr>
                    <a:schemeClr val="bg2"/>
                  </a:buClr>
                </a:pPr>
                <a:r>
                  <a:rPr lang="zh-CN" altLang="en-US" dirty="0" smtClean="0">
                    <a:latin typeface="微软雅黑" panose="020B0503020204020204" pitchFamily="34" charset="-122"/>
                    <a:ea typeface="微软雅黑" panose="020B0503020204020204" pitchFamily="34" charset="-122"/>
                  </a:rPr>
                  <a:t>企业对故障的不可见</a:t>
                </a:r>
                <a:endParaRPr lang="en-US" dirty="0" smtClean="0">
                  <a:latin typeface="微软雅黑" panose="020B0503020204020204" pitchFamily="34" charset="-122"/>
                  <a:ea typeface="微软雅黑" panose="020B0503020204020204" pitchFamily="34" charset="-122"/>
                </a:endParaRPr>
              </a:p>
              <a:p>
                <a:pPr>
                  <a:spcBef>
                    <a:spcPts val="1400"/>
                  </a:spcBef>
                  <a:buClr>
                    <a:schemeClr val="bg2"/>
                  </a:buClr>
                </a:pPr>
                <a:r>
                  <a:rPr lang="zh-CN" altLang="en-US" dirty="0" smtClean="0">
                    <a:latin typeface="微软雅黑" panose="020B0503020204020204" pitchFamily="34" charset="-122"/>
                    <a:ea typeface="微软雅黑" panose="020B0503020204020204" pitchFamily="34" charset="-122"/>
                  </a:rPr>
                  <a:t>拖延了客户的解决方案时间</a:t>
                </a:r>
                <a:endParaRPr lang="en-US" altLang="zh-CN" dirty="0" smtClean="0">
                  <a:latin typeface="微软雅黑" panose="020B0503020204020204" pitchFamily="34" charset="-122"/>
                  <a:ea typeface="微软雅黑" panose="020B0503020204020204" pitchFamily="34" charset="-122"/>
                </a:endParaRPr>
              </a:p>
              <a:p>
                <a:pPr>
                  <a:spcBef>
                    <a:spcPts val="1400"/>
                  </a:spcBef>
                  <a:buClr>
                    <a:schemeClr val="bg2"/>
                  </a:buClr>
                </a:pPr>
                <a:r>
                  <a:rPr lang="zh-CN" altLang="en-US" dirty="0" smtClean="0">
                    <a:latin typeface="微软雅黑" panose="020B0503020204020204" pitchFamily="34" charset="-122"/>
                    <a:ea typeface="微软雅黑" panose="020B0503020204020204" pitchFamily="34" charset="-122"/>
                  </a:rPr>
                  <a:t>极高的支持成本</a:t>
                </a:r>
                <a:endParaRPr lang="en-US" dirty="0">
                  <a:latin typeface="微软雅黑" panose="020B0503020204020204" pitchFamily="34" charset="-122"/>
                  <a:ea typeface="微软雅黑" panose="020B0503020204020204" pitchFamily="34" charset="-122"/>
                </a:endParaRPr>
              </a:p>
            </p:txBody>
          </p:sp>
          <p:grpSp>
            <p:nvGrpSpPr>
              <p:cNvPr id="145" name="Group 20"/>
              <p:cNvGrpSpPr/>
              <p:nvPr/>
            </p:nvGrpSpPr>
            <p:grpSpPr>
              <a:xfrm>
                <a:off x="7176879" y="1329396"/>
                <a:ext cx="380382" cy="1651379"/>
                <a:chOff x="6607255" y="1206629"/>
                <a:chExt cx="442485" cy="1920992"/>
              </a:xfrm>
            </p:grpSpPr>
            <p:grpSp>
              <p:nvGrpSpPr>
                <p:cNvPr id="146" name="Group 135"/>
                <p:cNvGrpSpPr/>
                <p:nvPr/>
              </p:nvGrpSpPr>
              <p:grpSpPr>
                <a:xfrm>
                  <a:off x="6607255" y="1206629"/>
                  <a:ext cx="442485" cy="383942"/>
                  <a:chOff x="5428169" y="5526987"/>
                  <a:chExt cx="487992" cy="423428"/>
                </a:xfrm>
              </p:grpSpPr>
              <p:grpSp>
                <p:nvGrpSpPr>
                  <p:cNvPr id="162" name="Group 5"/>
                  <p:cNvGrpSpPr>
                    <a:grpSpLocks noChangeAspect="1"/>
                  </p:cNvGrpSpPr>
                  <p:nvPr/>
                </p:nvGrpSpPr>
                <p:grpSpPr bwMode="gray">
                  <a:xfrm>
                    <a:off x="5483440" y="5636385"/>
                    <a:ext cx="363817" cy="312835"/>
                    <a:chOff x="1135" y="3391"/>
                    <a:chExt cx="314" cy="270"/>
                  </a:xfrm>
                </p:grpSpPr>
                <p:sp>
                  <p:nvSpPr>
                    <p:cNvPr id="164"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165"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sp>
                <p:nvSpPr>
                  <p:cNvPr id="163" name="Isosceles Triangle 43"/>
                  <p:cNvSpPr/>
                  <p:nvPr/>
                </p:nvSpPr>
                <p:spPr>
                  <a:xfrm>
                    <a:off x="5428169" y="5526987"/>
                    <a:ext cx="487992" cy="423428"/>
                  </a:xfrm>
                  <a:custGeom>
                    <a:avLst/>
                    <a:gdLst>
                      <a:gd name="connsiteX0" fmla="*/ 0 w 2943621"/>
                      <a:gd name="connsiteY0" fmla="*/ 2537605 h 2537605"/>
                      <a:gd name="connsiteX1" fmla="*/ 1471811 w 2943621"/>
                      <a:gd name="connsiteY1" fmla="*/ 0 h 2537605"/>
                      <a:gd name="connsiteX2" fmla="*/ 2943621 w 2943621"/>
                      <a:gd name="connsiteY2" fmla="*/ 2537605 h 2537605"/>
                      <a:gd name="connsiteX3" fmla="*/ 0 w 2943621"/>
                      <a:gd name="connsiteY3" fmla="*/ 2537605 h 2537605"/>
                      <a:gd name="connsiteX0" fmla="*/ 0 w 2943621"/>
                      <a:gd name="connsiteY0" fmla="*/ 2537605 h 2537605"/>
                      <a:gd name="connsiteX1" fmla="*/ 1471811 w 2943621"/>
                      <a:gd name="connsiteY1" fmla="*/ 0 h 2537605"/>
                      <a:gd name="connsiteX2" fmla="*/ 1553937 w 2943621"/>
                      <a:gd name="connsiteY2" fmla="*/ 142955 h 2537605"/>
                      <a:gd name="connsiteX3" fmla="*/ 2943621 w 2943621"/>
                      <a:gd name="connsiteY3" fmla="*/ 2537605 h 2537605"/>
                      <a:gd name="connsiteX4" fmla="*/ 0 w 2943621"/>
                      <a:gd name="connsiteY4" fmla="*/ 2537605 h 2537605"/>
                      <a:gd name="connsiteX0" fmla="*/ 0 w 2943621"/>
                      <a:gd name="connsiteY0" fmla="*/ 2537605 h 2537605"/>
                      <a:gd name="connsiteX1" fmla="*/ 1404330 w 2943621"/>
                      <a:gd name="connsiteY1" fmla="*/ 116357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537605 h 2537605"/>
                      <a:gd name="connsiteX1" fmla="*/ 1391032 w 2943621"/>
                      <a:gd name="connsiteY1" fmla="*/ 142955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0 w 2943621"/>
                      <a:gd name="connsiteY6"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2790511 w 2943621"/>
                      <a:gd name="connsiteY6" fmla="*/ 2477151 h 2477280"/>
                      <a:gd name="connsiteX7" fmla="*/ 0 w 2943621"/>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4489"/>
                      <a:gd name="connsiteY0" fmla="*/ 2477280 h 2477280"/>
                      <a:gd name="connsiteX1" fmla="*/ 1391032 w 2894489"/>
                      <a:gd name="connsiteY1" fmla="*/ 82630 h 2477280"/>
                      <a:gd name="connsiteX2" fmla="*/ 1468636 w 2894489"/>
                      <a:gd name="connsiteY2" fmla="*/ 0 h 2477280"/>
                      <a:gd name="connsiteX3" fmla="*/ 1553937 w 2894489"/>
                      <a:gd name="connsiteY3" fmla="*/ 82630 h 2477280"/>
                      <a:gd name="connsiteX4" fmla="*/ 2872614 w 2894489"/>
                      <a:gd name="connsiteY4" fmla="*/ 2357326 h 2477280"/>
                      <a:gd name="connsiteX5" fmla="*/ 2890365 w 2894489"/>
                      <a:gd name="connsiteY5" fmla="*/ 2457309 h 2477280"/>
                      <a:gd name="connsiteX6" fmla="*/ 2790511 w 2894489"/>
                      <a:gd name="connsiteY6" fmla="*/ 2477151 h 2477280"/>
                      <a:gd name="connsiteX7" fmla="*/ 0 w 2894489"/>
                      <a:gd name="connsiteY7" fmla="*/ 2477280 h 2477280"/>
                      <a:gd name="connsiteX0" fmla="*/ 0 w 2897268"/>
                      <a:gd name="connsiteY0" fmla="*/ 2477280 h 2477280"/>
                      <a:gd name="connsiteX1" fmla="*/ 1391032 w 2897268"/>
                      <a:gd name="connsiteY1" fmla="*/ 82630 h 2477280"/>
                      <a:gd name="connsiteX2" fmla="*/ 1468636 w 2897268"/>
                      <a:gd name="connsiteY2" fmla="*/ 0 h 2477280"/>
                      <a:gd name="connsiteX3" fmla="*/ 1553937 w 2897268"/>
                      <a:gd name="connsiteY3" fmla="*/ 82630 h 2477280"/>
                      <a:gd name="connsiteX4" fmla="*/ 2872614 w 2897268"/>
                      <a:gd name="connsiteY4" fmla="*/ 2357326 h 2477280"/>
                      <a:gd name="connsiteX5" fmla="*/ 2890365 w 2897268"/>
                      <a:gd name="connsiteY5" fmla="*/ 2457309 h 2477280"/>
                      <a:gd name="connsiteX6" fmla="*/ 2790511 w 2897268"/>
                      <a:gd name="connsiteY6" fmla="*/ 2477151 h 2477280"/>
                      <a:gd name="connsiteX7" fmla="*/ 0 w 2897268"/>
                      <a:gd name="connsiteY7" fmla="*/ 2477280 h 2477280"/>
                      <a:gd name="connsiteX0" fmla="*/ 0 w 2897268"/>
                      <a:gd name="connsiteY0" fmla="*/ 2477280 h 2478488"/>
                      <a:gd name="connsiteX1" fmla="*/ 1391032 w 2897268"/>
                      <a:gd name="connsiteY1" fmla="*/ 82630 h 2478488"/>
                      <a:gd name="connsiteX2" fmla="*/ 1468636 w 2897268"/>
                      <a:gd name="connsiteY2" fmla="*/ 0 h 2478488"/>
                      <a:gd name="connsiteX3" fmla="*/ 1553937 w 2897268"/>
                      <a:gd name="connsiteY3" fmla="*/ 82630 h 2478488"/>
                      <a:gd name="connsiteX4" fmla="*/ 2872614 w 2897268"/>
                      <a:gd name="connsiteY4" fmla="*/ 2357326 h 2478488"/>
                      <a:gd name="connsiteX5" fmla="*/ 2890365 w 2897268"/>
                      <a:gd name="connsiteY5" fmla="*/ 2457309 h 2478488"/>
                      <a:gd name="connsiteX6" fmla="*/ 2790511 w 2897268"/>
                      <a:gd name="connsiteY6" fmla="*/ 2477151 h 2478488"/>
                      <a:gd name="connsiteX7" fmla="*/ 0 w 2897268"/>
                      <a:gd name="connsiteY7" fmla="*/ 2477280 h 2478488"/>
                      <a:gd name="connsiteX0" fmla="*/ 0 w 2900690"/>
                      <a:gd name="connsiteY0" fmla="*/ 2477280 h 2477280"/>
                      <a:gd name="connsiteX1" fmla="*/ 1391032 w 2900690"/>
                      <a:gd name="connsiteY1" fmla="*/ 82630 h 2477280"/>
                      <a:gd name="connsiteX2" fmla="*/ 1468636 w 2900690"/>
                      <a:gd name="connsiteY2" fmla="*/ 0 h 2477280"/>
                      <a:gd name="connsiteX3" fmla="*/ 1553937 w 2900690"/>
                      <a:gd name="connsiteY3" fmla="*/ 82630 h 2477280"/>
                      <a:gd name="connsiteX4" fmla="*/ 2872614 w 2900690"/>
                      <a:gd name="connsiteY4" fmla="*/ 2357326 h 2477280"/>
                      <a:gd name="connsiteX5" fmla="*/ 2894803 w 2900690"/>
                      <a:gd name="connsiteY5" fmla="*/ 2448434 h 2477280"/>
                      <a:gd name="connsiteX6" fmla="*/ 2790511 w 2900690"/>
                      <a:gd name="connsiteY6" fmla="*/ 2477151 h 2477280"/>
                      <a:gd name="connsiteX7" fmla="*/ 0 w 2900690"/>
                      <a:gd name="connsiteY7" fmla="*/ 2477280 h 2477280"/>
                      <a:gd name="connsiteX0" fmla="*/ 0 w 2900690"/>
                      <a:gd name="connsiteY0" fmla="*/ 2477280 h 2477375"/>
                      <a:gd name="connsiteX1" fmla="*/ 1391032 w 2900690"/>
                      <a:gd name="connsiteY1" fmla="*/ 82630 h 2477375"/>
                      <a:gd name="connsiteX2" fmla="*/ 1468636 w 2900690"/>
                      <a:gd name="connsiteY2" fmla="*/ 0 h 2477375"/>
                      <a:gd name="connsiteX3" fmla="*/ 1553937 w 2900690"/>
                      <a:gd name="connsiteY3" fmla="*/ 82630 h 2477375"/>
                      <a:gd name="connsiteX4" fmla="*/ 2872614 w 2900690"/>
                      <a:gd name="connsiteY4" fmla="*/ 2357326 h 2477375"/>
                      <a:gd name="connsiteX5" fmla="*/ 2894803 w 2900690"/>
                      <a:gd name="connsiteY5" fmla="*/ 2448434 h 2477375"/>
                      <a:gd name="connsiteX6" fmla="*/ 2790511 w 2900690"/>
                      <a:gd name="connsiteY6" fmla="*/ 2477151 h 2477375"/>
                      <a:gd name="connsiteX7" fmla="*/ 0 w 2900690"/>
                      <a:gd name="connsiteY7" fmla="*/ 2477280 h 2477375"/>
                      <a:gd name="connsiteX0" fmla="*/ 0 w 2897268"/>
                      <a:gd name="connsiteY0" fmla="*/ 2477280 h 2478978"/>
                      <a:gd name="connsiteX1" fmla="*/ 1391032 w 2897268"/>
                      <a:gd name="connsiteY1" fmla="*/ 82630 h 2478978"/>
                      <a:gd name="connsiteX2" fmla="*/ 1468636 w 2897268"/>
                      <a:gd name="connsiteY2" fmla="*/ 0 h 2478978"/>
                      <a:gd name="connsiteX3" fmla="*/ 1553937 w 2897268"/>
                      <a:gd name="connsiteY3" fmla="*/ 82630 h 2478978"/>
                      <a:gd name="connsiteX4" fmla="*/ 2872614 w 2897268"/>
                      <a:gd name="connsiteY4" fmla="*/ 2357326 h 2478978"/>
                      <a:gd name="connsiteX5" fmla="*/ 2890365 w 2897268"/>
                      <a:gd name="connsiteY5" fmla="*/ 2455091 h 2478978"/>
                      <a:gd name="connsiteX6" fmla="*/ 2790511 w 2897268"/>
                      <a:gd name="connsiteY6" fmla="*/ 2477151 h 2478978"/>
                      <a:gd name="connsiteX7" fmla="*/ 0 w 2897268"/>
                      <a:gd name="connsiteY7" fmla="*/ 2477280 h 2478978"/>
                      <a:gd name="connsiteX0" fmla="*/ 0 w 2897268"/>
                      <a:gd name="connsiteY0" fmla="*/ 2477280 h 2477461"/>
                      <a:gd name="connsiteX1" fmla="*/ 1391032 w 2897268"/>
                      <a:gd name="connsiteY1" fmla="*/ 82630 h 2477461"/>
                      <a:gd name="connsiteX2" fmla="*/ 1468636 w 2897268"/>
                      <a:gd name="connsiteY2" fmla="*/ 0 h 2477461"/>
                      <a:gd name="connsiteX3" fmla="*/ 1553937 w 2897268"/>
                      <a:gd name="connsiteY3" fmla="*/ 82630 h 2477461"/>
                      <a:gd name="connsiteX4" fmla="*/ 2872614 w 2897268"/>
                      <a:gd name="connsiteY4" fmla="*/ 2357326 h 2477461"/>
                      <a:gd name="connsiteX5" fmla="*/ 2890365 w 2897268"/>
                      <a:gd name="connsiteY5" fmla="*/ 2455091 h 2477461"/>
                      <a:gd name="connsiteX6" fmla="*/ 2790511 w 2897268"/>
                      <a:gd name="connsiteY6" fmla="*/ 2477151 h 2477461"/>
                      <a:gd name="connsiteX7" fmla="*/ 0 w 2897268"/>
                      <a:gd name="connsiteY7"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0 w 2897268"/>
                      <a:gd name="connsiteY8"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136606 w 2897268"/>
                      <a:gd name="connsiteY8" fmla="*/ 2474932 h 2477461"/>
                      <a:gd name="connsiteX9" fmla="*/ 0 w 2897268"/>
                      <a:gd name="connsiteY9" fmla="*/ 2477280 h 2477461"/>
                      <a:gd name="connsiteX0" fmla="*/ 0 w 2859545"/>
                      <a:gd name="connsiteY0" fmla="*/ 2455090 h 2477461"/>
                      <a:gd name="connsiteX1" fmla="*/ 32314 w 2859545"/>
                      <a:gd name="connsiteY1" fmla="*/ 2357326 h 2477461"/>
                      <a:gd name="connsiteX2" fmla="*/ 1353309 w 2859545"/>
                      <a:gd name="connsiteY2" fmla="*/ 82630 h 2477461"/>
                      <a:gd name="connsiteX3" fmla="*/ 1430913 w 2859545"/>
                      <a:gd name="connsiteY3" fmla="*/ 0 h 2477461"/>
                      <a:gd name="connsiteX4" fmla="*/ 1516214 w 2859545"/>
                      <a:gd name="connsiteY4" fmla="*/ 82630 h 2477461"/>
                      <a:gd name="connsiteX5" fmla="*/ 2834891 w 2859545"/>
                      <a:gd name="connsiteY5" fmla="*/ 2357326 h 2477461"/>
                      <a:gd name="connsiteX6" fmla="*/ 2852642 w 2859545"/>
                      <a:gd name="connsiteY6" fmla="*/ 2455091 h 2477461"/>
                      <a:gd name="connsiteX7" fmla="*/ 2752788 w 2859545"/>
                      <a:gd name="connsiteY7" fmla="*/ 2477151 h 2477461"/>
                      <a:gd name="connsiteX8" fmla="*/ 98883 w 2859545"/>
                      <a:gd name="connsiteY8" fmla="*/ 2474932 h 2477461"/>
                      <a:gd name="connsiteX9" fmla="*/ 0 w 2859545"/>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935 w 2861042"/>
                      <a:gd name="connsiteY0" fmla="*/ 2463966 h 2479334"/>
                      <a:gd name="connsiteX1" fmla="*/ 33811 w 2861042"/>
                      <a:gd name="connsiteY1" fmla="*/ 2357326 h 2479334"/>
                      <a:gd name="connsiteX2" fmla="*/ 1354806 w 2861042"/>
                      <a:gd name="connsiteY2" fmla="*/ 82630 h 2479334"/>
                      <a:gd name="connsiteX3" fmla="*/ 1432410 w 2861042"/>
                      <a:gd name="connsiteY3" fmla="*/ 0 h 2479334"/>
                      <a:gd name="connsiteX4" fmla="*/ 1517711 w 2861042"/>
                      <a:gd name="connsiteY4" fmla="*/ 82630 h 2479334"/>
                      <a:gd name="connsiteX5" fmla="*/ 2836388 w 2861042"/>
                      <a:gd name="connsiteY5" fmla="*/ 2357326 h 2479334"/>
                      <a:gd name="connsiteX6" fmla="*/ 2854139 w 2861042"/>
                      <a:gd name="connsiteY6" fmla="*/ 2455091 h 2479334"/>
                      <a:gd name="connsiteX7" fmla="*/ 2754285 w 2861042"/>
                      <a:gd name="connsiteY7" fmla="*/ 2477151 h 2479334"/>
                      <a:gd name="connsiteX8" fmla="*/ 100380 w 2861042"/>
                      <a:gd name="connsiteY8" fmla="*/ 2474932 h 2479334"/>
                      <a:gd name="connsiteX9" fmla="*/ 5935 w 2861042"/>
                      <a:gd name="connsiteY9" fmla="*/ 2463966 h 2479334"/>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7281 w 2862388"/>
                      <a:gd name="connsiteY0" fmla="*/ 2463966 h 2477461"/>
                      <a:gd name="connsiteX1" fmla="*/ 35157 w 2862388"/>
                      <a:gd name="connsiteY1" fmla="*/ 2357326 h 2477461"/>
                      <a:gd name="connsiteX2" fmla="*/ 1356152 w 2862388"/>
                      <a:gd name="connsiteY2" fmla="*/ 82630 h 2477461"/>
                      <a:gd name="connsiteX3" fmla="*/ 1433756 w 2862388"/>
                      <a:gd name="connsiteY3" fmla="*/ 0 h 2477461"/>
                      <a:gd name="connsiteX4" fmla="*/ 1519057 w 2862388"/>
                      <a:gd name="connsiteY4" fmla="*/ 82630 h 2477461"/>
                      <a:gd name="connsiteX5" fmla="*/ 2837734 w 2862388"/>
                      <a:gd name="connsiteY5" fmla="*/ 2357326 h 2477461"/>
                      <a:gd name="connsiteX6" fmla="*/ 2855485 w 2862388"/>
                      <a:gd name="connsiteY6" fmla="*/ 2455091 h 2477461"/>
                      <a:gd name="connsiteX7" fmla="*/ 2755631 w 2862388"/>
                      <a:gd name="connsiteY7" fmla="*/ 2477151 h 2477461"/>
                      <a:gd name="connsiteX8" fmla="*/ 101726 w 2862388"/>
                      <a:gd name="connsiteY8" fmla="*/ 2474932 h 2477461"/>
                      <a:gd name="connsiteX9" fmla="*/ 7281 w 2862388"/>
                      <a:gd name="connsiteY9" fmla="*/ 2463966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8991 w 2855222"/>
                      <a:gd name="connsiteY0" fmla="*/ 2459528 h 2477461"/>
                      <a:gd name="connsiteX1" fmla="*/ 27991 w 2855222"/>
                      <a:gd name="connsiteY1" fmla="*/ 2357326 h 2477461"/>
                      <a:gd name="connsiteX2" fmla="*/ 1348986 w 2855222"/>
                      <a:gd name="connsiteY2" fmla="*/ 82630 h 2477461"/>
                      <a:gd name="connsiteX3" fmla="*/ 1426590 w 2855222"/>
                      <a:gd name="connsiteY3" fmla="*/ 0 h 2477461"/>
                      <a:gd name="connsiteX4" fmla="*/ 1511891 w 2855222"/>
                      <a:gd name="connsiteY4" fmla="*/ 82630 h 2477461"/>
                      <a:gd name="connsiteX5" fmla="*/ 2830568 w 2855222"/>
                      <a:gd name="connsiteY5" fmla="*/ 2357326 h 2477461"/>
                      <a:gd name="connsiteX6" fmla="*/ 2848319 w 2855222"/>
                      <a:gd name="connsiteY6" fmla="*/ 2455091 h 2477461"/>
                      <a:gd name="connsiteX7" fmla="*/ 2748465 w 2855222"/>
                      <a:gd name="connsiteY7" fmla="*/ 2477151 h 2477461"/>
                      <a:gd name="connsiteX8" fmla="*/ 94560 w 2855222"/>
                      <a:gd name="connsiteY8" fmla="*/ 2474932 h 2477461"/>
                      <a:gd name="connsiteX9" fmla="*/ 8991 w 2855222"/>
                      <a:gd name="connsiteY9" fmla="*/ 2459528 h 247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222" h="2477461">
                        <a:moveTo>
                          <a:pt x="8991" y="2459528"/>
                        </a:moveTo>
                        <a:cubicBezTo>
                          <a:pt x="-11303" y="2429159"/>
                          <a:pt x="6125" y="2401009"/>
                          <a:pt x="27991" y="2357326"/>
                        </a:cubicBezTo>
                        <a:lnTo>
                          <a:pt x="1348986" y="82630"/>
                        </a:lnTo>
                        <a:cubicBezTo>
                          <a:pt x="1374854" y="32862"/>
                          <a:pt x="1391197" y="2143"/>
                          <a:pt x="1426590" y="0"/>
                        </a:cubicBezTo>
                        <a:cubicBezTo>
                          <a:pt x="1467724" y="2143"/>
                          <a:pt x="1483457" y="26512"/>
                          <a:pt x="1511891" y="82630"/>
                        </a:cubicBezTo>
                        <a:lnTo>
                          <a:pt x="2830568" y="2357326"/>
                        </a:lnTo>
                        <a:cubicBezTo>
                          <a:pt x="2854237" y="2403968"/>
                          <a:pt x="2862373" y="2421763"/>
                          <a:pt x="2848319" y="2455091"/>
                        </a:cubicBezTo>
                        <a:cubicBezTo>
                          <a:pt x="2828348" y="2481676"/>
                          <a:pt x="2795064" y="2477194"/>
                          <a:pt x="2748465" y="2477151"/>
                        </a:cubicBezTo>
                        <a:lnTo>
                          <a:pt x="94560" y="2474932"/>
                        </a:lnTo>
                        <a:cubicBezTo>
                          <a:pt x="46066" y="2472756"/>
                          <a:pt x="28638" y="2472799"/>
                          <a:pt x="8991" y="2459528"/>
                        </a:cubicBezTo>
                        <a:close/>
                      </a:path>
                    </a:pathLst>
                  </a:custGeom>
                  <a:solidFill>
                    <a:schemeClr val="bg2"/>
                  </a:solidFill>
                  <a:ln>
                    <a:solidFill>
                      <a:schemeClr val="tx1"/>
                    </a:solidFill>
                  </a:ln>
                  <a:effectLst>
                    <a:outerShdw blurRad="50800" dist="38100" dir="5400000" algn="tl" rotWithShape="0">
                      <a:schemeClr val="tx2">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n-US" b="1" dirty="0" smtClean="0">
                        <a:solidFill>
                          <a:schemeClr val="tx1"/>
                        </a:solidFill>
                        <a:latin typeface="微软雅黑" panose="020B0503020204020204" pitchFamily="34" charset="-122"/>
                        <a:ea typeface="微软雅黑" panose="020B0503020204020204" pitchFamily="34" charset="-122"/>
                      </a:rPr>
                      <a:t>!</a:t>
                    </a:r>
                    <a:endParaRPr lang="en-US" b="1" dirty="0">
                      <a:solidFill>
                        <a:schemeClr val="tx1"/>
                      </a:solidFill>
                      <a:latin typeface="微软雅黑" panose="020B0503020204020204" pitchFamily="34" charset="-122"/>
                      <a:ea typeface="微软雅黑" panose="020B0503020204020204" pitchFamily="34" charset="-122"/>
                    </a:endParaRPr>
                  </a:p>
                </p:txBody>
              </p:sp>
            </p:grpSp>
            <p:grpSp>
              <p:nvGrpSpPr>
                <p:cNvPr id="147" name="Group 160"/>
                <p:cNvGrpSpPr/>
                <p:nvPr/>
              </p:nvGrpSpPr>
              <p:grpSpPr>
                <a:xfrm>
                  <a:off x="6607255" y="1718979"/>
                  <a:ext cx="442485" cy="383942"/>
                  <a:chOff x="5428169" y="5526987"/>
                  <a:chExt cx="487992" cy="423428"/>
                </a:xfrm>
              </p:grpSpPr>
              <p:grpSp>
                <p:nvGrpSpPr>
                  <p:cNvPr id="158" name="Group 5"/>
                  <p:cNvGrpSpPr>
                    <a:grpSpLocks noChangeAspect="1"/>
                  </p:cNvGrpSpPr>
                  <p:nvPr/>
                </p:nvGrpSpPr>
                <p:grpSpPr bwMode="gray">
                  <a:xfrm>
                    <a:off x="5483440" y="5636385"/>
                    <a:ext cx="363817" cy="312835"/>
                    <a:chOff x="1135" y="3391"/>
                    <a:chExt cx="314" cy="270"/>
                  </a:xfrm>
                </p:grpSpPr>
                <p:sp>
                  <p:nvSpPr>
                    <p:cNvPr id="160"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161"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sp>
                <p:nvSpPr>
                  <p:cNvPr id="159" name="Isosceles Triangle 43"/>
                  <p:cNvSpPr/>
                  <p:nvPr/>
                </p:nvSpPr>
                <p:spPr>
                  <a:xfrm>
                    <a:off x="5428169" y="5526987"/>
                    <a:ext cx="487992" cy="423428"/>
                  </a:xfrm>
                  <a:custGeom>
                    <a:avLst/>
                    <a:gdLst>
                      <a:gd name="connsiteX0" fmla="*/ 0 w 2943621"/>
                      <a:gd name="connsiteY0" fmla="*/ 2537605 h 2537605"/>
                      <a:gd name="connsiteX1" fmla="*/ 1471811 w 2943621"/>
                      <a:gd name="connsiteY1" fmla="*/ 0 h 2537605"/>
                      <a:gd name="connsiteX2" fmla="*/ 2943621 w 2943621"/>
                      <a:gd name="connsiteY2" fmla="*/ 2537605 h 2537605"/>
                      <a:gd name="connsiteX3" fmla="*/ 0 w 2943621"/>
                      <a:gd name="connsiteY3" fmla="*/ 2537605 h 2537605"/>
                      <a:gd name="connsiteX0" fmla="*/ 0 w 2943621"/>
                      <a:gd name="connsiteY0" fmla="*/ 2537605 h 2537605"/>
                      <a:gd name="connsiteX1" fmla="*/ 1471811 w 2943621"/>
                      <a:gd name="connsiteY1" fmla="*/ 0 h 2537605"/>
                      <a:gd name="connsiteX2" fmla="*/ 1553937 w 2943621"/>
                      <a:gd name="connsiteY2" fmla="*/ 142955 h 2537605"/>
                      <a:gd name="connsiteX3" fmla="*/ 2943621 w 2943621"/>
                      <a:gd name="connsiteY3" fmla="*/ 2537605 h 2537605"/>
                      <a:gd name="connsiteX4" fmla="*/ 0 w 2943621"/>
                      <a:gd name="connsiteY4" fmla="*/ 2537605 h 2537605"/>
                      <a:gd name="connsiteX0" fmla="*/ 0 w 2943621"/>
                      <a:gd name="connsiteY0" fmla="*/ 2537605 h 2537605"/>
                      <a:gd name="connsiteX1" fmla="*/ 1404330 w 2943621"/>
                      <a:gd name="connsiteY1" fmla="*/ 116357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537605 h 2537605"/>
                      <a:gd name="connsiteX1" fmla="*/ 1391032 w 2943621"/>
                      <a:gd name="connsiteY1" fmla="*/ 142955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0 w 2943621"/>
                      <a:gd name="connsiteY6"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2790511 w 2943621"/>
                      <a:gd name="connsiteY6" fmla="*/ 2477151 h 2477280"/>
                      <a:gd name="connsiteX7" fmla="*/ 0 w 2943621"/>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4489"/>
                      <a:gd name="connsiteY0" fmla="*/ 2477280 h 2477280"/>
                      <a:gd name="connsiteX1" fmla="*/ 1391032 w 2894489"/>
                      <a:gd name="connsiteY1" fmla="*/ 82630 h 2477280"/>
                      <a:gd name="connsiteX2" fmla="*/ 1468636 w 2894489"/>
                      <a:gd name="connsiteY2" fmla="*/ 0 h 2477280"/>
                      <a:gd name="connsiteX3" fmla="*/ 1553937 w 2894489"/>
                      <a:gd name="connsiteY3" fmla="*/ 82630 h 2477280"/>
                      <a:gd name="connsiteX4" fmla="*/ 2872614 w 2894489"/>
                      <a:gd name="connsiteY4" fmla="*/ 2357326 h 2477280"/>
                      <a:gd name="connsiteX5" fmla="*/ 2890365 w 2894489"/>
                      <a:gd name="connsiteY5" fmla="*/ 2457309 h 2477280"/>
                      <a:gd name="connsiteX6" fmla="*/ 2790511 w 2894489"/>
                      <a:gd name="connsiteY6" fmla="*/ 2477151 h 2477280"/>
                      <a:gd name="connsiteX7" fmla="*/ 0 w 2894489"/>
                      <a:gd name="connsiteY7" fmla="*/ 2477280 h 2477280"/>
                      <a:gd name="connsiteX0" fmla="*/ 0 w 2897268"/>
                      <a:gd name="connsiteY0" fmla="*/ 2477280 h 2477280"/>
                      <a:gd name="connsiteX1" fmla="*/ 1391032 w 2897268"/>
                      <a:gd name="connsiteY1" fmla="*/ 82630 h 2477280"/>
                      <a:gd name="connsiteX2" fmla="*/ 1468636 w 2897268"/>
                      <a:gd name="connsiteY2" fmla="*/ 0 h 2477280"/>
                      <a:gd name="connsiteX3" fmla="*/ 1553937 w 2897268"/>
                      <a:gd name="connsiteY3" fmla="*/ 82630 h 2477280"/>
                      <a:gd name="connsiteX4" fmla="*/ 2872614 w 2897268"/>
                      <a:gd name="connsiteY4" fmla="*/ 2357326 h 2477280"/>
                      <a:gd name="connsiteX5" fmla="*/ 2890365 w 2897268"/>
                      <a:gd name="connsiteY5" fmla="*/ 2457309 h 2477280"/>
                      <a:gd name="connsiteX6" fmla="*/ 2790511 w 2897268"/>
                      <a:gd name="connsiteY6" fmla="*/ 2477151 h 2477280"/>
                      <a:gd name="connsiteX7" fmla="*/ 0 w 2897268"/>
                      <a:gd name="connsiteY7" fmla="*/ 2477280 h 2477280"/>
                      <a:gd name="connsiteX0" fmla="*/ 0 w 2897268"/>
                      <a:gd name="connsiteY0" fmla="*/ 2477280 h 2478488"/>
                      <a:gd name="connsiteX1" fmla="*/ 1391032 w 2897268"/>
                      <a:gd name="connsiteY1" fmla="*/ 82630 h 2478488"/>
                      <a:gd name="connsiteX2" fmla="*/ 1468636 w 2897268"/>
                      <a:gd name="connsiteY2" fmla="*/ 0 h 2478488"/>
                      <a:gd name="connsiteX3" fmla="*/ 1553937 w 2897268"/>
                      <a:gd name="connsiteY3" fmla="*/ 82630 h 2478488"/>
                      <a:gd name="connsiteX4" fmla="*/ 2872614 w 2897268"/>
                      <a:gd name="connsiteY4" fmla="*/ 2357326 h 2478488"/>
                      <a:gd name="connsiteX5" fmla="*/ 2890365 w 2897268"/>
                      <a:gd name="connsiteY5" fmla="*/ 2457309 h 2478488"/>
                      <a:gd name="connsiteX6" fmla="*/ 2790511 w 2897268"/>
                      <a:gd name="connsiteY6" fmla="*/ 2477151 h 2478488"/>
                      <a:gd name="connsiteX7" fmla="*/ 0 w 2897268"/>
                      <a:gd name="connsiteY7" fmla="*/ 2477280 h 2478488"/>
                      <a:gd name="connsiteX0" fmla="*/ 0 w 2900690"/>
                      <a:gd name="connsiteY0" fmla="*/ 2477280 h 2477280"/>
                      <a:gd name="connsiteX1" fmla="*/ 1391032 w 2900690"/>
                      <a:gd name="connsiteY1" fmla="*/ 82630 h 2477280"/>
                      <a:gd name="connsiteX2" fmla="*/ 1468636 w 2900690"/>
                      <a:gd name="connsiteY2" fmla="*/ 0 h 2477280"/>
                      <a:gd name="connsiteX3" fmla="*/ 1553937 w 2900690"/>
                      <a:gd name="connsiteY3" fmla="*/ 82630 h 2477280"/>
                      <a:gd name="connsiteX4" fmla="*/ 2872614 w 2900690"/>
                      <a:gd name="connsiteY4" fmla="*/ 2357326 h 2477280"/>
                      <a:gd name="connsiteX5" fmla="*/ 2894803 w 2900690"/>
                      <a:gd name="connsiteY5" fmla="*/ 2448434 h 2477280"/>
                      <a:gd name="connsiteX6" fmla="*/ 2790511 w 2900690"/>
                      <a:gd name="connsiteY6" fmla="*/ 2477151 h 2477280"/>
                      <a:gd name="connsiteX7" fmla="*/ 0 w 2900690"/>
                      <a:gd name="connsiteY7" fmla="*/ 2477280 h 2477280"/>
                      <a:gd name="connsiteX0" fmla="*/ 0 w 2900690"/>
                      <a:gd name="connsiteY0" fmla="*/ 2477280 h 2477375"/>
                      <a:gd name="connsiteX1" fmla="*/ 1391032 w 2900690"/>
                      <a:gd name="connsiteY1" fmla="*/ 82630 h 2477375"/>
                      <a:gd name="connsiteX2" fmla="*/ 1468636 w 2900690"/>
                      <a:gd name="connsiteY2" fmla="*/ 0 h 2477375"/>
                      <a:gd name="connsiteX3" fmla="*/ 1553937 w 2900690"/>
                      <a:gd name="connsiteY3" fmla="*/ 82630 h 2477375"/>
                      <a:gd name="connsiteX4" fmla="*/ 2872614 w 2900690"/>
                      <a:gd name="connsiteY4" fmla="*/ 2357326 h 2477375"/>
                      <a:gd name="connsiteX5" fmla="*/ 2894803 w 2900690"/>
                      <a:gd name="connsiteY5" fmla="*/ 2448434 h 2477375"/>
                      <a:gd name="connsiteX6" fmla="*/ 2790511 w 2900690"/>
                      <a:gd name="connsiteY6" fmla="*/ 2477151 h 2477375"/>
                      <a:gd name="connsiteX7" fmla="*/ 0 w 2900690"/>
                      <a:gd name="connsiteY7" fmla="*/ 2477280 h 2477375"/>
                      <a:gd name="connsiteX0" fmla="*/ 0 w 2897268"/>
                      <a:gd name="connsiteY0" fmla="*/ 2477280 h 2478978"/>
                      <a:gd name="connsiteX1" fmla="*/ 1391032 w 2897268"/>
                      <a:gd name="connsiteY1" fmla="*/ 82630 h 2478978"/>
                      <a:gd name="connsiteX2" fmla="*/ 1468636 w 2897268"/>
                      <a:gd name="connsiteY2" fmla="*/ 0 h 2478978"/>
                      <a:gd name="connsiteX3" fmla="*/ 1553937 w 2897268"/>
                      <a:gd name="connsiteY3" fmla="*/ 82630 h 2478978"/>
                      <a:gd name="connsiteX4" fmla="*/ 2872614 w 2897268"/>
                      <a:gd name="connsiteY4" fmla="*/ 2357326 h 2478978"/>
                      <a:gd name="connsiteX5" fmla="*/ 2890365 w 2897268"/>
                      <a:gd name="connsiteY5" fmla="*/ 2455091 h 2478978"/>
                      <a:gd name="connsiteX6" fmla="*/ 2790511 w 2897268"/>
                      <a:gd name="connsiteY6" fmla="*/ 2477151 h 2478978"/>
                      <a:gd name="connsiteX7" fmla="*/ 0 w 2897268"/>
                      <a:gd name="connsiteY7" fmla="*/ 2477280 h 2478978"/>
                      <a:gd name="connsiteX0" fmla="*/ 0 w 2897268"/>
                      <a:gd name="connsiteY0" fmla="*/ 2477280 h 2477461"/>
                      <a:gd name="connsiteX1" fmla="*/ 1391032 w 2897268"/>
                      <a:gd name="connsiteY1" fmla="*/ 82630 h 2477461"/>
                      <a:gd name="connsiteX2" fmla="*/ 1468636 w 2897268"/>
                      <a:gd name="connsiteY2" fmla="*/ 0 h 2477461"/>
                      <a:gd name="connsiteX3" fmla="*/ 1553937 w 2897268"/>
                      <a:gd name="connsiteY3" fmla="*/ 82630 h 2477461"/>
                      <a:gd name="connsiteX4" fmla="*/ 2872614 w 2897268"/>
                      <a:gd name="connsiteY4" fmla="*/ 2357326 h 2477461"/>
                      <a:gd name="connsiteX5" fmla="*/ 2890365 w 2897268"/>
                      <a:gd name="connsiteY5" fmla="*/ 2455091 h 2477461"/>
                      <a:gd name="connsiteX6" fmla="*/ 2790511 w 2897268"/>
                      <a:gd name="connsiteY6" fmla="*/ 2477151 h 2477461"/>
                      <a:gd name="connsiteX7" fmla="*/ 0 w 2897268"/>
                      <a:gd name="connsiteY7"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0 w 2897268"/>
                      <a:gd name="connsiteY8"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136606 w 2897268"/>
                      <a:gd name="connsiteY8" fmla="*/ 2474932 h 2477461"/>
                      <a:gd name="connsiteX9" fmla="*/ 0 w 2897268"/>
                      <a:gd name="connsiteY9" fmla="*/ 2477280 h 2477461"/>
                      <a:gd name="connsiteX0" fmla="*/ 0 w 2859545"/>
                      <a:gd name="connsiteY0" fmla="*/ 2455090 h 2477461"/>
                      <a:gd name="connsiteX1" fmla="*/ 32314 w 2859545"/>
                      <a:gd name="connsiteY1" fmla="*/ 2357326 h 2477461"/>
                      <a:gd name="connsiteX2" fmla="*/ 1353309 w 2859545"/>
                      <a:gd name="connsiteY2" fmla="*/ 82630 h 2477461"/>
                      <a:gd name="connsiteX3" fmla="*/ 1430913 w 2859545"/>
                      <a:gd name="connsiteY3" fmla="*/ 0 h 2477461"/>
                      <a:gd name="connsiteX4" fmla="*/ 1516214 w 2859545"/>
                      <a:gd name="connsiteY4" fmla="*/ 82630 h 2477461"/>
                      <a:gd name="connsiteX5" fmla="*/ 2834891 w 2859545"/>
                      <a:gd name="connsiteY5" fmla="*/ 2357326 h 2477461"/>
                      <a:gd name="connsiteX6" fmla="*/ 2852642 w 2859545"/>
                      <a:gd name="connsiteY6" fmla="*/ 2455091 h 2477461"/>
                      <a:gd name="connsiteX7" fmla="*/ 2752788 w 2859545"/>
                      <a:gd name="connsiteY7" fmla="*/ 2477151 h 2477461"/>
                      <a:gd name="connsiteX8" fmla="*/ 98883 w 2859545"/>
                      <a:gd name="connsiteY8" fmla="*/ 2474932 h 2477461"/>
                      <a:gd name="connsiteX9" fmla="*/ 0 w 2859545"/>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935 w 2861042"/>
                      <a:gd name="connsiteY0" fmla="*/ 2463966 h 2479334"/>
                      <a:gd name="connsiteX1" fmla="*/ 33811 w 2861042"/>
                      <a:gd name="connsiteY1" fmla="*/ 2357326 h 2479334"/>
                      <a:gd name="connsiteX2" fmla="*/ 1354806 w 2861042"/>
                      <a:gd name="connsiteY2" fmla="*/ 82630 h 2479334"/>
                      <a:gd name="connsiteX3" fmla="*/ 1432410 w 2861042"/>
                      <a:gd name="connsiteY3" fmla="*/ 0 h 2479334"/>
                      <a:gd name="connsiteX4" fmla="*/ 1517711 w 2861042"/>
                      <a:gd name="connsiteY4" fmla="*/ 82630 h 2479334"/>
                      <a:gd name="connsiteX5" fmla="*/ 2836388 w 2861042"/>
                      <a:gd name="connsiteY5" fmla="*/ 2357326 h 2479334"/>
                      <a:gd name="connsiteX6" fmla="*/ 2854139 w 2861042"/>
                      <a:gd name="connsiteY6" fmla="*/ 2455091 h 2479334"/>
                      <a:gd name="connsiteX7" fmla="*/ 2754285 w 2861042"/>
                      <a:gd name="connsiteY7" fmla="*/ 2477151 h 2479334"/>
                      <a:gd name="connsiteX8" fmla="*/ 100380 w 2861042"/>
                      <a:gd name="connsiteY8" fmla="*/ 2474932 h 2479334"/>
                      <a:gd name="connsiteX9" fmla="*/ 5935 w 2861042"/>
                      <a:gd name="connsiteY9" fmla="*/ 2463966 h 2479334"/>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7281 w 2862388"/>
                      <a:gd name="connsiteY0" fmla="*/ 2463966 h 2477461"/>
                      <a:gd name="connsiteX1" fmla="*/ 35157 w 2862388"/>
                      <a:gd name="connsiteY1" fmla="*/ 2357326 h 2477461"/>
                      <a:gd name="connsiteX2" fmla="*/ 1356152 w 2862388"/>
                      <a:gd name="connsiteY2" fmla="*/ 82630 h 2477461"/>
                      <a:gd name="connsiteX3" fmla="*/ 1433756 w 2862388"/>
                      <a:gd name="connsiteY3" fmla="*/ 0 h 2477461"/>
                      <a:gd name="connsiteX4" fmla="*/ 1519057 w 2862388"/>
                      <a:gd name="connsiteY4" fmla="*/ 82630 h 2477461"/>
                      <a:gd name="connsiteX5" fmla="*/ 2837734 w 2862388"/>
                      <a:gd name="connsiteY5" fmla="*/ 2357326 h 2477461"/>
                      <a:gd name="connsiteX6" fmla="*/ 2855485 w 2862388"/>
                      <a:gd name="connsiteY6" fmla="*/ 2455091 h 2477461"/>
                      <a:gd name="connsiteX7" fmla="*/ 2755631 w 2862388"/>
                      <a:gd name="connsiteY7" fmla="*/ 2477151 h 2477461"/>
                      <a:gd name="connsiteX8" fmla="*/ 101726 w 2862388"/>
                      <a:gd name="connsiteY8" fmla="*/ 2474932 h 2477461"/>
                      <a:gd name="connsiteX9" fmla="*/ 7281 w 2862388"/>
                      <a:gd name="connsiteY9" fmla="*/ 2463966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8991 w 2855222"/>
                      <a:gd name="connsiteY0" fmla="*/ 2459528 h 2477461"/>
                      <a:gd name="connsiteX1" fmla="*/ 27991 w 2855222"/>
                      <a:gd name="connsiteY1" fmla="*/ 2357326 h 2477461"/>
                      <a:gd name="connsiteX2" fmla="*/ 1348986 w 2855222"/>
                      <a:gd name="connsiteY2" fmla="*/ 82630 h 2477461"/>
                      <a:gd name="connsiteX3" fmla="*/ 1426590 w 2855222"/>
                      <a:gd name="connsiteY3" fmla="*/ 0 h 2477461"/>
                      <a:gd name="connsiteX4" fmla="*/ 1511891 w 2855222"/>
                      <a:gd name="connsiteY4" fmla="*/ 82630 h 2477461"/>
                      <a:gd name="connsiteX5" fmla="*/ 2830568 w 2855222"/>
                      <a:gd name="connsiteY5" fmla="*/ 2357326 h 2477461"/>
                      <a:gd name="connsiteX6" fmla="*/ 2848319 w 2855222"/>
                      <a:gd name="connsiteY6" fmla="*/ 2455091 h 2477461"/>
                      <a:gd name="connsiteX7" fmla="*/ 2748465 w 2855222"/>
                      <a:gd name="connsiteY7" fmla="*/ 2477151 h 2477461"/>
                      <a:gd name="connsiteX8" fmla="*/ 94560 w 2855222"/>
                      <a:gd name="connsiteY8" fmla="*/ 2474932 h 2477461"/>
                      <a:gd name="connsiteX9" fmla="*/ 8991 w 2855222"/>
                      <a:gd name="connsiteY9" fmla="*/ 2459528 h 247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222" h="2477461">
                        <a:moveTo>
                          <a:pt x="8991" y="2459528"/>
                        </a:moveTo>
                        <a:cubicBezTo>
                          <a:pt x="-11303" y="2429159"/>
                          <a:pt x="6125" y="2401009"/>
                          <a:pt x="27991" y="2357326"/>
                        </a:cubicBezTo>
                        <a:lnTo>
                          <a:pt x="1348986" y="82630"/>
                        </a:lnTo>
                        <a:cubicBezTo>
                          <a:pt x="1374854" y="32862"/>
                          <a:pt x="1391197" y="2143"/>
                          <a:pt x="1426590" y="0"/>
                        </a:cubicBezTo>
                        <a:cubicBezTo>
                          <a:pt x="1467724" y="2143"/>
                          <a:pt x="1483457" y="26512"/>
                          <a:pt x="1511891" y="82630"/>
                        </a:cubicBezTo>
                        <a:lnTo>
                          <a:pt x="2830568" y="2357326"/>
                        </a:lnTo>
                        <a:cubicBezTo>
                          <a:pt x="2854237" y="2403968"/>
                          <a:pt x="2862373" y="2421763"/>
                          <a:pt x="2848319" y="2455091"/>
                        </a:cubicBezTo>
                        <a:cubicBezTo>
                          <a:pt x="2828348" y="2481676"/>
                          <a:pt x="2795064" y="2477194"/>
                          <a:pt x="2748465" y="2477151"/>
                        </a:cubicBezTo>
                        <a:lnTo>
                          <a:pt x="94560" y="2474932"/>
                        </a:lnTo>
                        <a:cubicBezTo>
                          <a:pt x="46066" y="2472756"/>
                          <a:pt x="28638" y="2472799"/>
                          <a:pt x="8991" y="2459528"/>
                        </a:cubicBezTo>
                        <a:close/>
                      </a:path>
                    </a:pathLst>
                  </a:custGeom>
                  <a:solidFill>
                    <a:schemeClr val="bg2"/>
                  </a:solidFill>
                  <a:ln>
                    <a:solidFill>
                      <a:schemeClr val="tx1"/>
                    </a:solidFill>
                  </a:ln>
                  <a:effectLst>
                    <a:outerShdw blurRad="50800" dist="38100" dir="5400000" algn="tl" rotWithShape="0">
                      <a:schemeClr val="tx2">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n-US" b="1" dirty="0" smtClean="0">
                        <a:solidFill>
                          <a:schemeClr val="tx1"/>
                        </a:solidFill>
                        <a:latin typeface="微软雅黑" panose="020B0503020204020204" pitchFamily="34" charset="-122"/>
                        <a:ea typeface="微软雅黑" panose="020B0503020204020204" pitchFamily="34" charset="-122"/>
                      </a:rPr>
                      <a:t>!</a:t>
                    </a:r>
                    <a:endParaRPr lang="en-US" b="1" dirty="0">
                      <a:solidFill>
                        <a:schemeClr val="tx1"/>
                      </a:solidFill>
                      <a:latin typeface="微软雅黑" panose="020B0503020204020204" pitchFamily="34" charset="-122"/>
                      <a:ea typeface="微软雅黑" panose="020B0503020204020204" pitchFamily="34" charset="-122"/>
                    </a:endParaRPr>
                  </a:p>
                </p:txBody>
              </p:sp>
            </p:grpSp>
            <p:grpSp>
              <p:nvGrpSpPr>
                <p:cNvPr id="148" name="Group 165"/>
                <p:cNvGrpSpPr/>
                <p:nvPr/>
              </p:nvGrpSpPr>
              <p:grpSpPr>
                <a:xfrm>
                  <a:off x="6607255" y="2743679"/>
                  <a:ext cx="442485" cy="383942"/>
                  <a:chOff x="5428169" y="5526987"/>
                  <a:chExt cx="487992" cy="423428"/>
                </a:xfrm>
              </p:grpSpPr>
              <p:grpSp>
                <p:nvGrpSpPr>
                  <p:cNvPr id="154" name="Group 5"/>
                  <p:cNvGrpSpPr>
                    <a:grpSpLocks noChangeAspect="1"/>
                  </p:cNvGrpSpPr>
                  <p:nvPr/>
                </p:nvGrpSpPr>
                <p:grpSpPr bwMode="gray">
                  <a:xfrm>
                    <a:off x="5483440" y="5636385"/>
                    <a:ext cx="363817" cy="312835"/>
                    <a:chOff x="1135" y="3391"/>
                    <a:chExt cx="314" cy="270"/>
                  </a:xfrm>
                </p:grpSpPr>
                <p:sp>
                  <p:nvSpPr>
                    <p:cNvPr id="156"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157"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sp>
                <p:nvSpPr>
                  <p:cNvPr id="155" name="Isosceles Triangle 43"/>
                  <p:cNvSpPr/>
                  <p:nvPr/>
                </p:nvSpPr>
                <p:spPr>
                  <a:xfrm>
                    <a:off x="5428169" y="5526987"/>
                    <a:ext cx="487992" cy="423428"/>
                  </a:xfrm>
                  <a:custGeom>
                    <a:avLst/>
                    <a:gdLst>
                      <a:gd name="connsiteX0" fmla="*/ 0 w 2943621"/>
                      <a:gd name="connsiteY0" fmla="*/ 2537605 h 2537605"/>
                      <a:gd name="connsiteX1" fmla="*/ 1471811 w 2943621"/>
                      <a:gd name="connsiteY1" fmla="*/ 0 h 2537605"/>
                      <a:gd name="connsiteX2" fmla="*/ 2943621 w 2943621"/>
                      <a:gd name="connsiteY2" fmla="*/ 2537605 h 2537605"/>
                      <a:gd name="connsiteX3" fmla="*/ 0 w 2943621"/>
                      <a:gd name="connsiteY3" fmla="*/ 2537605 h 2537605"/>
                      <a:gd name="connsiteX0" fmla="*/ 0 w 2943621"/>
                      <a:gd name="connsiteY0" fmla="*/ 2537605 h 2537605"/>
                      <a:gd name="connsiteX1" fmla="*/ 1471811 w 2943621"/>
                      <a:gd name="connsiteY1" fmla="*/ 0 h 2537605"/>
                      <a:gd name="connsiteX2" fmla="*/ 1553937 w 2943621"/>
                      <a:gd name="connsiteY2" fmla="*/ 142955 h 2537605"/>
                      <a:gd name="connsiteX3" fmla="*/ 2943621 w 2943621"/>
                      <a:gd name="connsiteY3" fmla="*/ 2537605 h 2537605"/>
                      <a:gd name="connsiteX4" fmla="*/ 0 w 2943621"/>
                      <a:gd name="connsiteY4" fmla="*/ 2537605 h 2537605"/>
                      <a:gd name="connsiteX0" fmla="*/ 0 w 2943621"/>
                      <a:gd name="connsiteY0" fmla="*/ 2537605 h 2537605"/>
                      <a:gd name="connsiteX1" fmla="*/ 1404330 w 2943621"/>
                      <a:gd name="connsiteY1" fmla="*/ 116357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537605 h 2537605"/>
                      <a:gd name="connsiteX1" fmla="*/ 1391032 w 2943621"/>
                      <a:gd name="connsiteY1" fmla="*/ 142955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0 w 2943621"/>
                      <a:gd name="connsiteY6"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2790511 w 2943621"/>
                      <a:gd name="connsiteY6" fmla="*/ 2477151 h 2477280"/>
                      <a:gd name="connsiteX7" fmla="*/ 0 w 2943621"/>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4489"/>
                      <a:gd name="connsiteY0" fmla="*/ 2477280 h 2477280"/>
                      <a:gd name="connsiteX1" fmla="*/ 1391032 w 2894489"/>
                      <a:gd name="connsiteY1" fmla="*/ 82630 h 2477280"/>
                      <a:gd name="connsiteX2" fmla="*/ 1468636 w 2894489"/>
                      <a:gd name="connsiteY2" fmla="*/ 0 h 2477280"/>
                      <a:gd name="connsiteX3" fmla="*/ 1553937 w 2894489"/>
                      <a:gd name="connsiteY3" fmla="*/ 82630 h 2477280"/>
                      <a:gd name="connsiteX4" fmla="*/ 2872614 w 2894489"/>
                      <a:gd name="connsiteY4" fmla="*/ 2357326 h 2477280"/>
                      <a:gd name="connsiteX5" fmla="*/ 2890365 w 2894489"/>
                      <a:gd name="connsiteY5" fmla="*/ 2457309 h 2477280"/>
                      <a:gd name="connsiteX6" fmla="*/ 2790511 w 2894489"/>
                      <a:gd name="connsiteY6" fmla="*/ 2477151 h 2477280"/>
                      <a:gd name="connsiteX7" fmla="*/ 0 w 2894489"/>
                      <a:gd name="connsiteY7" fmla="*/ 2477280 h 2477280"/>
                      <a:gd name="connsiteX0" fmla="*/ 0 w 2897268"/>
                      <a:gd name="connsiteY0" fmla="*/ 2477280 h 2477280"/>
                      <a:gd name="connsiteX1" fmla="*/ 1391032 w 2897268"/>
                      <a:gd name="connsiteY1" fmla="*/ 82630 h 2477280"/>
                      <a:gd name="connsiteX2" fmla="*/ 1468636 w 2897268"/>
                      <a:gd name="connsiteY2" fmla="*/ 0 h 2477280"/>
                      <a:gd name="connsiteX3" fmla="*/ 1553937 w 2897268"/>
                      <a:gd name="connsiteY3" fmla="*/ 82630 h 2477280"/>
                      <a:gd name="connsiteX4" fmla="*/ 2872614 w 2897268"/>
                      <a:gd name="connsiteY4" fmla="*/ 2357326 h 2477280"/>
                      <a:gd name="connsiteX5" fmla="*/ 2890365 w 2897268"/>
                      <a:gd name="connsiteY5" fmla="*/ 2457309 h 2477280"/>
                      <a:gd name="connsiteX6" fmla="*/ 2790511 w 2897268"/>
                      <a:gd name="connsiteY6" fmla="*/ 2477151 h 2477280"/>
                      <a:gd name="connsiteX7" fmla="*/ 0 w 2897268"/>
                      <a:gd name="connsiteY7" fmla="*/ 2477280 h 2477280"/>
                      <a:gd name="connsiteX0" fmla="*/ 0 w 2897268"/>
                      <a:gd name="connsiteY0" fmla="*/ 2477280 h 2478488"/>
                      <a:gd name="connsiteX1" fmla="*/ 1391032 w 2897268"/>
                      <a:gd name="connsiteY1" fmla="*/ 82630 h 2478488"/>
                      <a:gd name="connsiteX2" fmla="*/ 1468636 w 2897268"/>
                      <a:gd name="connsiteY2" fmla="*/ 0 h 2478488"/>
                      <a:gd name="connsiteX3" fmla="*/ 1553937 w 2897268"/>
                      <a:gd name="connsiteY3" fmla="*/ 82630 h 2478488"/>
                      <a:gd name="connsiteX4" fmla="*/ 2872614 w 2897268"/>
                      <a:gd name="connsiteY4" fmla="*/ 2357326 h 2478488"/>
                      <a:gd name="connsiteX5" fmla="*/ 2890365 w 2897268"/>
                      <a:gd name="connsiteY5" fmla="*/ 2457309 h 2478488"/>
                      <a:gd name="connsiteX6" fmla="*/ 2790511 w 2897268"/>
                      <a:gd name="connsiteY6" fmla="*/ 2477151 h 2478488"/>
                      <a:gd name="connsiteX7" fmla="*/ 0 w 2897268"/>
                      <a:gd name="connsiteY7" fmla="*/ 2477280 h 2478488"/>
                      <a:gd name="connsiteX0" fmla="*/ 0 w 2900690"/>
                      <a:gd name="connsiteY0" fmla="*/ 2477280 h 2477280"/>
                      <a:gd name="connsiteX1" fmla="*/ 1391032 w 2900690"/>
                      <a:gd name="connsiteY1" fmla="*/ 82630 h 2477280"/>
                      <a:gd name="connsiteX2" fmla="*/ 1468636 w 2900690"/>
                      <a:gd name="connsiteY2" fmla="*/ 0 h 2477280"/>
                      <a:gd name="connsiteX3" fmla="*/ 1553937 w 2900690"/>
                      <a:gd name="connsiteY3" fmla="*/ 82630 h 2477280"/>
                      <a:gd name="connsiteX4" fmla="*/ 2872614 w 2900690"/>
                      <a:gd name="connsiteY4" fmla="*/ 2357326 h 2477280"/>
                      <a:gd name="connsiteX5" fmla="*/ 2894803 w 2900690"/>
                      <a:gd name="connsiteY5" fmla="*/ 2448434 h 2477280"/>
                      <a:gd name="connsiteX6" fmla="*/ 2790511 w 2900690"/>
                      <a:gd name="connsiteY6" fmla="*/ 2477151 h 2477280"/>
                      <a:gd name="connsiteX7" fmla="*/ 0 w 2900690"/>
                      <a:gd name="connsiteY7" fmla="*/ 2477280 h 2477280"/>
                      <a:gd name="connsiteX0" fmla="*/ 0 w 2900690"/>
                      <a:gd name="connsiteY0" fmla="*/ 2477280 h 2477375"/>
                      <a:gd name="connsiteX1" fmla="*/ 1391032 w 2900690"/>
                      <a:gd name="connsiteY1" fmla="*/ 82630 h 2477375"/>
                      <a:gd name="connsiteX2" fmla="*/ 1468636 w 2900690"/>
                      <a:gd name="connsiteY2" fmla="*/ 0 h 2477375"/>
                      <a:gd name="connsiteX3" fmla="*/ 1553937 w 2900690"/>
                      <a:gd name="connsiteY3" fmla="*/ 82630 h 2477375"/>
                      <a:gd name="connsiteX4" fmla="*/ 2872614 w 2900690"/>
                      <a:gd name="connsiteY4" fmla="*/ 2357326 h 2477375"/>
                      <a:gd name="connsiteX5" fmla="*/ 2894803 w 2900690"/>
                      <a:gd name="connsiteY5" fmla="*/ 2448434 h 2477375"/>
                      <a:gd name="connsiteX6" fmla="*/ 2790511 w 2900690"/>
                      <a:gd name="connsiteY6" fmla="*/ 2477151 h 2477375"/>
                      <a:gd name="connsiteX7" fmla="*/ 0 w 2900690"/>
                      <a:gd name="connsiteY7" fmla="*/ 2477280 h 2477375"/>
                      <a:gd name="connsiteX0" fmla="*/ 0 w 2897268"/>
                      <a:gd name="connsiteY0" fmla="*/ 2477280 h 2478978"/>
                      <a:gd name="connsiteX1" fmla="*/ 1391032 w 2897268"/>
                      <a:gd name="connsiteY1" fmla="*/ 82630 h 2478978"/>
                      <a:gd name="connsiteX2" fmla="*/ 1468636 w 2897268"/>
                      <a:gd name="connsiteY2" fmla="*/ 0 h 2478978"/>
                      <a:gd name="connsiteX3" fmla="*/ 1553937 w 2897268"/>
                      <a:gd name="connsiteY3" fmla="*/ 82630 h 2478978"/>
                      <a:gd name="connsiteX4" fmla="*/ 2872614 w 2897268"/>
                      <a:gd name="connsiteY4" fmla="*/ 2357326 h 2478978"/>
                      <a:gd name="connsiteX5" fmla="*/ 2890365 w 2897268"/>
                      <a:gd name="connsiteY5" fmla="*/ 2455091 h 2478978"/>
                      <a:gd name="connsiteX6" fmla="*/ 2790511 w 2897268"/>
                      <a:gd name="connsiteY6" fmla="*/ 2477151 h 2478978"/>
                      <a:gd name="connsiteX7" fmla="*/ 0 w 2897268"/>
                      <a:gd name="connsiteY7" fmla="*/ 2477280 h 2478978"/>
                      <a:gd name="connsiteX0" fmla="*/ 0 w 2897268"/>
                      <a:gd name="connsiteY0" fmla="*/ 2477280 h 2477461"/>
                      <a:gd name="connsiteX1" fmla="*/ 1391032 w 2897268"/>
                      <a:gd name="connsiteY1" fmla="*/ 82630 h 2477461"/>
                      <a:gd name="connsiteX2" fmla="*/ 1468636 w 2897268"/>
                      <a:gd name="connsiteY2" fmla="*/ 0 h 2477461"/>
                      <a:gd name="connsiteX3" fmla="*/ 1553937 w 2897268"/>
                      <a:gd name="connsiteY3" fmla="*/ 82630 h 2477461"/>
                      <a:gd name="connsiteX4" fmla="*/ 2872614 w 2897268"/>
                      <a:gd name="connsiteY4" fmla="*/ 2357326 h 2477461"/>
                      <a:gd name="connsiteX5" fmla="*/ 2890365 w 2897268"/>
                      <a:gd name="connsiteY5" fmla="*/ 2455091 h 2477461"/>
                      <a:gd name="connsiteX6" fmla="*/ 2790511 w 2897268"/>
                      <a:gd name="connsiteY6" fmla="*/ 2477151 h 2477461"/>
                      <a:gd name="connsiteX7" fmla="*/ 0 w 2897268"/>
                      <a:gd name="connsiteY7"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0 w 2897268"/>
                      <a:gd name="connsiteY8"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136606 w 2897268"/>
                      <a:gd name="connsiteY8" fmla="*/ 2474932 h 2477461"/>
                      <a:gd name="connsiteX9" fmla="*/ 0 w 2897268"/>
                      <a:gd name="connsiteY9" fmla="*/ 2477280 h 2477461"/>
                      <a:gd name="connsiteX0" fmla="*/ 0 w 2859545"/>
                      <a:gd name="connsiteY0" fmla="*/ 2455090 h 2477461"/>
                      <a:gd name="connsiteX1" fmla="*/ 32314 w 2859545"/>
                      <a:gd name="connsiteY1" fmla="*/ 2357326 h 2477461"/>
                      <a:gd name="connsiteX2" fmla="*/ 1353309 w 2859545"/>
                      <a:gd name="connsiteY2" fmla="*/ 82630 h 2477461"/>
                      <a:gd name="connsiteX3" fmla="*/ 1430913 w 2859545"/>
                      <a:gd name="connsiteY3" fmla="*/ 0 h 2477461"/>
                      <a:gd name="connsiteX4" fmla="*/ 1516214 w 2859545"/>
                      <a:gd name="connsiteY4" fmla="*/ 82630 h 2477461"/>
                      <a:gd name="connsiteX5" fmla="*/ 2834891 w 2859545"/>
                      <a:gd name="connsiteY5" fmla="*/ 2357326 h 2477461"/>
                      <a:gd name="connsiteX6" fmla="*/ 2852642 w 2859545"/>
                      <a:gd name="connsiteY6" fmla="*/ 2455091 h 2477461"/>
                      <a:gd name="connsiteX7" fmla="*/ 2752788 w 2859545"/>
                      <a:gd name="connsiteY7" fmla="*/ 2477151 h 2477461"/>
                      <a:gd name="connsiteX8" fmla="*/ 98883 w 2859545"/>
                      <a:gd name="connsiteY8" fmla="*/ 2474932 h 2477461"/>
                      <a:gd name="connsiteX9" fmla="*/ 0 w 2859545"/>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935 w 2861042"/>
                      <a:gd name="connsiteY0" fmla="*/ 2463966 h 2479334"/>
                      <a:gd name="connsiteX1" fmla="*/ 33811 w 2861042"/>
                      <a:gd name="connsiteY1" fmla="*/ 2357326 h 2479334"/>
                      <a:gd name="connsiteX2" fmla="*/ 1354806 w 2861042"/>
                      <a:gd name="connsiteY2" fmla="*/ 82630 h 2479334"/>
                      <a:gd name="connsiteX3" fmla="*/ 1432410 w 2861042"/>
                      <a:gd name="connsiteY3" fmla="*/ 0 h 2479334"/>
                      <a:gd name="connsiteX4" fmla="*/ 1517711 w 2861042"/>
                      <a:gd name="connsiteY4" fmla="*/ 82630 h 2479334"/>
                      <a:gd name="connsiteX5" fmla="*/ 2836388 w 2861042"/>
                      <a:gd name="connsiteY5" fmla="*/ 2357326 h 2479334"/>
                      <a:gd name="connsiteX6" fmla="*/ 2854139 w 2861042"/>
                      <a:gd name="connsiteY6" fmla="*/ 2455091 h 2479334"/>
                      <a:gd name="connsiteX7" fmla="*/ 2754285 w 2861042"/>
                      <a:gd name="connsiteY7" fmla="*/ 2477151 h 2479334"/>
                      <a:gd name="connsiteX8" fmla="*/ 100380 w 2861042"/>
                      <a:gd name="connsiteY8" fmla="*/ 2474932 h 2479334"/>
                      <a:gd name="connsiteX9" fmla="*/ 5935 w 2861042"/>
                      <a:gd name="connsiteY9" fmla="*/ 2463966 h 2479334"/>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7281 w 2862388"/>
                      <a:gd name="connsiteY0" fmla="*/ 2463966 h 2477461"/>
                      <a:gd name="connsiteX1" fmla="*/ 35157 w 2862388"/>
                      <a:gd name="connsiteY1" fmla="*/ 2357326 h 2477461"/>
                      <a:gd name="connsiteX2" fmla="*/ 1356152 w 2862388"/>
                      <a:gd name="connsiteY2" fmla="*/ 82630 h 2477461"/>
                      <a:gd name="connsiteX3" fmla="*/ 1433756 w 2862388"/>
                      <a:gd name="connsiteY3" fmla="*/ 0 h 2477461"/>
                      <a:gd name="connsiteX4" fmla="*/ 1519057 w 2862388"/>
                      <a:gd name="connsiteY4" fmla="*/ 82630 h 2477461"/>
                      <a:gd name="connsiteX5" fmla="*/ 2837734 w 2862388"/>
                      <a:gd name="connsiteY5" fmla="*/ 2357326 h 2477461"/>
                      <a:gd name="connsiteX6" fmla="*/ 2855485 w 2862388"/>
                      <a:gd name="connsiteY6" fmla="*/ 2455091 h 2477461"/>
                      <a:gd name="connsiteX7" fmla="*/ 2755631 w 2862388"/>
                      <a:gd name="connsiteY7" fmla="*/ 2477151 h 2477461"/>
                      <a:gd name="connsiteX8" fmla="*/ 101726 w 2862388"/>
                      <a:gd name="connsiteY8" fmla="*/ 2474932 h 2477461"/>
                      <a:gd name="connsiteX9" fmla="*/ 7281 w 2862388"/>
                      <a:gd name="connsiteY9" fmla="*/ 2463966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8991 w 2855222"/>
                      <a:gd name="connsiteY0" fmla="*/ 2459528 h 2477461"/>
                      <a:gd name="connsiteX1" fmla="*/ 27991 w 2855222"/>
                      <a:gd name="connsiteY1" fmla="*/ 2357326 h 2477461"/>
                      <a:gd name="connsiteX2" fmla="*/ 1348986 w 2855222"/>
                      <a:gd name="connsiteY2" fmla="*/ 82630 h 2477461"/>
                      <a:gd name="connsiteX3" fmla="*/ 1426590 w 2855222"/>
                      <a:gd name="connsiteY3" fmla="*/ 0 h 2477461"/>
                      <a:gd name="connsiteX4" fmla="*/ 1511891 w 2855222"/>
                      <a:gd name="connsiteY4" fmla="*/ 82630 h 2477461"/>
                      <a:gd name="connsiteX5" fmla="*/ 2830568 w 2855222"/>
                      <a:gd name="connsiteY5" fmla="*/ 2357326 h 2477461"/>
                      <a:gd name="connsiteX6" fmla="*/ 2848319 w 2855222"/>
                      <a:gd name="connsiteY6" fmla="*/ 2455091 h 2477461"/>
                      <a:gd name="connsiteX7" fmla="*/ 2748465 w 2855222"/>
                      <a:gd name="connsiteY7" fmla="*/ 2477151 h 2477461"/>
                      <a:gd name="connsiteX8" fmla="*/ 94560 w 2855222"/>
                      <a:gd name="connsiteY8" fmla="*/ 2474932 h 2477461"/>
                      <a:gd name="connsiteX9" fmla="*/ 8991 w 2855222"/>
                      <a:gd name="connsiteY9" fmla="*/ 2459528 h 247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222" h="2477461">
                        <a:moveTo>
                          <a:pt x="8991" y="2459528"/>
                        </a:moveTo>
                        <a:cubicBezTo>
                          <a:pt x="-11303" y="2429159"/>
                          <a:pt x="6125" y="2401009"/>
                          <a:pt x="27991" y="2357326"/>
                        </a:cubicBezTo>
                        <a:lnTo>
                          <a:pt x="1348986" y="82630"/>
                        </a:lnTo>
                        <a:cubicBezTo>
                          <a:pt x="1374854" y="32862"/>
                          <a:pt x="1391197" y="2143"/>
                          <a:pt x="1426590" y="0"/>
                        </a:cubicBezTo>
                        <a:cubicBezTo>
                          <a:pt x="1467724" y="2143"/>
                          <a:pt x="1483457" y="26512"/>
                          <a:pt x="1511891" y="82630"/>
                        </a:cubicBezTo>
                        <a:lnTo>
                          <a:pt x="2830568" y="2357326"/>
                        </a:lnTo>
                        <a:cubicBezTo>
                          <a:pt x="2854237" y="2403968"/>
                          <a:pt x="2862373" y="2421763"/>
                          <a:pt x="2848319" y="2455091"/>
                        </a:cubicBezTo>
                        <a:cubicBezTo>
                          <a:pt x="2828348" y="2481676"/>
                          <a:pt x="2795064" y="2477194"/>
                          <a:pt x="2748465" y="2477151"/>
                        </a:cubicBezTo>
                        <a:lnTo>
                          <a:pt x="94560" y="2474932"/>
                        </a:lnTo>
                        <a:cubicBezTo>
                          <a:pt x="46066" y="2472756"/>
                          <a:pt x="28638" y="2472799"/>
                          <a:pt x="8991" y="2459528"/>
                        </a:cubicBezTo>
                        <a:close/>
                      </a:path>
                    </a:pathLst>
                  </a:custGeom>
                  <a:solidFill>
                    <a:schemeClr val="bg2"/>
                  </a:solidFill>
                  <a:ln>
                    <a:solidFill>
                      <a:schemeClr val="tx1"/>
                    </a:solidFill>
                  </a:ln>
                  <a:effectLst>
                    <a:outerShdw blurRad="50800" dist="38100" dir="5400000" algn="tl" rotWithShape="0">
                      <a:schemeClr val="tx2">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n-US" b="1" dirty="0" smtClean="0">
                        <a:solidFill>
                          <a:schemeClr val="tx1"/>
                        </a:solidFill>
                        <a:latin typeface="微软雅黑" panose="020B0503020204020204" pitchFamily="34" charset="-122"/>
                        <a:ea typeface="微软雅黑" panose="020B0503020204020204" pitchFamily="34" charset="-122"/>
                      </a:rPr>
                      <a:t>!</a:t>
                    </a:r>
                    <a:endParaRPr lang="en-US" b="1" dirty="0">
                      <a:solidFill>
                        <a:schemeClr val="tx1"/>
                      </a:solidFill>
                      <a:latin typeface="微软雅黑" panose="020B0503020204020204" pitchFamily="34" charset="-122"/>
                      <a:ea typeface="微软雅黑" panose="020B0503020204020204" pitchFamily="34" charset="-122"/>
                    </a:endParaRPr>
                  </a:p>
                </p:txBody>
              </p:sp>
            </p:grpSp>
            <p:grpSp>
              <p:nvGrpSpPr>
                <p:cNvPr id="149" name="Group 158"/>
                <p:cNvGrpSpPr/>
                <p:nvPr/>
              </p:nvGrpSpPr>
              <p:grpSpPr>
                <a:xfrm>
                  <a:off x="6607255" y="2231329"/>
                  <a:ext cx="442485" cy="383942"/>
                  <a:chOff x="5428169" y="5526987"/>
                  <a:chExt cx="487992" cy="423428"/>
                </a:xfrm>
              </p:grpSpPr>
              <p:grpSp>
                <p:nvGrpSpPr>
                  <p:cNvPr id="150" name="Group 5"/>
                  <p:cNvGrpSpPr>
                    <a:grpSpLocks noChangeAspect="1"/>
                  </p:cNvGrpSpPr>
                  <p:nvPr/>
                </p:nvGrpSpPr>
                <p:grpSpPr bwMode="gray">
                  <a:xfrm>
                    <a:off x="5483440" y="5636385"/>
                    <a:ext cx="363817" cy="312835"/>
                    <a:chOff x="1135" y="3391"/>
                    <a:chExt cx="314" cy="270"/>
                  </a:xfrm>
                </p:grpSpPr>
                <p:sp>
                  <p:nvSpPr>
                    <p:cNvPr id="152"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153"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sp>
                <p:nvSpPr>
                  <p:cNvPr id="151" name="Isosceles Triangle 43"/>
                  <p:cNvSpPr/>
                  <p:nvPr/>
                </p:nvSpPr>
                <p:spPr>
                  <a:xfrm>
                    <a:off x="5428169" y="5526987"/>
                    <a:ext cx="487992" cy="423428"/>
                  </a:xfrm>
                  <a:custGeom>
                    <a:avLst/>
                    <a:gdLst>
                      <a:gd name="connsiteX0" fmla="*/ 0 w 2943621"/>
                      <a:gd name="connsiteY0" fmla="*/ 2537605 h 2537605"/>
                      <a:gd name="connsiteX1" fmla="*/ 1471811 w 2943621"/>
                      <a:gd name="connsiteY1" fmla="*/ 0 h 2537605"/>
                      <a:gd name="connsiteX2" fmla="*/ 2943621 w 2943621"/>
                      <a:gd name="connsiteY2" fmla="*/ 2537605 h 2537605"/>
                      <a:gd name="connsiteX3" fmla="*/ 0 w 2943621"/>
                      <a:gd name="connsiteY3" fmla="*/ 2537605 h 2537605"/>
                      <a:gd name="connsiteX0" fmla="*/ 0 w 2943621"/>
                      <a:gd name="connsiteY0" fmla="*/ 2537605 h 2537605"/>
                      <a:gd name="connsiteX1" fmla="*/ 1471811 w 2943621"/>
                      <a:gd name="connsiteY1" fmla="*/ 0 h 2537605"/>
                      <a:gd name="connsiteX2" fmla="*/ 1553937 w 2943621"/>
                      <a:gd name="connsiteY2" fmla="*/ 142955 h 2537605"/>
                      <a:gd name="connsiteX3" fmla="*/ 2943621 w 2943621"/>
                      <a:gd name="connsiteY3" fmla="*/ 2537605 h 2537605"/>
                      <a:gd name="connsiteX4" fmla="*/ 0 w 2943621"/>
                      <a:gd name="connsiteY4" fmla="*/ 2537605 h 2537605"/>
                      <a:gd name="connsiteX0" fmla="*/ 0 w 2943621"/>
                      <a:gd name="connsiteY0" fmla="*/ 2537605 h 2537605"/>
                      <a:gd name="connsiteX1" fmla="*/ 1404330 w 2943621"/>
                      <a:gd name="connsiteY1" fmla="*/ 116357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537605 h 2537605"/>
                      <a:gd name="connsiteX1" fmla="*/ 1391032 w 2943621"/>
                      <a:gd name="connsiteY1" fmla="*/ 142955 h 2537605"/>
                      <a:gd name="connsiteX2" fmla="*/ 1471811 w 2943621"/>
                      <a:gd name="connsiteY2" fmla="*/ 0 h 2537605"/>
                      <a:gd name="connsiteX3" fmla="*/ 1553937 w 2943621"/>
                      <a:gd name="connsiteY3" fmla="*/ 142955 h 2537605"/>
                      <a:gd name="connsiteX4" fmla="*/ 2943621 w 2943621"/>
                      <a:gd name="connsiteY4" fmla="*/ 2537605 h 2537605"/>
                      <a:gd name="connsiteX5" fmla="*/ 0 w 2943621"/>
                      <a:gd name="connsiteY5" fmla="*/ 2537605 h 2537605"/>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943621 w 2943621"/>
                      <a:gd name="connsiteY4" fmla="*/ 2477280 h 2477280"/>
                      <a:gd name="connsiteX5" fmla="*/ 0 w 2943621"/>
                      <a:gd name="connsiteY5"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0 w 2943621"/>
                      <a:gd name="connsiteY6" fmla="*/ 2477280 h 2477280"/>
                      <a:gd name="connsiteX0" fmla="*/ 0 w 2943621"/>
                      <a:gd name="connsiteY0" fmla="*/ 2477280 h 2477280"/>
                      <a:gd name="connsiteX1" fmla="*/ 1391032 w 2943621"/>
                      <a:gd name="connsiteY1" fmla="*/ 82630 h 2477280"/>
                      <a:gd name="connsiteX2" fmla="*/ 1468636 w 2943621"/>
                      <a:gd name="connsiteY2" fmla="*/ 0 h 2477280"/>
                      <a:gd name="connsiteX3" fmla="*/ 1553937 w 2943621"/>
                      <a:gd name="connsiteY3" fmla="*/ 82630 h 2477280"/>
                      <a:gd name="connsiteX4" fmla="*/ 2872614 w 2943621"/>
                      <a:gd name="connsiteY4" fmla="*/ 2357326 h 2477280"/>
                      <a:gd name="connsiteX5" fmla="*/ 2943621 w 2943621"/>
                      <a:gd name="connsiteY5" fmla="*/ 2477280 h 2477280"/>
                      <a:gd name="connsiteX6" fmla="*/ 2790511 w 2943621"/>
                      <a:gd name="connsiteY6" fmla="*/ 2477151 h 2477280"/>
                      <a:gd name="connsiteX7" fmla="*/ 0 w 2943621"/>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0365"/>
                      <a:gd name="connsiteY0" fmla="*/ 2477280 h 2477280"/>
                      <a:gd name="connsiteX1" fmla="*/ 1391032 w 2890365"/>
                      <a:gd name="connsiteY1" fmla="*/ 82630 h 2477280"/>
                      <a:gd name="connsiteX2" fmla="*/ 1468636 w 2890365"/>
                      <a:gd name="connsiteY2" fmla="*/ 0 h 2477280"/>
                      <a:gd name="connsiteX3" fmla="*/ 1553937 w 2890365"/>
                      <a:gd name="connsiteY3" fmla="*/ 82630 h 2477280"/>
                      <a:gd name="connsiteX4" fmla="*/ 2872614 w 2890365"/>
                      <a:gd name="connsiteY4" fmla="*/ 2357326 h 2477280"/>
                      <a:gd name="connsiteX5" fmla="*/ 2890365 w 2890365"/>
                      <a:gd name="connsiteY5" fmla="*/ 2457309 h 2477280"/>
                      <a:gd name="connsiteX6" fmla="*/ 2790511 w 2890365"/>
                      <a:gd name="connsiteY6" fmla="*/ 2477151 h 2477280"/>
                      <a:gd name="connsiteX7" fmla="*/ 0 w 2890365"/>
                      <a:gd name="connsiteY7" fmla="*/ 2477280 h 2477280"/>
                      <a:gd name="connsiteX0" fmla="*/ 0 w 2894489"/>
                      <a:gd name="connsiteY0" fmla="*/ 2477280 h 2477280"/>
                      <a:gd name="connsiteX1" fmla="*/ 1391032 w 2894489"/>
                      <a:gd name="connsiteY1" fmla="*/ 82630 h 2477280"/>
                      <a:gd name="connsiteX2" fmla="*/ 1468636 w 2894489"/>
                      <a:gd name="connsiteY2" fmla="*/ 0 h 2477280"/>
                      <a:gd name="connsiteX3" fmla="*/ 1553937 w 2894489"/>
                      <a:gd name="connsiteY3" fmla="*/ 82630 h 2477280"/>
                      <a:gd name="connsiteX4" fmla="*/ 2872614 w 2894489"/>
                      <a:gd name="connsiteY4" fmla="*/ 2357326 h 2477280"/>
                      <a:gd name="connsiteX5" fmla="*/ 2890365 w 2894489"/>
                      <a:gd name="connsiteY5" fmla="*/ 2457309 h 2477280"/>
                      <a:gd name="connsiteX6" fmla="*/ 2790511 w 2894489"/>
                      <a:gd name="connsiteY6" fmla="*/ 2477151 h 2477280"/>
                      <a:gd name="connsiteX7" fmla="*/ 0 w 2894489"/>
                      <a:gd name="connsiteY7" fmla="*/ 2477280 h 2477280"/>
                      <a:gd name="connsiteX0" fmla="*/ 0 w 2897268"/>
                      <a:gd name="connsiteY0" fmla="*/ 2477280 h 2477280"/>
                      <a:gd name="connsiteX1" fmla="*/ 1391032 w 2897268"/>
                      <a:gd name="connsiteY1" fmla="*/ 82630 h 2477280"/>
                      <a:gd name="connsiteX2" fmla="*/ 1468636 w 2897268"/>
                      <a:gd name="connsiteY2" fmla="*/ 0 h 2477280"/>
                      <a:gd name="connsiteX3" fmla="*/ 1553937 w 2897268"/>
                      <a:gd name="connsiteY3" fmla="*/ 82630 h 2477280"/>
                      <a:gd name="connsiteX4" fmla="*/ 2872614 w 2897268"/>
                      <a:gd name="connsiteY4" fmla="*/ 2357326 h 2477280"/>
                      <a:gd name="connsiteX5" fmla="*/ 2890365 w 2897268"/>
                      <a:gd name="connsiteY5" fmla="*/ 2457309 h 2477280"/>
                      <a:gd name="connsiteX6" fmla="*/ 2790511 w 2897268"/>
                      <a:gd name="connsiteY6" fmla="*/ 2477151 h 2477280"/>
                      <a:gd name="connsiteX7" fmla="*/ 0 w 2897268"/>
                      <a:gd name="connsiteY7" fmla="*/ 2477280 h 2477280"/>
                      <a:gd name="connsiteX0" fmla="*/ 0 w 2897268"/>
                      <a:gd name="connsiteY0" fmla="*/ 2477280 h 2478488"/>
                      <a:gd name="connsiteX1" fmla="*/ 1391032 w 2897268"/>
                      <a:gd name="connsiteY1" fmla="*/ 82630 h 2478488"/>
                      <a:gd name="connsiteX2" fmla="*/ 1468636 w 2897268"/>
                      <a:gd name="connsiteY2" fmla="*/ 0 h 2478488"/>
                      <a:gd name="connsiteX3" fmla="*/ 1553937 w 2897268"/>
                      <a:gd name="connsiteY3" fmla="*/ 82630 h 2478488"/>
                      <a:gd name="connsiteX4" fmla="*/ 2872614 w 2897268"/>
                      <a:gd name="connsiteY4" fmla="*/ 2357326 h 2478488"/>
                      <a:gd name="connsiteX5" fmla="*/ 2890365 w 2897268"/>
                      <a:gd name="connsiteY5" fmla="*/ 2457309 h 2478488"/>
                      <a:gd name="connsiteX6" fmla="*/ 2790511 w 2897268"/>
                      <a:gd name="connsiteY6" fmla="*/ 2477151 h 2478488"/>
                      <a:gd name="connsiteX7" fmla="*/ 0 w 2897268"/>
                      <a:gd name="connsiteY7" fmla="*/ 2477280 h 2478488"/>
                      <a:gd name="connsiteX0" fmla="*/ 0 w 2900690"/>
                      <a:gd name="connsiteY0" fmla="*/ 2477280 h 2477280"/>
                      <a:gd name="connsiteX1" fmla="*/ 1391032 w 2900690"/>
                      <a:gd name="connsiteY1" fmla="*/ 82630 h 2477280"/>
                      <a:gd name="connsiteX2" fmla="*/ 1468636 w 2900690"/>
                      <a:gd name="connsiteY2" fmla="*/ 0 h 2477280"/>
                      <a:gd name="connsiteX3" fmla="*/ 1553937 w 2900690"/>
                      <a:gd name="connsiteY3" fmla="*/ 82630 h 2477280"/>
                      <a:gd name="connsiteX4" fmla="*/ 2872614 w 2900690"/>
                      <a:gd name="connsiteY4" fmla="*/ 2357326 h 2477280"/>
                      <a:gd name="connsiteX5" fmla="*/ 2894803 w 2900690"/>
                      <a:gd name="connsiteY5" fmla="*/ 2448434 h 2477280"/>
                      <a:gd name="connsiteX6" fmla="*/ 2790511 w 2900690"/>
                      <a:gd name="connsiteY6" fmla="*/ 2477151 h 2477280"/>
                      <a:gd name="connsiteX7" fmla="*/ 0 w 2900690"/>
                      <a:gd name="connsiteY7" fmla="*/ 2477280 h 2477280"/>
                      <a:gd name="connsiteX0" fmla="*/ 0 w 2900690"/>
                      <a:gd name="connsiteY0" fmla="*/ 2477280 h 2477375"/>
                      <a:gd name="connsiteX1" fmla="*/ 1391032 w 2900690"/>
                      <a:gd name="connsiteY1" fmla="*/ 82630 h 2477375"/>
                      <a:gd name="connsiteX2" fmla="*/ 1468636 w 2900690"/>
                      <a:gd name="connsiteY2" fmla="*/ 0 h 2477375"/>
                      <a:gd name="connsiteX3" fmla="*/ 1553937 w 2900690"/>
                      <a:gd name="connsiteY3" fmla="*/ 82630 h 2477375"/>
                      <a:gd name="connsiteX4" fmla="*/ 2872614 w 2900690"/>
                      <a:gd name="connsiteY4" fmla="*/ 2357326 h 2477375"/>
                      <a:gd name="connsiteX5" fmla="*/ 2894803 w 2900690"/>
                      <a:gd name="connsiteY5" fmla="*/ 2448434 h 2477375"/>
                      <a:gd name="connsiteX6" fmla="*/ 2790511 w 2900690"/>
                      <a:gd name="connsiteY6" fmla="*/ 2477151 h 2477375"/>
                      <a:gd name="connsiteX7" fmla="*/ 0 w 2900690"/>
                      <a:gd name="connsiteY7" fmla="*/ 2477280 h 2477375"/>
                      <a:gd name="connsiteX0" fmla="*/ 0 w 2897268"/>
                      <a:gd name="connsiteY0" fmla="*/ 2477280 h 2478978"/>
                      <a:gd name="connsiteX1" fmla="*/ 1391032 w 2897268"/>
                      <a:gd name="connsiteY1" fmla="*/ 82630 h 2478978"/>
                      <a:gd name="connsiteX2" fmla="*/ 1468636 w 2897268"/>
                      <a:gd name="connsiteY2" fmla="*/ 0 h 2478978"/>
                      <a:gd name="connsiteX3" fmla="*/ 1553937 w 2897268"/>
                      <a:gd name="connsiteY3" fmla="*/ 82630 h 2478978"/>
                      <a:gd name="connsiteX4" fmla="*/ 2872614 w 2897268"/>
                      <a:gd name="connsiteY4" fmla="*/ 2357326 h 2478978"/>
                      <a:gd name="connsiteX5" fmla="*/ 2890365 w 2897268"/>
                      <a:gd name="connsiteY5" fmla="*/ 2455091 h 2478978"/>
                      <a:gd name="connsiteX6" fmla="*/ 2790511 w 2897268"/>
                      <a:gd name="connsiteY6" fmla="*/ 2477151 h 2478978"/>
                      <a:gd name="connsiteX7" fmla="*/ 0 w 2897268"/>
                      <a:gd name="connsiteY7" fmla="*/ 2477280 h 2478978"/>
                      <a:gd name="connsiteX0" fmla="*/ 0 w 2897268"/>
                      <a:gd name="connsiteY0" fmla="*/ 2477280 h 2477461"/>
                      <a:gd name="connsiteX1" fmla="*/ 1391032 w 2897268"/>
                      <a:gd name="connsiteY1" fmla="*/ 82630 h 2477461"/>
                      <a:gd name="connsiteX2" fmla="*/ 1468636 w 2897268"/>
                      <a:gd name="connsiteY2" fmla="*/ 0 h 2477461"/>
                      <a:gd name="connsiteX3" fmla="*/ 1553937 w 2897268"/>
                      <a:gd name="connsiteY3" fmla="*/ 82630 h 2477461"/>
                      <a:gd name="connsiteX4" fmla="*/ 2872614 w 2897268"/>
                      <a:gd name="connsiteY4" fmla="*/ 2357326 h 2477461"/>
                      <a:gd name="connsiteX5" fmla="*/ 2890365 w 2897268"/>
                      <a:gd name="connsiteY5" fmla="*/ 2455091 h 2477461"/>
                      <a:gd name="connsiteX6" fmla="*/ 2790511 w 2897268"/>
                      <a:gd name="connsiteY6" fmla="*/ 2477151 h 2477461"/>
                      <a:gd name="connsiteX7" fmla="*/ 0 w 2897268"/>
                      <a:gd name="connsiteY7"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0 w 2897268"/>
                      <a:gd name="connsiteY8" fmla="*/ 2477280 h 2477461"/>
                      <a:gd name="connsiteX0" fmla="*/ 0 w 2897268"/>
                      <a:gd name="connsiteY0" fmla="*/ 2477280 h 2477461"/>
                      <a:gd name="connsiteX1" fmla="*/ 70037 w 2897268"/>
                      <a:gd name="connsiteY1" fmla="*/ 2357326 h 2477461"/>
                      <a:gd name="connsiteX2" fmla="*/ 1391032 w 2897268"/>
                      <a:gd name="connsiteY2" fmla="*/ 82630 h 2477461"/>
                      <a:gd name="connsiteX3" fmla="*/ 1468636 w 2897268"/>
                      <a:gd name="connsiteY3" fmla="*/ 0 h 2477461"/>
                      <a:gd name="connsiteX4" fmla="*/ 1553937 w 2897268"/>
                      <a:gd name="connsiteY4" fmla="*/ 82630 h 2477461"/>
                      <a:gd name="connsiteX5" fmla="*/ 2872614 w 2897268"/>
                      <a:gd name="connsiteY5" fmla="*/ 2357326 h 2477461"/>
                      <a:gd name="connsiteX6" fmla="*/ 2890365 w 2897268"/>
                      <a:gd name="connsiteY6" fmla="*/ 2455091 h 2477461"/>
                      <a:gd name="connsiteX7" fmla="*/ 2790511 w 2897268"/>
                      <a:gd name="connsiteY7" fmla="*/ 2477151 h 2477461"/>
                      <a:gd name="connsiteX8" fmla="*/ 136606 w 2897268"/>
                      <a:gd name="connsiteY8" fmla="*/ 2474932 h 2477461"/>
                      <a:gd name="connsiteX9" fmla="*/ 0 w 2897268"/>
                      <a:gd name="connsiteY9" fmla="*/ 2477280 h 2477461"/>
                      <a:gd name="connsiteX0" fmla="*/ 0 w 2859545"/>
                      <a:gd name="connsiteY0" fmla="*/ 2455090 h 2477461"/>
                      <a:gd name="connsiteX1" fmla="*/ 32314 w 2859545"/>
                      <a:gd name="connsiteY1" fmla="*/ 2357326 h 2477461"/>
                      <a:gd name="connsiteX2" fmla="*/ 1353309 w 2859545"/>
                      <a:gd name="connsiteY2" fmla="*/ 82630 h 2477461"/>
                      <a:gd name="connsiteX3" fmla="*/ 1430913 w 2859545"/>
                      <a:gd name="connsiteY3" fmla="*/ 0 h 2477461"/>
                      <a:gd name="connsiteX4" fmla="*/ 1516214 w 2859545"/>
                      <a:gd name="connsiteY4" fmla="*/ 82630 h 2477461"/>
                      <a:gd name="connsiteX5" fmla="*/ 2834891 w 2859545"/>
                      <a:gd name="connsiteY5" fmla="*/ 2357326 h 2477461"/>
                      <a:gd name="connsiteX6" fmla="*/ 2852642 w 2859545"/>
                      <a:gd name="connsiteY6" fmla="*/ 2455091 h 2477461"/>
                      <a:gd name="connsiteX7" fmla="*/ 2752788 w 2859545"/>
                      <a:gd name="connsiteY7" fmla="*/ 2477151 h 2477461"/>
                      <a:gd name="connsiteX8" fmla="*/ 98883 w 2859545"/>
                      <a:gd name="connsiteY8" fmla="*/ 2474932 h 2477461"/>
                      <a:gd name="connsiteX9" fmla="*/ 0 w 2859545"/>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478 w 2865023"/>
                      <a:gd name="connsiteY0" fmla="*/ 2455090 h 2477461"/>
                      <a:gd name="connsiteX1" fmla="*/ 37792 w 2865023"/>
                      <a:gd name="connsiteY1" fmla="*/ 2357326 h 2477461"/>
                      <a:gd name="connsiteX2" fmla="*/ 1358787 w 2865023"/>
                      <a:gd name="connsiteY2" fmla="*/ 82630 h 2477461"/>
                      <a:gd name="connsiteX3" fmla="*/ 1436391 w 2865023"/>
                      <a:gd name="connsiteY3" fmla="*/ 0 h 2477461"/>
                      <a:gd name="connsiteX4" fmla="*/ 1521692 w 2865023"/>
                      <a:gd name="connsiteY4" fmla="*/ 82630 h 2477461"/>
                      <a:gd name="connsiteX5" fmla="*/ 2840369 w 2865023"/>
                      <a:gd name="connsiteY5" fmla="*/ 2357326 h 2477461"/>
                      <a:gd name="connsiteX6" fmla="*/ 2858120 w 2865023"/>
                      <a:gd name="connsiteY6" fmla="*/ 2455091 h 2477461"/>
                      <a:gd name="connsiteX7" fmla="*/ 2758266 w 2865023"/>
                      <a:gd name="connsiteY7" fmla="*/ 2477151 h 2477461"/>
                      <a:gd name="connsiteX8" fmla="*/ 104361 w 2865023"/>
                      <a:gd name="connsiteY8" fmla="*/ 2474932 h 2477461"/>
                      <a:gd name="connsiteX9" fmla="*/ 5478 w 2865023"/>
                      <a:gd name="connsiteY9" fmla="*/ 2455090 h 2477461"/>
                      <a:gd name="connsiteX0" fmla="*/ 5935 w 2861042"/>
                      <a:gd name="connsiteY0" fmla="*/ 2463966 h 2479334"/>
                      <a:gd name="connsiteX1" fmla="*/ 33811 w 2861042"/>
                      <a:gd name="connsiteY1" fmla="*/ 2357326 h 2479334"/>
                      <a:gd name="connsiteX2" fmla="*/ 1354806 w 2861042"/>
                      <a:gd name="connsiteY2" fmla="*/ 82630 h 2479334"/>
                      <a:gd name="connsiteX3" fmla="*/ 1432410 w 2861042"/>
                      <a:gd name="connsiteY3" fmla="*/ 0 h 2479334"/>
                      <a:gd name="connsiteX4" fmla="*/ 1517711 w 2861042"/>
                      <a:gd name="connsiteY4" fmla="*/ 82630 h 2479334"/>
                      <a:gd name="connsiteX5" fmla="*/ 2836388 w 2861042"/>
                      <a:gd name="connsiteY5" fmla="*/ 2357326 h 2479334"/>
                      <a:gd name="connsiteX6" fmla="*/ 2854139 w 2861042"/>
                      <a:gd name="connsiteY6" fmla="*/ 2455091 h 2479334"/>
                      <a:gd name="connsiteX7" fmla="*/ 2754285 w 2861042"/>
                      <a:gd name="connsiteY7" fmla="*/ 2477151 h 2479334"/>
                      <a:gd name="connsiteX8" fmla="*/ 100380 w 2861042"/>
                      <a:gd name="connsiteY8" fmla="*/ 2474932 h 2479334"/>
                      <a:gd name="connsiteX9" fmla="*/ 5935 w 2861042"/>
                      <a:gd name="connsiteY9" fmla="*/ 2463966 h 2479334"/>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5935 w 2861042"/>
                      <a:gd name="connsiteY0" fmla="*/ 2463966 h 2477461"/>
                      <a:gd name="connsiteX1" fmla="*/ 33811 w 2861042"/>
                      <a:gd name="connsiteY1" fmla="*/ 2357326 h 2477461"/>
                      <a:gd name="connsiteX2" fmla="*/ 1354806 w 2861042"/>
                      <a:gd name="connsiteY2" fmla="*/ 82630 h 2477461"/>
                      <a:gd name="connsiteX3" fmla="*/ 1432410 w 2861042"/>
                      <a:gd name="connsiteY3" fmla="*/ 0 h 2477461"/>
                      <a:gd name="connsiteX4" fmla="*/ 1517711 w 2861042"/>
                      <a:gd name="connsiteY4" fmla="*/ 82630 h 2477461"/>
                      <a:gd name="connsiteX5" fmla="*/ 2836388 w 2861042"/>
                      <a:gd name="connsiteY5" fmla="*/ 2357326 h 2477461"/>
                      <a:gd name="connsiteX6" fmla="*/ 2854139 w 2861042"/>
                      <a:gd name="connsiteY6" fmla="*/ 2455091 h 2477461"/>
                      <a:gd name="connsiteX7" fmla="*/ 2754285 w 2861042"/>
                      <a:gd name="connsiteY7" fmla="*/ 2477151 h 2477461"/>
                      <a:gd name="connsiteX8" fmla="*/ 100380 w 2861042"/>
                      <a:gd name="connsiteY8" fmla="*/ 2474932 h 2477461"/>
                      <a:gd name="connsiteX9" fmla="*/ 5935 w 2861042"/>
                      <a:gd name="connsiteY9" fmla="*/ 2463966 h 2477461"/>
                      <a:gd name="connsiteX0" fmla="*/ 7281 w 2862388"/>
                      <a:gd name="connsiteY0" fmla="*/ 2463966 h 2477461"/>
                      <a:gd name="connsiteX1" fmla="*/ 35157 w 2862388"/>
                      <a:gd name="connsiteY1" fmla="*/ 2357326 h 2477461"/>
                      <a:gd name="connsiteX2" fmla="*/ 1356152 w 2862388"/>
                      <a:gd name="connsiteY2" fmla="*/ 82630 h 2477461"/>
                      <a:gd name="connsiteX3" fmla="*/ 1433756 w 2862388"/>
                      <a:gd name="connsiteY3" fmla="*/ 0 h 2477461"/>
                      <a:gd name="connsiteX4" fmla="*/ 1519057 w 2862388"/>
                      <a:gd name="connsiteY4" fmla="*/ 82630 h 2477461"/>
                      <a:gd name="connsiteX5" fmla="*/ 2837734 w 2862388"/>
                      <a:gd name="connsiteY5" fmla="*/ 2357326 h 2477461"/>
                      <a:gd name="connsiteX6" fmla="*/ 2855485 w 2862388"/>
                      <a:gd name="connsiteY6" fmla="*/ 2455091 h 2477461"/>
                      <a:gd name="connsiteX7" fmla="*/ 2755631 w 2862388"/>
                      <a:gd name="connsiteY7" fmla="*/ 2477151 h 2477461"/>
                      <a:gd name="connsiteX8" fmla="*/ 101726 w 2862388"/>
                      <a:gd name="connsiteY8" fmla="*/ 2474932 h 2477461"/>
                      <a:gd name="connsiteX9" fmla="*/ 7281 w 2862388"/>
                      <a:gd name="connsiteY9" fmla="*/ 2463966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6943 w 2864269"/>
                      <a:gd name="connsiteY0" fmla="*/ 2461747 h 2477461"/>
                      <a:gd name="connsiteX1" fmla="*/ 37038 w 2864269"/>
                      <a:gd name="connsiteY1" fmla="*/ 2357326 h 2477461"/>
                      <a:gd name="connsiteX2" fmla="*/ 1358033 w 2864269"/>
                      <a:gd name="connsiteY2" fmla="*/ 82630 h 2477461"/>
                      <a:gd name="connsiteX3" fmla="*/ 1435637 w 2864269"/>
                      <a:gd name="connsiteY3" fmla="*/ 0 h 2477461"/>
                      <a:gd name="connsiteX4" fmla="*/ 1520938 w 2864269"/>
                      <a:gd name="connsiteY4" fmla="*/ 82630 h 2477461"/>
                      <a:gd name="connsiteX5" fmla="*/ 2839615 w 2864269"/>
                      <a:gd name="connsiteY5" fmla="*/ 2357326 h 2477461"/>
                      <a:gd name="connsiteX6" fmla="*/ 2857366 w 2864269"/>
                      <a:gd name="connsiteY6" fmla="*/ 2455091 h 2477461"/>
                      <a:gd name="connsiteX7" fmla="*/ 2757512 w 2864269"/>
                      <a:gd name="connsiteY7" fmla="*/ 2477151 h 2477461"/>
                      <a:gd name="connsiteX8" fmla="*/ 103607 w 2864269"/>
                      <a:gd name="connsiteY8" fmla="*/ 2474932 h 2477461"/>
                      <a:gd name="connsiteX9" fmla="*/ 6943 w 2864269"/>
                      <a:gd name="connsiteY9" fmla="*/ 2461747 h 2477461"/>
                      <a:gd name="connsiteX0" fmla="*/ 8991 w 2855222"/>
                      <a:gd name="connsiteY0" fmla="*/ 2459528 h 2477461"/>
                      <a:gd name="connsiteX1" fmla="*/ 27991 w 2855222"/>
                      <a:gd name="connsiteY1" fmla="*/ 2357326 h 2477461"/>
                      <a:gd name="connsiteX2" fmla="*/ 1348986 w 2855222"/>
                      <a:gd name="connsiteY2" fmla="*/ 82630 h 2477461"/>
                      <a:gd name="connsiteX3" fmla="*/ 1426590 w 2855222"/>
                      <a:gd name="connsiteY3" fmla="*/ 0 h 2477461"/>
                      <a:gd name="connsiteX4" fmla="*/ 1511891 w 2855222"/>
                      <a:gd name="connsiteY4" fmla="*/ 82630 h 2477461"/>
                      <a:gd name="connsiteX5" fmla="*/ 2830568 w 2855222"/>
                      <a:gd name="connsiteY5" fmla="*/ 2357326 h 2477461"/>
                      <a:gd name="connsiteX6" fmla="*/ 2848319 w 2855222"/>
                      <a:gd name="connsiteY6" fmla="*/ 2455091 h 2477461"/>
                      <a:gd name="connsiteX7" fmla="*/ 2748465 w 2855222"/>
                      <a:gd name="connsiteY7" fmla="*/ 2477151 h 2477461"/>
                      <a:gd name="connsiteX8" fmla="*/ 94560 w 2855222"/>
                      <a:gd name="connsiteY8" fmla="*/ 2474932 h 2477461"/>
                      <a:gd name="connsiteX9" fmla="*/ 8991 w 2855222"/>
                      <a:gd name="connsiteY9" fmla="*/ 2459528 h 247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222" h="2477461">
                        <a:moveTo>
                          <a:pt x="8991" y="2459528"/>
                        </a:moveTo>
                        <a:cubicBezTo>
                          <a:pt x="-11303" y="2429159"/>
                          <a:pt x="6125" y="2401009"/>
                          <a:pt x="27991" y="2357326"/>
                        </a:cubicBezTo>
                        <a:lnTo>
                          <a:pt x="1348986" y="82630"/>
                        </a:lnTo>
                        <a:cubicBezTo>
                          <a:pt x="1374854" y="32862"/>
                          <a:pt x="1391197" y="2143"/>
                          <a:pt x="1426590" y="0"/>
                        </a:cubicBezTo>
                        <a:cubicBezTo>
                          <a:pt x="1467724" y="2143"/>
                          <a:pt x="1483457" y="26512"/>
                          <a:pt x="1511891" y="82630"/>
                        </a:cubicBezTo>
                        <a:lnTo>
                          <a:pt x="2830568" y="2357326"/>
                        </a:lnTo>
                        <a:cubicBezTo>
                          <a:pt x="2854237" y="2403968"/>
                          <a:pt x="2862373" y="2421763"/>
                          <a:pt x="2848319" y="2455091"/>
                        </a:cubicBezTo>
                        <a:cubicBezTo>
                          <a:pt x="2828348" y="2481676"/>
                          <a:pt x="2795064" y="2477194"/>
                          <a:pt x="2748465" y="2477151"/>
                        </a:cubicBezTo>
                        <a:lnTo>
                          <a:pt x="94560" y="2474932"/>
                        </a:lnTo>
                        <a:cubicBezTo>
                          <a:pt x="46066" y="2472756"/>
                          <a:pt x="28638" y="2472799"/>
                          <a:pt x="8991" y="2459528"/>
                        </a:cubicBezTo>
                        <a:close/>
                      </a:path>
                    </a:pathLst>
                  </a:custGeom>
                  <a:solidFill>
                    <a:schemeClr val="bg2"/>
                  </a:solidFill>
                  <a:ln>
                    <a:solidFill>
                      <a:schemeClr val="tx1"/>
                    </a:solidFill>
                  </a:ln>
                  <a:effectLst>
                    <a:outerShdw blurRad="50800" dist="38100" dir="5400000" algn="tl" rotWithShape="0">
                      <a:schemeClr val="tx2">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bIns="0" rtlCol="0" anchor="ctr" anchorCtr="0"/>
                  <a:lstStyle/>
                  <a:p>
                    <a:pPr algn="ctr"/>
                    <a:r>
                      <a:rPr lang="en-US" b="1" dirty="0" smtClean="0">
                        <a:solidFill>
                          <a:schemeClr val="tx1"/>
                        </a:solidFill>
                        <a:latin typeface="微软雅黑" panose="020B0503020204020204" pitchFamily="34" charset="-122"/>
                        <a:ea typeface="微软雅黑" panose="020B0503020204020204" pitchFamily="34" charset="-122"/>
                      </a:rPr>
                      <a:t>!</a:t>
                    </a:r>
                    <a:endParaRPr lang="en-US" b="1" dirty="0">
                      <a:solidFill>
                        <a:schemeClr val="tx1"/>
                      </a:solidFill>
                      <a:latin typeface="微软雅黑" panose="020B0503020204020204" pitchFamily="34" charset="-122"/>
                      <a:ea typeface="微软雅黑" panose="020B0503020204020204" pitchFamily="34" charset="-122"/>
                    </a:endParaRPr>
                  </a:p>
                </p:txBody>
              </p:sp>
            </p:grpSp>
          </p:grpSp>
        </p:grpSp>
      </p:grpSp>
      <p:sp>
        <p:nvSpPr>
          <p:cNvPr id="166" name="Freeform 6"/>
          <p:cNvSpPr>
            <a:spLocks/>
          </p:cNvSpPr>
          <p:nvPr/>
        </p:nvSpPr>
        <p:spPr bwMode="gray">
          <a:xfrm>
            <a:off x="11582975" y="3598611"/>
            <a:ext cx="175720" cy="164191"/>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nvGrpSpPr>
          <p:cNvPr id="167" name="Group 32"/>
          <p:cNvGrpSpPr/>
          <p:nvPr/>
        </p:nvGrpSpPr>
        <p:grpSpPr>
          <a:xfrm>
            <a:off x="6646999" y="1752734"/>
            <a:ext cx="4157268" cy="2017518"/>
            <a:chOff x="11405513" y="2114160"/>
            <a:chExt cx="4157809" cy="2017518"/>
          </a:xfrm>
        </p:grpSpPr>
        <p:sp>
          <p:nvSpPr>
            <p:cNvPr id="168" name="Rounded Rectangle 202"/>
            <p:cNvSpPr/>
            <p:nvPr/>
          </p:nvSpPr>
          <p:spPr>
            <a:xfrm>
              <a:off x="11405513" y="2114160"/>
              <a:ext cx="4139722" cy="2017518"/>
            </a:xfrm>
            <a:prstGeom prst="roundRect">
              <a:avLst>
                <a:gd name="adj" fmla="val 1119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169" name="Group 30"/>
            <p:cNvGrpSpPr/>
            <p:nvPr/>
          </p:nvGrpSpPr>
          <p:grpSpPr>
            <a:xfrm>
              <a:off x="11618578" y="2321503"/>
              <a:ext cx="3944744" cy="1585049"/>
              <a:chOff x="11600491" y="1344612"/>
              <a:chExt cx="3944744" cy="1585049"/>
            </a:xfrm>
          </p:grpSpPr>
          <p:sp>
            <p:nvSpPr>
              <p:cNvPr id="170" name="TextBox 77"/>
              <p:cNvSpPr txBox="1"/>
              <p:nvPr/>
            </p:nvSpPr>
            <p:spPr>
              <a:xfrm>
                <a:off x="11727932" y="1344612"/>
                <a:ext cx="3817303" cy="1585049"/>
              </a:xfrm>
              <a:prstGeom prst="rect">
                <a:avLst/>
              </a:prstGeom>
              <a:noFill/>
            </p:spPr>
            <p:txBody>
              <a:bodyPr wrap="square" rtlCol="0">
                <a:spAutoFit/>
              </a:bodyPr>
              <a:lstStyle/>
              <a:p>
                <a:pPr marL="225425" indent="-225425">
                  <a:spcAft>
                    <a:spcPts val="1000"/>
                  </a:spcAft>
                  <a:buClr>
                    <a:schemeClr val="bg2"/>
                  </a:buClr>
                  <a:buFont typeface="Arial"/>
                  <a:buChar char="•"/>
                </a:pPr>
                <a:r>
                  <a:rPr lang="zh-CN" altLang="en-US" dirty="0" smtClean="0">
                    <a:latin typeface="微软雅黑" panose="020B0503020204020204" pitchFamily="34" charset="-122"/>
                    <a:ea typeface="微软雅黑" panose="020B0503020204020204" pitchFamily="34" charset="-122"/>
                  </a:rPr>
                  <a:t>事件实时监测</a:t>
                </a:r>
                <a:endParaRPr lang="en-US" altLang="zh-CN" dirty="0" smtClean="0">
                  <a:latin typeface="微软雅黑" panose="020B0503020204020204" pitchFamily="34" charset="-122"/>
                  <a:ea typeface="微软雅黑" panose="020B0503020204020204" pitchFamily="34" charset="-122"/>
                </a:endParaRPr>
              </a:p>
              <a:p>
                <a:pPr marL="225425" indent="-225425">
                  <a:spcAft>
                    <a:spcPts val="1000"/>
                  </a:spcAft>
                  <a:buClr>
                    <a:schemeClr val="bg2"/>
                  </a:buClr>
                  <a:buFont typeface="Arial"/>
                  <a:buChar char="•"/>
                </a:pPr>
                <a:r>
                  <a:rPr lang="zh-CN" altLang="en-US" dirty="0" smtClean="0">
                    <a:latin typeface="微软雅黑" panose="020B0503020204020204" pitchFamily="34" charset="-122"/>
                    <a:ea typeface="微软雅黑" panose="020B0503020204020204" pitchFamily="34" charset="-122"/>
                  </a:rPr>
                  <a:t>能立即诊断故障原因</a:t>
                </a:r>
                <a:endParaRPr lang="en-US" altLang="zh-CN" dirty="0" smtClean="0">
                  <a:latin typeface="微软雅黑" panose="020B0503020204020204" pitchFamily="34" charset="-122"/>
                  <a:ea typeface="微软雅黑" panose="020B0503020204020204" pitchFamily="34" charset="-122"/>
                </a:endParaRPr>
              </a:p>
              <a:p>
                <a:pPr marL="225425" indent="-225425">
                  <a:spcAft>
                    <a:spcPts val="1000"/>
                  </a:spcAft>
                  <a:buClr>
                    <a:schemeClr val="bg2"/>
                  </a:buClr>
                  <a:buFont typeface="Arial"/>
                  <a:buChar char="•"/>
                </a:pPr>
                <a:r>
                  <a:rPr lang="zh-CN" altLang="en-US" dirty="0" smtClean="0">
                    <a:latin typeface="微软雅黑" panose="020B0503020204020204" pitchFamily="34" charset="-122"/>
                    <a:ea typeface="微软雅黑" panose="020B0503020204020204" pitchFamily="34" charset="-122"/>
                  </a:rPr>
                  <a:t>远程软件更新</a:t>
                </a:r>
                <a:endParaRPr lang="en-US" altLang="zh-CN" dirty="0" smtClean="0">
                  <a:latin typeface="微软雅黑" panose="020B0503020204020204" pitchFamily="34" charset="-122"/>
                  <a:ea typeface="微软雅黑" panose="020B0503020204020204" pitchFamily="34" charset="-122"/>
                </a:endParaRPr>
              </a:p>
              <a:p>
                <a:pPr marL="225425" lvl="0" indent="-225425">
                  <a:spcAft>
                    <a:spcPts val="1000"/>
                  </a:spcAft>
                  <a:buClr>
                    <a:srgbClr val="EA7B00"/>
                  </a:buClr>
                  <a:buFont typeface="Arial"/>
                  <a:buChar char="•"/>
                  <a:defRPr/>
                </a:pPr>
                <a:r>
                  <a:rPr lang="zh-CN" altLang="en-US" kern="0" dirty="0" smtClean="0">
                    <a:solidFill>
                      <a:prstClr val="black"/>
                    </a:solidFill>
                    <a:latin typeface="微软雅黑" panose="020B0503020204020204" pitchFamily="34" charset="-122"/>
                    <a:ea typeface="微软雅黑" panose="020B0503020204020204" pitchFamily="34" charset="-122"/>
                  </a:rPr>
                  <a:t>满足高</a:t>
                </a:r>
                <a:r>
                  <a:rPr lang="en-US" altLang="zh-CN" kern="0" dirty="0" smtClean="0">
                    <a:solidFill>
                      <a:prstClr val="black"/>
                    </a:solidFill>
                    <a:latin typeface="微软雅黑" panose="020B0503020204020204" pitchFamily="34" charset="-122"/>
                    <a:ea typeface="微软雅黑" panose="020B0503020204020204" pitchFamily="34" charset="-122"/>
                  </a:rPr>
                  <a:t>SLA</a:t>
                </a:r>
                <a:r>
                  <a:rPr lang="zh-CN" altLang="en-US" kern="0" dirty="0" smtClean="0">
                    <a:solidFill>
                      <a:prstClr val="black"/>
                    </a:solidFill>
                    <a:latin typeface="微软雅黑" panose="020B0503020204020204" pitchFamily="34" charset="-122"/>
                    <a:ea typeface="微软雅黑" panose="020B0503020204020204" pitchFamily="34" charset="-122"/>
                  </a:rPr>
                  <a:t>，避免收入损失</a:t>
                </a:r>
                <a:endParaRPr lang="en-US" altLang="zh-CN" kern="0" dirty="0" smtClean="0">
                  <a:solidFill>
                    <a:prstClr val="black"/>
                  </a:solidFill>
                  <a:latin typeface="微软雅黑" panose="020B0503020204020204" pitchFamily="34" charset="-122"/>
                  <a:ea typeface="微软雅黑" panose="020B0503020204020204" pitchFamily="34" charset="-122"/>
                </a:endParaRPr>
              </a:p>
            </p:txBody>
          </p:sp>
          <p:grpSp>
            <p:nvGrpSpPr>
              <p:cNvPr id="171" name="Group 6"/>
              <p:cNvGrpSpPr/>
              <p:nvPr/>
            </p:nvGrpSpPr>
            <p:grpSpPr>
              <a:xfrm>
                <a:off x="11600491" y="1398287"/>
                <a:ext cx="291891" cy="1312197"/>
                <a:chOff x="224585" y="2853958"/>
                <a:chExt cx="291891" cy="1312197"/>
              </a:xfrm>
            </p:grpSpPr>
            <p:grpSp>
              <p:nvGrpSpPr>
                <p:cNvPr id="175" name="Group 107"/>
                <p:cNvGrpSpPr/>
                <p:nvPr/>
              </p:nvGrpSpPr>
              <p:grpSpPr bwMode="gray">
                <a:xfrm>
                  <a:off x="224585" y="2853958"/>
                  <a:ext cx="291891" cy="291891"/>
                  <a:chOff x="1678700" y="5176731"/>
                  <a:chExt cx="762000" cy="761999"/>
                </a:xfrm>
              </p:grpSpPr>
              <p:sp>
                <p:nvSpPr>
                  <p:cNvPr id="186" name="Oval 108"/>
                  <p:cNvSpPr/>
                  <p:nvPr/>
                </p:nvSpPr>
                <p:spPr bwMode="gray">
                  <a:xfrm>
                    <a:off x="1678700" y="5176731"/>
                    <a:ext cx="762000" cy="761999"/>
                  </a:xfrm>
                  <a:prstGeom prst="ellipse">
                    <a:avLst/>
                  </a:prstGeom>
                  <a:gradFill flip="none" rotWithShape="1">
                    <a:gsLst>
                      <a:gs pos="60000">
                        <a:schemeClr val="accent3"/>
                      </a:gs>
                      <a:gs pos="0">
                        <a:schemeClr val="accent3">
                          <a:lumMod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187" name="Group 5"/>
                  <p:cNvGrpSpPr>
                    <a:grpSpLocks noChangeAspect="1"/>
                  </p:cNvGrpSpPr>
                  <p:nvPr/>
                </p:nvGrpSpPr>
                <p:grpSpPr bwMode="gray">
                  <a:xfrm>
                    <a:off x="1789120" y="5351464"/>
                    <a:ext cx="498477" cy="428625"/>
                    <a:chOff x="1135" y="3391"/>
                    <a:chExt cx="314" cy="270"/>
                  </a:xfrm>
                </p:grpSpPr>
                <p:sp>
                  <p:nvSpPr>
                    <p:cNvPr id="188"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189"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grpSp>
            <p:grpSp>
              <p:nvGrpSpPr>
                <p:cNvPr id="176" name="Group 112"/>
                <p:cNvGrpSpPr/>
                <p:nvPr/>
              </p:nvGrpSpPr>
              <p:grpSpPr bwMode="gray">
                <a:xfrm>
                  <a:off x="224585" y="3263100"/>
                  <a:ext cx="291891" cy="291891"/>
                  <a:chOff x="1678700" y="5176731"/>
                  <a:chExt cx="762000" cy="761999"/>
                </a:xfrm>
              </p:grpSpPr>
              <p:sp>
                <p:nvSpPr>
                  <p:cNvPr id="182" name="Oval 113"/>
                  <p:cNvSpPr/>
                  <p:nvPr/>
                </p:nvSpPr>
                <p:spPr bwMode="gray">
                  <a:xfrm>
                    <a:off x="1678700" y="5176731"/>
                    <a:ext cx="762000" cy="761999"/>
                  </a:xfrm>
                  <a:prstGeom prst="ellipse">
                    <a:avLst/>
                  </a:prstGeom>
                  <a:gradFill flip="none" rotWithShape="1">
                    <a:gsLst>
                      <a:gs pos="60000">
                        <a:schemeClr val="accent3"/>
                      </a:gs>
                      <a:gs pos="0">
                        <a:schemeClr val="accent3">
                          <a:lumMod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183" name="Group 5"/>
                  <p:cNvGrpSpPr>
                    <a:grpSpLocks noChangeAspect="1"/>
                  </p:cNvGrpSpPr>
                  <p:nvPr/>
                </p:nvGrpSpPr>
                <p:grpSpPr bwMode="gray">
                  <a:xfrm>
                    <a:off x="1789120" y="5351464"/>
                    <a:ext cx="498477" cy="428625"/>
                    <a:chOff x="1135" y="3391"/>
                    <a:chExt cx="314" cy="270"/>
                  </a:xfrm>
                </p:grpSpPr>
                <p:sp>
                  <p:nvSpPr>
                    <p:cNvPr id="184"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185" name="Freeform 6"/>
                    <p:cNvSpPr>
                      <a:spLocks/>
                    </p:cNvSpPr>
                    <p:nvPr/>
                  </p:nvSpPr>
                  <p:spPr bwMode="gray">
                    <a:xfrm>
                      <a:off x="1160" y="3391"/>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grpSp>
            <p:grpSp>
              <p:nvGrpSpPr>
                <p:cNvPr id="177" name="Group 117"/>
                <p:cNvGrpSpPr/>
                <p:nvPr/>
              </p:nvGrpSpPr>
              <p:grpSpPr bwMode="gray">
                <a:xfrm>
                  <a:off x="224585" y="3650138"/>
                  <a:ext cx="291891" cy="516017"/>
                  <a:chOff x="1678700" y="4428255"/>
                  <a:chExt cx="762000" cy="1347078"/>
                </a:xfrm>
              </p:grpSpPr>
              <p:sp>
                <p:nvSpPr>
                  <p:cNvPr id="178" name="Oval 118"/>
                  <p:cNvSpPr/>
                  <p:nvPr/>
                </p:nvSpPr>
                <p:spPr bwMode="gray">
                  <a:xfrm>
                    <a:off x="1678700" y="4428255"/>
                    <a:ext cx="762000" cy="761990"/>
                  </a:xfrm>
                  <a:prstGeom prst="ellipse">
                    <a:avLst/>
                  </a:prstGeom>
                  <a:gradFill flip="none" rotWithShape="1">
                    <a:gsLst>
                      <a:gs pos="60000">
                        <a:schemeClr val="accent3"/>
                      </a:gs>
                      <a:gs pos="0">
                        <a:schemeClr val="accent3">
                          <a:lumMod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179" name="Group 5"/>
                  <p:cNvGrpSpPr>
                    <a:grpSpLocks noChangeAspect="1"/>
                  </p:cNvGrpSpPr>
                  <p:nvPr/>
                </p:nvGrpSpPr>
                <p:grpSpPr bwMode="gray">
                  <a:xfrm>
                    <a:off x="1789120" y="4618045"/>
                    <a:ext cx="498477" cy="1157288"/>
                    <a:chOff x="1135" y="2929"/>
                    <a:chExt cx="314" cy="729"/>
                  </a:xfrm>
                </p:grpSpPr>
                <p:sp>
                  <p:nvSpPr>
                    <p:cNvPr id="180" name="AutoShape 4"/>
                    <p:cNvSpPr>
                      <a:spLocks noChangeAspect="1" noChangeArrowheads="1" noTextEdit="1"/>
                    </p:cNvSpPr>
                    <p:nvPr/>
                  </p:nvSpPr>
                  <p:spPr bwMode="gray">
                    <a:xfrm>
                      <a:off x="1135" y="3394"/>
                      <a:ext cx="28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181" name="Freeform 6"/>
                    <p:cNvSpPr>
                      <a:spLocks/>
                    </p:cNvSpPr>
                    <p:nvPr/>
                  </p:nvSpPr>
                  <p:spPr bwMode="gray">
                    <a:xfrm>
                      <a:off x="1160" y="2929"/>
                      <a:ext cx="289" cy="270"/>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grpSp>
          </p:grpSp>
          <p:grpSp>
            <p:nvGrpSpPr>
              <p:cNvPr id="172" name="Group 21"/>
              <p:cNvGrpSpPr/>
              <p:nvPr/>
            </p:nvGrpSpPr>
            <p:grpSpPr>
              <a:xfrm>
                <a:off x="11607501" y="2591889"/>
                <a:ext cx="291891" cy="291891"/>
                <a:chOff x="11607501" y="2873478"/>
                <a:chExt cx="291891" cy="291891"/>
              </a:xfrm>
            </p:grpSpPr>
            <p:sp>
              <p:nvSpPr>
                <p:cNvPr id="173" name="Oval 136"/>
                <p:cNvSpPr/>
                <p:nvPr/>
              </p:nvSpPr>
              <p:spPr bwMode="gray">
                <a:xfrm>
                  <a:off x="11607501" y="2873478"/>
                  <a:ext cx="291891" cy="291891"/>
                </a:xfrm>
                <a:prstGeom prst="ellipse">
                  <a:avLst/>
                </a:prstGeom>
                <a:gradFill flip="none" rotWithShape="1">
                  <a:gsLst>
                    <a:gs pos="60000">
                      <a:schemeClr val="accent3"/>
                    </a:gs>
                    <a:gs pos="0">
                      <a:schemeClr val="accent3">
                        <a:lumMod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74" name="Freeform 6"/>
                <p:cNvSpPr>
                  <a:spLocks/>
                </p:cNvSpPr>
                <p:nvPr/>
              </p:nvSpPr>
              <p:spPr bwMode="gray">
                <a:xfrm>
                  <a:off x="11665001" y="2942951"/>
                  <a:ext cx="175743" cy="164191"/>
                </a:xfrm>
                <a:custGeom>
                  <a:avLst/>
                  <a:gdLst>
                    <a:gd name="T0" fmla="*/ 74 w 203"/>
                    <a:gd name="T1" fmla="*/ 186 h 190"/>
                    <a:gd name="T2" fmla="*/ 63 w 203"/>
                    <a:gd name="T3" fmla="*/ 187 h 190"/>
                    <a:gd name="T4" fmla="*/ 3 w 203"/>
                    <a:gd name="T5" fmla="*/ 127 h 190"/>
                    <a:gd name="T6" fmla="*/ 3 w 203"/>
                    <a:gd name="T7" fmla="*/ 115 h 190"/>
                    <a:gd name="T8" fmla="*/ 18 w 203"/>
                    <a:gd name="T9" fmla="*/ 101 h 190"/>
                    <a:gd name="T10" fmla="*/ 29 w 203"/>
                    <a:gd name="T11" fmla="*/ 102 h 190"/>
                    <a:gd name="T12" fmla="*/ 64 w 203"/>
                    <a:gd name="T13" fmla="*/ 152 h 190"/>
                    <a:gd name="T14" fmla="*/ 74 w 203"/>
                    <a:gd name="T15" fmla="*/ 152 h 190"/>
                    <a:gd name="T16" fmla="*/ 175 w 203"/>
                    <a:gd name="T17" fmla="*/ 4 h 190"/>
                    <a:gd name="T18" fmla="*/ 185 w 203"/>
                    <a:gd name="T19" fmla="*/ 3 h 190"/>
                    <a:gd name="T20" fmla="*/ 200 w 203"/>
                    <a:gd name="T21" fmla="*/ 19 h 190"/>
                    <a:gd name="T22" fmla="*/ 200 w 203"/>
                    <a:gd name="T23" fmla="*/ 32 h 190"/>
                    <a:gd name="T24" fmla="*/ 74 w 203"/>
                    <a:gd name="T2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90">
                      <a:moveTo>
                        <a:pt x="74" y="186"/>
                      </a:moveTo>
                      <a:cubicBezTo>
                        <a:pt x="71" y="190"/>
                        <a:pt x="66" y="190"/>
                        <a:pt x="63" y="187"/>
                      </a:cubicBezTo>
                      <a:cubicBezTo>
                        <a:pt x="3" y="127"/>
                        <a:pt x="3" y="127"/>
                        <a:pt x="3" y="127"/>
                      </a:cubicBezTo>
                      <a:cubicBezTo>
                        <a:pt x="0" y="124"/>
                        <a:pt x="0" y="118"/>
                        <a:pt x="3" y="115"/>
                      </a:cubicBezTo>
                      <a:cubicBezTo>
                        <a:pt x="18" y="101"/>
                        <a:pt x="18" y="101"/>
                        <a:pt x="18" y="101"/>
                      </a:cubicBezTo>
                      <a:cubicBezTo>
                        <a:pt x="21" y="97"/>
                        <a:pt x="26" y="98"/>
                        <a:pt x="29" y="102"/>
                      </a:cubicBezTo>
                      <a:cubicBezTo>
                        <a:pt x="64" y="152"/>
                        <a:pt x="64" y="152"/>
                        <a:pt x="64" y="152"/>
                      </a:cubicBezTo>
                      <a:cubicBezTo>
                        <a:pt x="67" y="156"/>
                        <a:pt x="71" y="155"/>
                        <a:pt x="74" y="152"/>
                      </a:cubicBezTo>
                      <a:cubicBezTo>
                        <a:pt x="175" y="4"/>
                        <a:pt x="175" y="4"/>
                        <a:pt x="175" y="4"/>
                      </a:cubicBezTo>
                      <a:cubicBezTo>
                        <a:pt x="177" y="0"/>
                        <a:pt x="182" y="0"/>
                        <a:pt x="185" y="3"/>
                      </a:cubicBezTo>
                      <a:cubicBezTo>
                        <a:pt x="200" y="19"/>
                        <a:pt x="200" y="19"/>
                        <a:pt x="200" y="19"/>
                      </a:cubicBezTo>
                      <a:cubicBezTo>
                        <a:pt x="203" y="22"/>
                        <a:pt x="203" y="28"/>
                        <a:pt x="200" y="32"/>
                      </a:cubicBezTo>
                      <a:lnTo>
                        <a:pt x="74" y="1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grpSp>
        </p:grpSp>
      </p:grpSp>
      <p:sp>
        <p:nvSpPr>
          <p:cNvPr id="190" name="TextBox 176"/>
          <p:cNvSpPr txBox="1"/>
          <p:nvPr/>
        </p:nvSpPr>
        <p:spPr>
          <a:xfrm>
            <a:off x="5332305" y="1752734"/>
            <a:ext cx="1298091" cy="369332"/>
          </a:xfrm>
          <a:prstGeom prst="rect">
            <a:avLst/>
          </a:prstGeom>
          <a:noFill/>
        </p:spPr>
        <p:txBody>
          <a:bodyPr wrap="square" rtlCol="0">
            <a:spAutoFit/>
          </a:bodyPr>
          <a:lstStyle/>
          <a:p>
            <a:pPr algn="ctr"/>
            <a:r>
              <a:rPr lang="en-US" b="1" dirty="0" smtClean="0">
                <a:solidFill>
                  <a:schemeClr val="bg2">
                    <a:lumMod val="75000"/>
                  </a:schemeClr>
                </a:solidFill>
                <a:latin typeface="微软雅黑" panose="020B0503020204020204" pitchFamily="34" charset="-122"/>
                <a:ea typeface="微软雅黑" panose="020B0503020204020204" pitchFamily="34" charset="-122"/>
              </a:rPr>
              <a:t>BEFORE</a:t>
            </a:r>
            <a:endParaRPr 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191" name="TextBox 178"/>
          <p:cNvSpPr txBox="1"/>
          <p:nvPr/>
        </p:nvSpPr>
        <p:spPr>
          <a:xfrm>
            <a:off x="5332305" y="1747756"/>
            <a:ext cx="1298091" cy="369332"/>
          </a:xfrm>
          <a:prstGeom prst="rect">
            <a:avLst/>
          </a:prstGeom>
          <a:solidFill>
            <a:srgbClr val="FFFFFF"/>
          </a:solidFill>
        </p:spPr>
        <p:txBody>
          <a:bodyPr wrap="square" rtlCol="0">
            <a:spAutoFit/>
          </a:bodyPr>
          <a:lstStyle/>
          <a:p>
            <a:pPr algn="ctr"/>
            <a:r>
              <a:rPr lang="zh-CN" altLang="en-US" b="1" dirty="0" smtClean="0">
                <a:solidFill>
                  <a:schemeClr val="accent3">
                    <a:lumMod val="75000"/>
                  </a:schemeClr>
                </a:solidFill>
                <a:latin typeface="微软雅黑" panose="020B0503020204020204" pitchFamily="34" charset="-122"/>
                <a:ea typeface="微软雅黑" panose="020B0503020204020204" pitchFamily="34" charset="-122"/>
              </a:rPr>
              <a:t>之后</a:t>
            </a:r>
            <a:endParaRPr lang="en-US" b="1"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403454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up)">
                                      <p:cBhvr>
                                        <p:cTn id="7" dur="1000"/>
                                        <p:tgtEl>
                                          <p:spTgt spid="1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0"/>
                                        </p:tgtEl>
                                        <p:attrNameLst>
                                          <p:attrName>style.visibility</p:attrName>
                                        </p:attrNameLst>
                                      </p:cBhvr>
                                      <p:to>
                                        <p:strVal val="visible"/>
                                      </p:to>
                                    </p:set>
                                    <p:animEffect transition="in" filter="fade">
                                      <p:cBhvr>
                                        <p:cTn id="10" dur="500"/>
                                        <p:tgtEl>
                                          <p:spTgt spid="190"/>
                                        </p:tgtEl>
                                      </p:cBhvr>
                                    </p:animEffect>
                                  </p:childTnLst>
                                </p:cTn>
                              </p:par>
                            </p:childTnLst>
                          </p:cTn>
                        </p:par>
                      </p:childTnLst>
                    </p:cTn>
                  </p:par>
                  <p:par>
                    <p:cTn id="11" fill="hold">
                      <p:stCondLst>
                        <p:cond delay="indefinite"/>
                      </p:stCondLst>
                      <p:childTnLst>
                        <p:par>
                          <p:cTn id="12" fill="hold">
                            <p:stCondLst>
                              <p:cond delay="0"/>
                            </p:stCondLst>
                            <p:childTnLst>
                              <p:par>
                                <p:cTn id="13" presetID="0" presetClass="path" presetSubtype="0" repeatCount="indefinite" decel="50000" fill="hold" nodeType="clickEffect">
                                  <p:stCondLst>
                                    <p:cond delay="0"/>
                                  </p:stCondLst>
                                  <p:childTnLst>
                                    <p:animMotion origin="layout" path="M -0.05133 0.00232 L -0.39187 0.00556 " pathEditMode="relative" rAng="0" ptsTypes="AA">
                                      <p:cBhvr>
                                        <p:cTn id="14" dur="500" fill="hold"/>
                                        <p:tgtEl>
                                          <p:spTgt spid="11"/>
                                        </p:tgtEl>
                                        <p:attrNameLst>
                                          <p:attrName>ppt_x</p:attrName>
                                          <p:attrName>ppt_y</p:attrName>
                                        </p:attrNameLst>
                                      </p:cBhvr>
                                      <p:rCtr x="-17027" y="162"/>
                                    </p:animMotion>
                                  </p:childTnLst>
                                </p:cTn>
                              </p:par>
                            </p:childTnLst>
                          </p:cTn>
                        </p:par>
                        <p:par>
                          <p:cTn id="15" fill="hold">
                            <p:stCondLst>
                              <p:cond delay="500"/>
                            </p:stCondLst>
                            <p:childTnLst>
                              <p:par>
                                <p:cTn id="16" presetID="10" presetClass="exit" presetSubtype="0" fill="hold" nodeType="afterEffect">
                                  <p:stCondLst>
                                    <p:cond delay="0"/>
                                  </p:stCondLst>
                                  <p:childTnLst>
                                    <p:animEffect transition="out" filter="fade">
                                      <p:cBhvr>
                                        <p:cTn id="17" dur="500"/>
                                        <p:tgtEl>
                                          <p:spTgt spid="141"/>
                                        </p:tgtEl>
                                      </p:cBhvr>
                                    </p:animEffect>
                                    <p:set>
                                      <p:cBhvr>
                                        <p:cTn id="18" dur="1" fill="hold">
                                          <p:stCondLst>
                                            <p:cond delay="499"/>
                                          </p:stCondLst>
                                        </p:cTn>
                                        <p:tgtEl>
                                          <p:spTgt spid="141"/>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90"/>
                                        </p:tgtEl>
                                      </p:cBhvr>
                                    </p:animEffect>
                                    <p:set>
                                      <p:cBhvr>
                                        <p:cTn id="21" dur="1" fill="hold">
                                          <p:stCondLst>
                                            <p:cond delay="499"/>
                                          </p:stCondLst>
                                        </p:cTn>
                                        <p:tgtEl>
                                          <p:spTgt spid="190"/>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childTnLst>
                                </p:cTn>
                              </p:par>
                              <p:par>
                                <p:cTn id="25" presetID="10"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10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49"/>
                                        </p:tgtEl>
                                      </p:cBhvr>
                                    </p:animEffect>
                                    <p:set>
                                      <p:cBhvr>
                                        <p:cTn id="32" dur="1" fill="hold">
                                          <p:stCondLst>
                                            <p:cond delay="999"/>
                                          </p:stCondLst>
                                        </p:cTn>
                                        <p:tgtEl>
                                          <p:spTgt spid="49"/>
                                        </p:tgtEl>
                                        <p:attrNameLst>
                                          <p:attrName>style.visibility</p:attrName>
                                        </p:attrNameLst>
                                      </p:cBhvr>
                                      <p:to>
                                        <p:strVal val="hidden"/>
                                      </p:to>
                                    </p:set>
                                  </p:childTnLst>
                                </p:cTn>
                              </p:par>
                            </p:childTnLst>
                          </p:cTn>
                        </p:par>
                        <p:par>
                          <p:cTn id="33" fill="hold">
                            <p:stCondLst>
                              <p:cond delay="1000"/>
                            </p:stCondLst>
                            <p:childTnLst>
                              <p:par>
                                <p:cTn id="34" presetID="10" presetClass="entr" presetSubtype="0" fill="hold" nodeType="afterEffect">
                                  <p:stCondLst>
                                    <p:cond delay="500"/>
                                  </p:stCondLst>
                                  <p:childTnLst>
                                    <p:set>
                                      <p:cBhvr>
                                        <p:cTn id="35" dur="1" fill="hold">
                                          <p:stCondLst>
                                            <p:cond delay="0"/>
                                          </p:stCondLst>
                                        </p:cTn>
                                        <p:tgtEl>
                                          <p:spTgt spid="114"/>
                                        </p:tgtEl>
                                        <p:attrNameLst>
                                          <p:attrName>style.visibility</p:attrName>
                                        </p:attrNameLst>
                                      </p:cBhvr>
                                      <p:to>
                                        <p:strVal val="visible"/>
                                      </p:to>
                                    </p:set>
                                    <p:animEffect transition="in" filter="fade">
                                      <p:cBhvr>
                                        <p:cTn id="36" dur="1000"/>
                                        <p:tgtEl>
                                          <p:spTgt spid="1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nodeType="withEffect">
                                  <p:stCondLst>
                                    <p:cond delay="100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500"/>
                                        <p:tgtEl>
                                          <p:spTgt spid="56"/>
                                        </p:tgtEl>
                                      </p:cBhvr>
                                    </p:animEffect>
                                  </p:childTnLst>
                                </p:cTn>
                              </p:par>
                              <p:par>
                                <p:cTn id="45" presetID="10" presetClass="entr" presetSubtype="0" fill="hold" grpId="0" nodeType="withEffect">
                                  <p:stCondLst>
                                    <p:cond delay="100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childTnLst>
                          </p:cTn>
                        </p:par>
                        <p:par>
                          <p:cTn id="48" fill="hold">
                            <p:stCondLst>
                              <p:cond delay="1500"/>
                            </p:stCondLst>
                            <p:childTnLst>
                              <p:par>
                                <p:cTn id="49" presetID="10" presetClass="exit" presetSubtype="0" fill="hold" nodeType="afterEffect">
                                  <p:stCondLst>
                                    <p:cond delay="2600"/>
                                  </p:stCondLst>
                                  <p:childTnLst>
                                    <p:animEffect transition="out" filter="fade">
                                      <p:cBhvr>
                                        <p:cTn id="50" dur="1000"/>
                                        <p:tgtEl>
                                          <p:spTgt spid="114"/>
                                        </p:tgtEl>
                                      </p:cBhvr>
                                    </p:animEffect>
                                    <p:set>
                                      <p:cBhvr>
                                        <p:cTn id="51" dur="1" fill="hold">
                                          <p:stCondLst>
                                            <p:cond delay="999"/>
                                          </p:stCondLst>
                                        </p:cTn>
                                        <p:tgtEl>
                                          <p:spTgt spid="114"/>
                                        </p:tgtEl>
                                        <p:attrNameLst>
                                          <p:attrName>style.visibility</p:attrName>
                                        </p:attrNameLst>
                                      </p:cBhvr>
                                      <p:to>
                                        <p:strVal val="hidden"/>
                                      </p:to>
                                    </p:set>
                                  </p:childTnLst>
                                </p:cTn>
                              </p:par>
                              <p:par>
                                <p:cTn id="52" presetID="8" presetClass="emph" presetSubtype="0" fill="hold" nodeType="withEffect">
                                  <p:stCondLst>
                                    <p:cond delay="0"/>
                                  </p:stCondLst>
                                  <p:childTnLst>
                                    <p:animRot by="21600000">
                                      <p:cBhvr>
                                        <p:cTn id="53" dur="8500" fill="hold"/>
                                        <p:tgtEl>
                                          <p:spTgt spid="44"/>
                                        </p:tgtEl>
                                        <p:attrNameLst>
                                          <p:attrName>r</p:attrName>
                                        </p:attrNameLst>
                                      </p:cBhvr>
                                    </p:animRot>
                                  </p:childTnLst>
                                </p:cTn>
                              </p:par>
                              <p:par>
                                <p:cTn id="54" presetID="10" presetClass="entr" presetSubtype="0" fill="hold" nodeType="withEffect">
                                  <p:stCondLst>
                                    <p:cond delay="1000"/>
                                  </p:stCondLst>
                                  <p:childTnLst>
                                    <p:set>
                                      <p:cBhvr>
                                        <p:cTn id="55" dur="1" fill="hold">
                                          <p:stCondLst>
                                            <p:cond delay="0"/>
                                          </p:stCondLst>
                                        </p:cTn>
                                        <p:tgtEl>
                                          <p:spTgt spid="123"/>
                                        </p:tgtEl>
                                        <p:attrNameLst>
                                          <p:attrName>style.visibility</p:attrName>
                                        </p:attrNameLst>
                                      </p:cBhvr>
                                      <p:to>
                                        <p:strVal val="visible"/>
                                      </p:to>
                                    </p:set>
                                    <p:animEffect transition="in" filter="fade">
                                      <p:cBhvr>
                                        <p:cTn id="56" dur="1000"/>
                                        <p:tgtEl>
                                          <p:spTgt spid="123"/>
                                        </p:tgtEl>
                                      </p:cBhvr>
                                    </p:animEffect>
                                  </p:childTnLst>
                                </p:cTn>
                              </p:par>
                              <p:par>
                                <p:cTn id="57" presetID="0" presetClass="path" presetSubtype="0" repeatCount="6000" accel="50000" decel="50000" fill="hold" nodeType="withEffect">
                                  <p:stCondLst>
                                    <p:cond delay="2000"/>
                                  </p:stCondLst>
                                  <p:childTnLst>
                                    <p:animMotion origin="layout" path="M -4.15136E-6 3.53458E-6 L 0.41358 -0.00209 " pathEditMode="relative" rAng="0" ptsTypes="AA">
                                      <p:cBhvr>
                                        <p:cTn id="58" dur="1000" fill="hold"/>
                                        <p:tgtEl>
                                          <p:spTgt spid="62"/>
                                        </p:tgtEl>
                                        <p:attrNameLst>
                                          <p:attrName>ppt_x</p:attrName>
                                          <p:attrName>ppt_y</p:attrName>
                                        </p:attrNameLst>
                                      </p:cBhvr>
                                      <p:rCtr x="20672" y="-116"/>
                                    </p:animMotion>
                                  </p:childTnLst>
                                </p:cTn>
                              </p:par>
                            </p:childTnLst>
                          </p:cTn>
                        </p:par>
                        <p:par>
                          <p:cTn id="59" fill="hold">
                            <p:stCondLst>
                              <p:cond delay="10000"/>
                            </p:stCondLst>
                            <p:childTnLst>
                              <p:par>
                                <p:cTn id="60" presetID="26" presetClass="emph" presetSubtype="0" fill="hold" nodeType="afterEffect">
                                  <p:stCondLst>
                                    <p:cond delay="0"/>
                                  </p:stCondLst>
                                  <p:childTnLst>
                                    <p:animEffect transition="out" filter="fade">
                                      <p:cBhvr>
                                        <p:cTn id="61" dur="500" tmFilter="0, 0; .2, .5; .8, .5; 1, 0"/>
                                        <p:tgtEl>
                                          <p:spTgt spid="87"/>
                                        </p:tgtEl>
                                      </p:cBhvr>
                                    </p:animEffect>
                                    <p:animScale>
                                      <p:cBhvr>
                                        <p:cTn id="62" dur="250" autoRev="1" fill="hold"/>
                                        <p:tgtEl>
                                          <p:spTgt spid="87"/>
                                        </p:tgtEl>
                                      </p:cBhvr>
                                      <p:by x="105000" y="105000"/>
                                    </p:animScale>
                                  </p:childTnLst>
                                </p:cTn>
                              </p:par>
                              <p:par>
                                <p:cTn id="63" presetID="26" presetClass="emph" presetSubtype="0" fill="hold" nodeType="withEffect">
                                  <p:stCondLst>
                                    <p:cond delay="0"/>
                                  </p:stCondLst>
                                  <p:childTnLst>
                                    <p:animEffect transition="out" filter="fade">
                                      <p:cBhvr>
                                        <p:cTn id="64" dur="500" tmFilter="0, 0; .2, .5; .8, .5; 1, 0"/>
                                        <p:tgtEl>
                                          <p:spTgt spid="65"/>
                                        </p:tgtEl>
                                      </p:cBhvr>
                                    </p:animEffect>
                                    <p:animScale>
                                      <p:cBhvr>
                                        <p:cTn id="65" dur="250" autoRev="1" fill="hold"/>
                                        <p:tgtEl>
                                          <p:spTgt spid="65"/>
                                        </p:tgtEl>
                                      </p:cBhvr>
                                      <p:by x="105000" y="105000"/>
                                    </p:animScale>
                                  </p:childTnLst>
                                </p:cTn>
                              </p:par>
                              <p:par>
                                <p:cTn id="66" presetID="26" presetClass="emph" presetSubtype="0" fill="hold" nodeType="withEffect">
                                  <p:stCondLst>
                                    <p:cond delay="0"/>
                                  </p:stCondLst>
                                  <p:childTnLst>
                                    <p:animEffect transition="out" filter="fade">
                                      <p:cBhvr>
                                        <p:cTn id="67" dur="500" tmFilter="0, 0; .2, .5; .8, .5; 1, 0"/>
                                        <p:tgtEl>
                                          <p:spTgt spid="12"/>
                                        </p:tgtEl>
                                      </p:cBhvr>
                                    </p:animEffect>
                                    <p:animScale>
                                      <p:cBhvr>
                                        <p:cTn id="68" dur="250" autoRev="1" fill="hold"/>
                                        <p:tgtEl>
                                          <p:spTgt spid="12"/>
                                        </p:tgtEl>
                                      </p:cBhvr>
                                      <p:by x="105000" y="105000"/>
                                    </p:animScale>
                                  </p:childTnLst>
                                </p:cTn>
                              </p:par>
                            </p:childTnLst>
                          </p:cTn>
                        </p:par>
                        <p:par>
                          <p:cTn id="69" fill="hold">
                            <p:stCondLst>
                              <p:cond delay="10500"/>
                            </p:stCondLst>
                            <p:childTnLst>
                              <p:par>
                                <p:cTn id="70" presetID="10" presetClass="entr" presetSubtype="0" fill="hold" nodeType="afterEffect">
                                  <p:stCondLst>
                                    <p:cond delay="0"/>
                                  </p:stCondLst>
                                  <p:childTnLst>
                                    <p:set>
                                      <p:cBhvr>
                                        <p:cTn id="71" dur="1" fill="hold">
                                          <p:stCondLst>
                                            <p:cond delay="0"/>
                                          </p:stCondLst>
                                        </p:cTn>
                                        <p:tgtEl>
                                          <p:spTgt spid="132"/>
                                        </p:tgtEl>
                                        <p:attrNameLst>
                                          <p:attrName>style.visibility</p:attrName>
                                        </p:attrNameLst>
                                      </p:cBhvr>
                                      <p:to>
                                        <p:strVal val="visible"/>
                                      </p:to>
                                    </p:set>
                                    <p:animEffect transition="in" filter="fade">
                                      <p:cBhvr>
                                        <p:cTn id="72" dur="1000"/>
                                        <p:tgtEl>
                                          <p:spTgt spid="132"/>
                                        </p:tgtEl>
                                      </p:cBhvr>
                                    </p:animEffect>
                                  </p:childTnLst>
                                </p:cTn>
                              </p:par>
                            </p:childTnLst>
                          </p:cTn>
                        </p:par>
                        <p:par>
                          <p:cTn id="73" fill="hold">
                            <p:stCondLst>
                              <p:cond delay="11500"/>
                            </p:stCondLst>
                            <p:childTnLst>
                              <p:par>
                                <p:cTn id="74" presetID="10" presetClass="entr" presetSubtype="0" fill="hold" nodeType="afterEffect">
                                  <p:stCondLst>
                                    <p:cond delay="0"/>
                                  </p:stCondLst>
                                  <p:childTnLst>
                                    <p:set>
                                      <p:cBhvr>
                                        <p:cTn id="75" dur="1" fill="hold">
                                          <p:stCondLst>
                                            <p:cond delay="0"/>
                                          </p:stCondLst>
                                        </p:cTn>
                                        <p:tgtEl>
                                          <p:spTgt spid="167"/>
                                        </p:tgtEl>
                                        <p:attrNameLst>
                                          <p:attrName>style.visibility</p:attrName>
                                        </p:attrNameLst>
                                      </p:cBhvr>
                                      <p:to>
                                        <p:strVal val="visible"/>
                                      </p:to>
                                    </p:set>
                                    <p:animEffect transition="in" filter="fade">
                                      <p:cBhvr>
                                        <p:cTn id="76" dur="1000"/>
                                        <p:tgtEl>
                                          <p:spTgt spid="16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91"/>
                                        </p:tgtEl>
                                        <p:attrNameLst>
                                          <p:attrName>style.visibility</p:attrName>
                                        </p:attrNameLst>
                                      </p:cBhvr>
                                      <p:to>
                                        <p:strVal val="visible"/>
                                      </p:to>
                                    </p:set>
                                    <p:animEffect transition="in" filter="fade">
                                      <p:cBhvr>
                                        <p:cTn id="7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90" grpId="0"/>
      <p:bldP spid="190" grpId="1"/>
      <p:bldP spid="19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577432" y="2241550"/>
            <a:ext cx="931863" cy="50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 name="Rounded Rectangle 2"/>
          <p:cNvSpPr/>
          <p:nvPr/>
        </p:nvSpPr>
        <p:spPr>
          <a:xfrm>
            <a:off x="1089820" y="2671763"/>
            <a:ext cx="2668587" cy="1147762"/>
          </a:xfrm>
          <a:prstGeom prst="round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38917" name="Picture 7"/>
          <p:cNvPicPr>
            <a:picLocks noChangeAspect="1"/>
          </p:cNvPicPr>
          <p:nvPr/>
        </p:nvPicPr>
        <p:blipFill>
          <a:blip r:embed="rId3" cstate="print"/>
          <a:srcRect/>
          <a:stretch>
            <a:fillRect/>
          </a:stretch>
        </p:blipFill>
        <p:spPr bwMode="auto">
          <a:xfrm>
            <a:off x="761207" y="911226"/>
            <a:ext cx="10837863" cy="5781675"/>
          </a:xfrm>
          <a:prstGeom prst="rect">
            <a:avLst/>
          </a:prstGeom>
          <a:noFill/>
          <a:ln w="9525">
            <a:noFill/>
            <a:miter lim="800000"/>
            <a:headEnd/>
            <a:tailEnd/>
          </a:ln>
        </p:spPr>
      </p:pic>
      <p:sp>
        <p:nvSpPr>
          <p:cNvPr id="10" name="文本框 9"/>
          <p:cNvSpPr txBox="1"/>
          <p:nvPr/>
        </p:nvSpPr>
        <p:spPr>
          <a:xfrm>
            <a:off x="1710070" y="97688"/>
            <a:ext cx="4385930" cy="1077218"/>
          </a:xfrm>
          <a:prstGeom prst="rect">
            <a:avLst/>
          </a:prstGeom>
          <a:noFill/>
        </p:spPr>
        <p:txBody>
          <a:bodyPr wrap="square" rtlCol="0">
            <a:spAutoFit/>
          </a:bodyPr>
          <a:lstStyle/>
          <a:p>
            <a:r>
              <a:rPr lang="zh-CN" altLang="en-US" sz="3200" kern="0" dirty="0">
                <a:solidFill>
                  <a:srgbClr val="800000"/>
                </a:solidFill>
                <a:latin typeface="+mj-ea"/>
              </a:rPr>
              <a:t>平台演示</a:t>
            </a:r>
          </a:p>
          <a:p>
            <a:endParaRPr kumimoji="1" lang="zh-CN" altLang="en-US" sz="3200" dirty="0">
              <a:solidFill>
                <a:srgbClr val="800000"/>
              </a:solidFill>
            </a:endParaRPr>
          </a:p>
        </p:txBody>
      </p:sp>
    </p:spTree>
    <p:extLst>
      <p:ext uri="{BB962C8B-B14F-4D97-AF65-F5344CB8AC3E}">
        <p14:creationId xmlns:p14="http://schemas.microsoft.com/office/powerpoint/2010/main" xmlns="" val="319080905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412"/>
          <p:cNvGrpSpPr>
            <a:grpSpLocks/>
          </p:cNvGrpSpPr>
          <p:nvPr/>
        </p:nvGrpSpPr>
        <p:grpSpPr bwMode="auto">
          <a:xfrm>
            <a:off x="0" y="1479749"/>
            <a:ext cx="2599619" cy="2348795"/>
            <a:chOff x="435321" y="2118899"/>
            <a:chExt cx="2121950" cy="1918508"/>
          </a:xfrm>
        </p:grpSpPr>
        <p:grpSp>
          <p:nvGrpSpPr>
            <p:cNvPr id="105" name="Group 413"/>
            <p:cNvGrpSpPr>
              <a:grpSpLocks/>
            </p:cNvGrpSpPr>
            <p:nvPr/>
          </p:nvGrpSpPr>
          <p:grpSpPr bwMode="auto">
            <a:xfrm>
              <a:off x="435321" y="2118899"/>
              <a:ext cx="1800614" cy="1918508"/>
              <a:chOff x="620440" y="2769739"/>
              <a:chExt cx="1680580" cy="1741976"/>
            </a:xfrm>
          </p:grpSpPr>
          <p:grpSp>
            <p:nvGrpSpPr>
              <p:cNvPr id="107" name="Group 415"/>
              <p:cNvGrpSpPr>
                <a:grpSpLocks/>
              </p:cNvGrpSpPr>
              <p:nvPr/>
            </p:nvGrpSpPr>
            <p:grpSpPr bwMode="auto">
              <a:xfrm>
                <a:off x="620440" y="4041117"/>
                <a:ext cx="490943" cy="470598"/>
                <a:chOff x="3868426" y="5758296"/>
                <a:chExt cx="490943" cy="470598"/>
              </a:xfrm>
            </p:grpSpPr>
            <p:sp>
              <p:nvSpPr>
                <p:cNvPr id="240" name="Oval 586"/>
                <p:cNvSpPr/>
                <p:nvPr/>
              </p:nvSpPr>
              <p:spPr>
                <a:xfrm>
                  <a:off x="3868426" y="5758791"/>
                  <a:ext cx="490309" cy="470103"/>
                </a:xfrm>
                <a:prstGeom prst="ellipse">
                  <a:avLst/>
                </a:prstGeom>
                <a:solidFill>
                  <a:schemeClr val="bg1">
                    <a:lumMod val="95000"/>
                  </a:schemeClr>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41" name="Freeform 27"/>
                <p:cNvSpPr>
                  <a:spLocks noEditPoints="1"/>
                </p:cNvSpPr>
                <p:nvPr/>
              </p:nvSpPr>
              <p:spPr bwMode="auto">
                <a:xfrm>
                  <a:off x="4029888" y="5794842"/>
                  <a:ext cx="164423" cy="93732"/>
                </a:xfrm>
                <a:custGeom>
                  <a:avLst/>
                  <a:gdLst/>
                  <a:ahLst/>
                  <a:cxnLst>
                    <a:cxn ang="0">
                      <a:pos x="236" y="237"/>
                    </a:cxn>
                    <a:cxn ang="0">
                      <a:pos x="190" y="283"/>
                    </a:cxn>
                    <a:cxn ang="0">
                      <a:pos x="236" y="329"/>
                    </a:cxn>
                    <a:cxn ang="0">
                      <a:pos x="282" y="283"/>
                    </a:cxn>
                    <a:cxn ang="0">
                      <a:pos x="236" y="237"/>
                    </a:cxn>
                    <a:cxn ang="0">
                      <a:pos x="239" y="0"/>
                    </a:cxn>
                    <a:cxn ang="0">
                      <a:pos x="0" y="127"/>
                    </a:cxn>
                    <a:cxn ang="0">
                      <a:pos x="26" y="154"/>
                    </a:cxn>
                    <a:cxn ang="0">
                      <a:pos x="241" y="30"/>
                    </a:cxn>
                    <a:cxn ang="0">
                      <a:pos x="455" y="153"/>
                    </a:cxn>
                    <a:cxn ang="0">
                      <a:pos x="479" y="129"/>
                    </a:cxn>
                    <a:cxn ang="0">
                      <a:pos x="239" y="0"/>
                    </a:cxn>
                    <a:cxn ang="0">
                      <a:pos x="236" y="71"/>
                    </a:cxn>
                    <a:cxn ang="0">
                      <a:pos x="53" y="181"/>
                    </a:cxn>
                    <a:cxn ang="0">
                      <a:pos x="78" y="208"/>
                    </a:cxn>
                    <a:cxn ang="0">
                      <a:pos x="237" y="107"/>
                    </a:cxn>
                    <a:cxn ang="0">
                      <a:pos x="397" y="209"/>
                    </a:cxn>
                    <a:cxn ang="0">
                      <a:pos x="421" y="185"/>
                    </a:cxn>
                    <a:cxn ang="0">
                      <a:pos x="236" y="71"/>
                    </a:cxn>
                    <a:cxn ang="0">
                      <a:pos x="236" y="144"/>
                    </a:cxn>
                    <a:cxn ang="0">
                      <a:pos x="104" y="234"/>
                    </a:cxn>
                    <a:cxn ang="0">
                      <a:pos x="130" y="260"/>
                    </a:cxn>
                    <a:cxn ang="0">
                      <a:pos x="237" y="175"/>
                    </a:cxn>
                    <a:cxn ang="0">
                      <a:pos x="343" y="260"/>
                    </a:cxn>
                    <a:cxn ang="0">
                      <a:pos x="369" y="236"/>
                    </a:cxn>
                    <a:cxn ang="0">
                      <a:pos x="236" y="144"/>
                    </a:cxn>
                  </a:cxnLst>
                  <a:rect l="0" t="0" r="r" b="b"/>
                  <a:pathLst>
                    <a:path w="479" h="329">
                      <a:moveTo>
                        <a:pt x="236" y="237"/>
                      </a:moveTo>
                      <a:cubicBezTo>
                        <a:pt x="211" y="237"/>
                        <a:pt x="190" y="258"/>
                        <a:pt x="190" y="283"/>
                      </a:cubicBezTo>
                      <a:cubicBezTo>
                        <a:pt x="190" y="309"/>
                        <a:pt x="211" y="329"/>
                        <a:pt x="236" y="329"/>
                      </a:cubicBezTo>
                      <a:cubicBezTo>
                        <a:pt x="262" y="329"/>
                        <a:pt x="282" y="309"/>
                        <a:pt x="282" y="283"/>
                      </a:cubicBezTo>
                      <a:cubicBezTo>
                        <a:pt x="282" y="258"/>
                        <a:pt x="262" y="237"/>
                        <a:pt x="236" y="237"/>
                      </a:cubicBezTo>
                      <a:close/>
                      <a:moveTo>
                        <a:pt x="239" y="0"/>
                      </a:moveTo>
                      <a:cubicBezTo>
                        <a:pt x="140" y="0"/>
                        <a:pt x="52" y="51"/>
                        <a:pt x="0" y="127"/>
                      </a:cubicBezTo>
                      <a:cubicBezTo>
                        <a:pt x="26" y="154"/>
                        <a:pt x="26" y="154"/>
                        <a:pt x="26" y="154"/>
                      </a:cubicBezTo>
                      <a:cubicBezTo>
                        <a:pt x="71" y="79"/>
                        <a:pt x="150" y="30"/>
                        <a:pt x="241" y="30"/>
                      </a:cubicBezTo>
                      <a:cubicBezTo>
                        <a:pt x="330" y="30"/>
                        <a:pt x="409" y="79"/>
                        <a:pt x="455" y="153"/>
                      </a:cubicBezTo>
                      <a:cubicBezTo>
                        <a:pt x="479" y="129"/>
                        <a:pt x="479" y="129"/>
                        <a:pt x="479" y="129"/>
                      </a:cubicBezTo>
                      <a:cubicBezTo>
                        <a:pt x="427" y="51"/>
                        <a:pt x="339" y="0"/>
                        <a:pt x="239" y="0"/>
                      </a:cubicBezTo>
                      <a:close/>
                      <a:moveTo>
                        <a:pt x="236" y="71"/>
                      </a:moveTo>
                      <a:cubicBezTo>
                        <a:pt x="158" y="71"/>
                        <a:pt x="90" y="116"/>
                        <a:pt x="53" y="181"/>
                      </a:cubicBezTo>
                      <a:cubicBezTo>
                        <a:pt x="78" y="208"/>
                        <a:pt x="78" y="208"/>
                        <a:pt x="78" y="208"/>
                      </a:cubicBezTo>
                      <a:cubicBezTo>
                        <a:pt x="111" y="147"/>
                        <a:pt x="170" y="107"/>
                        <a:pt x="237" y="107"/>
                      </a:cubicBezTo>
                      <a:cubicBezTo>
                        <a:pt x="305" y="107"/>
                        <a:pt x="364" y="148"/>
                        <a:pt x="397" y="209"/>
                      </a:cubicBezTo>
                      <a:cubicBezTo>
                        <a:pt x="421" y="185"/>
                        <a:pt x="421" y="185"/>
                        <a:pt x="421" y="185"/>
                      </a:cubicBezTo>
                      <a:cubicBezTo>
                        <a:pt x="384" y="117"/>
                        <a:pt x="315" y="71"/>
                        <a:pt x="236" y="71"/>
                      </a:cubicBezTo>
                      <a:close/>
                      <a:moveTo>
                        <a:pt x="236" y="144"/>
                      </a:moveTo>
                      <a:cubicBezTo>
                        <a:pt x="176" y="144"/>
                        <a:pt x="125" y="182"/>
                        <a:pt x="104" y="234"/>
                      </a:cubicBezTo>
                      <a:cubicBezTo>
                        <a:pt x="130" y="260"/>
                        <a:pt x="130" y="260"/>
                        <a:pt x="130" y="260"/>
                      </a:cubicBezTo>
                      <a:cubicBezTo>
                        <a:pt x="148" y="210"/>
                        <a:pt x="189" y="175"/>
                        <a:pt x="237" y="175"/>
                      </a:cubicBezTo>
                      <a:cubicBezTo>
                        <a:pt x="284" y="175"/>
                        <a:pt x="325" y="210"/>
                        <a:pt x="343" y="260"/>
                      </a:cubicBezTo>
                      <a:cubicBezTo>
                        <a:pt x="369" y="236"/>
                        <a:pt x="369" y="236"/>
                        <a:pt x="369" y="236"/>
                      </a:cubicBezTo>
                      <a:cubicBezTo>
                        <a:pt x="349" y="182"/>
                        <a:pt x="297" y="144"/>
                        <a:pt x="236" y="144"/>
                      </a:cubicBezTo>
                      <a:close/>
                    </a:path>
                  </a:pathLst>
                </a:custGeom>
                <a:solidFill>
                  <a:srgbClr val="7F7F7F"/>
                </a:solidFill>
                <a:ln w="9525">
                  <a:noFill/>
                  <a:round/>
                  <a:headEnd/>
                  <a:tailEnd/>
                </a:ln>
                <a:effectLst/>
              </p:spPr>
              <p:txBody>
                <a:bodyPr/>
                <a:lstStyle/>
                <a:p>
                  <a:pPr>
                    <a:defRPr/>
                  </a:pPr>
                  <a:endParaRPr lang="en-US" kern="0" dirty="0">
                    <a:solidFill>
                      <a:srgbClr val="616872"/>
                    </a:solidFill>
                    <a:latin typeface="微软雅黑" panose="020B0503020204020204" pitchFamily="34" charset="-122"/>
                    <a:ea typeface="微软雅黑" panose="020B0503020204020204" pitchFamily="34" charset="-122"/>
                  </a:endParaRPr>
                </a:p>
              </p:txBody>
            </p:sp>
            <p:sp>
              <p:nvSpPr>
                <p:cNvPr id="242" name="Rounded Rectangle 1219"/>
                <p:cNvSpPr/>
                <p:nvPr/>
              </p:nvSpPr>
              <p:spPr>
                <a:xfrm>
                  <a:off x="3994337" y="5884248"/>
                  <a:ext cx="226638" cy="278312"/>
                </a:xfrm>
                <a:custGeom>
                  <a:avLst/>
                  <a:gdLst/>
                  <a:ahLst/>
                  <a:cxnLst/>
                  <a:rect l="l" t="t" r="r" b="b"/>
                  <a:pathLst>
                    <a:path w="835025" h="1066551">
                      <a:moveTo>
                        <a:pt x="102695" y="832008"/>
                      </a:moveTo>
                      <a:cubicBezTo>
                        <a:pt x="73539" y="832008"/>
                        <a:pt x="49904" y="842243"/>
                        <a:pt x="49904" y="854868"/>
                      </a:cubicBezTo>
                      <a:cubicBezTo>
                        <a:pt x="49904" y="867493"/>
                        <a:pt x="73539" y="877728"/>
                        <a:pt x="102695" y="877728"/>
                      </a:cubicBezTo>
                      <a:cubicBezTo>
                        <a:pt x="131851" y="877728"/>
                        <a:pt x="155486" y="867493"/>
                        <a:pt x="155486" y="854868"/>
                      </a:cubicBezTo>
                      <a:cubicBezTo>
                        <a:pt x="155486" y="842243"/>
                        <a:pt x="131851" y="832008"/>
                        <a:pt x="102695" y="832008"/>
                      </a:cubicBezTo>
                      <a:close/>
                      <a:moveTo>
                        <a:pt x="102695" y="745950"/>
                      </a:moveTo>
                      <a:cubicBezTo>
                        <a:pt x="73539" y="745950"/>
                        <a:pt x="49904" y="756185"/>
                        <a:pt x="49904" y="768810"/>
                      </a:cubicBezTo>
                      <a:cubicBezTo>
                        <a:pt x="49904" y="781435"/>
                        <a:pt x="73539" y="791670"/>
                        <a:pt x="102695" y="791670"/>
                      </a:cubicBezTo>
                      <a:cubicBezTo>
                        <a:pt x="131851" y="791670"/>
                        <a:pt x="155486" y="781435"/>
                        <a:pt x="155486" y="768810"/>
                      </a:cubicBezTo>
                      <a:cubicBezTo>
                        <a:pt x="155486" y="756185"/>
                        <a:pt x="131851" y="745950"/>
                        <a:pt x="102695" y="745950"/>
                      </a:cubicBezTo>
                      <a:close/>
                      <a:moveTo>
                        <a:pt x="102695" y="656749"/>
                      </a:moveTo>
                      <a:cubicBezTo>
                        <a:pt x="73539" y="656749"/>
                        <a:pt x="49904" y="666984"/>
                        <a:pt x="49904" y="679609"/>
                      </a:cubicBezTo>
                      <a:cubicBezTo>
                        <a:pt x="49904" y="692234"/>
                        <a:pt x="73539" y="702469"/>
                        <a:pt x="102695" y="702469"/>
                      </a:cubicBezTo>
                      <a:cubicBezTo>
                        <a:pt x="131851" y="702469"/>
                        <a:pt x="155486" y="692234"/>
                        <a:pt x="155486" y="679609"/>
                      </a:cubicBezTo>
                      <a:cubicBezTo>
                        <a:pt x="155486" y="666984"/>
                        <a:pt x="131851" y="656749"/>
                        <a:pt x="102695" y="656749"/>
                      </a:cubicBezTo>
                      <a:close/>
                      <a:moveTo>
                        <a:pt x="238693" y="526685"/>
                      </a:moveTo>
                      <a:cubicBezTo>
                        <a:pt x="216564" y="526685"/>
                        <a:pt x="198624" y="544625"/>
                        <a:pt x="198624" y="566754"/>
                      </a:cubicBezTo>
                      <a:lnTo>
                        <a:pt x="198624" y="896281"/>
                      </a:lnTo>
                      <a:cubicBezTo>
                        <a:pt x="198624" y="918410"/>
                        <a:pt x="216564" y="936350"/>
                        <a:pt x="238693" y="936350"/>
                      </a:cubicBezTo>
                      <a:lnTo>
                        <a:pt x="600280" y="936350"/>
                      </a:lnTo>
                      <a:cubicBezTo>
                        <a:pt x="622409" y="936350"/>
                        <a:pt x="640349" y="918410"/>
                        <a:pt x="640349" y="896281"/>
                      </a:cubicBezTo>
                      <a:lnTo>
                        <a:pt x="640349" y="566754"/>
                      </a:lnTo>
                      <a:cubicBezTo>
                        <a:pt x="640349" y="544625"/>
                        <a:pt x="622409" y="526685"/>
                        <a:pt x="600280" y="526685"/>
                      </a:cubicBezTo>
                      <a:lnTo>
                        <a:pt x="425943" y="526685"/>
                      </a:lnTo>
                      <a:lnTo>
                        <a:pt x="419487" y="527265"/>
                      </a:lnTo>
                      <a:lnTo>
                        <a:pt x="413031" y="526685"/>
                      </a:lnTo>
                      <a:close/>
                      <a:moveTo>
                        <a:pt x="726085" y="453712"/>
                      </a:moveTo>
                      <a:cubicBezTo>
                        <a:pt x="702559" y="453712"/>
                        <a:pt x="683488" y="482040"/>
                        <a:pt x="683488" y="516985"/>
                      </a:cubicBezTo>
                      <a:cubicBezTo>
                        <a:pt x="683488" y="551930"/>
                        <a:pt x="702559" y="580258"/>
                        <a:pt x="726085" y="580258"/>
                      </a:cubicBezTo>
                      <a:cubicBezTo>
                        <a:pt x="749611" y="580258"/>
                        <a:pt x="768682" y="551930"/>
                        <a:pt x="768682" y="516985"/>
                      </a:cubicBezTo>
                      <a:cubicBezTo>
                        <a:pt x="768682" y="482040"/>
                        <a:pt x="749611" y="453712"/>
                        <a:pt x="726085" y="453712"/>
                      </a:cubicBezTo>
                      <a:close/>
                      <a:moveTo>
                        <a:pt x="98851" y="453712"/>
                      </a:moveTo>
                      <a:cubicBezTo>
                        <a:pt x="75325" y="453712"/>
                        <a:pt x="56254" y="472783"/>
                        <a:pt x="56254" y="496309"/>
                      </a:cubicBezTo>
                      <a:cubicBezTo>
                        <a:pt x="56254" y="519835"/>
                        <a:pt x="75325" y="538906"/>
                        <a:pt x="98851" y="538906"/>
                      </a:cubicBezTo>
                      <a:cubicBezTo>
                        <a:pt x="122377" y="538906"/>
                        <a:pt x="141448" y="519835"/>
                        <a:pt x="141448" y="496309"/>
                      </a:cubicBezTo>
                      <a:cubicBezTo>
                        <a:pt x="141448" y="472783"/>
                        <a:pt x="122377" y="453712"/>
                        <a:pt x="98851" y="453712"/>
                      </a:cubicBezTo>
                      <a:close/>
                      <a:moveTo>
                        <a:pt x="419487" y="292319"/>
                      </a:moveTo>
                      <a:cubicBezTo>
                        <a:pt x="547065" y="292319"/>
                        <a:pt x="653508" y="332586"/>
                        <a:pt x="678125" y="386117"/>
                      </a:cubicBezTo>
                      <a:lnTo>
                        <a:pt x="680529" y="396728"/>
                      </a:lnTo>
                      <a:lnTo>
                        <a:pt x="723386" y="396728"/>
                      </a:lnTo>
                      <a:cubicBezTo>
                        <a:pt x="785043" y="396728"/>
                        <a:pt x="835025" y="446710"/>
                        <a:pt x="835025" y="508367"/>
                      </a:cubicBezTo>
                      <a:lnTo>
                        <a:pt x="835025" y="954912"/>
                      </a:lnTo>
                      <a:cubicBezTo>
                        <a:pt x="835025" y="1016569"/>
                        <a:pt x="785043" y="1066551"/>
                        <a:pt x="723386" y="1066551"/>
                      </a:cubicBezTo>
                      <a:lnTo>
                        <a:pt x="111639" y="1066551"/>
                      </a:lnTo>
                      <a:cubicBezTo>
                        <a:pt x="49982" y="1066551"/>
                        <a:pt x="0" y="1016569"/>
                        <a:pt x="0" y="954912"/>
                      </a:cubicBezTo>
                      <a:lnTo>
                        <a:pt x="0" y="508367"/>
                      </a:lnTo>
                      <a:cubicBezTo>
                        <a:pt x="0" y="446710"/>
                        <a:pt x="49982" y="396728"/>
                        <a:pt x="111639" y="396728"/>
                      </a:cubicBezTo>
                      <a:lnTo>
                        <a:pt x="158445" y="396728"/>
                      </a:lnTo>
                      <a:lnTo>
                        <a:pt x="160849" y="386117"/>
                      </a:lnTo>
                      <a:cubicBezTo>
                        <a:pt x="185466" y="332586"/>
                        <a:pt x="291909" y="292319"/>
                        <a:pt x="419487" y="292319"/>
                      </a:cubicBezTo>
                      <a:close/>
                      <a:moveTo>
                        <a:pt x="96999" y="0"/>
                      </a:moveTo>
                      <a:lnTo>
                        <a:pt x="127478" y="0"/>
                      </a:lnTo>
                      <a:cubicBezTo>
                        <a:pt x="131686" y="0"/>
                        <a:pt x="135098" y="3412"/>
                        <a:pt x="135098" y="7620"/>
                      </a:cubicBezTo>
                      <a:lnTo>
                        <a:pt x="135098" y="364867"/>
                      </a:lnTo>
                      <a:cubicBezTo>
                        <a:pt x="135098" y="369075"/>
                        <a:pt x="131686" y="372487"/>
                        <a:pt x="127478" y="372487"/>
                      </a:cubicBezTo>
                      <a:lnTo>
                        <a:pt x="96999" y="372487"/>
                      </a:lnTo>
                      <a:cubicBezTo>
                        <a:pt x="92791" y="372487"/>
                        <a:pt x="89379" y="369075"/>
                        <a:pt x="89379" y="364867"/>
                      </a:cubicBezTo>
                      <a:lnTo>
                        <a:pt x="89379" y="7620"/>
                      </a:lnTo>
                      <a:cubicBezTo>
                        <a:pt x="89379" y="3412"/>
                        <a:pt x="92791" y="0"/>
                        <a:pt x="96999"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108" name="Group 416"/>
              <p:cNvGrpSpPr>
                <a:grpSpLocks/>
              </p:cNvGrpSpPr>
              <p:nvPr/>
            </p:nvGrpSpPr>
            <p:grpSpPr bwMode="auto">
              <a:xfrm>
                <a:off x="1796471" y="2769739"/>
                <a:ext cx="490943" cy="470598"/>
                <a:chOff x="4448403" y="5758296"/>
                <a:chExt cx="490943" cy="470598"/>
              </a:xfrm>
            </p:grpSpPr>
            <p:sp>
              <p:nvSpPr>
                <p:cNvPr id="234" name="Oval 580"/>
                <p:cNvSpPr/>
                <p:nvPr/>
              </p:nvSpPr>
              <p:spPr>
                <a:xfrm>
                  <a:off x="4448522" y="5758296"/>
                  <a:ext cx="490309" cy="470103"/>
                </a:xfrm>
                <a:prstGeom prst="ellipse">
                  <a:avLst/>
                </a:prstGeom>
                <a:solidFill>
                  <a:schemeClr val="bg1">
                    <a:lumMod val="95000"/>
                  </a:schemeClr>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35" name="Freeform 27"/>
                <p:cNvSpPr>
                  <a:spLocks noEditPoints="1"/>
                </p:cNvSpPr>
                <p:nvPr/>
              </p:nvSpPr>
              <p:spPr bwMode="auto">
                <a:xfrm>
                  <a:off x="4609984" y="5794347"/>
                  <a:ext cx="164423" cy="93732"/>
                </a:xfrm>
                <a:custGeom>
                  <a:avLst/>
                  <a:gdLst/>
                  <a:ahLst/>
                  <a:cxnLst>
                    <a:cxn ang="0">
                      <a:pos x="236" y="237"/>
                    </a:cxn>
                    <a:cxn ang="0">
                      <a:pos x="190" y="283"/>
                    </a:cxn>
                    <a:cxn ang="0">
                      <a:pos x="236" y="329"/>
                    </a:cxn>
                    <a:cxn ang="0">
                      <a:pos x="282" y="283"/>
                    </a:cxn>
                    <a:cxn ang="0">
                      <a:pos x="236" y="237"/>
                    </a:cxn>
                    <a:cxn ang="0">
                      <a:pos x="239" y="0"/>
                    </a:cxn>
                    <a:cxn ang="0">
                      <a:pos x="0" y="127"/>
                    </a:cxn>
                    <a:cxn ang="0">
                      <a:pos x="26" y="154"/>
                    </a:cxn>
                    <a:cxn ang="0">
                      <a:pos x="241" y="30"/>
                    </a:cxn>
                    <a:cxn ang="0">
                      <a:pos x="455" y="153"/>
                    </a:cxn>
                    <a:cxn ang="0">
                      <a:pos x="479" y="129"/>
                    </a:cxn>
                    <a:cxn ang="0">
                      <a:pos x="239" y="0"/>
                    </a:cxn>
                    <a:cxn ang="0">
                      <a:pos x="236" y="71"/>
                    </a:cxn>
                    <a:cxn ang="0">
                      <a:pos x="53" y="181"/>
                    </a:cxn>
                    <a:cxn ang="0">
                      <a:pos x="78" y="208"/>
                    </a:cxn>
                    <a:cxn ang="0">
                      <a:pos x="237" y="107"/>
                    </a:cxn>
                    <a:cxn ang="0">
                      <a:pos x="397" y="209"/>
                    </a:cxn>
                    <a:cxn ang="0">
                      <a:pos x="421" y="185"/>
                    </a:cxn>
                    <a:cxn ang="0">
                      <a:pos x="236" y="71"/>
                    </a:cxn>
                    <a:cxn ang="0">
                      <a:pos x="236" y="144"/>
                    </a:cxn>
                    <a:cxn ang="0">
                      <a:pos x="104" y="234"/>
                    </a:cxn>
                    <a:cxn ang="0">
                      <a:pos x="130" y="260"/>
                    </a:cxn>
                    <a:cxn ang="0">
                      <a:pos x="237" y="175"/>
                    </a:cxn>
                    <a:cxn ang="0">
                      <a:pos x="343" y="260"/>
                    </a:cxn>
                    <a:cxn ang="0">
                      <a:pos x="369" y="236"/>
                    </a:cxn>
                    <a:cxn ang="0">
                      <a:pos x="236" y="144"/>
                    </a:cxn>
                  </a:cxnLst>
                  <a:rect l="0" t="0" r="r" b="b"/>
                  <a:pathLst>
                    <a:path w="479" h="329">
                      <a:moveTo>
                        <a:pt x="236" y="237"/>
                      </a:moveTo>
                      <a:cubicBezTo>
                        <a:pt x="211" y="237"/>
                        <a:pt x="190" y="258"/>
                        <a:pt x="190" y="283"/>
                      </a:cubicBezTo>
                      <a:cubicBezTo>
                        <a:pt x="190" y="309"/>
                        <a:pt x="211" y="329"/>
                        <a:pt x="236" y="329"/>
                      </a:cubicBezTo>
                      <a:cubicBezTo>
                        <a:pt x="262" y="329"/>
                        <a:pt x="282" y="309"/>
                        <a:pt x="282" y="283"/>
                      </a:cubicBezTo>
                      <a:cubicBezTo>
                        <a:pt x="282" y="258"/>
                        <a:pt x="262" y="237"/>
                        <a:pt x="236" y="237"/>
                      </a:cubicBezTo>
                      <a:close/>
                      <a:moveTo>
                        <a:pt x="239" y="0"/>
                      </a:moveTo>
                      <a:cubicBezTo>
                        <a:pt x="140" y="0"/>
                        <a:pt x="52" y="51"/>
                        <a:pt x="0" y="127"/>
                      </a:cubicBezTo>
                      <a:cubicBezTo>
                        <a:pt x="26" y="154"/>
                        <a:pt x="26" y="154"/>
                        <a:pt x="26" y="154"/>
                      </a:cubicBezTo>
                      <a:cubicBezTo>
                        <a:pt x="71" y="79"/>
                        <a:pt x="150" y="30"/>
                        <a:pt x="241" y="30"/>
                      </a:cubicBezTo>
                      <a:cubicBezTo>
                        <a:pt x="330" y="30"/>
                        <a:pt x="409" y="79"/>
                        <a:pt x="455" y="153"/>
                      </a:cubicBezTo>
                      <a:cubicBezTo>
                        <a:pt x="479" y="129"/>
                        <a:pt x="479" y="129"/>
                        <a:pt x="479" y="129"/>
                      </a:cubicBezTo>
                      <a:cubicBezTo>
                        <a:pt x="427" y="51"/>
                        <a:pt x="339" y="0"/>
                        <a:pt x="239" y="0"/>
                      </a:cubicBezTo>
                      <a:close/>
                      <a:moveTo>
                        <a:pt x="236" y="71"/>
                      </a:moveTo>
                      <a:cubicBezTo>
                        <a:pt x="158" y="71"/>
                        <a:pt x="90" y="116"/>
                        <a:pt x="53" y="181"/>
                      </a:cubicBezTo>
                      <a:cubicBezTo>
                        <a:pt x="78" y="208"/>
                        <a:pt x="78" y="208"/>
                        <a:pt x="78" y="208"/>
                      </a:cubicBezTo>
                      <a:cubicBezTo>
                        <a:pt x="111" y="147"/>
                        <a:pt x="170" y="107"/>
                        <a:pt x="237" y="107"/>
                      </a:cubicBezTo>
                      <a:cubicBezTo>
                        <a:pt x="305" y="107"/>
                        <a:pt x="364" y="148"/>
                        <a:pt x="397" y="209"/>
                      </a:cubicBezTo>
                      <a:cubicBezTo>
                        <a:pt x="421" y="185"/>
                        <a:pt x="421" y="185"/>
                        <a:pt x="421" y="185"/>
                      </a:cubicBezTo>
                      <a:cubicBezTo>
                        <a:pt x="384" y="117"/>
                        <a:pt x="315" y="71"/>
                        <a:pt x="236" y="71"/>
                      </a:cubicBezTo>
                      <a:close/>
                      <a:moveTo>
                        <a:pt x="236" y="144"/>
                      </a:moveTo>
                      <a:cubicBezTo>
                        <a:pt x="176" y="144"/>
                        <a:pt x="125" y="182"/>
                        <a:pt x="104" y="234"/>
                      </a:cubicBezTo>
                      <a:cubicBezTo>
                        <a:pt x="130" y="260"/>
                        <a:pt x="130" y="260"/>
                        <a:pt x="130" y="260"/>
                      </a:cubicBezTo>
                      <a:cubicBezTo>
                        <a:pt x="148" y="210"/>
                        <a:pt x="189" y="175"/>
                        <a:pt x="237" y="175"/>
                      </a:cubicBezTo>
                      <a:cubicBezTo>
                        <a:pt x="284" y="175"/>
                        <a:pt x="325" y="210"/>
                        <a:pt x="343" y="260"/>
                      </a:cubicBezTo>
                      <a:cubicBezTo>
                        <a:pt x="369" y="236"/>
                        <a:pt x="369" y="236"/>
                        <a:pt x="369" y="236"/>
                      </a:cubicBezTo>
                      <a:cubicBezTo>
                        <a:pt x="349" y="182"/>
                        <a:pt x="297" y="144"/>
                        <a:pt x="236" y="144"/>
                      </a:cubicBezTo>
                      <a:close/>
                    </a:path>
                  </a:pathLst>
                </a:custGeom>
                <a:solidFill>
                  <a:srgbClr val="7F7F7F"/>
                </a:solidFill>
                <a:ln w="9525">
                  <a:noFill/>
                  <a:round/>
                  <a:headEnd/>
                  <a:tailEnd/>
                </a:ln>
                <a:effectLst/>
              </p:spPr>
              <p:txBody>
                <a:bodyPr/>
                <a:lstStyle/>
                <a:p>
                  <a:pPr>
                    <a:defRPr/>
                  </a:pPr>
                  <a:endParaRPr lang="en-US" kern="0" dirty="0">
                    <a:solidFill>
                      <a:srgbClr val="616872"/>
                    </a:solidFill>
                    <a:latin typeface="微软雅黑" panose="020B0503020204020204" pitchFamily="34" charset="-122"/>
                    <a:ea typeface="微软雅黑" panose="020B0503020204020204" pitchFamily="34" charset="-122"/>
                  </a:endParaRPr>
                </a:p>
              </p:txBody>
            </p:sp>
            <p:grpSp>
              <p:nvGrpSpPr>
                <p:cNvPr id="236" name="Group 582"/>
                <p:cNvGrpSpPr/>
                <p:nvPr/>
              </p:nvGrpSpPr>
              <p:grpSpPr>
                <a:xfrm>
                  <a:off x="4558309" y="5945023"/>
                  <a:ext cx="252719" cy="217223"/>
                  <a:chOff x="704824" y="3346888"/>
                  <a:chExt cx="576618" cy="517051"/>
                </a:xfrm>
                <a:solidFill>
                  <a:srgbClr val="7F7F7F"/>
                </a:solidFill>
              </p:grpSpPr>
              <p:sp>
                <p:nvSpPr>
                  <p:cNvPr id="238" name="Freeform 44"/>
                  <p:cNvSpPr>
                    <a:spLocks noEditPoints="1"/>
                  </p:cNvSpPr>
                  <p:nvPr/>
                </p:nvSpPr>
                <p:spPr bwMode="auto">
                  <a:xfrm>
                    <a:off x="704824" y="3346888"/>
                    <a:ext cx="576618" cy="517051"/>
                  </a:xfrm>
                  <a:custGeom>
                    <a:avLst/>
                    <a:gdLst/>
                    <a:ahLst/>
                    <a:cxnLst>
                      <a:cxn ang="0">
                        <a:pos x="159" y="5"/>
                      </a:cxn>
                      <a:cxn ang="0">
                        <a:pos x="153" y="0"/>
                      </a:cxn>
                      <a:cxn ang="0">
                        <a:pos x="137" y="0"/>
                      </a:cxn>
                      <a:cxn ang="0">
                        <a:pos x="131" y="5"/>
                      </a:cxn>
                      <a:cxn ang="0">
                        <a:pos x="131" y="15"/>
                      </a:cxn>
                      <a:cxn ang="0">
                        <a:pos x="159" y="42"/>
                      </a:cxn>
                      <a:cxn ang="0">
                        <a:pos x="159" y="5"/>
                      </a:cxn>
                      <a:cxn ang="0">
                        <a:pos x="198" y="94"/>
                      </a:cxn>
                      <a:cxn ang="0">
                        <a:pos x="109" y="5"/>
                      </a:cxn>
                      <a:cxn ang="0">
                        <a:pos x="94" y="5"/>
                      </a:cxn>
                      <a:cxn ang="0">
                        <a:pos x="5" y="94"/>
                      </a:cxn>
                      <a:cxn ang="0">
                        <a:pos x="5" y="109"/>
                      </a:cxn>
                      <a:cxn ang="0">
                        <a:pos x="12" y="112"/>
                      </a:cxn>
                      <a:cxn ang="0">
                        <a:pos x="20" y="109"/>
                      </a:cxn>
                      <a:cxn ang="0">
                        <a:pos x="101" y="28"/>
                      </a:cxn>
                      <a:cxn ang="0">
                        <a:pos x="183" y="109"/>
                      </a:cxn>
                      <a:cxn ang="0">
                        <a:pos x="198" y="109"/>
                      </a:cxn>
                      <a:cxn ang="0">
                        <a:pos x="198" y="94"/>
                      </a:cxn>
                      <a:cxn ang="0">
                        <a:pos x="28" y="112"/>
                      </a:cxn>
                      <a:cxn ang="0">
                        <a:pos x="28" y="171"/>
                      </a:cxn>
                      <a:cxn ang="0">
                        <a:pos x="38" y="181"/>
                      </a:cxn>
                      <a:cxn ang="0">
                        <a:pos x="84" y="181"/>
                      </a:cxn>
                      <a:cxn ang="0">
                        <a:pos x="84" y="127"/>
                      </a:cxn>
                      <a:cxn ang="0">
                        <a:pos x="88" y="123"/>
                      </a:cxn>
                      <a:cxn ang="0">
                        <a:pos x="114" y="123"/>
                      </a:cxn>
                      <a:cxn ang="0">
                        <a:pos x="118" y="127"/>
                      </a:cxn>
                      <a:cxn ang="0">
                        <a:pos x="118" y="181"/>
                      </a:cxn>
                      <a:cxn ang="0">
                        <a:pos x="165" y="181"/>
                      </a:cxn>
                      <a:cxn ang="0">
                        <a:pos x="175" y="171"/>
                      </a:cxn>
                      <a:cxn ang="0">
                        <a:pos x="175" y="113"/>
                      </a:cxn>
                      <a:cxn ang="0">
                        <a:pos x="101" y="39"/>
                      </a:cxn>
                      <a:cxn ang="0">
                        <a:pos x="28" y="112"/>
                      </a:cxn>
                    </a:cxnLst>
                    <a:rect l="0" t="0" r="r" b="b"/>
                    <a:pathLst>
                      <a:path w="202" h="181">
                        <a:moveTo>
                          <a:pt x="159" y="5"/>
                        </a:moveTo>
                        <a:cubicBezTo>
                          <a:pt x="159" y="2"/>
                          <a:pt x="156" y="0"/>
                          <a:pt x="153" y="0"/>
                        </a:cubicBezTo>
                        <a:cubicBezTo>
                          <a:pt x="137" y="0"/>
                          <a:pt x="137" y="0"/>
                          <a:pt x="137" y="0"/>
                        </a:cubicBezTo>
                        <a:cubicBezTo>
                          <a:pt x="134" y="0"/>
                          <a:pt x="131" y="2"/>
                          <a:pt x="131" y="5"/>
                        </a:cubicBezTo>
                        <a:cubicBezTo>
                          <a:pt x="131" y="15"/>
                          <a:pt x="131" y="15"/>
                          <a:pt x="131" y="15"/>
                        </a:cubicBezTo>
                        <a:cubicBezTo>
                          <a:pt x="159" y="42"/>
                          <a:pt x="159" y="42"/>
                          <a:pt x="159" y="42"/>
                        </a:cubicBezTo>
                        <a:lnTo>
                          <a:pt x="159" y="5"/>
                        </a:lnTo>
                        <a:close/>
                        <a:moveTo>
                          <a:pt x="198" y="94"/>
                        </a:moveTo>
                        <a:cubicBezTo>
                          <a:pt x="109" y="5"/>
                          <a:pt x="109" y="5"/>
                          <a:pt x="109" y="5"/>
                        </a:cubicBezTo>
                        <a:cubicBezTo>
                          <a:pt x="105" y="0"/>
                          <a:pt x="98" y="0"/>
                          <a:pt x="94" y="5"/>
                        </a:cubicBezTo>
                        <a:cubicBezTo>
                          <a:pt x="5" y="94"/>
                          <a:pt x="5" y="94"/>
                          <a:pt x="5" y="94"/>
                        </a:cubicBezTo>
                        <a:cubicBezTo>
                          <a:pt x="0" y="98"/>
                          <a:pt x="0" y="105"/>
                          <a:pt x="5" y="109"/>
                        </a:cubicBezTo>
                        <a:cubicBezTo>
                          <a:pt x="7" y="111"/>
                          <a:pt x="9" y="112"/>
                          <a:pt x="12" y="112"/>
                        </a:cubicBezTo>
                        <a:cubicBezTo>
                          <a:pt x="15" y="112"/>
                          <a:pt x="18" y="111"/>
                          <a:pt x="20" y="109"/>
                        </a:cubicBezTo>
                        <a:cubicBezTo>
                          <a:pt x="101" y="28"/>
                          <a:pt x="101" y="28"/>
                          <a:pt x="101" y="28"/>
                        </a:cubicBezTo>
                        <a:cubicBezTo>
                          <a:pt x="183" y="109"/>
                          <a:pt x="183" y="109"/>
                          <a:pt x="183" y="109"/>
                        </a:cubicBezTo>
                        <a:cubicBezTo>
                          <a:pt x="187" y="113"/>
                          <a:pt x="194" y="113"/>
                          <a:pt x="198" y="109"/>
                        </a:cubicBezTo>
                        <a:cubicBezTo>
                          <a:pt x="202" y="105"/>
                          <a:pt x="202" y="98"/>
                          <a:pt x="198" y="94"/>
                        </a:cubicBezTo>
                        <a:close/>
                        <a:moveTo>
                          <a:pt x="28" y="112"/>
                        </a:moveTo>
                        <a:cubicBezTo>
                          <a:pt x="28" y="171"/>
                          <a:pt x="28" y="171"/>
                          <a:pt x="28" y="171"/>
                        </a:cubicBezTo>
                        <a:cubicBezTo>
                          <a:pt x="28" y="177"/>
                          <a:pt x="33" y="181"/>
                          <a:pt x="38" y="181"/>
                        </a:cubicBezTo>
                        <a:cubicBezTo>
                          <a:pt x="84" y="181"/>
                          <a:pt x="84" y="181"/>
                          <a:pt x="84" y="181"/>
                        </a:cubicBezTo>
                        <a:cubicBezTo>
                          <a:pt x="84" y="127"/>
                          <a:pt x="84" y="127"/>
                          <a:pt x="84" y="127"/>
                        </a:cubicBezTo>
                        <a:cubicBezTo>
                          <a:pt x="84" y="125"/>
                          <a:pt x="86" y="123"/>
                          <a:pt x="88" y="123"/>
                        </a:cubicBezTo>
                        <a:cubicBezTo>
                          <a:pt x="114" y="123"/>
                          <a:pt x="114" y="123"/>
                          <a:pt x="114" y="123"/>
                        </a:cubicBezTo>
                        <a:cubicBezTo>
                          <a:pt x="116" y="123"/>
                          <a:pt x="118" y="125"/>
                          <a:pt x="118" y="127"/>
                        </a:cubicBezTo>
                        <a:cubicBezTo>
                          <a:pt x="118" y="181"/>
                          <a:pt x="118" y="181"/>
                          <a:pt x="118" y="181"/>
                        </a:cubicBezTo>
                        <a:cubicBezTo>
                          <a:pt x="165" y="181"/>
                          <a:pt x="165" y="181"/>
                          <a:pt x="165" y="181"/>
                        </a:cubicBezTo>
                        <a:cubicBezTo>
                          <a:pt x="171" y="181"/>
                          <a:pt x="175" y="177"/>
                          <a:pt x="175" y="171"/>
                        </a:cubicBezTo>
                        <a:cubicBezTo>
                          <a:pt x="175" y="113"/>
                          <a:pt x="175" y="113"/>
                          <a:pt x="175" y="113"/>
                        </a:cubicBezTo>
                        <a:cubicBezTo>
                          <a:pt x="101" y="39"/>
                          <a:pt x="101" y="39"/>
                          <a:pt x="101" y="39"/>
                        </a:cubicBezTo>
                        <a:lnTo>
                          <a:pt x="28" y="112"/>
                        </a:lnTo>
                        <a:close/>
                      </a:path>
                    </a:pathLst>
                  </a:custGeom>
                  <a:grpFill/>
                  <a:ln w="9525">
                    <a:noFill/>
                    <a:round/>
                    <a:headEnd/>
                    <a:tailEnd/>
                  </a:ln>
                  <a:effectLst/>
                </p:spPr>
                <p:txBody>
                  <a:bodyPr/>
                  <a:lstStyle/>
                  <a:p>
                    <a:pPr>
                      <a:defRPr/>
                    </a:pPr>
                    <a:endParaRPr lang="en-US" kern="0" dirty="0">
                      <a:solidFill>
                        <a:srgbClr val="616872"/>
                      </a:solidFill>
                      <a:latin typeface="微软雅黑" panose="020B0503020204020204" pitchFamily="34" charset="-122"/>
                      <a:ea typeface="微软雅黑" panose="020B0503020204020204" pitchFamily="34" charset="-122"/>
                    </a:endParaRPr>
                  </a:p>
                </p:txBody>
              </p:sp>
              <p:sp>
                <p:nvSpPr>
                  <p:cNvPr id="239" name="Rectangle 585"/>
                  <p:cNvSpPr/>
                  <p:nvPr/>
                </p:nvSpPr>
                <p:spPr>
                  <a:xfrm>
                    <a:off x="941867" y="3647043"/>
                    <a:ext cx="137633" cy="216896"/>
                  </a:xfrm>
                  <a:prstGeom prst="rect">
                    <a:avLst/>
                  </a:prstGeom>
                  <a:grpFill/>
                  <a:ln w="9525" cap="flat" cmpd="sng" algn="ctr">
                    <a:noFill/>
                    <a:prstDash val="solid"/>
                  </a:ln>
                  <a:effectLst/>
                </p:spPr>
                <p:txBody>
                  <a:bodyPr anchor="ctr"/>
                  <a:lstStyle/>
                  <a:p>
                    <a:pPr algn="ctr">
                      <a:defRPr/>
                    </a:pPr>
                    <a:endParaRPr lang="en-US" kern="0" dirty="0">
                      <a:solidFill>
                        <a:srgbClr val="616872"/>
                      </a:solidFill>
                      <a:latin typeface="微软雅黑" panose="020B0503020204020204" pitchFamily="34" charset="-122"/>
                      <a:ea typeface="微软雅黑" panose="020B0503020204020204" pitchFamily="34" charset="-122"/>
                    </a:endParaRPr>
                  </a:p>
                </p:txBody>
              </p:sp>
            </p:grpSp>
            <p:sp>
              <p:nvSpPr>
                <p:cNvPr id="237" name="Freeform 93"/>
                <p:cNvSpPr>
                  <a:spLocks noEditPoints="1"/>
                </p:cNvSpPr>
                <p:nvPr/>
              </p:nvSpPr>
              <p:spPr bwMode="auto">
                <a:xfrm>
                  <a:off x="4647016" y="6035166"/>
                  <a:ext cx="79990" cy="103826"/>
                </a:xfrm>
                <a:custGeom>
                  <a:avLst/>
                  <a:gdLst/>
                  <a:ahLst/>
                  <a:cxnLst>
                    <a:cxn ang="0">
                      <a:pos x="54" y="54"/>
                    </a:cxn>
                    <a:cxn ang="0">
                      <a:pos x="81" y="27"/>
                    </a:cxn>
                    <a:cxn ang="0">
                      <a:pos x="107" y="54"/>
                    </a:cxn>
                    <a:cxn ang="0">
                      <a:pos x="107" y="75"/>
                    </a:cxn>
                    <a:cxn ang="0">
                      <a:pos x="135" y="75"/>
                    </a:cxn>
                    <a:cxn ang="0">
                      <a:pos x="135" y="54"/>
                    </a:cxn>
                    <a:cxn ang="0">
                      <a:pos x="81" y="0"/>
                    </a:cxn>
                    <a:cxn ang="0">
                      <a:pos x="27" y="54"/>
                    </a:cxn>
                    <a:cxn ang="0">
                      <a:pos x="27" y="75"/>
                    </a:cxn>
                    <a:cxn ang="0">
                      <a:pos x="54" y="75"/>
                    </a:cxn>
                    <a:cxn ang="0">
                      <a:pos x="54" y="54"/>
                    </a:cxn>
                    <a:cxn ang="0">
                      <a:pos x="145" y="87"/>
                    </a:cxn>
                    <a:cxn ang="0">
                      <a:pos x="17" y="87"/>
                    </a:cxn>
                    <a:cxn ang="0">
                      <a:pos x="0" y="104"/>
                    </a:cxn>
                    <a:cxn ang="0">
                      <a:pos x="0" y="206"/>
                    </a:cxn>
                    <a:cxn ang="0">
                      <a:pos x="17" y="222"/>
                    </a:cxn>
                    <a:cxn ang="0">
                      <a:pos x="145" y="222"/>
                    </a:cxn>
                    <a:cxn ang="0">
                      <a:pos x="161" y="206"/>
                    </a:cxn>
                    <a:cxn ang="0">
                      <a:pos x="161" y="104"/>
                    </a:cxn>
                    <a:cxn ang="0">
                      <a:pos x="145" y="87"/>
                    </a:cxn>
                    <a:cxn ang="0">
                      <a:pos x="95" y="170"/>
                    </a:cxn>
                    <a:cxn ang="0">
                      <a:pos x="81" y="182"/>
                    </a:cxn>
                    <a:cxn ang="0">
                      <a:pos x="67" y="170"/>
                    </a:cxn>
                    <a:cxn ang="0">
                      <a:pos x="67" y="131"/>
                    </a:cxn>
                    <a:cxn ang="0">
                      <a:pos x="81" y="118"/>
                    </a:cxn>
                    <a:cxn ang="0">
                      <a:pos x="95" y="131"/>
                    </a:cxn>
                    <a:cxn ang="0">
                      <a:pos x="95" y="170"/>
                    </a:cxn>
                  </a:cxnLst>
                  <a:rect l="0" t="0" r="r" b="b"/>
                  <a:pathLst>
                    <a:path w="161" h="222">
                      <a:moveTo>
                        <a:pt x="54" y="54"/>
                      </a:moveTo>
                      <a:cubicBezTo>
                        <a:pt x="54" y="39"/>
                        <a:pt x="66" y="27"/>
                        <a:pt x="81" y="27"/>
                      </a:cubicBezTo>
                      <a:cubicBezTo>
                        <a:pt x="95" y="27"/>
                        <a:pt x="107" y="39"/>
                        <a:pt x="107" y="54"/>
                      </a:cubicBezTo>
                      <a:cubicBezTo>
                        <a:pt x="107" y="75"/>
                        <a:pt x="107" y="75"/>
                        <a:pt x="107" y="75"/>
                      </a:cubicBezTo>
                      <a:cubicBezTo>
                        <a:pt x="135" y="75"/>
                        <a:pt x="135" y="75"/>
                        <a:pt x="135" y="75"/>
                      </a:cubicBezTo>
                      <a:cubicBezTo>
                        <a:pt x="135" y="54"/>
                        <a:pt x="135" y="54"/>
                        <a:pt x="135" y="54"/>
                      </a:cubicBezTo>
                      <a:cubicBezTo>
                        <a:pt x="135" y="24"/>
                        <a:pt x="111" y="0"/>
                        <a:pt x="81" y="0"/>
                      </a:cubicBezTo>
                      <a:cubicBezTo>
                        <a:pt x="51" y="0"/>
                        <a:pt x="27" y="24"/>
                        <a:pt x="27" y="54"/>
                      </a:cubicBezTo>
                      <a:cubicBezTo>
                        <a:pt x="27" y="75"/>
                        <a:pt x="27" y="75"/>
                        <a:pt x="27" y="75"/>
                      </a:cubicBezTo>
                      <a:cubicBezTo>
                        <a:pt x="54" y="75"/>
                        <a:pt x="54" y="75"/>
                        <a:pt x="54" y="75"/>
                      </a:cubicBezTo>
                      <a:lnTo>
                        <a:pt x="54" y="54"/>
                      </a:lnTo>
                      <a:close/>
                      <a:moveTo>
                        <a:pt x="145" y="87"/>
                      </a:moveTo>
                      <a:cubicBezTo>
                        <a:pt x="17" y="87"/>
                        <a:pt x="17" y="87"/>
                        <a:pt x="17" y="87"/>
                      </a:cubicBezTo>
                      <a:cubicBezTo>
                        <a:pt x="8" y="87"/>
                        <a:pt x="0" y="95"/>
                        <a:pt x="0" y="104"/>
                      </a:cubicBezTo>
                      <a:cubicBezTo>
                        <a:pt x="0" y="206"/>
                        <a:pt x="0" y="206"/>
                        <a:pt x="0" y="206"/>
                      </a:cubicBezTo>
                      <a:cubicBezTo>
                        <a:pt x="0" y="215"/>
                        <a:pt x="8" y="222"/>
                        <a:pt x="17" y="222"/>
                      </a:cubicBezTo>
                      <a:cubicBezTo>
                        <a:pt x="145" y="222"/>
                        <a:pt x="145" y="222"/>
                        <a:pt x="145" y="222"/>
                      </a:cubicBezTo>
                      <a:cubicBezTo>
                        <a:pt x="154" y="222"/>
                        <a:pt x="161" y="215"/>
                        <a:pt x="161" y="206"/>
                      </a:cubicBezTo>
                      <a:cubicBezTo>
                        <a:pt x="161" y="104"/>
                        <a:pt x="161" y="104"/>
                        <a:pt x="161" y="104"/>
                      </a:cubicBezTo>
                      <a:cubicBezTo>
                        <a:pt x="161" y="95"/>
                        <a:pt x="154" y="87"/>
                        <a:pt x="145" y="87"/>
                      </a:cubicBezTo>
                      <a:close/>
                      <a:moveTo>
                        <a:pt x="95" y="170"/>
                      </a:moveTo>
                      <a:cubicBezTo>
                        <a:pt x="95" y="177"/>
                        <a:pt x="88" y="182"/>
                        <a:pt x="81" y="182"/>
                      </a:cubicBezTo>
                      <a:cubicBezTo>
                        <a:pt x="73" y="182"/>
                        <a:pt x="67" y="177"/>
                        <a:pt x="67" y="170"/>
                      </a:cubicBezTo>
                      <a:cubicBezTo>
                        <a:pt x="67" y="131"/>
                        <a:pt x="67" y="131"/>
                        <a:pt x="67" y="131"/>
                      </a:cubicBezTo>
                      <a:cubicBezTo>
                        <a:pt x="67" y="124"/>
                        <a:pt x="73" y="118"/>
                        <a:pt x="81" y="118"/>
                      </a:cubicBezTo>
                      <a:cubicBezTo>
                        <a:pt x="88" y="118"/>
                        <a:pt x="95" y="124"/>
                        <a:pt x="95" y="131"/>
                      </a:cubicBezTo>
                      <a:lnTo>
                        <a:pt x="95" y="170"/>
                      </a:lnTo>
                      <a:close/>
                    </a:path>
                  </a:pathLst>
                </a:custGeom>
                <a:solidFill>
                  <a:srgbClr val="FFFFFF"/>
                </a:solidFill>
                <a:ln w="9525">
                  <a:noFill/>
                  <a:round/>
                  <a:headEnd/>
                  <a:tailEnd/>
                </a:ln>
                <a:effectLst/>
              </p:spPr>
              <p:txBody>
                <a:bodyPr/>
                <a:lstStyle/>
                <a:p>
                  <a:pPr>
                    <a:defRPr/>
                  </a:pPr>
                  <a:endParaRPr lang="en-US" kern="0" dirty="0">
                    <a:solidFill>
                      <a:srgbClr val="616872"/>
                    </a:solidFill>
                    <a:latin typeface="微软雅黑" panose="020B0503020204020204" pitchFamily="34" charset="-122"/>
                    <a:ea typeface="微软雅黑" panose="020B0503020204020204" pitchFamily="34" charset="-122"/>
                  </a:endParaRPr>
                </a:p>
              </p:txBody>
            </p:sp>
          </p:grpSp>
          <p:grpSp>
            <p:nvGrpSpPr>
              <p:cNvPr id="109" name="Group 417"/>
              <p:cNvGrpSpPr>
                <a:grpSpLocks/>
              </p:cNvGrpSpPr>
              <p:nvPr/>
            </p:nvGrpSpPr>
            <p:grpSpPr bwMode="auto">
              <a:xfrm>
                <a:off x="1212969" y="3418289"/>
                <a:ext cx="490943" cy="470598"/>
                <a:chOff x="5608356" y="5758296"/>
                <a:chExt cx="490943" cy="470598"/>
              </a:xfrm>
            </p:grpSpPr>
            <p:sp>
              <p:nvSpPr>
                <p:cNvPr id="231" name="Oval 577"/>
                <p:cNvSpPr/>
                <p:nvPr/>
              </p:nvSpPr>
              <p:spPr>
                <a:xfrm>
                  <a:off x="5608346" y="5758661"/>
                  <a:ext cx="490309" cy="470103"/>
                </a:xfrm>
                <a:prstGeom prst="ellipse">
                  <a:avLst/>
                </a:prstGeom>
                <a:solidFill>
                  <a:schemeClr val="bg1">
                    <a:lumMod val="95000"/>
                  </a:schemeClr>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32" name="Freeform 27"/>
                <p:cNvSpPr>
                  <a:spLocks noEditPoints="1"/>
                </p:cNvSpPr>
                <p:nvPr/>
              </p:nvSpPr>
              <p:spPr bwMode="auto">
                <a:xfrm>
                  <a:off x="5769807" y="5794712"/>
                  <a:ext cx="164423" cy="93732"/>
                </a:xfrm>
                <a:custGeom>
                  <a:avLst/>
                  <a:gdLst/>
                  <a:ahLst/>
                  <a:cxnLst>
                    <a:cxn ang="0">
                      <a:pos x="236" y="237"/>
                    </a:cxn>
                    <a:cxn ang="0">
                      <a:pos x="190" y="283"/>
                    </a:cxn>
                    <a:cxn ang="0">
                      <a:pos x="236" y="329"/>
                    </a:cxn>
                    <a:cxn ang="0">
                      <a:pos x="282" y="283"/>
                    </a:cxn>
                    <a:cxn ang="0">
                      <a:pos x="236" y="237"/>
                    </a:cxn>
                    <a:cxn ang="0">
                      <a:pos x="239" y="0"/>
                    </a:cxn>
                    <a:cxn ang="0">
                      <a:pos x="0" y="127"/>
                    </a:cxn>
                    <a:cxn ang="0">
                      <a:pos x="26" y="154"/>
                    </a:cxn>
                    <a:cxn ang="0">
                      <a:pos x="241" y="30"/>
                    </a:cxn>
                    <a:cxn ang="0">
                      <a:pos x="455" y="153"/>
                    </a:cxn>
                    <a:cxn ang="0">
                      <a:pos x="479" y="129"/>
                    </a:cxn>
                    <a:cxn ang="0">
                      <a:pos x="239" y="0"/>
                    </a:cxn>
                    <a:cxn ang="0">
                      <a:pos x="236" y="71"/>
                    </a:cxn>
                    <a:cxn ang="0">
                      <a:pos x="53" y="181"/>
                    </a:cxn>
                    <a:cxn ang="0">
                      <a:pos x="78" y="208"/>
                    </a:cxn>
                    <a:cxn ang="0">
                      <a:pos x="237" y="107"/>
                    </a:cxn>
                    <a:cxn ang="0">
                      <a:pos x="397" y="209"/>
                    </a:cxn>
                    <a:cxn ang="0">
                      <a:pos x="421" y="185"/>
                    </a:cxn>
                    <a:cxn ang="0">
                      <a:pos x="236" y="71"/>
                    </a:cxn>
                    <a:cxn ang="0">
                      <a:pos x="236" y="144"/>
                    </a:cxn>
                    <a:cxn ang="0">
                      <a:pos x="104" y="234"/>
                    </a:cxn>
                    <a:cxn ang="0">
                      <a:pos x="130" y="260"/>
                    </a:cxn>
                    <a:cxn ang="0">
                      <a:pos x="237" y="175"/>
                    </a:cxn>
                    <a:cxn ang="0">
                      <a:pos x="343" y="260"/>
                    </a:cxn>
                    <a:cxn ang="0">
                      <a:pos x="369" y="236"/>
                    </a:cxn>
                    <a:cxn ang="0">
                      <a:pos x="236" y="144"/>
                    </a:cxn>
                  </a:cxnLst>
                  <a:rect l="0" t="0" r="r" b="b"/>
                  <a:pathLst>
                    <a:path w="479" h="329">
                      <a:moveTo>
                        <a:pt x="236" y="237"/>
                      </a:moveTo>
                      <a:cubicBezTo>
                        <a:pt x="211" y="237"/>
                        <a:pt x="190" y="258"/>
                        <a:pt x="190" y="283"/>
                      </a:cubicBezTo>
                      <a:cubicBezTo>
                        <a:pt x="190" y="309"/>
                        <a:pt x="211" y="329"/>
                        <a:pt x="236" y="329"/>
                      </a:cubicBezTo>
                      <a:cubicBezTo>
                        <a:pt x="262" y="329"/>
                        <a:pt x="282" y="309"/>
                        <a:pt x="282" y="283"/>
                      </a:cubicBezTo>
                      <a:cubicBezTo>
                        <a:pt x="282" y="258"/>
                        <a:pt x="262" y="237"/>
                        <a:pt x="236" y="237"/>
                      </a:cubicBezTo>
                      <a:close/>
                      <a:moveTo>
                        <a:pt x="239" y="0"/>
                      </a:moveTo>
                      <a:cubicBezTo>
                        <a:pt x="140" y="0"/>
                        <a:pt x="52" y="51"/>
                        <a:pt x="0" y="127"/>
                      </a:cubicBezTo>
                      <a:cubicBezTo>
                        <a:pt x="26" y="154"/>
                        <a:pt x="26" y="154"/>
                        <a:pt x="26" y="154"/>
                      </a:cubicBezTo>
                      <a:cubicBezTo>
                        <a:pt x="71" y="79"/>
                        <a:pt x="150" y="30"/>
                        <a:pt x="241" y="30"/>
                      </a:cubicBezTo>
                      <a:cubicBezTo>
                        <a:pt x="330" y="30"/>
                        <a:pt x="409" y="79"/>
                        <a:pt x="455" y="153"/>
                      </a:cubicBezTo>
                      <a:cubicBezTo>
                        <a:pt x="479" y="129"/>
                        <a:pt x="479" y="129"/>
                        <a:pt x="479" y="129"/>
                      </a:cubicBezTo>
                      <a:cubicBezTo>
                        <a:pt x="427" y="51"/>
                        <a:pt x="339" y="0"/>
                        <a:pt x="239" y="0"/>
                      </a:cubicBezTo>
                      <a:close/>
                      <a:moveTo>
                        <a:pt x="236" y="71"/>
                      </a:moveTo>
                      <a:cubicBezTo>
                        <a:pt x="158" y="71"/>
                        <a:pt x="90" y="116"/>
                        <a:pt x="53" y="181"/>
                      </a:cubicBezTo>
                      <a:cubicBezTo>
                        <a:pt x="78" y="208"/>
                        <a:pt x="78" y="208"/>
                        <a:pt x="78" y="208"/>
                      </a:cubicBezTo>
                      <a:cubicBezTo>
                        <a:pt x="111" y="147"/>
                        <a:pt x="170" y="107"/>
                        <a:pt x="237" y="107"/>
                      </a:cubicBezTo>
                      <a:cubicBezTo>
                        <a:pt x="305" y="107"/>
                        <a:pt x="364" y="148"/>
                        <a:pt x="397" y="209"/>
                      </a:cubicBezTo>
                      <a:cubicBezTo>
                        <a:pt x="421" y="185"/>
                        <a:pt x="421" y="185"/>
                        <a:pt x="421" y="185"/>
                      </a:cubicBezTo>
                      <a:cubicBezTo>
                        <a:pt x="384" y="117"/>
                        <a:pt x="315" y="71"/>
                        <a:pt x="236" y="71"/>
                      </a:cubicBezTo>
                      <a:close/>
                      <a:moveTo>
                        <a:pt x="236" y="144"/>
                      </a:moveTo>
                      <a:cubicBezTo>
                        <a:pt x="176" y="144"/>
                        <a:pt x="125" y="182"/>
                        <a:pt x="104" y="234"/>
                      </a:cubicBezTo>
                      <a:cubicBezTo>
                        <a:pt x="130" y="260"/>
                        <a:pt x="130" y="260"/>
                        <a:pt x="130" y="260"/>
                      </a:cubicBezTo>
                      <a:cubicBezTo>
                        <a:pt x="148" y="210"/>
                        <a:pt x="189" y="175"/>
                        <a:pt x="237" y="175"/>
                      </a:cubicBezTo>
                      <a:cubicBezTo>
                        <a:pt x="284" y="175"/>
                        <a:pt x="325" y="210"/>
                        <a:pt x="343" y="260"/>
                      </a:cubicBezTo>
                      <a:cubicBezTo>
                        <a:pt x="369" y="236"/>
                        <a:pt x="369" y="236"/>
                        <a:pt x="369" y="236"/>
                      </a:cubicBezTo>
                      <a:cubicBezTo>
                        <a:pt x="349" y="182"/>
                        <a:pt x="297" y="144"/>
                        <a:pt x="236" y="144"/>
                      </a:cubicBezTo>
                      <a:close/>
                    </a:path>
                  </a:pathLst>
                </a:custGeom>
                <a:solidFill>
                  <a:srgbClr val="7F7F7F"/>
                </a:solidFill>
                <a:ln w="9525">
                  <a:noFill/>
                  <a:round/>
                  <a:headEnd/>
                  <a:tailEnd/>
                </a:ln>
                <a:effectLst/>
              </p:spPr>
              <p:txBody>
                <a:bodyPr/>
                <a:lstStyle/>
                <a:p>
                  <a:pPr>
                    <a:defRPr/>
                  </a:pPr>
                  <a:endParaRPr lang="en-US" kern="0" dirty="0">
                    <a:solidFill>
                      <a:srgbClr val="616872"/>
                    </a:solidFill>
                    <a:latin typeface="微软雅黑" panose="020B0503020204020204" pitchFamily="34" charset="-122"/>
                    <a:ea typeface="微软雅黑" panose="020B0503020204020204" pitchFamily="34" charset="-122"/>
                  </a:endParaRPr>
                </a:p>
              </p:txBody>
            </p:sp>
            <p:sp>
              <p:nvSpPr>
                <p:cNvPr id="233" name="Freeform 7"/>
                <p:cNvSpPr>
                  <a:spLocks noEditPoints="1"/>
                </p:cNvSpPr>
                <p:nvPr/>
              </p:nvSpPr>
              <p:spPr bwMode="auto">
                <a:xfrm>
                  <a:off x="5727480" y="5943501"/>
                  <a:ext cx="249415" cy="178075"/>
                </a:xfrm>
                <a:custGeom>
                  <a:avLst/>
                  <a:gdLst>
                    <a:gd name="T0" fmla="*/ 2147483647 w 851"/>
                    <a:gd name="T1" fmla="*/ 0 h 635"/>
                    <a:gd name="T2" fmla="*/ 0 w 851"/>
                    <a:gd name="T3" fmla="*/ 2147483647 h 635"/>
                    <a:gd name="T4" fmla="*/ 2147483647 w 851"/>
                    <a:gd name="T5" fmla="*/ 2147483647 h 635"/>
                    <a:gd name="T6" fmla="*/ 2147483647 w 851"/>
                    <a:gd name="T7" fmla="*/ 2147483647 h 635"/>
                    <a:gd name="T8" fmla="*/ 2147483647 w 851"/>
                    <a:gd name="T9" fmla="*/ 2147483647 h 635"/>
                    <a:gd name="T10" fmla="*/ 2147483647 w 851"/>
                    <a:gd name="T11" fmla="*/ 2147483647 h 635"/>
                    <a:gd name="T12" fmla="*/ 2147483647 w 851"/>
                    <a:gd name="T13" fmla="*/ 2147483647 h 635"/>
                    <a:gd name="T14" fmla="*/ 2147483647 w 851"/>
                    <a:gd name="T15" fmla="*/ 2147483647 h 635"/>
                    <a:gd name="T16" fmla="*/ 2147483647 w 851"/>
                    <a:gd name="T17" fmla="*/ 2147483647 h 635"/>
                    <a:gd name="T18" fmla="*/ 2147483647 w 851"/>
                    <a:gd name="T19" fmla="*/ 2147483647 h 635"/>
                    <a:gd name="T20" fmla="*/ 2147483647 w 851"/>
                    <a:gd name="T21" fmla="*/ 2147483647 h 635"/>
                    <a:gd name="T22" fmla="*/ 2147483647 w 851"/>
                    <a:gd name="T23" fmla="*/ 2147483647 h 635"/>
                    <a:gd name="T24" fmla="*/ 2147483647 w 851"/>
                    <a:gd name="T25" fmla="*/ 2147483647 h 635"/>
                    <a:gd name="T26" fmla="*/ 2147483647 w 851"/>
                    <a:gd name="T27" fmla="*/ 2147483647 h 635"/>
                    <a:gd name="T28" fmla="*/ 2147483647 w 851"/>
                    <a:gd name="T29" fmla="*/ 2147483647 h 635"/>
                    <a:gd name="T30" fmla="*/ 2147483647 w 851"/>
                    <a:gd name="T31" fmla="*/ 2147483647 h 635"/>
                    <a:gd name="T32" fmla="*/ 2147483647 w 851"/>
                    <a:gd name="T33" fmla="*/ 2147483647 h 635"/>
                    <a:gd name="T34" fmla="*/ 2147483647 w 851"/>
                    <a:gd name="T35" fmla="*/ 2147483647 h 635"/>
                    <a:gd name="T36" fmla="*/ 2147483647 w 851"/>
                    <a:gd name="T37" fmla="*/ 2147483647 h 635"/>
                    <a:gd name="T38" fmla="*/ 2147483647 w 851"/>
                    <a:gd name="T39" fmla="*/ 2147483647 h 635"/>
                    <a:gd name="T40" fmla="*/ 2147483647 w 851"/>
                    <a:gd name="T41" fmla="*/ 2147483647 h 635"/>
                    <a:gd name="T42" fmla="*/ 2147483647 w 851"/>
                    <a:gd name="T43" fmla="*/ 2147483647 h 635"/>
                    <a:gd name="T44" fmla="*/ 2147483647 w 851"/>
                    <a:gd name="T45" fmla="*/ 2147483647 h 635"/>
                    <a:gd name="T46" fmla="*/ 2147483647 w 851"/>
                    <a:gd name="T47" fmla="*/ 2147483647 h 635"/>
                    <a:gd name="T48" fmla="*/ 2147483647 w 851"/>
                    <a:gd name="T49" fmla="*/ 2147483647 h 635"/>
                    <a:gd name="T50" fmla="*/ 2147483647 w 851"/>
                    <a:gd name="T51" fmla="*/ 2147483647 h 635"/>
                    <a:gd name="T52" fmla="*/ 2147483647 w 851"/>
                    <a:gd name="T53" fmla="*/ 2147483647 h 635"/>
                    <a:gd name="T54" fmla="*/ 2147483647 w 851"/>
                    <a:gd name="T55" fmla="*/ 2147483647 h 635"/>
                    <a:gd name="T56" fmla="*/ 2147483647 w 851"/>
                    <a:gd name="T57" fmla="*/ 2147483647 h 635"/>
                    <a:gd name="T58" fmla="*/ 2147483647 w 851"/>
                    <a:gd name="T59" fmla="*/ 2147483647 h 635"/>
                    <a:gd name="T60" fmla="*/ 2147483647 w 851"/>
                    <a:gd name="T61" fmla="*/ 2147483647 h 635"/>
                    <a:gd name="T62" fmla="*/ 2147483647 w 851"/>
                    <a:gd name="T63" fmla="*/ 2147483647 h 6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51"/>
                    <a:gd name="T97" fmla="*/ 0 h 635"/>
                    <a:gd name="T98" fmla="*/ 851 w 851"/>
                    <a:gd name="T99" fmla="*/ 635 h 63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51" h="635">
                      <a:moveTo>
                        <a:pt x="805" y="0"/>
                      </a:moveTo>
                      <a:cubicBezTo>
                        <a:pt x="47" y="0"/>
                        <a:pt x="47" y="0"/>
                        <a:pt x="47" y="0"/>
                      </a:cubicBezTo>
                      <a:cubicBezTo>
                        <a:pt x="21" y="0"/>
                        <a:pt x="0" y="21"/>
                        <a:pt x="0" y="46"/>
                      </a:cubicBezTo>
                      <a:cubicBezTo>
                        <a:pt x="0" y="588"/>
                        <a:pt x="0" y="588"/>
                        <a:pt x="0" y="588"/>
                      </a:cubicBezTo>
                      <a:cubicBezTo>
                        <a:pt x="0" y="614"/>
                        <a:pt x="21" y="635"/>
                        <a:pt x="47" y="635"/>
                      </a:cubicBezTo>
                      <a:cubicBezTo>
                        <a:pt x="805" y="635"/>
                        <a:pt x="805" y="635"/>
                        <a:pt x="805" y="635"/>
                      </a:cubicBezTo>
                      <a:cubicBezTo>
                        <a:pt x="830" y="635"/>
                        <a:pt x="851" y="614"/>
                        <a:pt x="851" y="588"/>
                      </a:cubicBezTo>
                      <a:cubicBezTo>
                        <a:pt x="851" y="46"/>
                        <a:pt x="851" y="46"/>
                        <a:pt x="851" y="46"/>
                      </a:cubicBezTo>
                      <a:cubicBezTo>
                        <a:pt x="851" y="21"/>
                        <a:pt x="830" y="0"/>
                        <a:pt x="805" y="0"/>
                      </a:cubicBezTo>
                      <a:close/>
                      <a:moveTo>
                        <a:pt x="159" y="604"/>
                      </a:moveTo>
                      <a:cubicBezTo>
                        <a:pt x="81" y="604"/>
                        <a:pt x="81" y="604"/>
                        <a:pt x="81" y="604"/>
                      </a:cubicBezTo>
                      <a:cubicBezTo>
                        <a:pt x="76" y="604"/>
                        <a:pt x="72" y="601"/>
                        <a:pt x="72" y="597"/>
                      </a:cubicBezTo>
                      <a:cubicBezTo>
                        <a:pt x="72" y="593"/>
                        <a:pt x="76" y="590"/>
                        <a:pt x="81" y="590"/>
                      </a:cubicBezTo>
                      <a:cubicBezTo>
                        <a:pt x="159" y="590"/>
                        <a:pt x="159" y="590"/>
                        <a:pt x="159" y="590"/>
                      </a:cubicBezTo>
                      <a:cubicBezTo>
                        <a:pt x="164" y="590"/>
                        <a:pt x="168" y="593"/>
                        <a:pt x="168" y="597"/>
                      </a:cubicBezTo>
                      <a:cubicBezTo>
                        <a:pt x="168" y="601"/>
                        <a:pt x="164" y="604"/>
                        <a:pt x="159" y="604"/>
                      </a:cubicBezTo>
                      <a:close/>
                      <a:moveTo>
                        <a:pt x="159" y="579"/>
                      </a:moveTo>
                      <a:cubicBezTo>
                        <a:pt x="81" y="579"/>
                        <a:pt x="81" y="579"/>
                        <a:pt x="81" y="579"/>
                      </a:cubicBezTo>
                      <a:cubicBezTo>
                        <a:pt x="76" y="579"/>
                        <a:pt x="72" y="576"/>
                        <a:pt x="72" y="572"/>
                      </a:cubicBezTo>
                      <a:cubicBezTo>
                        <a:pt x="72" y="568"/>
                        <a:pt x="76" y="565"/>
                        <a:pt x="81" y="565"/>
                      </a:cubicBezTo>
                      <a:cubicBezTo>
                        <a:pt x="159" y="565"/>
                        <a:pt x="159" y="565"/>
                        <a:pt x="159" y="565"/>
                      </a:cubicBezTo>
                      <a:cubicBezTo>
                        <a:pt x="164" y="565"/>
                        <a:pt x="168" y="568"/>
                        <a:pt x="168" y="572"/>
                      </a:cubicBezTo>
                      <a:cubicBezTo>
                        <a:pt x="168" y="576"/>
                        <a:pt x="164" y="579"/>
                        <a:pt x="159" y="579"/>
                      </a:cubicBezTo>
                      <a:close/>
                      <a:moveTo>
                        <a:pt x="159" y="554"/>
                      </a:moveTo>
                      <a:cubicBezTo>
                        <a:pt x="81" y="554"/>
                        <a:pt x="81" y="554"/>
                        <a:pt x="81" y="554"/>
                      </a:cubicBezTo>
                      <a:cubicBezTo>
                        <a:pt x="76" y="554"/>
                        <a:pt x="72" y="551"/>
                        <a:pt x="72" y="547"/>
                      </a:cubicBezTo>
                      <a:cubicBezTo>
                        <a:pt x="72" y="543"/>
                        <a:pt x="76" y="539"/>
                        <a:pt x="81" y="539"/>
                      </a:cubicBezTo>
                      <a:cubicBezTo>
                        <a:pt x="159" y="539"/>
                        <a:pt x="159" y="539"/>
                        <a:pt x="159" y="539"/>
                      </a:cubicBezTo>
                      <a:cubicBezTo>
                        <a:pt x="164" y="539"/>
                        <a:pt x="168" y="543"/>
                        <a:pt x="168" y="547"/>
                      </a:cubicBezTo>
                      <a:cubicBezTo>
                        <a:pt x="168" y="551"/>
                        <a:pt x="164" y="554"/>
                        <a:pt x="159" y="554"/>
                      </a:cubicBezTo>
                      <a:close/>
                      <a:moveTo>
                        <a:pt x="420" y="599"/>
                      </a:moveTo>
                      <a:cubicBezTo>
                        <a:pt x="420" y="605"/>
                        <a:pt x="417" y="607"/>
                        <a:pt x="412" y="604"/>
                      </a:cubicBezTo>
                      <a:cubicBezTo>
                        <a:pt x="412" y="604"/>
                        <a:pt x="377" y="583"/>
                        <a:pt x="377" y="557"/>
                      </a:cubicBezTo>
                      <a:cubicBezTo>
                        <a:pt x="377" y="531"/>
                        <a:pt x="412" y="510"/>
                        <a:pt x="412" y="510"/>
                      </a:cubicBezTo>
                      <a:cubicBezTo>
                        <a:pt x="417" y="507"/>
                        <a:pt x="421" y="509"/>
                        <a:pt x="421" y="514"/>
                      </a:cubicBezTo>
                      <a:lnTo>
                        <a:pt x="420" y="599"/>
                      </a:lnTo>
                      <a:close/>
                      <a:moveTo>
                        <a:pt x="447" y="604"/>
                      </a:moveTo>
                      <a:cubicBezTo>
                        <a:pt x="443" y="607"/>
                        <a:pt x="439" y="605"/>
                        <a:pt x="439" y="599"/>
                      </a:cubicBezTo>
                      <a:cubicBezTo>
                        <a:pt x="439" y="514"/>
                        <a:pt x="439" y="514"/>
                        <a:pt x="439" y="514"/>
                      </a:cubicBezTo>
                      <a:cubicBezTo>
                        <a:pt x="439" y="509"/>
                        <a:pt x="443" y="506"/>
                        <a:pt x="447" y="509"/>
                      </a:cubicBezTo>
                      <a:cubicBezTo>
                        <a:pt x="447" y="509"/>
                        <a:pt x="484" y="530"/>
                        <a:pt x="484" y="557"/>
                      </a:cubicBezTo>
                      <a:cubicBezTo>
                        <a:pt x="484" y="583"/>
                        <a:pt x="447" y="604"/>
                        <a:pt x="447" y="604"/>
                      </a:cubicBezTo>
                      <a:close/>
                      <a:moveTo>
                        <a:pt x="703" y="592"/>
                      </a:moveTo>
                      <a:cubicBezTo>
                        <a:pt x="703" y="597"/>
                        <a:pt x="700" y="599"/>
                        <a:pt x="695" y="597"/>
                      </a:cubicBezTo>
                      <a:cubicBezTo>
                        <a:pt x="662" y="578"/>
                        <a:pt x="662" y="578"/>
                        <a:pt x="662" y="578"/>
                      </a:cubicBezTo>
                      <a:cubicBezTo>
                        <a:pt x="657" y="575"/>
                        <a:pt x="657" y="570"/>
                        <a:pt x="662" y="568"/>
                      </a:cubicBezTo>
                      <a:cubicBezTo>
                        <a:pt x="695" y="549"/>
                        <a:pt x="695" y="549"/>
                        <a:pt x="695" y="549"/>
                      </a:cubicBezTo>
                      <a:cubicBezTo>
                        <a:pt x="700" y="546"/>
                        <a:pt x="703" y="548"/>
                        <a:pt x="703" y="554"/>
                      </a:cubicBezTo>
                      <a:lnTo>
                        <a:pt x="703" y="592"/>
                      </a:lnTo>
                      <a:close/>
                      <a:moveTo>
                        <a:pt x="769" y="578"/>
                      </a:moveTo>
                      <a:cubicBezTo>
                        <a:pt x="736" y="597"/>
                        <a:pt x="736" y="597"/>
                        <a:pt x="736" y="597"/>
                      </a:cubicBezTo>
                      <a:cubicBezTo>
                        <a:pt x="731" y="599"/>
                        <a:pt x="727" y="597"/>
                        <a:pt x="727" y="592"/>
                      </a:cubicBezTo>
                      <a:cubicBezTo>
                        <a:pt x="727" y="554"/>
                        <a:pt x="727" y="554"/>
                        <a:pt x="727" y="554"/>
                      </a:cubicBezTo>
                      <a:cubicBezTo>
                        <a:pt x="727" y="548"/>
                        <a:pt x="731" y="546"/>
                        <a:pt x="736" y="549"/>
                      </a:cubicBezTo>
                      <a:cubicBezTo>
                        <a:pt x="769" y="568"/>
                        <a:pt x="769" y="568"/>
                        <a:pt x="769" y="568"/>
                      </a:cubicBezTo>
                      <a:cubicBezTo>
                        <a:pt x="774" y="570"/>
                        <a:pt x="774" y="575"/>
                        <a:pt x="769" y="578"/>
                      </a:cubicBezTo>
                      <a:close/>
                      <a:moveTo>
                        <a:pt x="787" y="517"/>
                      </a:moveTo>
                      <a:cubicBezTo>
                        <a:pt x="521" y="517"/>
                        <a:pt x="521" y="517"/>
                        <a:pt x="521" y="517"/>
                      </a:cubicBezTo>
                      <a:cubicBezTo>
                        <a:pt x="497" y="495"/>
                        <a:pt x="465" y="482"/>
                        <a:pt x="430" y="482"/>
                      </a:cubicBezTo>
                      <a:cubicBezTo>
                        <a:pt x="394" y="482"/>
                        <a:pt x="362" y="495"/>
                        <a:pt x="338" y="517"/>
                      </a:cubicBezTo>
                      <a:cubicBezTo>
                        <a:pt x="64" y="517"/>
                        <a:pt x="64" y="517"/>
                        <a:pt x="64" y="517"/>
                      </a:cubicBezTo>
                      <a:cubicBezTo>
                        <a:pt x="64" y="64"/>
                        <a:pt x="64" y="64"/>
                        <a:pt x="64" y="64"/>
                      </a:cubicBezTo>
                      <a:cubicBezTo>
                        <a:pt x="787" y="64"/>
                        <a:pt x="787" y="64"/>
                        <a:pt x="787" y="64"/>
                      </a:cubicBezTo>
                      <a:lnTo>
                        <a:pt x="787" y="517"/>
                      </a:lnTo>
                      <a:close/>
                    </a:path>
                  </a:pathLst>
                </a:custGeom>
                <a:solidFill>
                  <a:srgbClr val="7F7F7F"/>
                </a:solidFill>
                <a:ln w="9525">
                  <a:noFill/>
                  <a:round/>
                  <a:headEnd/>
                  <a:tailEnd/>
                </a:ln>
              </p:spPr>
              <p:txBody>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grpSp>
            <p:nvGrpSpPr>
              <p:cNvPr id="110" name="Group 418"/>
              <p:cNvGrpSpPr>
                <a:grpSpLocks/>
              </p:cNvGrpSpPr>
              <p:nvPr/>
            </p:nvGrpSpPr>
            <p:grpSpPr bwMode="auto">
              <a:xfrm>
                <a:off x="1212969" y="2769739"/>
                <a:ext cx="490943" cy="470598"/>
                <a:chOff x="5028379" y="5765308"/>
                <a:chExt cx="490943" cy="470598"/>
              </a:xfrm>
            </p:grpSpPr>
            <p:sp>
              <p:nvSpPr>
                <p:cNvPr id="226" name="Oval 572"/>
                <p:cNvSpPr/>
                <p:nvPr/>
              </p:nvSpPr>
              <p:spPr>
                <a:xfrm>
                  <a:off x="5028369" y="5765308"/>
                  <a:ext cx="490309" cy="470103"/>
                </a:xfrm>
                <a:prstGeom prst="ellipse">
                  <a:avLst/>
                </a:prstGeom>
                <a:solidFill>
                  <a:schemeClr val="bg1">
                    <a:lumMod val="95000"/>
                  </a:schemeClr>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27" name="Freeform 27"/>
                <p:cNvSpPr>
                  <a:spLocks noEditPoints="1"/>
                </p:cNvSpPr>
                <p:nvPr/>
              </p:nvSpPr>
              <p:spPr bwMode="auto">
                <a:xfrm>
                  <a:off x="5189830" y="5801359"/>
                  <a:ext cx="164423" cy="93732"/>
                </a:xfrm>
                <a:custGeom>
                  <a:avLst/>
                  <a:gdLst/>
                  <a:ahLst/>
                  <a:cxnLst>
                    <a:cxn ang="0">
                      <a:pos x="236" y="237"/>
                    </a:cxn>
                    <a:cxn ang="0">
                      <a:pos x="190" y="283"/>
                    </a:cxn>
                    <a:cxn ang="0">
                      <a:pos x="236" y="329"/>
                    </a:cxn>
                    <a:cxn ang="0">
                      <a:pos x="282" y="283"/>
                    </a:cxn>
                    <a:cxn ang="0">
                      <a:pos x="236" y="237"/>
                    </a:cxn>
                    <a:cxn ang="0">
                      <a:pos x="239" y="0"/>
                    </a:cxn>
                    <a:cxn ang="0">
                      <a:pos x="0" y="127"/>
                    </a:cxn>
                    <a:cxn ang="0">
                      <a:pos x="26" y="154"/>
                    </a:cxn>
                    <a:cxn ang="0">
                      <a:pos x="241" y="30"/>
                    </a:cxn>
                    <a:cxn ang="0">
                      <a:pos x="455" y="153"/>
                    </a:cxn>
                    <a:cxn ang="0">
                      <a:pos x="479" y="129"/>
                    </a:cxn>
                    <a:cxn ang="0">
                      <a:pos x="239" y="0"/>
                    </a:cxn>
                    <a:cxn ang="0">
                      <a:pos x="236" y="71"/>
                    </a:cxn>
                    <a:cxn ang="0">
                      <a:pos x="53" y="181"/>
                    </a:cxn>
                    <a:cxn ang="0">
                      <a:pos x="78" y="208"/>
                    </a:cxn>
                    <a:cxn ang="0">
                      <a:pos x="237" y="107"/>
                    </a:cxn>
                    <a:cxn ang="0">
                      <a:pos x="397" y="209"/>
                    </a:cxn>
                    <a:cxn ang="0">
                      <a:pos x="421" y="185"/>
                    </a:cxn>
                    <a:cxn ang="0">
                      <a:pos x="236" y="71"/>
                    </a:cxn>
                    <a:cxn ang="0">
                      <a:pos x="236" y="144"/>
                    </a:cxn>
                    <a:cxn ang="0">
                      <a:pos x="104" y="234"/>
                    </a:cxn>
                    <a:cxn ang="0">
                      <a:pos x="130" y="260"/>
                    </a:cxn>
                    <a:cxn ang="0">
                      <a:pos x="237" y="175"/>
                    </a:cxn>
                    <a:cxn ang="0">
                      <a:pos x="343" y="260"/>
                    </a:cxn>
                    <a:cxn ang="0">
                      <a:pos x="369" y="236"/>
                    </a:cxn>
                    <a:cxn ang="0">
                      <a:pos x="236" y="144"/>
                    </a:cxn>
                  </a:cxnLst>
                  <a:rect l="0" t="0" r="r" b="b"/>
                  <a:pathLst>
                    <a:path w="479" h="329">
                      <a:moveTo>
                        <a:pt x="236" y="237"/>
                      </a:moveTo>
                      <a:cubicBezTo>
                        <a:pt x="211" y="237"/>
                        <a:pt x="190" y="258"/>
                        <a:pt x="190" y="283"/>
                      </a:cubicBezTo>
                      <a:cubicBezTo>
                        <a:pt x="190" y="309"/>
                        <a:pt x="211" y="329"/>
                        <a:pt x="236" y="329"/>
                      </a:cubicBezTo>
                      <a:cubicBezTo>
                        <a:pt x="262" y="329"/>
                        <a:pt x="282" y="309"/>
                        <a:pt x="282" y="283"/>
                      </a:cubicBezTo>
                      <a:cubicBezTo>
                        <a:pt x="282" y="258"/>
                        <a:pt x="262" y="237"/>
                        <a:pt x="236" y="237"/>
                      </a:cubicBezTo>
                      <a:close/>
                      <a:moveTo>
                        <a:pt x="239" y="0"/>
                      </a:moveTo>
                      <a:cubicBezTo>
                        <a:pt x="140" y="0"/>
                        <a:pt x="52" y="51"/>
                        <a:pt x="0" y="127"/>
                      </a:cubicBezTo>
                      <a:cubicBezTo>
                        <a:pt x="26" y="154"/>
                        <a:pt x="26" y="154"/>
                        <a:pt x="26" y="154"/>
                      </a:cubicBezTo>
                      <a:cubicBezTo>
                        <a:pt x="71" y="79"/>
                        <a:pt x="150" y="30"/>
                        <a:pt x="241" y="30"/>
                      </a:cubicBezTo>
                      <a:cubicBezTo>
                        <a:pt x="330" y="30"/>
                        <a:pt x="409" y="79"/>
                        <a:pt x="455" y="153"/>
                      </a:cubicBezTo>
                      <a:cubicBezTo>
                        <a:pt x="479" y="129"/>
                        <a:pt x="479" y="129"/>
                        <a:pt x="479" y="129"/>
                      </a:cubicBezTo>
                      <a:cubicBezTo>
                        <a:pt x="427" y="51"/>
                        <a:pt x="339" y="0"/>
                        <a:pt x="239" y="0"/>
                      </a:cubicBezTo>
                      <a:close/>
                      <a:moveTo>
                        <a:pt x="236" y="71"/>
                      </a:moveTo>
                      <a:cubicBezTo>
                        <a:pt x="158" y="71"/>
                        <a:pt x="90" y="116"/>
                        <a:pt x="53" y="181"/>
                      </a:cubicBezTo>
                      <a:cubicBezTo>
                        <a:pt x="78" y="208"/>
                        <a:pt x="78" y="208"/>
                        <a:pt x="78" y="208"/>
                      </a:cubicBezTo>
                      <a:cubicBezTo>
                        <a:pt x="111" y="147"/>
                        <a:pt x="170" y="107"/>
                        <a:pt x="237" y="107"/>
                      </a:cubicBezTo>
                      <a:cubicBezTo>
                        <a:pt x="305" y="107"/>
                        <a:pt x="364" y="148"/>
                        <a:pt x="397" y="209"/>
                      </a:cubicBezTo>
                      <a:cubicBezTo>
                        <a:pt x="421" y="185"/>
                        <a:pt x="421" y="185"/>
                        <a:pt x="421" y="185"/>
                      </a:cubicBezTo>
                      <a:cubicBezTo>
                        <a:pt x="384" y="117"/>
                        <a:pt x="315" y="71"/>
                        <a:pt x="236" y="71"/>
                      </a:cubicBezTo>
                      <a:close/>
                      <a:moveTo>
                        <a:pt x="236" y="144"/>
                      </a:moveTo>
                      <a:cubicBezTo>
                        <a:pt x="176" y="144"/>
                        <a:pt x="125" y="182"/>
                        <a:pt x="104" y="234"/>
                      </a:cubicBezTo>
                      <a:cubicBezTo>
                        <a:pt x="130" y="260"/>
                        <a:pt x="130" y="260"/>
                        <a:pt x="130" y="260"/>
                      </a:cubicBezTo>
                      <a:cubicBezTo>
                        <a:pt x="148" y="210"/>
                        <a:pt x="189" y="175"/>
                        <a:pt x="237" y="175"/>
                      </a:cubicBezTo>
                      <a:cubicBezTo>
                        <a:pt x="284" y="175"/>
                        <a:pt x="325" y="210"/>
                        <a:pt x="343" y="260"/>
                      </a:cubicBezTo>
                      <a:cubicBezTo>
                        <a:pt x="369" y="236"/>
                        <a:pt x="369" y="236"/>
                        <a:pt x="369" y="236"/>
                      </a:cubicBezTo>
                      <a:cubicBezTo>
                        <a:pt x="349" y="182"/>
                        <a:pt x="297" y="144"/>
                        <a:pt x="236" y="144"/>
                      </a:cubicBezTo>
                      <a:close/>
                    </a:path>
                  </a:pathLst>
                </a:custGeom>
                <a:solidFill>
                  <a:srgbClr val="7F7F7F"/>
                </a:solidFill>
                <a:ln w="9525">
                  <a:noFill/>
                  <a:round/>
                  <a:headEnd/>
                  <a:tailEnd/>
                </a:ln>
                <a:effectLst/>
              </p:spPr>
              <p:txBody>
                <a:bodyPr/>
                <a:lstStyle/>
                <a:p>
                  <a:pPr>
                    <a:defRPr/>
                  </a:pPr>
                  <a:endParaRPr lang="en-US" kern="0" dirty="0">
                    <a:solidFill>
                      <a:srgbClr val="616872"/>
                    </a:solidFill>
                    <a:latin typeface="微软雅黑" panose="020B0503020204020204" pitchFamily="34" charset="-122"/>
                    <a:ea typeface="微软雅黑" panose="020B0503020204020204" pitchFamily="34" charset="-122"/>
                  </a:endParaRPr>
                </a:p>
              </p:txBody>
            </p:sp>
            <p:sp>
              <p:nvSpPr>
                <p:cNvPr id="228" name="Freeform 405"/>
                <p:cNvSpPr>
                  <a:spLocks noEditPoints="1"/>
                </p:cNvSpPr>
                <p:nvPr/>
              </p:nvSpPr>
              <p:spPr bwMode="auto">
                <a:xfrm>
                  <a:off x="5376474" y="6042178"/>
                  <a:ext cx="63695" cy="59124"/>
                </a:xfrm>
                <a:custGeom>
                  <a:avLst/>
                  <a:gdLst>
                    <a:gd name="T0" fmla="*/ 23016 w 46"/>
                    <a:gd name="T1" fmla="*/ 0 h 46"/>
                    <a:gd name="T2" fmla="*/ 0 w 46"/>
                    <a:gd name="T3" fmla="*/ 21262 h 46"/>
                    <a:gd name="T4" fmla="*/ 23016 w 46"/>
                    <a:gd name="T5" fmla="*/ 42517 h 46"/>
                    <a:gd name="T6" fmla="*/ 45650 w 46"/>
                    <a:gd name="T7" fmla="*/ 21262 h 46"/>
                    <a:gd name="T8" fmla="*/ 23016 w 46"/>
                    <a:gd name="T9" fmla="*/ 0 h 46"/>
                    <a:gd name="T10" fmla="*/ 21753 w 46"/>
                    <a:gd name="T11" fmla="*/ 35037 h 46"/>
                    <a:gd name="T12" fmla="*/ 8007 w 46"/>
                    <a:gd name="T13" fmla="*/ 21262 h 46"/>
                    <a:gd name="T14" fmla="*/ 21753 w 46"/>
                    <a:gd name="T15" fmla="*/ 7569 h 46"/>
                    <a:gd name="T16" fmla="*/ 36984 w 46"/>
                    <a:gd name="T17" fmla="*/ 21262 h 46"/>
                    <a:gd name="T18" fmla="*/ 21753 w 46"/>
                    <a:gd name="T19" fmla="*/ 35037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46"/>
                    <a:gd name="T32" fmla="*/ 46 w 46"/>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2" y="38"/>
                      </a:moveTo>
                      <a:cubicBezTo>
                        <a:pt x="14" y="38"/>
                        <a:pt x="8" y="31"/>
                        <a:pt x="8" y="23"/>
                      </a:cubicBezTo>
                      <a:cubicBezTo>
                        <a:pt x="8" y="15"/>
                        <a:pt x="14" y="8"/>
                        <a:pt x="22" y="8"/>
                      </a:cubicBezTo>
                      <a:cubicBezTo>
                        <a:pt x="31" y="8"/>
                        <a:pt x="37" y="15"/>
                        <a:pt x="37" y="23"/>
                      </a:cubicBezTo>
                      <a:cubicBezTo>
                        <a:pt x="37" y="31"/>
                        <a:pt x="31" y="38"/>
                        <a:pt x="22" y="38"/>
                      </a:cubicBezTo>
                      <a:close/>
                    </a:path>
                  </a:pathLst>
                </a:custGeom>
                <a:solidFill>
                  <a:srgbClr val="7F7F7F"/>
                </a:solidFill>
                <a:ln w="9525">
                  <a:noFill/>
                  <a:round/>
                  <a:headEnd/>
                  <a:tailEnd/>
                </a:ln>
              </p:spPr>
              <p:txBody>
                <a:bodyPr/>
                <a:lstStyle/>
                <a:p>
                  <a:pPr>
                    <a:defRPr/>
                  </a:pPr>
                  <a:endParaRPr lang="en-US" kern="0" dirty="0">
                    <a:solidFill>
                      <a:srgbClr val="616872"/>
                    </a:solidFill>
                    <a:latin typeface="微软雅黑" panose="020B0503020204020204" pitchFamily="34" charset="-122"/>
                    <a:ea typeface="微软雅黑" panose="020B0503020204020204" pitchFamily="34" charset="-122"/>
                  </a:endParaRPr>
                </a:p>
              </p:txBody>
            </p:sp>
            <p:sp>
              <p:nvSpPr>
                <p:cNvPr id="229" name="Freeform 405"/>
                <p:cNvSpPr>
                  <a:spLocks noEditPoints="1"/>
                </p:cNvSpPr>
                <p:nvPr/>
              </p:nvSpPr>
              <p:spPr bwMode="auto">
                <a:xfrm>
                  <a:off x="5132059" y="6042178"/>
                  <a:ext cx="63696" cy="59124"/>
                </a:xfrm>
                <a:custGeom>
                  <a:avLst/>
                  <a:gdLst>
                    <a:gd name="T0" fmla="*/ 23016 w 46"/>
                    <a:gd name="T1" fmla="*/ 0 h 46"/>
                    <a:gd name="T2" fmla="*/ 0 w 46"/>
                    <a:gd name="T3" fmla="*/ 21262 h 46"/>
                    <a:gd name="T4" fmla="*/ 23016 w 46"/>
                    <a:gd name="T5" fmla="*/ 42517 h 46"/>
                    <a:gd name="T6" fmla="*/ 45650 w 46"/>
                    <a:gd name="T7" fmla="*/ 21262 h 46"/>
                    <a:gd name="T8" fmla="*/ 23016 w 46"/>
                    <a:gd name="T9" fmla="*/ 0 h 46"/>
                    <a:gd name="T10" fmla="*/ 21753 w 46"/>
                    <a:gd name="T11" fmla="*/ 35037 h 46"/>
                    <a:gd name="T12" fmla="*/ 8007 w 46"/>
                    <a:gd name="T13" fmla="*/ 21262 h 46"/>
                    <a:gd name="T14" fmla="*/ 21753 w 46"/>
                    <a:gd name="T15" fmla="*/ 7569 h 46"/>
                    <a:gd name="T16" fmla="*/ 36984 w 46"/>
                    <a:gd name="T17" fmla="*/ 21262 h 46"/>
                    <a:gd name="T18" fmla="*/ 21753 w 46"/>
                    <a:gd name="T19" fmla="*/ 35037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46"/>
                    <a:gd name="T32" fmla="*/ 46 w 46"/>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2" y="38"/>
                      </a:moveTo>
                      <a:cubicBezTo>
                        <a:pt x="14" y="38"/>
                        <a:pt x="8" y="31"/>
                        <a:pt x="8" y="23"/>
                      </a:cubicBezTo>
                      <a:cubicBezTo>
                        <a:pt x="8" y="15"/>
                        <a:pt x="14" y="8"/>
                        <a:pt x="22" y="8"/>
                      </a:cubicBezTo>
                      <a:cubicBezTo>
                        <a:pt x="31" y="8"/>
                        <a:pt x="37" y="15"/>
                        <a:pt x="37" y="23"/>
                      </a:cubicBezTo>
                      <a:cubicBezTo>
                        <a:pt x="37" y="31"/>
                        <a:pt x="31" y="38"/>
                        <a:pt x="22" y="38"/>
                      </a:cubicBezTo>
                      <a:close/>
                    </a:path>
                  </a:pathLst>
                </a:custGeom>
                <a:solidFill>
                  <a:srgbClr val="7F7F7F"/>
                </a:solidFill>
                <a:ln w="9525">
                  <a:noFill/>
                  <a:round/>
                  <a:headEnd/>
                  <a:tailEnd/>
                </a:ln>
              </p:spPr>
              <p:txBody>
                <a:bodyPr/>
                <a:lstStyle/>
                <a:p>
                  <a:pPr>
                    <a:defRPr/>
                  </a:pPr>
                  <a:endParaRPr lang="en-US" kern="0" dirty="0">
                    <a:solidFill>
                      <a:srgbClr val="616872"/>
                    </a:solidFill>
                    <a:latin typeface="微软雅黑" panose="020B0503020204020204" pitchFamily="34" charset="-122"/>
                    <a:ea typeface="微软雅黑" panose="020B0503020204020204" pitchFamily="34" charset="-122"/>
                  </a:endParaRPr>
                </a:p>
              </p:txBody>
            </p:sp>
            <p:sp>
              <p:nvSpPr>
                <p:cNvPr id="230" name="Freeform 576"/>
                <p:cNvSpPr/>
                <p:nvPr/>
              </p:nvSpPr>
              <p:spPr>
                <a:xfrm>
                  <a:off x="5090583" y="5949888"/>
                  <a:ext cx="394025" cy="128341"/>
                </a:xfrm>
                <a:custGeom>
                  <a:avLst/>
                  <a:gdLst/>
                  <a:ahLst/>
                  <a:cxnLst/>
                  <a:rect l="l" t="t" r="r" b="b"/>
                  <a:pathLst>
                    <a:path w="2564824" h="867582">
                      <a:moveTo>
                        <a:pt x="2226710" y="427307"/>
                      </a:moveTo>
                      <a:cubicBezTo>
                        <a:pt x="2216127" y="477049"/>
                        <a:pt x="2221418" y="485515"/>
                        <a:pt x="2261635" y="513032"/>
                      </a:cubicBezTo>
                      <a:cubicBezTo>
                        <a:pt x="2325135" y="542665"/>
                        <a:pt x="2414035" y="543724"/>
                        <a:pt x="2480710" y="551132"/>
                      </a:cubicBezTo>
                      <a:cubicBezTo>
                        <a:pt x="2411918" y="455882"/>
                        <a:pt x="2308202" y="424132"/>
                        <a:pt x="2226710" y="427307"/>
                      </a:cubicBezTo>
                      <a:close/>
                      <a:moveTo>
                        <a:pt x="149207" y="324262"/>
                      </a:moveTo>
                      <a:lnTo>
                        <a:pt x="104757" y="371887"/>
                      </a:lnTo>
                      <a:lnTo>
                        <a:pt x="104757" y="508412"/>
                      </a:lnTo>
                      <a:lnTo>
                        <a:pt x="234932" y="333787"/>
                      </a:lnTo>
                      <a:close/>
                      <a:moveTo>
                        <a:pt x="790424" y="61676"/>
                      </a:moveTo>
                      <a:lnTo>
                        <a:pt x="341996" y="127644"/>
                      </a:lnTo>
                      <a:lnTo>
                        <a:pt x="429190" y="243631"/>
                      </a:lnTo>
                      <a:cubicBezTo>
                        <a:pt x="611996" y="264532"/>
                        <a:pt x="588657" y="265224"/>
                        <a:pt x="668391" y="276022"/>
                      </a:cubicBezTo>
                      <a:close/>
                      <a:moveTo>
                        <a:pt x="1265326" y="50071"/>
                      </a:moveTo>
                      <a:lnTo>
                        <a:pt x="1296939" y="314015"/>
                      </a:lnTo>
                      <a:lnTo>
                        <a:pt x="1966774" y="336320"/>
                      </a:lnTo>
                      <a:lnTo>
                        <a:pt x="1479765" y="101110"/>
                      </a:lnTo>
                      <a:cubicBezTo>
                        <a:pt x="1375202" y="50304"/>
                        <a:pt x="1351452" y="57896"/>
                        <a:pt x="1265326" y="50071"/>
                      </a:cubicBezTo>
                      <a:close/>
                      <a:moveTo>
                        <a:pt x="1051905" y="41983"/>
                      </a:moveTo>
                      <a:cubicBezTo>
                        <a:pt x="979692" y="40925"/>
                        <a:pt x="927298" y="45181"/>
                        <a:pt x="823255" y="56427"/>
                      </a:cubicBezTo>
                      <a:lnTo>
                        <a:pt x="743822" y="288263"/>
                      </a:lnTo>
                      <a:lnTo>
                        <a:pt x="1217256" y="314046"/>
                      </a:lnTo>
                      <a:lnTo>
                        <a:pt x="1218731" y="49266"/>
                      </a:lnTo>
                      <a:cubicBezTo>
                        <a:pt x="1145696" y="45166"/>
                        <a:pt x="1095233" y="42618"/>
                        <a:pt x="1051905" y="41983"/>
                      </a:cubicBezTo>
                      <a:close/>
                      <a:moveTo>
                        <a:pt x="1091501" y="1"/>
                      </a:moveTo>
                      <a:cubicBezTo>
                        <a:pt x="1200963" y="-137"/>
                        <a:pt x="1292357" y="8569"/>
                        <a:pt x="1391835" y="28350"/>
                      </a:cubicBezTo>
                      <a:cubicBezTo>
                        <a:pt x="1481100" y="55353"/>
                        <a:pt x="1510040" y="72832"/>
                        <a:pt x="1583432" y="103010"/>
                      </a:cubicBezTo>
                      <a:lnTo>
                        <a:pt x="2048654" y="335914"/>
                      </a:lnTo>
                      <a:lnTo>
                        <a:pt x="2209520" y="382985"/>
                      </a:lnTo>
                      <a:cubicBezTo>
                        <a:pt x="2323229" y="411364"/>
                        <a:pt x="2345550" y="418431"/>
                        <a:pt x="2415069" y="457056"/>
                      </a:cubicBezTo>
                      <a:lnTo>
                        <a:pt x="2433112" y="468356"/>
                      </a:lnTo>
                      <a:lnTo>
                        <a:pt x="2433371" y="468409"/>
                      </a:lnTo>
                      <a:lnTo>
                        <a:pt x="2435664" y="469954"/>
                      </a:lnTo>
                      <a:cubicBezTo>
                        <a:pt x="2461557" y="493644"/>
                        <a:pt x="2477927" y="495110"/>
                        <a:pt x="2513344" y="541023"/>
                      </a:cubicBezTo>
                      <a:lnTo>
                        <a:pt x="2525945" y="560981"/>
                      </a:lnTo>
                      <a:cubicBezTo>
                        <a:pt x="2534747" y="581793"/>
                        <a:pt x="2539615" y="604675"/>
                        <a:pt x="2539615" y="628692"/>
                      </a:cubicBezTo>
                      <a:lnTo>
                        <a:pt x="2539615" y="686206"/>
                      </a:lnTo>
                      <a:lnTo>
                        <a:pt x="2531918" y="724330"/>
                      </a:lnTo>
                      <a:lnTo>
                        <a:pt x="2550959" y="732216"/>
                      </a:lnTo>
                      <a:cubicBezTo>
                        <a:pt x="2559525" y="740783"/>
                        <a:pt x="2564824" y="752617"/>
                        <a:pt x="2564824" y="765690"/>
                      </a:cubicBezTo>
                      <a:lnTo>
                        <a:pt x="2552124" y="823222"/>
                      </a:lnTo>
                      <a:cubicBezTo>
                        <a:pt x="2529898" y="849367"/>
                        <a:pt x="2502356" y="867386"/>
                        <a:pt x="2476211" y="867386"/>
                      </a:cubicBezTo>
                      <a:lnTo>
                        <a:pt x="2331631" y="867386"/>
                      </a:lnTo>
                      <a:lnTo>
                        <a:pt x="2331631" y="867582"/>
                      </a:lnTo>
                      <a:lnTo>
                        <a:pt x="2312426" y="867582"/>
                      </a:lnTo>
                      <a:lnTo>
                        <a:pt x="2316593" y="826243"/>
                      </a:lnTo>
                      <a:cubicBezTo>
                        <a:pt x="2316593" y="689962"/>
                        <a:pt x="2206116" y="579485"/>
                        <a:pt x="2069835" y="579485"/>
                      </a:cubicBezTo>
                      <a:cubicBezTo>
                        <a:pt x="1933554" y="579485"/>
                        <a:pt x="1823077" y="689962"/>
                        <a:pt x="1823077" y="826243"/>
                      </a:cubicBezTo>
                      <a:lnTo>
                        <a:pt x="1827244" y="867582"/>
                      </a:lnTo>
                      <a:lnTo>
                        <a:pt x="721566" y="867582"/>
                      </a:lnTo>
                      <a:lnTo>
                        <a:pt x="725968" y="823908"/>
                      </a:lnTo>
                      <a:cubicBezTo>
                        <a:pt x="725968" y="687627"/>
                        <a:pt x="615492" y="577151"/>
                        <a:pt x="479211" y="577151"/>
                      </a:cubicBezTo>
                      <a:cubicBezTo>
                        <a:pt x="342930" y="577151"/>
                        <a:pt x="232453" y="687627"/>
                        <a:pt x="232453" y="823908"/>
                      </a:cubicBezTo>
                      <a:lnTo>
                        <a:pt x="236856" y="867582"/>
                      </a:lnTo>
                      <a:lnTo>
                        <a:pt x="141603" y="865553"/>
                      </a:lnTo>
                      <a:cubicBezTo>
                        <a:pt x="101732" y="865028"/>
                        <a:pt x="58888" y="839251"/>
                        <a:pt x="29328" y="794966"/>
                      </a:cubicBezTo>
                      <a:cubicBezTo>
                        <a:pt x="-1961" y="748089"/>
                        <a:pt x="-3418" y="679393"/>
                        <a:pt x="3170" y="643769"/>
                      </a:cubicBezTo>
                      <a:cubicBezTo>
                        <a:pt x="9757" y="608145"/>
                        <a:pt x="30568" y="621384"/>
                        <a:pt x="68853" y="581222"/>
                      </a:cubicBezTo>
                      <a:lnTo>
                        <a:pt x="80482" y="364702"/>
                      </a:lnTo>
                      <a:lnTo>
                        <a:pt x="285826" y="136098"/>
                      </a:lnTo>
                      <a:cubicBezTo>
                        <a:pt x="216947" y="125142"/>
                        <a:pt x="221094" y="123709"/>
                        <a:pt x="193489" y="84177"/>
                      </a:cubicBezTo>
                      <a:cubicBezTo>
                        <a:pt x="223115" y="73757"/>
                        <a:pt x="253122" y="88567"/>
                        <a:pt x="344111" y="77454"/>
                      </a:cubicBezTo>
                      <a:lnTo>
                        <a:pt x="377478" y="74646"/>
                      </a:lnTo>
                      <a:cubicBezTo>
                        <a:pt x="573493" y="52882"/>
                        <a:pt x="769508" y="15245"/>
                        <a:pt x="975047" y="3006"/>
                      </a:cubicBezTo>
                      <a:cubicBezTo>
                        <a:pt x="1016518" y="1077"/>
                        <a:pt x="1055013" y="48"/>
                        <a:pt x="1091501" y="1"/>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111" name="Group 419"/>
              <p:cNvGrpSpPr>
                <a:grpSpLocks/>
              </p:cNvGrpSpPr>
              <p:nvPr/>
            </p:nvGrpSpPr>
            <p:grpSpPr bwMode="auto">
              <a:xfrm>
                <a:off x="620440" y="2769739"/>
                <a:ext cx="490943" cy="470598"/>
                <a:chOff x="3288449" y="5758296"/>
                <a:chExt cx="490943" cy="470598"/>
              </a:xfrm>
            </p:grpSpPr>
            <p:sp>
              <p:nvSpPr>
                <p:cNvPr id="204" name="Oval 550"/>
                <p:cNvSpPr/>
                <p:nvPr/>
              </p:nvSpPr>
              <p:spPr>
                <a:xfrm>
                  <a:off x="3288449" y="5758296"/>
                  <a:ext cx="490309" cy="470103"/>
                </a:xfrm>
                <a:prstGeom prst="ellipse">
                  <a:avLst/>
                </a:prstGeom>
                <a:solidFill>
                  <a:schemeClr val="bg1">
                    <a:lumMod val="95000"/>
                  </a:schemeClr>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05" name="Freeform 27"/>
                <p:cNvSpPr>
                  <a:spLocks noEditPoints="1"/>
                </p:cNvSpPr>
                <p:nvPr/>
              </p:nvSpPr>
              <p:spPr bwMode="auto">
                <a:xfrm>
                  <a:off x="3449911" y="5794347"/>
                  <a:ext cx="164423" cy="93732"/>
                </a:xfrm>
                <a:custGeom>
                  <a:avLst/>
                  <a:gdLst/>
                  <a:ahLst/>
                  <a:cxnLst>
                    <a:cxn ang="0">
                      <a:pos x="236" y="237"/>
                    </a:cxn>
                    <a:cxn ang="0">
                      <a:pos x="190" y="283"/>
                    </a:cxn>
                    <a:cxn ang="0">
                      <a:pos x="236" y="329"/>
                    </a:cxn>
                    <a:cxn ang="0">
                      <a:pos x="282" y="283"/>
                    </a:cxn>
                    <a:cxn ang="0">
                      <a:pos x="236" y="237"/>
                    </a:cxn>
                    <a:cxn ang="0">
                      <a:pos x="239" y="0"/>
                    </a:cxn>
                    <a:cxn ang="0">
                      <a:pos x="0" y="127"/>
                    </a:cxn>
                    <a:cxn ang="0">
                      <a:pos x="26" y="154"/>
                    </a:cxn>
                    <a:cxn ang="0">
                      <a:pos x="241" y="30"/>
                    </a:cxn>
                    <a:cxn ang="0">
                      <a:pos x="455" y="153"/>
                    </a:cxn>
                    <a:cxn ang="0">
                      <a:pos x="479" y="129"/>
                    </a:cxn>
                    <a:cxn ang="0">
                      <a:pos x="239" y="0"/>
                    </a:cxn>
                    <a:cxn ang="0">
                      <a:pos x="236" y="71"/>
                    </a:cxn>
                    <a:cxn ang="0">
                      <a:pos x="53" y="181"/>
                    </a:cxn>
                    <a:cxn ang="0">
                      <a:pos x="78" y="208"/>
                    </a:cxn>
                    <a:cxn ang="0">
                      <a:pos x="237" y="107"/>
                    </a:cxn>
                    <a:cxn ang="0">
                      <a:pos x="397" y="209"/>
                    </a:cxn>
                    <a:cxn ang="0">
                      <a:pos x="421" y="185"/>
                    </a:cxn>
                    <a:cxn ang="0">
                      <a:pos x="236" y="71"/>
                    </a:cxn>
                    <a:cxn ang="0">
                      <a:pos x="236" y="144"/>
                    </a:cxn>
                    <a:cxn ang="0">
                      <a:pos x="104" y="234"/>
                    </a:cxn>
                    <a:cxn ang="0">
                      <a:pos x="130" y="260"/>
                    </a:cxn>
                    <a:cxn ang="0">
                      <a:pos x="237" y="175"/>
                    </a:cxn>
                    <a:cxn ang="0">
                      <a:pos x="343" y="260"/>
                    </a:cxn>
                    <a:cxn ang="0">
                      <a:pos x="369" y="236"/>
                    </a:cxn>
                    <a:cxn ang="0">
                      <a:pos x="236" y="144"/>
                    </a:cxn>
                  </a:cxnLst>
                  <a:rect l="0" t="0" r="r" b="b"/>
                  <a:pathLst>
                    <a:path w="479" h="329">
                      <a:moveTo>
                        <a:pt x="236" y="237"/>
                      </a:moveTo>
                      <a:cubicBezTo>
                        <a:pt x="211" y="237"/>
                        <a:pt x="190" y="258"/>
                        <a:pt x="190" y="283"/>
                      </a:cubicBezTo>
                      <a:cubicBezTo>
                        <a:pt x="190" y="309"/>
                        <a:pt x="211" y="329"/>
                        <a:pt x="236" y="329"/>
                      </a:cubicBezTo>
                      <a:cubicBezTo>
                        <a:pt x="262" y="329"/>
                        <a:pt x="282" y="309"/>
                        <a:pt x="282" y="283"/>
                      </a:cubicBezTo>
                      <a:cubicBezTo>
                        <a:pt x="282" y="258"/>
                        <a:pt x="262" y="237"/>
                        <a:pt x="236" y="237"/>
                      </a:cubicBezTo>
                      <a:close/>
                      <a:moveTo>
                        <a:pt x="239" y="0"/>
                      </a:moveTo>
                      <a:cubicBezTo>
                        <a:pt x="140" y="0"/>
                        <a:pt x="52" y="51"/>
                        <a:pt x="0" y="127"/>
                      </a:cubicBezTo>
                      <a:cubicBezTo>
                        <a:pt x="26" y="154"/>
                        <a:pt x="26" y="154"/>
                        <a:pt x="26" y="154"/>
                      </a:cubicBezTo>
                      <a:cubicBezTo>
                        <a:pt x="71" y="79"/>
                        <a:pt x="150" y="30"/>
                        <a:pt x="241" y="30"/>
                      </a:cubicBezTo>
                      <a:cubicBezTo>
                        <a:pt x="330" y="30"/>
                        <a:pt x="409" y="79"/>
                        <a:pt x="455" y="153"/>
                      </a:cubicBezTo>
                      <a:cubicBezTo>
                        <a:pt x="479" y="129"/>
                        <a:pt x="479" y="129"/>
                        <a:pt x="479" y="129"/>
                      </a:cubicBezTo>
                      <a:cubicBezTo>
                        <a:pt x="427" y="51"/>
                        <a:pt x="339" y="0"/>
                        <a:pt x="239" y="0"/>
                      </a:cubicBezTo>
                      <a:close/>
                      <a:moveTo>
                        <a:pt x="236" y="71"/>
                      </a:moveTo>
                      <a:cubicBezTo>
                        <a:pt x="158" y="71"/>
                        <a:pt x="90" y="116"/>
                        <a:pt x="53" y="181"/>
                      </a:cubicBezTo>
                      <a:cubicBezTo>
                        <a:pt x="78" y="208"/>
                        <a:pt x="78" y="208"/>
                        <a:pt x="78" y="208"/>
                      </a:cubicBezTo>
                      <a:cubicBezTo>
                        <a:pt x="111" y="147"/>
                        <a:pt x="170" y="107"/>
                        <a:pt x="237" y="107"/>
                      </a:cubicBezTo>
                      <a:cubicBezTo>
                        <a:pt x="305" y="107"/>
                        <a:pt x="364" y="148"/>
                        <a:pt x="397" y="209"/>
                      </a:cubicBezTo>
                      <a:cubicBezTo>
                        <a:pt x="421" y="185"/>
                        <a:pt x="421" y="185"/>
                        <a:pt x="421" y="185"/>
                      </a:cubicBezTo>
                      <a:cubicBezTo>
                        <a:pt x="384" y="117"/>
                        <a:pt x="315" y="71"/>
                        <a:pt x="236" y="71"/>
                      </a:cubicBezTo>
                      <a:close/>
                      <a:moveTo>
                        <a:pt x="236" y="144"/>
                      </a:moveTo>
                      <a:cubicBezTo>
                        <a:pt x="176" y="144"/>
                        <a:pt x="125" y="182"/>
                        <a:pt x="104" y="234"/>
                      </a:cubicBezTo>
                      <a:cubicBezTo>
                        <a:pt x="130" y="260"/>
                        <a:pt x="130" y="260"/>
                        <a:pt x="130" y="260"/>
                      </a:cubicBezTo>
                      <a:cubicBezTo>
                        <a:pt x="148" y="210"/>
                        <a:pt x="189" y="175"/>
                        <a:pt x="237" y="175"/>
                      </a:cubicBezTo>
                      <a:cubicBezTo>
                        <a:pt x="284" y="175"/>
                        <a:pt x="325" y="210"/>
                        <a:pt x="343" y="260"/>
                      </a:cubicBezTo>
                      <a:cubicBezTo>
                        <a:pt x="369" y="236"/>
                        <a:pt x="369" y="236"/>
                        <a:pt x="369" y="236"/>
                      </a:cubicBezTo>
                      <a:cubicBezTo>
                        <a:pt x="349" y="182"/>
                        <a:pt x="297" y="144"/>
                        <a:pt x="236" y="144"/>
                      </a:cubicBezTo>
                      <a:close/>
                    </a:path>
                  </a:pathLst>
                </a:custGeom>
                <a:solidFill>
                  <a:srgbClr val="7F7F7F"/>
                </a:solidFill>
                <a:ln w="9525">
                  <a:noFill/>
                  <a:round/>
                  <a:headEnd/>
                  <a:tailEnd/>
                </a:ln>
                <a:effectLst/>
              </p:spPr>
              <p:txBody>
                <a:bodyPr/>
                <a:lstStyle/>
                <a:p>
                  <a:pPr>
                    <a:defRPr/>
                  </a:pPr>
                  <a:endParaRPr lang="en-US" kern="0" dirty="0">
                    <a:solidFill>
                      <a:srgbClr val="616872"/>
                    </a:solidFill>
                    <a:latin typeface="微软雅黑" panose="020B0503020204020204" pitchFamily="34" charset="-122"/>
                    <a:ea typeface="微软雅黑" panose="020B0503020204020204" pitchFamily="34" charset="-122"/>
                  </a:endParaRPr>
                </a:p>
              </p:txBody>
            </p:sp>
            <p:sp>
              <p:nvSpPr>
                <p:cNvPr id="206" name="Rounded Rectangle 552"/>
                <p:cNvSpPr/>
                <p:nvPr/>
              </p:nvSpPr>
              <p:spPr>
                <a:xfrm rot="21208283">
                  <a:off x="3483980" y="5957297"/>
                  <a:ext cx="69621" cy="18747"/>
                </a:xfrm>
                <a:prstGeom prst="roundRect">
                  <a:avLst>
                    <a:gd name="adj" fmla="val 45211"/>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07" name="Rounded Rectangle 553"/>
                <p:cNvSpPr/>
                <p:nvPr/>
              </p:nvSpPr>
              <p:spPr>
                <a:xfrm rot="21208283">
                  <a:off x="3489905" y="5987580"/>
                  <a:ext cx="69621" cy="18746"/>
                </a:xfrm>
                <a:prstGeom prst="roundRect">
                  <a:avLst>
                    <a:gd name="adj" fmla="val 45211"/>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08" name="Rounded Rectangle 554"/>
                <p:cNvSpPr/>
                <p:nvPr/>
              </p:nvSpPr>
              <p:spPr>
                <a:xfrm rot="20839898">
                  <a:off x="3558045" y="5955855"/>
                  <a:ext cx="20738" cy="38934"/>
                </a:xfrm>
                <a:prstGeom prst="roundRect">
                  <a:avLst>
                    <a:gd name="adj" fmla="val 39117"/>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09" name="Rounded Rectangle 555"/>
                <p:cNvSpPr/>
                <p:nvPr/>
              </p:nvSpPr>
              <p:spPr>
                <a:xfrm rot="20839898">
                  <a:off x="3583227" y="5934224"/>
                  <a:ext cx="22219" cy="67776"/>
                </a:xfrm>
                <a:prstGeom prst="roundRect">
                  <a:avLst>
                    <a:gd name="adj" fmla="val 39117"/>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10" name="Trapezoid 556"/>
                <p:cNvSpPr/>
                <p:nvPr/>
              </p:nvSpPr>
              <p:spPr>
                <a:xfrm rot="4273510">
                  <a:off x="3636848" y="5882517"/>
                  <a:ext cx="21630" cy="93321"/>
                </a:xfrm>
                <a:prstGeom prst="trapezoid">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11" name="Trapezoid 557"/>
                <p:cNvSpPr/>
                <p:nvPr/>
              </p:nvSpPr>
              <p:spPr>
                <a:xfrm rot="5020106">
                  <a:off x="3650901" y="5933709"/>
                  <a:ext cx="20188" cy="93322"/>
                </a:xfrm>
                <a:prstGeom prst="trapezoid">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12" name="Rounded Rectangle 558"/>
                <p:cNvSpPr/>
                <p:nvPr/>
              </p:nvSpPr>
              <p:spPr>
                <a:xfrm>
                  <a:off x="3458799" y="6075543"/>
                  <a:ext cx="99246" cy="59124"/>
                </a:xfrm>
                <a:prstGeom prst="roundRect">
                  <a:avLst>
                    <a:gd name="adj" fmla="val 39848"/>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13" name="Rounded Rectangle 559"/>
                <p:cNvSpPr/>
                <p:nvPr/>
              </p:nvSpPr>
              <p:spPr>
                <a:xfrm>
                  <a:off x="3441023" y="6140435"/>
                  <a:ext cx="140723" cy="44703"/>
                </a:xfrm>
                <a:prstGeom prst="roundRect">
                  <a:avLst>
                    <a:gd name="adj" fmla="val 39848"/>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14" name="Rounded Rectangle 560"/>
                <p:cNvSpPr/>
                <p:nvPr/>
              </p:nvSpPr>
              <p:spPr>
                <a:xfrm rot="20887805">
                  <a:off x="3552120" y="5937108"/>
                  <a:ext cx="17776" cy="17304"/>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15" name="Donut 103"/>
                <p:cNvSpPr/>
                <p:nvPr/>
              </p:nvSpPr>
              <p:spPr>
                <a:xfrm rot="21158446">
                  <a:off x="3396584" y="5948644"/>
                  <a:ext cx="77027" cy="25957"/>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微软雅黑" panose="020B0503020204020204" pitchFamily="34" charset="-122"/>
                    <a:ea typeface="微软雅黑" panose="020B0503020204020204" pitchFamily="34" charset="-122"/>
                  </a:endParaRPr>
                </a:p>
              </p:txBody>
            </p:sp>
            <p:sp>
              <p:nvSpPr>
                <p:cNvPr id="216" name="Donut 103"/>
                <p:cNvSpPr/>
                <p:nvPr/>
              </p:nvSpPr>
              <p:spPr>
                <a:xfrm rot="21158446">
                  <a:off x="3390659" y="5951528"/>
                  <a:ext cx="77027" cy="25957"/>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微软雅黑" panose="020B0503020204020204" pitchFamily="34" charset="-122"/>
                    <a:ea typeface="微软雅黑" panose="020B0503020204020204" pitchFamily="34" charset="-122"/>
                  </a:endParaRPr>
                </a:p>
              </p:txBody>
            </p:sp>
            <p:sp>
              <p:nvSpPr>
                <p:cNvPr id="217" name="Donut 103"/>
                <p:cNvSpPr/>
                <p:nvPr/>
              </p:nvSpPr>
              <p:spPr>
                <a:xfrm rot="12676965">
                  <a:off x="3387696" y="6006326"/>
                  <a:ext cx="50364" cy="25957"/>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微软雅黑" panose="020B0503020204020204" pitchFamily="34" charset="-122"/>
                    <a:ea typeface="微软雅黑" panose="020B0503020204020204" pitchFamily="34" charset="-122"/>
                  </a:endParaRPr>
                </a:p>
              </p:txBody>
            </p:sp>
            <p:sp>
              <p:nvSpPr>
                <p:cNvPr id="218" name="Donut 103"/>
                <p:cNvSpPr/>
                <p:nvPr/>
              </p:nvSpPr>
              <p:spPr>
                <a:xfrm rot="12676965">
                  <a:off x="3381771" y="6007768"/>
                  <a:ext cx="48882" cy="27398"/>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微软雅黑" panose="020B0503020204020204" pitchFamily="34" charset="-122"/>
                    <a:ea typeface="微软雅黑" panose="020B0503020204020204" pitchFamily="34" charset="-122"/>
                  </a:endParaRPr>
                </a:p>
              </p:txBody>
            </p:sp>
            <p:sp>
              <p:nvSpPr>
                <p:cNvPr id="219" name="Donut 103"/>
                <p:cNvSpPr/>
                <p:nvPr/>
              </p:nvSpPr>
              <p:spPr>
                <a:xfrm rot="17035397">
                  <a:off x="3416101" y="6104752"/>
                  <a:ext cx="73544" cy="26663"/>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微软雅黑" panose="020B0503020204020204" pitchFamily="34" charset="-122"/>
                    <a:ea typeface="微软雅黑" panose="020B0503020204020204" pitchFamily="34" charset="-122"/>
                  </a:endParaRPr>
                </a:p>
              </p:txBody>
            </p:sp>
            <p:sp>
              <p:nvSpPr>
                <p:cNvPr id="220" name="Donut 103"/>
                <p:cNvSpPr/>
                <p:nvPr/>
              </p:nvSpPr>
              <p:spPr>
                <a:xfrm rot="17035397">
                  <a:off x="3409435" y="6106896"/>
                  <a:ext cx="73544" cy="28144"/>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微软雅黑" panose="020B0503020204020204" pitchFamily="34" charset="-122"/>
                    <a:ea typeface="微软雅黑" panose="020B0503020204020204" pitchFamily="34" charset="-122"/>
                  </a:endParaRPr>
                </a:p>
              </p:txBody>
            </p:sp>
            <p:sp>
              <p:nvSpPr>
                <p:cNvPr id="221" name="Oval 112"/>
                <p:cNvSpPr/>
                <p:nvPr/>
              </p:nvSpPr>
              <p:spPr>
                <a:xfrm>
                  <a:off x="3389177" y="5973159"/>
                  <a:ext cx="152574" cy="112479"/>
                </a:xfrm>
                <a:custGeom>
                  <a:avLst/>
                  <a:gdLst/>
                  <a:ahLst/>
                  <a:cxnLst/>
                  <a:rect l="l" t="t" r="r" b="b"/>
                  <a:pathLst>
                    <a:path w="2192129" h="1681864">
                      <a:moveTo>
                        <a:pt x="1831110" y="1252503"/>
                      </a:moveTo>
                      <a:cubicBezTo>
                        <a:pt x="1759963" y="1252503"/>
                        <a:pt x="1702287" y="1310179"/>
                        <a:pt x="1702287" y="1381326"/>
                      </a:cubicBezTo>
                      <a:cubicBezTo>
                        <a:pt x="1702287" y="1452473"/>
                        <a:pt x="1759963" y="1510149"/>
                        <a:pt x="1831110" y="1510149"/>
                      </a:cubicBezTo>
                      <a:cubicBezTo>
                        <a:pt x="1902257" y="1510149"/>
                        <a:pt x="1959933" y="1452473"/>
                        <a:pt x="1959933" y="1381326"/>
                      </a:cubicBezTo>
                      <a:cubicBezTo>
                        <a:pt x="1959933" y="1310179"/>
                        <a:pt x="1902257" y="1252503"/>
                        <a:pt x="1831110" y="1252503"/>
                      </a:cubicBezTo>
                      <a:close/>
                      <a:moveTo>
                        <a:pt x="311061" y="185416"/>
                      </a:moveTo>
                      <a:cubicBezTo>
                        <a:pt x="239914" y="185416"/>
                        <a:pt x="182238" y="243092"/>
                        <a:pt x="182238" y="314239"/>
                      </a:cubicBezTo>
                      <a:cubicBezTo>
                        <a:pt x="182238" y="385386"/>
                        <a:pt x="239914" y="443062"/>
                        <a:pt x="311061" y="443062"/>
                      </a:cubicBezTo>
                      <a:cubicBezTo>
                        <a:pt x="382208" y="443062"/>
                        <a:pt x="439884" y="385386"/>
                        <a:pt x="439884" y="314239"/>
                      </a:cubicBezTo>
                      <a:cubicBezTo>
                        <a:pt x="439884" y="243092"/>
                        <a:pt x="382208" y="185416"/>
                        <a:pt x="311061" y="185416"/>
                      </a:cubicBezTo>
                      <a:close/>
                      <a:moveTo>
                        <a:pt x="305574" y="0"/>
                      </a:moveTo>
                      <a:cubicBezTo>
                        <a:pt x="364293" y="78"/>
                        <a:pt x="423619" y="17089"/>
                        <a:pt x="475891" y="52504"/>
                      </a:cubicBezTo>
                      <a:lnTo>
                        <a:pt x="2058237" y="1124583"/>
                      </a:lnTo>
                      <a:cubicBezTo>
                        <a:pt x="2197627" y="1219024"/>
                        <a:pt x="2234066" y="1408581"/>
                        <a:pt x="2139626" y="1547971"/>
                      </a:cubicBezTo>
                      <a:lnTo>
                        <a:pt x="2139625" y="1547971"/>
                      </a:lnTo>
                      <a:cubicBezTo>
                        <a:pt x="2045184" y="1687362"/>
                        <a:pt x="1855627" y="1723801"/>
                        <a:pt x="1716237" y="1629360"/>
                      </a:cubicBezTo>
                      <a:lnTo>
                        <a:pt x="133892" y="557280"/>
                      </a:lnTo>
                      <a:cubicBezTo>
                        <a:pt x="11925" y="474645"/>
                        <a:pt x="-31219" y="319186"/>
                        <a:pt x="23168" y="188231"/>
                      </a:cubicBezTo>
                      <a:lnTo>
                        <a:pt x="52503" y="133893"/>
                      </a:lnTo>
                      <a:lnTo>
                        <a:pt x="52503" y="133893"/>
                      </a:lnTo>
                      <a:lnTo>
                        <a:pt x="52503" y="133892"/>
                      </a:lnTo>
                      <a:lnTo>
                        <a:pt x="52503" y="133893"/>
                      </a:lnTo>
                      <a:lnTo>
                        <a:pt x="92093" y="86502"/>
                      </a:lnTo>
                      <a:cubicBezTo>
                        <a:pt x="150068" y="29894"/>
                        <a:pt x="227281" y="-104"/>
                        <a:pt x="305574"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22" name="Donut 103"/>
                <p:cNvSpPr/>
                <p:nvPr/>
              </p:nvSpPr>
              <p:spPr>
                <a:xfrm rot="10800000">
                  <a:off x="3571377" y="5983253"/>
                  <a:ext cx="35551" cy="28841"/>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微软雅黑" panose="020B0503020204020204" pitchFamily="34" charset="-122"/>
                    <a:ea typeface="微软雅黑" panose="020B0503020204020204" pitchFamily="34" charset="-122"/>
                  </a:endParaRPr>
                </a:p>
              </p:txBody>
            </p:sp>
            <p:sp>
              <p:nvSpPr>
                <p:cNvPr id="223" name="Donut 103"/>
                <p:cNvSpPr/>
                <p:nvPr/>
              </p:nvSpPr>
              <p:spPr>
                <a:xfrm rot="10800000">
                  <a:off x="3565452" y="5986137"/>
                  <a:ext cx="34069" cy="28841"/>
                </a:xfrm>
                <a:custGeom>
                  <a:avLst/>
                  <a:gdLst/>
                  <a:ahLst/>
                  <a:cxnLst/>
                  <a:rect l="l" t="t" r="r" b="b"/>
                  <a:pathLst>
                    <a:path w="1095776" h="394889">
                      <a:moveTo>
                        <a:pt x="547888" y="0"/>
                      </a:moveTo>
                      <a:cubicBezTo>
                        <a:pt x="790710" y="0"/>
                        <a:pt x="999050" y="152238"/>
                        <a:pt x="1088044" y="369203"/>
                      </a:cubicBezTo>
                      <a:lnTo>
                        <a:pt x="1095776" y="394889"/>
                      </a:lnTo>
                      <a:lnTo>
                        <a:pt x="1059882" y="394889"/>
                      </a:lnTo>
                      <a:lnTo>
                        <a:pt x="1056205" y="382653"/>
                      </a:lnTo>
                      <a:cubicBezTo>
                        <a:pt x="972457" y="178089"/>
                        <a:pt x="776396" y="34552"/>
                        <a:pt x="547887" y="34552"/>
                      </a:cubicBezTo>
                      <a:cubicBezTo>
                        <a:pt x="319378" y="34552"/>
                        <a:pt x="123318" y="178089"/>
                        <a:pt x="39569" y="382653"/>
                      </a:cubicBezTo>
                      <a:lnTo>
                        <a:pt x="35893" y="394889"/>
                      </a:lnTo>
                      <a:lnTo>
                        <a:pt x="0" y="394889"/>
                      </a:lnTo>
                      <a:lnTo>
                        <a:pt x="7733" y="369203"/>
                      </a:lnTo>
                      <a:cubicBezTo>
                        <a:pt x="96726" y="152238"/>
                        <a:pt x="305066" y="0"/>
                        <a:pt x="547888"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微软雅黑" panose="020B0503020204020204" pitchFamily="34" charset="-122"/>
                    <a:ea typeface="微软雅黑" panose="020B0503020204020204" pitchFamily="34" charset="-122"/>
                  </a:endParaRPr>
                </a:p>
              </p:txBody>
            </p:sp>
            <p:sp>
              <p:nvSpPr>
                <p:cNvPr id="224" name="Oval 19"/>
                <p:cNvSpPr/>
                <p:nvPr/>
              </p:nvSpPr>
              <p:spPr>
                <a:xfrm>
                  <a:off x="3389177" y="5970275"/>
                  <a:ext cx="112578" cy="41819"/>
                </a:xfrm>
                <a:custGeom>
                  <a:avLst/>
                  <a:gdLst/>
                  <a:ahLst/>
                  <a:cxnLst/>
                  <a:rect l="l" t="t" r="r" b="b"/>
                  <a:pathLst>
                    <a:path w="1616202" h="613857">
                      <a:moveTo>
                        <a:pt x="298407" y="205100"/>
                      </a:moveTo>
                      <a:cubicBezTo>
                        <a:pt x="213022" y="205100"/>
                        <a:pt x="143803" y="274319"/>
                        <a:pt x="143803" y="359704"/>
                      </a:cubicBezTo>
                      <a:cubicBezTo>
                        <a:pt x="143803" y="445089"/>
                        <a:pt x="213022" y="514308"/>
                        <a:pt x="298407" y="514308"/>
                      </a:cubicBezTo>
                      <a:cubicBezTo>
                        <a:pt x="383792" y="514308"/>
                        <a:pt x="453011" y="445089"/>
                        <a:pt x="453011" y="359704"/>
                      </a:cubicBezTo>
                      <a:cubicBezTo>
                        <a:pt x="453011" y="274319"/>
                        <a:pt x="383792" y="205100"/>
                        <a:pt x="298407" y="205100"/>
                      </a:cubicBezTo>
                      <a:close/>
                      <a:moveTo>
                        <a:pt x="1413491" y="833"/>
                      </a:moveTo>
                      <a:cubicBezTo>
                        <a:pt x="1513906" y="9682"/>
                        <a:pt x="1597648" y="88050"/>
                        <a:pt x="1609556" y="192102"/>
                      </a:cubicBezTo>
                      <a:lnTo>
                        <a:pt x="1614777" y="237718"/>
                      </a:lnTo>
                      <a:cubicBezTo>
                        <a:pt x="1628386" y="356634"/>
                        <a:pt x="1543017" y="464069"/>
                        <a:pt x="1424100" y="477678"/>
                      </a:cubicBezTo>
                      <a:lnTo>
                        <a:pt x="246605" y="612432"/>
                      </a:lnTo>
                      <a:cubicBezTo>
                        <a:pt x="127688" y="626041"/>
                        <a:pt x="20254" y="540672"/>
                        <a:pt x="6645" y="421755"/>
                      </a:cubicBezTo>
                      <a:lnTo>
                        <a:pt x="1425" y="376139"/>
                      </a:lnTo>
                      <a:cubicBezTo>
                        <a:pt x="-12184" y="257223"/>
                        <a:pt x="73185" y="149788"/>
                        <a:pt x="192102" y="136179"/>
                      </a:cubicBezTo>
                      <a:lnTo>
                        <a:pt x="1369597" y="1425"/>
                      </a:lnTo>
                      <a:cubicBezTo>
                        <a:pt x="1384461" y="-276"/>
                        <a:pt x="1399146" y="-431"/>
                        <a:pt x="1413491" y="833"/>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25" name="Oval 116"/>
                <p:cNvSpPr/>
                <p:nvPr/>
              </p:nvSpPr>
              <p:spPr>
                <a:xfrm>
                  <a:off x="3483980" y="6040935"/>
                  <a:ext cx="62214" cy="62008"/>
                </a:xfrm>
                <a:custGeom>
                  <a:avLst/>
                  <a:gdLst/>
                  <a:ahLst/>
                  <a:cxnLst/>
                  <a:rect l="l" t="t" r="r" b="b"/>
                  <a:pathLst>
                    <a:path w="880933" h="927717">
                      <a:moveTo>
                        <a:pt x="437871" y="191905"/>
                      </a:moveTo>
                      <a:cubicBezTo>
                        <a:pt x="352486" y="191905"/>
                        <a:pt x="283267" y="261124"/>
                        <a:pt x="283267" y="346509"/>
                      </a:cubicBezTo>
                      <a:cubicBezTo>
                        <a:pt x="283267" y="431894"/>
                        <a:pt x="352486" y="501113"/>
                        <a:pt x="437871" y="501113"/>
                      </a:cubicBezTo>
                      <a:cubicBezTo>
                        <a:pt x="523256" y="501113"/>
                        <a:pt x="592475" y="431894"/>
                        <a:pt x="592475" y="346509"/>
                      </a:cubicBezTo>
                      <a:cubicBezTo>
                        <a:pt x="592475" y="261124"/>
                        <a:pt x="523256" y="191905"/>
                        <a:pt x="437871" y="191905"/>
                      </a:cubicBezTo>
                      <a:close/>
                      <a:moveTo>
                        <a:pt x="351034" y="0"/>
                      </a:moveTo>
                      <a:lnTo>
                        <a:pt x="529899" y="0"/>
                      </a:lnTo>
                      <a:cubicBezTo>
                        <a:pt x="723770" y="0"/>
                        <a:pt x="880933" y="157163"/>
                        <a:pt x="880933" y="351034"/>
                      </a:cubicBezTo>
                      <a:lnTo>
                        <a:pt x="880933" y="576683"/>
                      </a:lnTo>
                      <a:cubicBezTo>
                        <a:pt x="880933" y="770554"/>
                        <a:pt x="723770" y="927717"/>
                        <a:pt x="529899" y="927717"/>
                      </a:cubicBezTo>
                      <a:lnTo>
                        <a:pt x="351034" y="927717"/>
                      </a:lnTo>
                      <a:cubicBezTo>
                        <a:pt x="157163" y="927717"/>
                        <a:pt x="0" y="770554"/>
                        <a:pt x="0" y="576683"/>
                      </a:cubicBezTo>
                      <a:lnTo>
                        <a:pt x="0" y="351034"/>
                      </a:lnTo>
                      <a:cubicBezTo>
                        <a:pt x="0" y="157163"/>
                        <a:pt x="157163" y="0"/>
                        <a:pt x="351034"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112" name="Group 420"/>
              <p:cNvGrpSpPr>
                <a:grpSpLocks/>
              </p:cNvGrpSpPr>
              <p:nvPr/>
            </p:nvGrpSpPr>
            <p:grpSpPr bwMode="auto">
              <a:xfrm>
                <a:off x="1796471" y="3418289"/>
                <a:ext cx="490943" cy="470598"/>
                <a:chOff x="6188334" y="5758296"/>
                <a:chExt cx="490943" cy="470598"/>
              </a:xfrm>
            </p:grpSpPr>
            <p:sp>
              <p:nvSpPr>
                <p:cNvPr id="201" name="Oval 509"/>
                <p:cNvSpPr/>
                <p:nvPr/>
              </p:nvSpPr>
              <p:spPr>
                <a:xfrm>
                  <a:off x="6188453" y="5758661"/>
                  <a:ext cx="490309" cy="470103"/>
                </a:xfrm>
                <a:prstGeom prst="ellipse">
                  <a:avLst/>
                </a:prstGeom>
                <a:solidFill>
                  <a:schemeClr val="bg1">
                    <a:lumMod val="95000"/>
                  </a:schemeClr>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02" name="Freeform 27"/>
                <p:cNvSpPr>
                  <a:spLocks noEditPoints="1"/>
                </p:cNvSpPr>
                <p:nvPr/>
              </p:nvSpPr>
              <p:spPr bwMode="auto">
                <a:xfrm>
                  <a:off x="6352878" y="5794712"/>
                  <a:ext cx="165905" cy="95174"/>
                </a:xfrm>
                <a:custGeom>
                  <a:avLst/>
                  <a:gdLst/>
                  <a:ahLst/>
                  <a:cxnLst>
                    <a:cxn ang="0">
                      <a:pos x="236" y="237"/>
                    </a:cxn>
                    <a:cxn ang="0">
                      <a:pos x="190" y="283"/>
                    </a:cxn>
                    <a:cxn ang="0">
                      <a:pos x="236" y="329"/>
                    </a:cxn>
                    <a:cxn ang="0">
                      <a:pos x="282" y="283"/>
                    </a:cxn>
                    <a:cxn ang="0">
                      <a:pos x="236" y="237"/>
                    </a:cxn>
                    <a:cxn ang="0">
                      <a:pos x="239" y="0"/>
                    </a:cxn>
                    <a:cxn ang="0">
                      <a:pos x="0" y="127"/>
                    </a:cxn>
                    <a:cxn ang="0">
                      <a:pos x="26" y="154"/>
                    </a:cxn>
                    <a:cxn ang="0">
                      <a:pos x="241" y="30"/>
                    </a:cxn>
                    <a:cxn ang="0">
                      <a:pos x="455" y="153"/>
                    </a:cxn>
                    <a:cxn ang="0">
                      <a:pos x="479" y="129"/>
                    </a:cxn>
                    <a:cxn ang="0">
                      <a:pos x="239" y="0"/>
                    </a:cxn>
                    <a:cxn ang="0">
                      <a:pos x="236" y="71"/>
                    </a:cxn>
                    <a:cxn ang="0">
                      <a:pos x="53" y="181"/>
                    </a:cxn>
                    <a:cxn ang="0">
                      <a:pos x="78" y="208"/>
                    </a:cxn>
                    <a:cxn ang="0">
                      <a:pos x="237" y="107"/>
                    </a:cxn>
                    <a:cxn ang="0">
                      <a:pos x="397" y="209"/>
                    </a:cxn>
                    <a:cxn ang="0">
                      <a:pos x="421" y="185"/>
                    </a:cxn>
                    <a:cxn ang="0">
                      <a:pos x="236" y="71"/>
                    </a:cxn>
                    <a:cxn ang="0">
                      <a:pos x="236" y="144"/>
                    </a:cxn>
                    <a:cxn ang="0">
                      <a:pos x="104" y="234"/>
                    </a:cxn>
                    <a:cxn ang="0">
                      <a:pos x="130" y="260"/>
                    </a:cxn>
                    <a:cxn ang="0">
                      <a:pos x="237" y="175"/>
                    </a:cxn>
                    <a:cxn ang="0">
                      <a:pos x="343" y="260"/>
                    </a:cxn>
                    <a:cxn ang="0">
                      <a:pos x="369" y="236"/>
                    </a:cxn>
                    <a:cxn ang="0">
                      <a:pos x="236" y="144"/>
                    </a:cxn>
                  </a:cxnLst>
                  <a:rect l="0" t="0" r="r" b="b"/>
                  <a:pathLst>
                    <a:path w="479" h="329">
                      <a:moveTo>
                        <a:pt x="236" y="237"/>
                      </a:moveTo>
                      <a:cubicBezTo>
                        <a:pt x="211" y="237"/>
                        <a:pt x="190" y="258"/>
                        <a:pt x="190" y="283"/>
                      </a:cubicBezTo>
                      <a:cubicBezTo>
                        <a:pt x="190" y="309"/>
                        <a:pt x="211" y="329"/>
                        <a:pt x="236" y="329"/>
                      </a:cubicBezTo>
                      <a:cubicBezTo>
                        <a:pt x="262" y="329"/>
                        <a:pt x="282" y="309"/>
                        <a:pt x="282" y="283"/>
                      </a:cubicBezTo>
                      <a:cubicBezTo>
                        <a:pt x="282" y="258"/>
                        <a:pt x="262" y="237"/>
                        <a:pt x="236" y="237"/>
                      </a:cubicBezTo>
                      <a:close/>
                      <a:moveTo>
                        <a:pt x="239" y="0"/>
                      </a:moveTo>
                      <a:cubicBezTo>
                        <a:pt x="140" y="0"/>
                        <a:pt x="52" y="51"/>
                        <a:pt x="0" y="127"/>
                      </a:cubicBezTo>
                      <a:cubicBezTo>
                        <a:pt x="26" y="154"/>
                        <a:pt x="26" y="154"/>
                        <a:pt x="26" y="154"/>
                      </a:cubicBezTo>
                      <a:cubicBezTo>
                        <a:pt x="71" y="79"/>
                        <a:pt x="150" y="30"/>
                        <a:pt x="241" y="30"/>
                      </a:cubicBezTo>
                      <a:cubicBezTo>
                        <a:pt x="330" y="30"/>
                        <a:pt x="409" y="79"/>
                        <a:pt x="455" y="153"/>
                      </a:cubicBezTo>
                      <a:cubicBezTo>
                        <a:pt x="479" y="129"/>
                        <a:pt x="479" y="129"/>
                        <a:pt x="479" y="129"/>
                      </a:cubicBezTo>
                      <a:cubicBezTo>
                        <a:pt x="427" y="51"/>
                        <a:pt x="339" y="0"/>
                        <a:pt x="239" y="0"/>
                      </a:cubicBezTo>
                      <a:close/>
                      <a:moveTo>
                        <a:pt x="236" y="71"/>
                      </a:moveTo>
                      <a:cubicBezTo>
                        <a:pt x="158" y="71"/>
                        <a:pt x="90" y="116"/>
                        <a:pt x="53" y="181"/>
                      </a:cubicBezTo>
                      <a:cubicBezTo>
                        <a:pt x="78" y="208"/>
                        <a:pt x="78" y="208"/>
                        <a:pt x="78" y="208"/>
                      </a:cubicBezTo>
                      <a:cubicBezTo>
                        <a:pt x="111" y="147"/>
                        <a:pt x="170" y="107"/>
                        <a:pt x="237" y="107"/>
                      </a:cubicBezTo>
                      <a:cubicBezTo>
                        <a:pt x="305" y="107"/>
                        <a:pt x="364" y="148"/>
                        <a:pt x="397" y="209"/>
                      </a:cubicBezTo>
                      <a:cubicBezTo>
                        <a:pt x="421" y="185"/>
                        <a:pt x="421" y="185"/>
                        <a:pt x="421" y="185"/>
                      </a:cubicBezTo>
                      <a:cubicBezTo>
                        <a:pt x="384" y="117"/>
                        <a:pt x="315" y="71"/>
                        <a:pt x="236" y="71"/>
                      </a:cubicBezTo>
                      <a:close/>
                      <a:moveTo>
                        <a:pt x="236" y="144"/>
                      </a:moveTo>
                      <a:cubicBezTo>
                        <a:pt x="176" y="144"/>
                        <a:pt x="125" y="182"/>
                        <a:pt x="104" y="234"/>
                      </a:cubicBezTo>
                      <a:cubicBezTo>
                        <a:pt x="130" y="260"/>
                        <a:pt x="130" y="260"/>
                        <a:pt x="130" y="260"/>
                      </a:cubicBezTo>
                      <a:cubicBezTo>
                        <a:pt x="148" y="210"/>
                        <a:pt x="189" y="175"/>
                        <a:pt x="237" y="175"/>
                      </a:cubicBezTo>
                      <a:cubicBezTo>
                        <a:pt x="284" y="175"/>
                        <a:pt x="325" y="210"/>
                        <a:pt x="343" y="260"/>
                      </a:cubicBezTo>
                      <a:cubicBezTo>
                        <a:pt x="369" y="236"/>
                        <a:pt x="369" y="236"/>
                        <a:pt x="369" y="236"/>
                      </a:cubicBezTo>
                      <a:cubicBezTo>
                        <a:pt x="349" y="182"/>
                        <a:pt x="297" y="144"/>
                        <a:pt x="236" y="144"/>
                      </a:cubicBezTo>
                      <a:close/>
                    </a:path>
                  </a:pathLst>
                </a:custGeom>
                <a:solidFill>
                  <a:srgbClr val="7F7F7F"/>
                </a:solidFill>
                <a:ln w="9525">
                  <a:noFill/>
                  <a:round/>
                  <a:headEnd/>
                  <a:tailEnd/>
                </a:ln>
                <a:effectLst/>
              </p:spPr>
              <p:txBody>
                <a:bodyPr/>
                <a:lstStyle/>
                <a:p>
                  <a:pPr>
                    <a:defRPr/>
                  </a:pPr>
                  <a:endParaRPr lang="en-US" kern="0" dirty="0">
                    <a:solidFill>
                      <a:srgbClr val="616872"/>
                    </a:solidFill>
                    <a:latin typeface="微软雅黑" panose="020B0503020204020204" pitchFamily="34" charset="-122"/>
                    <a:ea typeface="微软雅黑" panose="020B0503020204020204" pitchFamily="34" charset="-122"/>
                  </a:endParaRPr>
                </a:p>
              </p:txBody>
            </p:sp>
            <p:sp>
              <p:nvSpPr>
                <p:cNvPr id="203" name="Freeform 6"/>
                <p:cNvSpPr>
                  <a:spLocks/>
                </p:cNvSpPr>
                <p:nvPr/>
              </p:nvSpPr>
              <p:spPr bwMode="auto">
                <a:xfrm>
                  <a:off x="6323252" y="5927380"/>
                  <a:ext cx="232563" cy="252355"/>
                </a:xfrm>
                <a:custGeom>
                  <a:avLst/>
                  <a:gdLst>
                    <a:gd name="T0" fmla="*/ 380 w 669"/>
                    <a:gd name="T1" fmla="*/ 448 h 751"/>
                    <a:gd name="T2" fmla="*/ 669 w 669"/>
                    <a:gd name="T3" fmla="*/ 565 h 751"/>
                    <a:gd name="T4" fmla="*/ 669 w 669"/>
                    <a:gd name="T5" fmla="*/ 514 h 751"/>
                    <a:gd name="T6" fmla="*/ 380 w 669"/>
                    <a:gd name="T7" fmla="*/ 305 h 751"/>
                    <a:gd name="T8" fmla="*/ 380 w 669"/>
                    <a:gd name="T9" fmla="*/ 117 h 751"/>
                    <a:gd name="T10" fmla="*/ 370 w 669"/>
                    <a:gd name="T11" fmla="*/ 63 h 751"/>
                    <a:gd name="T12" fmla="*/ 352 w 669"/>
                    <a:gd name="T13" fmla="*/ 12 h 751"/>
                    <a:gd name="T14" fmla="*/ 335 w 669"/>
                    <a:gd name="T15" fmla="*/ 0 h 751"/>
                    <a:gd name="T16" fmla="*/ 317 w 669"/>
                    <a:gd name="T17" fmla="*/ 12 h 751"/>
                    <a:gd name="T18" fmla="*/ 299 w 669"/>
                    <a:gd name="T19" fmla="*/ 63 h 751"/>
                    <a:gd name="T20" fmla="*/ 289 w 669"/>
                    <a:gd name="T21" fmla="*/ 117 h 751"/>
                    <a:gd name="T22" fmla="*/ 289 w 669"/>
                    <a:gd name="T23" fmla="*/ 305 h 751"/>
                    <a:gd name="T24" fmla="*/ 0 w 669"/>
                    <a:gd name="T25" fmla="*/ 514 h 751"/>
                    <a:gd name="T26" fmla="*/ 0 w 669"/>
                    <a:gd name="T27" fmla="*/ 565 h 751"/>
                    <a:gd name="T28" fmla="*/ 289 w 669"/>
                    <a:gd name="T29" fmla="*/ 448 h 751"/>
                    <a:gd name="T30" fmla="*/ 289 w 669"/>
                    <a:gd name="T31" fmla="*/ 526 h 751"/>
                    <a:gd name="T32" fmla="*/ 300 w 669"/>
                    <a:gd name="T33" fmla="*/ 612 h 751"/>
                    <a:gd name="T34" fmla="*/ 175 w 669"/>
                    <a:gd name="T35" fmla="*/ 706 h 751"/>
                    <a:gd name="T36" fmla="*/ 175 w 669"/>
                    <a:gd name="T37" fmla="*/ 751 h 751"/>
                    <a:gd name="T38" fmla="*/ 335 w 669"/>
                    <a:gd name="T39" fmla="*/ 697 h 751"/>
                    <a:gd name="T40" fmla="*/ 495 w 669"/>
                    <a:gd name="T41" fmla="*/ 751 h 751"/>
                    <a:gd name="T42" fmla="*/ 495 w 669"/>
                    <a:gd name="T43" fmla="*/ 706 h 751"/>
                    <a:gd name="T44" fmla="*/ 369 w 669"/>
                    <a:gd name="T45" fmla="*/ 612 h 751"/>
                    <a:gd name="T46" fmla="*/ 380 w 669"/>
                    <a:gd name="T47" fmla="*/ 526 h 751"/>
                    <a:gd name="T48" fmla="*/ 380 w 669"/>
                    <a:gd name="T49" fmla="*/ 44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9" h="751">
                      <a:moveTo>
                        <a:pt x="380" y="448"/>
                      </a:moveTo>
                      <a:cubicBezTo>
                        <a:pt x="380" y="448"/>
                        <a:pt x="380" y="448"/>
                        <a:pt x="669" y="565"/>
                      </a:cubicBezTo>
                      <a:cubicBezTo>
                        <a:pt x="669" y="565"/>
                        <a:pt x="669" y="565"/>
                        <a:pt x="669" y="514"/>
                      </a:cubicBezTo>
                      <a:cubicBezTo>
                        <a:pt x="380" y="305"/>
                        <a:pt x="380" y="305"/>
                        <a:pt x="380" y="305"/>
                      </a:cubicBezTo>
                      <a:cubicBezTo>
                        <a:pt x="380" y="305"/>
                        <a:pt x="380" y="305"/>
                        <a:pt x="380" y="117"/>
                      </a:cubicBezTo>
                      <a:cubicBezTo>
                        <a:pt x="381" y="102"/>
                        <a:pt x="376" y="76"/>
                        <a:pt x="370" y="63"/>
                      </a:cubicBezTo>
                      <a:cubicBezTo>
                        <a:pt x="370" y="63"/>
                        <a:pt x="370" y="63"/>
                        <a:pt x="352" y="12"/>
                      </a:cubicBezTo>
                      <a:cubicBezTo>
                        <a:pt x="350" y="6"/>
                        <a:pt x="342" y="0"/>
                        <a:pt x="335" y="0"/>
                      </a:cubicBezTo>
                      <a:cubicBezTo>
                        <a:pt x="327" y="0"/>
                        <a:pt x="319" y="6"/>
                        <a:pt x="317" y="12"/>
                      </a:cubicBezTo>
                      <a:cubicBezTo>
                        <a:pt x="299" y="63"/>
                        <a:pt x="299" y="63"/>
                        <a:pt x="299" y="63"/>
                      </a:cubicBezTo>
                      <a:cubicBezTo>
                        <a:pt x="293" y="76"/>
                        <a:pt x="289" y="102"/>
                        <a:pt x="289" y="117"/>
                      </a:cubicBezTo>
                      <a:cubicBezTo>
                        <a:pt x="289" y="305"/>
                        <a:pt x="289" y="305"/>
                        <a:pt x="289" y="305"/>
                      </a:cubicBezTo>
                      <a:cubicBezTo>
                        <a:pt x="0" y="514"/>
                        <a:pt x="0" y="514"/>
                        <a:pt x="0" y="514"/>
                      </a:cubicBezTo>
                      <a:cubicBezTo>
                        <a:pt x="0" y="565"/>
                        <a:pt x="0" y="565"/>
                        <a:pt x="0" y="565"/>
                      </a:cubicBezTo>
                      <a:cubicBezTo>
                        <a:pt x="289" y="448"/>
                        <a:pt x="289" y="448"/>
                        <a:pt x="289" y="448"/>
                      </a:cubicBezTo>
                      <a:cubicBezTo>
                        <a:pt x="289" y="526"/>
                        <a:pt x="289" y="526"/>
                        <a:pt x="289" y="526"/>
                      </a:cubicBezTo>
                      <a:cubicBezTo>
                        <a:pt x="290" y="549"/>
                        <a:pt x="295" y="590"/>
                        <a:pt x="300" y="612"/>
                      </a:cubicBezTo>
                      <a:cubicBezTo>
                        <a:pt x="175" y="706"/>
                        <a:pt x="175" y="706"/>
                        <a:pt x="175" y="706"/>
                      </a:cubicBezTo>
                      <a:cubicBezTo>
                        <a:pt x="175" y="751"/>
                        <a:pt x="175" y="751"/>
                        <a:pt x="175" y="751"/>
                      </a:cubicBezTo>
                      <a:cubicBezTo>
                        <a:pt x="335" y="697"/>
                        <a:pt x="335" y="697"/>
                        <a:pt x="335" y="697"/>
                      </a:cubicBezTo>
                      <a:cubicBezTo>
                        <a:pt x="335" y="697"/>
                        <a:pt x="335" y="697"/>
                        <a:pt x="495" y="751"/>
                      </a:cubicBezTo>
                      <a:cubicBezTo>
                        <a:pt x="495" y="751"/>
                        <a:pt x="495" y="751"/>
                        <a:pt x="495" y="706"/>
                      </a:cubicBezTo>
                      <a:cubicBezTo>
                        <a:pt x="495" y="706"/>
                        <a:pt x="495" y="706"/>
                        <a:pt x="369" y="612"/>
                      </a:cubicBezTo>
                      <a:cubicBezTo>
                        <a:pt x="374" y="590"/>
                        <a:pt x="379" y="549"/>
                        <a:pt x="380" y="526"/>
                      </a:cubicBezTo>
                      <a:cubicBezTo>
                        <a:pt x="380" y="526"/>
                        <a:pt x="380" y="526"/>
                        <a:pt x="380" y="448"/>
                      </a:cubicBezTo>
                      <a:close/>
                    </a:path>
                  </a:pathLst>
                </a:custGeom>
                <a:solidFill>
                  <a:srgbClr val="7F7F7F"/>
                </a:solidFill>
                <a:ln>
                  <a:noFill/>
                </a:ln>
              </p:spPr>
              <p:txBody>
                <a:bodyPr/>
                <a:lstStyle/>
                <a:p>
                  <a:pPr>
                    <a:defRPr/>
                  </a:pPr>
                  <a:endParaRPr lang="en-US" kern="0" dirty="0">
                    <a:solidFill>
                      <a:srgbClr val="616872"/>
                    </a:solidFill>
                    <a:latin typeface="微软雅黑" panose="020B0503020204020204" pitchFamily="34" charset="-122"/>
                    <a:ea typeface="微软雅黑" panose="020B0503020204020204" pitchFamily="34" charset="-122"/>
                  </a:endParaRPr>
                </a:p>
              </p:txBody>
            </p:sp>
          </p:grpSp>
          <p:grpSp>
            <p:nvGrpSpPr>
              <p:cNvPr id="113" name="Group 421"/>
              <p:cNvGrpSpPr>
                <a:grpSpLocks/>
              </p:cNvGrpSpPr>
              <p:nvPr/>
            </p:nvGrpSpPr>
            <p:grpSpPr bwMode="auto">
              <a:xfrm>
                <a:off x="1212969" y="4041117"/>
                <a:ext cx="490943" cy="470598"/>
                <a:chOff x="6768312" y="5758296"/>
                <a:chExt cx="490943" cy="470598"/>
              </a:xfrm>
            </p:grpSpPr>
            <p:sp>
              <p:nvSpPr>
                <p:cNvPr id="124" name="Oval 432"/>
                <p:cNvSpPr/>
                <p:nvPr/>
              </p:nvSpPr>
              <p:spPr>
                <a:xfrm>
                  <a:off x="6768302" y="5758791"/>
                  <a:ext cx="490309" cy="470103"/>
                </a:xfrm>
                <a:prstGeom prst="ellipse">
                  <a:avLst/>
                </a:prstGeom>
                <a:solidFill>
                  <a:schemeClr val="bg1">
                    <a:lumMod val="95000"/>
                  </a:schemeClr>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nvGrpSpPr>
                <p:cNvPr id="125" name="Group 433"/>
                <p:cNvGrpSpPr/>
                <p:nvPr/>
              </p:nvGrpSpPr>
              <p:grpSpPr>
                <a:xfrm>
                  <a:off x="6908582" y="6024610"/>
                  <a:ext cx="101341" cy="97130"/>
                  <a:chOff x="579157" y="3189491"/>
                  <a:chExt cx="1829164" cy="1828966"/>
                </a:xfrm>
                <a:solidFill>
                  <a:srgbClr val="7F7F7F"/>
                </a:solidFill>
              </p:grpSpPr>
              <p:grpSp>
                <p:nvGrpSpPr>
                  <p:cNvPr id="168" name="Group 476"/>
                  <p:cNvGrpSpPr/>
                  <p:nvPr/>
                </p:nvGrpSpPr>
                <p:grpSpPr>
                  <a:xfrm>
                    <a:off x="579157" y="3189554"/>
                    <a:ext cx="1828966" cy="1825802"/>
                    <a:chOff x="579157" y="3189554"/>
                    <a:chExt cx="1828966" cy="1825802"/>
                  </a:xfrm>
                  <a:grpFill/>
                </p:grpSpPr>
                <p:grpSp>
                  <p:nvGrpSpPr>
                    <p:cNvPr id="191" name="Group 499"/>
                    <p:cNvGrpSpPr/>
                    <p:nvPr/>
                  </p:nvGrpSpPr>
                  <p:grpSpPr>
                    <a:xfrm>
                      <a:off x="579157" y="3189554"/>
                      <a:ext cx="1828569" cy="1825802"/>
                      <a:chOff x="579157" y="3189554"/>
                      <a:chExt cx="1828569" cy="1825802"/>
                    </a:xfrm>
                    <a:grpFill/>
                  </p:grpSpPr>
                  <p:sp>
                    <p:nvSpPr>
                      <p:cNvPr id="197" name="Trapezoid 505"/>
                      <p:cNvSpPr/>
                      <p:nvPr/>
                    </p:nvSpPr>
                    <p:spPr>
                      <a:xfrm>
                        <a:off x="1387633" y="3189554"/>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98" name="Trapezoid 506"/>
                      <p:cNvSpPr/>
                      <p:nvPr/>
                    </p:nvSpPr>
                    <p:spPr>
                      <a:xfrm flipV="1">
                        <a:off x="1384142" y="4902276"/>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99" name="Trapezoid 507"/>
                      <p:cNvSpPr/>
                      <p:nvPr/>
                    </p:nvSpPr>
                    <p:spPr>
                      <a:xfrm rot="16200000">
                        <a:off x="524575" y="4042777"/>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00" name="Trapezoid 508"/>
                      <p:cNvSpPr/>
                      <p:nvPr/>
                    </p:nvSpPr>
                    <p:spPr>
                      <a:xfrm rot="16200000" flipV="1">
                        <a:off x="2240064" y="4042002"/>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192" name="Group 500"/>
                    <p:cNvGrpSpPr/>
                    <p:nvPr/>
                  </p:nvGrpSpPr>
                  <p:grpSpPr>
                    <a:xfrm rot="18900000">
                      <a:off x="579554" y="3196576"/>
                      <a:ext cx="1828569" cy="1813391"/>
                      <a:chOff x="579157" y="3189554"/>
                      <a:chExt cx="1828569" cy="1813391"/>
                    </a:xfrm>
                    <a:grpFill/>
                  </p:grpSpPr>
                  <p:sp>
                    <p:nvSpPr>
                      <p:cNvPr id="193" name="Trapezoid 501"/>
                      <p:cNvSpPr/>
                      <p:nvPr/>
                    </p:nvSpPr>
                    <p:spPr>
                      <a:xfrm>
                        <a:off x="1387633" y="3189554"/>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94" name="Trapezoid 502"/>
                      <p:cNvSpPr/>
                      <p:nvPr/>
                    </p:nvSpPr>
                    <p:spPr>
                      <a:xfrm flipV="1">
                        <a:off x="1384142" y="4889865"/>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95" name="Trapezoid 503"/>
                      <p:cNvSpPr/>
                      <p:nvPr/>
                    </p:nvSpPr>
                    <p:spPr>
                      <a:xfrm rot="16200000">
                        <a:off x="524575" y="4042777"/>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96" name="Trapezoid 504"/>
                      <p:cNvSpPr/>
                      <p:nvPr/>
                    </p:nvSpPr>
                    <p:spPr>
                      <a:xfrm rot="16200000" flipV="1">
                        <a:off x="2240064" y="4042002"/>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grpSp>
                <p:nvGrpSpPr>
                  <p:cNvPr id="169" name="Group 477"/>
                  <p:cNvGrpSpPr/>
                  <p:nvPr/>
                </p:nvGrpSpPr>
                <p:grpSpPr>
                  <a:xfrm rot="19800000">
                    <a:off x="579355" y="3193767"/>
                    <a:ext cx="1828966" cy="1820413"/>
                    <a:chOff x="579157" y="3189554"/>
                    <a:chExt cx="1828966" cy="1820413"/>
                  </a:xfrm>
                  <a:grpFill/>
                </p:grpSpPr>
                <p:grpSp>
                  <p:nvGrpSpPr>
                    <p:cNvPr id="181" name="Group 489"/>
                    <p:cNvGrpSpPr/>
                    <p:nvPr/>
                  </p:nvGrpSpPr>
                  <p:grpSpPr>
                    <a:xfrm>
                      <a:off x="579157" y="3189554"/>
                      <a:ext cx="1828569" cy="1813391"/>
                      <a:chOff x="579157" y="3189554"/>
                      <a:chExt cx="1828569" cy="1813391"/>
                    </a:xfrm>
                    <a:grpFill/>
                  </p:grpSpPr>
                  <p:sp>
                    <p:nvSpPr>
                      <p:cNvPr id="187" name="Trapezoid 495"/>
                      <p:cNvSpPr/>
                      <p:nvPr/>
                    </p:nvSpPr>
                    <p:spPr>
                      <a:xfrm>
                        <a:off x="1387633" y="3189554"/>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88" name="Trapezoid 496"/>
                      <p:cNvSpPr/>
                      <p:nvPr/>
                    </p:nvSpPr>
                    <p:spPr>
                      <a:xfrm flipV="1">
                        <a:off x="1384142" y="4889865"/>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89" name="Trapezoid 497"/>
                      <p:cNvSpPr/>
                      <p:nvPr/>
                    </p:nvSpPr>
                    <p:spPr>
                      <a:xfrm rot="16200000">
                        <a:off x="524575" y="4042777"/>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90" name="Trapezoid 498"/>
                      <p:cNvSpPr/>
                      <p:nvPr/>
                    </p:nvSpPr>
                    <p:spPr>
                      <a:xfrm rot="16200000" flipV="1">
                        <a:off x="2240064" y="4042002"/>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182" name="Group 490"/>
                    <p:cNvGrpSpPr/>
                    <p:nvPr/>
                  </p:nvGrpSpPr>
                  <p:grpSpPr>
                    <a:xfrm rot="18900000">
                      <a:off x="579554" y="3196576"/>
                      <a:ext cx="1828569" cy="1813391"/>
                      <a:chOff x="579157" y="3189554"/>
                      <a:chExt cx="1828569" cy="1813391"/>
                    </a:xfrm>
                    <a:grpFill/>
                  </p:grpSpPr>
                  <p:sp>
                    <p:nvSpPr>
                      <p:cNvPr id="183" name="Trapezoid 491"/>
                      <p:cNvSpPr/>
                      <p:nvPr/>
                    </p:nvSpPr>
                    <p:spPr>
                      <a:xfrm>
                        <a:off x="1387633" y="3189554"/>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84" name="Trapezoid 492"/>
                      <p:cNvSpPr/>
                      <p:nvPr/>
                    </p:nvSpPr>
                    <p:spPr>
                      <a:xfrm flipV="1">
                        <a:off x="1384142" y="4889865"/>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85" name="Trapezoid 493"/>
                      <p:cNvSpPr/>
                      <p:nvPr/>
                    </p:nvSpPr>
                    <p:spPr>
                      <a:xfrm rot="16200000">
                        <a:off x="524575" y="4042777"/>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86" name="Trapezoid 494"/>
                      <p:cNvSpPr/>
                      <p:nvPr/>
                    </p:nvSpPr>
                    <p:spPr>
                      <a:xfrm rot="16200000" flipV="1">
                        <a:off x="2240064" y="4042002"/>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grpSp>
                <p:nvGrpSpPr>
                  <p:cNvPr id="170" name="Group 478"/>
                  <p:cNvGrpSpPr/>
                  <p:nvPr/>
                </p:nvGrpSpPr>
                <p:grpSpPr>
                  <a:xfrm rot="18000000">
                    <a:off x="579354" y="3193767"/>
                    <a:ext cx="1828966" cy="1820413"/>
                    <a:chOff x="579157" y="3189554"/>
                    <a:chExt cx="1828966" cy="1820413"/>
                  </a:xfrm>
                  <a:grpFill/>
                </p:grpSpPr>
                <p:grpSp>
                  <p:nvGrpSpPr>
                    <p:cNvPr id="171" name="Group 479"/>
                    <p:cNvGrpSpPr/>
                    <p:nvPr/>
                  </p:nvGrpSpPr>
                  <p:grpSpPr>
                    <a:xfrm>
                      <a:off x="579157" y="3189554"/>
                      <a:ext cx="1828569" cy="1813391"/>
                      <a:chOff x="579157" y="3189554"/>
                      <a:chExt cx="1828569" cy="1813391"/>
                    </a:xfrm>
                    <a:grpFill/>
                  </p:grpSpPr>
                  <p:sp>
                    <p:nvSpPr>
                      <p:cNvPr id="177" name="Trapezoid 485"/>
                      <p:cNvSpPr/>
                      <p:nvPr/>
                    </p:nvSpPr>
                    <p:spPr>
                      <a:xfrm>
                        <a:off x="1387633" y="3189554"/>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78" name="Trapezoid 486"/>
                      <p:cNvSpPr/>
                      <p:nvPr/>
                    </p:nvSpPr>
                    <p:spPr>
                      <a:xfrm flipV="1">
                        <a:off x="1384142" y="4889865"/>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79" name="Trapezoid 487"/>
                      <p:cNvSpPr/>
                      <p:nvPr/>
                    </p:nvSpPr>
                    <p:spPr>
                      <a:xfrm rot="16200000">
                        <a:off x="524575" y="4042777"/>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80" name="Trapezoid 488"/>
                      <p:cNvSpPr/>
                      <p:nvPr/>
                    </p:nvSpPr>
                    <p:spPr>
                      <a:xfrm rot="16200000" flipV="1">
                        <a:off x="2240064" y="4042002"/>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172" name="Group 480"/>
                    <p:cNvGrpSpPr/>
                    <p:nvPr/>
                  </p:nvGrpSpPr>
                  <p:grpSpPr>
                    <a:xfrm rot="18900000">
                      <a:off x="579554" y="3196576"/>
                      <a:ext cx="1828569" cy="1813391"/>
                      <a:chOff x="579157" y="3189554"/>
                      <a:chExt cx="1828569" cy="1813391"/>
                    </a:xfrm>
                    <a:grpFill/>
                  </p:grpSpPr>
                  <p:sp>
                    <p:nvSpPr>
                      <p:cNvPr id="173" name="Trapezoid 481"/>
                      <p:cNvSpPr/>
                      <p:nvPr/>
                    </p:nvSpPr>
                    <p:spPr>
                      <a:xfrm>
                        <a:off x="1387633" y="3189554"/>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74" name="Trapezoid 482"/>
                      <p:cNvSpPr/>
                      <p:nvPr/>
                    </p:nvSpPr>
                    <p:spPr>
                      <a:xfrm flipV="1">
                        <a:off x="1384142" y="4889865"/>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75" name="Trapezoid 483"/>
                      <p:cNvSpPr/>
                      <p:nvPr/>
                    </p:nvSpPr>
                    <p:spPr>
                      <a:xfrm rot="16200000">
                        <a:off x="524575" y="4042777"/>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76" name="Trapezoid 484"/>
                      <p:cNvSpPr/>
                      <p:nvPr/>
                    </p:nvSpPr>
                    <p:spPr>
                      <a:xfrm rot="16200000" flipV="1">
                        <a:off x="2240064" y="4042002"/>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grpSp>
            <p:sp>
              <p:nvSpPr>
                <p:cNvPr id="126" name="Donut 434"/>
                <p:cNvSpPr/>
                <p:nvPr/>
              </p:nvSpPr>
              <p:spPr>
                <a:xfrm>
                  <a:off x="6911988" y="6028452"/>
                  <a:ext cx="93321" cy="89406"/>
                </a:xfrm>
                <a:prstGeom prst="donut">
                  <a:avLst>
                    <a:gd name="adj" fmla="val 21781"/>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微软雅黑" panose="020B0503020204020204" pitchFamily="34" charset="-122"/>
                    <a:ea typeface="微软雅黑" panose="020B0503020204020204" pitchFamily="34" charset="-122"/>
                  </a:endParaRPr>
                </a:p>
              </p:txBody>
            </p:sp>
            <p:sp>
              <p:nvSpPr>
                <p:cNvPr id="127" name="Oval 435"/>
                <p:cNvSpPr/>
                <p:nvPr/>
              </p:nvSpPr>
              <p:spPr>
                <a:xfrm>
                  <a:off x="6947539" y="6063061"/>
                  <a:ext cx="22219" cy="2163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nvGrpSpPr>
                <p:cNvPr id="128" name="Group 436"/>
                <p:cNvGrpSpPr/>
                <p:nvPr/>
              </p:nvGrpSpPr>
              <p:grpSpPr>
                <a:xfrm>
                  <a:off x="7071816" y="6062112"/>
                  <a:ext cx="65166" cy="62488"/>
                  <a:chOff x="5015458" y="5841689"/>
                  <a:chExt cx="827101" cy="827404"/>
                </a:xfrm>
                <a:solidFill>
                  <a:srgbClr val="7F7F7F"/>
                </a:solidFill>
              </p:grpSpPr>
              <p:grpSp>
                <p:nvGrpSpPr>
                  <p:cNvPr id="131" name="Group 439"/>
                  <p:cNvGrpSpPr/>
                  <p:nvPr/>
                </p:nvGrpSpPr>
                <p:grpSpPr>
                  <a:xfrm>
                    <a:off x="5046951" y="5878412"/>
                    <a:ext cx="753597" cy="753598"/>
                    <a:chOff x="5046951" y="5878412"/>
                    <a:chExt cx="753597" cy="753598"/>
                  </a:xfrm>
                  <a:grpFill/>
                </p:grpSpPr>
                <p:sp>
                  <p:nvSpPr>
                    <p:cNvPr id="166" name="Donut 474"/>
                    <p:cNvSpPr/>
                    <p:nvPr/>
                  </p:nvSpPr>
                  <p:spPr>
                    <a:xfrm>
                      <a:off x="5046951" y="5878412"/>
                      <a:ext cx="753597" cy="753598"/>
                    </a:xfrm>
                    <a:prstGeom prst="donut">
                      <a:avLst>
                        <a:gd name="adj" fmla="val 2178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微软雅黑" panose="020B0503020204020204" pitchFamily="34" charset="-122"/>
                        <a:ea typeface="微软雅黑" panose="020B0503020204020204" pitchFamily="34" charset="-122"/>
                      </a:endParaRPr>
                    </a:p>
                  </p:txBody>
                </p:sp>
                <p:sp>
                  <p:nvSpPr>
                    <p:cNvPr id="167" name="Oval 475"/>
                    <p:cNvSpPr/>
                    <p:nvPr/>
                  </p:nvSpPr>
                  <p:spPr>
                    <a:xfrm>
                      <a:off x="5341006" y="6173804"/>
                      <a:ext cx="162572" cy="1625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132" name="Group 440"/>
                  <p:cNvGrpSpPr/>
                  <p:nvPr/>
                </p:nvGrpSpPr>
                <p:grpSpPr>
                  <a:xfrm>
                    <a:off x="5015458" y="5841689"/>
                    <a:ext cx="827101" cy="827404"/>
                    <a:chOff x="579157" y="3189491"/>
                    <a:chExt cx="1829164" cy="1829834"/>
                  </a:xfrm>
                  <a:grpFill/>
                </p:grpSpPr>
                <p:grpSp>
                  <p:nvGrpSpPr>
                    <p:cNvPr id="133" name="Group 441"/>
                    <p:cNvGrpSpPr/>
                    <p:nvPr/>
                  </p:nvGrpSpPr>
                  <p:grpSpPr>
                    <a:xfrm>
                      <a:off x="579157" y="3189554"/>
                      <a:ext cx="1828966" cy="1829771"/>
                      <a:chOff x="579157" y="3189554"/>
                      <a:chExt cx="1828966" cy="1829771"/>
                    </a:xfrm>
                    <a:grpFill/>
                  </p:grpSpPr>
                  <p:grpSp>
                    <p:nvGrpSpPr>
                      <p:cNvPr id="156" name="Group 464"/>
                      <p:cNvGrpSpPr/>
                      <p:nvPr/>
                    </p:nvGrpSpPr>
                    <p:grpSpPr>
                      <a:xfrm>
                        <a:off x="579157" y="3189554"/>
                        <a:ext cx="1828569" cy="1829771"/>
                        <a:chOff x="579157" y="3189554"/>
                        <a:chExt cx="1828569" cy="1829771"/>
                      </a:xfrm>
                      <a:grpFill/>
                    </p:grpSpPr>
                    <p:sp>
                      <p:nvSpPr>
                        <p:cNvPr id="162" name="Trapezoid 470"/>
                        <p:cNvSpPr/>
                        <p:nvPr/>
                      </p:nvSpPr>
                      <p:spPr>
                        <a:xfrm>
                          <a:off x="1387633" y="3189554"/>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63" name="Trapezoid 471"/>
                        <p:cNvSpPr/>
                        <p:nvPr/>
                      </p:nvSpPr>
                      <p:spPr>
                        <a:xfrm flipV="1">
                          <a:off x="1384142" y="4906244"/>
                          <a:ext cx="222243" cy="113081"/>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64" name="Trapezoid 472"/>
                        <p:cNvSpPr/>
                        <p:nvPr/>
                      </p:nvSpPr>
                      <p:spPr>
                        <a:xfrm rot="16200000">
                          <a:off x="524575" y="4042777"/>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65" name="Trapezoid 473"/>
                        <p:cNvSpPr/>
                        <p:nvPr/>
                      </p:nvSpPr>
                      <p:spPr>
                        <a:xfrm rot="16200000" flipV="1">
                          <a:off x="2240064" y="4042002"/>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157" name="Group 465"/>
                      <p:cNvGrpSpPr/>
                      <p:nvPr/>
                    </p:nvGrpSpPr>
                    <p:grpSpPr>
                      <a:xfrm rot="18900000">
                        <a:off x="579554" y="3196576"/>
                        <a:ext cx="1828569" cy="1813391"/>
                        <a:chOff x="579157" y="3189554"/>
                        <a:chExt cx="1828569" cy="1813391"/>
                      </a:xfrm>
                      <a:grpFill/>
                    </p:grpSpPr>
                    <p:sp>
                      <p:nvSpPr>
                        <p:cNvPr id="158" name="Trapezoid 466"/>
                        <p:cNvSpPr/>
                        <p:nvPr/>
                      </p:nvSpPr>
                      <p:spPr>
                        <a:xfrm>
                          <a:off x="1387633" y="3189554"/>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59" name="Trapezoid 467"/>
                        <p:cNvSpPr/>
                        <p:nvPr/>
                      </p:nvSpPr>
                      <p:spPr>
                        <a:xfrm flipV="1">
                          <a:off x="1384142" y="4889865"/>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60" name="Trapezoid 468"/>
                        <p:cNvSpPr/>
                        <p:nvPr/>
                      </p:nvSpPr>
                      <p:spPr>
                        <a:xfrm rot="16200000">
                          <a:off x="524575" y="4042777"/>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61" name="Trapezoid 469"/>
                        <p:cNvSpPr/>
                        <p:nvPr/>
                      </p:nvSpPr>
                      <p:spPr>
                        <a:xfrm rot="16200000" flipV="1">
                          <a:off x="2240064" y="4042002"/>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grpSp>
                  <p:nvGrpSpPr>
                    <p:cNvPr id="134" name="Group 442"/>
                    <p:cNvGrpSpPr/>
                    <p:nvPr/>
                  </p:nvGrpSpPr>
                  <p:grpSpPr>
                    <a:xfrm rot="19800000">
                      <a:off x="579355" y="3193767"/>
                      <a:ext cx="1828966" cy="1820413"/>
                      <a:chOff x="579157" y="3189554"/>
                      <a:chExt cx="1828966" cy="1820413"/>
                    </a:xfrm>
                    <a:grpFill/>
                  </p:grpSpPr>
                  <p:grpSp>
                    <p:nvGrpSpPr>
                      <p:cNvPr id="146" name="Group 454"/>
                      <p:cNvGrpSpPr/>
                      <p:nvPr/>
                    </p:nvGrpSpPr>
                    <p:grpSpPr>
                      <a:xfrm>
                        <a:off x="579157" y="3189554"/>
                        <a:ext cx="1828569" cy="1813391"/>
                        <a:chOff x="579157" y="3189554"/>
                        <a:chExt cx="1828569" cy="1813391"/>
                      </a:xfrm>
                      <a:grpFill/>
                    </p:grpSpPr>
                    <p:sp>
                      <p:nvSpPr>
                        <p:cNvPr id="152" name="Trapezoid 460"/>
                        <p:cNvSpPr/>
                        <p:nvPr/>
                      </p:nvSpPr>
                      <p:spPr>
                        <a:xfrm>
                          <a:off x="1387633" y="3189554"/>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53" name="Trapezoid 461"/>
                        <p:cNvSpPr/>
                        <p:nvPr/>
                      </p:nvSpPr>
                      <p:spPr>
                        <a:xfrm flipV="1">
                          <a:off x="1384142" y="4889865"/>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54" name="Trapezoid 462"/>
                        <p:cNvSpPr/>
                        <p:nvPr/>
                      </p:nvSpPr>
                      <p:spPr>
                        <a:xfrm rot="16200000">
                          <a:off x="524575" y="4042777"/>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55" name="Trapezoid 463"/>
                        <p:cNvSpPr/>
                        <p:nvPr/>
                      </p:nvSpPr>
                      <p:spPr>
                        <a:xfrm rot="16200000" flipV="1">
                          <a:off x="2240064" y="4042002"/>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147" name="Group 455"/>
                      <p:cNvGrpSpPr/>
                      <p:nvPr/>
                    </p:nvGrpSpPr>
                    <p:grpSpPr>
                      <a:xfrm rot="18900000">
                        <a:off x="579554" y="3196576"/>
                        <a:ext cx="1828569" cy="1813391"/>
                        <a:chOff x="579157" y="3189554"/>
                        <a:chExt cx="1828569" cy="1813391"/>
                      </a:xfrm>
                      <a:grpFill/>
                    </p:grpSpPr>
                    <p:sp>
                      <p:nvSpPr>
                        <p:cNvPr id="148" name="Trapezoid 456"/>
                        <p:cNvSpPr/>
                        <p:nvPr/>
                      </p:nvSpPr>
                      <p:spPr>
                        <a:xfrm>
                          <a:off x="1387633" y="3189554"/>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49" name="Trapezoid 457"/>
                        <p:cNvSpPr/>
                        <p:nvPr/>
                      </p:nvSpPr>
                      <p:spPr>
                        <a:xfrm flipV="1">
                          <a:off x="1384142" y="4889865"/>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50" name="Trapezoid 458"/>
                        <p:cNvSpPr/>
                        <p:nvPr/>
                      </p:nvSpPr>
                      <p:spPr>
                        <a:xfrm rot="16200000">
                          <a:off x="524575" y="4042777"/>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51" name="Trapezoid 459"/>
                        <p:cNvSpPr/>
                        <p:nvPr/>
                      </p:nvSpPr>
                      <p:spPr>
                        <a:xfrm rot="16200000" flipV="1">
                          <a:off x="2240064" y="4042002"/>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grpSp>
                  <p:nvGrpSpPr>
                    <p:cNvPr id="135" name="Group 443"/>
                    <p:cNvGrpSpPr/>
                    <p:nvPr/>
                  </p:nvGrpSpPr>
                  <p:grpSpPr>
                    <a:xfrm rot="18000000">
                      <a:off x="579354" y="3193767"/>
                      <a:ext cx="1828966" cy="1820413"/>
                      <a:chOff x="579157" y="3189554"/>
                      <a:chExt cx="1828966" cy="1820413"/>
                    </a:xfrm>
                    <a:grpFill/>
                  </p:grpSpPr>
                  <p:grpSp>
                    <p:nvGrpSpPr>
                      <p:cNvPr id="136" name="Group 444"/>
                      <p:cNvGrpSpPr/>
                      <p:nvPr/>
                    </p:nvGrpSpPr>
                    <p:grpSpPr>
                      <a:xfrm>
                        <a:off x="579157" y="3189554"/>
                        <a:ext cx="1828569" cy="1813391"/>
                        <a:chOff x="579157" y="3189554"/>
                        <a:chExt cx="1828569" cy="1813391"/>
                      </a:xfrm>
                      <a:grpFill/>
                    </p:grpSpPr>
                    <p:sp>
                      <p:nvSpPr>
                        <p:cNvPr id="142" name="Trapezoid 450"/>
                        <p:cNvSpPr/>
                        <p:nvPr/>
                      </p:nvSpPr>
                      <p:spPr>
                        <a:xfrm>
                          <a:off x="1387633" y="3189554"/>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43" name="Trapezoid 451"/>
                        <p:cNvSpPr/>
                        <p:nvPr/>
                      </p:nvSpPr>
                      <p:spPr>
                        <a:xfrm flipV="1">
                          <a:off x="1384142" y="4889865"/>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44" name="Trapezoid 452"/>
                        <p:cNvSpPr/>
                        <p:nvPr/>
                      </p:nvSpPr>
                      <p:spPr>
                        <a:xfrm rot="16200000">
                          <a:off x="524575" y="4042777"/>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45" name="Trapezoid 453"/>
                        <p:cNvSpPr/>
                        <p:nvPr/>
                      </p:nvSpPr>
                      <p:spPr>
                        <a:xfrm rot="16200000" flipV="1">
                          <a:off x="2240064" y="4042002"/>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137" name="Group 445"/>
                      <p:cNvGrpSpPr/>
                      <p:nvPr/>
                    </p:nvGrpSpPr>
                    <p:grpSpPr>
                      <a:xfrm rot="18900000">
                        <a:off x="579554" y="3196576"/>
                        <a:ext cx="1828569" cy="1813391"/>
                        <a:chOff x="579157" y="3189554"/>
                        <a:chExt cx="1828569" cy="1813391"/>
                      </a:xfrm>
                      <a:grpFill/>
                    </p:grpSpPr>
                    <p:sp>
                      <p:nvSpPr>
                        <p:cNvPr id="138" name="Trapezoid 446"/>
                        <p:cNvSpPr/>
                        <p:nvPr/>
                      </p:nvSpPr>
                      <p:spPr>
                        <a:xfrm>
                          <a:off x="1387633" y="3189554"/>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39" name="Trapezoid 447"/>
                        <p:cNvSpPr/>
                        <p:nvPr/>
                      </p:nvSpPr>
                      <p:spPr>
                        <a:xfrm flipV="1">
                          <a:off x="1384142" y="4889865"/>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40" name="Trapezoid 448"/>
                        <p:cNvSpPr/>
                        <p:nvPr/>
                      </p:nvSpPr>
                      <p:spPr>
                        <a:xfrm rot="16200000">
                          <a:off x="524575" y="4042777"/>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41" name="Trapezoid 449"/>
                        <p:cNvSpPr/>
                        <p:nvPr/>
                      </p:nvSpPr>
                      <p:spPr>
                        <a:xfrm rot="16200000" flipV="1">
                          <a:off x="2240064" y="4042002"/>
                          <a:ext cx="222243" cy="11308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grpSp>
            </p:grpSp>
            <p:sp>
              <p:nvSpPr>
                <p:cNvPr id="129" name="Rounded Rectangle 44"/>
                <p:cNvSpPr/>
                <p:nvPr/>
              </p:nvSpPr>
              <p:spPr>
                <a:xfrm>
                  <a:off x="6909025" y="5946255"/>
                  <a:ext cx="253301" cy="206211"/>
                </a:xfrm>
                <a:custGeom>
                  <a:avLst/>
                  <a:gdLst/>
                  <a:ahLst/>
                  <a:cxnLst/>
                  <a:rect l="l" t="t" r="r" b="b"/>
                  <a:pathLst>
                    <a:path w="2725893" h="2312068">
                      <a:moveTo>
                        <a:pt x="2023303" y="2304769"/>
                      </a:moveTo>
                      <a:lnTo>
                        <a:pt x="2168113" y="2304769"/>
                      </a:lnTo>
                      <a:lnTo>
                        <a:pt x="2095708" y="2312068"/>
                      </a:lnTo>
                      <a:close/>
                      <a:moveTo>
                        <a:pt x="2384044" y="856159"/>
                      </a:moveTo>
                      <a:cubicBezTo>
                        <a:pt x="2379836" y="856159"/>
                        <a:pt x="2376424" y="859571"/>
                        <a:pt x="2376424" y="863779"/>
                      </a:cubicBezTo>
                      <a:lnTo>
                        <a:pt x="2376424" y="1144946"/>
                      </a:lnTo>
                      <a:cubicBezTo>
                        <a:pt x="2376424" y="1149154"/>
                        <a:pt x="2379836" y="1152566"/>
                        <a:pt x="2384044" y="1152566"/>
                      </a:cubicBezTo>
                      <a:lnTo>
                        <a:pt x="2414523" y="1152566"/>
                      </a:lnTo>
                      <a:cubicBezTo>
                        <a:pt x="2418731" y="1152566"/>
                        <a:pt x="2422143" y="1149154"/>
                        <a:pt x="2422143" y="1144946"/>
                      </a:cubicBezTo>
                      <a:lnTo>
                        <a:pt x="2422143" y="863779"/>
                      </a:lnTo>
                      <a:cubicBezTo>
                        <a:pt x="2422143" y="859571"/>
                        <a:pt x="2418731" y="856159"/>
                        <a:pt x="2414523" y="856159"/>
                      </a:cubicBezTo>
                      <a:close/>
                      <a:moveTo>
                        <a:pt x="2306295" y="855786"/>
                      </a:moveTo>
                      <a:cubicBezTo>
                        <a:pt x="2302087" y="855786"/>
                        <a:pt x="2298675" y="859198"/>
                        <a:pt x="2298675" y="863406"/>
                      </a:cubicBezTo>
                      <a:lnTo>
                        <a:pt x="2298675" y="1144573"/>
                      </a:lnTo>
                      <a:cubicBezTo>
                        <a:pt x="2298675" y="1148781"/>
                        <a:pt x="2302087" y="1152193"/>
                        <a:pt x="2306295" y="1152193"/>
                      </a:cubicBezTo>
                      <a:lnTo>
                        <a:pt x="2336774" y="1152193"/>
                      </a:lnTo>
                      <a:cubicBezTo>
                        <a:pt x="2340982" y="1152193"/>
                        <a:pt x="2344394" y="1148781"/>
                        <a:pt x="2344394" y="1144573"/>
                      </a:cubicBezTo>
                      <a:lnTo>
                        <a:pt x="2344394" y="863406"/>
                      </a:lnTo>
                      <a:cubicBezTo>
                        <a:pt x="2344394" y="859198"/>
                        <a:pt x="2340982" y="855786"/>
                        <a:pt x="2336774" y="855786"/>
                      </a:cubicBezTo>
                      <a:close/>
                      <a:moveTo>
                        <a:pt x="707989" y="171240"/>
                      </a:moveTo>
                      <a:lnTo>
                        <a:pt x="707989" y="663165"/>
                      </a:lnTo>
                      <a:lnTo>
                        <a:pt x="740114" y="667140"/>
                      </a:lnTo>
                      <a:cubicBezTo>
                        <a:pt x="865056" y="684671"/>
                        <a:pt x="1035838" y="712336"/>
                        <a:pt x="1401555" y="722629"/>
                      </a:cubicBezTo>
                      <a:cubicBezTo>
                        <a:pt x="1365440" y="531533"/>
                        <a:pt x="1314727" y="355037"/>
                        <a:pt x="1271313" y="171240"/>
                      </a:cubicBezTo>
                      <a:close/>
                      <a:moveTo>
                        <a:pt x="400397" y="171240"/>
                      </a:moveTo>
                      <a:lnTo>
                        <a:pt x="353705" y="672447"/>
                      </a:lnTo>
                      <a:cubicBezTo>
                        <a:pt x="444886" y="657328"/>
                        <a:pt x="510252" y="651618"/>
                        <a:pt x="568441" y="651880"/>
                      </a:cubicBezTo>
                      <a:lnTo>
                        <a:pt x="634794" y="655378"/>
                      </a:lnTo>
                      <a:lnTo>
                        <a:pt x="634794" y="171240"/>
                      </a:lnTo>
                      <a:close/>
                      <a:moveTo>
                        <a:pt x="295124" y="0"/>
                      </a:moveTo>
                      <a:lnTo>
                        <a:pt x="1281642" y="0"/>
                      </a:lnTo>
                      <a:lnTo>
                        <a:pt x="1309953" y="0"/>
                      </a:lnTo>
                      <a:lnTo>
                        <a:pt x="1487399" y="0"/>
                      </a:lnTo>
                      <a:lnTo>
                        <a:pt x="1341128" y="124699"/>
                      </a:lnTo>
                      <a:lnTo>
                        <a:pt x="1488624" y="714683"/>
                      </a:lnTo>
                      <a:lnTo>
                        <a:pt x="1498299" y="716120"/>
                      </a:lnTo>
                      <a:lnTo>
                        <a:pt x="1606726" y="722697"/>
                      </a:lnTo>
                      <a:cubicBezTo>
                        <a:pt x="1890601" y="738687"/>
                        <a:pt x="2219014" y="750224"/>
                        <a:pt x="2404905" y="776012"/>
                      </a:cubicBezTo>
                      <a:cubicBezTo>
                        <a:pt x="2504817" y="822547"/>
                        <a:pt x="2498026" y="941405"/>
                        <a:pt x="2498026" y="1013396"/>
                      </a:cubicBezTo>
                      <a:lnTo>
                        <a:pt x="2498026" y="1121541"/>
                      </a:lnTo>
                      <a:lnTo>
                        <a:pt x="2498123" y="1121617"/>
                      </a:lnTo>
                      <a:lnTo>
                        <a:pt x="2498123" y="1250947"/>
                      </a:lnTo>
                      <a:lnTo>
                        <a:pt x="2511414" y="1245441"/>
                      </a:lnTo>
                      <a:lnTo>
                        <a:pt x="2697728" y="1245441"/>
                      </a:lnTo>
                      <a:cubicBezTo>
                        <a:pt x="2713283" y="1245441"/>
                        <a:pt x="2725893" y="1258051"/>
                        <a:pt x="2725893" y="1273606"/>
                      </a:cubicBezTo>
                      <a:lnTo>
                        <a:pt x="2725893" y="1386264"/>
                      </a:lnTo>
                      <a:cubicBezTo>
                        <a:pt x="2725893" y="1401819"/>
                        <a:pt x="2713283" y="1414429"/>
                        <a:pt x="2697728" y="1414429"/>
                      </a:cubicBezTo>
                      <a:lnTo>
                        <a:pt x="2511414" y="1414429"/>
                      </a:lnTo>
                      <a:lnTo>
                        <a:pt x="2498123" y="1408924"/>
                      </a:lnTo>
                      <a:lnTo>
                        <a:pt x="2498123" y="1413580"/>
                      </a:lnTo>
                      <a:lnTo>
                        <a:pt x="2495098" y="1407671"/>
                      </a:lnTo>
                      <a:lnTo>
                        <a:pt x="2491499" y="1406180"/>
                      </a:lnTo>
                      <a:lnTo>
                        <a:pt x="2488425" y="1398761"/>
                      </a:lnTo>
                      <a:lnTo>
                        <a:pt x="2421332" y="1314387"/>
                      </a:lnTo>
                      <a:cubicBezTo>
                        <a:pt x="2337313" y="1232346"/>
                        <a:pt x="2222414" y="1181791"/>
                        <a:pt x="2095708" y="1181791"/>
                      </a:cubicBezTo>
                      <a:cubicBezTo>
                        <a:pt x="1902632" y="1181791"/>
                        <a:pt x="1736974" y="1299180"/>
                        <a:pt x="1666212" y="1466481"/>
                      </a:cubicBezTo>
                      <a:lnTo>
                        <a:pt x="1656656" y="1497263"/>
                      </a:lnTo>
                      <a:lnTo>
                        <a:pt x="1604310" y="1497263"/>
                      </a:lnTo>
                      <a:lnTo>
                        <a:pt x="1604275" y="1497605"/>
                      </a:lnTo>
                      <a:lnTo>
                        <a:pt x="1488338" y="1497605"/>
                      </a:lnTo>
                      <a:lnTo>
                        <a:pt x="1486644" y="1497263"/>
                      </a:lnTo>
                      <a:lnTo>
                        <a:pt x="1450268" y="1497263"/>
                      </a:lnTo>
                      <a:lnTo>
                        <a:pt x="1451187" y="1494305"/>
                      </a:lnTo>
                      <a:lnTo>
                        <a:pt x="1160644" y="1494305"/>
                      </a:lnTo>
                      <a:lnTo>
                        <a:pt x="1165565" y="1462059"/>
                      </a:lnTo>
                      <a:cubicBezTo>
                        <a:pt x="1167682" y="1441208"/>
                        <a:pt x="1168767" y="1420053"/>
                        <a:pt x="1168767" y="1398643"/>
                      </a:cubicBezTo>
                      <a:cubicBezTo>
                        <a:pt x="1168767" y="1056099"/>
                        <a:pt x="891081" y="778411"/>
                        <a:pt x="548536" y="778411"/>
                      </a:cubicBezTo>
                      <a:cubicBezTo>
                        <a:pt x="420081" y="778411"/>
                        <a:pt x="300748" y="817461"/>
                        <a:pt x="201758" y="884336"/>
                      </a:cubicBezTo>
                      <a:lnTo>
                        <a:pt x="130842" y="942848"/>
                      </a:lnTo>
                      <a:lnTo>
                        <a:pt x="0" y="842999"/>
                      </a:lnTo>
                      <a:lnTo>
                        <a:pt x="50742" y="792071"/>
                      </a:lnTo>
                      <a:cubicBezTo>
                        <a:pt x="100277" y="750205"/>
                        <a:pt x="155427" y="714525"/>
                        <a:pt x="215102" y="686329"/>
                      </a:cubicBezTo>
                      <a:lnTo>
                        <a:pt x="245759" y="674261"/>
                      </a:ln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30" name="Freeform 27"/>
                <p:cNvSpPr>
                  <a:spLocks noEditPoints="1"/>
                </p:cNvSpPr>
                <p:nvPr/>
              </p:nvSpPr>
              <p:spPr bwMode="auto">
                <a:xfrm>
                  <a:off x="6941614" y="5794842"/>
                  <a:ext cx="165905" cy="93732"/>
                </a:xfrm>
                <a:custGeom>
                  <a:avLst/>
                  <a:gdLst/>
                  <a:ahLst/>
                  <a:cxnLst>
                    <a:cxn ang="0">
                      <a:pos x="236" y="237"/>
                    </a:cxn>
                    <a:cxn ang="0">
                      <a:pos x="190" y="283"/>
                    </a:cxn>
                    <a:cxn ang="0">
                      <a:pos x="236" y="329"/>
                    </a:cxn>
                    <a:cxn ang="0">
                      <a:pos x="282" y="283"/>
                    </a:cxn>
                    <a:cxn ang="0">
                      <a:pos x="236" y="237"/>
                    </a:cxn>
                    <a:cxn ang="0">
                      <a:pos x="239" y="0"/>
                    </a:cxn>
                    <a:cxn ang="0">
                      <a:pos x="0" y="127"/>
                    </a:cxn>
                    <a:cxn ang="0">
                      <a:pos x="26" y="154"/>
                    </a:cxn>
                    <a:cxn ang="0">
                      <a:pos x="241" y="30"/>
                    </a:cxn>
                    <a:cxn ang="0">
                      <a:pos x="455" y="153"/>
                    </a:cxn>
                    <a:cxn ang="0">
                      <a:pos x="479" y="129"/>
                    </a:cxn>
                    <a:cxn ang="0">
                      <a:pos x="239" y="0"/>
                    </a:cxn>
                    <a:cxn ang="0">
                      <a:pos x="236" y="71"/>
                    </a:cxn>
                    <a:cxn ang="0">
                      <a:pos x="53" y="181"/>
                    </a:cxn>
                    <a:cxn ang="0">
                      <a:pos x="78" y="208"/>
                    </a:cxn>
                    <a:cxn ang="0">
                      <a:pos x="237" y="107"/>
                    </a:cxn>
                    <a:cxn ang="0">
                      <a:pos x="397" y="209"/>
                    </a:cxn>
                    <a:cxn ang="0">
                      <a:pos x="421" y="185"/>
                    </a:cxn>
                    <a:cxn ang="0">
                      <a:pos x="236" y="71"/>
                    </a:cxn>
                    <a:cxn ang="0">
                      <a:pos x="236" y="144"/>
                    </a:cxn>
                    <a:cxn ang="0">
                      <a:pos x="104" y="234"/>
                    </a:cxn>
                    <a:cxn ang="0">
                      <a:pos x="130" y="260"/>
                    </a:cxn>
                    <a:cxn ang="0">
                      <a:pos x="237" y="175"/>
                    </a:cxn>
                    <a:cxn ang="0">
                      <a:pos x="343" y="260"/>
                    </a:cxn>
                    <a:cxn ang="0">
                      <a:pos x="369" y="236"/>
                    </a:cxn>
                    <a:cxn ang="0">
                      <a:pos x="236" y="144"/>
                    </a:cxn>
                  </a:cxnLst>
                  <a:rect l="0" t="0" r="r" b="b"/>
                  <a:pathLst>
                    <a:path w="479" h="329">
                      <a:moveTo>
                        <a:pt x="236" y="237"/>
                      </a:moveTo>
                      <a:cubicBezTo>
                        <a:pt x="211" y="237"/>
                        <a:pt x="190" y="258"/>
                        <a:pt x="190" y="283"/>
                      </a:cubicBezTo>
                      <a:cubicBezTo>
                        <a:pt x="190" y="309"/>
                        <a:pt x="211" y="329"/>
                        <a:pt x="236" y="329"/>
                      </a:cubicBezTo>
                      <a:cubicBezTo>
                        <a:pt x="262" y="329"/>
                        <a:pt x="282" y="309"/>
                        <a:pt x="282" y="283"/>
                      </a:cubicBezTo>
                      <a:cubicBezTo>
                        <a:pt x="282" y="258"/>
                        <a:pt x="262" y="237"/>
                        <a:pt x="236" y="237"/>
                      </a:cubicBezTo>
                      <a:close/>
                      <a:moveTo>
                        <a:pt x="239" y="0"/>
                      </a:moveTo>
                      <a:cubicBezTo>
                        <a:pt x="140" y="0"/>
                        <a:pt x="52" y="51"/>
                        <a:pt x="0" y="127"/>
                      </a:cubicBezTo>
                      <a:cubicBezTo>
                        <a:pt x="26" y="154"/>
                        <a:pt x="26" y="154"/>
                        <a:pt x="26" y="154"/>
                      </a:cubicBezTo>
                      <a:cubicBezTo>
                        <a:pt x="71" y="79"/>
                        <a:pt x="150" y="30"/>
                        <a:pt x="241" y="30"/>
                      </a:cubicBezTo>
                      <a:cubicBezTo>
                        <a:pt x="330" y="30"/>
                        <a:pt x="409" y="79"/>
                        <a:pt x="455" y="153"/>
                      </a:cubicBezTo>
                      <a:cubicBezTo>
                        <a:pt x="479" y="129"/>
                        <a:pt x="479" y="129"/>
                        <a:pt x="479" y="129"/>
                      </a:cubicBezTo>
                      <a:cubicBezTo>
                        <a:pt x="427" y="51"/>
                        <a:pt x="339" y="0"/>
                        <a:pt x="239" y="0"/>
                      </a:cubicBezTo>
                      <a:close/>
                      <a:moveTo>
                        <a:pt x="236" y="71"/>
                      </a:moveTo>
                      <a:cubicBezTo>
                        <a:pt x="158" y="71"/>
                        <a:pt x="90" y="116"/>
                        <a:pt x="53" y="181"/>
                      </a:cubicBezTo>
                      <a:cubicBezTo>
                        <a:pt x="78" y="208"/>
                        <a:pt x="78" y="208"/>
                        <a:pt x="78" y="208"/>
                      </a:cubicBezTo>
                      <a:cubicBezTo>
                        <a:pt x="111" y="147"/>
                        <a:pt x="170" y="107"/>
                        <a:pt x="237" y="107"/>
                      </a:cubicBezTo>
                      <a:cubicBezTo>
                        <a:pt x="305" y="107"/>
                        <a:pt x="364" y="148"/>
                        <a:pt x="397" y="209"/>
                      </a:cubicBezTo>
                      <a:cubicBezTo>
                        <a:pt x="421" y="185"/>
                        <a:pt x="421" y="185"/>
                        <a:pt x="421" y="185"/>
                      </a:cubicBezTo>
                      <a:cubicBezTo>
                        <a:pt x="384" y="117"/>
                        <a:pt x="315" y="71"/>
                        <a:pt x="236" y="71"/>
                      </a:cubicBezTo>
                      <a:close/>
                      <a:moveTo>
                        <a:pt x="236" y="144"/>
                      </a:moveTo>
                      <a:cubicBezTo>
                        <a:pt x="176" y="144"/>
                        <a:pt x="125" y="182"/>
                        <a:pt x="104" y="234"/>
                      </a:cubicBezTo>
                      <a:cubicBezTo>
                        <a:pt x="130" y="260"/>
                        <a:pt x="130" y="260"/>
                        <a:pt x="130" y="260"/>
                      </a:cubicBezTo>
                      <a:cubicBezTo>
                        <a:pt x="148" y="210"/>
                        <a:pt x="189" y="175"/>
                        <a:pt x="237" y="175"/>
                      </a:cubicBezTo>
                      <a:cubicBezTo>
                        <a:pt x="284" y="175"/>
                        <a:pt x="325" y="210"/>
                        <a:pt x="343" y="260"/>
                      </a:cubicBezTo>
                      <a:cubicBezTo>
                        <a:pt x="369" y="236"/>
                        <a:pt x="369" y="236"/>
                        <a:pt x="369" y="236"/>
                      </a:cubicBezTo>
                      <a:cubicBezTo>
                        <a:pt x="349" y="182"/>
                        <a:pt x="297" y="144"/>
                        <a:pt x="236" y="144"/>
                      </a:cubicBezTo>
                      <a:close/>
                    </a:path>
                  </a:pathLst>
                </a:custGeom>
                <a:solidFill>
                  <a:srgbClr val="7F7F7F"/>
                </a:solidFill>
                <a:ln w="9525">
                  <a:noFill/>
                  <a:round/>
                  <a:headEnd/>
                  <a:tailEnd/>
                </a:ln>
                <a:effectLst/>
              </p:spPr>
              <p:txBody>
                <a:bodyPr/>
                <a:lstStyle/>
                <a:p>
                  <a:pPr>
                    <a:defRPr/>
                  </a:pPr>
                  <a:endParaRPr lang="en-US" kern="0" dirty="0">
                    <a:solidFill>
                      <a:srgbClr val="616872"/>
                    </a:solidFill>
                    <a:latin typeface="微软雅黑" panose="020B0503020204020204" pitchFamily="34" charset="-122"/>
                    <a:ea typeface="微软雅黑" panose="020B0503020204020204" pitchFamily="34" charset="-122"/>
                  </a:endParaRPr>
                </a:p>
              </p:txBody>
            </p:sp>
          </p:grpSp>
          <p:grpSp>
            <p:nvGrpSpPr>
              <p:cNvPr id="114" name="Group 422"/>
              <p:cNvGrpSpPr>
                <a:grpSpLocks/>
              </p:cNvGrpSpPr>
              <p:nvPr/>
            </p:nvGrpSpPr>
            <p:grpSpPr bwMode="auto">
              <a:xfrm>
                <a:off x="620440" y="3418289"/>
                <a:ext cx="490943" cy="470598"/>
                <a:chOff x="636516" y="4048129"/>
                <a:chExt cx="490943" cy="470598"/>
              </a:xfrm>
            </p:grpSpPr>
            <p:grpSp>
              <p:nvGrpSpPr>
                <p:cNvPr id="120" name="Group 428"/>
                <p:cNvGrpSpPr>
                  <a:grpSpLocks/>
                </p:cNvGrpSpPr>
                <p:nvPr/>
              </p:nvGrpSpPr>
              <p:grpSpPr bwMode="auto">
                <a:xfrm>
                  <a:off x="636516" y="4048129"/>
                  <a:ext cx="490943" cy="470598"/>
                  <a:chOff x="5028379" y="5765308"/>
                  <a:chExt cx="490943" cy="470598"/>
                </a:xfrm>
              </p:grpSpPr>
              <p:sp>
                <p:nvSpPr>
                  <p:cNvPr id="122" name="Oval 430"/>
                  <p:cNvSpPr/>
                  <p:nvPr/>
                </p:nvSpPr>
                <p:spPr>
                  <a:xfrm>
                    <a:off x="5028379" y="5765673"/>
                    <a:ext cx="490309" cy="470103"/>
                  </a:xfrm>
                  <a:prstGeom prst="ellipse">
                    <a:avLst/>
                  </a:prstGeom>
                  <a:solidFill>
                    <a:schemeClr val="bg1">
                      <a:lumMod val="95000"/>
                    </a:schemeClr>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23" name="Freeform 27"/>
                  <p:cNvSpPr>
                    <a:spLocks noEditPoints="1"/>
                  </p:cNvSpPr>
                  <p:nvPr/>
                </p:nvSpPr>
                <p:spPr bwMode="auto">
                  <a:xfrm>
                    <a:off x="5189841" y="5801724"/>
                    <a:ext cx="164423" cy="93732"/>
                  </a:xfrm>
                  <a:custGeom>
                    <a:avLst/>
                    <a:gdLst/>
                    <a:ahLst/>
                    <a:cxnLst>
                      <a:cxn ang="0">
                        <a:pos x="236" y="237"/>
                      </a:cxn>
                      <a:cxn ang="0">
                        <a:pos x="190" y="283"/>
                      </a:cxn>
                      <a:cxn ang="0">
                        <a:pos x="236" y="329"/>
                      </a:cxn>
                      <a:cxn ang="0">
                        <a:pos x="282" y="283"/>
                      </a:cxn>
                      <a:cxn ang="0">
                        <a:pos x="236" y="237"/>
                      </a:cxn>
                      <a:cxn ang="0">
                        <a:pos x="239" y="0"/>
                      </a:cxn>
                      <a:cxn ang="0">
                        <a:pos x="0" y="127"/>
                      </a:cxn>
                      <a:cxn ang="0">
                        <a:pos x="26" y="154"/>
                      </a:cxn>
                      <a:cxn ang="0">
                        <a:pos x="241" y="30"/>
                      </a:cxn>
                      <a:cxn ang="0">
                        <a:pos x="455" y="153"/>
                      </a:cxn>
                      <a:cxn ang="0">
                        <a:pos x="479" y="129"/>
                      </a:cxn>
                      <a:cxn ang="0">
                        <a:pos x="239" y="0"/>
                      </a:cxn>
                      <a:cxn ang="0">
                        <a:pos x="236" y="71"/>
                      </a:cxn>
                      <a:cxn ang="0">
                        <a:pos x="53" y="181"/>
                      </a:cxn>
                      <a:cxn ang="0">
                        <a:pos x="78" y="208"/>
                      </a:cxn>
                      <a:cxn ang="0">
                        <a:pos x="237" y="107"/>
                      </a:cxn>
                      <a:cxn ang="0">
                        <a:pos x="397" y="209"/>
                      </a:cxn>
                      <a:cxn ang="0">
                        <a:pos x="421" y="185"/>
                      </a:cxn>
                      <a:cxn ang="0">
                        <a:pos x="236" y="71"/>
                      </a:cxn>
                      <a:cxn ang="0">
                        <a:pos x="236" y="144"/>
                      </a:cxn>
                      <a:cxn ang="0">
                        <a:pos x="104" y="234"/>
                      </a:cxn>
                      <a:cxn ang="0">
                        <a:pos x="130" y="260"/>
                      </a:cxn>
                      <a:cxn ang="0">
                        <a:pos x="237" y="175"/>
                      </a:cxn>
                      <a:cxn ang="0">
                        <a:pos x="343" y="260"/>
                      </a:cxn>
                      <a:cxn ang="0">
                        <a:pos x="369" y="236"/>
                      </a:cxn>
                      <a:cxn ang="0">
                        <a:pos x="236" y="144"/>
                      </a:cxn>
                    </a:cxnLst>
                    <a:rect l="0" t="0" r="r" b="b"/>
                    <a:pathLst>
                      <a:path w="479" h="329">
                        <a:moveTo>
                          <a:pt x="236" y="237"/>
                        </a:moveTo>
                        <a:cubicBezTo>
                          <a:pt x="211" y="237"/>
                          <a:pt x="190" y="258"/>
                          <a:pt x="190" y="283"/>
                        </a:cubicBezTo>
                        <a:cubicBezTo>
                          <a:pt x="190" y="309"/>
                          <a:pt x="211" y="329"/>
                          <a:pt x="236" y="329"/>
                        </a:cubicBezTo>
                        <a:cubicBezTo>
                          <a:pt x="262" y="329"/>
                          <a:pt x="282" y="309"/>
                          <a:pt x="282" y="283"/>
                        </a:cubicBezTo>
                        <a:cubicBezTo>
                          <a:pt x="282" y="258"/>
                          <a:pt x="262" y="237"/>
                          <a:pt x="236" y="237"/>
                        </a:cubicBezTo>
                        <a:close/>
                        <a:moveTo>
                          <a:pt x="239" y="0"/>
                        </a:moveTo>
                        <a:cubicBezTo>
                          <a:pt x="140" y="0"/>
                          <a:pt x="52" y="51"/>
                          <a:pt x="0" y="127"/>
                        </a:cubicBezTo>
                        <a:cubicBezTo>
                          <a:pt x="26" y="154"/>
                          <a:pt x="26" y="154"/>
                          <a:pt x="26" y="154"/>
                        </a:cubicBezTo>
                        <a:cubicBezTo>
                          <a:pt x="71" y="79"/>
                          <a:pt x="150" y="30"/>
                          <a:pt x="241" y="30"/>
                        </a:cubicBezTo>
                        <a:cubicBezTo>
                          <a:pt x="330" y="30"/>
                          <a:pt x="409" y="79"/>
                          <a:pt x="455" y="153"/>
                        </a:cubicBezTo>
                        <a:cubicBezTo>
                          <a:pt x="479" y="129"/>
                          <a:pt x="479" y="129"/>
                          <a:pt x="479" y="129"/>
                        </a:cubicBezTo>
                        <a:cubicBezTo>
                          <a:pt x="427" y="51"/>
                          <a:pt x="339" y="0"/>
                          <a:pt x="239" y="0"/>
                        </a:cubicBezTo>
                        <a:close/>
                        <a:moveTo>
                          <a:pt x="236" y="71"/>
                        </a:moveTo>
                        <a:cubicBezTo>
                          <a:pt x="158" y="71"/>
                          <a:pt x="90" y="116"/>
                          <a:pt x="53" y="181"/>
                        </a:cubicBezTo>
                        <a:cubicBezTo>
                          <a:pt x="78" y="208"/>
                          <a:pt x="78" y="208"/>
                          <a:pt x="78" y="208"/>
                        </a:cubicBezTo>
                        <a:cubicBezTo>
                          <a:pt x="111" y="147"/>
                          <a:pt x="170" y="107"/>
                          <a:pt x="237" y="107"/>
                        </a:cubicBezTo>
                        <a:cubicBezTo>
                          <a:pt x="305" y="107"/>
                          <a:pt x="364" y="148"/>
                          <a:pt x="397" y="209"/>
                        </a:cubicBezTo>
                        <a:cubicBezTo>
                          <a:pt x="421" y="185"/>
                          <a:pt x="421" y="185"/>
                          <a:pt x="421" y="185"/>
                        </a:cubicBezTo>
                        <a:cubicBezTo>
                          <a:pt x="384" y="117"/>
                          <a:pt x="315" y="71"/>
                          <a:pt x="236" y="71"/>
                        </a:cubicBezTo>
                        <a:close/>
                        <a:moveTo>
                          <a:pt x="236" y="144"/>
                        </a:moveTo>
                        <a:cubicBezTo>
                          <a:pt x="176" y="144"/>
                          <a:pt x="125" y="182"/>
                          <a:pt x="104" y="234"/>
                        </a:cubicBezTo>
                        <a:cubicBezTo>
                          <a:pt x="130" y="260"/>
                          <a:pt x="130" y="260"/>
                          <a:pt x="130" y="260"/>
                        </a:cubicBezTo>
                        <a:cubicBezTo>
                          <a:pt x="148" y="210"/>
                          <a:pt x="189" y="175"/>
                          <a:pt x="237" y="175"/>
                        </a:cubicBezTo>
                        <a:cubicBezTo>
                          <a:pt x="284" y="175"/>
                          <a:pt x="325" y="210"/>
                          <a:pt x="343" y="260"/>
                        </a:cubicBezTo>
                        <a:cubicBezTo>
                          <a:pt x="369" y="236"/>
                          <a:pt x="369" y="236"/>
                          <a:pt x="369" y="236"/>
                        </a:cubicBezTo>
                        <a:cubicBezTo>
                          <a:pt x="349" y="182"/>
                          <a:pt x="297" y="144"/>
                          <a:pt x="236" y="144"/>
                        </a:cubicBezTo>
                        <a:close/>
                      </a:path>
                    </a:pathLst>
                  </a:custGeom>
                  <a:solidFill>
                    <a:srgbClr val="7F7F7F"/>
                  </a:solidFill>
                  <a:ln w="9525">
                    <a:noFill/>
                    <a:round/>
                    <a:headEnd/>
                    <a:tailEnd/>
                  </a:ln>
                  <a:effectLst/>
                </p:spPr>
                <p:txBody>
                  <a:bodyPr/>
                  <a:lstStyle/>
                  <a:p>
                    <a:pPr>
                      <a:defRPr/>
                    </a:pPr>
                    <a:endParaRPr lang="en-US" kern="0" dirty="0">
                      <a:solidFill>
                        <a:srgbClr val="616872"/>
                      </a:solidFill>
                      <a:latin typeface="微软雅黑" panose="020B0503020204020204" pitchFamily="34" charset="-122"/>
                      <a:ea typeface="微软雅黑" panose="020B0503020204020204" pitchFamily="34" charset="-122"/>
                    </a:endParaRPr>
                  </a:p>
                </p:txBody>
              </p:sp>
            </p:grpSp>
            <p:sp>
              <p:nvSpPr>
                <p:cNvPr id="121" name="Freeform 11"/>
                <p:cNvSpPr>
                  <a:spLocks/>
                </p:cNvSpPr>
                <p:nvPr/>
              </p:nvSpPr>
              <p:spPr bwMode="auto">
                <a:xfrm flipH="1">
                  <a:off x="728356" y="4233074"/>
                  <a:ext cx="333292" cy="165834"/>
                </a:xfrm>
                <a:custGeom>
                  <a:avLst/>
                  <a:gdLst>
                    <a:gd name="T0" fmla="*/ 653 w 732"/>
                    <a:gd name="T1" fmla="*/ 288 h 365"/>
                    <a:gd name="T2" fmla="*/ 732 w 732"/>
                    <a:gd name="T3" fmla="*/ 288 h 365"/>
                    <a:gd name="T4" fmla="*/ 732 w 732"/>
                    <a:gd name="T5" fmla="*/ 0 h 365"/>
                    <a:gd name="T6" fmla="*/ 234 w 732"/>
                    <a:gd name="T7" fmla="*/ 0 h 365"/>
                    <a:gd name="T8" fmla="*/ 234 w 732"/>
                    <a:gd name="T9" fmla="*/ 49 h 365"/>
                    <a:gd name="T10" fmla="*/ 166 w 732"/>
                    <a:gd name="T11" fmla="*/ 49 h 365"/>
                    <a:gd name="T12" fmla="*/ 109 w 732"/>
                    <a:gd name="T13" fmla="*/ 88 h 365"/>
                    <a:gd name="T14" fmla="*/ 90 w 732"/>
                    <a:gd name="T15" fmla="*/ 164 h 365"/>
                    <a:gd name="T16" fmla="*/ 45 w 732"/>
                    <a:gd name="T17" fmla="*/ 164 h 365"/>
                    <a:gd name="T18" fmla="*/ 23 w 732"/>
                    <a:gd name="T19" fmla="*/ 186 h 365"/>
                    <a:gd name="T20" fmla="*/ 23 w 732"/>
                    <a:gd name="T21" fmla="*/ 288 h 365"/>
                    <a:gd name="T22" fmla="*/ 0 w 732"/>
                    <a:gd name="T23" fmla="*/ 288 h 365"/>
                    <a:gd name="T24" fmla="*/ 0 w 732"/>
                    <a:gd name="T25" fmla="*/ 311 h 365"/>
                    <a:gd name="T26" fmla="*/ 83 w 732"/>
                    <a:gd name="T27" fmla="*/ 311 h 365"/>
                    <a:gd name="T28" fmla="*/ 140 w 732"/>
                    <a:gd name="T29" fmla="*/ 365 h 365"/>
                    <a:gd name="T30" fmla="*/ 200 w 732"/>
                    <a:gd name="T31" fmla="*/ 311 h 365"/>
                    <a:gd name="T32" fmla="*/ 234 w 732"/>
                    <a:gd name="T33" fmla="*/ 311 h 365"/>
                    <a:gd name="T34" fmla="*/ 234 w 732"/>
                    <a:gd name="T35" fmla="*/ 288 h 365"/>
                    <a:gd name="T36" fmla="*/ 527 w 732"/>
                    <a:gd name="T37" fmla="*/ 288 h 365"/>
                    <a:gd name="T38" fmla="*/ 527 w 732"/>
                    <a:gd name="T39" fmla="*/ 301 h 365"/>
                    <a:gd name="T40" fmla="*/ 591 w 732"/>
                    <a:gd name="T41" fmla="*/ 365 h 365"/>
                    <a:gd name="T42" fmla="*/ 654 w 732"/>
                    <a:gd name="T43" fmla="*/ 301 h 365"/>
                    <a:gd name="T44" fmla="*/ 653 w 732"/>
                    <a:gd name="T45" fmla="*/ 288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2" h="365">
                      <a:moveTo>
                        <a:pt x="653" y="288"/>
                      </a:moveTo>
                      <a:cubicBezTo>
                        <a:pt x="732" y="288"/>
                        <a:pt x="732" y="288"/>
                        <a:pt x="732" y="288"/>
                      </a:cubicBezTo>
                      <a:cubicBezTo>
                        <a:pt x="732" y="0"/>
                        <a:pt x="732" y="0"/>
                        <a:pt x="732" y="0"/>
                      </a:cubicBezTo>
                      <a:cubicBezTo>
                        <a:pt x="234" y="0"/>
                        <a:pt x="234" y="0"/>
                        <a:pt x="234" y="0"/>
                      </a:cubicBezTo>
                      <a:cubicBezTo>
                        <a:pt x="234" y="49"/>
                        <a:pt x="234" y="49"/>
                        <a:pt x="234" y="49"/>
                      </a:cubicBezTo>
                      <a:cubicBezTo>
                        <a:pt x="166" y="49"/>
                        <a:pt x="166" y="49"/>
                        <a:pt x="166" y="49"/>
                      </a:cubicBezTo>
                      <a:cubicBezTo>
                        <a:pt x="138" y="49"/>
                        <a:pt x="120" y="49"/>
                        <a:pt x="109" y="88"/>
                      </a:cubicBezTo>
                      <a:cubicBezTo>
                        <a:pt x="90" y="164"/>
                        <a:pt x="90" y="164"/>
                        <a:pt x="90" y="164"/>
                      </a:cubicBezTo>
                      <a:cubicBezTo>
                        <a:pt x="45" y="164"/>
                        <a:pt x="45" y="164"/>
                        <a:pt x="45" y="164"/>
                      </a:cubicBezTo>
                      <a:cubicBezTo>
                        <a:pt x="23" y="164"/>
                        <a:pt x="23" y="164"/>
                        <a:pt x="23" y="186"/>
                      </a:cubicBezTo>
                      <a:cubicBezTo>
                        <a:pt x="23" y="220"/>
                        <a:pt x="23" y="254"/>
                        <a:pt x="23" y="288"/>
                      </a:cubicBezTo>
                      <a:cubicBezTo>
                        <a:pt x="0" y="288"/>
                        <a:pt x="0" y="288"/>
                        <a:pt x="0" y="288"/>
                      </a:cubicBezTo>
                      <a:cubicBezTo>
                        <a:pt x="0" y="311"/>
                        <a:pt x="0" y="311"/>
                        <a:pt x="0" y="311"/>
                      </a:cubicBezTo>
                      <a:cubicBezTo>
                        <a:pt x="83" y="311"/>
                        <a:pt x="83" y="311"/>
                        <a:pt x="83" y="311"/>
                      </a:cubicBezTo>
                      <a:cubicBezTo>
                        <a:pt x="88" y="343"/>
                        <a:pt x="108" y="365"/>
                        <a:pt x="140" y="365"/>
                      </a:cubicBezTo>
                      <a:cubicBezTo>
                        <a:pt x="172" y="365"/>
                        <a:pt x="193" y="343"/>
                        <a:pt x="200" y="311"/>
                      </a:cubicBezTo>
                      <a:cubicBezTo>
                        <a:pt x="234" y="311"/>
                        <a:pt x="234" y="311"/>
                        <a:pt x="234" y="311"/>
                      </a:cubicBezTo>
                      <a:cubicBezTo>
                        <a:pt x="234" y="288"/>
                        <a:pt x="234" y="288"/>
                        <a:pt x="234" y="288"/>
                      </a:cubicBezTo>
                      <a:cubicBezTo>
                        <a:pt x="527" y="288"/>
                        <a:pt x="527" y="288"/>
                        <a:pt x="527" y="288"/>
                      </a:cubicBezTo>
                      <a:cubicBezTo>
                        <a:pt x="527" y="291"/>
                        <a:pt x="527" y="297"/>
                        <a:pt x="527" y="301"/>
                      </a:cubicBezTo>
                      <a:cubicBezTo>
                        <a:pt x="527" y="336"/>
                        <a:pt x="555" y="365"/>
                        <a:pt x="591" y="365"/>
                      </a:cubicBezTo>
                      <a:cubicBezTo>
                        <a:pt x="626" y="365"/>
                        <a:pt x="654" y="336"/>
                        <a:pt x="654" y="301"/>
                      </a:cubicBezTo>
                      <a:cubicBezTo>
                        <a:pt x="654" y="297"/>
                        <a:pt x="654" y="291"/>
                        <a:pt x="653" y="288"/>
                      </a:cubicBezTo>
                    </a:path>
                  </a:pathLst>
                </a:custGeom>
                <a:solidFill>
                  <a:schemeClr val="tx1">
                    <a:lumMod val="50000"/>
                    <a:lumOff val="50000"/>
                    <a:alpha val="85000"/>
                  </a:schemeClr>
                </a:solidFill>
                <a:ln>
                  <a:noFill/>
                </a:ln>
                <a:extLst/>
              </p:spPr>
              <p:txBody>
                <a:bodyPr/>
                <a:lstStyle/>
                <a:p>
                  <a:pPr>
                    <a:defRPr/>
                  </a:pPr>
                  <a:endParaRPr lang="en-US" dirty="0">
                    <a:solidFill>
                      <a:srgbClr val="000000"/>
                    </a:solidFill>
                    <a:latin typeface="微软雅黑" panose="020B0503020204020204" pitchFamily="34" charset="-122"/>
                    <a:ea typeface="微软雅黑" panose="020B0503020204020204" pitchFamily="34" charset="-122"/>
                  </a:endParaRPr>
                </a:p>
              </p:txBody>
            </p:sp>
          </p:grpSp>
          <p:grpSp>
            <p:nvGrpSpPr>
              <p:cNvPr id="115" name="Group 423"/>
              <p:cNvGrpSpPr>
                <a:grpSpLocks/>
              </p:cNvGrpSpPr>
              <p:nvPr/>
            </p:nvGrpSpPr>
            <p:grpSpPr bwMode="auto">
              <a:xfrm>
                <a:off x="1810711" y="4040517"/>
                <a:ext cx="490309" cy="470103"/>
                <a:chOff x="1810711" y="4040517"/>
                <a:chExt cx="490309" cy="470103"/>
              </a:xfrm>
            </p:grpSpPr>
            <p:grpSp>
              <p:nvGrpSpPr>
                <p:cNvPr id="116" name="Group 424"/>
                <p:cNvGrpSpPr>
                  <a:grpSpLocks/>
                </p:cNvGrpSpPr>
                <p:nvPr/>
              </p:nvGrpSpPr>
              <p:grpSpPr bwMode="auto">
                <a:xfrm>
                  <a:off x="1810711" y="4040517"/>
                  <a:ext cx="490309" cy="470103"/>
                  <a:chOff x="6202574" y="5757696"/>
                  <a:chExt cx="490309" cy="470103"/>
                </a:xfrm>
              </p:grpSpPr>
              <p:sp>
                <p:nvSpPr>
                  <p:cNvPr id="118" name="Oval 426"/>
                  <p:cNvSpPr/>
                  <p:nvPr/>
                </p:nvSpPr>
                <p:spPr>
                  <a:xfrm>
                    <a:off x="6202574" y="5757696"/>
                    <a:ext cx="490309" cy="470103"/>
                  </a:xfrm>
                  <a:prstGeom prst="ellipse">
                    <a:avLst/>
                  </a:prstGeom>
                  <a:solidFill>
                    <a:schemeClr val="bg1">
                      <a:lumMod val="95000"/>
                    </a:schemeClr>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119" name="Freeform 27"/>
                  <p:cNvSpPr>
                    <a:spLocks noEditPoints="1"/>
                  </p:cNvSpPr>
                  <p:nvPr/>
                </p:nvSpPr>
                <p:spPr bwMode="auto">
                  <a:xfrm>
                    <a:off x="6352878" y="5794842"/>
                    <a:ext cx="165905" cy="95174"/>
                  </a:xfrm>
                  <a:custGeom>
                    <a:avLst/>
                    <a:gdLst/>
                    <a:ahLst/>
                    <a:cxnLst>
                      <a:cxn ang="0">
                        <a:pos x="236" y="237"/>
                      </a:cxn>
                      <a:cxn ang="0">
                        <a:pos x="190" y="283"/>
                      </a:cxn>
                      <a:cxn ang="0">
                        <a:pos x="236" y="329"/>
                      </a:cxn>
                      <a:cxn ang="0">
                        <a:pos x="282" y="283"/>
                      </a:cxn>
                      <a:cxn ang="0">
                        <a:pos x="236" y="237"/>
                      </a:cxn>
                      <a:cxn ang="0">
                        <a:pos x="239" y="0"/>
                      </a:cxn>
                      <a:cxn ang="0">
                        <a:pos x="0" y="127"/>
                      </a:cxn>
                      <a:cxn ang="0">
                        <a:pos x="26" y="154"/>
                      </a:cxn>
                      <a:cxn ang="0">
                        <a:pos x="241" y="30"/>
                      </a:cxn>
                      <a:cxn ang="0">
                        <a:pos x="455" y="153"/>
                      </a:cxn>
                      <a:cxn ang="0">
                        <a:pos x="479" y="129"/>
                      </a:cxn>
                      <a:cxn ang="0">
                        <a:pos x="239" y="0"/>
                      </a:cxn>
                      <a:cxn ang="0">
                        <a:pos x="236" y="71"/>
                      </a:cxn>
                      <a:cxn ang="0">
                        <a:pos x="53" y="181"/>
                      </a:cxn>
                      <a:cxn ang="0">
                        <a:pos x="78" y="208"/>
                      </a:cxn>
                      <a:cxn ang="0">
                        <a:pos x="237" y="107"/>
                      </a:cxn>
                      <a:cxn ang="0">
                        <a:pos x="397" y="209"/>
                      </a:cxn>
                      <a:cxn ang="0">
                        <a:pos x="421" y="185"/>
                      </a:cxn>
                      <a:cxn ang="0">
                        <a:pos x="236" y="71"/>
                      </a:cxn>
                      <a:cxn ang="0">
                        <a:pos x="236" y="144"/>
                      </a:cxn>
                      <a:cxn ang="0">
                        <a:pos x="104" y="234"/>
                      </a:cxn>
                      <a:cxn ang="0">
                        <a:pos x="130" y="260"/>
                      </a:cxn>
                      <a:cxn ang="0">
                        <a:pos x="237" y="175"/>
                      </a:cxn>
                      <a:cxn ang="0">
                        <a:pos x="343" y="260"/>
                      </a:cxn>
                      <a:cxn ang="0">
                        <a:pos x="369" y="236"/>
                      </a:cxn>
                      <a:cxn ang="0">
                        <a:pos x="236" y="144"/>
                      </a:cxn>
                    </a:cxnLst>
                    <a:rect l="0" t="0" r="r" b="b"/>
                    <a:pathLst>
                      <a:path w="479" h="329">
                        <a:moveTo>
                          <a:pt x="236" y="237"/>
                        </a:moveTo>
                        <a:cubicBezTo>
                          <a:pt x="211" y="237"/>
                          <a:pt x="190" y="258"/>
                          <a:pt x="190" y="283"/>
                        </a:cubicBezTo>
                        <a:cubicBezTo>
                          <a:pt x="190" y="309"/>
                          <a:pt x="211" y="329"/>
                          <a:pt x="236" y="329"/>
                        </a:cubicBezTo>
                        <a:cubicBezTo>
                          <a:pt x="262" y="329"/>
                          <a:pt x="282" y="309"/>
                          <a:pt x="282" y="283"/>
                        </a:cubicBezTo>
                        <a:cubicBezTo>
                          <a:pt x="282" y="258"/>
                          <a:pt x="262" y="237"/>
                          <a:pt x="236" y="237"/>
                        </a:cubicBezTo>
                        <a:close/>
                        <a:moveTo>
                          <a:pt x="239" y="0"/>
                        </a:moveTo>
                        <a:cubicBezTo>
                          <a:pt x="140" y="0"/>
                          <a:pt x="52" y="51"/>
                          <a:pt x="0" y="127"/>
                        </a:cubicBezTo>
                        <a:cubicBezTo>
                          <a:pt x="26" y="154"/>
                          <a:pt x="26" y="154"/>
                          <a:pt x="26" y="154"/>
                        </a:cubicBezTo>
                        <a:cubicBezTo>
                          <a:pt x="71" y="79"/>
                          <a:pt x="150" y="30"/>
                          <a:pt x="241" y="30"/>
                        </a:cubicBezTo>
                        <a:cubicBezTo>
                          <a:pt x="330" y="30"/>
                          <a:pt x="409" y="79"/>
                          <a:pt x="455" y="153"/>
                        </a:cubicBezTo>
                        <a:cubicBezTo>
                          <a:pt x="479" y="129"/>
                          <a:pt x="479" y="129"/>
                          <a:pt x="479" y="129"/>
                        </a:cubicBezTo>
                        <a:cubicBezTo>
                          <a:pt x="427" y="51"/>
                          <a:pt x="339" y="0"/>
                          <a:pt x="239" y="0"/>
                        </a:cubicBezTo>
                        <a:close/>
                        <a:moveTo>
                          <a:pt x="236" y="71"/>
                        </a:moveTo>
                        <a:cubicBezTo>
                          <a:pt x="158" y="71"/>
                          <a:pt x="90" y="116"/>
                          <a:pt x="53" y="181"/>
                        </a:cubicBezTo>
                        <a:cubicBezTo>
                          <a:pt x="78" y="208"/>
                          <a:pt x="78" y="208"/>
                          <a:pt x="78" y="208"/>
                        </a:cubicBezTo>
                        <a:cubicBezTo>
                          <a:pt x="111" y="147"/>
                          <a:pt x="170" y="107"/>
                          <a:pt x="237" y="107"/>
                        </a:cubicBezTo>
                        <a:cubicBezTo>
                          <a:pt x="305" y="107"/>
                          <a:pt x="364" y="148"/>
                          <a:pt x="397" y="209"/>
                        </a:cubicBezTo>
                        <a:cubicBezTo>
                          <a:pt x="421" y="185"/>
                          <a:pt x="421" y="185"/>
                          <a:pt x="421" y="185"/>
                        </a:cubicBezTo>
                        <a:cubicBezTo>
                          <a:pt x="384" y="117"/>
                          <a:pt x="315" y="71"/>
                          <a:pt x="236" y="71"/>
                        </a:cubicBezTo>
                        <a:close/>
                        <a:moveTo>
                          <a:pt x="236" y="144"/>
                        </a:moveTo>
                        <a:cubicBezTo>
                          <a:pt x="176" y="144"/>
                          <a:pt x="125" y="182"/>
                          <a:pt x="104" y="234"/>
                        </a:cubicBezTo>
                        <a:cubicBezTo>
                          <a:pt x="130" y="260"/>
                          <a:pt x="130" y="260"/>
                          <a:pt x="130" y="260"/>
                        </a:cubicBezTo>
                        <a:cubicBezTo>
                          <a:pt x="148" y="210"/>
                          <a:pt x="189" y="175"/>
                          <a:pt x="237" y="175"/>
                        </a:cubicBezTo>
                        <a:cubicBezTo>
                          <a:pt x="284" y="175"/>
                          <a:pt x="325" y="210"/>
                          <a:pt x="343" y="260"/>
                        </a:cubicBezTo>
                        <a:cubicBezTo>
                          <a:pt x="369" y="236"/>
                          <a:pt x="369" y="236"/>
                          <a:pt x="369" y="236"/>
                        </a:cubicBezTo>
                        <a:cubicBezTo>
                          <a:pt x="349" y="182"/>
                          <a:pt x="297" y="144"/>
                          <a:pt x="236" y="144"/>
                        </a:cubicBezTo>
                        <a:close/>
                      </a:path>
                    </a:pathLst>
                  </a:custGeom>
                  <a:solidFill>
                    <a:srgbClr val="7F7F7F"/>
                  </a:solidFill>
                  <a:ln w="9525">
                    <a:noFill/>
                    <a:round/>
                    <a:headEnd/>
                    <a:tailEnd/>
                  </a:ln>
                  <a:effectLst/>
                </p:spPr>
                <p:txBody>
                  <a:bodyPr/>
                  <a:lstStyle/>
                  <a:p>
                    <a:pPr>
                      <a:defRPr/>
                    </a:pPr>
                    <a:endParaRPr lang="en-US" kern="0" dirty="0">
                      <a:solidFill>
                        <a:srgbClr val="616872"/>
                      </a:solidFill>
                      <a:latin typeface="微软雅黑" panose="020B0503020204020204" pitchFamily="34" charset="-122"/>
                      <a:ea typeface="微软雅黑" panose="020B0503020204020204" pitchFamily="34" charset="-122"/>
                    </a:endParaRPr>
                  </a:p>
                </p:txBody>
              </p:sp>
            </p:grpSp>
            <p:sp>
              <p:nvSpPr>
                <p:cNvPr id="117" name="Rounded Rectangle 173"/>
                <p:cNvSpPr/>
                <p:nvPr/>
              </p:nvSpPr>
              <p:spPr>
                <a:xfrm>
                  <a:off x="1972865" y="4201678"/>
                  <a:ext cx="140723" cy="265334"/>
                </a:xfrm>
                <a:custGeom>
                  <a:avLst/>
                  <a:gdLst/>
                  <a:ahLst/>
                  <a:cxnLst/>
                  <a:rect l="l" t="t" r="r" b="b"/>
                  <a:pathLst>
                    <a:path w="860510" h="1627799">
                      <a:moveTo>
                        <a:pt x="433713" y="1447294"/>
                      </a:moveTo>
                      <a:cubicBezTo>
                        <a:pt x="393253" y="1447294"/>
                        <a:pt x="360453" y="1480094"/>
                        <a:pt x="360453" y="1520554"/>
                      </a:cubicBezTo>
                      <a:cubicBezTo>
                        <a:pt x="360453" y="1561014"/>
                        <a:pt x="393253" y="1593814"/>
                        <a:pt x="433713" y="1593814"/>
                      </a:cubicBezTo>
                      <a:cubicBezTo>
                        <a:pt x="474173" y="1593814"/>
                        <a:pt x="506973" y="1561014"/>
                        <a:pt x="506973" y="1520554"/>
                      </a:cubicBezTo>
                      <a:cubicBezTo>
                        <a:pt x="506973" y="1480094"/>
                        <a:pt x="474173" y="1447294"/>
                        <a:pt x="433713" y="1447294"/>
                      </a:cubicBezTo>
                      <a:close/>
                      <a:moveTo>
                        <a:pt x="126313" y="133838"/>
                      </a:moveTo>
                      <a:cubicBezTo>
                        <a:pt x="88632" y="133838"/>
                        <a:pt x="58086" y="164384"/>
                        <a:pt x="58086" y="202065"/>
                      </a:cubicBezTo>
                      <a:lnTo>
                        <a:pt x="58086" y="1361263"/>
                      </a:lnTo>
                      <a:cubicBezTo>
                        <a:pt x="58086" y="1398944"/>
                        <a:pt x="88632" y="1429490"/>
                        <a:pt x="126313" y="1429490"/>
                      </a:cubicBezTo>
                      <a:lnTo>
                        <a:pt x="739279" y="1429490"/>
                      </a:lnTo>
                      <a:cubicBezTo>
                        <a:pt x="776960" y="1429490"/>
                        <a:pt x="807506" y="1398944"/>
                        <a:pt x="807506" y="1361263"/>
                      </a:cubicBezTo>
                      <a:lnTo>
                        <a:pt x="807506" y="202065"/>
                      </a:lnTo>
                      <a:cubicBezTo>
                        <a:pt x="807506" y="164384"/>
                        <a:pt x="776960" y="133838"/>
                        <a:pt x="739279" y="133838"/>
                      </a:cubicBezTo>
                      <a:close/>
                      <a:moveTo>
                        <a:pt x="342207" y="51004"/>
                      </a:moveTo>
                      <a:cubicBezTo>
                        <a:pt x="337999" y="51004"/>
                        <a:pt x="334587" y="54416"/>
                        <a:pt x="334587" y="58624"/>
                      </a:cubicBezTo>
                      <a:lnTo>
                        <a:pt x="334587" y="89103"/>
                      </a:lnTo>
                      <a:cubicBezTo>
                        <a:pt x="334587" y="93311"/>
                        <a:pt x="337999" y="96723"/>
                        <a:pt x="342207" y="96723"/>
                      </a:cubicBezTo>
                      <a:lnTo>
                        <a:pt x="525217" y="96723"/>
                      </a:lnTo>
                      <a:cubicBezTo>
                        <a:pt x="529425" y="96723"/>
                        <a:pt x="532837" y="93311"/>
                        <a:pt x="532837" y="89103"/>
                      </a:cubicBezTo>
                      <a:lnTo>
                        <a:pt x="532837" y="58624"/>
                      </a:lnTo>
                      <a:cubicBezTo>
                        <a:pt x="532837" y="54416"/>
                        <a:pt x="529425" y="51004"/>
                        <a:pt x="525217" y="51004"/>
                      </a:cubicBezTo>
                      <a:close/>
                      <a:moveTo>
                        <a:pt x="60339" y="0"/>
                      </a:moveTo>
                      <a:lnTo>
                        <a:pt x="800171" y="0"/>
                      </a:lnTo>
                      <a:cubicBezTo>
                        <a:pt x="833495" y="0"/>
                        <a:pt x="860510" y="27015"/>
                        <a:pt x="860510" y="60339"/>
                      </a:cubicBezTo>
                      <a:lnTo>
                        <a:pt x="860510" y="1567460"/>
                      </a:lnTo>
                      <a:cubicBezTo>
                        <a:pt x="860510" y="1600784"/>
                        <a:pt x="833495" y="1627799"/>
                        <a:pt x="800171" y="1627799"/>
                      </a:cubicBezTo>
                      <a:lnTo>
                        <a:pt x="60339" y="1627799"/>
                      </a:lnTo>
                      <a:cubicBezTo>
                        <a:pt x="27015" y="1627799"/>
                        <a:pt x="0" y="1600784"/>
                        <a:pt x="0" y="1567460"/>
                      </a:cubicBezTo>
                      <a:lnTo>
                        <a:pt x="0" y="60339"/>
                      </a:lnTo>
                      <a:cubicBezTo>
                        <a:pt x="0" y="27015"/>
                        <a:pt x="27015" y="0"/>
                        <a:pt x="60339"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sp>
          <p:nvSpPr>
            <p:cNvPr id="106" name="Rectangle 15"/>
            <p:cNvSpPr/>
            <p:nvPr/>
          </p:nvSpPr>
          <p:spPr>
            <a:xfrm rot="914462">
              <a:off x="2303335" y="2816106"/>
              <a:ext cx="253936" cy="600328"/>
            </a:xfrm>
            <a:custGeom>
              <a:avLst/>
              <a:gdLst>
                <a:gd name="connsiteX0" fmla="*/ 26212 w 894591"/>
                <a:gd name="connsiteY0" fmla="*/ 341866 h 1855484"/>
                <a:gd name="connsiteX1" fmla="*/ 110891 w 894591"/>
                <a:gd name="connsiteY1" fmla="*/ 368152 h 1855484"/>
                <a:gd name="connsiteX2" fmla="*/ 551136 w 894591"/>
                <a:gd name="connsiteY2" fmla="*/ 1032328 h 1855484"/>
                <a:gd name="connsiteX3" fmla="*/ 428031 w 894591"/>
                <a:gd name="connsiteY3" fmla="*/ 1435347 h 1855484"/>
                <a:gd name="connsiteX4" fmla="*/ 367158 w 894591"/>
                <a:gd name="connsiteY4" fmla="*/ 1512820 h 1855484"/>
                <a:gd name="connsiteX5" fmla="*/ 316481 w 894591"/>
                <a:gd name="connsiteY5" fmla="*/ 1392934 h 1855484"/>
                <a:gd name="connsiteX6" fmla="*/ 333329 w 894591"/>
                <a:gd name="connsiteY6" fmla="*/ 1371492 h 1855484"/>
                <a:gd name="connsiteX7" fmla="*/ 436929 w 894591"/>
                <a:gd name="connsiteY7" fmla="*/ 1032328 h 1855484"/>
                <a:gd name="connsiteX8" fmla="*/ 66436 w 894591"/>
                <a:gd name="connsiteY8" fmla="*/ 473384 h 1855484"/>
                <a:gd name="connsiteX9" fmla="*/ 26212 w 894591"/>
                <a:gd name="connsiteY9" fmla="*/ 460898 h 1855484"/>
                <a:gd name="connsiteX10" fmla="*/ 26212 w 894591"/>
                <a:gd name="connsiteY10" fmla="*/ 341866 h 1855484"/>
                <a:gd name="connsiteX11" fmla="*/ 26212 w 894591"/>
                <a:gd name="connsiteY11" fmla="*/ 0 h 1855484"/>
                <a:gd name="connsiteX12" fmla="*/ 48056 w 894591"/>
                <a:gd name="connsiteY12" fmla="*/ 3334 h 1855484"/>
                <a:gd name="connsiteX13" fmla="*/ 894591 w 894591"/>
                <a:gd name="connsiteY13" fmla="*/ 1041997 h 1855484"/>
                <a:gd name="connsiteX14" fmla="*/ 528212 w 894591"/>
                <a:gd name="connsiteY14" fmla="*/ 1843667 h 1855484"/>
                <a:gd name="connsiteX15" fmla="*/ 512005 w 894591"/>
                <a:gd name="connsiteY15" fmla="*/ 1855484 h 1855484"/>
                <a:gd name="connsiteX16" fmla="*/ 462230 w 894591"/>
                <a:gd name="connsiteY16" fmla="*/ 1737733 h 1855484"/>
                <a:gd name="connsiteX17" fmla="*/ 490542 w 894591"/>
                <a:gd name="connsiteY17" fmla="*/ 1714086 h 1855484"/>
                <a:gd name="connsiteX18" fmla="*/ 773664 w 894591"/>
                <a:gd name="connsiteY18" fmla="*/ 1041997 h 1855484"/>
                <a:gd name="connsiteX19" fmla="*/ 113700 w 894591"/>
                <a:gd name="connsiteY19" fmla="*/ 144949 h 1855484"/>
                <a:gd name="connsiteX20" fmla="*/ 26212 w 894591"/>
                <a:gd name="connsiteY20" fmla="*/ 122454 h 1855484"/>
                <a:gd name="connsiteX21" fmla="*/ 26212 w 894591"/>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65393"/>
                <a:gd name="connsiteX1" fmla="*/ 139183 w 922883"/>
                <a:gd name="connsiteY1" fmla="*/ 368332 h 1865393"/>
                <a:gd name="connsiteX2" fmla="*/ 579428 w 922883"/>
                <a:gd name="connsiteY2" fmla="*/ 1032508 h 1865393"/>
                <a:gd name="connsiteX3" fmla="*/ 456323 w 922883"/>
                <a:gd name="connsiteY3" fmla="*/ 1435527 h 1865393"/>
                <a:gd name="connsiteX4" fmla="*/ 395450 w 922883"/>
                <a:gd name="connsiteY4" fmla="*/ 1513000 h 1865393"/>
                <a:gd name="connsiteX5" fmla="*/ 344773 w 922883"/>
                <a:gd name="connsiteY5" fmla="*/ 1393114 h 1865393"/>
                <a:gd name="connsiteX6" fmla="*/ 361621 w 922883"/>
                <a:gd name="connsiteY6" fmla="*/ 1371672 h 1865393"/>
                <a:gd name="connsiteX7" fmla="*/ 465221 w 922883"/>
                <a:gd name="connsiteY7" fmla="*/ 1032508 h 1865393"/>
                <a:gd name="connsiteX8" fmla="*/ 94728 w 922883"/>
                <a:gd name="connsiteY8" fmla="*/ 473564 h 1865393"/>
                <a:gd name="connsiteX9" fmla="*/ 54504 w 922883"/>
                <a:gd name="connsiteY9" fmla="*/ 461078 h 1865393"/>
                <a:gd name="connsiteX10" fmla="*/ 54504 w 922883"/>
                <a:gd name="connsiteY10" fmla="*/ 342046 h 1865393"/>
                <a:gd name="connsiteX11" fmla="*/ 54504 w 922883"/>
                <a:gd name="connsiteY11" fmla="*/ 180 h 1865393"/>
                <a:gd name="connsiteX12" fmla="*/ 76348 w 922883"/>
                <a:gd name="connsiteY12" fmla="*/ 3514 h 1865393"/>
                <a:gd name="connsiteX13" fmla="*/ 922883 w 922883"/>
                <a:gd name="connsiteY13" fmla="*/ 1042177 h 1865393"/>
                <a:gd name="connsiteX14" fmla="*/ 556504 w 922883"/>
                <a:gd name="connsiteY14" fmla="*/ 1843847 h 1865393"/>
                <a:gd name="connsiteX15" fmla="*/ 540297 w 922883"/>
                <a:gd name="connsiteY15" fmla="*/ 1855664 h 1865393"/>
                <a:gd name="connsiteX16" fmla="*/ 490522 w 922883"/>
                <a:gd name="connsiteY16" fmla="*/ 1737913 h 1865393"/>
                <a:gd name="connsiteX17" fmla="*/ 518834 w 922883"/>
                <a:gd name="connsiteY17" fmla="*/ 1714266 h 1865393"/>
                <a:gd name="connsiteX18" fmla="*/ 801956 w 922883"/>
                <a:gd name="connsiteY18" fmla="*/ 1042177 h 1865393"/>
                <a:gd name="connsiteX19" fmla="*/ 141992 w 922883"/>
                <a:gd name="connsiteY19" fmla="*/ 145129 h 1865393"/>
                <a:gd name="connsiteX20" fmla="*/ 54504 w 922883"/>
                <a:gd name="connsiteY20" fmla="*/ 122634 h 1865393"/>
                <a:gd name="connsiteX21" fmla="*/ 54504 w 922883"/>
                <a:gd name="connsiteY21" fmla="*/ 180 h 1865393"/>
                <a:gd name="connsiteX0" fmla="*/ 54504 w 922883"/>
                <a:gd name="connsiteY0" fmla="*/ 342046 h 1866176"/>
                <a:gd name="connsiteX1" fmla="*/ 139183 w 922883"/>
                <a:gd name="connsiteY1" fmla="*/ 368332 h 1866176"/>
                <a:gd name="connsiteX2" fmla="*/ 579428 w 922883"/>
                <a:gd name="connsiteY2" fmla="*/ 1032508 h 1866176"/>
                <a:gd name="connsiteX3" fmla="*/ 456323 w 922883"/>
                <a:gd name="connsiteY3" fmla="*/ 1435527 h 1866176"/>
                <a:gd name="connsiteX4" fmla="*/ 395450 w 922883"/>
                <a:gd name="connsiteY4" fmla="*/ 1513000 h 1866176"/>
                <a:gd name="connsiteX5" fmla="*/ 344773 w 922883"/>
                <a:gd name="connsiteY5" fmla="*/ 1393114 h 1866176"/>
                <a:gd name="connsiteX6" fmla="*/ 361621 w 922883"/>
                <a:gd name="connsiteY6" fmla="*/ 1371672 h 1866176"/>
                <a:gd name="connsiteX7" fmla="*/ 465221 w 922883"/>
                <a:gd name="connsiteY7" fmla="*/ 1032508 h 1866176"/>
                <a:gd name="connsiteX8" fmla="*/ 94728 w 922883"/>
                <a:gd name="connsiteY8" fmla="*/ 473564 h 1866176"/>
                <a:gd name="connsiteX9" fmla="*/ 54504 w 922883"/>
                <a:gd name="connsiteY9" fmla="*/ 461078 h 1866176"/>
                <a:gd name="connsiteX10" fmla="*/ 54504 w 922883"/>
                <a:gd name="connsiteY10" fmla="*/ 342046 h 1866176"/>
                <a:gd name="connsiteX11" fmla="*/ 54504 w 922883"/>
                <a:gd name="connsiteY11" fmla="*/ 180 h 1866176"/>
                <a:gd name="connsiteX12" fmla="*/ 76348 w 922883"/>
                <a:gd name="connsiteY12" fmla="*/ 3514 h 1866176"/>
                <a:gd name="connsiteX13" fmla="*/ 922883 w 922883"/>
                <a:gd name="connsiteY13" fmla="*/ 1042177 h 1866176"/>
                <a:gd name="connsiteX14" fmla="*/ 556504 w 922883"/>
                <a:gd name="connsiteY14" fmla="*/ 1843847 h 1866176"/>
                <a:gd name="connsiteX15" fmla="*/ 540297 w 922883"/>
                <a:gd name="connsiteY15" fmla="*/ 1855664 h 1866176"/>
                <a:gd name="connsiteX16" fmla="*/ 490522 w 922883"/>
                <a:gd name="connsiteY16" fmla="*/ 1737913 h 1866176"/>
                <a:gd name="connsiteX17" fmla="*/ 518834 w 922883"/>
                <a:gd name="connsiteY17" fmla="*/ 1714266 h 1866176"/>
                <a:gd name="connsiteX18" fmla="*/ 801956 w 922883"/>
                <a:gd name="connsiteY18" fmla="*/ 1042177 h 1866176"/>
                <a:gd name="connsiteX19" fmla="*/ 141992 w 922883"/>
                <a:gd name="connsiteY19" fmla="*/ 145129 h 1866176"/>
                <a:gd name="connsiteX20" fmla="*/ 54504 w 922883"/>
                <a:gd name="connsiteY20" fmla="*/ 122634 h 1866176"/>
                <a:gd name="connsiteX21" fmla="*/ 54504 w 922883"/>
                <a:gd name="connsiteY21" fmla="*/ 180 h 1866176"/>
                <a:gd name="connsiteX0" fmla="*/ 54504 w 922883"/>
                <a:gd name="connsiteY0" fmla="*/ 342046 h 1862066"/>
                <a:gd name="connsiteX1" fmla="*/ 139183 w 922883"/>
                <a:gd name="connsiteY1" fmla="*/ 368332 h 1862066"/>
                <a:gd name="connsiteX2" fmla="*/ 579428 w 922883"/>
                <a:gd name="connsiteY2" fmla="*/ 1032508 h 1862066"/>
                <a:gd name="connsiteX3" fmla="*/ 456323 w 922883"/>
                <a:gd name="connsiteY3" fmla="*/ 1435527 h 1862066"/>
                <a:gd name="connsiteX4" fmla="*/ 395450 w 922883"/>
                <a:gd name="connsiteY4" fmla="*/ 1513000 h 1862066"/>
                <a:gd name="connsiteX5" fmla="*/ 344773 w 922883"/>
                <a:gd name="connsiteY5" fmla="*/ 1393114 h 1862066"/>
                <a:gd name="connsiteX6" fmla="*/ 361621 w 922883"/>
                <a:gd name="connsiteY6" fmla="*/ 1371672 h 1862066"/>
                <a:gd name="connsiteX7" fmla="*/ 465221 w 922883"/>
                <a:gd name="connsiteY7" fmla="*/ 1032508 h 1862066"/>
                <a:gd name="connsiteX8" fmla="*/ 94728 w 922883"/>
                <a:gd name="connsiteY8" fmla="*/ 473564 h 1862066"/>
                <a:gd name="connsiteX9" fmla="*/ 54504 w 922883"/>
                <a:gd name="connsiteY9" fmla="*/ 461078 h 1862066"/>
                <a:gd name="connsiteX10" fmla="*/ 54504 w 922883"/>
                <a:gd name="connsiteY10" fmla="*/ 342046 h 1862066"/>
                <a:gd name="connsiteX11" fmla="*/ 54504 w 922883"/>
                <a:gd name="connsiteY11" fmla="*/ 180 h 1862066"/>
                <a:gd name="connsiteX12" fmla="*/ 76348 w 922883"/>
                <a:gd name="connsiteY12" fmla="*/ 3514 h 1862066"/>
                <a:gd name="connsiteX13" fmla="*/ 922883 w 922883"/>
                <a:gd name="connsiteY13" fmla="*/ 1042177 h 1862066"/>
                <a:gd name="connsiteX14" fmla="*/ 556504 w 922883"/>
                <a:gd name="connsiteY14" fmla="*/ 1843847 h 1862066"/>
                <a:gd name="connsiteX15" fmla="*/ 540297 w 922883"/>
                <a:gd name="connsiteY15" fmla="*/ 1855664 h 1862066"/>
                <a:gd name="connsiteX16" fmla="*/ 490522 w 922883"/>
                <a:gd name="connsiteY16" fmla="*/ 1737913 h 1862066"/>
                <a:gd name="connsiteX17" fmla="*/ 518834 w 922883"/>
                <a:gd name="connsiteY17" fmla="*/ 1714266 h 1862066"/>
                <a:gd name="connsiteX18" fmla="*/ 801956 w 922883"/>
                <a:gd name="connsiteY18" fmla="*/ 1042177 h 1862066"/>
                <a:gd name="connsiteX19" fmla="*/ 141992 w 922883"/>
                <a:gd name="connsiteY19" fmla="*/ 145129 h 1862066"/>
                <a:gd name="connsiteX20" fmla="*/ 54504 w 922883"/>
                <a:gd name="connsiteY20" fmla="*/ 122634 h 1862066"/>
                <a:gd name="connsiteX21" fmla="*/ 54504 w 922883"/>
                <a:gd name="connsiteY21" fmla="*/ 180 h 1862066"/>
                <a:gd name="connsiteX0" fmla="*/ 54504 w 922883"/>
                <a:gd name="connsiteY0" fmla="*/ 342046 h 1862985"/>
                <a:gd name="connsiteX1" fmla="*/ 139183 w 922883"/>
                <a:gd name="connsiteY1" fmla="*/ 368332 h 1862985"/>
                <a:gd name="connsiteX2" fmla="*/ 579428 w 922883"/>
                <a:gd name="connsiteY2" fmla="*/ 1032508 h 1862985"/>
                <a:gd name="connsiteX3" fmla="*/ 456323 w 922883"/>
                <a:gd name="connsiteY3" fmla="*/ 1435527 h 1862985"/>
                <a:gd name="connsiteX4" fmla="*/ 395450 w 922883"/>
                <a:gd name="connsiteY4" fmla="*/ 1513000 h 1862985"/>
                <a:gd name="connsiteX5" fmla="*/ 344773 w 922883"/>
                <a:gd name="connsiteY5" fmla="*/ 1393114 h 1862985"/>
                <a:gd name="connsiteX6" fmla="*/ 361621 w 922883"/>
                <a:gd name="connsiteY6" fmla="*/ 1371672 h 1862985"/>
                <a:gd name="connsiteX7" fmla="*/ 465221 w 922883"/>
                <a:gd name="connsiteY7" fmla="*/ 1032508 h 1862985"/>
                <a:gd name="connsiteX8" fmla="*/ 94728 w 922883"/>
                <a:gd name="connsiteY8" fmla="*/ 473564 h 1862985"/>
                <a:gd name="connsiteX9" fmla="*/ 54504 w 922883"/>
                <a:gd name="connsiteY9" fmla="*/ 461078 h 1862985"/>
                <a:gd name="connsiteX10" fmla="*/ 54504 w 922883"/>
                <a:gd name="connsiteY10" fmla="*/ 342046 h 1862985"/>
                <a:gd name="connsiteX11" fmla="*/ 54504 w 922883"/>
                <a:gd name="connsiteY11" fmla="*/ 180 h 1862985"/>
                <a:gd name="connsiteX12" fmla="*/ 76348 w 922883"/>
                <a:gd name="connsiteY12" fmla="*/ 3514 h 1862985"/>
                <a:gd name="connsiteX13" fmla="*/ 922883 w 922883"/>
                <a:gd name="connsiteY13" fmla="*/ 1042177 h 1862985"/>
                <a:gd name="connsiteX14" fmla="*/ 556504 w 922883"/>
                <a:gd name="connsiteY14" fmla="*/ 1843847 h 1862985"/>
                <a:gd name="connsiteX15" fmla="*/ 540297 w 922883"/>
                <a:gd name="connsiteY15" fmla="*/ 1855664 h 1862985"/>
                <a:gd name="connsiteX16" fmla="*/ 490522 w 922883"/>
                <a:gd name="connsiteY16" fmla="*/ 1737913 h 1862985"/>
                <a:gd name="connsiteX17" fmla="*/ 518834 w 922883"/>
                <a:gd name="connsiteY17" fmla="*/ 1714266 h 1862985"/>
                <a:gd name="connsiteX18" fmla="*/ 801956 w 922883"/>
                <a:gd name="connsiteY18" fmla="*/ 1042177 h 1862985"/>
                <a:gd name="connsiteX19" fmla="*/ 141992 w 922883"/>
                <a:gd name="connsiteY19" fmla="*/ 145129 h 1862985"/>
                <a:gd name="connsiteX20" fmla="*/ 54504 w 922883"/>
                <a:gd name="connsiteY20" fmla="*/ 122634 h 1862985"/>
                <a:gd name="connsiteX21" fmla="*/ 54504 w 922883"/>
                <a:gd name="connsiteY21" fmla="*/ 180 h 1862985"/>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2883" h="1862276">
                  <a:moveTo>
                    <a:pt x="54504" y="342046"/>
                  </a:moveTo>
                  <a:cubicBezTo>
                    <a:pt x="91155" y="346596"/>
                    <a:pt x="110957" y="359570"/>
                    <a:pt x="139183" y="368332"/>
                  </a:cubicBezTo>
                  <a:cubicBezTo>
                    <a:pt x="397896" y="477759"/>
                    <a:pt x="579428" y="733934"/>
                    <a:pt x="579428" y="1032508"/>
                  </a:cubicBezTo>
                  <a:cubicBezTo>
                    <a:pt x="579428" y="1181795"/>
                    <a:pt x="534045" y="1320483"/>
                    <a:pt x="456323" y="1435527"/>
                  </a:cubicBezTo>
                  <a:lnTo>
                    <a:pt x="395450" y="1513000"/>
                  </a:lnTo>
                  <a:cubicBezTo>
                    <a:pt x="355388" y="1544650"/>
                    <a:pt x="258454" y="1498370"/>
                    <a:pt x="344773" y="1393114"/>
                  </a:cubicBezTo>
                  <a:lnTo>
                    <a:pt x="361621" y="1371672"/>
                  </a:lnTo>
                  <a:cubicBezTo>
                    <a:pt x="427029" y="1274856"/>
                    <a:pt x="465221" y="1158142"/>
                    <a:pt x="465221" y="1032508"/>
                  </a:cubicBezTo>
                  <a:cubicBezTo>
                    <a:pt x="465221" y="781240"/>
                    <a:pt x="312451" y="565653"/>
                    <a:pt x="94728" y="473564"/>
                  </a:cubicBezTo>
                  <a:lnTo>
                    <a:pt x="54504" y="461078"/>
                  </a:lnTo>
                  <a:cubicBezTo>
                    <a:pt x="8164" y="446676"/>
                    <a:pt x="12377" y="335385"/>
                    <a:pt x="54504" y="342046"/>
                  </a:cubicBezTo>
                  <a:close/>
                  <a:moveTo>
                    <a:pt x="54504" y="180"/>
                  </a:moveTo>
                  <a:lnTo>
                    <a:pt x="76348" y="3514"/>
                  </a:lnTo>
                  <a:cubicBezTo>
                    <a:pt x="559465" y="102374"/>
                    <a:pt x="922883" y="529835"/>
                    <a:pt x="922883" y="1042177"/>
                  </a:cubicBezTo>
                  <a:cubicBezTo>
                    <a:pt x="922883" y="1362391"/>
                    <a:pt x="780923" y="1649448"/>
                    <a:pt x="556504" y="1843847"/>
                  </a:cubicBezTo>
                  <a:lnTo>
                    <a:pt x="540297" y="1855664"/>
                  </a:lnTo>
                  <a:cubicBezTo>
                    <a:pt x="494216" y="1888026"/>
                    <a:pt x="418648" y="1794013"/>
                    <a:pt x="490522" y="1737913"/>
                  </a:cubicBezTo>
                  <a:lnTo>
                    <a:pt x="518834" y="1714266"/>
                  </a:lnTo>
                  <a:cubicBezTo>
                    <a:pt x="693513" y="1543702"/>
                    <a:pt x="801956" y="1305604"/>
                    <a:pt x="801956" y="1042177"/>
                  </a:cubicBezTo>
                  <a:cubicBezTo>
                    <a:pt x="801956" y="620694"/>
                    <a:pt x="524342" y="264052"/>
                    <a:pt x="141992" y="145129"/>
                  </a:cubicBezTo>
                  <a:lnTo>
                    <a:pt x="54504" y="122634"/>
                  </a:lnTo>
                  <a:cubicBezTo>
                    <a:pt x="-19218" y="117622"/>
                    <a:pt x="-17112" y="-5339"/>
                    <a:pt x="54504" y="18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243" name="Group 589"/>
          <p:cNvGrpSpPr>
            <a:grpSpLocks/>
          </p:cNvGrpSpPr>
          <p:nvPr/>
        </p:nvGrpSpPr>
        <p:grpSpPr bwMode="auto">
          <a:xfrm>
            <a:off x="108864" y="808252"/>
            <a:ext cx="11744325" cy="3021100"/>
            <a:chOff x="202587" y="1195379"/>
            <a:chExt cx="11745236" cy="3020901"/>
          </a:xfrm>
        </p:grpSpPr>
        <p:grpSp>
          <p:nvGrpSpPr>
            <p:cNvPr id="244" name="Group 590"/>
            <p:cNvGrpSpPr>
              <a:grpSpLocks/>
            </p:cNvGrpSpPr>
            <p:nvPr/>
          </p:nvGrpSpPr>
          <p:grpSpPr bwMode="auto">
            <a:xfrm>
              <a:off x="202587" y="1195379"/>
              <a:ext cx="11745236" cy="477145"/>
              <a:chOff x="202587" y="1195379"/>
              <a:chExt cx="11745236" cy="477145"/>
            </a:xfrm>
          </p:grpSpPr>
          <p:grpSp>
            <p:nvGrpSpPr>
              <p:cNvPr id="337" name="Group 772"/>
              <p:cNvGrpSpPr>
                <a:grpSpLocks/>
              </p:cNvGrpSpPr>
              <p:nvPr/>
            </p:nvGrpSpPr>
            <p:grpSpPr bwMode="auto">
              <a:xfrm>
                <a:off x="202587" y="1206856"/>
                <a:ext cx="2326497" cy="465668"/>
                <a:chOff x="311564" y="673102"/>
                <a:chExt cx="3101974" cy="729430"/>
              </a:xfrm>
            </p:grpSpPr>
            <p:sp>
              <p:nvSpPr>
                <p:cNvPr id="344" name="Rounded Rectangle 780"/>
                <p:cNvSpPr/>
                <p:nvPr/>
              </p:nvSpPr>
              <p:spPr bwMode="gray">
                <a:xfrm>
                  <a:off x="360251" y="704992"/>
                  <a:ext cx="3003760" cy="663900"/>
                </a:xfrm>
                <a:prstGeom prst="roundRect">
                  <a:avLst>
                    <a:gd name="adj" fmla="val 50000"/>
                  </a:avLst>
                </a:prstGeom>
                <a:ln/>
              </p:spPr>
              <p:style>
                <a:lnRef idx="1">
                  <a:schemeClr val="accent4"/>
                </a:lnRef>
                <a:fillRef idx="3">
                  <a:schemeClr val="accent4"/>
                </a:fillRef>
                <a:effectRef idx="2">
                  <a:schemeClr val="accent4"/>
                </a:effectRef>
                <a:fontRef idx="minor">
                  <a:schemeClr val="lt1"/>
                </a:fontRef>
              </p:style>
              <p:txBody>
                <a:bodyPr lIns="0" rIns="0" anchor="ctr"/>
                <a:lstStyle/>
                <a:p>
                  <a:pPr marL="574675" indent="-808038" algn="ctr">
                    <a:lnSpc>
                      <a:spcPct val="90000"/>
                    </a:lnSpc>
                    <a:spcBef>
                      <a:spcPts val="900"/>
                    </a:spcBef>
                    <a:defRPr/>
                  </a:pPr>
                  <a:r>
                    <a:rPr lang="zh-CN" altLang="en-US" sz="24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终端</a:t>
                  </a:r>
                  <a:endParaRPr lang="zh-CN" altLang="en-US" sz="24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45" name="Rounded Rectangle 781"/>
                <p:cNvSpPr>
                  <a:spLocks noChangeArrowheads="1"/>
                </p:cNvSpPr>
                <p:nvPr/>
              </p:nvSpPr>
              <p:spPr bwMode="gray">
                <a:xfrm>
                  <a:off x="311564" y="673102"/>
                  <a:ext cx="3101974" cy="729430"/>
                </a:xfrm>
                <a:prstGeom prst="roundRect">
                  <a:avLst>
                    <a:gd name="adj" fmla="val 50000"/>
                  </a:avLst>
                </a:prstGeom>
                <a:noFill/>
                <a:ln w="12700">
                  <a:solidFill>
                    <a:srgbClr val="595959"/>
                  </a:solidFill>
                  <a:round/>
                  <a:headEnd/>
                  <a:tailEnd/>
                </a:ln>
              </p:spPr>
              <p:txBody>
                <a:bodyPr anchor="ctr"/>
                <a:lstStyle/>
                <a:p>
                  <a:pPr marL="574675" indent="-808038" algn="ctr">
                    <a:lnSpc>
                      <a:spcPct val="90000"/>
                    </a:lnSpc>
                    <a:spcBef>
                      <a:spcPts val="900"/>
                    </a:spcBef>
                  </a:pPr>
                  <a:endParaRPr lang="en-US" altLang="zh-CN" sz="3600" b="1">
                    <a:solidFill>
                      <a:srgbClr val="FFFFFF"/>
                    </a:solidFill>
                    <a:latin typeface="微软雅黑" panose="020B0503020204020204" pitchFamily="34" charset="-122"/>
                    <a:ea typeface="微软雅黑" panose="020B0503020204020204" pitchFamily="34" charset="-122"/>
                  </a:endParaRPr>
                </a:p>
              </p:txBody>
            </p:sp>
          </p:grpSp>
          <p:grpSp>
            <p:nvGrpSpPr>
              <p:cNvPr id="338" name="Group 773"/>
              <p:cNvGrpSpPr>
                <a:grpSpLocks/>
              </p:cNvGrpSpPr>
              <p:nvPr/>
            </p:nvGrpSpPr>
            <p:grpSpPr bwMode="auto">
              <a:xfrm>
                <a:off x="3069559" y="1195379"/>
                <a:ext cx="2253876" cy="465668"/>
                <a:chOff x="601132" y="655125"/>
                <a:chExt cx="3101974" cy="729430"/>
              </a:xfrm>
            </p:grpSpPr>
            <p:sp>
              <p:nvSpPr>
                <p:cNvPr id="342" name="Rounded Rectangle 778"/>
                <p:cNvSpPr/>
                <p:nvPr/>
              </p:nvSpPr>
              <p:spPr bwMode="gray">
                <a:xfrm>
                  <a:off x="675124" y="684680"/>
                  <a:ext cx="3002219" cy="663900"/>
                </a:xfrm>
                <a:prstGeom prst="roundRect">
                  <a:avLst>
                    <a:gd name="adj" fmla="val 50000"/>
                  </a:avLst>
                </a:prstGeom>
                <a:ln/>
              </p:spPr>
              <p:style>
                <a:lnRef idx="1">
                  <a:schemeClr val="accent4"/>
                </a:lnRef>
                <a:fillRef idx="3">
                  <a:schemeClr val="accent4"/>
                </a:fillRef>
                <a:effectRef idx="2">
                  <a:schemeClr val="accent4"/>
                </a:effectRef>
                <a:fontRef idx="minor">
                  <a:schemeClr val="lt1"/>
                </a:fontRef>
              </p:style>
              <p:txBody>
                <a:bodyPr lIns="0" rIns="0" anchor="ctr"/>
                <a:lstStyle/>
                <a:p>
                  <a:pPr marL="574675" indent="-808038" algn="ctr">
                    <a:lnSpc>
                      <a:spcPct val="90000"/>
                    </a:lnSpc>
                    <a:spcBef>
                      <a:spcPts val="900"/>
                    </a:spcBef>
                    <a:defRPr/>
                  </a:pPr>
                  <a:r>
                    <a:rPr lang="zh-CN" altLang="en-US" sz="24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343" name="Rounded Rectangle 779"/>
                <p:cNvSpPr>
                  <a:spLocks noChangeArrowheads="1"/>
                </p:cNvSpPr>
                <p:nvPr/>
              </p:nvSpPr>
              <p:spPr bwMode="gray">
                <a:xfrm>
                  <a:off x="601132" y="655125"/>
                  <a:ext cx="3101974" cy="729430"/>
                </a:xfrm>
                <a:prstGeom prst="roundRect">
                  <a:avLst>
                    <a:gd name="adj" fmla="val 50000"/>
                  </a:avLst>
                </a:prstGeom>
                <a:noFill/>
                <a:ln w="12700">
                  <a:solidFill>
                    <a:srgbClr val="595959"/>
                  </a:solidFill>
                  <a:round/>
                  <a:headEnd/>
                  <a:tailEnd/>
                </a:ln>
              </p:spPr>
              <p:txBody>
                <a:bodyPr anchor="ctr"/>
                <a:lstStyle/>
                <a:p>
                  <a:pPr marL="574675" indent="-808038" algn="ctr">
                    <a:lnSpc>
                      <a:spcPct val="90000"/>
                    </a:lnSpc>
                    <a:spcBef>
                      <a:spcPts val="900"/>
                    </a:spcBef>
                  </a:pPr>
                  <a:endParaRPr lang="en-US" altLang="zh-CN" sz="3600" b="1">
                    <a:solidFill>
                      <a:srgbClr val="FFFFFF"/>
                    </a:solidFill>
                    <a:latin typeface="微软雅黑" panose="020B0503020204020204" pitchFamily="34" charset="-122"/>
                    <a:ea typeface="微软雅黑" panose="020B0503020204020204" pitchFamily="34" charset="-122"/>
                  </a:endParaRPr>
                </a:p>
              </p:txBody>
            </p:sp>
          </p:grpSp>
          <p:grpSp>
            <p:nvGrpSpPr>
              <p:cNvPr id="339" name="Group 774"/>
              <p:cNvGrpSpPr>
                <a:grpSpLocks/>
              </p:cNvGrpSpPr>
              <p:nvPr/>
            </p:nvGrpSpPr>
            <p:grpSpPr bwMode="auto">
              <a:xfrm>
                <a:off x="9399953" y="1204991"/>
                <a:ext cx="2547870" cy="460931"/>
                <a:chOff x="311564" y="673102"/>
                <a:chExt cx="3101974" cy="729430"/>
              </a:xfrm>
            </p:grpSpPr>
            <p:sp>
              <p:nvSpPr>
                <p:cNvPr id="340" name="Rounded Rectangle 776"/>
                <p:cNvSpPr/>
                <p:nvPr/>
              </p:nvSpPr>
              <p:spPr bwMode="gray">
                <a:xfrm>
                  <a:off x="338302" y="705758"/>
                  <a:ext cx="3050109" cy="670724"/>
                </a:xfrm>
                <a:prstGeom prst="roundRect">
                  <a:avLst>
                    <a:gd name="adj" fmla="val 50000"/>
                  </a:avLst>
                </a:prstGeom>
                <a:ln/>
              </p:spPr>
              <p:style>
                <a:lnRef idx="1">
                  <a:schemeClr val="accent4"/>
                </a:lnRef>
                <a:fillRef idx="3">
                  <a:schemeClr val="accent4"/>
                </a:fillRef>
                <a:effectRef idx="2">
                  <a:schemeClr val="accent4"/>
                </a:effectRef>
                <a:fontRef idx="minor">
                  <a:schemeClr val="lt1"/>
                </a:fontRef>
              </p:style>
              <p:txBody>
                <a:bodyPr lIns="0" rIns="0" anchor="ctr"/>
                <a:lstStyle/>
                <a:p>
                  <a:pPr marL="574675" indent="-808038" algn="ctr">
                    <a:lnSpc>
                      <a:spcPct val="90000"/>
                    </a:lnSpc>
                    <a:spcBef>
                      <a:spcPts val="900"/>
                    </a:spcBef>
                  </a:pPr>
                  <a:r>
                    <a:rPr lang="zh-CN" altLang="en-US"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企业</a:t>
                  </a:r>
                  <a:r>
                    <a:rPr lang="en-US" altLang="zh-CN" sz="24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IT</a:t>
                  </a:r>
                  <a:r>
                    <a:rPr lang="zh-CN" altLang="en-US" sz="24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a:t>
                  </a:r>
                  <a:endParaRPr lang="en-US" altLang="zh-CN"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41" name="Rounded Rectangle 777"/>
                <p:cNvSpPr>
                  <a:spLocks noChangeArrowheads="1"/>
                </p:cNvSpPr>
                <p:nvPr/>
              </p:nvSpPr>
              <p:spPr bwMode="gray">
                <a:xfrm>
                  <a:off x="311564" y="673102"/>
                  <a:ext cx="3101974" cy="729430"/>
                </a:xfrm>
                <a:prstGeom prst="roundRect">
                  <a:avLst>
                    <a:gd name="adj" fmla="val 50000"/>
                  </a:avLst>
                </a:prstGeom>
                <a:noFill/>
                <a:ln w="12700">
                  <a:solidFill>
                    <a:srgbClr val="595959"/>
                  </a:solidFill>
                  <a:round/>
                  <a:headEnd/>
                  <a:tailEnd/>
                </a:ln>
              </p:spPr>
              <p:txBody>
                <a:bodyPr anchor="ctr"/>
                <a:lstStyle/>
                <a:p>
                  <a:pPr marL="574675" indent="-808038" algn="ctr">
                    <a:lnSpc>
                      <a:spcPct val="90000"/>
                    </a:lnSpc>
                    <a:spcBef>
                      <a:spcPts val="900"/>
                    </a:spcBef>
                  </a:pPr>
                  <a:endParaRPr lang="en-US" altLang="zh-CN" sz="3600" b="1">
                    <a:solidFill>
                      <a:srgbClr val="FFFFFF"/>
                    </a:solidFill>
                    <a:latin typeface="微软雅黑" panose="020B0503020204020204" pitchFamily="34" charset="-122"/>
                    <a:ea typeface="微软雅黑" panose="020B0503020204020204" pitchFamily="34" charset="-122"/>
                  </a:endParaRPr>
                </a:p>
              </p:txBody>
            </p:sp>
          </p:grpSp>
        </p:grpSp>
        <p:grpSp>
          <p:nvGrpSpPr>
            <p:cNvPr id="245" name="Group 591"/>
            <p:cNvGrpSpPr>
              <a:grpSpLocks/>
            </p:cNvGrpSpPr>
            <p:nvPr/>
          </p:nvGrpSpPr>
          <p:grpSpPr bwMode="auto">
            <a:xfrm>
              <a:off x="3049403" y="1924650"/>
              <a:ext cx="6884320" cy="2291630"/>
              <a:chOff x="3049403" y="1924650"/>
              <a:chExt cx="6884320" cy="2291630"/>
            </a:xfrm>
          </p:grpSpPr>
          <p:grpSp>
            <p:nvGrpSpPr>
              <p:cNvPr id="246" name="Group 592"/>
              <p:cNvGrpSpPr>
                <a:grpSpLocks/>
              </p:cNvGrpSpPr>
              <p:nvPr/>
            </p:nvGrpSpPr>
            <p:grpSpPr bwMode="auto">
              <a:xfrm>
                <a:off x="3728721" y="2317430"/>
                <a:ext cx="6205002" cy="1898850"/>
                <a:chOff x="3793021" y="3246682"/>
                <a:chExt cx="6205002" cy="1898850"/>
              </a:xfrm>
            </p:grpSpPr>
            <p:cxnSp>
              <p:nvCxnSpPr>
                <p:cNvPr id="330" name="Straight Connector 764"/>
                <p:cNvCxnSpPr/>
                <p:nvPr/>
              </p:nvCxnSpPr>
              <p:spPr>
                <a:xfrm flipV="1">
                  <a:off x="3793021" y="3954704"/>
                  <a:ext cx="2251595" cy="482466"/>
                </a:xfrm>
                <a:prstGeom prst="line">
                  <a:avLst/>
                </a:prstGeom>
                <a:ln w="28575" cmpd="sng">
                  <a:gradFill flip="none" rotWithShape="1">
                    <a:gsLst>
                      <a:gs pos="0">
                        <a:schemeClr val="accent1"/>
                      </a:gs>
                      <a:gs pos="100000">
                        <a:prstClr val="white"/>
                      </a:gs>
                    </a:gsLst>
                    <a:lin ang="108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765"/>
                <p:cNvCxnSpPr/>
                <p:nvPr/>
              </p:nvCxnSpPr>
              <p:spPr>
                <a:xfrm>
                  <a:off x="4667940" y="3246682"/>
                  <a:ext cx="1422848" cy="702017"/>
                </a:xfrm>
                <a:prstGeom prst="line">
                  <a:avLst/>
                </a:prstGeom>
                <a:ln w="28575" cmpd="sng">
                  <a:gradFill flip="none" rotWithShape="1">
                    <a:gsLst>
                      <a:gs pos="0">
                        <a:schemeClr val="accent1"/>
                      </a:gs>
                      <a:gs pos="100000">
                        <a:prstClr val="white"/>
                      </a:gs>
                    </a:gsLst>
                    <a:lin ang="108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766"/>
                <p:cNvCxnSpPr/>
                <p:nvPr/>
              </p:nvCxnSpPr>
              <p:spPr>
                <a:xfrm flipV="1">
                  <a:off x="4417515" y="3951805"/>
                  <a:ext cx="1673272" cy="708455"/>
                </a:xfrm>
                <a:prstGeom prst="line">
                  <a:avLst/>
                </a:prstGeom>
                <a:ln w="28575" cmpd="sng">
                  <a:gradFill flip="none" rotWithShape="1">
                    <a:gsLst>
                      <a:gs pos="0">
                        <a:schemeClr val="accent1"/>
                      </a:gs>
                      <a:gs pos="100000">
                        <a:prstClr val="white"/>
                      </a:gs>
                    </a:gsLst>
                    <a:lin ang="108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767"/>
                <p:cNvCxnSpPr/>
                <p:nvPr/>
              </p:nvCxnSpPr>
              <p:spPr>
                <a:xfrm>
                  <a:off x="3959969" y="3297903"/>
                  <a:ext cx="2136116" cy="653929"/>
                </a:xfrm>
                <a:prstGeom prst="line">
                  <a:avLst/>
                </a:prstGeom>
                <a:ln w="28575" cmpd="sng">
                  <a:gradFill flip="none" rotWithShape="1">
                    <a:gsLst>
                      <a:gs pos="0">
                        <a:schemeClr val="accent1"/>
                      </a:gs>
                      <a:gs pos="100000">
                        <a:prstClr val="white"/>
                      </a:gs>
                    </a:gsLst>
                    <a:lin ang="108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768"/>
                <p:cNvCxnSpPr/>
                <p:nvPr/>
              </p:nvCxnSpPr>
              <p:spPr>
                <a:xfrm>
                  <a:off x="4838205" y="3861393"/>
                  <a:ext cx="1246473" cy="0"/>
                </a:xfrm>
                <a:prstGeom prst="line">
                  <a:avLst/>
                </a:prstGeom>
                <a:ln w="28575" cmpd="sng">
                  <a:gradFill flip="none" rotWithShape="1">
                    <a:gsLst>
                      <a:gs pos="0">
                        <a:schemeClr val="accent1"/>
                      </a:gs>
                      <a:gs pos="100000">
                        <a:prstClr val="white"/>
                      </a:gs>
                    </a:gsLst>
                    <a:lin ang="108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769"/>
                <p:cNvCxnSpPr/>
                <p:nvPr/>
              </p:nvCxnSpPr>
              <p:spPr>
                <a:xfrm>
                  <a:off x="8804203" y="4026457"/>
                  <a:ext cx="1193820" cy="0"/>
                </a:xfrm>
                <a:prstGeom prst="line">
                  <a:avLst/>
                </a:prstGeom>
                <a:ln w="28575" cmpd="sng">
                  <a:gradFill flip="none" rotWithShape="1">
                    <a:gsLst>
                      <a:gs pos="100000">
                        <a:schemeClr val="tx1"/>
                      </a:gs>
                      <a:gs pos="0">
                        <a:prstClr val="white"/>
                      </a:gs>
                    </a:gsLst>
                    <a:lin ang="10800000" scaled="0"/>
                    <a:tileRect/>
                  </a:gradFill>
                </a:ln>
                <a:effectLst/>
              </p:spPr>
              <p:style>
                <a:lnRef idx="2">
                  <a:schemeClr val="accent1"/>
                </a:lnRef>
                <a:fillRef idx="0">
                  <a:schemeClr val="accent1"/>
                </a:fillRef>
                <a:effectRef idx="1">
                  <a:schemeClr val="accent1"/>
                </a:effectRef>
                <a:fontRef idx="minor">
                  <a:schemeClr val="tx1"/>
                </a:fontRef>
              </p:style>
            </p:cxnSp>
            <p:sp>
              <p:nvSpPr>
                <p:cNvPr id="336" name="TextBox 771"/>
                <p:cNvSpPr txBox="1">
                  <a:spLocks noChangeArrowheads="1"/>
                </p:cNvSpPr>
                <p:nvPr/>
              </p:nvSpPr>
              <p:spPr bwMode="auto">
                <a:xfrm>
                  <a:off x="7418092" y="4683867"/>
                  <a:ext cx="184666" cy="461665"/>
                </a:xfrm>
                <a:prstGeom prst="rect">
                  <a:avLst/>
                </a:prstGeom>
                <a:noFill/>
                <a:ln w="9525">
                  <a:noFill/>
                  <a:miter lim="800000"/>
                  <a:headEnd/>
                  <a:tailEnd/>
                </a:ln>
              </p:spPr>
              <p:txBody>
                <a:bodyPr wrap="none">
                  <a:spAutoFit/>
                </a:bodyPr>
                <a:lstStyle/>
                <a:p>
                  <a:pPr algn="ctr"/>
                  <a:endParaRPr lang="en-US" altLang="zh-CN" sz="2400">
                    <a:solidFill>
                      <a:srgbClr val="00AAE7"/>
                    </a:solidFill>
                    <a:latin typeface="微软雅黑" panose="020B0503020204020204" pitchFamily="34" charset="-122"/>
                    <a:ea typeface="微软雅黑" panose="020B0503020204020204" pitchFamily="34" charset="-122"/>
                  </a:endParaRPr>
                </a:p>
              </p:txBody>
            </p:sp>
          </p:grpSp>
          <p:grpSp>
            <p:nvGrpSpPr>
              <p:cNvPr id="247" name="Group 593"/>
              <p:cNvGrpSpPr>
                <a:grpSpLocks noChangeAspect="1"/>
              </p:cNvGrpSpPr>
              <p:nvPr/>
            </p:nvGrpSpPr>
            <p:grpSpPr>
              <a:xfrm>
                <a:off x="3625409" y="2623049"/>
                <a:ext cx="713232" cy="713232"/>
                <a:chOff x="-1179058" y="962195"/>
                <a:chExt cx="5213333" cy="5213333"/>
              </a:xfrm>
              <a:solidFill>
                <a:schemeClr val="bg1">
                  <a:lumMod val="75000"/>
                </a:schemeClr>
              </a:solidFill>
            </p:grpSpPr>
            <p:sp>
              <p:nvSpPr>
                <p:cNvPr id="325" name="Donut 759"/>
                <p:cNvSpPr/>
                <p:nvPr/>
              </p:nvSpPr>
              <p:spPr>
                <a:xfrm>
                  <a:off x="-1179058" y="962195"/>
                  <a:ext cx="5213333" cy="5213333"/>
                </a:xfrm>
                <a:prstGeom prst="donut">
                  <a:avLst>
                    <a:gd name="adj" fmla="val 46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00"/>
                    </a:solidFill>
                    <a:latin typeface="微软雅黑" panose="020B0503020204020204" pitchFamily="34" charset="-122"/>
                    <a:ea typeface="微软雅黑" panose="020B0503020204020204" pitchFamily="34" charset="-122"/>
                  </a:endParaRPr>
                </a:p>
              </p:txBody>
            </p:sp>
            <p:sp>
              <p:nvSpPr>
                <p:cNvPr id="326" name="Freeform 760"/>
                <p:cNvSpPr/>
                <p:nvPr/>
              </p:nvSpPr>
              <p:spPr>
                <a:xfrm>
                  <a:off x="-378678" y="1476279"/>
                  <a:ext cx="3248044" cy="4564303"/>
                </a:xfrm>
                <a:custGeom>
                  <a:avLst/>
                  <a:gdLst>
                    <a:gd name="connsiteX0" fmla="*/ 184723 w 3248044"/>
                    <a:gd name="connsiteY0" fmla="*/ 384848 h 4564303"/>
                    <a:gd name="connsiteX1" fmla="*/ 30787 w 3248044"/>
                    <a:gd name="connsiteY1" fmla="*/ 561879 h 4564303"/>
                    <a:gd name="connsiteX2" fmla="*/ 30787 w 3248044"/>
                    <a:gd name="connsiteY2" fmla="*/ 638848 h 4564303"/>
                    <a:gd name="connsiteX3" fmla="*/ 30787 w 3248044"/>
                    <a:gd name="connsiteY3" fmla="*/ 638848 h 4564303"/>
                    <a:gd name="connsiteX4" fmla="*/ 277084 w 3248044"/>
                    <a:gd name="connsiteY4" fmla="*/ 492606 h 4564303"/>
                    <a:gd name="connsiteX5" fmla="*/ 415626 w 3248044"/>
                    <a:gd name="connsiteY5" fmla="*/ 523394 h 4564303"/>
                    <a:gd name="connsiteX6" fmla="*/ 438717 w 3248044"/>
                    <a:gd name="connsiteY6" fmla="*/ 600363 h 4564303"/>
                    <a:gd name="connsiteX7" fmla="*/ 446413 w 3248044"/>
                    <a:gd name="connsiteY7" fmla="*/ 723515 h 4564303"/>
                    <a:gd name="connsiteX8" fmla="*/ 492594 w 3248044"/>
                    <a:gd name="connsiteY8" fmla="*/ 869757 h 4564303"/>
                    <a:gd name="connsiteX9" fmla="*/ 484897 w 3248044"/>
                    <a:gd name="connsiteY9" fmla="*/ 1008303 h 4564303"/>
                    <a:gd name="connsiteX10" fmla="*/ 484897 w 3248044"/>
                    <a:gd name="connsiteY10" fmla="*/ 1139151 h 4564303"/>
                    <a:gd name="connsiteX11" fmla="*/ 446413 w 3248044"/>
                    <a:gd name="connsiteY11" fmla="*/ 1285394 h 4564303"/>
                    <a:gd name="connsiteX12" fmla="*/ 377142 w 3248044"/>
                    <a:gd name="connsiteY12" fmla="*/ 1416242 h 4564303"/>
                    <a:gd name="connsiteX13" fmla="*/ 354052 w 3248044"/>
                    <a:gd name="connsiteY13" fmla="*/ 1577879 h 4564303"/>
                    <a:gd name="connsiteX14" fmla="*/ 407929 w 3248044"/>
                    <a:gd name="connsiteY14" fmla="*/ 1754909 h 4564303"/>
                    <a:gd name="connsiteX15" fmla="*/ 461807 w 3248044"/>
                    <a:gd name="connsiteY15" fmla="*/ 1831879 h 4564303"/>
                    <a:gd name="connsiteX16" fmla="*/ 500291 w 3248044"/>
                    <a:gd name="connsiteY16" fmla="*/ 1955030 h 4564303"/>
                    <a:gd name="connsiteX17" fmla="*/ 507988 w 3248044"/>
                    <a:gd name="connsiteY17" fmla="*/ 2039697 h 4564303"/>
                    <a:gd name="connsiteX18" fmla="*/ 569562 w 3248044"/>
                    <a:gd name="connsiteY18" fmla="*/ 2162848 h 4564303"/>
                    <a:gd name="connsiteX19" fmla="*/ 661923 w 3248044"/>
                    <a:gd name="connsiteY19" fmla="*/ 2316788 h 4564303"/>
                    <a:gd name="connsiteX20" fmla="*/ 661923 w 3248044"/>
                    <a:gd name="connsiteY20" fmla="*/ 2316788 h 4564303"/>
                    <a:gd name="connsiteX21" fmla="*/ 600349 w 3248044"/>
                    <a:gd name="connsiteY21" fmla="*/ 2116666 h 4564303"/>
                    <a:gd name="connsiteX22" fmla="*/ 577259 w 3248044"/>
                    <a:gd name="connsiteY22" fmla="*/ 1955030 h 4564303"/>
                    <a:gd name="connsiteX23" fmla="*/ 577259 w 3248044"/>
                    <a:gd name="connsiteY23" fmla="*/ 1955030 h 4564303"/>
                    <a:gd name="connsiteX24" fmla="*/ 731194 w 3248044"/>
                    <a:gd name="connsiteY24" fmla="*/ 2185939 h 4564303"/>
                    <a:gd name="connsiteX25" fmla="*/ 808162 w 3248044"/>
                    <a:gd name="connsiteY25" fmla="*/ 2324485 h 4564303"/>
                    <a:gd name="connsiteX26" fmla="*/ 823556 w 3248044"/>
                    <a:gd name="connsiteY26" fmla="*/ 2455333 h 4564303"/>
                    <a:gd name="connsiteX27" fmla="*/ 1169911 w 3248044"/>
                    <a:gd name="connsiteY27" fmla="*/ 2640060 h 4564303"/>
                    <a:gd name="connsiteX28" fmla="*/ 1169911 w 3248044"/>
                    <a:gd name="connsiteY28" fmla="*/ 2640060 h 4564303"/>
                    <a:gd name="connsiteX29" fmla="*/ 1354634 w 3248044"/>
                    <a:gd name="connsiteY29" fmla="*/ 2709333 h 4564303"/>
                    <a:gd name="connsiteX30" fmla="*/ 1439299 w 3248044"/>
                    <a:gd name="connsiteY30" fmla="*/ 2709333 h 4564303"/>
                    <a:gd name="connsiteX31" fmla="*/ 1508570 w 3248044"/>
                    <a:gd name="connsiteY31" fmla="*/ 2809394 h 4564303"/>
                    <a:gd name="connsiteX32" fmla="*/ 1600931 w 3248044"/>
                    <a:gd name="connsiteY32" fmla="*/ 2886363 h 4564303"/>
                    <a:gd name="connsiteX33" fmla="*/ 1708687 w 3248044"/>
                    <a:gd name="connsiteY33" fmla="*/ 2947939 h 4564303"/>
                    <a:gd name="connsiteX34" fmla="*/ 1770261 w 3248044"/>
                    <a:gd name="connsiteY34" fmla="*/ 2909454 h 4564303"/>
                    <a:gd name="connsiteX35" fmla="*/ 1831835 w 3248044"/>
                    <a:gd name="connsiteY35" fmla="*/ 2940242 h 4564303"/>
                    <a:gd name="connsiteX36" fmla="*/ 1839532 w 3248044"/>
                    <a:gd name="connsiteY36" fmla="*/ 3086485 h 4564303"/>
                    <a:gd name="connsiteX37" fmla="*/ 1708687 w 3248044"/>
                    <a:gd name="connsiteY37" fmla="*/ 3217333 h 4564303"/>
                    <a:gd name="connsiteX38" fmla="*/ 1677899 w 3248044"/>
                    <a:gd name="connsiteY38" fmla="*/ 3332788 h 4564303"/>
                    <a:gd name="connsiteX39" fmla="*/ 1685596 w 3248044"/>
                    <a:gd name="connsiteY39" fmla="*/ 3402060 h 4564303"/>
                    <a:gd name="connsiteX40" fmla="*/ 1739474 w 3248044"/>
                    <a:gd name="connsiteY40" fmla="*/ 3440545 h 4564303"/>
                    <a:gd name="connsiteX41" fmla="*/ 1878016 w 3248044"/>
                    <a:gd name="connsiteY41" fmla="*/ 3663757 h 4564303"/>
                    <a:gd name="connsiteX42" fmla="*/ 2093526 w 3248044"/>
                    <a:gd name="connsiteY42" fmla="*/ 3825394 h 4564303"/>
                    <a:gd name="connsiteX43" fmla="*/ 2093526 w 3248044"/>
                    <a:gd name="connsiteY43" fmla="*/ 4171757 h 4564303"/>
                    <a:gd name="connsiteX44" fmla="*/ 2039648 w 3248044"/>
                    <a:gd name="connsiteY44" fmla="*/ 4287212 h 4564303"/>
                    <a:gd name="connsiteX45" fmla="*/ 2039648 w 3248044"/>
                    <a:gd name="connsiteY45" fmla="*/ 4379576 h 4564303"/>
                    <a:gd name="connsiteX46" fmla="*/ 2031952 w 3248044"/>
                    <a:gd name="connsiteY46" fmla="*/ 4564303 h 4564303"/>
                    <a:gd name="connsiteX47" fmla="*/ 2224371 w 3248044"/>
                    <a:gd name="connsiteY47" fmla="*/ 4548909 h 4564303"/>
                    <a:gd name="connsiteX48" fmla="*/ 2324429 w 3248044"/>
                    <a:gd name="connsiteY48" fmla="*/ 4348788 h 4564303"/>
                    <a:gd name="connsiteX49" fmla="*/ 2532243 w 3248044"/>
                    <a:gd name="connsiteY49" fmla="*/ 4241030 h 4564303"/>
                    <a:gd name="connsiteX50" fmla="*/ 2563030 w 3248044"/>
                    <a:gd name="connsiteY50" fmla="*/ 4187151 h 4564303"/>
                    <a:gd name="connsiteX51" fmla="*/ 2793934 w 3248044"/>
                    <a:gd name="connsiteY51" fmla="*/ 3979333 h 4564303"/>
                    <a:gd name="connsiteX52" fmla="*/ 2786237 w 3248044"/>
                    <a:gd name="connsiteY52" fmla="*/ 3917757 h 4564303"/>
                    <a:gd name="connsiteX53" fmla="*/ 2901689 w 3248044"/>
                    <a:gd name="connsiteY53" fmla="*/ 3848485 h 4564303"/>
                    <a:gd name="connsiteX54" fmla="*/ 3009444 w 3248044"/>
                    <a:gd name="connsiteY54" fmla="*/ 3817697 h 4564303"/>
                    <a:gd name="connsiteX55" fmla="*/ 3117199 w 3248044"/>
                    <a:gd name="connsiteY55" fmla="*/ 3556000 h 4564303"/>
                    <a:gd name="connsiteX56" fmla="*/ 3248044 w 3248044"/>
                    <a:gd name="connsiteY56" fmla="*/ 3371273 h 4564303"/>
                    <a:gd name="connsiteX57" fmla="*/ 3232650 w 3248044"/>
                    <a:gd name="connsiteY57" fmla="*/ 3309697 h 4564303"/>
                    <a:gd name="connsiteX58" fmla="*/ 3101805 w 3248044"/>
                    <a:gd name="connsiteY58" fmla="*/ 3232727 h 4564303"/>
                    <a:gd name="connsiteX59" fmla="*/ 3101805 w 3248044"/>
                    <a:gd name="connsiteY59" fmla="*/ 3232727 h 4564303"/>
                    <a:gd name="connsiteX60" fmla="*/ 2824721 w 3248044"/>
                    <a:gd name="connsiteY60" fmla="*/ 3171151 h 4564303"/>
                    <a:gd name="connsiteX61" fmla="*/ 2724662 w 3248044"/>
                    <a:gd name="connsiteY61" fmla="*/ 2978727 h 4564303"/>
                    <a:gd name="connsiteX62" fmla="*/ 2578423 w 3248044"/>
                    <a:gd name="connsiteY62" fmla="*/ 2963333 h 4564303"/>
                    <a:gd name="connsiteX63" fmla="*/ 2393701 w 3248044"/>
                    <a:gd name="connsiteY63" fmla="*/ 2809394 h 4564303"/>
                    <a:gd name="connsiteX64" fmla="*/ 2316733 w 3248044"/>
                    <a:gd name="connsiteY64" fmla="*/ 2832485 h 4564303"/>
                    <a:gd name="connsiteX65" fmla="*/ 2162797 w 3248044"/>
                    <a:gd name="connsiteY65" fmla="*/ 2809394 h 4564303"/>
                    <a:gd name="connsiteX66" fmla="*/ 2031952 w 3248044"/>
                    <a:gd name="connsiteY66" fmla="*/ 2786303 h 4564303"/>
                    <a:gd name="connsiteX67" fmla="*/ 1885713 w 3248044"/>
                    <a:gd name="connsiteY67" fmla="*/ 2878666 h 4564303"/>
                    <a:gd name="connsiteX68" fmla="*/ 1885713 w 3248044"/>
                    <a:gd name="connsiteY68" fmla="*/ 2878666 h 4564303"/>
                    <a:gd name="connsiteX69" fmla="*/ 1777958 w 3248044"/>
                    <a:gd name="connsiteY69" fmla="*/ 2855576 h 4564303"/>
                    <a:gd name="connsiteX70" fmla="*/ 1777958 w 3248044"/>
                    <a:gd name="connsiteY70" fmla="*/ 2855576 h 4564303"/>
                    <a:gd name="connsiteX71" fmla="*/ 1624022 w 3248044"/>
                    <a:gd name="connsiteY71" fmla="*/ 2840182 h 4564303"/>
                    <a:gd name="connsiteX72" fmla="*/ 1585538 w 3248044"/>
                    <a:gd name="connsiteY72" fmla="*/ 2778606 h 4564303"/>
                    <a:gd name="connsiteX73" fmla="*/ 1639415 w 3248044"/>
                    <a:gd name="connsiteY73" fmla="*/ 2663151 h 4564303"/>
                    <a:gd name="connsiteX74" fmla="*/ 1639415 w 3248044"/>
                    <a:gd name="connsiteY74" fmla="*/ 2663151 h 4564303"/>
                    <a:gd name="connsiteX75" fmla="*/ 1439299 w 3248044"/>
                    <a:gd name="connsiteY75" fmla="*/ 2601576 h 4564303"/>
                    <a:gd name="connsiteX76" fmla="*/ 1439299 w 3248044"/>
                    <a:gd name="connsiteY76" fmla="*/ 2601576 h 4564303"/>
                    <a:gd name="connsiteX77" fmla="*/ 1477783 w 3248044"/>
                    <a:gd name="connsiteY77" fmla="*/ 2470727 h 4564303"/>
                    <a:gd name="connsiteX78" fmla="*/ 1477783 w 3248044"/>
                    <a:gd name="connsiteY78" fmla="*/ 2470727 h 4564303"/>
                    <a:gd name="connsiteX79" fmla="*/ 1508570 w 3248044"/>
                    <a:gd name="connsiteY79" fmla="*/ 2401454 h 4564303"/>
                    <a:gd name="connsiteX80" fmla="*/ 1385421 w 3248044"/>
                    <a:gd name="connsiteY80" fmla="*/ 2401454 h 4564303"/>
                    <a:gd name="connsiteX81" fmla="*/ 1362331 w 3248044"/>
                    <a:gd name="connsiteY81" fmla="*/ 2501515 h 4564303"/>
                    <a:gd name="connsiteX82" fmla="*/ 1362331 w 3248044"/>
                    <a:gd name="connsiteY82" fmla="*/ 2501515 h 4564303"/>
                    <a:gd name="connsiteX83" fmla="*/ 1231486 w 3248044"/>
                    <a:gd name="connsiteY83" fmla="*/ 2516909 h 4564303"/>
                    <a:gd name="connsiteX84" fmla="*/ 1116034 w 3248044"/>
                    <a:gd name="connsiteY84" fmla="*/ 2455333 h 4564303"/>
                    <a:gd name="connsiteX85" fmla="*/ 1100640 w 3248044"/>
                    <a:gd name="connsiteY85" fmla="*/ 2293697 h 4564303"/>
                    <a:gd name="connsiteX86" fmla="*/ 1123731 w 3248044"/>
                    <a:gd name="connsiteY86" fmla="*/ 2178242 h 4564303"/>
                    <a:gd name="connsiteX87" fmla="*/ 1169911 w 3248044"/>
                    <a:gd name="connsiteY87" fmla="*/ 2116666 h 4564303"/>
                    <a:gd name="connsiteX88" fmla="*/ 1285363 w 3248044"/>
                    <a:gd name="connsiteY88" fmla="*/ 2070485 h 4564303"/>
                    <a:gd name="connsiteX89" fmla="*/ 1362331 w 3248044"/>
                    <a:gd name="connsiteY89" fmla="*/ 2055091 h 4564303"/>
                    <a:gd name="connsiteX90" fmla="*/ 1454693 w 3248044"/>
                    <a:gd name="connsiteY90" fmla="*/ 2101273 h 4564303"/>
                    <a:gd name="connsiteX91" fmla="*/ 1454693 w 3248044"/>
                    <a:gd name="connsiteY91" fmla="*/ 2101273 h 4564303"/>
                    <a:gd name="connsiteX92" fmla="*/ 1470086 w 3248044"/>
                    <a:gd name="connsiteY92" fmla="*/ 2024303 h 4564303"/>
                    <a:gd name="connsiteX93" fmla="*/ 1585538 w 3248044"/>
                    <a:gd name="connsiteY93" fmla="*/ 2024303 h 4564303"/>
                    <a:gd name="connsiteX94" fmla="*/ 1677899 w 3248044"/>
                    <a:gd name="connsiteY94" fmla="*/ 2047394 h 4564303"/>
                    <a:gd name="connsiteX95" fmla="*/ 1677899 w 3248044"/>
                    <a:gd name="connsiteY95" fmla="*/ 2124363 h 4564303"/>
                    <a:gd name="connsiteX96" fmla="*/ 1716383 w 3248044"/>
                    <a:gd name="connsiteY96" fmla="*/ 2224424 h 4564303"/>
                    <a:gd name="connsiteX97" fmla="*/ 1770261 w 3248044"/>
                    <a:gd name="connsiteY97" fmla="*/ 2262909 h 4564303"/>
                    <a:gd name="connsiteX98" fmla="*/ 1770261 w 3248044"/>
                    <a:gd name="connsiteY98" fmla="*/ 2262909 h 4564303"/>
                    <a:gd name="connsiteX99" fmla="*/ 1777958 w 3248044"/>
                    <a:gd name="connsiteY99" fmla="*/ 2170545 h 4564303"/>
                    <a:gd name="connsiteX100" fmla="*/ 1770261 w 3248044"/>
                    <a:gd name="connsiteY100" fmla="*/ 2085879 h 4564303"/>
                    <a:gd name="connsiteX101" fmla="*/ 1754867 w 3248044"/>
                    <a:gd name="connsiteY101" fmla="*/ 1970424 h 4564303"/>
                    <a:gd name="connsiteX102" fmla="*/ 1970377 w 3248044"/>
                    <a:gd name="connsiteY102" fmla="*/ 1831879 h 4564303"/>
                    <a:gd name="connsiteX103" fmla="*/ 1978074 w 3248044"/>
                    <a:gd name="connsiteY103" fmla="*/ 1677939 h 4564303"/>
                    <a:gd name="connsiteX104" fmla="*/ 2047345 w 3248044"/>
                    <a:gd name="connsiteY104" fmla="*/ 1647151 h 4564303"/>
                    <a:gd name="connsiteX105" fmla="*/ 2070436 w 3248044"/>
                    <a:gd name="connsiteY105" fmla="*/ 1547091 h 4564303"/>
                    <a:gd name="connsiteX106" fmla="*/ 2201281 w 3248044"/>
                    <a:gd name="connsiteY106" fmla="*/ 1539394 h 4564303"/>
                    <a:gd name="connsiteX107" fmla="*/ 2247462 w 3248044"/>
                    <a:gd name="connsiteY107" fmla="*/ 1439333 h 4564303"/>
                    <a:gd name="connsiteX108" fmla="*/ 2370610 w 3248044"/>
                    <a:gd name="connsiteY108" fmla="*/ 1393151 h 4564303"/>
                    <a:gd name="connsiteX109" fmla="*/ 2462972 w 3248044"/>
                    <a:gd name="connsiteY109" fmla="*/ 1362363 h 4564303"/>
                    <a:gd name="connsiteX110" fmla="*/ 2462972 w 3248044"/>
                    <a:gd name="connsiteY110" fmla="*/ 1293091 h 4564303"/>
                    <a:gd name="connsiteX111" fmla="*/ 2478365 w 3248044"/>
                    <a:gd name="connsiteY111" fmla="*/ 1216121 h 4564303"/>
                    <a:gd name="connsiteX112" fmla="*/ 2478365 w 3248044"/>
                    <a:gd name="connsiteY112" fmla="*/ 1216121 h 4564303"/>
                    <a:gd name="connsiteX113" fmla="*/ 2362913 w 3248044"/>
                    <a:gd name="connsiteY113" fmla="*/ 1169939 h 4564303"/>
                    <a:gd name="connsiteX114" fmla="*/ 2293642 w 3248044"/>
                    <a:gd name="connsiteY114" fmla="*/ 1216121 h 4564303"/>
                    <a:gd name="connsiteX115" fmla="*/ 2416791 w 3248044"/>
                    <a:gd name="connsiteY115" fmla="*/ 1123757 h 4564303"/>
                    <a:gd name="connsiteX116" fmla="*/ 2416791 w 3248044"/>
                    <a:gd name="connsiteY116" fmla="*/ 1123757 h 4564303"/>
                    <a:gd name="connsiteX117" fmla="*/ 2516849 w 3248044"/>
                    <a:gd name="connsiteY117" fmla="*/ 1146848 h 4564303"/>
                    <a:gd name="connsiteX118" fmla="*/ 2632301 w 3248044"/>
                    <a:gd name="connsiteY118" fmla="*/ 1146848 h 4564303"/>
                    <a:gd name="connsiteX119" fmla="*/ 2724662 w 3248044"/>
                    <a:gd name="connsiteY119" fmla="*/ 1085273 h 4564303"/>
                    <a:gd name="connsiteX120" fmla="*/ 2655391 w 3248044"/>
                    <a:gd name="connsiteY120" fmla="*/ 1254606 h 4564303"/>
                    <a:gd name="connsiteX121" fmla="*/ 2747753 w 3248044"/>
                    <a:gd name="connsiteY121" fmla="*/ 1277697 h 4564303"/>
                    <a:gd name="connsiteX122" fmla="*/ 2824721 w 3248044"/>
                    <a:gd name="connsiteY122" fmla="*/ 1308485 h 4564303"/>
                    <a:gd name="connsiteX123" fmla="*/ 2863205 w 3248044"/>
                    <a:gd name="connsiteY123" fmla="*/ 1223818 h 4564303"/>
                    <a:gd name="connsiteX124" fmla="*/ 2863205 w 3248044"/>
                    <a:gd name="connsiteY124" fmla="*/ 1223818 h 4564303"/>
                    <a:gd name="connsiteX125" fmla="*/ 2740056 w 3248044"/>
                    <a:gd name="connsiteY125" fmla="*/ 1169939 h 4564303"/>
                    <a:gd name="connsiteX126" fmla="*/ 2740056 w 3248044"/>
                    <a:gd name="connsiteY126" fmla="*/ 1169939 h 4564303"/>
                    <a:gd name="connsiteX127" fmla="*/ 2763146 w 3248044"/>
                    <a:gd name="connsiteY127" fmla="*/ 1016000 h 4564303"/>
                    <a:gd name="connsiteX128" fmla="*/ 2709269 w 3248044"/>
                    <a:gd name="connsiteY128" fmla="*/ 962121 h 4564303"/>
                    <a:gd name="connsiteX129" fmla="*/ 2624604 w 3248044"/>
                    <a:gd name="connsiteY129" fmla="*/ 862060 h 4564303"/>
                    <a:gd name="connsiteX130" fmla="*/ 2555333 w 3248044"/>
                    <a:gd name="connsiteY130" fmla="*/ 661939 h 4564303"/>
                    <a:gd name="connsiteX131" fmla="*/ 2516849 w 3248044"/>
                    <a:gd name="connsiteY131" fmla="*/ 685030 h 4564303"/>
                    <a:gd name="connsiteX132" fmla="*/ 2478365 w 3248044"/>
                    <a:gd name="connsiteY132" fmla="*/ 738909 h 4564303"/>
                    <a:gd name="connsiteX133" fmla="*/ 2424488 w 3248044"/>
                    <a:gd name="connsiteY133" fmla="*/ 700424 h 4564303"/>
                    <a:gd name="connsiteX134" fmla="*/ 2424488 w 3248044"/>
                    <a:gd name="connsiteY134" fmla="*/ 600363 h 4564303"/>
                    <a:gd name="connsiteX135" fmla="*/ 2424488 w 3248044"/>
                    <a:gd name="connsiteY135" fmla="*/ 600363 h 4564303"/>
                    <a:gd name="connsiteX136" fmla="*/ 2316733 w 3248044"/>
                    <a:gd name="connsiteY136" fmla="*/ 515697 h 4564303"/>
                    <a:gd name="connsiteX137" fmla="*/ 2201281 w 3248044"/>
                    <a:gd name="connsiteY137" fmla="*/ 508000 h 4564303"/>
                    <a:gd name="connsiteX138" fmla="*/ 2201281 w 3248044"/>
                    <a:gd name="connsiteY138" fmla="*/ 508000 h 4564303"/>
                    <a:gd name="connsiteX139" fmla="*/ 2185887 w 3248044"/>
                    <a:gd name="connsiteY139" fmla="*/ 638848 h 4564303"/>
                    <a:gd name="connsiteX140" fmla="*/ 2116616 w 3248044"/>
                    <a:gd name="connsiteY140" fmla="*/ 685030 h 4564303"/>
                    <a:gd name="connsiteX141" fmla="*/ 2155100 w 3248044"/>
                    <a:gd name="connsiteY141" fmla="*/ 785091 h 4564303"/>
                    <a:gd name="connsiteX142" fmla="*/ 2055042 w 3248044"/>
                    <a:gd name="connsiteY142" fmla="*/ 854363 h 4564303"/>
                    <a:gd name="connsiteX143" fmla="*/ 2055042 w 3248044"/>
                    <a:gd name="connsiteY143" fmla="*/ 854363 h 4564303"/>
                    <a:gd name="connsiteX144" fmla="*/ 2024255 w 3248044"/>
                    <a:gd name="connsiteY144" fmla="*/ 992909 h 4564303"/>
                    <a:gd name="connsiteX145" fmla="*/ 2024255 w 3248044"/>
                    <a:gd name="connsiteY145" fmla="*/ 992909 h 4564303"/>
                    <a:gd name="connsiteX146" fmla="*/ 1931893 w 3248044"/>
                    <a:gd name="connsiteY146" fmla="*/ 985212 h 4564303"/>
                    <a:gd name="connsiteX147" fmla="*/ 1924197 w 3248044"/>
                    <a:gd name="connsiteY147" fmla="*/ 915939 h 4564303"/>
                    <a:gd name="connsiteX148" fmla="*/ 1962680 w 3248044"/>
                    <a:gd name="connsiteY148" fmla="*/ 854363 h 4564303"/>
                    <a:gd name="connsiteX149" fmla="*/ 1962680 w 3248044"/>
                    <a:gd name="connsiteY149" fmla="*/ 854363 h 4564303"/>
                    <a:gd name="connsiteX150" fmla="*/ 1885713 w 3248044"/>
                    <a:gd name="connsiteY150" fmla="*/ 823576 h 4564303"/>
                    <a:gd name="connsiteX151" fmla="*/ 1777958 w 3248044"/>
                    <a:gd name="connsiteY151" fmla="*/ 731212 h 4564303"/>
                    <a:gd name="connsiteX152" fmla="*/ 1685596 w 3248044"/>
                    <a:gd name="connsiteY152" fmla="*/ 708121 h 4564303"/>
                    <a:gd name="connsiteX153" fmla="*/ 1647112 w 3248044"/>
                    <a:gd name="connsiteY153" fmla="*/ 608060 h 4564303"/>
                    <a:gd name="connsiteX154" fmla="*/ 1693293 w 3248044"/>
                    <a:gd name="connsiteY154" fmla="*/ 531091 h 4564303"/>
                    <a:gd name="connsiteX155" fmla="*/ 1777958 w 3248044"/>
                    <a:gd name="connsiteY155" fmla="*/ 461818 h 4564303"/>
                    <a:gd name="connsiteX156" fmla="*/ 1831835 w 3248044"/>
                    <a:gd name="connsiteY156" fmla="*/ 415636 h 4564303"/>
                    <a:gd name="connsiteX157" fmla="*/ 1924197 w 3248044"/>
                    <a:gd name="connsiteY157" fmla="*/ 369454 h 4564303"/>
                    <a:gd name="connsiteX158" fmla="*/ 1993468 w 3248044"/>
                    <a:gd name="connsiteY158" fmla="*/ 269394 h 4564303"/>
                    <a:gd name="connsiteX159" fmla="*/ 2016558 w 3248044"/>
                    <a:gd name="connsiteY159" fmla="*/ 269394 h 4564303"/>
                    <a:gd name="connsiteX160" fmla="*/ 2101223 w 3248044"/>
                    <a:gd name="connsiteY160" fmla="*/ 292485 h 4564303"/>
                    <a:gd name="connsiteX161" fmla="*/ 2193584 w 3248044"/>
                    <a:gd name="connsiteY161" fmla="*/ 184727 h 4564303"/>
                    <a:gd name="connsiteX162" fmla="*/ 2155100 w 3248044"/>
                    <a:gd name="connsiteY162" fmla="*/ 130848 h 4564303"/>
                    <a:gd name="connsiteX163" fmla="*/ 2055042 w 3248044"/>
                    <a:gd name="connsiteY163" fmla="*/ 177030 h 4564303"/>
                    <a:gd name="connsiteX164" fmla="*/ 1985771 w 3248044"/>
                    <a:gd name="connsiteY164" fmla="*/ 130848 h 4564303"/>
                    <a:gd name="connsiteX165" fmla="*/ 1985771 w 3248044"/>
                    <a:gd name="connsiteY165" fmla="*/ 130848 h 4564303"/>
                    <a:gd name="connsiteX166" fmla="*/ 1962680 w 3248044"/>
                    <a:gd name="connsiteY166" fmla="*/ 7697 h 4564303"/>
                    <a:gd name="connsiteX167" fmla="*/ 1870319 w 3248044"/>
                    <a:gd name="connsiteY167" fmla="*/ 7697 h 4564303"/>
                    <a:gd name="connsiteX168" fmla="*/ 1870319 w 3248044"/>
                    <a:gd name="connsiteY168" fmla="*/ 115454 h 4564303"/>
                    <a:gd name="connsiteX169" fmla="*/ 1870319 w 3248044"/>
                    <a:gd name="connsiteY169" fmla="*/ 115454 h 4564303"/>
                    <a:gd name="connsiteX170" fmla="*/ 1801048 w 3248044"/>
                    <a:gd name="connsiteY170" fmla="*/ 76969 h 4564303"/>
                    <a:gd name="connsiteX171" fmla="*/ 1801048 w 3248044"/>
                    <a:gd name="connsiteY171" fmla="*/ 76969 h 4564303"/>
                    <a:gd name="connsiteX172" fmla="*/ 1747170 w 3248044"/>
                    <a:gd name="connsiteY172" fmla="*/ 138545 h 4564303"/>
                    <a:gd name="connsiteX173" fmla="*/ 1585538 w 3248044"/>
                    <a:gd name="connsiteY173" fmla="*/ 123151 h 4564303"/>
                    <a:gd name="connsiteX174" fmla="*/ 1516267 w 3248044"/>
                    <a:gd name="connsiteY174" fmla="*/ 115454 h 4564303"/>
                    <a:gd name="connsiteX175" fmla="*/ 1339241 w 3248044"/>
                    <a:gd name="connsiteY175" fmla="*/ 100060 h 4564303"/>
                    <a:gd name="connsiteX176" fmla="*/ 1316150 w 3248044"/>
                    <a:gd name="connsiteY176" fmla="*/ 46182 h 4564303"/>
                    <a:gd name="connsiteX177" fmla="*/ 1146821 w 3248044"/>
                    <a:gd name="connsiteY177" fmla="*/ 0 h 4564303"/>
                    <a:gd name="connsiteX178" fmla="*/ 1000582 w 3248044"/>
                    <a:gd name="connsiteY178" fmla="*/ 53879 h 4564303"/>
                    <a:gd name="connsiteX179" fmla="*/ 931311 w 3248044"/>
                    <a:gd name="connsiteY179" fmla="*/ 53879 h 4564303"/>
                    <a:gd name="connsiteX180" fmla="*/ 723498 w 3248044"/>
                    <a:gd name="connsiteY180" fmla="*/ 15394 h 4564303"/>
                    <a:gd name="connsiteX181" fmla="*/ 200116 w 3248044"/>
                    <a:gd name="connsiteY181" fmla="*/ 284788 h 4564303"/>
                    <a:gd name="connsiteX182" fmla="*/ 0 w 3248044"/>
                    <a:gd name="connsiteY182" fmla="*/ 554182 h 4564303"/>
                    <a:gd name="connsiteX183" fmla="*/ 0 w 3248044"/>
                    <a:gd name="connsiteY183" fmla="*/ 554182 h 456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248044" h="4564303">
                      <a:moveTo>
                        <a:pt x="184723" y="384848"/>
                      </a:moveTo>
                      <a:lnTo>
                        <a:pt x="30787" y="561879"/>
                      </a:lnTo>
                      <a:lnTo>
                        <a:pt x="30787" y="638848"/>
                      </a:lnTo>
                      <a:lnTo>
                        <a:pt x="30787" y="638848"/>
                      </a:lnTo>
                      <a:lnTo>
                        <a:pt x="277084" y="492606"/>
                      </a:lnTo>
                      <a:lnTo>
                        <a:pt x="415626" y="523394"/>
                      </a:lnTo>
                      <a:lnTo>
                        <a:pt x="438717" y="600363"/>
                      </a:lnTo>
                      <a:lnTo>
                        <a:pt x="446413" y="723515"/>
                      </a:lnTo>
                      <a:lnTo>
                        <a:pt x="492594" y="869757"/>
                      </a:lnTo>
                      <a:lnTo>
                        <a:pt x="484897" y="1008303"/>
                      </a:lnTo>
                      <a:lnTo>
                        <a:pt x="484897" y="1139151"/>
                      </a:lnTo>
                      <a:lnTo>
                        <a:pt x="446413" y="1285394"/>
                      </a:lnTo>
                      <a:lnTo>
                        <a:pt x="377142" y="1416242"/>
                      </a:lnTo>
                      <a:lnTo>
                        <a:pt x="354052" y="1577879"/>
                      </a:lnTo>
                      <a:lnTo>
                        <a:pt x="407929" y="1754909"/>
                      </a:lnTo>
                      <a:lnTo>
                        <a:pt x="461807" y="1831879"/>
                      </a:lnTo>
                      <a:lnTo>
                        <a:pt x="500291" y="1955030"/>
                      </a:lnTo>
                      <a:lnTo>
                        <a:pt x="507988" y="2039697"/>
                      </a:lnTo>
                      <a:lnTo>
                        <a:pt x="569562" y="2162848"/>
                      </a:lnTo>
                      <a:lnTo>
                        <a:pt x="661923" y="2316788"/>
                      </a:lnTo>
                      <a:lnTo>
                        <a:pt x="661923" y="2316788"/>
                      </a:lnTo>
                      <a:lnTo>
                        <a:pt x="600349" y="2116666"/>
                      </a:lnTo>
                      <a:lnTo>
                        <a:pt x="577259" y="1955030"/>
                      </a:lnTo>
                      <a:lnTo>
                        <a:pt x="577259" y="1955030"/>
                      </a:lnTo>
                      <a:lnTo>
                        <a:pt x="731194" y="2185939"/>
                      </a:lnTo>
                      <a:lnTo>
                        <a:pt x="808162" y="2324485"/>
                      </a:lnTo>
                      <a:lnTo>
                        <a:pt x="823556" y="2455333"/>
                      </a:lnTo>
                      <a:lnTo>
                        <a:pt x="1169911" y="2640060"/>
                      </a:lnTo>
                      <a:lnTo>
                        <a:pt x="1169911" y="2640060"/>
                      </a:lnTo>
                      <a:lnTo>
                        <a:pt x="1354634" y="2709333"/>
                      </a:lnTo>
                      <a:lnTo>
                        <a:pt x="1439299" y="2709333"/>
                      </a:lnTo>
                      <a:lnTo>
                        <a:pt x="1508570" y="2809394"/>
                      </a:lnTo>
                      <a:lnTo>
                        <a:pt x="1600931" y="2886363"/>
                      </a:lnTo>
                      <a:lnTo>
                        <a:pt x="1708687" y="2947939"/>
                      </a:lnTo>
                      <a:lnTo>
                        <a:pt x="1770261" y="2909454"/>
                      </a:lnTo>
                      <a:lnTo>
                        <a:pt x="1831835" y="2940242"/>
                      </a:lnTo>
                      <a:lnTo>
                        <a:pt x="1839532" y="3086485"/>
                      </a:lnTo>
                      <a:lnTo>
                        <a:pt x="1708687" y="3217333"/>
                      </a:lnTo>
                      <a:lnTo>
                        <a:pt x="1677899" y="3332788"/>
                      </a:lnTo>
                      <a:lnTo>
                        <a:pt x="1685596" y="3402060"/>
                      </a:lnTo>
                      <a:lnTo>
                        <a:pt x="1739474" y="3440545"/>
                      </a:lnTo>
                      <a:lnTo>
                        <a:pt x="1878016" y="3663757"/>
                      </a:lnTo>
                      <a:lnTo>
                        <a:pt x="2093526" y="3825394"/>
                      </a:lnTo>
                      <a:lnTo>
                        <a:pt x="2093526" y="4171757"/>
                      </a:lnTo>
                      <a:lnTo>
                        <a:pt x="2039648" y="4287212"/>
                      </a:lnTo>
                      <a:lnTo>
                        <a:pt x="2039648" y="4379576"/>
                      </a:lnTo>
                      <a:lnTo>
                        <a:pt x="2031952" y="4564303"/>
                      </a:lnTo>
                      <a:lnTo>
                        <a:pt x="2224371" y="4548909"/>
                      </a:lnTo>
                      <a:lnTo>
                        <a:pt x="2324429" y="4348788"/>
                      </a:lnTo>
                      <a:lnTo>
                        <a:pt x="2532243" y="4241030"/>
                      </a:lnTo>
                      <a:lnTo>
                        <a:pt x="2563030" y="4187151"/>
                      </a:lnTo>
                      <a:lnTo>
                        <a:pt x="2793934" y="3979333"/>
                      </a:lnTo>
                      <a:lnTo>
                        <a:pt x="2786237" y="3917757"/>
                      </a:lnTo>
                      <a:lnTo>
                        <a:pt x="2901689" y="3848485"/>
                      </a:lnTo>
                      <a:lnTo>
                        <a:pt x="3009444" y="3817697"/>
                      </a:lnTo>
                      <a:lnTo>
                        <a:pt x="3117199" y="3556000"/>
                      </a:lnTo>
                      <a:lnTo>
                        <a:pt x="3248044" y="3371273"/>
                      </a:lnTo>
                      <a:lnTo>
                        <a:pt x="3232650" y="3309697"/>
                      </a:lnTo>
                      <a:lnTo>
                        <a:pt x="3101805" y="3232727"/>
                      </a:lnTo>
                      <a:lnTo>
                        <a:pt x="3101805" y="3232727"/>
                      </a:lnTo>
                      <a:lnTo>
                        <a:pt x="2824721" y="3171151"/>
                      </a:lnTo>
                      <a:lnTo>
                        <a:pt x="2724662" y="2978727"/>
                      </a:lnTo>
                      <a:lnTo>
                        <a:pt x="2578423" y="2963333"/>
                      </a:lnTo>
                      <a:lnTo>
                        <a:pt x="2393701" y="2809394"/>
                      </a:lnTo>
                      <a:lnTo>
                        <a:pt x="2316733" y="2832485"/>
                      </a:lnTo>
                      <a:lnTo>
                        <a:pt x="2162797" y="2809394"/>
                      </a:lnTo>
                      <a:lnTo>
                        <a:pt x="2031952" y="2786303"/>
                      </a:lnTo>
                      <a:lnTo>
                        <a:pt x="1885713" y="2878666"/>
                      </a:lnTo>
                      <a:lnTo>
                        <a:pt x="1885713" y="2878666"/>
                      </a:lnTo>
                      <a:lnTo>
                        <a:pt x="1777958" y="2855576"/>
                      </a:lnTo>
                      <a:lnTo>
                        <a:pt x="1777958" y="2855576"/>
                      </a:lnTo>
                      <a:lnTo>
                        <a:pt x="1624022" y="2840182"/>
                      </a:lnTo>
                      <a:lnTo>
                        <a:pt x="1585538" y="2778606"/>
                      </a:lnTo>
                      <a:lnTo>
                        <a:pt x="1639415" y="2663151"/>
                      </a:lnTo>
                      <a:lnTo>
                        <a:pt x="1639415" y="2663151"/>
                      </a:lnTo>
                      <a:lnTo>
                        <a:pt x="1439299" y="2601576"/>
                      </a:lnTo>
                      <a:lnTo>
                        <a:pt x="1439299" y="2601576"/>
                      </a:lnTo>
                      <a:lnTo>
                        <a:pt x="1477783" y="2470727"/>
                      </a:lnTo>
                      <a:lnTo>
                        <a:pt x="1477783" y="2470727"/>
                      </a:lnTo>
                      <a:lnTo>
                        <a:pt x="1508570" y="2401454"/>
                      </a:lnTo>
                      <a:lnTo>
                        <a:pt x="1385421" y="2401454"/>
                      </a:lnTo>
                      <a:lnTo>
                        <a:pt x="1362331" y="2501515"/>
                      </a:lnTo>
                      <a:lnTo>
                        <a:pt x="1362331" y="2501515"/>
                      </a:lnTo>
                      <a:lnTo>
                        <a:pt x="1231486" y="2516909"/>
                      </a:lnTo>
                      <a:lnTo>
                        <a:pt x="1116034" y="2455333"/>
                      </a:lnTo>
                      <a:lnTo>
                        <a:pt x="1100640" y="2293697"/>
                      </a:lnTo>
                      <a:lnTo>
                        <a:pt x="1123731" y="2178242"/>
                      </a:lnTo>
                      <a:lnTo>
                        <a:pt x="1169911" y="2116666"/>
                      </a:lnTo>
                      <a:lnTo>
                        <a:pt x="1285363" y="2070485"/>
                      </a:lnTo>
                      <a:lnTo>
                        <a:pt x="1362331" y="2055091"/>
                      </a:lnTo>
                      <a:lnTo>
                        <a:pt x="1454693" y="2101273"/>
                      </a:lnTo>
                      <a:lnTo>
                        <a:pt x="1454693" y="2101273"/>
                      </a:lnTo>
                      <a:lnTo>
                        <a:pt x="1470086" y="2024303"/>
                      </a:lnTo>
                      <a:lnTo>
                        <a:pt x="1585538" y="2024303"/>
                      </a:lnTo>
                      <a:lnTo>
                        <a:pt x="1677899" y="2047394"/>
                      </a:lnTo>
                      <a:lnTo>
                        <a:pt x="1677899" y="2124363"/>
                      </a:lnTo>
                      <a:lnTo>
                        <a:pt x="1716383" y="2224424"/>
                      </a:lnTo>
                      <a:lnTo>
                        <a:pt x="1770261" y="2262909"/>
                      </a:lnTo>
                      <a:lnTo>
                        <a:pt x="1770261" y="2262909"/>
                      </a:lnTo>
                      <a:lnTo>
                        <a:pt x="1777958" y="2170545"/>
                      </a:lnTo>
                      <a:lnTo>
                        <a:pt x="1770261" y="2085879"/>
                      </a:lnTo>
                      <a:lnTo>
                        <a:pt x="1754867" y="1970424"/>
                      </a:lnTo>
                      <a:lnTo>
                        <a:pt x="1970377" y="1831879"/>
                      </a:lnTo>
                      <a:lnTo>
                        <a:pt x="1978074" y="1677939"/>
                      </a:lnTo>
                      <a:lnTo>
                        <a:pt x="2047345" y="1647151"/>
                      </a:lnTo>
                      <a:lnTo>
                        <a:pt x="2070436" y="1547091"/>
                      </a:lnTo>
                      <a:lnTo>
                        <a:pt x="2201281" y="1539394"/>
                      </a:lnTo>
                      <a:lnTo>
                        <a:pt x="2247462" y="1439333"/>
                      </a:lnTo>
                      <a:lnTo>
                        <a:pt x="2370610" y="1393151"/>
                      </a:lnTo>
                      <a:lnTo>
                        <a:pt x="2462972" y="1362363"/>
                      </a:lnTo>
                      <a:lnTo>
                        <a:pt x="2462972" y="1293091"/>
                      </a:lnTo>
                      <a:lnTo>
                        <a:pt x="2478365" y="1216121"/>
                      </a:lnTo>
                      <a:lnTo>
                        <a:pt x="2478365" y="1216121"/>
                      </a:lnTo>
                      <a:lnTo>
                        <a:pt x="2362913" y="1169939"/>
                      </a:lnTo>
                      <a:lnTo>
                        <a:pt x="2293642" y="1216121"/>
                      </a:lnTo>
                      <a:lnTo>
                        <a:pt x="2416791" y="1123757"/>
                      </a:lnTo>
                      <a:lnTo>
                        <a:pt x="2416791" y="1123757"/>
                      </a:lnTo>
                      <a:lnTo>
                        <a:pt x="2516849" y="1146848"/>
                      </a:lnTo>
                      <a:lnTo>
                        <a:pt x="2632301" y="1146848"/>
                      </a:lnTo>
                      <a:lnTo>
                        <a:pt x="2724662" y="1085273"/>
                      </a:lnTo>
                      <a:lnTo>
                        <a:pt x="2655391" y="1254606"/>
                      </a:lnTo>
                      <a:lnTo>
                        <a:pt x="2747753" y="1277697"/>
                      </a:lnTo>
                      <a:lnTo>
                        <a:pt x="2824721" y="1308485"/>
                      </a:lnTo>
                      <a:lnTo>
                        <a:pt x="2863205" y="1223818"/>
                      </a:lnTo>
                      <a:lnTo>
                        <a:pt x="2863205" y="1223818"/>
                      </a:lnTo>
                      <a:lnTo>
                        <a:pt x="2740056" y="1169939"/>
                      </a:lnTo>
                      <a:lnTo>
                        <a:pt x="2740056" y="1169939"/>
                      </a:lnTo>
                      <a:lnTo>
                        <a:pt x="2763146" y="1016000"/>
                      </a:lnTo>
                      <a:lnTo>
                        <a:pt x="2709269" y="962121"/>
                      </a:lnTo>
                      <a:lnTo>
                        <a:pt x="2624604" y="862060"/>
                      </a:lnTo>
                      <a:lnTo>
                        <a:pt x="2555333" y="661939"/>
                      </a:lnTo>
                      <a:lnTo>
                        <a:pt x="2516849" y="685030"/>
                      </a:lnTo>
                      <a:lnTo>
                        <a:pt x="2478365" y="738909"/>
                      </a:lnTo>
                      <a:lnTo>
                        <a:pt x="2424488" y="700424"/>
                      </a:lnTo>
                      <a:lnTo>
                        <a:pt x="2424488" y="600363"/>
                      </a:lnTo>
                      <a:lnTo>
                        <a:pt x="2424488" y="600363"/>
                      </a:lnTo>
                      <a:lnTo>
                        <a:pt x="2316733" y="515697"/>
                      </a:lnTo>
                      <a:lnTo>
                        <a:pt x="2201281" y="508000"/>
                      </a:lnTo>
                      <a:lnTo>
                        <a:pt x="2201281" y="508000"/>
                      </a:lnTo>
                      <a:lnTo>
                        <a:pt x="2185887" y="638848"/>
                      </a:lnTo>
                      <a:lnTo>
                        <a:pt x="2116616" y="685030"/>
                      </a:lnTo>
                      <a:lnTo>
                        <a:pt x="2155100" y="785091"/>
                      </a:lnTo>
                      <a:lnTo>
                        <a:pt x="2055042" y="854363"/>
                      </a:lnTo>
                      <a:lnTo>
                        <a:pt x="2055042" y="854363"/>
                      </a:lnTo>
                      <a:lnTo>
                        <a:pt x="2024255" y="992909"/>
                      </a:lnTo>
                      <a:lnTo>
                        <a:pt x="2024255" y="992909"/>
                      </a:lnTo>
                      <a:lnTo>
                        <a:pt x="1931893" y="985212"/>
                      </a:lnTo>
                      <a:lnTo>
                        <a:pt x="1924197" y="915939"/>
                      </a:lnTo>
                      <a:lnTo>
                        <a:pt x="1962680" y="854363"/>
                      </a:lnTo>
                      <a:lnTo>
                        <a:pt x="1962680" y="854363"/>
                      </a:lnTo>
                      <a:lnTo>
                        <a:pt x="1885713" y="823576"/>
                      </a:lnTo>
                      <a:lnTo>
                        <a:pt x="1777958" y="731212"/>
                      </a:lnTo>
                      <a:lnTo>
                        <a:pt x="1685596" y="708121"/>
                      </a:lnTo>
                      <a:lnTo>
                        <a:pt x="1647112" y="608060"/>
                      </a:lnTo>
                      <a:lnTo>
                        <a:pt x="1693293" y="531091"/>
                      </a:lnTo>
                      <a:lnTo>
                        <a:pt x="1777958" y="461818"/>
                      </a:lnTo>
                      <a:lnTo>
                        <a:pt x="1831835" y="415636"/>
                      </a:lnTo>
                      <a:lnTo>
                        <a:pt x="1924197" y="369454"/>
                      </a:lnTo>
                      <a:lnTo>
                        <a:pt x="1993468" y="269394"/>
                      </a:lnTo>
                      <a:lnTo>
                        <a:pt x="2016558" y="269394"/>
                      </a:lnTo>
                      <a:lnTo>
                        <a:pt x="2101223" y="292485"/>
                      </a:lnTo>
                      <a:lnTo>
                        <a:pt x="2193584" y="184727"/>
                      </a:lnTo>
                      <a:lnTo>
                        <a:pt x="2155100" y="130848"/>
                      </a:lnTo>
                      <a:lnTo>
                        <a:pt x="2055042" y="177030"/>
                      </a:lnTo>
                      <a:lnTo>
                        <a:pt x="1985771" y="130848"/>
                      </a:lnTo>
                      <a:lnTo>
                        <a:pt x="1985771" y="130848"/>
                      </a:lnTo>
                      <a:lnTo>
                        <a:pt x="1962680" y="7697"/>
                      </a:lnTo>
                      <a:lnTo>
                        <a:pt x="1870319" y="7697"/>
                      </a:lnTo>
                      <a:lnTo>
                        <a:pt x="1870319" y="115454"/>
                      </a:lnTo>
                      <a:lnTo>
                        <a:pt x="1870319" y="115454"/>
                      </a:lnTo>
                      <a:lnTo>
                        <a:pt x="1801048" y="76969"/>
                      </a:lnTo>
                      <a:lnTo>
                        <a:pt x="1801048" y="76969"/>
                      </a:lnTo>
                      <a:lnTo>
                        <a:pt x="1747170" y="138545"/>
                      </a:lnTo>
                      <a:lnTo>
                        <a:pt x="1585538" y="123151"/>
                      </a:lnTo>
                      <a:lnTo>
                        <a:pt x="1516267" y="115454"/>
                      </a:lnTo>
                      <a:lnTo>
                        <a:pt x="1339241" y="100060"/>
                      </a:lnTo>
                      <a:lnTo>
                        <a:pt x="1316150" y="46182"/>
                      </a:lnTo>
                      <a:lnTo>
                        <a:pt x="1146821" y="0"/>
                      </a:lnTo>
                      <a:lnTo>
                        <a:pt x="1000582" y="53879"/>
                      </a:lnTo>
                      <a:lnTo>
                        <a:pt x="931311" y="53879"/>
                      </a:lnTo>
                      <a:lnTo>
                        <a:pt x="723498" y="15394"/>
                      </a:lnTo>
                      <a:lnTo>
                        <a:pt x="200116" y="284788"/>
                      </a:lnTo>
                      <a:lnTo>
                        <a:pt x="0" y="554182"/>
                      </a:lnTo>
                      <a:lnTo>
                        <a:pt x="0" y="554182"/>
                      </a:lnTo>
                    </a:path>
                  </a:pathLst>
                </a:custGeom>
                <a:grpFill/>
                <a:ln>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000000"/>
                    </a:solidFill>
                    <a:latin typeface="微软雅黑" panose="020B0503020204020204" pitchFamily="34" charset="-122"/>
                    <a:ea typeface="微软雅黑" panose="020B0503020204020204" pitchFamily="34" charset="-122"/>
                  </a:endParaRPr>
                </a:p>
              </p:txBody>
            </p:sp>
            <p:sp>
              <p:nvSpPr>
                <p:cNvPr id="327" name="Freeform 761"/>
                <p:cNvSpPr/>
                <p:nvPr/>
              </p:nvSpPr>
              <p:spPr>
                <a:xfrm>
                  <a:off x="2215139" y="1291552"/>
                  <a:ext cx="908221" cy="946727"/>
                </a:xfrm>
                <a:custGeom>
                  <a:avLst/>
                  <a:gdLst>
                    <a:gd name="connsiteX0" fmla="*/ 61574 w 908221"/>
                    <a:gd name="connsiteY0" fmla="*/ 76969 h 946727"/>
                    <a:gd name="connsiteX1" fmla="*/ 46181 w 908221"/>
                    <a:gd name="connsiteY1" fmla="*/ 153939 h 946727"/>
                    <a:gd name="connsiteX2" fmla="*/ 200117 w 908221"/>
                    <a:gd name="connsiteY2" fmla="*/ 230909 h 946727"/>
                    <a:gd name="connsiteX3" fmla="*/ 300175 w 908221"/>
                    <a:gd name="connsiteY3" fmla="*/ 346363 h 946727"/>
                    <a:gd name="connsiteX4" fmla="*/ 300175 w 908221"/>
                    <a:gd name="connsiteY4" fmla="*/ 446424 h 946727"/>
                    <a:gd name="connsiteX5" fmla="*/ 300175 w 908221"/>
                    <a:gd name="connsiteY5" fmla="*/ 446424 h 946727"/>
                    <a:gd name="connsiteX6" fmla="*/ 307872 w 908221"/>
                    <a:gd name="connsiteY6" fmla="*/ 623454 h 946727"/>
                    <a:gd name="connsiteX7" fmla="*/ 369446 w 908221"/>
                    <a:gd name="connsiteY7" fmla="*/ 785090 h 946727"/>
                    <a:gd name="connsiteX8" fmla="*/ 484898 w 908221"/>
                    <a:gd name="connsiteY8" fmla="*/ 923636 h 946727"/>
                    <a:gd name="connsiteX9" fmla="*/ 515685 w 908221"/>
                    <a:gd name="connsiteY9" fmla="*/ 946727 h 946727"/>
                    <a:gd name="connsiteX10" fmla="*/ 600349 w 908221"/>
                    <a:gd name="connsiteY10" fmla="*/ 808181 h 946727"/>
                    <a:gd name="connsiteX11" fmla="*/ 646530 w 908221"/>
                    <a:gd name="connsiteY11" fmla="*/ 746606 h 946727"/>
                    <a:gd name="connsiteX12" fmla="*/ 646530 w 908221"/>
                    <a:gd name="connsiteY12" fmla="*/ 746606 h 946727"/>
                    <a:gd name="connsiteX13" fmla="*/ 769679 w 908221"/>
                    <a:gd name="connsiteY13" fmla="*/ 692727 h 946727"/>
                    <a:gd name="connsiteX14" fmla="*/ 854343 w 908221"/>
                    <a:gd name="connsiteY14" fmla="*/ 708121 h 946727"/>
                    <a:gd name="connsiteX15" fmla="*/ 908221 w 908221"/>
                    <a:gd name="connsiteY15" fmla="*/ 615757 h 946727"/>
                    <a:gd name="connsiteX16" fmla="*/ 892827 w 908221"/>
                    <a:gd name="connsiteY16" fmla="*/ 515696 h 946727"/>
                    <a:gd name="connsiteX17" fmla="*/ 592653 w 908221"/>
                    <a:gd name="connsiteY17" fmla="*/ 269393 h 946727"/>
                    <a:gd name="connsiteX18" fmla="*/ 246297 w 908221"/>
                    <a:gd name="connsiteY18" fmla="*/ 46181 h 946727"/>
                    <a:gd name="connsiteX19" fmla="*/ 0 w 908221"/>
                    <a:gd name="connsiteY19" fmla="*/ 0 h 946727"/>
                    <a:gd name="connsiteX20" fmla="*/ 0 w 908221"/>
                    <a:gd name="connsiteY20" fmla="*/ 100060 h 946727"/>
                    <a:gd name="connsiteX21" fmla="*/ 53878 w 908221"/>
                    <a:gd name="connsiteY21" fmla="*/ 161636 h 94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8221" h="946727">
                      <a:moveTo>
                        <a:pt x="61574" y="76969"/>
                      </a:moveTo>
                      <a:lnTo>
                        <a:pt x="46181" y="153939"/>
                      </a:lnTo>
                      <a:lnTo>
                        <a:pt x="200117" y="230909"/>
                      </a:lnTo>
                      <a:lnTo>
                        <a:pt x="300175" y="346363"/>
                      </a:lnTo>
                      <a:lnTo>
                        <a:pt x="300175" y="446424"/>
                      </a:lnTo>
                      <a:lnTo>
                        <a:pt x="300175" y="446424"/>
                      </a:lnTo>
                      <a:lnTo>
                        <a:pt x="307872" y="623454"/>
                      </a:lnTo>
                      <a:lnTo>
                        <a:pt x="369446" y="785090"/>
                      </a:lnTo>
                      <a:lnTo>
                        <a:pt x="484898" y="923636"/>
                      </a:lnTo>
                      <a:lnTo>
                        <a:pt x="515685" y="946727"/>
                      </a:lnTo>
                      <a:lnTo>
                        <a:pt x="600349" y="808181"/>
                      </a:lnTo>
                      <a:lnTo>
                        <a:pt x="646530" y="746606"/>
                      </a:lnTo>
                      <a:lnTo>
                        <a:pt x="646530" y="746606"/>
                      </a:lnTo>
                      <a:lnTo>
                        <a:pt x="769679" y="692727"/>
                      </a:lnTo>
                      <a:lnTo>
                        <a:pt x="854343" y="708121"/>
                      </a:lnTo>
                      <a:lnTo>
                        <a:pt x="908221" y="615757"/>
                      </a:lnTo>
                      <a:lnTo>
                        <a:pt x="892827" y="515696"/>
                      </a:lnTo>
                      <a:lnTo>
                        <a:pt x="592653" y="269393"/>
                      </a:lnTo>
                      <a:lnTo>
                        <a:pt x="246297" y="46181"/>
                      </a:lnTo>
                      <a:lnTo>
                        <a:pt x="0" y="0"/>
                      </a:lnTo>
                      <a:lnTo>
                        <a:pt x="0" y="100060"/>
                      </a:lnTo>
                      <a:lnTo>
                        <a:pt x="53878" y="161636"/>
                      </a:lnTo>
                    </a:path>
                  </a:pathLst>
                </a:custGeom>
                <a:grpFill/>
                <a:ln>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000000"/>
                    </a:solidFill>
                    <a:latin typeface="微软雅黑" panose="020B0503020204020204" pitchFamily="34" charset="-122"/>
                    <a:ea typeface="微软雅黑" panose="020B0503020204020204" pitchFamily="34" charset="-122"/>
                  </a:endParaRPr>
                </a:p>
              </p:txBody>
            </p:sp>
            <p:sp>
              <p:nvSpPr>
                <p:cNvPr id="328" name="Freeform 762"/>
                <p:cNvSpPr/>
                <p:nvPr/>
              </p:nvSpPr>
              <p:spPr>
                <a:xfrm>
                  <a:off x="3538986" y="2730885"/>
                  <a:ext cx="253994" cy="600363"/>
                </a:xfrm>
                <a:custGeom>
                  <a:avLst/>
                  <a:gdLst>
                    <a:gd name="connsiteX0" fmla="*/ 130846 w 253994"/>
                    <a:gd name="connsiteY0" fmla="*/ 38485 h 600363"/>
                    <a:gd name="connsiteX1" fmla="*/ 107756 w 253994"/>
                    <a:gd name="connsiteY1" fmla="*/ 146242 h 600363"/>
                    <a:gd name="connsiteX2" fmla="*/ 107756 w 253994"/>
                    <a:gd name="connsiteY2" fmla="*/ 146242 h 600363"/>
                    <a:gd name="connsiteX3" fmla="*/ 69272 w 253994"/>
                    <a:gd name="connsiteY3" fmla="*/ 238606 h 600363"/>
                    <a:gd name="connsiteX4" fmla="*/ 100059 w 253994"/>
                    <a:gd name="connsiteY4" fmla="*/ 300182 h 600363"/>
                    <a:gd name="connsiteX5" fmla="*/ 100059 w 253994"/>
                    <a:gd name="connsiteY5" fmla="*/ 300182 h 600363"/>
                    <a:gd name="connsiteX6" fmla="*/ 23091 w 253994"/>
                    <a:gd name="connsiteY6" fmla="*/ 338667 h 600363"/>
                    <a:gd name="connsiteX7" fmla="*/ 7697 w 253994"/>
                    <a:gd name="connsiteY7" fmla="*/ 407939 h 600363"/>
                    <a:gd name="connsiteX8" fmla="*/ 0 w 253994"/>
                    <a:gd name="connsiteY8" fmla="*/ 515697 h 600363"/>
                    <a:gd name="connsiteX9" fmla="*/ 46181 w 253994"/>
                    <a:gd name="connsiteY9" fmla="*/ 577273 h 600363"/>
                    <a:gd name="connsiteX10" fmla="*/ 100059 w 253994"/>
                    <a:gd name="connsiteY10" fmla="*/ 600363 h 600363"/>
                    <a:gd name="connsiteX11" fmla="*/ 146239 w 253994"/>
                    <a:gd name="connsiteY11" fmla="*/ 569576 h 600363"/>
                    <a:gd name="connsiteX12" fmla="*/ 146239 w 253994"/>
                    <a:gd name="connsiteY12" fmla="*/ 477212 h 600363"/>
                    <a:gd name="connsiteX13" fmla="*/ 146239 w 253994"/>
                    <a:gd name="connsiteY13" fmla="*/ 477212 h 600363"/>
                    <a:gd name="connsiteX14" fmla="*/ 161633 w 253994"/>
                    <a:gd name="connsiteY14" fmla="*/ 369454 h 600363"/>
                    <a:gd name="connsiteX15" fmla="*/ 161633 w 253994"/>
                    <a:gd name="connsiteY15" fmla="*/ 369454 h 600363"/>
                    <a:gd name="connsiteX16" fmla="*/ 253994 w 253994"/>
                    <a:gd name="connsiteY16" fmla="*/ 300182 h 600363"/>
                    <a:gd name="connsiteX17" fmla="*/ 200117 w 253994"/>
                    <a:gd name="connsiteY17" fmla="*/ 0 h 600363"/>
                    <a:gd name="connsiteX18" fmla="*/ 200117 w 253994"/>
                    <a:gd name="connsiteY18" fmla="*/ 0 h 600363"/>
                    <a:gd name="connsiteX19" fmla="*/ 130846 w 253994"/>
                    <a:gd name="connsiteY19" fmla="*/ 38485 h 60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994" h="600363">
                      <a:moveTo>
                        <a:pt x="130846" y="38485"/>
                      </a:moveTo>
                      <a:lnTo>
                        <a:pt x="107756" y="146242"/>
                      </a:lnTo>
                      <a:lnTo>
                        <a:pt x="107756" y="146242"/>
                      </a:lnTo>
                      <a:lnTo>
                        <a:pt x="69272" y="238606"/>
                      </a:lnTo>
                      <a:lnTo>
                        <a:pt x="100059" y="300182"/>
                      </a:lnTo>
                      <a:lnTo>
                        <a:pt x="100059" y="300182"/>
                      </a:lnTo>
                      <a:lnTo>
                        <a:pt x="23091" y="338667"/>
                      </a:lnTo>
                      <a:lnTo>
                        <a:pt x="7697" y="407939"/>
                      </a:lnTo>
                      <a:lnTo>
                        <a:pt x="0" y="515697"/>
                      </a:lnTo>
                      <a:lnTo>
                        <a:pt x="46181" y="577273"/>
                      </a:lnTo>
                      <a:lnTo>
                        <a:pt x="100059" y="600363"/>
                      </a:lnTo>
                      <a:lnTo>
                        <a:pt x="146239" y="569576"/>
                      </a:lnTo>
                      <a:lnTo>
                        <a:pt x="146239" y="477212"/>
                      </a:lnTo>
                      <a:lnTo>
                        <a:pt x="146239" y="477212"/>
                      </a:lnTo>
                      <a:lnTo>
                        <a:pt x="161633" y="369454"/>
                      </a:lnTo>
                      <a:lnTo>
                        <a:pt x="161633" y="369454"/>
                      </a:lnTo>
                      <a:lnTo>
                        <a:pt x="253994" y="300182"/>
                      </a:lnTo>
                      <a:lnTo>
                        <a:pt x="200117" y="0"/>
                      </a:lnTo>
                      <a:lnTo>
                        <a:pt x="200117" y="0"/>
                      </a:lnTo>
                      <a:lnTo>
                        <a:pt x="130846" y="3848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329" name="Freeform 763"/>
                <p:cNvSpPr/>
                <p:nvPr/>
              </p:nvSpPr>
              <p:spPr>
                <a:xfrm>
                  <a:off x="3354264" y="3354339"/>
                  <a:ext cx="538775" cy="1000606"/>
                </a:xfrm>
                <a:custGeom>
                  <a:avLst/>
                  <a:gdLst>
                    <a:gd name="connsiteX0" fmla="*/ 454110 w 538775"/>
                    <a:gd name="connsiteY0" fmla="*/ 46182 h 1000606"/>
                    <a:gd name="connsiteX1" fmla="*/ 346355 w 538775"/>
                    <a:gd name="connsiteY1" fmla="*/ 30788 h 1000606"/>
                    <a:gd name="connsiteX2" fmla="*/ 261690 w 538775"/>
                    <a:gd name="connsiteY2" fmla="*/ 61576 h 1000606"/>
                    <a:gd name="connsiteX3" fmla="*/ 223206 w 538775"/>
                    <a:gd name="connsiteY3" fmla="*/ 169334 h 1000606"/>
                    <a:gd name="connsiteX4" fmla="*/ 223206 w 538775"/>
                    <a:gd name="connsiteY4" fmla="*/ 169334 h 1000606"/>
                    <a:gd name="connsiteX5" fmla="*/ 123148 w 538775"/>
                    <a:gd name="connsiteY5" fmla="*/ 300182 h 1000606"/>
                    <a:gd name="connsiteX6" fmla="*/ 76967 w 538775"/>
                    <a:gd name="connsiteY6" fmla="*/ 392546 h 1000606"/>
                    <a:gd name="connsiteX7" fmla="*/ 53877 w 538775"/>
                    <a:gd name="connsiteY7" fmla="*/ 469516 h 1000606"/>
                    <a:gd name="connsiteX8" fmla="*/ 53877 w 538775"/>
                    <a:gd name="connsiteY8" fmla="*/ 469516 h 1000606"/>
                    <a:gd name="connsiteX9" fmla="*/ 46180 w 538775"/>
                    <a:gd name="connsiteY9" fmla="*/ 646546 h 1000606"/>
                    <a:gd name="connsiteX10" fmla="*/ 0 w 538775"/>
                    <a:gd name="connsiteY10" fmla="*/ 700425 h 1000606"/>
                    <a:gd name="connsiteX11" fmla="*/ 46180 w 538775"/>
                    <a:gd name="connsiteY11" fmla="*/ 808182 h 1000606"/>
                    <a:gd name="connsiteX12" fmla="*/ 107755 w 538775"/>
                    <a:gd name="connsiteY12" fmla="*/ 954425 h 1000606"/>
                    <a:gd name="connsiteX13" fmla="*/ 184722 w 538775"/>
                    <a:gd name="connsiteY13" fmla="*/ 1000606 h 1000606"/>
                    <a:gd name="connsiteX14" fmla="*/ 292478 w 538775"/>
                    <a:gd name="connsiteY14" fmla="*/ 923637 h 1000606"/>
                    <a:gd name="connsiteX15" fmla="*/ 384839 w 538775"/>
                    <a:gd name="connsiteY15" fmla="*/ 862061 h 1000606"/>
                    <a:gd name="connsiteX16" fmla="*/ 523381 w 538775"/>
                    <a:gd name="connsiteY16" fmla="*/ 584970 h 1000606"/>
                    <a:gd name="connsiteX17" fmla="*/ 523381 w 538775"/>
                    <a:gd name="connsiteY17" fmla="*/ 323273 h 1000606"/>
                    <a:gd name="connsiteX18" fmla="*/ 523381 w 538775"/>
                    <a:gd name="connsiteY18" fmla="*/ 254000 h 1000606"/>
                    <a:gd name="connsiteX19" fmla="*/ 538775 w 538775"/>
                    <a:gd name="connsiteY19" fmla="*/ 23091 h 1000606"/>
                    <a:gd name="connsiteX20" fmla="*/ 400233 w 538775"/>
                    <a:gd name="connsiteY20" fmla="*/ 0 h 100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38775" h="1000606">
                      <a:moveTo>
                        <a:pt x="454110" y="46182"/>
                      </a:moveTo>
                      <a:lnTo>
                        <a:pt x="346355" y="30788"/>
                      </a:lnTo>
                      <a:lnTo>
                        <a:pt x="261690" y="61576"/>
                      </a:lnTo>
                      <a:lnTo>
                        <a:pt x="223206" y="169334"/>
                      </a:lnTo>
                      <a:lnTo>
                        <a:pt x="223206" y="169334"/>
                      </a:lnTo>
                      <a:lnTo>
                        <a:pt x="123148" y="300182"/>
                      </a:lnTo>
                      <a:lnTo>
                        <a:pt x="76967" y="392546"/>
                      </a:lnTo>
                      <a:lnTo>
                        <a:pt x="53877" y="469516"/>
                      </a:lnTo>
                      <a:lnTo>
                        <a:pt x="53877" y="469516"/>
                      </a:lnTo>
                      <a:lnTo>
                        <a:pt x="46180" y="646546"/>
                      </a:lnTo>
                      <a:lnTo>
                        <a:pt x="0" y="700425"/>
                      </a:lnTo>
                      <a:lnTo>
                        <a:pt x="46180" y="808182"/>
                      </a:lnTo>
                      <a:lnTo>
                        <a:pt x="107755" y="954425"/>
                      </a:lnTo>
                      <a:lnTo>
                        <a:pt x="184722" y="1000606"/>
                      </a:lnTo>
                      <a:lnTo>
                        <a:pt x="292478" y="923637"/>
                      </a:lnTo>
                      <a:lnTo>
                        <a:pt x="384839" y="862061"/>
                      </a:lnTo>
                      <a:lnTo>
                        <a:pt x="523381" y="584970"/>
                      </a:lnTo>
                      <a:lnTo>
                        <a:pt x="523381" y="323273"/>
                      </a:lnTo>
                      <a:lnTo>
                        <a:pt x="523381" y="254000"/>
                      </a:lnTo>
                      <a:lnTo>
                        <a:pt x="538775" y="23091"/>
                      </a:lnTo>
                      <a:lnTo>
                        <a:pt x="400233" y="0"/>
                      </a:lnTo>
                    </a:path>
                  </a:pathLst>
                </a:custGeom>
                <a:grpFill/>
                <a:ln>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000000"/>
                    </a:solidFill>
                    <a:latin typeface="微软雅黑" panose="020B0503020204020204" pitchFamily="34" charset="-122"/>
                    <a:ea typeface="微软雅黑" panose="020B0503020204020204" pitchFamily="34" charset="-122"/>
                  </a:endParaRPr>
                </a:p>
              </p:txBody>
            </p:sp>
          </p:grpSp>
          <p:grpSp>
            <p:nvGrpSpPr>
              <p:cNvPr id="248" name="Group 594"/>
              <p:cNvGrpSpPr/>
              <p:nvPr/>
            </p:nvGrpSpPr>
            <p:grpSpPr>
              <a:xfrm flipH="1">
                <a:off x="3224774" y="2168941"/>
                <a:ext cx="386947" cy="508216"/>
                <a:chOff x="10013093" y="3680995"/>
                <a:chExt cx="575117" cy="755355"/>
              </a:xfrm>
              <a:solidFill>
                <a:schemeClr val="tx1">
                  <a:lumMod val="50000"/>
                  <a:lumOff val="50000"/>
                </a:schemeClr>
              </a:solidFill>
            </p:grpSpPr>
            <p:grpSp>
              <p:nvGrpSpPr>
                <p:cNvPr id="315" name="Group 749"/>
                <p:cNvGrpSpPr/>
                <p:nvPr/>
              </p:nvGrpSpPr>
              <p:grpSpPr>
                <a:xfrm>
                  <a:off x="10013093" y="3680995"/>
                  <a:ext cx="575117" cy="456762"/>
                  <a:chOff x="5388794" y="3074229"/>
                  <a:chExt cx="465561" cy="369751"/>
                </a:xfrm>
                <a:grpFill/>
              </p:grpSpPr>
              <p:sp>
                <p:nvSpPr>
                  <p:cNvPr id="323" name="Rectangle 15"/>
                  <p:cNvSpPr/>
                  <p:nvPr/>
                </p:nvSpPr>
                <p:spPr>
                  <a:xfrm>
                    <a:off x="5671118" y="3074229"/>
                    <a:ext cx="183237" cy="369751"/>
                  </a:xfrm>
                  <a:custGeom>
                    <a:avLst/>
                    <a:gdLst>
                      <a:gd name="connsiteX0" fmla="*/ 26212 w 894591"/>
                      <a:gd name="connsiteY0" fmla="*/ 341866 h 1855484"/>
                      <a:gd name="connsiteX1" fmla="*/ 110891 w 894591"/>
                      <a:gd name="connsiteY1" fmla="*/ 368152 h 1855484"/>
                      <a:gd name="connsiteX2" fmla="*/ 551136 w 894591"/>
                      <a:gd name="connsiteY2" fmla="*/ 1032328 h 1855484"/>
                      <a:gd name="connsiteX3" fmla="*/ 428031 w 894591"/>
                      <a:gd name="connsiteY3" fmla="*/ 1435347 h 1855484"/>
                      <a:gd name="connsiteX4" fmla="*/ 367158 w 894591"/>
                      <a:gd name="connsiteY4" fmla="*/ 1512820 h 1855484"/>
                      <a:gd name="connsiteX5" fmla="*/ 316481 w 894591"/>
                      <a:gd name="connsiteY5" fmla="*/ 1392934 h 1855484"/>
                      <a:gd name="connsiteX6" fmla="*/ 333329 w 894591"/>
                      <a:gd name="connsiteY6" fmla="*/ 1371492 h 1855484"/>
                      <a:gd name="connsiteX7" fmla="*/ 436929 w 894591"/>
                      <a:gd name="connsiteY7" fmla="*/ 1032328 h 1855484"/>
                      <a:gd name="connsiteX8" fmla="*/ 66436 w 894591"/>
                      <a:gd name="connsiteY8" fmla="*/ 473384 h 1855484"/>
                      <a:gd name="connsiteX9" fmla="*/ 26212 w 894591"/>
                      <a:gd name="connsiteY9" fmla="*/ 460898 h 1855484"/>
                      <a:gd name="connsiteX10" fmla="*/ 26212 w 894591"/>
                      <a:gd name="connsiteY10" fmla="*/ 341866 h 1855484"/>
                      <a:gd name="connsiteX11" fmla="*/ 26212 w 894591"/>
                      <a:gd name="connsiteY11" fmla="*/ 0 h 1855484"/>
                      <a:gd name="connsiteX12" fmla="*/ 48056 w 894591"/>
                      <a:gd name="connsiteY12" fmla="*/ 3334 h 1855484"/>
                      <a:gd name="connsiteX13" fmla="*/ 894591 w 894591"/>
                      <a:gd name="connsiteY13" fmla="*/ 1041997 h 1855484"/>
                      <a:gd name="connsiteX14" fmla="*/ 528212 w 894591"/>
                      <a:gd name="connsiteY14" fmla="*/ 1843667 h 1855484"/>
                      <a:gd name="connsiteX15" fmla="*/ 512005 w 894591"/>
                      <a:gd name="connsiteY15" fmla="*/ 1855484 h 1855484"/>
                      <a:gd name="connsiteX16" fmla="*/ 462230 w 894591"/>
                      <a:gd name="connsiteY16" fmla="*/ 1737733 h 1855484"/>
                      <a:gd name="connsiteX17" fmla="*/ 490542 w 894591"/>
                      <a:gd name="connsiteY17" fmla="*/ 1714086 h 1855484"/>
                      <a:gd name="connsiteX18" fmla="*/ 773664 w 894591"/>
                      <a:gd name="connsiteY18" fmla="*/ 1041997 h 1855484"/>
                      <a:gd name="connsiteX19" fmla="*/ 113700 w 894591"/>
                      <a:gd name="connsiteY19" fmla="*/ 144949 h 1855484"/>
                      <a:gd name="connsiteX20" fmla="*/ 26212 w 894591"/>
                      <a:gd name="connsiteY20" fmla="*/ 122454 h 1855484"/>
                      <a:gd name="connsiteX21" fmla="*/ 26212 w 894591"/>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65393"/>
                      <a:gd name="connsiteX1" fmla="*/ 139183 w 922883"/>
                      <a:gd name="connsiteY1" fmla="*/ 368332 h 1865393"/>
                      <a:gd name="connsiteX2" fmla="*/ 579428 w 922883"/>
                      <a:gd name="connsiteY2" fmla="*/ 1032508 h 1865393"/>
                      <a:gd name="connsiteX3" fmla="*/ 456323 w 922883"/>
                      <a:gd name="connsiteY3" fmla="*/ 1435527 h 1865393"/>
                      <a:gd name="connsiteX4" fmla="*/ 395450 w 922883"/>
                      <a:gd name="connsiteY4" fmla="*/ 1513000 h 1865393"/>
                      <a:gd name="connsiteX5" fmla="*/ 344773 w 922883"/>
                      <a:gd name="connsiteY5" fmla="*/ 1393114 h 1865393"/>
                      <a:gd name="connsiteX6" fmla="*/ 361621 w 922883"/>
                      <a:gd name="connsiteY6" fmla="*/ 1371672 h 1865393"/>
                      <a:gd name="connsiteX7" fmla="*/ 465221 w 922883"/>
                      <a:gd name="connsiteY7" fmla="*/ 1032508 h 1865393"/>
                      <a:gd name="connsiteX8" fmla="*/ 94728 w 922883"/>
                      <a:gd name="connsiteY8" fmla="*/ 473564 h 1865393"/>
                      <a:gd name="connsiteX9" fmla="*/ 54504 w 922883"/>
                      <a:gd name="connsiteY9" fmla="*/ 461078 h 1865393"/>
                      <a:gd name="connsiteX10" fmla="*/ 54504 w 922883"/>
                      <a:gd name="connsiteY10" fmla="*/ 342046 h 1865393"/>
                      <a:gd name="connsiteX11" fmla="*/ 54504 w 922883"/>
                      <a:gd name="connsiteY11" fmla="*/ 180 h 1865393"/>
                      <a:gd name="connsiteX12" fmla="*/ 76348 w 922883"/>
                      <a:gd name="connsiteY12" fmla="*/ 3514 h 1865393"/>
                      <a:gd name="connsiteX13" fmla="*/ 922883 w 922883"/>
                      <a:gd name="connsiteY13" fmla="*/ 1042177 h 1865393"/>
                      <a:gd name="connsiteX14" fmla="*/ 556504 w 922883"/>
                      <a:gd name="connsiteY14" fmla="*/ 1843847 h 1865393"/>
                      <a:gd name="connsiteX15" fmla="*/ 540297 w 922883"/>
                      <a:gd name="connsiteY15" fmla="*/ 1855664 h 1865393"/>
                      <a:gd name="connsiteX16" fmla="*/ 490522 w 922883"/>
                      <a:gd name="connsiteY16" fmla="*/ 1737913 h 1865393"/>
                      <a:gd name="connsiteX17" fmla="*/ 518834 w 922883"/>
                      <a:gd name="connsiteY17" fmla="*/ 1714266 h 1865393"/>
                      <a:gd name="connsiteX18" fmla="*/ 801956 w 922883"/>
                      <a:gd name="connsiteY18" fmla="*/ 1042177 h 1865393"/>
                      <a:gd name="connsiteX19" fmla="*/ 141992 w 922883"/>
                      <a:gd name="connsiteY19" fmla="*/ 145129 h 1865393"/>
                      <a:gd name="connsiteX20" fmla="*/ 54504 w 922883"/>
                      <a:gd name="connsiteY20" fmla="*/ 122634 h 1865393"/>
                      <a:gd name="connsiteX21" fmla="*/ 54504 w 922883"/>
                      <a:gd name="connsiteY21" fmla="*/ 180 h 1865393"/>
                      <a:gd name="connsiteX0" fmla="*/ 54504 w 922883"/>
                      <a:gd name="connsiteY0" fmla="*/ 342046 h 1866176"/>
                      <a:gd name="connsiteX1" fmla="*/ 139183 w 922883"/>
                      <a:gd name="connsiteY1" fmla="*/ 368332 h 1866176"/>
                      <a:gd name="connsiteX2" fmla="*/ 579428 w 922883"/>
                      <a:gd name="connsiteY2" fmla="*/ 1032508 h 1866176"/>
                      <a:gd name="connsiteX3" fmla="*/ 456323 w 922883"/>
                      <a:gd name="connsiteY3" fmla="*/ 1435527 h 1866176"/>
                      <a:gd name="connsiteX4" fmla="*/ 395450 w 922883"/>
                      <a:gd name="connsiteY4" fmla="*/ 1513000 h 1866176"/>
                      <a:gd name="connsiteX5" fmla="*/ 344773 w 922883"/>
                      <a:gd name="connsiteY5" fmla="*/ 1393114 h 1866176"/>
                      <a:gd name="connsiteX6" fmla="*/ 361621 w 922883"/>
                      <a:gd name="connsiteY6" fmla="*/ 1371672 h 1866176"/>
                      <a:gd name="connsiteX7" fmla="*/ 465221 w 922883"/>
                      <a:gd name="connsiteY7" fmla="*/ 1032508 h 1866176"/>
                      <a:gd name="connsiteX8" fmla="*/ 94728 w 922883"/>
                      <a:gd name="connsiteY8" fmla="*/ 473564 h 1866176"/>
                      <a:gd name="connsiteX9" fmla="*/ 54504 w 922883"/>
                      <a:gd name="connsiteY9" fmla="*/ 461078 h 1866176"/>
                      <a:gd name="connsiteX10" fmla="*/ 54504 w 922883"/>
                      <a:gd name="connsiteY10" fmla="*/ 342046 h 1866176"/>
                      <a:gd name="connsiteX11" fmla="*/ 54504 w 922883"/>
                      <a:gd name="connsiteY11" fmla="*/ 180 h 1866176"/>
                      <a:gd name="connsiteX12" fmla="*/ 76348 w 922883"/>
                      <a:gd name="connsiteY12" fmla="*/ 3514 h 1866176"/>
                      <a:gd name="connsiteX13" fmla="*/ 922883 w 922883"/>
                      <a:gd name="connsiteY13" fmla="*/ 1042177 h 1866176"/>
                      <a:gd name="connsiteX14" fmla="*/ 556504 w 922883"/>
                      <a:gd name="connsiteY14" fmla="*/ 1843847 h 1866176"/>
                      <a:gd name="connsiteX15" fmla="*/ 540297 w 922883"/>
                      <a:gd name="connsiteY15" fmla="*/ 1855664 h 1866176"/>
                      <a:gd name="connsiteX16" fmla="*/ 490522 w 922883"/>
                      <a:gd name="connsiteY16" fmla="*/ 1737913 h 1866176"/>
                      <a:gd name="connsiteX17" fmla="*/ 518834 w 922883"/>
                      <a:gd name="connsiteY17" fmla="*/ 1714266 h 1866176"/>
                      <a:gd name="connsiteX18" fmla="*/ 801956 w 922883"/>
                      <a:gd name="connsiteY18" fmla="*/ 1042177 h 1866176"/>
                      <a:gd name="connsiteX19" fmla="*/ 141992 w 922883"/>
                      <a:gd name="connsiteY19" fmla="*/ 145129 h 1866176"/>
                      <a:gd name="connsiteX20" fmla="*/ 54504 w 922883"/>
                      <a:gd name="connsiteY20" fmla="*/ 122634 h 1866176"/>
                      <a:gd name="connsiteX21" fmla="*/ 54504 w 922883"/>
                      <a:gd name="connsiteY21" fmla="*/ 180 h 1866176"/>
                      <a:gd name="connsiteX0" fmla="*/ 54504 w 922883"/>
                      <a:gd name="connsiteY0" fmla="*/ 342046 h 1862066"/>
                      <a:gd name="connsiteX1" fmla="*/ 139183 w 922883"/>
                      <a:gd name="connsiteY1" fmla="*/ 368332 h 1862066"/>
                      <a:gd name="connsiteX2" fmla="*/ 579428 w 922883"/>
                      <a:gd name="connsiteY2" fmla="*/ 1032508 h 1862066"/>
                      <a:gd name="connsiteX3" fmla="*/ 456323 w 922883"/>
                      <a:gd name="connsiteY3" fmla="*/ 1435527 h 1862066"/>
                      <a:gd name="connsiteX4" fmla="*/ 395450 w 922883"/>
                      <a:gd name="connsiteY4" fmla="*/ 1513000 h 1862066"/>
                      <a:gd name="connsiteX5" fmla="*/ 344773 w 922883"/>
                      <a:gd name="connsiteY5" fmla="*/ 1393114 h 1862066"/>
                      <a:gd name="connsiteX6" fmla="*/ 361621 w 922883"/>
                      <a:gd name="connsiteY6" fmla="*/ 1371672 h 1862066"/>
                      <a:gd name="connsiteX7" fmla="*/ 465221 w 922883"/>
                      <a:gd name="connsiteY7" fmla="*/ 1032508 h 1862066"/>
                      <a:gd name="connsiteX8" fmla="*/ 94728 w 922883"/>
                      <a:gd name="connsiteY8" fmla="*/ 473564 h 1862066"/>
                      <a:gd name="connsiteX9" fmla="*/ 54504 w 922883"/>
                      <a:gd name="connsiteY9" fmla="*/ 461078 h 1862066"/>
                      <a:gd name="connsiteX10" fmla="*/ 54504 w 922883"/>
                      <a:gd name="connsiteY10" fmla="*/ 342046 h 1862066"/>
                      <a:gd name="connsiteX11" fmla="*/ 54504 w 922883"/>
                      <a:gd name="connsiteY11" fmla="*/ 180 h 1862066"/>
                      <a:gd name="connsiteX12" fmla="*/ 76348 w 922883"/>
                      <a:gd name="connsiteY12" fmla="*/ 3514 h 1862066"/>
                      <a:gd name="connsiteX13" fmla="*/ 922883 w 922883"/>
                      <a:gd name="connsiteY13" fmla="*/ 1042177 h 1862066"/>
                      <a:gd name="connsiteX14" fmla="*/ 556504 w 922883"/>
                      <a:gd name="connsiteY14" fmla="*/ 1843847 h 1862066"/>
                      <a:gd name="connsiteX15" fmla="*/ 540297 w 922883"/>
                      <a:gd name="connsiteY15" fmla="*/ 1855664 h 1862066"/>
                      <a:gd name="connsiteX16" fmla="*/ 490522 w 922883"/>
                      <a:gd name="connsiteY16" fmla="*/ 1737913 h 1862066"/>
                      <a:gd name="connsiteX17" fmla="*/ 518834 w 922883"/>
                      <a:gd name="connsiteY17" fmla="*/ 1714266 h 1862066"/>
                      <a:gd name="connsiteX18" fmla="*/ 801956 w 922883"/>
                      <a:gd name="connsiteY18" fmla="*/ 1042177 h 1862066"/>
                      <a:gd name="connsiteX19" fmla="*/ 141992 w 922883"/>
                      <a:gd name="connsiteY19" fmla="*/ 145129 h 1862066"/>
                      <a:gd name="connsiteX20" fmla="*/ 54504 w 922883"/>
                      <a:gd name="connsiteY20" fmla="*/ 122634 h 1862066"/>
                      <a:gd name="connsiteX21" fmla="*/ 54504 w 922883"/>
                      <a:gd name="connsiteY21" fmla="*/ 180 h 1862066"/>
                      <a:gd name="connsiteX0" fmla="*/ 54504 w 922883"/>
                      <a:gd name="connsiteY0" fmla="*/ 342046 h 1862985"/>
                      <a:gd name="connsiteX1" fmla="*/ 139183 w 922883"/>
                      <a:gd name="connsiteY1" fmla="*/ 368332 h 1862985"/>
                      <a:gd name="connsiteX2" fmla="*/ 579428 w 922883"/>
                      <a:gd name="connsiteY2" fmla="*/ 1032508 h 1862985"/>
                      <a:gd name="connsiteX3" fmla="*/ 456323 w 922883"/>
                      <a:gd name="connsiteY3" fmla="*/ 1435527 h 1862985"/>
                      <a:gd name="connsiteX4" fmla="*/ 395450 w 922883"/>
                      <a:gd name="connsiteY4" fmla="*/ 1513000 h 1862985"/>
                      <a:gd name="connsiteX5" fmla="*/ 344773 w 922883"/>
                      <a:gd name="connsiteY5" fmla="*/ 1393114 h 1862985"/>
                      <a:gd name="connsiteX6" fmla="*/ 361621 w 922883"/>
                      <a:gd name="connsiteY6" fmla="*/ 1371672 h 1862985"/>
                      <a:gd name="connsiteX7" fmla="*/ 465221 w 922883"/>
                      <a:gd name="connsiteY7" fmla="*/ 1032508 h 1862985"/>
                      <a:gd name="connsiteX8" fmla="*/ 94728 w 922883"/>
                      <a:gd name="connsiteY8" fmla="*/ 473564 h 1862985"/>
                      <a:gd name="connsiteX9" fmla="*/ 54504 w 922883"/>
                      <a:gd name="connsiteY9" fmla="*/ 461078 h 1862985"/>
                      <a:gd name="connsiteX10" fmla="*/ 54504 w 922883"/>
                      <a:gd name="connsiteY10" fmla="*/ 342046 h 1862985"/>
                      <a:gd name="connsiteX11" fmla="*/ 54504 w 922883"/>
                      <a:gd name="connsiteY11" fmla="*/ 180 h 1862985"/>
                      <a:gd name="connsiteX12" fmla="*/ 76348 w 922883"/>
                      <a:gd name="connsiteY12" fmla="*/ 3514 h 1862985"/>
                      <a:gd name="connsiteX13" fmla="*/ 922883 w 922883"/>
                      <a:gd name="connsiteY13" fmla="*/ 1042177 h 1862985"/>
                      <a:gd name="connsiteX14" fmla="*/ 556504 w 922883"/>
                      <a:gd name="connsiteY14" fmla="*/ 1843847 h 1862985"/>
                      <a:gd name="connsiteX15" fmla="*/ 540297 w 922883"/>
                      <a:gd name="connsiteY15" fmla="*/ 1855664 h 1862985"/>
                      <a:gd name="connsiteX16" fmla="*/ 490522 w 922883"/>
                      <a:gd name="connsiteY16" fmla="*/ 1737913 h 1862985"/>
                      <a:gd name="connsiteX17" fmla="*/ 518834 w 922883"/>
                      <a:gd name="connsiteY17" fmla="*/ 1714266 h 1862985"/>
                      <a:gd name="connsiteX18" fmla="*/ 801956 w 922883"/>
                      <a:gd name="connsiteY18" fmla="*/ 1042177 h 1862985"/>
                      <a:gd name="connsiteX19" fmla="*/ 141992 w 922883"/>
                      <a:gd name="connsiteY19" fmla="*/ 145129 h 1862985"/>
                      <a:gd name="connsiteX20" fmla="*/ 54504 w 922883"/>
                      <a:gd name="connsiteY20" fmla="*/ 122634 h 1862985"/>
                      <a:gd name="connsiteX21" fmla="*/ 54504 w 922883"/>
                      <a:gd name="connsiteY21" fmla="*/ 180 h 1862985"/>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2883" h="1862276">
                        <a:moveTo>
                          <a:pt x="54504" y="342046"/>
                        </a:moveTo>
                        <a:cubicBezTo>
                          <a:pt x="91155" y="346596"/>
                          <a:pt x="110957" y="359570"/>
                          <a:pt x="139183" y="368332"/>
                        </a:cubicBezTo>
                        <a:cubicBezTo>
                          <a:pt x="397896" y="477759"/>
                          <a:pt x="579428" y="733934"/>
                          <a:pt x="579428" y="1032508"/>
                        </a:cubicBezTo>
                        <a:cubicBezTo>
                          <a:pt x="579428" y="1181795"/>
                          <a:pt x="534045" y="1320483"/>
                          <a:pt x="456323" y="1435527"/>
                        </a:cubicBezTo>
                        <a:lnTo>
                          <a:pt x="395450" y="1513000"/>
                        </a:lnTo>
                        <a:cubicBezTo>
                          <a:pt x="355388" y="1544650"/>
                          <a:pt x="258454" y="1498370"/>
                          <a:pt x="344773" y="1393114"/>
                        </a:cubicBezTo>
                        <a:lnTo>
                          <a:pt x="361621" y="1371672"/>
                        </a:lnTo>
                        <a:cubicBezTo>
                          <a:pt x="427029" y="1274856"/>
                          <a:pt x="465221" y="1158142"/>
                          <a:pt x="465221" y="1032508"/>
                        </a:cubicBezTo>
                        <a:cubicBezTo>
                          <a:pt x="465221" y="781240"/>
                          <a:pt x="312451" y="565653"/>
                          <a:pt x="94728" y="473564"/>
                        </a:cubicBezTo>
                        <a:lnTo>
                          <a:pt x="54504" y="461078"/>
                        </a:lnTo>
                        <a:cubicBezTo>
                          <a:pt x="8164" y="446676"/>
                          <a:pt x="12377" y="335385"/>
                          <a:pt x="54504" y="342046"/>
                        </a:cubicBezTo>
                        <a:close/>
                        <a:moveTo>
                          <a:pt x="54504" y="180"/>
                        </a:moveTo>
                        <a:lnTo>
                          <a:pt x="76348" y="3514"/>
                        </a:lnTo>
                        <a:cubicBezTo>
                          <a:pt x="559465" y="102374"/>
                          <a:pt x="922883" y="529835"/>
                          <a:pt x="922883" y="1042177"/>
                        </a:cubicBezTo>
                        <a:cubicBezTo>
                          <a:pt x="922883" y="1362391"/>
                          <a:pt x="780923" y="1649448"/>
                          <a:pt x="556504" y="1843847"/>
                        </a:cubicBezTo>
                        <a:lnTo>
                          <a:pt x="540297" y="1855664"/>
                        </a:lnTo>
                        <a:cubicBezTo>
                          <a:pt x="494216" y="1888026"/>
                          <a:pt x="418648" y="1794013"/>
                          <a:pt x="490522" y="1737913"/>
                        </a:cubicBezTo>
                        <a:lnTo>
                          <a:pt x="518834" y="1714266"/>
                        </a:lnTo>
                        <a:cubicBezTo>
                          <a:pt x="693513" y="1543702"/>
                          <a:pt x="801956" y="1305604"/>
                          <a:pt x="801956" y="1042177"/>
                        </a:cubicBezTo>
                        <a:cubicBezTo>
                          <a:pt x="801956" y="620694"/>
                          <a:pt x="524342" y="264052"/>
                          <a:pt x="141992" y="145129"/>
                        </a:cubicBezTo>
                        <a:lnTo>
                          <a:pt x="54504" y="122634"/>
                        </a:lnTo>
                        <a:cubicBezTo>
                          <a:pt x="-19218" y="117622"/>
                          <a:pt x="-17112" y="-5339"/>
                          <a:pt x="54504" y="1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324" name="Rectangle 15"/>
                  <p:cNvSpPr/>
                  <p:nvPr/>
                </p:nvSpPr>
                <p:spPr>
                  <a:xfrm flipH="1">
                    <a:off x="5388794" y="3074229"/>
                    <a:ext cx="183666" cy="369751"/>
                  </a:xfrm>
                  <a:custGeom>
                    <a:avLst/>
                    <a:gdLst>
                      <a:gd name="connsiteX0" fmla="*/ 26212 w 894591"/>
                      <a:gd name="connsiteY0" fmla="*/ 341866 h 1855484"/>
                      <a:gd name="connsiteX1" fmla="*/ 110891 w 894591"/>
                      <a:gd name="connsiteY1" fmla="*/ 368152 h 1855484"/>
                      <a:gd name="connsiteX2" fmla="*/ 551136 w 894591"/>
                      <a:gd name="connsiteY2" fmla="*/ 1032328 h 1855484"/>
                      <a:gd name="connsiteX3" fmla="*/ 428031 w 894591"/>
                      <a:gd name="connsiteY3" fmla="*/ 1435347 h 1855484"/>
                      <a:gd name="connsiteX4" fmla="*/ 367158 w 894591"/>
                      <a:gd name="connsiteY4" fmla="*/ 1512820 h 1855484"/>
                      <a:gd name="connsiteX5" fmla="*/ 316481 w 894591"/>
                      <a:gd name="connsiteY5" fmla="*/ 1392934 h 1855484"/>
                      <a:gd name="connsiteX6" fmla="*/ 333329 w 894591"/>
                      <a:gd name="connsiteY6" fmla="*/ 1371492 h 1855484"/>
                      <a:gd name="connsiteX7" fmla="*/ 436929 w 894591"/>
                      <a:gd name="connsiteY7" fmla="*/ 1032328 h 1855484"/>
                      <a:gd name="connsiteX8" fmla="*/ 66436 w 894591"/>
                      <a:gd name="connsiteY8" fmla="*/ 473384 h 1855484"/>
                      <a:gd name="connsiteX9" fmla="*/ 26212 w 894591"/>
                      <a:gd name="connsiteY9" fmla="*/ 460898 h 1855484"/>
                      <a:gd name="connsiteX10" fmla="*/ 26212 w 894591"/>
                      <a:gd name="connsiteY10" fmla="*/ 341866 h 1855484"/>
                      <a:gd name="connsiteX11" fmla="*/ 26212 w 894591"/>
                      <a:gd name="connsiteY11" fmla="*/ 0 h 1855484"/>
                      <a:gd name="connsiteX12" fmla="*/ 48056 w 894591"/>
                      <a:gd name="connsiteY12" fmla="*/ 3334 h 1855484"/>
                      <a:gd name="connsiteX13" fmla="*/ 894591 w 894591"/>
                      <a:gd name="connsiteY13" fmla="*/ 1041997 h 1855484"/>
                      <a:gd name="connsiteX14" fmla="*/ 528212 w 894591"/>
                      <a:gd name="connsiteY14" fmla="*/ 1843667 h 1855484"/>
                      <a:gd name="connsiteX15" fmla="*/ 512005 w 894591"/>
                      <a:gd name="connsiteY15" fmla="*/ 1855484 h 1855484"/>
                      <a:gd name="connsiteX16" fmla="*/ 462230 w 894591"/>
                      <a:gd name="connsiteY16" fmla="*/ 1737733 h 1855484"/>
                      <a:gd name="connsiteX17" fmla="*/ 490542 w 894591"/>
                      <a:gd name="connsiteY17" fmla="*/ 1714086 h 1855484"/>
                      <a:gd name="connsiteX18" fmla="*/ 773664 w 894591"/>
                      <a:gd name="connsiteY18" fmla="*/ 1041997 h 1855484"/>
                      <a:gd name="connsiteX19" fmla="*/ 113700 w 894591"/>
                      <a:gd name="connsiteY19" fmla="*/ 144949 h 1855484"/>
                      <a:gd name="connsiteX20" fmla="*/ 26212 w 894591"/>
                      <a:gd name="connsiteY20" fmla="*/ 122454 h 1855484"/>
                      <a:gd name="connsiteX21" fmla="*/ 26212 w 894591"/>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65393"/>
                      <a:gd name="connsiteX1" fmla="*/ 139183 w 922883"/>
                      <a:gd name="connsiteY1" fmla="*/ 368332 h 1865393"/>
                      <a:gd name="connsiteX2" fmla="*/ 579428 w 922883"/>
                      <a:gd name="connsiteY2" fmla="*/ 1032508 h 1865393"/>
                      <a:gd name="connsiteX3" fmla="*/ 456323 w 922883"/>
                      <a:gd name="connsiteY3" fmla="*/ 1435527 h 1865393"/>
                      <a:gd name="connsiteX4" fmla="*/ 395450 w 922883"/>
                      <a:gd name="connsiteY4" fmla="*/ 1513000 h 1865393"/>
                      <a:gd name="connsiteX5" fmla="*/ 344773 w 922883"/>
                      <a:gd name="connsiteY5" fmla="*/ 1393114 h 1865393"/>
                      <a:gd name="connsiteX6" fmla="*/ 361621 w 922883"/>
                      <a:gd name="connsiteY6" fmla="*/ 1371672 h 1865393"/>
                      <a:gd name="connsiteX7" fmla="*/ 465221 w 922883"/>
                      <a:gd name="connsiteY7" fmla="*/ 1032508 h 1865393"/>
                      <a:gd name="connsiteX8" fmla="*/ 94728 w 922883"/>
                      <a:gd name="connsiteY8" fmla="*/ 473564 h 1865393"/>
                      <a:gd name="connsiteX9" fmla="*/ 54504 w 922883"/>
                      <a:gd name="connsiteY9" fmla="*/ 461078 h 1865393"/>
                      <a:gd name="connsiteX10" fmla="*/ 54504 w 922883"/>
                      <a:gd name="connsiteY10" fmla="*/ 342046 h 1865393"/>
                      <a:gd name="connsiteX11" fmla="*/ 54504 w 922883"/>
                      <a:gd name="connsiteY11" fmla="*/ 180 h 1865393"/>
                      <a:gd name="connsiteX12" fmla="*/ 76348 w 922883"/>
                      <a:gd name="connsiteY12" fmla="*/ 3514 h 1865393"/>
                      <a:gd name="connsiteX13" fmla="*/ 922883 w 922883"/>
                      <a:gd name="connsiteY13" fmla="*/ 1042177 h 1865393"/>
                      <a:gd name="connsiteX14" fmla="*/ 556504 w 922883"/>
                      <a:gd name="connsiteY14" fmla="*/ 1843847 h 1865393"/>
                      <a:gd name="connsiteX15" fmla="*/ 540297 w 922883"/>
                      <a:gd name="connsiteY15" fmla="*/ 1855664 h 1865393"/>
                      <a:gd name="connsiteX16" fmla="*/ 490522 w 922883"/>
                      <a:gd name="connsiteY16" fmla="*/ 1737913 h 1865393"/>
                      <a:gd name="connsiteX17" fmla="*/ 518834 w 922883"/>
                      <a:gd name="connsiteY17" fmla="*/ 1714266 h 1865393"/>
                      <a:gd name="connsiteX18" fmla="*/ 801956 w 922883"/>
                      <a:gd name="connsiteY18" fmla="*/ 1042177 h 1865393"/>
                      <a:gd name="connsiteX19" fmla="*/ 141992 w 922883"/>
                      <a:gd name="connsiteY19" fmla="*/ 145129 h 1865393"/>
                      <a:gd name="connsiteX20" fmla="*/ 54504 w 922883"/>
                      <a:gd name="connsiteY20" fmla="*/ 122634 h 1865393"/>
                      <a:gd name="connsiteX21" fmla="*/ 54504 w 922883"/>
                      <a:gd name="connsiteY21" fmla="*/ 180 h 1865393"/>
                      <a:gd name="connsiteX0" fmla="*/ 54504 w 922883"/>
                      <a:gd name="connsiteY0" fmla="*/ 342046 h 1866176"/>
                      <a:gd name="connsiteX1" fmla="*/ 139183 w 922883"/>
                      <a:gd name="connsiteY1" fmla="*/ 368332 h 1866176"/>
                      <a:gd name="connsiteX2" fmla="*/ 579428 w 922883"/>
                      <a:gd name="connsiteY2" fmla="*/ 1032508 h 1866176"/>
                      <a:gd name="connsiteX3" fmla="*/ 456323 w 922883"/>
                      <a:gd name="connsiteY3" fmla="*/ 1435527 h 1866176"/>
                      <a:gd name="connsiteX4" fmla="*/ 395450 w 922883"/>
                      <a:gd name="connsiteY4" fmla="*/ 1513000 h 1866176"/>
                      <a:gd name="connsiteX5" fmla="*/ 344773 w 922883"/>
                      <a:gd name="connsiteY5" fmla="*/ 1393114 h 1866176"/>
                      <a:gd name="connsiteX6" fmla="*/ 361621 w 922883"/>
                      <a:gd name="connsiteY6" fmla="*/ 1371672 h 1866176"/>
                      <a:gd name="connsiteX7" fmla="*/ 465221 w 922883"/>
                      <a:gd name="connsiteY7" fmla="*/ 1032508 h 1866176"/>
                      <a:gd name="connsiteX8" fmla="*/ 94728 w 922883"/>
                      <a:gd name="connsiteY8" fmla="*/ 473564 h 1866176"/>
                      <a:gd name="connsiteX9" fmla="*/ 54504 w 922883"/>
                      <a:gd name="connsiteY9" fmla="*/ 461078 h 1866176"/>
                      <a:gd name="connsiteX10" fmla="*/ 54504 w 922883"/>
                      <a:gd name="connsiteY10" fmla="*/ 342046 h 1866176"/>
                      <a:gd name="connsiteX11" fmla="*/ 54504 w 922883"/>
                      <a:gd name="connsiteY11" fmla="*/ 180 h 1866176"/>
                      <a:gd name="connsiteX12" fmla="*/ 76348 w 922883"/>
                      <a:gd name="connsiteY12" fmla="*/ 3514 h 1866176"/>
                      <a:gd name="connsiteX13" fmla="*/ 922883 w 922883"/>
                      <a:gd name="connsiteY13" fmla="*/ 1042177 h 1866176"/>
                      <a:gd name="connsiteX14" fmla="*/ 556504 w 922883"/>
                      <a:gd name="connsiteY14" fmla="*/ 1843847 h 1866176"/>
                      <a:gd name="connsiteX15" fmla="*/ 540297 w 922883"/>
                      <a:gd name="connsiteY15" fmla="*/ 1855664 h 1866176"/>
                      <a:gd name="connsiteX16" fmla="*/ 490522 w 922883"/>
                      <a:gd name="connsiteY16" fmla="*/ 1737913 h 1866176"/>
                      <a:gd name="connsiteX17" fmla="*/ 518834 w 922883"/>
                      <a:gd name="connsiteY17" fmla="*/ 1714266 h 1866176"/>
                      <a:gd name="connsiteX18" fmla="*/ 801956 w 922883"/>
                      <a:gd name="connsiteY18" fmla="*/ 1042177 h 1866176"/>
                      <a:gd name="connsiteX19" fmla="*/ 141992 w 922883"/>
                      <a:gd name="connsiteY19" fmla="*/ 145129 h 1866176"/>
                      <a:gd name="connsiteX20" fmla="*/ 54504 w 922883"/>
                      <a:gd name="connsiteY20" fmla="*/ 122634 h 1866176"/>
                      <a:gd name="connsiteX21" fmla="*/ 54504 w 922883"/>
                      <a:gd name="connsiteY21" fmla="*/ 180 h 1866176"/>
                      <a:gd name="connsiteX0" fmla="*/ 54504 w 922883"/>
                      <a:gd name="connsiteY0" fmla="*/ 342046 h 1862066"/>
                      <a:gd name="connsiteX1" fmla="*/ 139183 w 922883"/>
                      <a:gd name="connsiteY1" fmla="*/ 368332 h 1862066"/>
                      <a:gd name="connsiteX2" fmla="*/ 579428 w 922883"/>
                      <a:gd name="connsiteY2" fmla="*/ 1032508 h 1862066"/>
                      <a:gd name="connsiteX3" fmla="*/ 456323 w 922883"/>
                      <a:gd name="connsiteY3" fmla="*/ 1435527 h 1862066"/>
                      <a:gd name="connsiteX4" fmla="*/ 395450 w 922883"/>
                      <a:gd name="connsiteY4" fmla="*/ 1513000 h 1862066"/>
                      <a:gd name="connsiteX5" fmla="*/ 344773 w 922883"/>
                      <a:gd name="connsiteY5" fmla="*/ 1393114 h 1862066"/>
                      <a:gd name="connsiteX6" fmla="*/ 361621 w 922883"/>
                      <a:gd name="connsiteY6" fmla="*/ 1371672 h 1862066"/>
                      <a:gd name="connsiteX7" fmla="*/ 465221 w 922883"/>
                      <a:gd name="connsiteY7" fmla="*/ 1032508 h 1862066"/>
                      <a:gd name="connsiteX8" fmla="*/ 94728 w 922883"/>
                      <a:gd name="connsiteY8" fmla="*/ 473564 h 1862066"/>
                      <a:gd name="connsiteX9" fmla="*/ 54504 w 922883"/>
                      <a:gd name="connsiteY9" fmla="*/ 461078 h 1862066"/>
                      <a:gd name="connsiteX10" fmla="*/ 54504 w 922883"/>
                      <a:gd name="connsiteY10" fmla="*/ 342046 h 1862066"/>
                      <a:gd name="connsiteX11" fmla="*/ 54504 w 922883"/>
                      <a:gd name="connsiteY11" fmla="*/ 180 h 1862066"/>
                      <a:gd name="connsiteX12" fmla="*/ 76348 w 922883"/>
                      <a:gd name="connsiteY12" fmla="*/ 3514 h 1862066"/>
                      <a:gd name="connsiteX13" fmla="*/ 922883 w 922883"/>
                      <a:gd name="connsiteY13" fmla="*/ 1042177 h 1862066"/>
                      <a:gd name="connsiteX14" fmla="*/ 556504 w 922883"/>
                      <a:gd name="connsiteY14" fmla="*/ 1843847 h 1862066"/>
                      <a:gd name="connsiteX15" fmla="*/ 540297 w 922883"/>
                      <a:gd name="connsiteY15" fmla="*/ 1855664 h 1862066"/>
                      <a:gd name="connsiteX16" fmla="*/ 490522 w 922883"/>
                      <a:gd name="connsiteY16" fmla="*/ 1737913 h 1862066"/>
                      <a:gd name="connsiteX17" fmla="*/ 518834 w 922883"/>
                      <a:gd name="connsiteY17" fmla="*/ 1714266 h 1862066"/>
                      <a:gd name="connsiteX18" fmla="*/ 801956 w 922883"/>
                      <a:gd name="connsiteY18" fmla="*/ 1042177 h 1862066"/>
                      <a:gd name="connsiteX19" fmla="*/ 141992 w 922883"/>
                      <a:gd name="connsiteY19" fmla="*/ 145129 h 1862066"/>
                      <a:gd name="connsiteX20" fmla="*/ 54504 w 922883"/>
                      <a:gd name="connsiteY20" fmla="*/ 122634 h 1862066"/>
                      <a:gd name="connsiteX21" fmla="*/ 54504 w 922883"/>
                      <a:gd name="connsiteY21" fmla="*/ 180 h 1862066"/>
                      <a:gd name="connsiteX0" fmla="*/ 54504 w 922883"/>
                      <a:gd name="connsiteY0" fmla="*/ 342046 h 1862985"/>
                      <a:gd name="connsiteX1" fmla="*/ 139183 w 922883"/>
                      <a:gd name="connsiteY1" fmla="*/ 368332 h 1862985"/>
                      <a:gd name="connsiteX2" fmla="*/ 579428 w 922883"/>
                      <a:gd name="connsiteY2" fmla="*/ 1032508 h 1862985"/>
                      <a:gd name="connsiteX3" fmla="*/ 456323 w 922883"/>
                      <a:gd name="connsiteY3" fmla="*/ 1435527 h 1862985"/>
                      <a:gd name="connsiteX4" fmla="*/ 395450 w 922883"/>
                      <a:gd name="connsiteY4" fmla="*/ 1513000 h 1862985"/>
                      <a:gd name="connsiteX5" fmla="*/ 344773 w 922883"/>
                      <a:gd name="connsiteY5" fmla="*/ 1393114 h 1862985"/>
                      <a:gd name="connsiteX6" fmla="*/ 361621 w 922883"/>
                      <a:gd name="connsiteY6" fmla="*/ 1371672 h 1862985"/>
                      <a:gd name="connsiteX7" fmla="*/ 465221 w 922883"/>
                      <a:gd name="connsiteY7" fmla="*/ 1032508 h 1862985"/>
                      <a:gd name="connsiteX8" fmla="*/ 94728 w 922883"/>
                      <a:gd name="connsiteY8" fmla="*/ 473564 h 1862985"/>
                      <a:gd name="connsiteX9" fmla="*/ 54504 w 922883"/>
                      <a:gd name="connsiteY9" fmla="*/ 461078 h 1862985"/>
                      <a:gd name="connsiteX10" fmla="*/ 54504 w 922883"/>
                      <a:gd name="connsiteY10" fmla="*/ 342046 h 1862985"/>
                      <a:gd name="connsiteX11" fmla="*/ 54504 w 922883"/>
                      <a:gd name="connsiteY11" fmla="*/ 180 h 1862985"/>
                      <a:gd name="connsiteX12" fmla="*/ 76348 w 922883"/>
                      <a:gd name="connsiteY12" fmla="*/ 3514 h 1862985"/>
                      <a:gd name="connsiteX13" fmla="*/ 922883 w 922883"/>
                      <a:gd name="connsiteY13" fmla="*/ 1042177 h 1862985"/>
                      <a:gd name="connsiteX14" fmla="*/ 556504 w 922883"/>
                      <a:gd name="connsiteY14" fmla="*/ 1843847 h 1862985"/>
                      <a:gd name="connsiteX15" fmla="*/ 540297 w 922883"/>
                      <a:gd name="connsiteY15" fmla="*/ 1855664 h 1862985"/>
                      <a:gd name="connsiteX16" fmla="*/ 490522 w 922883"/>
                      <a:gd name="connsiteY16" fmla="*/ 1737913 h 1862985"/>
                      <a:gd name="connsiteX17" fmla="*/ 518834 w 922883"/>
                      <a:gd name="connsiteY17" fmla="*/ 1714266 h 1862985"/>
                      <a:gd name="connsiteX18" fmla="*/ 801956 w 922883"/>
                      <a:gd name="connsiteY18" fmla="*/ 1042177 h 1862985"/>
                      <a:gd name="connsiteX19" fmla="*/ 141992 w 922883"/>
                      <a:gd name="connsiteY19" fmla="*/ 145129 h 1862985"/>
                      <a:gd name="connsiteX20" fmla="*/ 54504 w 922883"/>
                      <a:gd name="connsiteY20" fmla="*/ 122634 h 1862985"/>
                      <a:gd name="connsiteX21" fmla="*/ 54504 w 922883"/>
                      <a:gd name="connsiteY21" fmla="*/ 180 h 1862985"/>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2883" h="1862276">
                        <a:moveTo>
                          <a:pt x="54504" y="342046"/>
                        </a:moveTo>
                        <a:cubicBezTo>
                          <a:pt x="91155" y="346596"/>
                          <a:pt x="110957" y="359570"/>
                          <a:pt x="139183" y="368332"/>
                        </a:cubicBezTo>
                        <a:cubicBezTo>
                          <a:pt x="397896" y="477759"/>
                          <a:pt x="579428" y="733934"/>
                          <a:pt x="579428" y="1032508"/>
                        </a:cubicBezTo>
                        <a:cubicBezTo>
                          <a:pt x="579428" y="1181795"/>
                          <a:pt x="534045" y="1320483"/>
                          <a:pt x="456323" y="1435527"/>
                        </a:cubicBezTo>
                        <a:lnTo>
                          <a:pt x="395450" y="1513000"/>
                        </a:lnTo>
                        <a:cubicBezTo>
                          <a:pt x="355388" y="1544650"/>
                          <a:pt x="258454" y="1498370"/>
                          <a:pt x="344773" y="1393114"/>
                        </a:cubicBezTo>
                        <a:lnTo>
                          <a:pt x="361621" y="1371672"/>
                        </a:lnTo>
                        <a:cubicBezTo>
                          <a:pt x="427029" y="1274856"/>
                          <a:pt x="465221" y="1158142"/>
                          <a:pt x="465221" y="1032508"/>
                        </a:cubicBezTo>
                        <a:cubicBezTo>
                          <a:pt x="465221" y="781240"/>
                          <a:pt x="312451" y="565653"/>
                          <a:pt x="94728" y="473564"/>
                        </a:cubicBezTo>
                        <a:lnTo>
                          <a:pt x="54504" y="461078"/>
                        </a:lnTo>
                        <a:cubicBezTo>
                          <a:pt x="8164" y="446676"/>
                          <a:pt x="12377" y="335385"/>
                          <a:pt x="54504" y="342046"/>
                        </a:cubicBezTo>
                        <a:close/>
                        <a:moveTo>
                          <a:pt x="54504" y="180"/>
                        </a:moveTo>
                        <a:lnTo>
                          <a:pt x="76348" y="3514"/>
                        </a:lnTo>
                        <a:cubicBezTo>
                          <a:pt x="559465" y="102374"/>
                          <a:pt x="922883" y="529835"/>
                          <a:pt x="922883" y="1042177"/>
                        </a:cubicBezTo>
                        <a:cubicBezTo>
                          <a:pt x="922883" y="1362391"/>
                          <a:pt x="780923" y="1649448"/>
                          <a:pt x="556504" y="1843847"/>
                        </a:cubicBezTo>
                        <a:lnTo>
                          <a:pt x="540297" y="1855664"/>
                        </a:lnTo>
                        <a:cubicBezTo>
                          <a:pt x="494216" y="1888026"/>
                          <a:pt x="418648" y="1794013"/>
                          <a:pt x="490522" y="1737913"/>
                        </a:cubicBezTo>
                        <a:lnTo>
                          <a:pt x="518834" y="1714266"/>
                        </a:lnTo>
                        <a:cubicBezTo>
                          <a:pt x="693513" y="1543702"/>
                          <a:pt x="801956" y="1305604"/>
                          <a:pt x="801956" y="1042177"/>
                        </a:cubicBezTo>
                        <a:cubicBezTo>
                          <a:pt x="801956" y="620694"/>
                          <a:pt x="524342" y="264052"/>
                          <a:pt x="141992" y="145129"/>
                        </a:cubicBezTo>
                        <a:lnTo>
                          <a:pt x="54504" y="122634"/>
                        </a:lnTo>
                        <a:cubicBezTo>
                          <a:pt x="-19218" y="117622"/>
                          <a:pt x="-17112" y="-5339"/>
                          <a:pt x="54504" y="1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316" name="Group 750"/>
                <p:cNvGrpSpPr/>
                <p:nvPr/>
              </p:nvGrpSpPr>
              <p:grpSpPr>
                <a:xfrm>
                  <a:off x="10167384" y="3879495"/>
                  <a:ext cx="275493" cy="556855"/>
                  <a:chOff x="6247444" y="3868815"/>
                  <a:chExt cx="1272282" cy="2571666"/>
                </a:xfrm>
                <a:grpFill/>
              </p:grpSpPr>
              <p:sp>
                <p:nvSpPr>
                  <p:cNvPr id="317" name="Oval 751"/>
                  <p:cNvSpPr/>
                  <p:nvPr/>
                </p:nvSpPr>
                <p:spPr>
                  <a:xfrm>
                    <a:off x="6648922" y="3868815"/>
                    <a:ext cx="477260" cy="4772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nvGrpSpPr>
                  <p:cNvPr id="318" name="Group 752"/>
                  <p:cNvGrpSpPr/>
                  <p:nvPr/>
                </p:nvGrpSpPr>
                <p:grpSpPr>
                  <a:xfrm>
                    <a:off x="6247444" y="4105086"/>
                    <a:ext cx="1272282" cy="2335395"/>
                    <a:chOff x="6247444" y="4105086"/>
                    <a:chExt cx="1272282" cy="2335395"/>
                  </a:xfrm>
                  <a:grpFill/>
                </p:grpSpPr>
                <p:sp>
                  <p:nvSpPr>
                    <p:cNvPr id="319" name="Rectangle 4"/>
                    <p:cNvSpPr/>
                    <p:nvPr/>
                  </p:nvSpPr>
                  <p:spPr>
                    <a:xfrm rot="11702868">
                      <a:off x="6452017" y="4109326"/>
                      <a:ext cx="295928" cy="2331155"/>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320" name="Rectangle 4"/>
                    <p:cNvSpPr/>
                    <p:nvPr/>
                  </p:nvSpPr>
                  <p:spPr>
                    <a:xfrm rot="9900000">
                      <a:off x="7035477" y="4105086"/>
                      <a:ext cx="288741" cy="2331720"/>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321" name="Rectangle 4"/>
                    <p:cNvSpPr/>
                    <p:nvPr/>
                  </p:nvSpPr>
                  <p:spPr>
                    <a:xfrm rot="3000000">
                      <a:off x="6753228" y="5210348"/>
                      <a:ext cx="164592" cy="1176159"/>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322" name="Rectangle 4"/>
                    <p:cNvSpPr/>
                    <p:nvPr/>
                  </p:nvSpPr>
                  <p:spPr>
                    <a:xfrm rot="7800000">
                      <a:off x="6849351" y="5199533"/>
                      <a:ext cx="164592" cy="1176159"/>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grpSp>
          <p:grpSp>
            <p:nvGrpSpPr>
              <p:cNvPr id="249" name="Group 595"/>
              <p:cNvGrpSpPr/>
              <p:nvPr/>
            </p:nvGrpSpPr>
            <p:grpSpPr>
              <a:xfrm flipH="1">
                <a:off x="4351748" y="2168941"/>
                <a:ext cx="386947" cy="508216"/>
                <a:chOff x="10013093" y="3680995"/>
                <a:chExt cx="575117" cy="755355"/>
              </a:xfrm>
              <a:solidFill>
                <a:schemeClr val="tx1">
                  <a:lumMod val="50000"/>
                  <a:lumOff val="50000"/>
                </a:schemeClr>
              </a:solidFill>
            </p:grpSpPr>
            <p:grpSp>
              <p:nvGrpSpPr>
                <p:cNvPr id="305" name="Group 739"/>
                <p:cNvGrpSpPr/>
                <p:nvPr/>
              </p:nvGrpSpPr>
              <p:grpSpPr>
                <a:xfrm>
                  <a:off x="10013093" y="3680995"/>
                  <a:ext cx="575117" cy="456762"/>
                  <a:chOff x="5388794" y="3074229"/>
                  <a:chExt cx="465561" cy="369751"/>
                </a:xfrm>
                <a:grpFill/>
              </p:grpSpPr>
              <p:sp>
                <p:nvSpPr>
                  <p:cNvPr id="313" name="Rectangle 15"/>
                  <p:cNvSpPr/>
                  <p:nvPr/>
                </p:nvSpPr>
                <p:spPr>
                  <a:xfrm>
                    <a:off x="5671118" y="3074229"/>
                    <a:ext cx="183237" cy="369751"/>
                  </a:xfrm>
                  <a:custGeom>
                    <a:avLst/>
                    <a:gdLst>
                      <a:gd name="connsiteX0" fmla="*/ 26212 w 894591"/>
                      <a:gd name="connsiteY0" fmla="*/ 341866 h 1855484"/>
                      <a:gd name="connsiteX1" fmla="*/ 110891 w 894591"/>
                      <a:gd name="connsiteY1" fmla="*/ 368152 h 1855484"/>
                      <a:gd name="connsiteX2" fmla="*/ 551136 w 894591"/>
                      <a:gd name="connsiteY2" fmla="*/ 1032328 h 1855484"/>
                      <a:gd name="connsiteX3" fmla="*/ 428031 w 894591"/>
                      <a:gd name="connsiteY3" fmla="*/ 1435347 h 1855484"/>
                      <a:gd name="connsiteX4" fmla="*/ 367158 w 894591"/>
                      <a:gd name="connsiteY4" fmla="*/ 1512820 h 1855484"/>
                      <a:gd name="connsiteX5" fmla="*/ 316481 w 894591"/>
                      <a:gd name="connsiteY5" fmla="*/ 1392934 h 1855484"/>
                      <a:gd name="connsiteX6" fmla="*/ 333329 w 894591"/>
                      <a:gd name="connsiteY6" fmla="*/ 1371492 h 1855484"/>
                      <a:gd name="connsiteX7" fmla="*/ 436929 w 894591"/>
                      <a:gd name="connsiteY7" fmla="*/ 1032328 h 1855484"/>
                      <a:gd name="connsiteX8" fmla="*/ 66436 w 894591"/>
                      <a:gd name="connsiteY8" fmla="*/ 473384 h 1855484"/>
                      <a:gd name="connsiteX9" fmla="*/ 26212 w 894591"/>
                      <a:gd name="connsiteY9" fmla="*/ 460898 h 1855484"/>
                      <a:gd name="connsiteX10" fmla="*/ 26212 w 894591"/>
                      <a:gd name="connsiteY10" fmla="*/ 341866 h 1855484"/>
                      <a:gd name="connsiteX11" fmla="*/ 26212 w 894591"/>
                      <a:gd name="connsiteY11" fmla="*/ 0 h 1855484"/>
                      <a:gd name="connsiteX12" fmla="*/ 48056 w 894591"/>
                      <a:gd name="connsiteY12" fmla="*/ 3334 h 1855484"/>
                      <a:gd name="connsiteX13" fmla="*/ 894591 w 894591"/>
                      <a:gd name="connsiteY13" fmla="*/ 1041997 h 1855484"/>
                      <a:gd name="connsiteX14" fmla="*/ 528212 w 894591"/>
                      <a:gd name="connsiteY14" fmla="*/ 1843667 h 1855484"/>
                      <a:gd name="connsiteX15" fmla="*/ 512005 w 894591"/>
                      <a:gd name="connsiteY15" fmla="*/ 1855484 h 1855484"/>
                      <a:gd name="connsiteX16" fmla="*/ 462230 w 894591"/>
                      <a:gd name="connsiteY16" fmla="*/ 1737733 h 1855484"/>
                      <a:gd name="connsiteX17" fmla="*/ 490542 w 894591"/>
                      <a:gd name="connsiteY17" fmla="*/ 1714086 h 1855484"/>
                      <a:gd name="connsiteX18" fmla="*/ 773664 w 894591"/>
                      <a:gd name="connsiteY18" fmla="*/ 1041997 h 1855484"/>
                      <a:gd name="connsiteX19" fmla="*/ 113700 w 894591"/>
                      <a:gd name="connsiteY19" fmla="*/ 144949 h 1855484"/>
                      <a:gd name="connsiteX20" fmla="*/ 26212 w 894591"/>
                      <a:gd name="connsiteY20" fmla="*/ 122454 h 1855484"/>
                      <a:gd name="connsiteX21" fmla="*/ 26212 w 894591"/>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65393"/>
                      <a:gd name="connsiteX1" fmla="*/ 139183 w 922883"/>
                      <a:gd name="connsiteY1" fmla="*/ 368332 h 1865393"/>
                      <a:gd name="connsiteX2" fmla="*/ 579428 w 922883"/>
                      <a:gd name="connsiteY2" fmla="*/ 1032508 h 1865393"/>
                      <a:gd name="connsiteX3" fmla="*/ 456323 w 922883"/>
                      <a:gd name="connsiteY3" fmla="*/ 1435527 h 1865393"/>
                      <a:gd name="connsiteX4" fmla="*/ 395450 w 922883"/>
                      <a:gd name="connsiteY4" fmla="*/ 1513000 h 1865393"/>
                      <a:gd name="connsiteX5" fmla="*/ 344773 w 922883"/>
                      <a:gd name="connsiteY5" fmla="*/ 1393114 h 1865393"/>
                      <a:gd name="connsiteX6" fmla="*/ 361621 w 922883"/>
                      <a:gd name="connsiteY6" fmla="*/ 1371672 h 1865393"/>
                      <a:gd name="connsiteX7" fmla="*/ 465221 w 922883"/>
                      <a:gd name="connsiteY7" fmla="*/ 1032508 h 1865393"/>
                      <a:gd name="connsiteX8" fmla="*/ 94728 w 922883"/>
                      <a:gd name="connsiteY8" fmla="*/ 473564 h 1865393"/>
                      <a:gd name="connsiteX9" fmla="*/ 54504 w 922883"/>
                      <a:gd name="connsiteY9" fmla="*/ 461078 h 1865393"/>
                      <a:gd name="connsiteX10" fmla="*/ 54504 w 922883"/>
                      <a:gd name="connsiteY10" fmla="*/ 342046 h 1865393"/>
                      <a:gd name="connsiteX11" fmla="*/ 54504 w 922883"/>
                      <a:gd name="connsiteY11" fmla="*/ 180 h 1865393"/>
                      <a:gd name="connsiteX12" fmla="*/ 76348 w 922883"/>
                      <a:gd name="connsiteY12" fmla="*/ 3514 h 1865393"/>
                      <a:gd name="connsiteX13" fmla="*/ 922883 w 922883"/>
                      <a:gd name="connsiteY13" fmla="*/ 1042177 h 1865393"/>
                      <a:gd name="connsiteX14" fmla="*/ 556504 w 922883"/>
                      <a:gd name="connsiteY14" fmla="*/ 1843847 h 1865393"/>
                      <a:gd name="connsiteX15" fmla="*/ 540297 w 922883"/>
                      <a:gd name="connsiteY15" fmla="*/ 1855664 h 1865393"/>
                      <a:gd name="connsiteX16" fmla="*/ 490522 w 922883"/>
                      <a:gd name="connsiteY16" fmla="*/ 1737913 h 1865393"/>
                      <a:gd name="connsiteX17" fmla="*/ 518834 w 922883"/>
                      <a:gd name="connsiteY17" fmla="*/ 1714266 h 1865393"/>
                      <a:gd name="connsiteX18" fmla="*/ 801956 w 922883"/>
                      <a:gd name="connsiteY18" fmla="*/ 1042177 h 1865393"/>
                      <a:gd name="connsiteX19" fmla="*/ 141992 w 922883"/>
                      <a:gd name="connsiteY19" fmla="*/ 145129 h 1865393"/>
                      <a:gd name="connsiteX20" fmla="*/ 54504 w 922883"/>
                      <a:gd name="connsiteY20" fmla="*/ 122634 h 1865393"/>
                      <a:gd name="connsiteX21" fmla="*/ 54504 w 922883"/>
                      <a:gd name="connsiteY21" fmla="*/ 180 h 1865393"/>
                      <a:gd name="connsiteX0" fmla="*/ 54504 w 922883"/>
                      <a:gd name="connsiteY0" fmla="*/ 342046 h 1866176"/>
                      <a:gd name="connsiteX1" fmla="*/ 139183 w 922883"/>
                      <a:gd name="connsiteY1" fmla="*/ 368332 h 1866176"/>
                      <a:gd name="connsiteX2" fmla="*/ 579428 w 922883"/>
                      <a:gd name="connsiteY2" fmla="*/ 1032508 h 1866176"/>
                      <a:gd name="connsiteX3" fmla="*/ 456323 w 922883"/>
                      <a:gd name="connsiteY3" fmla="*/ 1435527 h 1866176"/>
                      <a:gd name="connsiteX4" fmla="*/ 395450 w 922883"/>
                      <a:gd name="connsiteY4" fmla="*/ 1513000 h 1866176"/>
                      <a:gd name="connsiteX5" fmla="*/ 344773 w 922883"/>
                      <a:gd name="connsiteY5" fmla="*/ 1393114 h 1866176"/>
                      <a:gd name="connsiteX6" fmla="*/ 361621 w 922883"/>
                      <a:gd name="connsiteY6" fmla="*/ 1371672 h 1866176"/>
                      <a:gd name="connsiteX7" fmla="*/ 465221 w 922883"/>
                      <a:gd name="connsiteY7" fmla="*/ 1032508 h 1866176"/>
                      <a:gd name="connsiteX8" fmla="*/ 94728 w 922883"/>
                      <a:gd name="connsiteY8" fmla="*/ 473564 h 1866176"/>
                      <a:gd name="connsiteX9" fmla="*/ 54504 w 922883"/>
                      <a:gd name="connsiteY9" fmla="*/ 461078 h 1866176"/>
                      <a:gd name="connsiteX10" fmla="*/ 54504 w 922883"/>
                      <a:gd name="connsiteY10" fmla="*/ 342046 h 1866176"/>
                      <a:gd name="connsiteX11" fmla="*/ 54504 w 922883"/>
                      <a:gd name="connsiteY11" fmla="*/ 180 h 1866176"/>
                      <a:gd name="connsiteX12" fmla="*/ 76348 w 922883"/>
                      <a:gd name="connsiteY12" fmla="*/ 3514 h 1866176"/>
                      <a:gd name="connsiteX13" fmla="*/ 922883 w 922883"/>
                      <a:gd name="connsiteY13" fmla="*/ 1042177 h 1866176"/>
                      <a:gd name="connsiteX14" fmla="*/ 556504 w 922883"/>
                      <a:gd name="connsiteY14" fmla="*/ 1843847 h 1866176"/>
                      <a:gd name="connsiteX15" fmla="*/ 540297 w 922883"/>
                      <a:gd name="connsiteY15" fmla="*/ 1855664 h 1866176"/>
                      <a:gd name="connsiteX16" fmla="*/ 490522 w 922883"/>
                      <a:gd name="connsiteY16" fmla="*/ 1737913 h 1866176"/>
                      <a:gd name="connsiteX17" fmla="*/ 518834 w 922883"/>
                      <a:gd name="connsiteY17" fmla="*/ 1714266 h 1866176"/>
                      <a:gd name="connsiteX18" fmla="*/ 801956 w 922883"/>
                      <a:gd name="connsiteY18" fmla="*/ 1042177 h 1866176"/>
                      <a:gd name="connsiteX19" fmla="*/ 141992 w 922883"/>
                      <a:gd name="connsiteY19" fmla="*/ 145129 h 1866176"/>
                      <a:gd name="connsiteX20" fmla="*/ 54504 w 922883"/>
                      <a:gd name="connsiteY20" fmla="*/ 122634 h 1866176"/>
                      <a:gd name="connsiteX21" fmla="*/ 54504 w 922883"/>
                      <a:gd name="connsiteY21" fmla="*/ 180 h 1866176"/>
                      <a:gd name="connsiteX0" fmla="*/ 54504 w 922883"/>
                      <a:gd name="connsiteY0" fmla="*/ 342046 h 1862066"/>
                      <a:gd name="connsiteX1" fmla="*/ 139183 w 922883"/>
                      <a:gd name="connsiteY1" fmla="*/ 368332 h 1862066"/>
                      <a:gd name="connsiteX2" fmla="*/ 579428 w 922883"/>
                      <a:gd name="connsiteY2" fmla="*/ 1032508 h 1862066"/>
                      <a:gd name="connsiteX3" fmla="*/ 456323 w 922883"/>
                      <a:gd name="connsiteY3" fmla="*/ 1435527 h 1862066"/>
                      <a:gd name="connsiteX4" fmla="*/ 395450 w 922883"/>
                      <a:gd name="connsiteY4" fmla="*/ 1513000 h 1862066"/>
                      <a:gd name="connsiteX5" fmla="*/ 344773 w 922883"/>
                      <a:gd name="connsiteY5" fmla="*/ 1393114 h 1862066"/>
                      <a:gd name="connsiteX6" fmla="*/ 361621 w 922883"/>
                      <a:gd name="connsiteY6" fmla="*/ 1371672 h 1862066"/>
                      <a:gd name="connsiteX7" fmla="*/ 465221 w 922883"/>
                      <a:gd name="connsiteY7" fmla="*/ 1032508 h 1862066"/>
                      <a:gd name="connsiteX8" fmla="*/ 94728 w 922883"/>
                      <a:gd name="connsiteY8" fmla="*/ 473564 h 1862066"/>
                      <a:gd name="connsiteX9" fmla="*/ 54504 w 922883"/>
                      <a:gd name="connsiteY9" fmla="*/ 461078 h 1862066"/>
                      <a:gd name="connsiteX10" fmla="*/ 54504 w 922883"/>
                      <a:gd name="connsiteY10" fmla="*/ 342046 h 1862066"/>
                      <a:gd name="connsiteX11" fmla="*/ 54504 w 922883"/>
                      <a:gd name="connsiteY11" fmla="*/ 180 h 1862066"/>
                      <a:gd name="connsiteX12" fmla="*/ 76348 w 922883"/>
                      <a:gd name="connsiteY12" fmla="*/ 3514 h 1862066"/>
                      <a:gd name="connsiteX13" fmla="*/ 922883 w 922883"/>
                      <a:gd name="connsiteY13" fmla="*/ 1042177 h 1862066"/>
                      <a:gd name="connsiteX14" fmla="*/ 556504 w 922883"/>
                      <a:gd name="connsiteY14" fmla="*/ 1843847 h 1862066"/>
                      <a:gd name="connsiteX15" fmla="*/ 540297 w 922883"/>
                      <a:gd name="connsiteY15" fmla="*/ 1855664 h 1862066"/>
                      <a:gd name="connsiteX16" fmla="*/ 490522 w 922883"/>
                      <a:gd name="connsiteY16" fmla="*/ 1737913 h 1862066"/>
                      <a:gd name="connsiteX17" fmla="*/ 518834 w 922883"/>
                      <a:gd name="connsiteY17" fmla="*/ 1714266 h 1862066"/>
                      <a:gd name="connsiteX18" fmla="*/ 801956 w 922883"/>
                      <a:gd name="connsiteY18" fmla="*/ 1042177 h 1862066"/>
                      <a:gd name="connsiteX19" fmla="*/ 141992 w 922883"/>
                      <a:gd name="connsiteY19" fmla="*/ 145129 h 1862066"/>
                      <a:gd name="connsiteX20" fmla="*/ 54504 w 922883"/>
                      <a:gd name="connsiteY20" fmla="*/ 122634 h 1862066"/>
                      <a:gd name="connsiteX21" fmla="*/ 54504 w 922883"/>
                      <a:gd name="connsiteY21" fmla="*/ 180 h 1862066"/>
                      <a:gd name="connsiteX0" fmla="*/ 54504 w 922883"/>
                      <a:gd name="connsiteY0" fmla="*/ 342046 h 1862985"/>
                      <a:gd name="connsiteX1" fmla="*/ 139183 w 922883"/>
                      <a:gd name="connsiteY1" fmla="*/ 368332 h 1862985"/>
                      <a:gd name="connsiteX2" fmla="*/ 579428 w 922883"/>
                      <a:gd name="connsiteY2" fmla="*/ 1032508 h 1862985"/>
                      <a:gd name="connsiteX3" fmla="*/ 456323 w 922883"/>
                      <a:gd name="connsiteY3" fmla="*/ 1435527 h 1862985"/>
                      <a:gd name="connsiteX4" fmla="*/ 395450 w 922883"/>
                      <a:gd name="connsiteY4" fmla="*/ 1513000 h 1862985"/>
                      <a:gd name="connsiteX5" fmla="*/ 344773 w 922883"/>
                      <a:gd name="connsiteY5" fmla="*/ 1393114 h 1862985"/>
                      <a:gd name="connsiteX6" fmla="*/ 361621 w 922883"/>
                      <a:gd name="connsiteY6" fmla="*/ 1371672 h 1862985"/>
                      <a:gd name="connsiteX7" fmla="*/ 465221 w 922883"/>
                      <a:gd name="connsiteY7" fmla="*/ 1032508 h 1862985"/>
                      <a:gd name="connsiteX8" fmla="*/ 94728 w 922883"/>
                      <a:gd name="connsiteY8" fmla="*/ 473564 h 1862985"/>
                      <a:gd name="connsiteX9" fmla="*/ 54504 w 922883"/>
                      <a:gd name="connsiteY9" fmla="*/ 461078 h 1862985"/>
                      <a:gd name="connsiteX10" fmla="*/ 54504 w 922883"/>
                      <a:gd name="connsiteY10" fmla="*/ 342046 h 1862985"/>
                      <a:gd name="connsiteX11" fmla="*/ 54504 w 922883"/>
                      <a:gd name="connsiteY11" fmla="*/ 180 h 1862985"/>
                      <a:gd name="connsiteX12" fmla="*/ 76348 w 922883"/>
                      <a:gd name="connsiteY12" fmla="*/ 3514 h 1862985"/>
                      <a:gd name="connsiteX13" fmla="*/ 922883 w 922883"/>
                      <a:gd name="connsiteY13" fmla="*/ 1042177 h 1862985"/>
                      <a:gd name="connsiteX14" fmla="*/ 556504 w 922883"/>
                      <a:gd name="connsiteY14" fmla="*/ 1843847 h 1862985"/>
                      <a:gd name="connsiteX15" fmla="*/ 540297 w 922883"/>
                      <a:gd name="connsiteY15" fmla="*/ 1855664 h 1862985"/>
                      <a:gd name="connsiteX16" fmla="*/ 490522 w 922883"/>
                      <a:gd name="connsiteY16" fmla="*/ 1737913 h 1862985"/>
                      <a:gd name="connsiteX17" fmla="*/ 518834 w 922883"/>
                      <a:gd name="connsiteY17" fmla="*/ 1714266 h 1862985"/>
                      <a:gd name="connsiteX18" fmla="*/ 801956 w 922883"/>
                      <a:gd name="connsiteY18" fmla="*/ 1042177 h 1862985"/>
                      <a:gd name="connsiteX19" fmla="*/ 141992 w 922883"/>
                      <a:gd name="connsiteY19" fmla="*/ 145129 h 1862985"/>
                      <a:gd name="connsiteX20" fmla="*/ 54504 w 922883"/>
                      <a:gd name="connsiteY20" fmla="*/ 122634 h 1862985"/>
                      <a:gd name="connsiteX21" fmla="*/ 54504 w 922883"/>
                      <a:gd name="connsiteY21" fmla="*/ 180 h 1862985"/>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2883" h="1862276">
                        <a:moveTo>
                          <a:pt x="54504" y="342046"/>
                        </a:moveTo>
                        <a:cubicBezTo>
                          <a:pt x="91155" y="346596"/>
                          <a:pt x="110957" y="359570"/>
                          <a:pt x="139183" y="368332"/>
                        </a:cubicBezTo>
                        <a:cubicBezTo>
                          <a:pt x="397896" y="477759"/>
                          <a:pt x="579428" y="733934"/>
                          <a:pt x="579428" y="1032508"/>
                        </a:cubicBezTo>
                        <a:cubicBezTo>
                          <a:pt x="579428" y="1181795"/>
                          <a:pt x="534045" y="1320483"/>
                          <a:pt x="456323" y="1435527"/>
                        </a:cubicBezTo>
                        <a:lnTo>
                          <a:pt x="395450" y="1513000"/>
                        </a:lnTo>
                        <a:cubicBezTo>
                          <a:pt x="355388" y="1544650"/>
                          <a:pt x="258454" y="1498370"/>
                          <a:pt x="344773" y="1393114"/>
                        </a:cubicBezTo>
                        <a:lnTo>
                          <a:pt x="361621" y="1371672"/>
                        </a:lnTo>
                        <a:cubicBezTo>
                          <a:pt x="427029" y="1274856"/>
                          <a:pt x="465221" y="1158142"/>
                          <a:pt x="465221" y="1032508"/>
                        </a:cubicBezTo>
                        <a:cubicBezTo>
                          <a:pt x="465221" y="781240"/>
                          <a:pt x="312451" y="565653"/>
                          <a:pt x="94728" y="473564"/>
                        </a:cubicBezTo>
                        <a:lnTo>
                          <a:pt x="54504" y="461078"/>
                        </a:lnTo>
                        <a:cubicBezTo>
                          <a:pt x="8164" y="446676"/>
                          <a:pt x="12377" y="335385"/>
                          <a:pt x="54504" y="342046"/>
                        </a:cubicBezTo>
                        <a:close/>
                        <a:moveTo>
                          <a:pt x="54504" y="180"/>
                        </a:moveTo>
                        <a:lnTo>
                          <a:pt x="76348" y="3514"/>
                        </a:lnTo>
                        <a:cubicBezTo>
                          <a:pt x="559465" y="102374"/>
                          <a:pt x="922883" y="529835"/>
                          <a:pt x="922883" y="1042177"/>
                        </a:cubicBezTo>
                        <a:cubicBezTo>
                          <a:pt x="922883" y="1362391"/>
                          <a:pt x="780923" y="1649448"/>
                          <a:pt x="556504" y="1843847"/>
                        </a:cubicBezTo>
                        <a:lnTo>
                          <a:pt x="540297" y="1855664"/>
                        </a:lnTo>
                        <a:cubicBezTo>
                          <a:pt x="494216" y="1888026"/>
                          <a:pt x="418648" y="1794013"/>
                          <a:pt x="490522" y="1737913"/>
                        </a:cubicBezTo>
                        <a:lnTo>
                          <a:pt x="518834" y="1714266"/>
                        </a:lnTo>
                        <a:cubicBezTo>
                          <a:pt x="693513" y="1543702"/>
                          <a:pt x="801956" y="1305604"/>
                          <a:pt x="801956" y="1042177"/>
                        </a:cubicBezTo>
                        <a:cubicBezTo>
                          <a:pt x="801956" y="620694"/>
                          <a:pt x="524342" y="264052"/>
                          <a:pt x="141992" y="145129"/>
                        </a:cubicBezTo>
                        <a:lnTo>
                          <a:pt x="54504" y="122634"/>
                        </a:lnTo>
                        <a:cubicBezTo>
                          <a:pt x="-19218" y="117622"/>
                          <a:pt x="-17112" y="-5339"/>
                          <a:pt x="54504" y="1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314" name="Rectangle 15"/>
                  <p:cNvSpPr/>
                  <p:nvPr/>
                </p:nvSpPr>
                <p:spPr>
                  <a:xfrm flipH="1">
                    <a:off x="5388794" y="3074229"/>
                    <a:ext cx="183666" cy="369751"/>
                  </a:xfrm>
                  <a:custGeom>
                    <a:avLst/>
                    <a:gdLst>
                      <a:gd name="connsiteX0" fmla="*/ 26212 w 894591"/>
                      <a:gd name="connsiteY0" fmla="*/ 341866 h 1855484"/>
                      <a:gd name="connsiteX1" fmla="*/ 110891 w 894591"/>
                      <a:gd name="connsiteY1" fmla="*/ 368152 h 1855484"/>
                      <a:gd name="connsiteX2" fmla="*/ 551136 w 894591"/>
                      <a:gd name="connsiteY2" fmla="*/ 1032328 h 1855484"/>
                      <a:gd name="connsiteX3" fmla="*/ 428031 w 894591"/>
                      <a:gd name="connsiteY3" fmla="*/ 1435347 h 1855484"/>
                      <a:gd name="connsiteX4" fmla="*/ 367158 w 894591"/>
                      <a:gd name="connsiteY4" fmla="*/ 1512820 h 1855484"/>
                      <a:gd name="connsiteX5" fmla="*/ 316481 w 894591"/>
                      <a:gd name="connsiteY5" fmla="*/ 1392934 h 1855484"/>
                      <a:gd name="connsiteX6" fmla="*/ 333329 w 894591"/>
                      <a:gd name="connsiteY6" fmla="*/ 1371492 h 1855484"/>
                      <a:gd name="connsiteX7" fmla="*/ 436929 w 894591"/>
                      <a:gd name="connsiteY7" fmla="*/ 1032328 h 1855484"/>
                      <a:gd name="connsiteX8" fmla="*/ 66436 w 894591"/>
                      <a:gd name="connsiteY8" fmla="*/ 473384 h 1855484"/>
                      <a:gd name="connsiteX9" fmla="*/ 26212 w 894591"/>
                      <a:gd name="connsiteY9" fmla="*/ 460898 h 1855484"/>
                      <a:gd name="connsiteX10" fmla="*/ 26212 w 894591"/>
                      <a:gd name="connsiteY10" fmla="*/ 341866 h 1855484"/>
                      <a:gd name="connsiteX11" fmla="*/ 26212 w 894591"/>
                      <a:gd name="connsiteY11" fmla="*/ 0 h 1855484"/>
                      <a:gd name="connsiteX12" fmla="*/ 48056 w 894591"/>
                      <a:gd name="connsiteY12" fmla="*/ 3334 h 1855484"/>
                      <a:gd name="connsiteX13" fmla="*/ 894591 w 894591"/>
                      <a:gd name="connsiteY13" fmla="*/ 1041997 h 1855484"/>
                      <a:gd name="connsiteX14" fmla="*/ 528212 w 894591"/>
                      <a:gd name="connsiteY14" fmla="*/ 1843667 h 1855484"/>
                      <a:gd name="connsiteX15" fmla="*/ 512005 w 894591"/>
                      <a:gd name="connsiteY15" fmla="*/ 1855484 h 1855484"/>
                      <a:gd name="connsiteX16" fmla="*/ 462230 w 894591"/>
                      <a:gd name="connsiteY16" fmla="*/ 1737733 h 1855484"/>
                      <a:gd name="connsiteX17" fmla="*/ 490542 w 894591"/>
                      <a:gd name="connsiteY17" fmla="*/ 1714086 h 1855484"/>
                      <a:gd name="connsiteX18" fmla="*/ 773664 w 894591"/>
                      <a:gd name="connsiteY18" fmla="*/ 1041997 h 1855484"/>
                      <a:gd name="connsiteX19" fmla="*/ 113700 w 894591"/>
                      <a:gd name="connsiteY19" fmla="*/ 144949 h 1855484"/>
                      <a:gd name="connsiteX20" fmla="*/ 26212 w 894591"/>
                      <a:gd name="connsiteY20" fmla="*/ 122454 h 1855484"/>
                      <a:gd name="connsiteX21" fmla="*/ 26212 w 894591"/>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65393"/>
                      <a:gd name="connsiteX1" fmla="*/ 139183 w 922883"/>
                      <a:gd name="connsiteY1" fmla="*/ 368332 h 1865393"/>
                      <a:gd name="connsiteX2" fmla="*/ 579428 w 922883"/>
                      <a:gd name="connsiteY2" fmla="*/ 1032508 h 1865393"/>
                      <a:gd name="connsiteX3" fmla="*/ 456323 w 922883"/>
                      <a:gd name="connsiteY3" fmla="*/ 1435527 h 1865393"/>
                      <a:gd name="connsiteX4" fmla="*/ 395450 w 922883"/>
                      <a:gd name="connsiteY4" fmla="*/ 1513000 h 1865393"/>
                      <a:gd name="connsiteX5" fmla="*/ 344773 w 922883"/>
                      <a:gd name="connsiteY5" fmla="*/ 1393114 h 1865393"/>
                      <a:gd name="connsiteX6" fmla="*/ 361621 w 922883"/>
                      <a:gd name="connsiteY6" fmla="*/ 1371672 h 1865393"/>
                      <a:gd name="connsiteX7" fmla="*/ 465221 w 922883"/>
                      <a:gd name="connsiteY7" fmla="*/ 1032508 h 1865393"/>
                      <a:gd name="connsiteX8" fmla="*/ 94728 w 922883"/>
                      <a:gd name="connsiteY8" fmla="*/ 473564 h 1865393"/>
                      <a:gd name="connsiteX9" fmla="*/ 54504 w 922883"/>
                      <a:gd name="connsiteY9" fmla="*/ 461078 h 1865393"/>
                      <a:gd name="connsiteX10" fmla="*/ 54504 w 922883"/>
                      <a:gd name="connsiteY10" fmla="*/ 342046 h 1865393"/>
                      <a:gd name="connsiteX11" fmla="*/ 54504 w 922883"/>
                      <a:gd name="connsiteY11" fmla="*/ 180 h 1865393"/>
                      <a:gd name="connsiteX12" fmla="*/ 76348 w 922883"/>
                      <a:gd name="connsiteY12" fmla="*/ 3514 h 1865393"/>
                      <a:gd name="connsiteX13" fmla="*/ 922883 w 922883"/>
                      <a:gd name="connsiteY13" fmla="*/ 1042177 h 1865393"/>
                      <a:gd name="connsiteX14" fmla="*/ 556504 w 922883"/>
                      <a:gd name="connsiteY14" fmla="*/ 1843847 h 1865393"/>
                      <a:gd name="connsiteX15" fmla="*/ 540297 w 922883"/>
                      <a:gd name="connsiteY15" fmla="*/ 1855664 h 1865393"/>
                      <a:gd name="connsiteX16" fmla="*/ 490522 w 922883"/>
                      <a:gd name="connsiteY16" fmla="*/ 1737913 h 1865393"/>
                      <a:gd name="connsiteX17" fmla="*/ 518834 w 922883"/>
                      <a:gd name="connsiteY17" fmla="*/ 1714266 h 1865393"/>
                      <a:gd name="connsiteX18" fmla="*/ 801956 w 922883"/>
                      <a:gd name="connsiteY18" fmla="*/ 1042177 h 1865393"/>
                      <a:gd name="connsiteX19" fmla="*/ 141992 w 922883"/>
                      <a:gd name="connsiteY19" fmla="*/ 145129 h 1865393"/>
                      <a:gd name="connsiteX20" fmla="*/ 54504 w 922883"/>
                      <a:gd name="connsiteY20" fmla="*/ 122634 h 1865393"/>
                      <a:gd name="connsiteX21" fmla="*/ 54504 w 922883"/>
                      <a:gd name="connsiteY21" fmla="*/ 180 h 1865393"/>
                      <a:gd name="connsiteX0" fmla="*/ 54504 w 922883"/>
                      <a:gd name="connsiteY0" fmla="*/ 342046 h 1866176"/>
                      <a:gd name="connsiteX1" fmla="*/ 139183 w 922883"/>
                      <a:gd name="connsiteY1" fmla="*/ 368332 h 1866176"/>
                      <a:gd name="connsiteX2" fmla="*/ 579428 w 922883"/>
                      <a:gd name="connsiteY2" fmla="*/ 1032508 h 1866176"/>
                      <a:gd name="connsiteX3" fmla="*/ 456323 w 922883"/>
                      <a:gd name="connsiteY3" fmla="*/ 1435527 h 1866176"/>
                      <a:gd name="connsiteX4" fmla="*/ 395450 w 922883"/>
                      <a:gd name="connsiteY4" fmla="*/ 1513000 h 1866176"/>
                      <a:gd name="connsiteX5" fmla="*/ 344773 w 922883"/>
                      <a:gd name="connsiteY5" fmla="*/ 1393114 h 1866176"/>
                      <a:gd name="connsiteX6" fmla="*/ 361621 w 922883"/>
                      <a:gd name="connsiteY6" fmla="*/ 1371672 h 1866176"/>
                      <a:gd name="connsiteX7" fmla="*/ 465221 w 922883"/>
                      <a:gd name="connsiteY7" fmla="*/ 1032508 h 1866176"/>
                      <a:gd name="connsiteX8" fmla="*/ 94728 w 922883"/>
                      <a:gd name="connsiteY8" fmla="*/ 473564 h 1866176"/>
                      <a:gd name="connsiteX9" fmla="*/ 54504 w 922883"/>
                      <a:gd name="connsiteY9" fmla="*/ 461078 h 1866176"/>
                      <a:gd name="connsiteX10" fmla="*/ 54504 w 922883"/>
                      <a:gd name="connsiteY10" fmla="*/ 342046 h 1866176"/>
                      <a:gd name="connsiteX11" fmla="*/ 54504 w 922883"/>
                      <a:gd name="connsiteY11" fmla="*/ 180 h 1866176"/>
                      <a:gd name="connsiteX12" fmla="*/ 76348 w 922883"/>
                      <a:gd name="connsiteY12" fmla="*/ 3514 h 1866176"/>
                      <a:gd name="connsiteX13" fmla="*/ 922883 w 922883"/>
                      <a:gd name="connsiteY13" fmla="*/ 1042177 h 1866176"/>
                      <a:gd name="connsiteX14" fmla="*/ 556504 w 922883"/>
                      <a:gd name="connsiteY14" fmla="*/ 1843847 h 1866176"/>
                      <a:gd name="connsiteX15" fmla="*/ 540297 w 922883"/>
                      <a:gd name="connsiteY15" fmla="*/ 1855664 h 1866176"/>
                      <a:gd name="connsiteX16" fmla="*/ 490522 w 922883"/>
                      <a:gd name="connsiteY16" fmla="*/ 1737913 h 1866176"/>
                      <a:gd name="connsiteX17" fmla="*/ 518834 w 922883"/>
                      <a:gd name="connsiteY17" fmla="*/ 1714266 h 1866176"/>
                      <a:gd name="connsiteX18" fmla="*/ 801956 w 922883"/>
                      <a:gd name="connsiteY18" fmla="*/ 1042177 h 1866176"/>
                      <a:gd name="connsiteX19" fmla="*/ 141992 w 922883"/>
                      <a:gd name="connsiteY19" fmla="*/ 145129 h 1866176"/>
                      <a:gd name="connsiteX20" fmla="*/ 54504 w 922883"/>
                      <a:gd name="connsiteY20" fmla="*/ 122634 h 1866176"/>
                      <a:gd name="connsiteX21" fmla="*/ 54504 w 922883"/>
                      <a:gd name="connsiteY21" fmla="*/ 180 h 1866176"/>
                      <a:gd name="connsiteX0" fmla="*/ 54504 w 922883"/>
                      <a:gd name="connsiteY0" fmla="*/ 342046 h 1862066"/>
                      <a:gd name="connsiteX1" fmla="*/ 139183 w 922883"/>
                      <a:gd name="connsiteY1" fmla="*/ 368332 h 1862066"/>
                      <a:gd name="connsiteX2" fmla="*/ 579428 w 922883"/>
                      <a:gd name="connsiteY2" fmla="*/ 1032508 h 1862066"/>
                      <a:gd name="connsiteX3" fmla="*/ 456323 w 922883"/>
                      <a:gd name="connsiteY3" fmla="*/ 1435527 h 1862066"/>
                      <a:gd name="connsiteX4" fmla="*/ 395450 w 922883"/>
                      <a:gd name="connsiteY4" fmla="*/ 1513000 h 1862066"/>
                      <a:gd name="connsiteX5" fmla="*/ 344773 w 922883"/>
                      <a:gd name="connsiteY5" fmla="*/ 1393114 h 1862066"/>
                      <a:gd name="connsiteX6" fmla="*/ 361621 w 922883"/>
                      <a:gd name="connsiteY6" fmla="*/ 1371672 h 1862066"/>
                      <a:gd name="connsiteX7" fmla="*/ 465221 w 922883"/>
                      <a:gd name="connsiteY7" fmla="*/ 1032508 h 1862066"/>
                      <a:gd name="connsiteX8" fmla="*/ 94728 w 922883"/>
                      <a:gd name="connsiteY8" fmla="*/ 473564 h 1862066"/>
                      <a:gd name="connsiteX9" fmla="*/ 54504 w 922883"/>
                      <a:gd name="connsiteY9" fmla="*/ 461078 h 1862066"/>
                      <a:gd name="connsiteX10" fmla="*/ 54504 w 922883"/>
                      <a:gd name="connsiteY10" fmla="*/ 342046 h 1862066"/>
                      <a:gd name="connsiteX11" fmla="*/ 54504 w 922883"/>
                      <a:gd name="connsiteY11" fmla="*/ 180 h 1862066"/>
                      <a:gd name="connsiteX12" fmla="*/ 76348 w 922883"/>
                      <a:gd name="connsiteY12" fmla="*/ 3514 h 1862066"/>
                      <a:gd name="connsiteX13" fmla="*/ 922883 w 922883"/>
                      <a:gd name="connsiteY13" fmla="*/ 1042177 h 1862066"/>
                      <a:gd name="connsiteX14" fmla="*/ 556504 w 922883"/>
                      <a:gd name="connsiteY14" fmla="*/ 1843847 h 1862066"/>
                      <a:gd name="connsiteX15" fmla="*/ 540297 w 922883"/>
                      <a:gd name="connsiteY15" fmla="*/ 1855664 h 1862066"/>
                      <a:gd name="connsiteX16" fmla="*/ 490522 w 922883"/>
                      <a:gd name="connsiteY16" fmla="*/ 1737913 h 1862066"/>
                      <a:gd name="connsiteX17" fmla="*/ 518834 w 922883"/>
                      <a:gd name="connsiteY17" fmla="*/ 1714266 h 1862066"/>
                      <a:gd name="connsiteX18" fmla="*/ 801956 w 922883"/>
                      <a:gd name="connsiteY18" fmla="*/ 1042177 h 1862066"/>
                      <a:gd name="connsiteX19" fmla="*/ 141992 w 922883"/>
                      <a:gd name="connsiteY19" fmla="*/ 145129 h 1862066"/>
                      <a:gd name="connsiteX20" fmla="*/ 54504 w 922883"/>
                      <a:gd name="connsiteY20" fmla="*/ 122634 h 1862066"/>
                      <a:gd name="connsiteX21" fmla="*/ 54504 w 922883"/>
                      <a:gd name="connsiteY21" fmla="*/ 180 h 1862066"/>
                      <a:gd name="connsiteX0" fmla="*/ 54504 w 922883"/>
                      <a:gd name="connsiteY0" fmla="*/ 342046 h 1862985"/>
                      <a:gd name="connsiteX1" fmla="*/ 139183 w 922883"/>
                      <a:gd name="connsiteY1" fmla="*/ 368332 h 1862985"/>
                      <a:gd name="connsiteX2" fmla="*/ 579428 w 922883"/>
                      <a:gd name="connsiteY2" fmla="*/ 1032508 h 1862985"/>
                      <a:gd name="connsiteX3" fmla="*/ 456323 w 922883"/>
                      <a:gd name="connsiteY3" fmla="*/ 1435527 h 1862985"/>
                      <a:gd name="connsiteX4" fmla="*/ 395450 w 922883"/>
                      <a:gd name="connsiteY4" fmla="*/ 1513000 h 1862985"/>
                      <a:gd name="connsiteX5" fmla="*/ 344773 w 922883"/>
                      <a:gd name="connsiteY5" fmla="*/ 1393114 h 1862985"/>
                      <a:gd name="connsiteX6" fmla="*/ 361621 w 922883"/>
                      <a:gd name="connsiteY6" fmla="*/ 1371672 h 1862985"/>
                      <a:gd name="connsiteX7" fmla="*/ 465221 w 922883"/>
                      <a:gd name="connsiteY7" fmla="*/ 1032508 h 1862985"/>
                      <a:gd name="connsiteX8" fmla="*/ 94728 w 922883"/>
                      <a:gd name="connsiteY8" fmla="*/ 473564 h 1862985"/>
                      <a:gd name="connsiteX9" fmla="*/ 54504 w 922883"/>
                      <a:gd name="connsiteY9" fmla="*/ 461078 h 1862985"/>
                      <a:gd name="connsiteX10" fmla="*/ 54504 w 922883"/>
                      <a:gd name="connsiteY10" fmla="*/ 342046 h 1862985"/>
                      <a:gd name="connsiteX11" fmla="*/ 54504 w 922883"/>
                      <a:gd name="connsiteY11" fmla="*/ 180 h 1862985"/>
                      <a:gd name="connsiteX12" fmla="*/ 76348 w 922883"/>
                      <a:gd name="connsiteY12" fmla="*/ 3514 h 1862985"/>
                      <a:gd name="connsiteX13" fmla="*/ 922883 w 922883"/>
                      <a:gd name="connsiteY13" fmla="*/ 1042177 h 1862985"/>
                      <a:gd name="connsiteX14" fmla="*/ 556504 w 922883"/>
                      <a:gd name="connsiteY14" fmla="*/ 1843847 h 1862985"/>
                      <a:gd name="connsiteX15" fmla="*/ 540297 w 922883"/>
                      <a:gd name="connsiteY15" fmla="*/ 1855664 h 1862985"/>
                      <a:gd name="connsiteX16" fmla="*/ 490522 w 922883"/>
                      <a:gd name="connsiteY16" fmla="*/ 1737913 h 1862985"/>
                      <a:gd name="connsiteX17" fmla="*/ 518834 w 922883"/>
                      <a:gd name="connsiteY17" fmla="*/ 1714266 h 1862985"/>
                      <a:gd name="connsiteX18" fmla="*/ 801956 w 922883"/>
                      <a:gd name="connsiteY18" fmla="*/ 1042177 h 1862985"/>
                      <a:gd name="connsiteX19" fmla="*/ 141992 w 922883"/>
                      <a:gd name="connsiteY19" fmla="*/ 145129 h 1862985"/>
                      <a:gd name="connsiteX20" fmla="*/ 54504 w 922883"/>
                      <a:gd name="connsiteY20" fmla="*/ 122634 h 1862985"/>
                      <a:gd name="connsiteX21" fmla="*/ 54504 w 922883"/>
                      <a:gd name="connsiteY21" fmla="*/ 180 h 1862985"/>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2883" h="1862276">
                        <a:moveTo>
                          <a:pt x="54504" y="342046"/>
                        </a:moveTo>
                        <a:cubicBezTo>
                          <a:pt x="91155" y="346596"/>
                          <a:pt x="110957" y="359570"/>
                          <a:pt x="139183" y="368332"/>
                        </a:cubicBezTo>
                        <a:cubicBezTo>
                          <a:pt x="397896" y="477759"/>
                          <a:pt x="579428" y="733934"/>
                          <a:pt x="579428" y="1032508"/>
                        </a:cubicBezTo>
                        <a:cubicBezTo>
                          <a:pt x="579428" y="1181795"/>
                          <a:pt x="534045" y="1320483"/>
                          <a:pt x="456323" y="1435527"/>
                        </a:cubicBezTo>
                        <a:lnTo>
                          <a:pt x="395450" y="1513000"/>
                        </a:lnTo>
                        <a:cubicBezTo>
                          <a:pt x="355388" y="1544650"/>
                          <a:pt x="258454" y="1498370"/>
                          <a:pt x="344773" y="1393114"/>
                        </a:cubicBezTo>
                        <a:lnTo>
                          <a:pt x="361621" y="1371672"/>
                        </a:lnTo>
                        <a:cubicBezTo>
                          <a:pt x="427029" y="1274856"/>
                          <a:pt x="465221" y="1158142"/>
                          <a:pt x="465221" y="1032508"/>
                        </a:cubicBezTo>
                        <a:cubicBezTo>
                          <a:pt x="465221" y="781240"/>
                          <a:pt x="312451" y="565653"/>
                          <a:pt x="94728" y="473564"/>
                        </a:cubicBezTo>
                        <a:lnTo>
                          <a:pt x="54504" y="461078"/>
                        </a:lnTo>
                        <a:cubicBezTo>
                          <a:pt x="8164" y="446676"/>
                          <a:pt x="12377" y="335385"/>
                          <a:pt x="54504" y="342046"/>
                        </a:cubicBezTo>
                        <a:close/>
                        <a:moveTo>
                          <a:pt x="54504" y="180"/>
                        </a:moveTo>
                        <a:lnTo>
                          <a:pt x="76348" y="3514"/>
                        </a:lnTo>
                        <a:cubicBezTo>
                          <a:pt x="559465" y="102374"/>
                          <a:pt x="922883" y="529835"/>
                          <a:pt x="922883" y="1042177"/>
                        </a:cubicBezTo>
                        <a:cubicBezTo>
                          <a:pt x="922883" y="1362391"/>
                          <a:pt x="780923" y="1649448"/>
                          <a:pt x="556504" y="1843847"/>
                        </a:cubicBezTo>
                        <a:lnTo>
                          <a:pt x="540297" y="1855664"/>
                        </a:lnTo>
                        <a:cubicBezTo>
                          <a:pt x="494216" y="1888026"/>
                          <a:pt x="418648" y="1794013"/>
                          <a:pt x="490522" y="1737913"/>
                        </a:cubicBezTo>
                        <a:lnTo>
                          <a:pt x="518834" y="1714266"/>
                        </a:lnTo>
                        <a:cubicBezTo>
                          <a:pt x="693513" y="1543702"/>
                          <a:pt x="801956" y="1305604"/>
                          <a:pt x="801956" y="1042177"/>
                        </a:cubicBezTo>
                        <a:cubicBezTo>
                          <a:pt x="801956" y="620694"/>
                          <a:pt x="524342" y="264052"/>
                          <a:pt x="141992" y="145129"/>
                        </a:cubicBezTo>
                        <a:lnTo>
                          <a:pt x="54504" y="122634"/>
                        </a:lnTo>
                        <a:cubicBezTo>
                          <a:pt x="-19218" y="117622"/>
                          <a:pt x="-17112" y="-5339"/>
                          <a:pt x="54504" y="1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306" name="Group 740"/>
                <p:cNvGrpSpPr/>
                <p:nvPr/>
              </p:nvGrpSpPr>
              <p:grpSpPr>
                <a:xfrm>
                  <a:off x="10167384" y="3879495"/>
                  <a:ext cx="275493" cy="556855"/>
                  <a:chOff x="6247444" y="3868815"/>
                  <a:chExt cx="1272282" cy="2571666"/>
                </a:xfrm>
                <a:grpFill/>
              </p:grpSpPr>
              <p:sp>
                <p:nvSpPr>
                  <p:cNvPr id="307" name="Oval 741"/>
                  <p:cNvSpPr/>
                  <p:nvPr/>
                </p:nvSpPr>
                <p:spPr>
                  <a:xfrm>
                    <a:off x="6648922" y="3868815"/>
                    <a:ext cx="477260" cy="4772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nvGrpSpPr>
                  <p:cNvPr id="308" name="Group 742"/>
                  <p:cNvGrpSpPr/>
                  <p:nvPr/>
                </p:nvGrpSpPr>
                <p:grpSpPr>
                  <a:xfrm>
                    <a:off x="6247444" y="4105086"/>
                    <a:ext cx="1272282" cy="2335395"/>
                    <a:chOff x="6247444" y="4105086"/>
                    <a:chExt cx="1272282" cy="2335395"/>
                  </a:xfrm>
                  <a:grpFill/>
                </p:grpSpPr>
                <p:sp>
                  <p:nvSpPr>
                    <p:cNvPr id="309" name="Rectangle 4"/>
                    <p:cNvSpPr/>
                    <p:nvPr/>
                  </p:nvSpPr>
                  <p:spPr>
                    <a:xfrm rot="11702868">
                      <a:off x="6452017" y="4109326"/>
                      <a:ext cx="295928" cy="2331155"/>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310" name="Rectangle 4"/>
                    <p:cNvSpPr/>
                    <p:nvPr/>
                  </p:nvSpPr>
                  <p:spPr>
                    <a:xfrm rot="9900000">
                      <a:off x="7035477" y="4105086"/>
                      <a:ext cx="288741" cy="2331720"/>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311" name="Rectangle 4"/>
                    <p:cNvSpPr/>
                    <p:nvPr/>
                  </p:nvSpPr>
                  <p:spPr>
                    <a:xfrm rot="3000000">
                      <a:off x="6753228" y="5210348"/>
                      <a:ext cx="164592" cy="1176159"/>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312" name="Rectangle 4"/>
                    <p:cNvSpPr/>
                    <p:nvPr/>
                  </p:nvSpPr>
                  <p:spPr>
                    <a:xfrm rot="7800000">
                      <a:off x="6849351" y="5199533"/>
                      <a:ext cx="164592" cy="1176159"/>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grpSp>
          <p:grpSp>
            <p:nvGrpSpPr>
              <p:cNvPr id="250" name="Group 596"/>
              <p:cNvGrpSpPr/>
              <p:nvPr/>
            </p:nvGrpSpPr>
            <p:grpSpPr>
              <a:xfrm flipH="1">
                <a:off x="3803080" y="1924650"/>
                <a:ext cx="386947" cy="508216"/>
                <a:chOff x="10013093" y="3680995"/>
                <a:chExt cx="575117" cy="755355"/>
              </a:xfrm>
              <a:solidFill>
                <a:schemeClr val="tx1">
                  <a:lumMod val="50000"/>
                  <a:lumOff val="50000"/>
                </a:schemeClr>
              </a:solidFill>
            </p:grpSpPr>
            <p:grpSp>
              <p:nvGrpSpPr>
                <p:cNvPr id="295" name="Group 729"/>
                <p:cNvGrpSpPr/>
                <p:nvPr/>
              </p:nvGrpSpPr>
              <p:grpSpPr>
                <a:xfrm>
                  <a:off x="10013093" y="3680995"/>
                  <a:ext cx="575117" cy="456762"/>
                  <a:chOff x="5388794" y="3074229"/>
                  <a:chExt cx="465561" cy="369751"/>
                </a:xfrm>
                <a:grpFill/>
              </p:grpSpPr>
              <p:sp>
                <p:nvSpPr>
                  <p:cNvPr id="303" name="Rectangle 15"/>
                  <p:cNvSpPr/>
                  <p:nvPr/>
                </p:nvSpPr>
                <p:spPr>
                  <a:xfrm>
                    <a:off x="5671118" y="3074229"/>
                    <a:ext cx="183237" cy="369751"/>
                  </a:xfrm>
                  <a:custGeom>
                    <a:avLst/>
                    <a:gdLst>
                      <a:gd name="connsiteX0" fmla="*/ 26212 w 894591"/>
                      <a:gd name="connsiteY0" fmla="*/ 341866 h 1855484"/>
                      <a:gd name="connsiteX1" fmla="*/ 110891 w 894591"/>
                      <a:gd name="connsiteY1" fmla="*/ 368152 h 1855484"/>
                      <a:gd name="connsiteX2" fmla="*/ 551136 w 894591"/>
                      <a:gd name="connsiteY2" fmla="*/ 1032328 h 1855484"/>
                      <a:gd name="connsiteX3" fmla="*/ 428031 w 894591"/>
                      <a:gd name="connsiteY3" fmla="*/ 1435347 h 1855484"/>
                      <a:gd name="connsiteX4" fmla="*/ 367158 w 894591"/>
                      <a:gd name="connsiteY4" fmla="*/ 1512820 h 1855484"/>
                      <a:gd name="connsiteX5" fmla="*/ 316481 w 894591"/>
                      <a:gd name="connsiteY5" fmla="*/ 1392934 h 1855484"/>
                      <a:gd name="connsiteX6" fmla="*/ 333329 w 894591"/>
                      <a:gd name="connsiteY6" fmla="*/ 1371492 h 1855484"/>
                      <a:gd name="connsiteX7" fmla="*/ 436929 w 894591"/>
                      <a:gd name="connsiteY7" fmla="*/ 1032328 h 1855484"/>
                      <a:gd name="connsiteX8" fmla="*/ 66436 w 894591"/>
                      <a:gd name="connsiteY8" fmla="*/ 473384 h 1855484"/>
                      <a:gd name="connsiteX9" fmla="*/ 26212 w 894591"/>
                      <a:gd name="connsiteY9" fmla="*/ 460898 h 1855484"/>
                      <a:gd name="connsiteX10" fmla="*/ 26212 w 894591"/>
                      <a:gd name="connsiteY10" fmla="*/ 341866 h 1855484"/>
                      <a:gd name="connsiteX11" fmla="*/ 26212 w 894591"/>
                      <a:gd name="connsiteY11" fmla="*/ 0 h 1855484"/>
                      <a:gd name="connsiteX12" fmla="*/ 48056 w 894591"/>
                      <a:gd name="connsiteY12" fmla="*/ 3334 h 1855484"/>
                      <a:gd name="connsiteX13" fmla="*/ 894591 w 894591"/>
                      <a:gd name="connsiteY13" fmla="*/ 1041997 h 1855484"/>
                      <a:gd name="connsiteX14" fmla="*/ 528212 w 894591"/>
                      <a:gd name="connsiteY14" fmla="*/ 1843667 h 1855484"/>
                      <a:gd name="connsiteX15" fmla="*/ 512005 w 894591"/>
                      <a:gd name="connsiteY15" fmla="*/ 1855484 h 1855484"/>
                      <a:gd name="connsiteX16" fmla="*/ 462230 w 894591"/>
                      <a:gd name="connsiteY16" fmla="*/ 1737733 h 1855484"/>
                      <a:gd name="connsiteX17" fmla="*/ 490542 w 894591"/>
                      <a:gd name="connsiteY17" fmla="*/ 1714086 h 1855484"/>
                      <a:gd name="connsiteX18" fmla="*/ 773664 w 894591"/>
                      <a:gd name="connsiteY18" fmla="*/ 1041997 h 1855484"/>
                      <a:gd name="connsiteX19" fmla="*/ 113700 w 894591"/>
                      <a:gd name="connsiteY19" fmla="*/ 144949 h 1855484"/>
                      <a:gd name="connsiteX20" fmla="*/ 26212 w 894591"/>
                      <a:gd name="connsiteY20" fmla="*/ 122454 h 1855484"/>
                      <a:gd name="connsiteX21" fmla="*/ 26212 w 894591"/>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65393"/>
                      <a:gd name="connsiteX1" fmla="*/ 139183 w 922883"/>
                      <a:gd name="connsiteY1" fmla="*/ 368332 h 1865393"/>
                      <a:gd name="connsiteX2" fmla="*/ 579428 w 922883"/>
                      <a:gd name="connsiteY2" fmla="*/ 1032508 h 1865393"/>
                      <a:gd name="connsiteX3" fmla="*/ 456323 w 922883"/>
                      <a:gd name="connsiteY3" fmla="*/ 1435527 h 1865393"/>
                      <a:gd name="connsiteX4" fmla="*/ 395450 w 922883"/>
                      <a:gd name="connsiteY4" fmla="*/ 1513000 h 1865393"/>
                      <a:gd name="connsiteX5" fmla="*/ 344773 w 922883"/>
                      <a:gd name="connsiteY5" fmla="*/ 1393114 h 1865393"/>
                      <a:gd name="connsiteX6" fmla="*/ 361621 w 922883"/>
                      <a:gd name="connsiteY6" fmla="*/ 1371672 h 1865393"/>
                      <a:gd name="connsiteX7" fmla="*/ 465221 w 922883"/>
                      <a:gd name="connsiteY7" fmla="*/ 1032508 h 1865393"/>
                      <a:gd name="connsiteX8" fmla="*/ 94728 w 922883"/>
                      <a:gd name="connsiteY8" fmla="*/ 473564 h 1865393"/>
                      <a:gd name="connsiteX9" fmla="*/ 54504 w 922883"/>
                      <a:gd name="connsiteY9" fmla="*/ 461078 h 1865393"/>
                      <a:gd name="connsiteX10" fmla="*/ 54504 w 922883"/>
                      <a:gd name="connsiteY10" fmla="*/ 342046 h 1865393"/>
                      <a:gd name="connsiteX11" fmla="*/ 54504 w 922883"/>
                      <a:gd name="connsiteY11" fmla="*/ 180 h 1865393"/>
                      <a:gd name="connsiteX12" fmla="*/ 76348 w 922883"/>
                      <a:gd name="connsiteY12" fmla="*/ 3514 h 1865393"/>
                      <a:gd name="connsiteX13" fmla="*/ 922883 w 922883"/>
                      <a:gd name="connsiteY13" fmla="*/ 1042177 h 1865393"/>
                      <a:gd name="connsiteX14" fmla="*/ 556504 w 922883"/>
                      <a:gd name="connsiteY14" fmla="*/ 1843847 h 1865393"/>
                      <a:gd name="connsiteX15" fmla="*/ 540297 w 922883"/>
                      <a:gd name="connsiteY15" fmla="*/ 1855664 h 1865393"/>
                      <a:gd name="connsiteX16" fmla="*/ 490522 w 922883"/>
                      <a:gd name="connsiteY16" fmla="*/ 1737913 h 1865393"/>
                      <a:gd name="connsiteX17" fmla="*/ 518834 w 922883"/>
                      <a:gd name="connsiteY17" fmla="*/ 1714266 h 1865393"/>
                      <a:gd name="connsiteX18" fmla="*/ 801956 w 922883"/>
                      <a:gd name="connsiteY18" fmla="*/ 1042177 h 1865393"/>
                      <a:gd name="connsiteX19" fmla="*/ 141992 w 922883"/>
                      <a:gd name="connsiteY19" fmla="*/ 145129 h 1865393"/>
                      <a:gd name="connsiteX20" fmla="*/ 54504 w 922883"/>
                      <a:gd name="connsiteY20" fmla="*/ 122634 h 1865393"/>
                      <a:gd name="connsiteX21" fmla="*/ 54504 w 922883"/>
                      <a:gd name="connsiteY21" fmla="*/ 180 h 1865393"/>
                      <a:gd name="connsiteX0" fmla="*/ 54504 w 922883"/>
                      <a:gd name="connsiteY0" fmla="*/ 342046 h 1866176"/>
                      <a:gd name="connsiteX1" fmla="*/ 139183 w 922883"/>
                      <a:gd name="connsiteY1" fmla="*/ 368332 h 1866176"/>
                      <a:gd name="connsiteX2" fmla="*/ 579428 w 922883"/>
                      <a:gd name="connsiteY2" fmla="*/ 1032508 h 1866176"/>
                      <a:gd name="connsiteX3" fmla="*/ 456323 w 922883"/>
                      <a:gd name="connsiteY3" fmla="*/ 1435527 h 1866176"/>
                      <a:gd name="connsiteX4" fmla="*/ 395450 w 922883"/>
                      <a:gd name="connsiteY4" fmla="*/ 1513000 h 1866176"/>
                      <a:gd name="connsiteX5" fmla="*/ 344773 w 922883"/>
                      <a:gd name="connsiteY5" fmla="*/ 1393114 h 1866176"/>
                      <a:gd name="connsiteX6" fmla="*/ 361621 w 922883"/>
                      <a:gd name="connsiteY6" fmla="*/ 1371672 h 1866176"/>
                      <a:gd name="connsiteX7" fmla="*/ 465221 w 922883"/>
                      <a:gd name="connsiteY7" fmla="*/ 1032508 h 1866176"/>
                      <a:gd name="connsiteX8" fmla="*/ 94728 w 922883"/>
                      <a:gd name="connsiteY8" fmla="*/ 473564 h 1866176"/>
                      <a:gd name="connsiteX9" fmla="*/ 54504 w 922883"/>
                      <a:gd name="connsiteY9" fmla="*/ 461078 h 1866176"/>
                      <a:gd name="connsiteX10" fmla="*/ 54504 w 922883"/>
                      <a:gd name="connsiteY10" fmla="*/ 342046 h 1866176"/>
                      <a:gd name="connsiteX11" fmla="*/ 54504 w 922883"/>
                      <a:gd name="connsiteY11" fmla="*/ 180 h 1866176"/>
                      <a:gd name="connsiteX12" fmla="*/ 76348 w 922883"/>
                      <a:gd name="connsiteY12" fmla="*/ 3514 h 1866176"/>
                      <a:gd name="connsiteX13" fmla="*/ 922883 w 922883"/>
                      <a:gd name="connsiteY13" fmla="*/ 1042177 h 1866176"/>
                      <a:gd name="connsiteX14" fmla="*/ 556504 w 922883"/>
                      <a:gd name="connsiteY14" fmla="*/ 1843847 h 1866176"/>
                      <a:gd name="connsiteX15" fmla="*/ 540297 w 922883"/>
                      <a:gd name="connsiteY15" fmla="*/ 1855664 h 1866176"/>
                      <a:gd name="connsiteX16" fmla="*/ 490522 w 922883"/>
                      <a:gd name="connsiteY16" fmla="*/ 1737913 h 1866176"/>
                      <a:gd name="connsiteX17" fmla="*/ 518834 w 922883"/>
                      <a:gd name="connsiteY17" fmla="*/ 1714266 h 1866176"/>
                      <a:gd name="connsiteX18" fmla="*/ 801956 w 922883"/>
                      <a:gd name="connsiteY18" fmla="*/ 1042177 h 1866176"/>
                      <a:gd name="connsiteX19" fmla="*/ 141992 w 922883"/>
                      <a:gd name="connsiteY19" fmla="*/ 145129 h 1866176"/>
                      <a:gd name="connsiteX20" fmla="*/ 54504 w 922883"/>
                      <a:gd name="connsiteY20" fmla="*/ 122634 h 1866176"/>
                      <a:gd name="connsiteX21" fmla="*/ 54504 w 922883"/>
                      <a:gd name="connsiteY21" fmla="*/ 180 h 1866176"/>
                      <a:gd name="connsiteX0" fmla="*/ 54504 w 922883"/>
                      <a:gd name="connsiteY0" fmla="*/ 342046 h 1862066"/>
                      <a:gd name="connsiteX1" fmla="*/ 139183 w 922883"/>
                      <a:gd name="connsiteY1" fmla="*/ 368332 h 1862066"/>
                      <a:gd name="connsiteX2" fmla="*/ 579428 w 922883"/>
                      <a:gd name="connsiteY2" fmla="*/ 1032508 h 1862066"/>
                      <a:gd name="connsiteX3" fmla="*/ 456323 w 922883"/>
                      <a:gd name="connsiteY3" fmla="*/ 1435527 h 1862066"/>
                      <a:gd name="connsiteX4" fmla="*/ 395450 w 922883"/>
                      <a:gd name="connsiteY4" fmla="*/ 1513000 h 1862066"/>
                      <a:gd name="connsiteX5" fmla="*/ 344773 w 922883"/>
                      <a:gd name="connsiteY5" fmla="*/ 1393114 h 1862066"/>
                      <a:gd name="connsiteX6" fmla="*/ 361621 w 922883"/>
                      <a:gd name="connsiteY6" fmla="*/ 1371672 h 1862066"/>
                      <a:gd name="connsiteX7" fmla="*/ 465221 w 922883"/>
                      <a:gd name="connsiteY7" fmla="*/ 1032508 h 1862066"/>
                      <a:gd name="connsiteX8" fmla="*/ 94728 w 922883"/>
                      <a:gd name="connsiteY8" fmla="*/ 473564 h 1862066"/>
                      <a:gd name="connsiteX9" fmla="*/ 54504 w 922883"/>
                      <a:gd name="connsiteY9" fmla="*/ 461078 h 1862066"/>
                      <a:gd name="connsiteX10" fmla="*/ 54504 w 922883"/>
                      <a:gd name="connsiteY10" fmla="*/ 342046 h 1862066"/>
                      <a:gd name="connsiteX11" fmla="*/ 54504 w 922883"/>
                      <a:gd name="connsiteY11" fmla="*/ 180 h 1862066"/>
                      <a:gd name="connsiteX12" fmla="*/ 76348 w 922883"/>
                      <a:gd name="connsiteY12" fmla="*/ 3514 h 1862066"/>
                      <a:gd name="connsiteX13" fmla="*/ 922883 w 922883"/>
                      <a:gd name="connsiteY13" fmla="*/ 1042177 h 1862066"/>
                      <a:gd name="connsiteX14" fmla="*/ 556504 w 922883"/>
                      <a:gd name="connsiteY14" fmla="*/ 1843847 h 1862066"/>
                      <a:gd name="connsiteX15" fmla="*/ 540297 w 922883"/>
                      <a:gd name="connsiteY15" fmla="*/ 1855664 h 1862066"/>
                      <a:gd name="connsiteX16" fmla="*/ 490522 w 922883"/>
                      <a:gd name="connsiteY16" fmla="*/ 1737913 h 1862066"/>
                      <a:gd name="connsiteX17" fmla="*/ 518834 w 922883"/>
                      <a:gd name="connsiteY17" fmla="*/ 1714266 h 1862066"/>
                      <a:gd name="connsiteX18" fmla="*/ 801956 w 922883"/>
                      <a:gd name="connsiteY18" fmla="*/ 1042177 h 1862066"/>
                      <a:gd name="connsiteX19" fmla="*/ 141992 w 922883"/>
                      <a:gd name="connsiteY19" fmla="*/ 145129 h 1862066"/>
                      <a:gd name="connsiteX20" fmla="*/ 54504 w 922883"/>
                      <a:gd name="connsiteY20" fmla="*/ 122634 h 1862066"/>
                      <a:gd name="connsiteX21" fmla="*/ 54504 w 922883"/>
                      <a:gd name="connsiteY21" fmla="*/ 180 h 1862066"/>
                      <a:gd name="connsiteX0" fmla="*/ 54504 w 922883"/>
                      <a:gd name="connsiteY0" fmla="*/ 342046 h 1862985"/>
                      <a:gd name="connsiteX1" fmla="*/ 139183 w 922883"/>
                      <a:gd name="connsiteY1" fmla="*/ 368332 h 1862985"/>
                      <a:gd name="connsiteX2" fmla="*/ 579428 w 922883"/>
                      <a:gd name="connsiteY2" fmla="*/ 1032508 h 1862985"/>
                      <a:gd name="connsiteX3" fmla="*/ 456323 w 922883"/>
                      <a:gd name="connsiteY3" fmla="*/ 1435527 h 1862985"/>
                      <a:gd name="connsiteX4" fmla="*/ 395450 w 922883"/>
                      <a:gd name="connsiteY4" fmla="*/ 1513000 h 1862985"/>
                      <a:gd name="connsiteX5" fmla="*/ 344773 w 922883"/>
                      <a:gd name="connsiteY5" fmla="*/ 1393114 h 1862985"/>
                      <a:gd name="connsiteX6" fmla="*/ 361621 w 922883"/>
                      <a:gd name="connsiteY6" fmla="*/ 1371672 h 1862985"/>
                      <a:gd name="connsiteX7" fmla="*/ 465221 w 922883"/>
                      <a:gd name="connsiteY7" fmla="*/ 1032508 h 1862985"/>
                      <a:gd name="connsiteX8" fmla="*/ 94728 w 922883"/>
                      <a:gd name="connsiteY8" fmla="*/ 473564 h 1862985"/>
                      <a:gd name="connsiteX9" fmla="*/ 54504 w 922883"/>
                      <a:gd name="connsiteY9" fmla="*/ 461078 h 1862985"/>
                      <a:gd name="connsiteX10" fmla="*/ 54504 w 922883"/>
                      <a:gd name="connsiteY10" fmla="*/ 342046 h 1862985"/>
                      <a:gd name="connsiteX11" fmla="*/ 54504 w 922883"/>
                      <a:gd name="connsiteY11" fmla="*/ 180 h 1862985"/>
                      <a:gd name="connsiteX12" fmla="*/ 76348 w 922883"/>
                      <a:gd name="connsiteY12" fmla="*/ 3514 h 1862985"/>
                      <a:gd name="connsiteX13" fmla="*/ 922883 w 922883"/>
                      <a:gd name="connsiteY13" fmla="*/ 1042177 h 1862985"/>
                      <a:gd name="connsiteX14" fmla="*/ 556504 w 922883"/>
                      <a:gd name="connsiteY14" fmla="*/ 1843847 h 1862985"/>
                      <a:gd name="connsiteX15" fmla="*/ 540297 w 922883"/>
                      <a:gd name="connsiteY15" fmla="*/ 1855664 h 1862985"/>
                      <a:gd name="connsiteX16" fmla="*/ 490522 w 922883"/>
                      <a:gd name="connsiteY16" fmla="*/ 1737913 h 1862985"/>
                      <a:gd name="connsiteX17" fmla="*/ 518834 w 922883"/>
                      <a:gd name="connsiteY17" fmla="*/ 1714266 h 1862985"/>
                      <a:gd name="connsiteX18" fmla="*/ 801956 w 922883"/>
                      <a:gd name="connsiteY18" fmla="*/ 1042177 h 1862985"/>
                      <a:gd name="connsiteX19" fmla="*/ 141992 w 922883"/>
                      <a:gd name="connsiteY19" fmla="*/ 145129 h 1862985"/>
                      <a:gd name="connsiteX20" fmla="*/ 54504 w 922883"/>
                      <a:gd name="connsiteY20" fmla="*/ 122634 h 1862985"/>
                      <a:gd name="connsiteX21" fmla="*/ 54504 w 922883"/>
                      <a:gd name="connsiteY21" fmla="*/ 180 h 1862985"/>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2883" h="1862276">
                        <a:moveTo>
                          <a:pt x="54504" y="342046"/>
                        </a:moveTo>
                        <a:cubicBezTo>
                          <a:pt x="91155" y="346596"/>
                          <a:pt x="110957" y="359570"/>
                          <a:pt x="139183" y="368332"/>
                        </a:cubicBezTo>
                        <a:cubicBezTo>
                          <a:pt x="397896" y="477759"/>
                          <a:pt x="579428" y="733934"/>
                          <a:pt x="579428" y="1032508"/>
                        </a:cubicBezTo>
                        <a:cubicBezTo>
                          <a:pt x="579428" y="1181795"/>
                          <a:pt x="534045" y="1320483"/>
                          <a:pt x="456323" y="1435527"/>
                        </a:cubicBezTo>
                        <a:lnTo>
                          <a:pt x="395450" y="1513000"/>
                        </a:lnTo>
                        <a:cubicBezTo>
                          <a:pt x="355388" y="1544650"/>
                          <a:pt x="258454" y="1498370"/>
                          <a:pt x="344773" y="1393114"/>
                        </a:cubicBezTo>
                        <a:lnTo>
                          <a:pt x="361621" y="1371672"/>
                        </a:lnTo>
                        <a:cubicBezTo>
                          <a:pt x="427029" y="1274856"/>
                          <a:pt x="465221" y="1158142"/>
                          <a:pt x="465221" y="1032508"/>
                        </a:cubicBezTo>
                        <a:cubicBezTo>
                          <a:pt x="465221" y="781240"/>
                          <a:pt x="312451" y="565653"/>
                          <a:pt x="94728" y="473564"/>
                        </a:cubicBezTo>
                        <a:lnTo>
                          <a:pt x="54504" y="461078"/>
                        </a:lnTo>
                        <a:cubicBezTo>
                          <a:pt x="8164" y="446676"/>
                          <a:pt x="12377" y="335385"/>
                          <a:pt x="54504" y="342046"/>
                        </a:cubicBezTo>
                        <a:close/>
                        <a:moveTo>
                          <a:pt x="54504" y="180"/>
                        </a:moveTo>
                        <a:lnTo>
                          <a:pt x="76348" y="3514"/>
                        </a:lnTo>
                        <a:cubicBezTo>
                          <a:pt x="559465" y="102374"/>
                          <a:pt x="922883" y="529835"/>
                          <a:pt x="922883" y="1042177"/>
                        </a:cubicBezTo>
                        <a:cubicBezTo>
                          <a:pt x="922883" y="1362391"/>
                          <a:pt x="780923" y="1649448"/>
                          <a:pt x="556504" y="1843847"/>
                        </a:cubicBezTo>
                        <a:lnTo>
                          <a:pt x="540297" y="1855664"/>
                        </a:lnTo>
                        <a:cubicBezTo>
                          <a:pt x="494216" y="1888026"/>
                          <a:pt x="418648" y="1794013"/>
                          <a:pt x="490522" y="1737913"/>
                        </a:cubicBezTo>
                        <a:lnTo>
                          <a:pt x="518834" y="1714266"/>
                        </a:lnTo>
                        <a:cubicBezTo>
                          <a:pt x="693513" y="1543702"/>
                          <a:pt x="801956" y="1305604"/>
                          <a:pt x="801956" y="1042177"/>
                        </a:cubicBezTo>
                        <a:cubicBezTo>
                          <a:pt x="801956" y="620694"/>
                          <a:pt x="524342" y="264052"/>
                          <a:pt x="141992" y="145129"/>
                        </a:cubicBezTo>
                        <a:lnTo>
                          <a:pt x="54504" y="122634"/>
                        </a:lnTo>
                        <a:cubicBezTo>
                          <a:pt x="-19218" y="117622"/>
                          <a:pt x="-17112" y="-5339"/>
                          <a:pt x="54504" y="1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304" name="Rectangle 15"/>
                  <p:cNvSpPr/>
                  <p:nvPr/>
                </p:nvSpPr>
                <p:spPr>
                  <a:xfrm flipH="1">
                    <a:off x="5388794" y="3074229"/>
                    <a:ext cx="183666" cy="369751"/>
                  </a:xfrm>
                  <a:custGeom>
                    <a:avLst/>
                    <a:gdLst>
                      <a:gd name="connsiteX0" fmla="*/ 26212 w 894591"/>
                      <a:gd name="connsiteY0" fmla="*/ 341866 h 1855484"/>
                      <a:gd name="connsiteX1" fmla="*/ 110891 w 894591"/>
                      <a:gd name="connsiteY1" fmla="*/ 368152 h 1855484"/>
                      <a:gd name="connsiteX2" fmla="*/ 551136 w 894591"/>
                      <a:gd name="connsiteY2" fmla="*/ 1032328 h 1855484"/>
                      <a:gd name="connsiteX3" fmla="*/ 428031 w 894591"/>
                      <a:gd name="connsiteY3" fmla="*/ 1435347 h 1855484"/>
                      <a:gd name="connsiteX4" fmla="*/ 367158 w 894591"/>
                      <a:gd name="connsiteY4" fmla="*/ 1512820 h 1855484"/>
                      <a:gd name="connsiteX5" fmla="*/ 316481 w 894591"/>
                      <a:gd name="connsiteY5" fmla="*/ 1392934 h 1855484"/>
                      <a:gd name="connsiteX6" fmla="*/ 333329 w 894591"/>
                      <a:gd name="connsiteY6" fmla="*/ 1371492 h 1855484"/>
                      <a:gd name="connsiteX7" fmla="*/ 436929 w 894591"/>
                      <a:gd name="connsiteY7" fmla="*/ 1032328 h 1855484"/>
                      <a:gd name="connsiteX8" fmla="*/ 66436 w 894591"/>
                      <a:gd name="connsiteY8" fmla="*/ 473384 h 1855484"/>
                      <a:gd name="connsiteX9" fmla="*/ 26212 w 894591"/>
                      <a:gd name="connsiteY9" fmla="*/ 460898 h 1855484"/>
                      <a:gd name="connsiteX10" fmla="*/ 26212 w 894591"/>
                      <a:gd name="connsiteY10" fmla="*/ 341866 h 1855484"/>
                      <a:gd name="connsiteX11" fmla="*/ 26212 w 894591"/>
                      <a:gd name="connsiteY11" fmla="*/ 0 h 1855484"/>
                      <a:gd name="connsiteX12" fmla="*/ 48056 w 894591"/>
                      <a:gd name="connsiteY12" fmla="*/ 3334 h 1855484"/>
                      <a:gd name="connsiteX13" fmla="*/ 894591 w 894591"/>
                      <a:gd name="connsiteY13" fmla="*/ 1041997 h 1855484"/>
                      <a:gd name="connsiteX14" fmla="*/ 528212 w 894591"/>
                      <a:gd name="connsiteY14" fmla="*/ 1843667 h 1855484"/>
                      <a:gd name="connsiteX15" fmla="*/ 512005 w 894591"/>
                      <a:gd name="connsiteY15" fmla="*/ 1855484 h 1855484"/>
                      <a:gd name="connsiteX16" fmla="*/ 462230 w 894591"/>
                      <a:gd name="connsiteY16" fmla="*/ 1737733 h 1855484"/>
                      <a:gd name="connsiteX17" fmla="*/ 490542 w 894591"/>
                      <a:gd name="connsiteY17" fmla="*/ 1714086 h 1855484"/>
                      <a:gd name="connsiteX18" fmla="*/ 773664 w 894591"/>
                      <a:gd name="connsiteY18" fmla="*/ 1041997 h 1855484"/>
                      <a:gd name="connsiteX19" fmla="*/ 113700 w 894591"/>
                      <a:gd name="connsiteY19" fmla="*/ 144949 h 1855484"/>
                      <a:gd name="connsiteX20" fmla="*/ 26212 w 894591"/>
                      <a:gd name="connsiteY20" fmla="*/ 122454 h 1855484"/>
                      <a:gd name="connsiteX21" fmla="*/ 26212 w 894591"/>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65393"/>
                      <a:gd name="connsiteX1" fmla="*/ 139183 w 922883"/>
                      <a:gd name="connsiteY1" fmla="*/ 368332 h 1865393"/>
                      <a:gd name="connsiteX2" fmla="*/ 579428 w 922883"/>
                      <a:gd name="connsiteY2" fmla="*/ 1032508 h 1865393"/>
                      <a:gd name="connsiteX3" fmla="*/ 456323 w 922883"/>
                      <a:gd name="connsiteY3" fmla="*/ 1435527 h 1865393"/>
                      <a:gd name="connsiteX4" fmla="*/ 395450 w 922883"/>
                      <a:gd name="connsiteY4" fmla="*/ 1513000 h 1865393"/>
                      <a:gd name="connsiteX5" fmla="*/ 344773 w 922883"/>
                      <a:gd name="connsiteY5" fmla="*/ 1393114 h 1865393"/>
                      <a:gd name="connsiteX6" fmla="*/ 361621 w 922883"/>
                      <a:gd name="connsiteY6" fmla="*/ 1371672 h 1865393"/>
                      <a:gd name="connsiteX7" fmla="*/ 465221 w 922883"/>
                      <a:gd name="connsiteY7" fmla="*/ 1032508 h 1865393"/>
                      <a:gd name="connsiteX8" fmla="*/ 94728 w 922883"/>
                      <a:gd name="connsiteY8" fmla="*/ 473564 h 1865393"/>
                      <a:gd name="connsiteX9" fmla="*/ 54504 w 922883"/>
                      <a:gd name="connsiteY9" fmla="*/ 461078 h 1865393"/>
                      <a:gd name="connsiteX10" fmla="*/ 54504 w 922883"/>
                      <a:gd name="connsiteY10" fmla="*/ 342046 h 1865393"/>
                      <a:gd name="connsiteX11" fmla="*/ 54504 w 922883"/>
                      <a:gd name="connsiteY11" fmla="*/ 180 h 1865393"/>
                      <a:gd name="connsiteX12" fmla="*/ 76348 w 922883"/>
                      <a:gd name="connsiteY12" fmla="*/ 3514 h 1865393"/>
                      <a:gd name="connsiteX13" fmla="*/ 922883 w 922883"/>
                      <a:gd name="connsiteY13" fmla="*/ 1042177 h 1865393"/>
                      <a:gd name="connsiteX14" fmla="*/ 556504 w 922883"/>
                      <a:gd name="connsiteY14" fmla="*/ 1843847 h 1865393"/>
                      <a:gd name="connsiteX15" fmla="*/ 540297 w 922883"/>
                      <a:gd name="connsiteY15" fmla="*/ 1855664 h 1865393"/>
                      <a:gd name="connsiteX16" fmla="*/ 490522 w 922883"/>
                      <a:gd name="connsiteY16" fmla="*/ 1737913 h 1865393"/>
                      <a:gd name="connsiteX17" fmla="*/ 518834 w 922883"/>
                      <a:gd name="connsiteY17" fmla="*/ 1714266 h 1865393"/>
                      <a:gd name="connsiteX18" fmla="*/ 801956 w 922883"/>
                      <a:gd name="connsiteY18" fmla="*/ 1042177 h 1865393"/>
                      <a:gd name="connsiteX19" fmla="*/ 141992 w 922883"/>
                      <a:gd name="connsiteY19" fmla="*/ 145129 h 1865393"/>
                      <a:gd name="connsiteX20" fmla="*/ 54504 w 922883"/>
                      <a:gd name="connsiteY20" fmla="*/ 122634 h 1865393"/>
                      <a:gd name="connsiteX21" fmla="*/ 54504 w 922883"/>
                      <a:gd name="connsiteY21" fmla="*/ 180 h 1865393"/>
                      <a:gd name="connsiteX0" fmla="*/ 54504 w 922883"/>
                      <a:gd name="connsiteY0" fmla="*/ 342046 h 1866176"/>
                      <a:gd name="connsiteX1" fmla="*/ 139183 w 922883"/>
                      <a:gd name="connsiteY1" fmla="*/ 368332 h 1866176"/>
                      <a:gd name="connsiteX2" fmla="*/ 579428 w 922883"/>
                      <a:gd name="connsiteY2" fmla="*/ 1032508 h 1866176"/>
                      <a:gd name="connsiteX3" fmla="*/ 456323 w 922883"/>
                      <a:gd name="connsiteY3" fmla="*/ 1435527 h 1866176"/>
                      <a:gd name="connsiteX4" fmla="*/ 395450 w 922883"/>
                      <a:gd name="connsiteY4" fmla="*/ 1513000 h 1866176"/>
                      <a:gd name="connsiteX5" fmla="*/ 344773 w 922883"/>
                      <a:gd name="connsiteY5" fmla="*/ 1393114 h 1866176"/>
                      <a:gd name="connsiteX6" fmla="*/ 361621 w 922883"/>
                      <a:gd name="connsiteY6" fmla="*/ 1371672 h 1866176"/>
                      <a:gd name="connsiteX7" fmla="*/ 465221 w 922883"/>
                      <a:gd name="connsiteY7" fmla="*/ 1032508 h 1866176"/>
                      <a:gd name="connsiteX8" fmla="*/ 94728 w 922883"/>
                      <a:gd name="connsiteY8" fmla="*/ 473564 h 1866176"/>
                      <a:gd name="connsiteX9" fmla="*/ 54504 w 922883"/>
                      <a:gd name="connsiteY9" fmla="*/ 461078 h 1866176"/>
                      <a:gd name="connsiteX10" fmla="*/ 54504 w 922883"/>
                      <a:gd name="connsiteY10" fmla="*/ 342046 h 1866176"/>
                      <a:gd name="connsiteX11" fmla="*/ 54504 w 922883"/>
                      <a:gd name="connsiteY11" fmla="*/ 180 h 1866176"/>
                      <a:gd name="connsiteX12" fmla="*/ 76348 w 922883"/>
                      <a:gd name="connsiteY12" fmla="*/ 3514 h 1866176"/>
                      <a:gd name="connsiteX13" fmla="*/ 922883 w 922883"/>
                      <a:gd name="connsiteY13" fmla="*/ 1042177 h 1866176"/>
                      <a:gd name="connsiteX14" fmla="*/ 556504 w 922883"/>
                      <a:gd name="connsiteY14" fmla="*/ 1843847 h 1866176"/>
                      <a:gd name="connsiteX15" fmla="*/ 540297 w 922883"/>
                      <a:gd name="connsiteY15" fmla="*/ 1855664 h 1866176"/>
                      <a:gd name="connsiteX16" fmla="*/ 490522 w 922883"/>
                      <a:gd name="connsiteY16" fmla="*/ 1737913 h 1866176"/>
                      <a:gd name="connsiteX17" fmla="*/ 518834 w 922883"/>
                      <a:gd name="connsiteY17" fmla="*/ 1714266 h 1866176"/>
                      <a:gd name="connsiteX18" fmla="*/ 801956 w 922883"/>
                      <a:gd name="connsiteY18" fmla="*/ 1042177 h 1866176"/>
                      <a:gd name="connsiteX19" fmla="*/ 141992 w 922883"/>
                      <a:gd name="connsiteY19" fmla="*/ 145129 h 1866176"/>
                      <a:gd name="connsiteX20" fmla="*/ 54504 w 922883"/>
                      <a:gd name="connsiteY20" fmla="*/ 122634 h 1866176"/>
                      <a:gd name="connsiteX21" fmla="*/ 54504 w 922883"/>
                      <a:gd name="connsiteY21" fmla="*/ 180 h 1866176"/>
                      <a:gd name="connsiteX0" fmla="*/ 54504 w 922883"/>
                      <a:gd name="connsiteY0" fmla="*/ 342046 h 1862066"/>
                      <a:gd name="connsiteX1" fmla="*/ 139183 w 922883"/>
                      <a:gd name="connsiteY1" fmla="*/ 368332 h 1862066"/>
                      <a:gd name="connsiteX2" fmla="*/ 579428 w 922883"/>
                      <a:gd name="connsiteY2" fmla="*/ 1032508 h 1862066"/>
                      <a:gd name="connsiteX3" fmla="*/ 456323 w 922883"/>
                      <a:gd name="connsiteY3" fmla="*/ 1435527 h 1862066"/>
                      <a:gd name="connsiteX4" fmla="*/ 395450 w 922883"/>
                      <a:gd name="connsiteY4" fmla="*/ 1513000 h 1862066"/>
                      <a:gd name="connsiteX5" fmla="*/ 344773 w 922883"/>
                      <a:gd name="connsiteY5" fmla="*/ 1393114 h 1862066"/>
                      <a:gd name="connsiteX6" fmla="*/ 361621 w 922883"/>
                      <a:gd name="connsiteY6" fmla="*/ 1371672 h 1862066"/>
                      <a:gd name="connsiteX7" fmla="*/ 465221 w 922883"/>
                      <a:gd name="connsiteY7" fmla="*/ 1032508 h 1862066"/>
                      <a:gd name="connsiteX8" fmla="*/ 94728 w 922883"/>
                      <a:gd name="connsiteY8" fmla="*/ 473564 h 1862066"/>
                      <a:gd name="connsiteX9" fmla="*/ 54504 w 922883"/>
                      <a:gd name="connsiteY9" fmla="*/ 461078 h 1862066"/>
                      <a:gd name="connsiteX10" fmla="*/ 54504 w 922883"/>
                      <a:gd name="connsiteY10" fmla="*/ 342046 h 1862066"/>
                      <a:gd name="connsiteX11" fmla="*/ 54504 w 922883"/>
                      <a:gd name="connsiteY11" fmla="*/ 180 h 1862066"/>
                      <a:gd name="connsiteX12" fmla="*/ 76348 w 922883"/>
                      <a:gd name="connsiteY12" fmla="*/ 3514 h 1862066"/>
                      <a:gd name="connsiteX13" fmla="*/ 922883 w 922883"/>
                      <a:gd name="connsiteY13" fmla="*/ 1042177 h 1862066"/>
                      <a:gd name="connsiteX14" fmla="*/ 556504 w 922883"/>
                      <a:gd name="connsiteY14" fmla="*/ 1843847 h 1862066"/>
                      <a:gd name="connsiteX15" fmla="*/ 540297 w 922883"/>
                      <a:gd name="connsiteY15" fmla="*/ 1855664 h 1862066"/>
                      <a:gd name="connsiteX16" fmla="*/ 490522 w 922883"/>
                      <a:gd name="connsiteY16" fmla="*/ 1737913 h 1862066"/>
                      <a:gd name="connsiteX17" fmla="*/ 518834 w 922883"/>
                      <a:gd name="connsiteY17" fmla="*/ 1714266 h 1862066"/>
                      <a:gd name="connsiteX18" fmla="*/ 801956 w 922883"/>
                      <a:gd name="connsiteY18" fmla="*/ 1042177 h 1862066"/>
                      <a:gd name="connsiteX19" fmla="*/ 141992 w 922883"/>
                      <a:gd name="connsiteY19" fmla="*/ 145129 h 1862066"/>
                      <a:gd name="connsiteX20" fmla="*/ 54504 w 922883"/>
                      <a:gd name="connsiteY20" fmla="*/ 122634 h 1862066"/>
                      <a:gd name="connsiteX21" fmla="*/ 54504 w 922883"/>
                      <a:gd name="connsiteY21" fmla="*/ 180 h 1862066"/>
                      <a:gd name="connsiteX0" fmla="*/ 54504 w 922883"/>
                      <a:gd name="connsiteY0" fmla="*/ 342046 h 1862985"/>
                      <a:gd name="connsiteX1" fmla="*/ 139183 w 922883"/>
                      <a:gd name="connsiteY1" fmla="*/ 368332 h 1862985"/>
                      <a:gd name="connsiteX2" fmla="*/ 579428 w 922883"/>
                      <a:gd name="connsiteY2" fmla="*/ 1032508 h 1862985"/>
                      <a:gd name="connsiteX3" fmla="*/ 456323 w 922883"/>
                      <a:gd name="connsiteY3" fmla="*/ 1435527 h 1862985"/>
                      <a:gd name="connsiteX4" fmla="*/ 395450 w 922883"/>
                      <a:gd name="connsiteY4" fmla="*/ 1513000 h 1862985"/>
                      <a:gd name="connsiteX5" fmla="*/ 344773 w 922883"/>
                      <a:gd name="connsiteY5" fmla="*/ 1393114 h 1862985"/>
                      <a:gd name="connsiteX6" fmla="*/ 361621 w 922883"/>
                      <a:gd name="connsiteY6" fmla="*/ 1371672 h 1862985"/>
                      <a:gd name="connsiteX7" fmla="*/ 465221 w 922883"/>
                      <a:gd name="connsiteY7" fmla="*/ 1032508 h 1862985"/>
                      <a:gd name="connsiteX8" fmla="*/ 94728 w 922883"/>
                      <a:gd name="connsiteY8" fmla="*/ 473564 h 1862985"/>
                      <a:gd name="connsiteX9" fmla="*/ 54504 w 922883"/>
                      <a:gd name="connsiteY9" fmla="*/ 461078 h 1862985"/>
                      <a:gd name="connsiteX10" fmla="*/ 54504 w 922883"/>
                      <a:gd name="connsiteY10" fmla="*/ 342046 h 1862985"/>
                      <a:gd name="connsiteX11" fmla="*/ 54504 w 922883"/>
                      <a:gd name="connsiteY11" fmla="*/ 180 h 1862985"/>
                      <a:gd name="connsiteX12" fmla="*/ 76348 w 922883"/>
                      <a:gd name="connsiteY12" fmla="*/ 3514 h 1862985"/>
                      <a:gd name="connsiteX13" fmla="*/ 922883 w 922883"/>
                      <a:gd name="connsiteY13" fmla="*/ 1042177 h 1862985"/>
                      <a:gd name="connsiteX14" fmla="*/ 556504 w 922883"/>
                      <a:gd name="connsiteY14" fmla="*/ 1843847 h 1862985"/>
                      <a:gd name="connsiteX15" fmla="*/ 540297 w 922883"/>
                      <a:gd name="connsiteY15" fmla="*/ 1855664 h 1862985"/>
                      <a:gd name="connsiteX16" fmla="*/ 490522 w 922883"/>
                      <a:gd name="connsiteY16" fmla="*/ 1737913 h 1862985"/>
                      <a:gd name="connsiteX17" fmla="*/ 518834 w 922883"/>
                      <a:gd name="connsiteY17" fmla="*/ 1714266 h 1862985"/>
                      <a:gd name="connsiteX18" fmla="*/ 801956 w 922883"/>
                      <a:gd name="connsiteY18" fmla="*/ 1042177 h 1862985"/>
                      <a:gd name="connsiteX19" fmla="*/ 141992 w 922883"/>
                      <a:gd name="connsiteY19" fmla="*/ 145129 h 1862985"/>
                      <a:gd name="connsiteX20" fmla="*/ 54504 w 922883"/>
                      <a:gd name="connsiteY20" fmla="*/ 122634 h 1862985"/>
                      <a:gd name="connsiteX21" fmla="*/ 54504 w 922883"/>
                      <a:gd name="connsiteY21" fmla="*/ 180 h 1862985"/>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2883" h="1862276">
                        <a:moveTo>
                          <a:pt x="54504" y="342046"/>
                        </a:moveTo>
                        <a:cubicBezTo>
                          <a:pt x="91155" y="346596"/>
                          <a:pt x="110957" y="359570"/>
                          <a:pt x="139183" y="368332"/>
                        </a:cubicBezTo>
                        <a:cubicBezTo>
                          <a:pt x="397896" y="477759"/>
                          <a:pt x="579428" y="733934"/>
                          <a:pt x="579428" y="1032508"/>
                        </a:cubicBezTo>
                        <a:cubicBezTo>
                          <a:pt x="579428" y="1181795"/>
                          <a:pt x="534045" y="1320483"/>
                          <a:pt x="456323" y="1435527"/>
                        </a:cubicBezTo>
                        <a:lnTo>
                          <a:pt x="395450" y="1513000"/>
                        </a:lnTo>
                        <a:cubicBezTo>
                          <a:pt x="355388" y="1544650"/>
                          <a:pt x="258454" y="1498370"/>
                          <a:pt x="344773" y="1393114"/>
                        </a:cubicBezTo>
                        <a:lnTo>
                          <a:pt x="361621" y="1371672"/>
                        </a:lnTo>
                        <a:cubicBezTo>
                          <a:pt x="427029" y="1274856"/>
                          <a:pt x="465221" y="1158142"/>
                          <a:pt x="465221" y="1032508"/>
                        </a:cubicBezTo>
                        <a:cubicBezTo>
                          <a:pt x="465221" y="781240"/>
                          <a:pt x="312451" y="565653"/>
                          <a:pt x="94728" y="473564"/>
                        </a:cubicBezTo>
                        <a:lnTo>
                          <a:pt x="54504" y="461078"/>
                        </a:lnTo>
                        <a:cubicBezTo>
                          <a:pt x="8164" y="446676"/>
                          <a:pt x="12377" y="335385"/>
                          <a:pt x="54504" y="342046"/>
                        </a:cubicBezTo>
                        <a:close/>
                        <a:moveTo>
                          <a:pt x="54504" y="180"/>
                        </a:moveTo>
                        <a:lnTo>
                          <a:pt x="76348" y="3514"/>
                        </a:lnTo>
                        <a:cubicBezTo>
                          <a:pt x="559465" y="102374"/>
                          <a:pt x="922883" y="529835"/>
                          <a:pt x="922883" y="1042177"/>
                        </a:cubicBezTo>
                        <a:cubicBezTo>
                          <a:pt x="922883" y="1362391"/>
                          <a:pt x="780923" y="1649448"/>
                          <a:pt x="556504" y="1843847"/>
                        </a:cubicBezTo>
                        <a:lnTo>
                          <a:pt x="540297" y="1855664"/>
                        </a:lnTo>
                        <a:cubicBezTo>
                          <a:pt x="494216" y="1888026"/>
                          <a:pt x="418648" y="1794013"/>
                          <a:pt x="490522" y="1737913"/>
                        </a:cubicBezTo>
                        <a:lnTo>
                          <a:pt x="518834" y="1714266"/>
                        </a:lnTo>
                        <a:cubicBezTo>
                          <a:pt x="693513" y="1543702"/>
                          <a:pt x="801956" y="1305604"/>
                          <a:pt x="801956" y="1042177"/>
                        </a:cubicBezTo>
                        <a:cubicBezTo>
                          <a:pt x="801956" y="620694"/>
                          <a:pt x="524342" y="264052"/>
                          <a:pt x="141992" y="145129"/>
                        </a:cubicBezTo>
                        <a:lnTo>
                          <a:pt x="54504" y="122634"/>
                        </a:lnTo>
                        <a:cubicBezTo>
                          <a:pt x="-19218" y="117622"/>
                          <a:pt x="-17112" y="-5339"/>
                          <a:pt x="54504" y="1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296" name="Group 730"/>
                <p:cNvGrpSpPr/>
                <p:nvPr/>
              </p:nvGrpSpPr>
              <p:grpSpPr>
                <a:xfrm>
                  <a:off x="10167384" y="3879495"/>
                  <a:ext cx="275493" cy="556855"/>
                  <a:chOff x="6247444" y="3868815"/>
                  <a:chExt cx="1272282" cy="2571666"/>
                </a:xfrm>
                <a:grpFill/>
              </p:grpSpPr>
              <p:sp>
                <p:nvSpPr>
                  <p:cNvPr id="297" name="Oval 731"/>
                  <p:cNvSpPr/>
                  <p:nvPr/>
                </p:nvSpPr>
                <p:spPr>
                  <a:xfrm>
                    <a:off x="6648922" y="3868815"/>
                    <a:ext cx="477260" cy="4772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nvGrpSpPr>
                  <p:cNvPr id="298" name="Group 732"/>
                  <p:cNvGrpSpPr/>
                  <p:nvPr/>
                </p:nvGrpSpPr>
                <p:grpSpPr>
                  <a:xfrm>
                    <a:off x="6247444" y="4105086"/>
                    <a:ext cx="1272282" cy="2335395"/>
                    <a:chOff x="6247444" y="4105086"/>
                    <a:chExt cx="1272282" cy="2335395"/>
                  </a:xfrm>
                  <a:grpFill/>
                </p:grpSpPr>
                <p:sp>
                  <p:nvSpPr>
                    <p:cNvPr id="299" name="Rectangle 4"/>
                    <p:cNvSpPr/>
                    <p:nvPr/>
                  </p:nvSpPr>
                  <p:spPr>
                    <a:xfrm rot="11702868">
                      <a:off x="6452017" y="4109326"/>
                      <a:ext cx="295928" cy="2331155"/>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300" name="Rectangle 4"/>
                    <p:cNvSpPr/>
                    <p:nvPr/>
                  </p:nvSpPr>
                  <p:spPr>
                    <a:xfrm rot="9900000">
                      <a:off x="7035477" y="4105086"/>
                      <a:ext cx="288741" cy="2331720"/>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301" name="Rectangle 4"/>
                    <p:cNvSpPr/>
                    <p:nvPr/>
                  </p:nvSpPr>
                  <p:spPr>
                    <a:xfrm rot="3000000">
                      <a:off x="6753228" y="5210348"/>
                      <a:ext cx="164592" cy="1176159"/>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302" name="Rectangle 4"/>
                    <p:cNvSpPr/>
                    <p:nvPr/>
                  </p:nvSpPr>
                  <p:spPr>
                    <a:xfrm rot="7800000">
                      <a:off x="6849351" y="5199533"/>
                      <a:ext cx="164592" cy="1176159"/>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grpSp>
          <p:grpSp>
            <p:nvGrpSpPr>
              <p:cNvPr id="251" name="Group 597"/>
              <p:cNvGrpSpPr/>
              <p:nvPr/>
            </p:nvGrpSpPr>
            <p:grpSpPr>
              <a:xfrm flipH="1">
                <a:off x="3049403" y="2843188"/>
                <a:ext cx="386947" cy="508216"/>
                <a:chOff x="10013093" y="3680995"/>
                <a:chExt cx="575117" cy="755355"/>
              </a:xfrm>
              <a:solidFill>
                <a:schemeClr val="tx1">
                  <a:lumMod val="50000"/>
                  <a:lumOff val="50000"/>
                </a:schemeClr>
              </a:solidFill>
            </p:grpSpPr>
            <p:grpSp>
              <p:nvGrpSpPr>
                <p:cNvPr id="285" name="Group 636"/>
                <p:cNvGrpSpPr/>
                <p:nvPr/>
              </p:nvGrpSpPr>
              <p:grpSpPr>
                <a:xfrm>
                  <a:off x="10013093" y="3680995"/>
                  <a:ext cx="575117" cy="456762"/>
                  <a:chOff x="5388794" y="3074229"/>
                  <a:chExt cx="465561" cy="369751"/>
                </a:xfrm>
                <a:grpFill/>
              </p:grpSpPr>
              <p:sp>
                <p:nvSpPr>
                  <p:cNvPr id="293" name="Rectangle 15"/>
                  <p:cNvSpPr/>
                  <p:nvPr/>
                </p:nvSpPr>
                <p:spPr>
                  <a:xfrm>
                    <a:off x="5671118" y="3074229"/>
                    <a:ext cx="183237" cy="369751"/>
                  </a:xfrm>
                  <a:custGeom>
                    <a:avLst/>
                    <a:gdLst>
                      <a:gd name="connsiteX0" fmla="*/ 26212 w 894591"/>
                      <a:gd name="connsiteY0" fmla="*/ 341866 h 1855484"/>
                      <a:gd name="connsiteX1" fmla="*/ 110891 w 894591"/>
                      <a:gd name="connsiteY1" fmla="*/ 368152 h 1855484"/>
                      <a:gd name="connsiteX2" fmla="*/ 551136 w 894591"/>
                      <a:gd name="connsiteY2" fmla="*/ 1032328 h 1855484"/>
                      <a:gd name="connsiteX3" fmla="*/ 428031 w 894591"/>
                      <a:gd name="connsiteY3" fmla="*/ 1435347 h 1855484"/>
                      <a:gd name="connsiteX4" fmla="*/ 367158 w 894591"/>
                      <a:gd name="connsiteY4" fmla="*/ 1512820 h 1855484"/>
                      <a:gd name="connsiteX5" fmla="*/ 316481 w 894591"/>
                      <a:gd name="connsiteY5" fmla="*/ 1392934 h 1855484"/>
                      <a:gd name="connsiteX6" fmla="*/ 333329 w 894591"/>
                      <a:gd name="connsiteY6" fmla="*/ 1371492 h 1855484"/>
                      <a:gd name="connsiteX7" fmla="*/ 436929 w 894591"/>
                      <a:gd name="connsiteY7" fmla="*/ 1032328 h 1855484"/>
                      <a:gd name="connsiteX8" fmla="*/ 66436 w 894591"/>
                      <a:gd name="connsiteY8" fmla="*/ 473384 h 1855484"/>
                      <a:gd name="connsiteX9" fmla="*/ 26212 w 894591"/>
                      <a:gd name="connsiteY9" fmla="*/ 460898 h 1855484"/>
                      <a:gd name="connsiteX10" fmla="*/ 26212 w 894591"/>
                      <a:gd name="connsiteY10" fmla="*/ 341866 h 1855484"/>
                      <a:gd name="connsiteX11" fmla="*/ 26212 w 894591"/>
                      <a:gd name="connsiteY11" fmla="*/ 0 h 1855484"/>
                      <a:gd name="connsiteX12" fmla="*/ 48056 w 894591"/>
                      <a:gd name="connsiteY12" fmla="*/ 3334 h 1855484"/>
                      <a:gd name="connsiteX13" fmla="*/ 894591 w 894591"/>
                      <a:gd name="connsiteY13" fmla="*/ 1041997 h 1855484"/>
                      <a:gd name="connsiteX14" fmla="*/ 528212 w 894591"/>
                      <a:gd name="connsiteY14" fmla="*/ 1843667 h 1855484"/>
                      <a:gd name="connsiteX15" fmla="*/ 512005 w 894591"/>
                      <a:gd name="connsiteY15" fmla="*/ 1855484 h 1855484"/>
                      <a:gd name="connsiteX16" fmla="*/ 462230 w 894591"/>
                      <a:gd name="connsiteY16" fmla="*/ 1737733 h 1855484"/>
                      <a:gd name="connsiteX17" fmla="*/ 490542 w 894591"/>
                      <a:gd name="connsiteY17" fmla="*/ 1714086 h 1855484"/>
                      <a:gd name="connsiteX18" fmla="*/ 773664 w 894591"/>
                      <a:gd name="connsiteY18" fmla="*/ 1041997 h 1855484"/>
                      <a:gd name="connsiteX19" fmla="*/ 113700 w 894591"/>
                      <a:gd name="connsiteY19" fmla="*/ 144949 h 1855484"/>
                      <a:gd name="connsiteX20" fmla="*/ 26212 w 894591"/>
                      <a:gd name="connsiteY20" fmla="*/ 122454 h 1855484"/>
                      <a:gd name="connsiteX21" fmla="*/ 26212 w 894591"/>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65393"/>
                      <a:gd name="connsiteX1" fmla="*/ 139183 w 922883"/>
                      <a:gd name="connsiteY1" fmla="*/ 368332 h 1865393"/>
                      <a:gd name="connsiteX2" fmla="*/ 579428 w 922883"/>
                      <a:gd name="connsiteY2" fmla="*/ 1032508 h 1865393"/>
                      <a:gd name="connsiteX3" fmla="*/ 456323 w 922883"/>
                      <a:gd name="connsiteY3" fmla="*/ 1435527 h 1865393"/>
                      <a:gd name="connsiteX4" fmla="*/ 395450 w 922883"/>
                      <a:gd name="connsiteY4" fmla="*/ 1513000 h 1865393"/>
                      <a:gd name="connsiteX5" fmla="*/ 344773 w 922883"/>
                      <a:gd name="connsiteY5" fmla="*/ 1393114 h 1865393"/>
                      <a:gd name="connsiteX6" fmla="*/ 361621 w 922883"/>
                      <a:gd name="connsiteY6" fmla="*/ 1371672 h 1865393"/>
                      <a:gd name="connsiteX7" fmla="*/ 465221 w 922883"/>
                      <a:gd name="connsiteY7" fmla="*/ 1032508 h 1865393"/>
                      <a:gd name="connsiteX8" fmla="*/ 94728 w 922883"/>
                      <a:gd name="connsiteY8" fmla="*/ 473564 h 1865393"/>
                      <a:gd name="connsiteX9" fmla="*/ 54504 w 922883"/>
                      <a:gd name="connsiteY9" fmla="*/ 461078 h 1865393"/>
                      <a:gd name="connsiteX10" fmla="*/ 54504 w 922883"/>
                      <a:gd name="connsiteY10" fmla="*/ 342046 h 1865393"/>
                      <a:gd name="connsiteX11" fmla="*/ 54504 w 922883"/>
                      <a:gd name="connsiteY11" fmla="*/ 180 h 1865393"/>
                      <a:gd name="connsiteX12" fmla="*/ 76348 w 922883"/>
                      <a:gd name="connsiteY12" fmla="*/ 3514 h 1865393"/>
                      <a:gd name="connsiteX13" fmla="*/ 922883 w 922883"/>
                      <a:gd name="connsiteY13" fmla="*/ 1042177 h 1865393"/>
                      <a:gd name="connsiteX14" fmla="*/ 556504 w 922883"/>
                      <a:gd name="connsiteY14" fmla="*/ 1843847 h 1865393"/>
                      <a:gd name="connsiteX15" fmla="*/ 540297 w 922883"/>
                      <a:gd name="connsiteY15" fmla="*/ 1855664 h 1865393"/>
                      <a:gd name="connsiteX16" fmla="*/ 490522 w 922883"/>
                      <a:gd name="connsiteY16" fmla="*/ 1737913 h 1865393"/>
                      <a:gd name="connsiteX17" fmla="*/ 518834 w 922883"/>
                      <a:gd name="connsiteY17" fmla="*/ 1714266 h 1865393"/>
                      <a:gd name="connsiteX18" fmla="*/ 801956 w 922883"/>
                      <a:gd name="connsiteY18" fmla="*/ 1042177 h 1865393"/>
                      <a:gd name="connsiteX19" fmla="*/ 141992 w 922883"/>
                      <a:gd name="connsiteY19" fmla="*/ 145129 h 1865393"/>
                      <a:gd name="connsiteX20" fmla="*/ 54504 w 922883"/>
                      <a:gd name="connsiteY20" fmla="*/ 122634 h 1865393"/>
                      <a:gd name="connsiteX21" fmla="*/ 54504 w 922883"/>
                      <a:gd name="connsiteY21" fmla="*/ 180 h 1865393"/>
                      <a:gd name="connsiteX0" fmla="*/ 54504 w 922883"/>
                      <a:gd name="connsiteY0" fmla="*/ 342046 h 1866176"/>
                      <a:gd name="connsiteX1" fmla="*/ 139183 w 922883"/>
                      <a:gd name="connsiteY1" fmla="*/ 368332 h 1866176"/>
                      <a:gd name="connsiteX2" fmla="*/ 579428 w 922883"/>
                      <a:gd name="connsiteY2" fmla="*/ 1032508 h 1866176"/>
                      <a:gd name="connsiteX3" fmla="*/ 456323 w 922883"/>
                      <a:gd name="connsiteY3" fmla="*/ 1435527 h 1866176"/>
                      <a:gd name="connsiteX4" fmla="*/ 395450 w 922883"/>
                      <a:gd name="connsiteY4" fmla="*/ 1513000 h 1866176"/>
                      <a:gd name="connsiteX5" fmla="*/ 344773 w 922883"/>
                      <a:gd name="connsiteY5" fmla="*/ 1393114 h 1866176"/>
                      <a:gd name="connsiteX6" fmla="*/ 361621 w 922883"/>
                      <a:gd name="connsiteY6" fmla="*/ 1371672 h 1866176"/>
                      <a:gd name="connsiteX7" fmla="*/ 465221 w 922883"/>
                      <a:gd name="connsiteY7" fmla="*/ 1032508 h 1866176"/>
                      <a:gd name="connsiteX8" fmla="*/ 94728 w 922883"/>
                      <a:gd name="connsiteY8" fmla="*/ 473564 h 1866176"/>
                      <a:gd name="connsiteX9" fmla="*/ 54504 w 922883"/>
                      <a:gd name="connsiteY9" fmla="*/ 461078 h 1866176"/>
                      <a:gd name="connsiteX10" fmla="*/ 54504 w 922883"/>
                      <a:gd name="connsiteY10" fmla="*/ 342046 h 1866176"/>
                      <a:gd name="connsiteX11" fmla="*/ 54504 w 922883"/>
                      <a:gd name="connsiteY11" fmla="*/ 180 h 1866176"/>
                      <a:gd name="connsiteX12" fmla="*/ 76348 w 922883"/>
                      <a:gd name="connsiteY12" fmla="*/ 3514 h 1866176"/>
                      <a:gd name="connsiteX13" fmla="*/ 922883 w 922883"/>
                      <a:gd name="connsiteY13" fmla="*/ 1042177 h 1866176"/>
                      <a:gd name="connsiteX14" fmla="*/ 556504 w 922883"/>
                      <a:gd name="connsiteY14" fmla="*/ 1843847 h 1866176"/>
                      <a:gd name="connsiteX15" fmla="*/ 540297 w 922883"/>
                      <a:gd name="connsiteY15" fmla="*/ 1855664 h 1866176"/>
                      <a:gd name="connsiteX16" fmla="*/ 490522 w 922883"/>
                      <a:gd name="connsiteY16" fmla="*/ 1737913 h 1866176"/>
                      <a:gd name="connsiteX17" fmla="*/ 518834 w 922883"/>
                      <a:gd name="connsiteY17" fmla="*/ 1714266 h 1866176"/>
                      <a:gd name="connsiteX18" fmla="*/ 801956 w 922883"/>
                      <a:gd name="connsiteY18" fmla="*/ 1042177 h 1866176"/>
                      <a:gd name="connsiteX19" fmla="*/ 141992 w 922883"/>
                      <a:gd name="connsiteY19" fmla="*/ 145129 h 1866176"/>
                      <a:gd name="connsiteX20" fmla="*/ 54504 w 922883"/>
                      <a:gd name="connsiteY20" fmla="*/ 122634 h 1866176"/>
                      <a:gd name="connsiteX21" fmla="*/ 54504 w 922883"/>
                      <a:gd name="connsiteY21" fmla="*/ 180 h 1866176"/>
                      <a:gd name="connsiteX0" fmla="*/ 54504 w 922883"/>
                      <a:gd name="connsiteY0" fmla="*/ 342046 h 1862066"/>
                      <a:gd name="connsiteX1" fmla="*/ 139183 w 922883"/>
                      <a:gd name="connsiteY1" fmla="*/ 368332 h 1862066"/>
                      <a:gd name="connsiteX2" fmla="*/ 579428 w 922883"/>
                      <a:gd name="connsiteY2" fmla="*/ 1032508 h 1862066"/>
                      <a:gd name="connsiteX3" fmla="*/ 456323 w 922883"/>
                      <a:gd name="connsiteY3" fmla="*/ 1435527 h 1862066"/>
                      <a:gd name="connsiteX4" fmla="*/ 395450 w 922883"/>
                      <a:gd name="connsiteY4" fmla="*/ 1513000 h 1862066"/>
                      <a:gd name="connsiteX5" fmla="*/ 344773 w 922883"/>
                      <a:gd name="connsiteY5" fmla="*/ 1393114 h 1862066"/>
                      <a:gd name="connsiteX6" fmla="*/ 361621 w 922883"/>
                      <a:gd name="connsiteY6" fmla="*/ 1371672 h 1862066"/>
                      <a:gd name="connsiteX7" fmla="*/ 465221 w 922883"/>
                      <a:gd name="connsiteY7" fmla="*/ 1032508 h 1862066"/>
                      <a:gd name="connsiteX8" fmla="*/ 94728 w 922883"/>
                      <a:gd name="connsiteY8" fmla="*/ 473564 h 1862066"/>
                      <a:gd name="connsiteX9" fmla="*/ 54504 w 922883"/>
                      <a:gd name="connsiteY9" fmla="*/ 461078 h 1862066"/>
                      <a:gd name="connsiteX10" fmla="*/ 54504 w 922883"/>
                      <a:gd name="connsiteY10" fmla="*/ 342046 h 1862066"/>
                      <a:gd name="connsiteX11" fmla="*/ 54504 w 922883"/>
                      <a:gd name="connsiteY11" fmla="*/ 180 h 1862066"/>
                      <a:gd name="connsiteX12" fmla="*/ 76348 w 922883"/>
                      <a:gd name="connsiteY12" fmla="*/ 3514 h 1862066"/>
                      <a:gd name="connsiteX13" fmla="*/ 922883 w 922883"/>
                      <a:gd name="connsiteY13" fmla="*/ 1042177 h 1862066"/>
                      <a:gd name="connsiteX14" fmla="*/ 556504 w 922883"/>
                      <a:gd name="connsiteY14" fmla="*/ 1843847 h 1862066"/>
                      <a:gd name="connsiteX15" fmla="*/ 540297 w 922883"/>
                      <a:gd name="connsiteY15" fmla="*/ 1855664 h 1862066"/>
                      <a:gd name="connsiteX16" fmla="*/ 490522 w 922883"/>
                      <a:gd name="connsiteY16" fmla="*/ 1737913 h 1862066"/>
                      <a:gd name="connsiteX17" fmla="*/ 518834 w 922883"/>
                      <a:gd name="connsiteY17" fmla="*/ 1714266 h 1862066"/>
                      <a:gd name="connsiteX18" fmla="*/ 801956 w 922883"/>
                      <a:gd name="connsiteY18" fmla="*/ 1042177 h 1862066"/>
                      <a:gd name="connsiteX19" fmla="*/ 141992 w 922883"/>
                      <a:gd name="connsiteY19" fmla="*/ 145129 h 1862066"/>
                      <a:gd name="connsiteX20" fmla="*/ 54504 w 922883"/>
                      <a:gd name="connsiteY20" fmla="*/ 122634 h 1862066"/>
                      <a:gd name="connsiteX21" fmla="*/ 54504 w 922883"/>
                      <a:gd name="connsiteY21" fmla="*/ 180 h 1862066"/>
                      <a:gd name="connsiteX0" fmla="*/ 54504 w 922883"/>
                      <a:gd name="connsiteY0" fmla="*/ 342046 h 1862985"/>
                      <a:gd name="connsiteX1" fmla="*/ 139183 w 922883"/>
                      <a:gd name="connsiteY1" fmla="*/ 368332 h 1862985"/>
                      <a:gd name="connsiteX2" fmla="*/ 579428 w 922883"/>
                      <a:gd name="connsiteY2" fmla="*/ 1032508 h 1862985"/>
                      <a:gd name="connsiteX3" fmla="*/ 456323 w 922883"/>
                      <a:gd name="connsiteY3" fmla="*/ 1435527 h 1862985"/>
                      <a:gd name="connsiteX4" fmla="*/ 395450 w 922883"/>
                      <a:gd name="connsiteY4" fmla="*/ 1513000 h 1862985"/>
                      <a:gd name="connsiteX5" fmla="*/ 344773 w 922883"/>
                      <a:gd name="connsiteY5" fmla="*/ 1393114 h 1862985"/>
                      <a:gd name="connsiteX6" fmla="*/ 361621 w 922883"/>
                      <a:gd name="connsiteY6" fmla="*/ 1371672 h 1862985"/>
                      <a:gd name="connsiteX7" fmla="*/ 465221 w 922883"/>
                      <a:gd name="connsiteY7" fmla="*/ 1032508 h 1862985"/>
                      <a:gd name="connsiteX8" fmla="*/ 94728 w 922883"/>
                      <a:gd name="connsiteY8" fmla="*/ 473564 h 1862985"/>
                      <a:gd name="connsiteX9" fmla="*/ 54504 w 922883"/>
                      <a:gd name="connsiteY9" fmla="*/ 461078 h 1862985"/>
                      <a:gd name="connsiteX10" fmla="*/ 54504 w 922883"/>
                      <a:gd name="connsiteY10" fmla="*/ 342046 h 1862985"/>
                      <a:gd name="connsiteX11" fmla="*/ 54504 w 922883"/>
                      <a:gd name="connsiteY11" fmla="*/ 180 h 1862985"/>
                      <a:gd name="connsiteX12" fmla="*/ 76348 w 922883"/>
                      <a:gd name="connsiteY12" fmla="*/ 3514 h 1862985"/>
                      <a:gd name="connsiteX13" fmla="*/ 922883 w 922883"/>
                      <a:gd name="connsiteY13" fmla="*/ 1042177 h 1862985"/>
                      <a:gd name="connsiteX14" fmla="*/ 556504 w 922883"/>
                      <a:gd name="connsiteY14" fmla="*/ 1843847 h 1862985"/>
                      <a:gd name="connsiteX15" fmla="*/ 540297 w 922883"/>
                      <a:gd name="connsiteY15" fmla="*/ 1855664 h 1862985"/>
                      <a:gd name="connsiteX16" fmla="*/ 490522 w 922883"/>
                      <a:gd name="connsiteY16" fmla="*/ 1737913 h 1862985"/>
                      <a:gd name="connsiteX17" fmla="*/ 518834 w 922883"/>
                      <a:gd name="connsiteY17" fmla="*/ 1714266 h 1862985"/>
                      <a:gd name="connsiteX18" fmla="*/ 801956 w 922883"/>
                      <a:gd name="connsiteY18" fmla="*/ 1042177 h 1862985"/>
                      <a:gd name="connsiteX19" fmla="*/ 141992 w 922883"/>
                      <a:gd name="connsiteY19" fmla="*/ 145129 h 1862985"/>
                      <a:gd name="connsiteX20" fmla="*/ 54504 w 922883"/>
                      <a:gd name="connsiteY20" fmla="*/ 122634 h 1862985"/>
                      <a:gd name="connsiteX21" fmla="*/ 54504 w 922883"/>
                      <a:gd name="connsiteY21" fmla="*/ 180 h 1862985"/>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2883" h="1862276">
                        <a:moveTo>
                          <a:pt x="54504" y="342046"/>
                        </a:moveTo>
                        <a:cubicBezTo>
                          <a:pt x="91155" y="346596"/>
                          <a:pt x="110957" y="359570"/>
                          <a:pt x="139183" y="368332"/>
                        </a:cubicBezTo>
                        <a:cubicBezTo>
                          <a:pt x="397896" y="477759"/>
                          <a:pt x="579428" y="733934"/>
                          <a:pt x="579428" y="1032508"/>
                        </a:cubicBezTo>
                        <a:cubicBezTo>
                          <a:pt x="579428" y="1181795"/>
                          <a:pt x="534045" y="1320483"/>
                          <a:pt x="456323" y="1435527"/>
                        </a:cubicBezTo>
                        <a:lnTo>
                          <a:pt x="395450" y="1513000"/>
                        </a:lnTo>
                        <a:cubicBezTo>
                          <a:pt x="355388" y="1544650"/>
                          <a:pt x="258454" y="1498370"/>
                          <a:pt x="344773" y="1393114"/>
                        </a:cubicBezTo>
                        <a:lnTo>
                          <a:pt x="361621" y="1371672"/>
                        </a:lnTo>
                        <a:cubicBezTo>
                          <a:pt x="427029" y="1274856"/>
                          <a:pt x="465221" y="1158142"/>
                          <a:pt x="465221" y="1032508"/>
                        </a:cubicBezTo>
                        <a:cubicBezTo>
                          <a:pt x="465221" y="781240"/>
                          <a:pt x="312451" y="565653"/>
                          <a:pt x="94728" y="473564"/>
                        </a:cubicBezTo>
                        <a:lnTo>
                          <a:pt x="54504" y="461078"/>
                        </a:lnTo>
                        <a:cubicBezTo>
                          <a:pt x="8164" y="446676"/>
                          <a:pt x="12377" y="335385"/>
                          <a:pt x="54504" y="342046"/>
                        </a:cubicBezTo>
                        <a:close/>
                        <a:moveTo>
                          <a:pt x="54504" y="180"/>
                        </a:moveTo>
                        <a:lnTo>
                          <a:pt x="76348" y="3514"/>
                        </a:lnTo>
                        <a:cubicBezTo>
                          <a:pt x="559465" y="102374"/>
                          <a:pt x="922883" y="529835"/>
                          <a:pt x="922883" y="1042177"/>
                        </a:cubicBezTo>
                        <a:cubicBezTo>
                          <a:pt x="922883" y="1362391"/>
                          <a:pt x="780923" y="1649448"/>
                          <a:pt x="556504" y="1843847"/>
                        </a:cubicBezTo>
                        <a:lnTo>
                          <a:pt x="540297" y="1855664"/>
                        </a:lnTo>
                        <a:cubicBezTo>
                          <a:pt x="494216" y="1888026"/>
                          <a:pt x="418648" y="1794013"/>
                          <a:pt x="490522" y="1737913"/>
                        </a:cubicBezTo>
                        <a:lnTo>
                          <a:pt x="518834" y="1714266"/>
                        </a:lnTo>
                        <a:cubicBezTo>
                          <a:pt x="693513" y="1543702"/>
                          <a:pt x="801956" y="1305604"/>
                          <a:pt x="801956" y="1042177"/>
                        </a:cubicBezTo>
                        <a:cubicBezTo>
                          <a:pt x="801956" y="620694"/>
                          <a:pt x="524342" y="264052"/>
                          <a:pt x="141992" y="145129"/>
                        </a:cubicBezTo>
                        <a:lnTo>
                          <a:pt x="54504" y="122634"/>
                        </a:lnTo>
                        <a:cubicBezTo>
                          <a:pt x="-19218" y="117622"/>
                          <a:pt x="-17112" y="-5339"/>
                          <a:pt x="54504" y="1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94" name="Rectangle 15"/>
                  <p:cNvSpPr/>
                  <p:nvPr/>
                </p:nvSpPr>
                <p:spPr>
                  <a:xfrm flipH="1">
                    <a:off x="5388794" y="3074229"/>
                    <a:ext cx="183666" cy="369751"/>
                  </a:xfrm>
                  <a:custGeom>
                    <a:avLst/>
                    <a:gdLst>
                      <a:gd name="connsiteX0" fmla="*/ 26212 w 894591"/>
                      <a:gd name="connsiteY0" fmla="*/ 341866 h 1855484"/>
                      <a:gd name="connsiteX1" fmla="*/ 110891 w 894591"/>
                      <a:gd name="connsiteY1" fmla="*/ 368152 h 1855484"/>
                      <a:gd name="connsiteX2" fmla="*/ 551136 w 894591"/>
                      <a:gd name="connsiteY2" fmla="*/ 1032328 h 1855484"/>
                      <a:gd name="connsiteX3" fmla="*/ 428031 w 894591"/>
                      <a:gd name="connsiteY3" fmla="*/ 1435347 h 1855484"/>
                      <a:gd name="connsiteX4" fmla="*/ 367158 w 894591"/>
                      <a:gd name="connsiteY4" fmla="*/ 1512820 h 1855484"/>
                      <a:gd name="connsiteX5" fmla="*/ 316481 w 894591"/>
                      <a:gd name="connsiteY5" fmla="*/ 1392934 h 1855484"/>
                      <a:gd name="connsiteX6" fmla="*/ 333329 w 894591"/>
                      <a:gd name="connsiteY6" fmla="*/ 1371492 h 1855484"/>
                      <a:gd name="connsiteX7" fmla="*/ 436929 w 894591"/>
                      <a:gd name="connsiteY7" fmla="*/ 1032328 h 1855484"/>
                      <a:gd name="connsiteX8" fmla="*/ 66436 w 894591"/>
                      <a:gd name="connsiteY8" fmla="*/ 473384 h 1855484"/>
                      <a:gd name="connsiteX9" fmla="*/ 26212 w 894591"/>
                      <a:gd name="connsiteY9" fmla="*/ 460898 h 1855484"/>
                      <a:gd name="connsiteX10" fmla="*/ 26212 w 894591"/>
                      <a:gd name="connsiteY10" fmla="*/ 341866 h 1855484"/>
                      <a:gd name="connsiteX11" fmla="*/ 26212 w 894591"/>
                      <a:gd name="connsiteY11" fmla="*/ 0 h 1855484"/>
                      <a:gd name="connsiteX12" fmla="*/ 48056 w 894591"/>
                      <a:gd name="connsiteY12" fmla="*/ 3334 h 1855484"/>
                      <a:gd name="connsiteX13" fmla="*/ 894591 w 894591"/>
                      <a:gd name="connsiteY13" fmla="*/ 1041997 h 1855484"/>
                      <a:gd name="connsiteX14" fmla="*/ 528212 w 894591"/>
                      <a:gd name="connsiteY14" fmla="*/ 1843667 h 1855484"/>
                      <a:gd name="connsiteX15" fmla="*/ 512005 w 894591"/>
                      <a:gd name="connsiteY15" fmla="*/ 1855484 h 1855484"/>
                      <a:gd name="connsiteX16" fmla="*/ 462230 w 894591"/>
                      <a:gd name="connsiteY16" fmla="*/ 1737733 h 1855484"/>
                      <a:gd name="connsiteX17" fmla="*/ 490542 w 894591"/>
                      <a:gd name="connsiteY17" fmla="*/ 1714086 h 1855484"/>
                      <a:gd name="connsiteX18" fmla="*/ 773664 w 894591"/>
                      <a:gd name="connsiteY18" fmla="*/ 1041997 h 1855484"/>
                      <a:gd name="connsiteX19" fmla="*/ 113700 w 894591"/>
                      <a:gd name="connsiteY19" fmla="*/ 144949 h 1855484"/>
                      <a:gd name="connsiteX20" fmla="*/ 26212 w 894591"/>
                      <a:gd name="connsiteY20" fmla="*/ 122454 h 1855484"/>
                      <a:gd name="connsiteX21" fmla="*/ 26212 w 894591"/>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65393"/>
                      <a:gd name="connsiteX1" fmla="*/ 139183 w 922883"/>
                      <a:gd name="connsiteY1" fmla="*/ 368332 h 1865393"/>
                      <a:gd name="connsiteX2" fmla="*/ 579428 w 922883"/>
                      <a:gd name="connsiteY2" fmla="*/ 1032508 h 1865393"/>
                      <a:gd name="connsiteX3" fmla="*/ 456323 w 922883"/>
                      <a:gd name="connsiteY3" fmla="*/ 1435527 h 1865393"/>
                      <a:gd name="connsiteX4" fmla="*/ 395450 w 922883"/>
                      <a:gd name="connsiteY4" fmla="*/ 1513000 h 1865393"/>
                      <a:gd name="connsiteX5" fmla="*/ 344773 w 922883"/>
                      <a:gd name="connsiteY5" fmla="*/ 1393114 h 1865393"/>
                      <a:gd name="connsiteX6" fmla="*/ 361621 w 922883"/>
                      <a:gd name="connsiteY6" fmla="*/ 1371672 h 1865393"/>
                      <a:gd name="connsiteX7" fmla="*/ 465221 w 922883"/>
                      <a:gd name="connsiteY7" fmla="*/ 1032508 h 1865393"/>
                      <a:gd name="connsiteX8" fmla="*/ 94728 w 922883"/>
                      <a:gd name="connsiteY8" fmla="*/ 473564 h 1865393"/>
                      <a:gd name="connsiteX9" fmla="*/ 54504 w 922883"/>
                      <a:gd name="connsiteY9" fmla="*/ 461078 h 1865393"/>
                      <a:gd name="connsiteX10" fmla="*/ 54504 w 922883"/>
                      <a:gd name="connsiteY10" fmla="*/ 342046 h 1865393"/>
                      <a:gd name="connsiteX11" fmla="*/ 54504 w 922883"/>
                      <a:gd name="connsiteY11" fmla="*/ 180 h 1865393"/>
                      <a:gd name="connsiteX12" fmla="*/ 76348 w 922883"/>
                      <a:gd name="connsiteY12" fmla="*/ 3514 h 1865393"/>
                      <a:gd name="connsiteX13" fmla="*/ 922883 w 922883"/>
                      <a:gd name="connsiteY13" fmla="*/ 1042177 h 1865393"/>
                      <a:gd name="connsiteX14" fmla="*/ 556504 w 922883"/>
                      <a:gd name="connsiteY14" fmla="*/ 1843847 h 1865393"/>
                      <a:gd name="connsiteX15" fmla="*/ 540297 w 922883"/>
                      <a:gd name="connsiteY15" fmla="*/ 1855664 h 1865393"/>
                      <a:gd name="connsiteX16" fmla="*/ 490522 w 922883"/>
                      <a:gd name="connsiteY16" fmla="*/ 1737913 h 1865393"/>
                      <a:gd name="connsiteX17" fmla="*/ 518834 w 922883"/>
                      <a:gd name="connsiteY17" fmla="*/ 1714266 h 1865393"/>
                      <a:gd name="connsiteX18" fmla="*/ 801956 w 922883"/>
                      <a:gd name="connsiteY18" fmla="*/ 1042177 h 1865393"/>
                      <a:gd name="connsiteX19" fmla="*/ 141992 w 922883"/>
                      <a:gd name="connsiteY19" fmla="*/ 145129 h 1865393"/>
                      <a:gd name="connsiteX20" fmla="*/ 54504 w 922883"/>
                      <a:gd name="connsiteY20" fmla="*/ 122634 h 1865393"/>
                      <a:gd name="connsiteX21" fmla="*/ 54504 w 922883"/>
                      <a:gd name="connsiteY21" fmla="*/ 180 h 1865393"/>
                      <a:gd name="connsiteX0" fmla="*/ 54504 w 922883"/>
                      <a:gd name="connsiteY0" fmla="*/ 342046 h 1866176"/>
                      <a:gd name="connsiteX1" fmla="*/ 139183 w 922883"/>
                      <a:gd name="connsiteY1" fmla="*/ 368332 h 1866176"/>
                      <a:gd name="connsiteX2" fmla="*/ 579428 w 922883"/>
                      <a:gd name="connsiteY2" fmla="*/ 1032508 h 1866176"/>
                      <a:gd name="connsiteX3" fmla="*/ 456323 w 922883"/>
                      <a:gd name="connsiteY3" fmla="*/ 1435527 h 1866176"/>
                      <a:gd name="connsiteX4" fmla="*/ 395450 w 922883"/>
                      <a:gd name="connsiteY4" fmla="*/ 1513000 h 1866176"/>
                      <a:gd name="connsiteX5" fmla="*/ 344773 w 922883"/>
                      <a:gd name="connsiteY5" fmla="*/ 1393114 h 1866176"/>
                      <a:gd name="connsiteX6" fmla="*/ 361621 w 922883"/>
                      <a:gd name="connsiteY6" fmla="*/ 1371672 h 1866176"/>
                      <a:gd name="connsiteX7" fmla="*/ 465221 w 922883"/>
                      <a:gd name="connsiteY7" fmla="*/ 1032508 h 1866176"/>
                      <a:gd name="connsiteX8" fmla="*/ 94728 w 922883"/>
                      <a:gd name="connsiteY8" fmla="*/ 473564 h 1866176"/>
                      <a:gd name="connsiteX9" fmla="*/ 54504 w 922883"/>
                      <a:gd name="connsiteY9" fmla="*/ 461078 h 1866176"/>
                      <a:gd name="connsiteX10" fmla="*/ 54504 w 922883"/>
                      <a:gd name="connsiteY10" fmla="*/ 342046 h 1866176"/>
                      <a:gd name="connsiteX11" fmla="*/ 54504 w 922883"/>
                      <a:gd name="connsiteY11" fmla="*/ 180 h 1866176"/>
                      <a:gd name="connsiteX12" fmla="*/ 76348 w 922883"/>
                      <a:gd name="connsiteY12" fmla="*/ 3514 h 1866176"/>
                      <a:gd name="connsiteX13" fmla="*/ 922883 w 922883"/>
                      <a:gd name="connsiteY13" fmla="*/ 1042177 h 1866176"/>
                      <a:gd name="connsiteX14" fmla="*/ 556504 w 922883"/>
                      <a:gd name="connsiteY14" fmla="*/ 1843847 h 1866176"/>
                      <a:gd name="connsiteX15" fmla="*/ 540297 w 922883"/>
                      <a:gd name="connsiteY15" fmla="*/ 1855664 h 1866176"/>
                      <a:gd name="connsiteX16" fmla="*/ 490522 w 922883"/>
                      <a:gd name="connsiteY16" fmla="*/ 1737913 h 1866176"/>
                      <a:gd name="connsiteX17" fmla="*/ 518834 w 922883"/>
                      <a:gd name="connsiteY17" fmla="*/ 1714266 h 1866176"/>
                      <a:gd name="connsiteX18" fmla="*/ 801956 w 922883"/>
                      <a:gd name="connsiteY18" fmla="*/ 1042177 h 1866176"/>
                      <a:gd name="connsiteX19" fmla="*/ 141992 w 922883"/>
                      <a:gd name="connsiteY19" fmla="*/ 145129 h 1866176"/>
                      <a:gd name="connsiteX20" fmla="*/ 54504 w 922883"/>
                      <a:gd name="connsiteY20" fmla="*/ 122634 h 1866176"/>
                      <a:gd name="connsiteX21" fmla="*/ 54504 w 922883"/>
                      <a:gd name="connsiteY21" fmla="*/ 180 h 1866176"/>
                      <a:gd name="connsiteX0" fmla="*/ 54504 w 922883"/>
                      <a:gd name="connsiteY0" fmla="*/ 342046 h 1862066"/>
                      <a:gd name="connsiteX1" fmla="*/ 139183 w 922883"/>
                      <a:gd name="connsiteY1" fmla="*/ 368332 h 1862066"/>
                      <a:gd name="connsiteX2" fmla="*/ 579428 w 922883"/>
                      <a:gd name="connsiteY2" fmla="*/ 1032508 h 1862066"/>
                      <a:gd name="connsiteX3" fmla="*/ 456323 w 922883"/>
                      <a:gd name="connsiteY3" fmla="*/ 1435527 h 1862066"/>
                      <a:gd name="connsiteX4" fmla="*/ 395450 w 922883"/>
                      <a:gd name="connsiteY4" fmla="*/ 1513000 h 1862066"/>
                      <a:gd name="connsiteX5" fmla="*/ 344773 w 922883"/>
                      <a:gd name="connsiteY5" fmla="*/ 1393114 h 1862066"/>
                      <a:gd name="connsiteX6" fmla="*/ 361621 w 922883"/>
                      <a:gd name="connsiteY6" fmla="*/ 1371672 h 1862066"/>
                      <a:gd name="connsiteX7" fmla="*/ 465221 w 922883"/>
                      <a:gd name="connsiteY7" fmla="*/ 1032508 h 1862066"/>
                      <a:gd name="connsiteX8" fmla="*/ 94728 w 922883"/>
                      <a:gd name="connsiteY8" fmla="*/ 473564 h 1862066"/>
                      <a:gd name="connsiteX9" fmla="*/ 54504 w 922883"/>
                      <a:gd name="connsiteY9" fmla="*/ 461078 h 1862066"/>
                      <a:gd name="connsiteX10" fmla="*/ 54504 w 922883"/>
                      <a:gd name="connsiteY10" fmla="*/ 342046 h 1862066"/>
                      <a:gd name="connsiteX11" fmla="*/ 54504 w 922883"/>
                      <a:gd name="connsiteY11" fmla="*/ 180 h 1862066"/>
                      <a:gd name="connsiteX12" fmla="*/ 76348 w 922883"/>
                      <a:gd name="connsiteY12" fmla="*/ 3514 h 1862066"/>
                      <a:gd name="connsiteX13" fmla="*/ 922883 w 922883"/>
                      <a:gd name="connsiteY13" fmla="*/ 1042177 h 1862066"/>
                      <a:gd name="connsiteX14" fmla="*/ 556504 w 922883"/>
                      <a:gd name="connsiteY14" fmla="*/ 1843847 h 1862066"/>
                      <a:gd name="connsiteX15" fmla="*/ 540297 w 922883"/>
                      <a:gd name="connsiteY15" fmla="*/ 1855664 h 1862066"/>
                      <a:gd name="connsiteX16" fmla="*/ 490522 w 922883"/>
                      <a:gd name="connsiteY16" fmla="*/ 1737913 h 1862066"/>
                      <a:gd name="connsiteX17" fmla="*/ 518834 w 922883"/>
                      <a:gd name="connsiteY17" fmla="*/ 1714266 h 1862066"/>
                      <a:gd name="connsiteX18" fmla="*/ 801956 w 922883"/>
                      <a:gd name="connsiteY18" fmla="*/ 1042177 h 1862066"/>
                      <a:gd name="connsiteX19" fmla="*/ 141992 w 922883"/>
                      <a:gd name="connsiteY19" fmla="*/ 145129 h 1862066"/>
                      <a:gd name="connsiteX20" fmla="*/ 54504 w 922883"/>
                      <a:gd name="connsiteY20" fmla="*/ 122634 h 1862066"/>
                      <a:gd name="connsiteX21" fmla="*/ 54504 w 922883"/>
                      <a:gd name="connsiteY21" fmla="*/ 180 h 1862066"/>
                      <a:gd name="connsiteX0" fmla="*/ 54504 w 922883"/>
                      <a:gd name="connsiteY0" fmla="*/ 342046 h 1862985"/>
                      <a:gd name="connsiteX1" fmla="*/ 139183 w 922883"/>
                      <a:gd name="connsiteY1" fmla="*/ 368332 h 1862985"/>
                      <a:gd name="connsiteX2" fmla="*/ 579428 w 922883"/>
                      <a:gd name="connsiteY2" fmla="*/ 1032508 h 1862985"/>
                      <a:gd name="connsiteX3" fmla="*/ 456323 w 922883"/>
                      <a:gd name="connsiteY3" fmla="*/ 1435527 h 1862985"/>
                      <a:gd name="connsiteX4" fmla="*/ 395450 w 922883"/>
                      <a:gd name="connsiteY4" fmla="*/ 1513000 h 1862985"/>
                      <a:gd name="connsiteX5" fmla="*/ 344773 w 922883"/>
                      <a:gd name="connsiteY5" fmla="*/ 1393114 h 1862985"/>
                      <a:gd name="connsiteX6" fmla="*/ 361621 w 922883"/>
                      <a:gd name="connsiteY6" fmla="*/ 1371672 h 1862985"/>
                      <a:gd name="connsiteX7" fmla="*/ 465221 w 922883"/>
                      <a:gd name="connsiteY7" fmla="*/ 1032508 h 1862985"/>
                      <a:gd name="connsiteX8" fmla="*/ 94728 w 922883"/>
                      <a:gd name="connsiteY8" fmla="*/ 473564 h 1862985"/>
                      <a:gd name="connsiteX9" fmla="*/ 54504 w 922883"/>
                      <a:gd name="connsiteY9" fmla="*/ 461078 h 1862985"/>
                      <a:gd name="connsiteX10" fmla="*/ 54504 w 922883"/>
                      <a:gd name="connsiteY10" fmla="*/ 342046 h 1862985"/>
                      <a:gd name="connsiteX11" fmla="*/ 54504 w 922883"/>
                      <a:gd name="connsiteY11" fmla="*/ 180 h 1862985"/>
                      <a:gd name="connsiteX12" fmla="*/ 76348 w 922883"/>
                      <a:gd name="connsiteY12" fmla="*/ 3514 h 1862985"/>
                      <a:gd name="connsiteX13" fmla="*/ 922883 w 922883"/>
                      <a:gd name="connsiteY13" fmla="*/ 1042177 h 1862985"/>
                      <a:gd name="connsiteX14" fmla="*/ 556504 w 922883"/>
                      <a:gd name="connsiteY14" fmla="*/ 1843847 h 1862985"/>
                      <a:gd name="connsiteX15" fmla="*/ 540297 w 922883"/>
                      <a:gd name="connsiteY15" fmla="*/ 1855664 h 1862985"/>
                      <a:gd name="connsiteX16" fmla="*/ 490522 w 922883"/>
                      <a:gd name="connsiteY16" fmla="*/ 1737913 h 1862985"/>
                      <a:gd name="connsiteX17" fmla="*/ 518834 w 922883"/>
                      <a:gd name="connsiteY17" fmla="*/ 1714266 h 1862985"/>
                      <a:gd name="connsiteX18" fmla="*/ 801956 w 922883"/>
                      <a:gd name="connsiteY18" fmla="*/ 1042177 h 1862985"/>
                      <a:gd name="connsiteX19" fmla="*/ 141992 w 922883"/>
                      <a:gd name="connsiteY19" fmla="*/ 145129 h 1862985"/>
                      <a:gd name="connsiteX20" fmla="*/ 54504 w 922883"/>
                      <a:gd name="connsiteY20" fmla="*/ 122634 h 1862985"/>
                      <a:gd name="connsiteX21" fmla="*/ 54504 w 922883"/>
                      <a:gd name="connsiteY21" fmla="*/ 180 h 1862985"/>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2883" h="1862276">
                        <a:moveTo>
                          <a:pt x="54504" y="342046"/>
                        </a:moveTo>
                        <a:cubicBezTo>
                          <a:pt x="91155" y="346596"/>
                          <a:pt x="110957" y="359570"/>
                          <a:pt x="139183" y="368332"/>
                        </a:cubicBezTo>
                        <a:cubicBezTo>
                          <a:pt x="397896" y="477759"/>
                          <a:pt x="579428" y="733934"/>
                          <a:pt x="579428" y="1032508"/>
                        </a:cubicBezTo>
                        <a:cubicBezTo>
                          <a:pt x="579428" y="1181795"/>
                          <a:pt x="534045" y="1320483"/>
                          <a:pt x="456323" y="1435527"/>
                        </a:cubicBezTo>
                        <a:lnTo>
                          <a:pt x="395450" y="1513000"/>
                        </a:lnTo>
                        <a:cubicBezTo>
                          <a:pt x="355388" y="1544650"/>
                          <a:pt x="258454" y="1498370"/>
                          <a:pt x="344773" y="1393114"/>
                        </a:cubicBezTo>
                        <a:lnTo>
                          <a:pt x="361621" y="1371672"/>
                        </a:lnTo>
                        <a:cubicBezTo>
                          <a:pt x="427029" y="1274856"/>
                          <a:pt x="465221" y="1158142"/>
                          <a:pt x="465221" y="1032508"/>
                        </a:cubicBezTo>
                        <a:cubicBezTo>
                          <a:pt x="465221" y="781240"/>
                          <a:pt x="312451" y="565653"/>
                          <a:pt x="94728" y="473564"/>
                        </a:cubicBezTo>
                        <a:lnTo>
                          <a:pt x="54504" y="461078"/>
                        </a:lnTo>
                        <a:cubicBezTo>
                          <a:pt x="8164" y="446676"/>
                          <a:pt x="12377" y="335385"/>
                          <a:pt x="54504" y="342046"/>
                        </a:cubicBezTo>
                        <a:close/>
                        <a:moveTo>
                          <a:pt x="54504" y="180"/>
                        </a:moveTo>
                        <a:lnTo>
                          <a:pt x="76348" y="3514"/>
                        </a:lnTo>
                        <a:cubicBezTo>
                          <a:pt x="559465" y="102374"/>
                          <a:pt x="922883" y="529835"/>
                          <a:pt x="922883" y="1042177"/>
                        </a:cubicBezTo>
                        <a:cubicBezTo>
                          <a:pt x="922883" y="1362391"/>
                          <a:pt x="780923" y="1649448"/>
                          <a:pt x="556504" y="1843847"/>
                        </a:cubicBezTo>
                        <a:lnTo>
                          <a:pt x="540297" y="1855664"/>
                        </a:lnTo>
                        <a:cubicBezTo>
                          <a:pt x="494216" y="1888026"/>
                          <a:pt x="418648" y="1794013"/>
                          <a:pt x="490522" y="1737913"/>
                        </a:cubicBezTo>
                        <a:lnTo>
                          <a:pt x="518834" y="1714266"/>
                        </a:lnTo>
                        <a:cubicBezTo>
                          <a:pt x="693513" y="1543702"/>
                          <a:pt x="801956" y="1305604"/>
                          <a:pt x="801956" y="1042177"/>
                        </a:cubicBezTo>
                        <a:cubicBezTo>
                          <a:pt x="801956" y="620694"/>
                          <a:pt x="524342" y="264052"/>
                          <a:pt x="141992" y="145129"/>
                        </a:cubicBezTo>
                        <a:lnTo>
                          <a:pt x="54504" y="122634"/>
                        </a:lnTo>
                        <a:cubicBezTo>
                          <a:pt x="-19218" y="117622"/>
                          <a:pt x="-17112" y="-5339"/>
                          <a:pt x="54504" y="1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286" name="Group 637"/>
                <p:cNvGrpSpPr/>
                <p:nvPr/>
              </p:nvGrpSpPr>
              <p:grpSpPr>
                <a:xfrm>
                  <a:off x="10167384" y="3879495"/>
                  <a:ext cx="275493" cy="556855"/>
                  <a:chOff x="6247444" y="3868815"/>
                  <a:chExt cx="1272282" cy="2571666"/>
                </a:xfrm>
                <a:grpFill/>
              </p:grpSpPr>
              <p:sp>
                <p:nvSpPr>
                  <p:cNvPr id="287" name="Oval 638"/>
                  <p:cNvSpPr/>
                  <p:nvPr/>
                </p:nvSpPr>
                <p:spPr>
                  <a:xfrm>
                    <a:off x="6648922" y="3868815"/>
                    <a:ext cx="477260" cy="4772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nvGrpSpPr>
                  <p:cNvPr id="288" name="Group 639"/>
                  <p:cNvGrpSpPr/>
                  <p:nvPr/>
                </p:nvGrpSpPr>
                <p:grpSpPr>
                  <a:xfrm>
                    <a:off x="6247444" y="4105086"/>
                    <a:ext cx="1272282" cy="2335395"/>
                    <a:chOff x="6247444" y="4105086"/>
                    <a:chExt cx="1272282" cy="2335395"/>
                  </a:xfrm>
                  <a:grpFill/>
                </p:grpSpPr>
                <p:sp>
                  <p:nvSpPr>
                    <p:cNvPr id="289" name="Rectangle 4"/>
                    <p:cNvSpPr/>
                    <p:nvPr/>
                  </p:nvSpPr>
                  <p:spPr>
                    <a:xfrm rot="11702868">
                      <a:off x="6452017" y="4109326"/>
                      <a:ext cx="295928" cy="2331155"/>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90" name="Rectangle 4"/>
                    <p:cNvSpPr/>
                    <p:nvPr/>
                  </p:nvSpPr>
                  <p:spPr>
                    <a:xfrm rot="9900000">
                      <a:off x="7035477" y="4105086"/>
                      <a:ext cx="288741" cy="2331720"/>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91" name="Rectangle 4"/>
                    <p:cNvSpPr/>
                    <p:nvPr/>
                  </p:nvSpPr>
                  <p:spPr>
                    <a:xfrm rot="3000000">
                      <a:off x="6753228" y="5210348"/>
                      <a:ext cx="164592" cy="1176159"/>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92" name="Rectangle 4"/>
                    <p:cNvSpPr/>
                    <p:nvPr/>
                  </p:nvSpPr>
                  <p:spPr>
                    <a:xfrm rot="7800000">
                      <a:off x="6849351" y="5199533"/>
                      <a:ext cx="164592" cy="1176159"/>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grpSp>
          <p:grpSp>
            <p:nvGrpSpPr>
              <p:cNvPr id="252" name="Group 598"/>
              <p:cNvGrpSpPr/>
              <p:nvPr/>
            </p:nvGrpSpPr>
            <p:grpSpPr>
              <a:xfrm flipH="1">
                <a:off x="4521702" y="2843188"/>
                <a:ext cx="386947" cy="508216"/>
                <a:chOff x="10013093" y="3680995"/>
                <a:chExt cx="575117" cy="755355"/>
              </a:xfrm>
              <a:solidFill>
                <a:schemeClr val="tx1">
                  <a:lumMod val="50000"/>
                  <a:lumOff val="50000"/>
                </a:schemeClr>
              </a:solidFill>
            </p:grpSpPr>
            <p:grpSp>
              <p:nvGrpSpPr>
                <p:cNvPr id="275" name="Group 626"/>
                <p:cNvGrpSpPr/>
                <p:nvPr/>
              </p:nvGrpSpPr>
              <p:grpSpPr>
                <a:xfrm>
                  <a:off x="10013093" y="3680995"/>
                  <a:ext cx="575117" cy="456762"/>
                  <a:chOff x="5388794" y="3074229"/>
                  <a:chExt cx="465561" cy="369751"/>
                </a:xfrm>
                <a:grpFill/>
              </p:grpSpPr>
              <p:sp>
                <p:nvSpPr>
                  <p:cNvPr id="283" name="Rectangle 15"/>
                  <p:cNvSpPr/>
                  <p:nvPr/>
                </p:nvSpPr>
                <p:spPr>
                  <a:xfrm>
                    <a:off x="5671118" y="3074229"/>
                    <a:ext cx="183237" cy="369751"/>
                  </a:xfrm>
                  <a:custGeom>
                    <a:avLst/>
                    <a:gdLst>
                      <a:gd name="connsiteX0" fmla="*/ 26212 w 894591"/>
                      <a:gd name="connsiteY0" fmla="*/ 341866 h 1855484"/>
                      <a:gd name="connsiteX1" fmla="*/ 110891 w 894591"/>
                      <a:gd name="connsiteY1" fmla="*/ 368152 h 1855484"/>
                      <a:gd name="connsiteX2" fmla="*/ 551136 w 894591"/>
                      <a:gd name="connsiteY2" fmla="*/ 1032328 h 1855484"/>
                      <a:gd name="connsiteX3" fmla="*/ 428031 w 894591"/>
                      <a:gd name="connsiteY3" fmla="*/ 1435347 h 1855484"/>
                      <a:gd name="connsiteX4" fmla="*/ 367158 w 894591"/>
                      <a:gd name="connsiteY4" fmla="*/ 1512820 h 1855484"/>
                      <a:gd name="connsiteX5" fmla="*/ 316481 w 894591"/>
                      <a:gd name="connsiteY5" fmla="*/ 1392934 h 1855484"/>
                      <a:gd name="connsiteX6" fmla="*/ 333329 w 894591"/>
                      <a:gd name="connsiteY6" fmla="*/ 1371492 h 1855484"/>
                      <a:gd name="connsiteX7" fmla="*/ 436929 w 894591"/>
                      <a:gd name="connsiteY7" fmla="*/ 1032328 h 1855484"/>
                      <a:gd name="connsiteX8" fmla="*/ 66436 w 894591"/>
                      <a:gd name="connsiteY8" fmla="*/ 473384 h 1855484"/>
                      <a:gd name="connsiteX9" fmla="*/ 26212 w 894591"/>
                      <a:gd name="connsiteY9" fmla="*/ 460898 h 1855484"/>
                      <a:gd name="connsiteX10" fmla="*/ 26212 w 894591"/>
                      <a:gd name="connsiteY10" fmla="*/ 341866 h 1855484"/>
                      <a:gd name="connsiteX11" fmla="*/ 26212 w 894591"/>
                      <a:gd name="connsiteY11" fmla="*/ 0 h 1855484"/>
                      <a:gd name="connsiteX12" fmla="*/ 48056 w 894591"/>
                      <a:gd name="connsiteY12" fmla="*/ 3334 h 1855484"/>
                      <a:gd name="connsiteX13" fmla="*/ 894591 w 894591"/>
                      <a:gd name="connsiteY13" fmla="*/ 1041997 h 1855484"/>
                      <a:gd name="connsiteX14" fmla="*/ 528212 w 894591"/>
                      <a:gd name="connsiteY14" fmla="*/ 1843667 h 1855484"/>
                      <a:gd name="connsiteX15" fmla="*/ 512005 w 894591"/>
                      <a:gd name="connsiteY15" fmla="*/ 1855484 h 1855484"/>
                      <a:gd name="connsiteX16" fmla="*/ 462230 w 894591"/>
                      <a:gd name="connsiteY16" fmla="*/ 1737733 h 1855484"/>
                      <a:gd name="connsiteX17" fmla="*/ 490542 w 894591"/>
                      <a:gd name="connsiteY17" fmla="*/ 1714086 h 1855484"/>
                      <a:gd name="connsiteX18" fmla="*/ 773664 w 894591"/>
                      <a:gd name="connsiteY18" fmla="*/ 1041997 h 1855484"/>
                      <a:gd name="connsiteX19" fmla="*/ 113700 w 894591"/>
                      <a:gd name="connsiteY19" fmla="*/ 144949 h 1855484"/>
                      <a:gd name="connsiteX20" fmla="*/ 26212 w 894591"/>
                      <a:gd name="connsiteY20" fmla="*/ 122454 h 1855484"/>
                      <a:gd name="connsiteX21" fmla="*/ 26212 w 894591"/>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65393"/>
                      <a:gd name="connsiteX1" fmla="*/ 139183 w 922883"/>
                      <a:gd name="connsiteY1" fmla="*/ 368332 h 1865393"/>
                      <a:gd name="connsiteX2" fmla="*/ 579428 w 922883"/>
                      <a:gd name="connsiteY2" fmla="*/ 1032508 h 1865393"/>
                      <a:gd name="connsiteX3" fmla="*/ 456323 w 922883"/>
                      <a:gd name="connsiteY3" fmla="*/ 1435527 h 1865393"/>
                      <a:gd name="connsiteX4" fmla="*/ 395450 w 922883"/>
                      <a:gd name="connsiteY4" fmla="*/ 1513000 h 1865393"/>
                      <a:gd name="connsiteX5" fmla="*/ 344773 w 922883"/>
                      <a:gd name="connsiteY5" fmla="*/ 1393114 h 1865393"/>
                      <a:gd name="connsiteX6" fmla="*/ 361621 w 922883"/>
                      <a:gd name="connsiteY6" fmla="*/ 1371672 h 1865393"/>
                      <a:gd name="connsiteX7" fmla="*/ 465221 w 922883"/>
                      <a:gd name="connsiteY7" fmla="*/ 1032508 h 1865393"/>
                      <a:gd name="connsiteX8" fmla="*/ 94728 w 922883"/>
                      <a:gd name="connsiteY8" fmla="*/ 473564 h 1865393"/>
                      <a:gd name="connsiteX9" fmla="*/ 54504 w 922883"/>
                      <a:gd name="connsiteY9" fmla="*/ 461078 h 1865393"/>
                      <a:gd name="connsiteX10" fmla="*/ 54504 w 922883"/>
                      <a:gd name="connsiteY10" fmla="*/ 342046 h 1865393"/>
                      <a:gd name="connsiteX11" fmla="*/ 54504 w 922883"/>
                      <a:gd name="connsiteY11" fmla="*/ 180 h 1865393"/>
                      <a:gd name="connsiteX12" fmla="*/ 76348 w 922883"/>
                      <a:gd name="connsiteY12" fmla="*/ 3514 h 1865393"/>
                      <a:gd name="connsiteX13" fmla="*/ 922883 w 922883"/>
                      <a:gd name="connsiteY13" fmla="*/ 1042177 h 1865393"/>
                      <a:gd name="connsiteX14" fmla="*/ 556504 w 922883"/>
                      <a:gd name="connsiteY14" fmla="*/ 1843847 h 1865393"/>
                      <a:gd name="connsiteX15" fmla="*/ 540297 w 922883"/>
                      <a:gd name="connsiteY15" fmla="*/ 1855664 h 1865393"/>
                      <a:gd name="connsiteX16" fmla="*/ 490522 w 922883"/>
                      <a:gd name="connsiteY16" fmla="*/ 1737913 h 1865393"/>
                      <a:gd name="connsiteX17" fmla="*/ 518834 w 922883"/>
                      <a:gd name="connsiteY17" fmla="*/ 1714266 h 1865393"/>
                      <a:gd name="connsiteX18" fmla="*/ 801956 w 922883"/>
                      <a:gd name="connsiteY18" fmla="*/ 1042177 h 1865393"/>
                      <a:gd name="connsiteX19" fmla="*/ 141992 w 922883"/>
                      <a:gd name="connsiteY19" fmla="*/ 145129 h 1865393"/>
                      <a:gd name="connsiteX20" fmla="*/ 54504 w 922883"/>
                      <a:gd name="connsiteY20" fmla="*/ 122634 h 1865393"/>
                      <a:gd name="connsiteX21" fmla="*/ 54504 w 922883"/>
                      <a:gd name="connsiteY21" fmla="*/ 180 h 1865393"/>
                      <a:gd name="connsiteX0" fmla="*/ 54504 w 922883"/>
                      <a:gd name="connsiteY0" fmla="*/ 342046 h 1866176"/>
                      <a:gd name="connsiteX1" fmla="*/ 139183 w 922883"/>
                      <a:gd name="connsiteY1" fmla="*/ 368332 h 1866176"/>
                      <a:gd name="connsiteX2" fmla="*/ 579428 w 922883"/>
                      <a:gd name="connsiteY2" fmla="*/ 1032508 h 1866176"/>
                      <a:gd name="connsiteX3" fmla="*/ 456323 w 922883"/>
                      <a:gd name="connsiteY3" fmla="*/ 1435527 h 1866176"/>
                      <a:gd name="connsiteX4" fmla="*/ 395450 w 922883"/>
                      <a:gd name="connsiteY4" fmla="*/ 1513000 h 1866176"/>
                      <a:gd name="connsiteX5" fmla="*/ 344773 w 922883"/>
                      <a:gd name="connsiteY5" fmla="*/ 1393114 h 1866176"/>
                      <a:gd name="connsiteX6" fmla="*/ 361621 w 922883"/>
                      <a:gd name="connsiteY6" fmla="*/ 1371672 h 1866176"/>
                      <a:gd name="connsiteX7" fmla="*/ 465221 w 922883"/>
                      <a:gd name="connsiteY7" fmla="*/ 1032508 h 1866176"/>
                      <a:gd name="connsiteX8" fmla="*/ 94728 w 922883"/>
                      <a:gd name="connsiteY8" fmla="*/ 473564 h 1866176"/>
                      <a:gd name="connsiteX9" fmla="*/ 54504 w 922883"/>
                      <a:gd name="connsiteY9" fmla="*/ 461078 h 1866176"/>
                      <a:gd name="connsiteX10" fmla="*/ 54504 w 922883"/>
                      <a:gd name="connsiteY10" fmla="*/ 342046 h 1866176"/>
                      <a:gd name="connsiteX11" fmla="*/ 54504 w 922883"/>
                      <a:gd name="connsiteY11" fmla="*/ 180 h 1866176"/>
                      <a:gd name="connsiteX12" fmla="*/ 76348 w 922883"/>
                      <a:gd name="connsiteY12" fmla="*/ 3514 h 1866176"/>
                      <a:gd name="connsiteX13" fmla="*/ 922883 w 922883"/>
                      <a:gd name="connsiteY13" fmla="*/ 1042177 h 1866176"/>
                      <a:gd name="connsiteX14" fmla="*/ 556504 w 922883"/>
                      <a:gd name="connsiteY14" fmla="*/ 1843847 h 1866176"/>
                      <a:gd name="connsiteX15" fmla="*/ 540297 w 922883"/>
                      <a:gd name="connsiteY15" fmla="*/ 1855664 h 1866176"/>
                      <a:gd name="connsiteX16" fmla="*/ 490522 w 922883"/>
                      <a:gd name="connsiteY16" fmla="*/ 1737913 h 1866176"/>
                      <a:gd name="connsiteX17" fmla="*/ 518834 w 922883"/>
                      <a:gd name="connsiteY17" fmla="*/ 1714266 h 1866176"/>
                      <a:gd name="connsiteX18" fmla="*/ 801956 w 922883"/>
                      <a:gd name="connsiteY18" fmla="*/ 1042177 h 1866176"/>
                      <a:gd name="connsiteX19" fmla="*/ 141992 w 922883"/>
                      <a:gd name="connsiteY19" fmla="*/ 145129 h 1866176"/>
                      <a:gd name="connsiteX20" fmla="*/ 54504 w 922883"/>
                      <a:gd name="connsiteY20" fmla="*/ 122634 h 1866176"/>
                      <a:gd name="connsiteX21" fmla="*/ 54504 w 922883"/>
                      <a:gd name="connsiteY21" fmla="*/ 180 h 1866176"/>
                      <a:gd name="connsiteX0" fmla="*/ 54504 w 922883"/>
                      <a:gd name="connsiteY0" fmla="*/ 342046 h 1862066"/>
                      <a:gd name="connsiteX1" fmla="*/ 139183 w 922883"/>
                      <a:gd name="connsiteY1" fmla="*/ 368332 h 1862066"/>
                      <a:gd name="connsiteX2" fmla="*/ 579428 w 922883"/>
                      <a:gd name="connsiteY2" fmla="*/ 1032508 h 1862066"/>
                      <a:gd name="connsiteX3" fmla="*/ 456323 w 922883"/>
                      <a:gd name="connsiteY3" fmla="*/ 1435527 h 1862066"/>
                      <a:gd name="connsiteX4" fmla="*/ 395450 w 922883"/>
                      <a:gd name="connsiteY4" fmla="*/ 1513000 h 1862066"/>
                      <a:gd name="connsiteX5" fmla="*/ 344773 w 922883"/>
                      <a:gd name="connsiteY5" fmla="*/ 1393114 h 1862066"/>
                      <a:gd name="connsiteX6" fmla="*/ 361621 w 922883"/>
                      <a:gd name="connsiteY6" fmla="*/ 1371672 h 1862066"/>
                      <a:gd name="connsiteX7" fmla="*/ 465221 w 922883"/>
                      <a:gd name="connsiteY7" fmla="*/ 1032508 h 1862066"/>
                      <a:gd name="connsiteX8" fmla="*/ 94728 w 922883"/>
                      <a:gd name="connsiteY8" fmla="*/ 473564 h 1862066"/>
                      <a:gd name="connsiteX9" fmla="*/ 54504 w 922883"/>
                      <a:gd name="connsiteY9" fmla="*/ 461078 h 1862066"/>
                      <a:gd name="connsiteX10" fmla="*/ 54504 w 922883"/>
                      <a:gd name="connsiteY10" fmla="*/ 342046 h 1862066"/>
                      <a:gd name="connsiteX11" fmla="*/ 54504 w 922883"/>
                      <a:gd name="connsiteY11" fmla="*/ 180 h 1862066"/>
                      <a:gd name="connsiteX12" fmla="*/ 76348 w 922883"/>
                      <a:gd name="connsiteY12" fmla="*/ 3514 h 1862066"/>
                      <a:gd name="connsiteX13" fmla="*/ 922883 w 922883"/>
                      <a:gd name="connsiteY13" fmla="*/ 1042177 h 1862066"/>
                      <a:gd name="connsiteX14" fmla="*/ 556504 w 922883"/>
                      <a:gd name="connsiteY14" fmla="*/ 1843847 h 1862066"/>
                      <a:gd name="connsiteX15" fmla="*/ 540297 w 922883"/>
                      <a:gd name="connsiteY15" fmla="*/ 1855664 h 1862066"/>
                      <a:gd name="connsiteX16" fmla="*/ 490522 w 922883"/>
                      <a:gd name="connsiteY16" fmla="*/ 1737913 h 1862066"/>
                      <a:gd name="connsiteX17" fmla="*/ 518834 w 922883"/>
                      <a:gd name="connsiteY17" fmla="*/ 1714266 h 1862066"/>
                      <a:gd name="connsiteX18" fmla="*/ 801956 w 922883"/>
                      <a:gd name="connsiteY18" fmla="*/ 1042177 h 1862066"/>
                      <a:gd name="connsiteX19" fmla="*/ 141992 w 922883"/>
                      <a:gd name="connsiteY19" fmla="*/ 145129 h 1862066"/>
                      <a:gd name="connsiteX20" fmla="*/ 54504 w 922883"/>
                      <a:gd name="connsiteY20" fmla="*/ 122634 h 1862066"/>
                      <a:gd name="connsiteX21" fmla="*/ 54504 w 922883"/>
                      <a:gd name="connsiteY21" fmla="*/ 180 h 1862066"/>
                      <a:gd name="connsiteX0" fmla="*/ 54504 w 922883"/>
                      <a:gd name="connsiteY0" fmla="*/ 342046 h 1862985"/>
                      <a:gd name="connsiteX1" fmla="*/ 139183 w 922883"/>
                      <a:gd name="connsiteY1" fmla="*/ 368332 h 1862985"/>
                      <a:gd name="connsiteX2" fmla="*/ 579428 w 922883"/>
                      <a:gd name="connsiteY2" fmla="*/ 1032508 h 1862985"/>
                      <a:gd name="connsiteX3" fmla="*/ 456323 w 922883"/>
                      <a:gd name="connsiteY3" fmla="*/ 1435527 h 1862985"/>
                      <a:gd name="connsiteX4" fmla="*/ 395450 w 922883"/>
                      <a:gd name="connsiteY4" fmla="*/ 1513000 h 1862985"/>
                      <a:gd name="connsiteX5" fmla="*/ 344773 w 922883"/>
                      <a:gd name="connsiteY5" fmla="*/ 1393114 h 1862985"/>
                      <a:gd name="connsiteX6" fmla="*/ 361621 w 922883"/>
                      <a:gd name="connsiteY6" fmla="*/ 1371672 h 1862985"/>
                      <a:gd name="connsiteX7" fmla="*/ 465221 w 922883"/>
                      <a:gd name="connsiteY7" fmla="*/ 1032508 h 1862985"/>
                      <a:gd name="connsiteX8" fmla="*/ 94728 w 922883"/>
                      <a:gd name="connsiteY8" fmla="*/ 473564 h 1862985"/>
                      <a:gd name="connsiteX9" fmla="*/ 54504 w 922883"/>
                      <a:gd name="connsiteY9" fmla="*/ 461078 h 1862985"/>
                      <a:gd name="connsiteX10" fmla="*/ 54504 w 922883"/>
                      <a:gd name="connsiteY10" fmla="*/ 342046 h 1862985"/>
                      <a:gd name="connsiteX11" fmla="*/ 54504 w 922883"/>
                      <a:gd name="connsiteY11" fmla="*/ 180 h 1862985"/>
                      <a:gd name="connsiteX12" fmla="*/ 76348 w 922883"/>
                      <a:gd name="connsiteY12" fmla="*/ 3514 h 1862985"/>
                      <a:gd name="connsiteX13" fmla="*/ 922883 w 922883"/>
                      <a:gd name="connsiteY13" fmla="*/ 1042177 h 1862985"/>
                      <a:gd name="connsiteX14" fmla="*/ 556504 w 922883"/>
                      <a:gd name="connsiteY14" fmla="*/ 1843847 h 1862985"/>
                      <a:gd name="connsiteX15" fmla="*/ 540297 w 922883"/>
                      <a:gd name="connsiteY15" fmla="*/ 1855664 h 1862985"/>
                      <a:gd name="connsiteX16" fmla="*/ 490522 w 922883"/>
                      <a:gd name="connsiteY16" fmla="*/ 1737913 h 1862985"/>
                      <a:gd name="connsiteX17" fmla="*/ 518834 w 922883"/>
                      <a:gd name="connsiteY17" fmla="*/ 1714266 h 1862985"/>
                      <a:gd name="connsiteX18" fmla="*/ 801956 w 922883"/>
                      <a:gd name="connsiteY18" fmla="*/ 1042177 h 1862985"/>
                      <a:gd name="connsiteX19" fmla="*/ 141992 w 922883"/>
                      <a:gd name="connsiteY19" fmla="*/ 145129 h 1862985"/>
                      <a:gd name="connsiteX20" fmla="*/ 54504 w 922883"/>
                      <a:gd name="connsiteY20" fmla="*/ 122634 h 1862985"/>
                      <a:gd name="connsiteX21" fmla="*/ 54504 w 922883"/>
                      <a:gd name="connsiteY21" fmla="*/ 180 h 1862985"/>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2883" h="1862276">
                        <a:moveTo>
                          <a:pt x="54504" y="342046"/>
                        </a:moveTo>
                        <a:cubicBezTo>
                          <a:pt x="91155" y="346596"/>
                          <a:pt x="110957" y="359570"/>
                          <a:pt x="139183" y="368332"/>
                        </a:cubicBezTo>
                        <a:cubicBezTo>
                          <a:pt x="397896" y="477759"/>
                          <a:pt x="579428" y="733934"/>
                          <a:pt x="579428" y="1032508"/>
                        </a:cubicBezTo>
                        <a:cubicBezTo>
                          <a:pt x="579428" y="1181795"/>
                          <a:pt x="534045" y="1320483"/>
                          <a:pt x="456323" y="1435527"/>
                        </a:cubicBezTo>
                        <a:lnTo>
                          <a:pt x="395450" y="1513000"/>
                        </a:lnTo>
                        <a:cubicBezTo>
                          <a:pt x="355388" y="1544650"/>
                          <a:pt x="258454" y="1498370"/>
                          <a:pt x="344773" y="1393114"/>
                        </a:cubicBezTo>
                        <a:lnTo>
                          <a:pt x="361621" y="1371672"/>
                        </a:lnTo>
                        <a:cubicBezTo>
                          <a:pt x="427029" y="1274856"/>
                          <a:pt x="465221" y="1158142"/>
                          <a:pt x="465221" y="1032508"/>
                        </a:cubicBezTo>
                        <a:cubicBezTo>
                          <a:pt x="465221" y="781240"/>
                          <a:pt x="312451" y="565653"/>
                          <a:pt x="94728" y="473564"/>
                        </a:cubicBezTo>
                        <a:lnTo>
                          <a:pt x="54504" y="461078"/>
                        </a:lnTo>
                        <a:cubicBezTo>
                          <a:pt x="8164" y="446676"/>
                          <a:pt x="12377" y="335385"/>
                          <a:pt x="54504" y="342046"/>
                        </a:cubicBezTo>
                        <a:close/>
                        <a:moveTo>
                          <a:pt x="54504" y="180"/>
                        </a:moveTo>
                        <a:lnTo>
                          <a:pt x="76348" y="3514"/>
                        </a:lnTo>
                        <a:cubicBezTo>
                          <a:pt x="559465" y="102374"/>
                          <a:pt x="922883" y="529835"/>
                          <a:pt x="922883" y="1042177"/>
                        </a:cubicBezTo>
                        <a:cubicBezTo>
                          <a:pt x="922883" y="1362391"/>
                          <a:pt x="780923" y="1649448"/>
                          <a:pt x="556504" y="1843847"/>
                        </a:cubicBezTo>
                        <a:lnTo>
                          <a:pt x="540297" y="1855664"/>
                        </a:lnTo>
                        <a:cubicBezTo>
                          <a:pt x="494216" y="1888026"/>
                          <a:pt x="418648" y="1794013"/>
                          <a:pt x="490522" y="1737913"/>
                        </a:cubicBezTo>
                        <a:lnTo>
                          <a:pt x="518834" y="1714266"/>
                        </a:lnTo>
                        <a:cubicBezTo>
                          <a:pt x="693513" y="1543702"/>
                          <a:pt x="801956" y="1305604"/>
                          <a:pt x="801956" y="1042177"/>
                        </a:cubicBezTo>
                        <a:cubicBezTo>
                          <a:pt x="801956" y="620694"/>
                          <a:pt x="524342" y="264052"/>
                          <a:pt x="141992" y="145129"/>
                        </a:cubicBezTo>
                        <a:lnTo>
                          <a:pt x="54504" y="122634"/>
                        </a:lnTo>
                        <a:cubicBezTo>
                          <a:pt x="-19218" y="117622"/>
                          <a:pt x="-17112" y="-5339"/>
                          <a:pt x="54504" y="1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84" name="Rectangle 15"/>
                  <p:cNvSpPr/>
                  <p:nvPr/>
                </p:nvSpPr>
                <p:spPr>
                  <a:xfrm flipH="1">
                    <a:off x="5388794" y="3074229"/>
                    <a:ext cx="183666" cy="369751"/>
                  </a:xfrm>
                  <a:custGeom>
                    <a:avLst/>
                    <a:gdLst>
                      <a:gd name="connsiteX0" fmla="*/ 26212 w 894591"/>
                      <a:gd name="connsiteY0" fmla="*/ 341866 h 1855484"/>
                      <a:gd name="connsiteX1" fmla="*/ 110891 w 894591"/>
                      <a:gd name="connsiteY1" fmla="*/ 368152 h 1855484"/>
                      <a:gd name="connsiteX2" fmla="*/ 551136 w 894591"/>
                      <a:gd name="connsiteY2" fmla="*/ 1032328 h 1855484"/>
                      <a:gd name="connsiteX3" fmla="*/ 428031 w 894591"/>
                      <a:gd name="connsiteY3" fmla="*/ 1435347 h 1855484"/>
                      <a:gd name="connsiteX4" fmla="*/ 367158 w 894591"/>
                      <a:gd name="connsiteY4" fmla="*/ 1512820 h 1855484"/>
                      <a:gd name="connsiteX5" fmla="*/ 316481 w 894591"/>
                      <a:gd name="connsiteY5" fmla="*/ 1392934 h 1855484"/>
                      <a:gd name="connsiteX6" fmla="*/ 333329 w 894591"/>
                      <a:gd name="connsiteY6" fmla="*/ 1371492 h 1855484"/>
                      <a:gd name="connsiteX7" fmla="*/ 436929 w 894591"/>
                      <a:gd name="connsiteY7" fmla="*/ 1032328 h 1855484"/>
                      <a:gd name="connsiteX8" fmla="*/ 66436 w 894591"/>
                      <a:gd name="connsiteY8" fmla="*/ 473384 h 1855484"/>
                      <a:gd name="connsiteX9" fmla="*/ 26212 w 894591"/>
                      <a:gd name="connsiteY9" fmla="*/ 460898 h 1855484"/>
                      <a:gd name="connsiteX10" fmla="*/ 26212 w 894591"/>
                      <a:gd name="connsiteY10" fmla="*/ 341866 h 1855484"/>
                      <a:gd name="connsiteX11" fmla="*/ 26212 w 894591"/>
                      <a:gd name="connsiteY11" fmla="*/ 0 h 1855484"/>
                      <a:gd name="connsiteX12" fmla="*/ 48056 w 894591"/>
                      <a:gd name="connsiteY12" fmla="*/ 3334 h 1855484"/>
                      <a:gd name="connsiteX13" fmla="*/ 894591 w 894591"/>
                      <a:gd name="connsiteY13" fmla="*/ 1041997 h 1855484"/>
                      <a:gd name="connsiteX14" fmla="*/ 528212 w 894591"/>
                      <a:gd name="connsiteY14" fmla="*/ 1843667 h 1855484"/>
                      <a:gd name="connsiteX15" fmla="*/ 512005 w 894591"/>
                      <a:gd name="connsiteY15" fmla="*/ 1855484 h 1855484"/>
                      <a:gd name="connsiteX16" fmla="*/ 462230 w 894591"/>
                      <a:gd name="connsiteY16" fmla="*/ 1737733 h 1855484"/>
                      <a:gd name="connsiteX17" fmla="*/ 490542 w 894591"/>
                      <a:gd name="connsiteY17" fmla="*/ 1714086 h 1855484"/>
                      <a:gd name="connsiteX18" fmla="*/ 773664 w 894591"/>
                      <a:gd name="connsiteY18" fmla="*/ 1041997 h 1855484"/>
                      <a:gd name="connsiteX19" fmla="*/ 113700 w 894591"/>
                      <a:gd name="connsiteY19" fmla="*/ 144949 h 1855484"/>
                      <a:gd name="connsiteX20" fmla="*/ 26212 w 894591"/>
                      <a:gd name="connsiteY20" fmla="*/ 122454 h 1855484"/>
                      <a:gd name="connsiteX21" fmla="*/ 26212 w 894591"/>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65393"/>
                      <a:gd name="connsiteX1" fmla="*/ 139183 w 922883"/>
                      <a:gd name="connsiteY1" fmla="*/ 368332 h 1865393"/>
                      <a:gd name="connsiteX2" fmla="*/ 579428 w 922883"/>
                      <a:gd name="connsiteY2" fmla="*/ 1032508 h 1865393"/>
                      <a:gd name="connsiteX3" fmla="*/ 456323 w 922883"/>
                      <a:gd name="connsiteY3" fmla="*/ 1435527 h 1865393"/>
                      <a:gd name="connsiteX4" fmla="*/ 395450 w 922883"/>
                      <a:gd name="connsiteY4" fmla="*/ 1513000 h 1865393"/>
                      <a:gd name="connsiteX5" fmla="*/ 344773 w 922883"/>
                      <a:gd name="connsiteY5" fmla="*/ 1393114 h 1865393"/>
                      <a:gd name="connsiteX6" fmla="*/ 361621 w 922883"/>
                      <a:gd name="connsiteY6" fmla="*/ 1371672 h 1865393"/>
                      <a:gd name="connsiteX7" fmla="*/ 465221 w 922883"/>
                      <a:gd name="connsiteY7" fmla="*/ 1032508 h 1865393"/>
                      <a:gd name="connsiteX8" fmla="*/ 94728 w 922883"/>
                      <a:gd name="connsiteY8" fmla="*/ 473564 h 1865393"/>
                      <a:gd name="connsiteX9" fmla="*/ 54504 w 922883"/>
                      <a:gd name="connsiteY9" fmla="*/ 461078 h 1865393"/>
                      <a:gd name="connsiteX10" fmla="*/ 54504 w 922883"/>
                      <a:gd name="connsiteY10" fmla="*/ 342046 h 1865393"/>
                      <a:gd name="connsiteX11" fmla="*/ 54504 w 922883"/>
                      <a:gd name="connsiteY11" fmla="*/ 180 h 1865393"/>
                      <a:gd name="connsiteX12" fmla="*/ 76348 w 922883"/>
                      <a:gd name="connsiteY12" fmla="*/ 3514 h 1865393"/>
                      <a:gd name="connsiteX13" fmla="*/ 922883 w 922883"/>
                      <a:gd name="connsiteY13" fmla="*/ 1042177 h 1865393"/>
                      <a:gd name="connsiteX14" fmla="*/ 556504 w 922883"/>
                      <a:gd name="connsiteY14" fmla="*/ 1843847 h 1865393"/>
                      <a:gd name="connsiteX15" fmla="*/ 540297 w 922883"/>
                      <a:gd name="connsiteY15" fmla="*/ 1855664 h 1865393"/>
                      <a:gd name="connsiteX16" fmla="*/ 490522 w 922883"/>
                      <a:gd name="connsiteY16" fmla="*/ 1737913 h 1865393"/>
                      <a:gd name="connsiteX17" fmla="*/ 518834 w 922883"/>
                      <a:gd name="connsiteY17" fmla="*/ 1714266 h 1865393"/>
                      <a:gd name="connsiteX18" fmla="*/ 801956 w 922883"/>
                      <a:gd name="connsiteY18" fmla="*/ 1042177 h 1865393"/>
                      <a:gd name="connsiteX19" fmla="*/ 141992 w 922883"/>
                      <a:gd name="connsiteY19" fmla="*/ 145129 h 1865393"/>
                      <a:gd name="connsiteX20" fmla="*/ 54504 w 922883"/>
                      <a:gd name="connsiteY20" fmla="*/ 122634 h 1865393"/>
                      <a:gd name="connsiteX21" fmla="*/ 54504 w 922883"/>
                      <a:gd name="connsiteY21" fmla="*/ 180 h 1865393"/>
                      <a:gd name="connsiteX0" fmla="*/ 54504 w 922883"/>
                      <a:gd name="connsiteY0" fmla="*/ 342046 h 1866176"/>
                      <a:gd name="connsiteX1" fmla="*/ 139183 w 922883"/>
                      <a:gd name="connsiteY1" fmla="*/ 368332 h 1866176"/>
                      <a:gd name="connsiteX2" fmla="*/ 579428 w 922883"/>
                      <a:gd name="connsiteY2" fmla="*/ 1032508 h 1866176"/>
                      <a:gd name="connsiteX3" fmla="*/ 456323 w 922883"/>
                      <a:gd name="connsiteY3" fmla="*/ 1435527 h 1866176"/>
                      <a:gd name="connsiteX4" fmla="*/ 395450 w 922883"/>
                      <a:gd name="connsiteY4" fmla="*/ 1513000 h 1866176"/>
                      <a:gd name="connsiteX5" fmla="*/ 344773 w 922883"/>
                      <a:gd name="connsiteY5" fmla="*/ 1393114 h 1866176"/>
                      <a:gd name="connsiteX6" fmla="*/ 361621 w 922883"/>
                      <a:gd name="connsiteY6" fmla="*/ 1371672 h 1866176"/>
                      <a:gd name="connsiteX7" fmla="*/ 465221 w 922883"/>
                      <a:gd name="connsiteY7" fmla="*/ 1032508 h 1866176"/>
                      <a:gd name="connsiteX8" fmla="*/ 94728 w 922883"/>
                      <a:gd name="connsiteY8" fmla="*/ 473564 h 1866176"/>
                      <a:gd name="connsiteX9" fmla="*/ 54504 w 922883"/>
                      <a:gd name="connsiteY9" fmla="*/ 461078 h 1866176"/>
                      <a:gd name="connsiteX10" fmla="*/ 54504 w 922883"/>
                      <a:gd name="connsiteY10" fmla="*/ 342046 h 1866176"/>
                      <a:gd name="connsiteX11" fmla="*/ 54504 w 922883"/>
                      <a:gd name="connsiteY11" fmla="*/ 180 h 1866176"/>
                      <a:gd name="connsiteX12" fmla="*/ 76348 w 922883"/>
                      <a:gd name="connsiteY12" fmla="*/ 3514 h 1866176"/>
                      <a:gd name="connsiteX13" fmla="*/ 922883 w 922883"/>
                      <a:gd name="connsiteY13" fmla="*/ 1042177 h 1866176"/>
                      <a:gd name="connsiteX14" fmla="*/ 556504 w 922883"/>
                      <a:gd name="connsiteY14" fmla="*/ 1843847 h 1866176"/>
                      <a:gd name="connsiteX15" fmla="*/ 540297 w 922883"/>
                      <a:gd name="connsiteY15" fmla="*/ 1855664 h 1866176"/>
                      <a:gd name="connsiteX16" fmla="*/ 490522 w 922883"/>
                      <a:gd name="connsiteY16" fmla="*/ 1737913 h 1866176"/>
                      <a:gd name="connsiteX17" fmla="*/ 518834 w 922883"/>
                      <a:gd name="connsiteY17" fmla="*/ 1714266 h 1866176"/>
                      <a:gd name="connsiteX18" fmla="*/ 801956 w 922883"/>
                      <a:gd name="connsiteY18" fmla="*/ 1042177 h 1866176"/>
                      <a:gd name="connsiteX19" fmla="*/ 141992 w 922883"/>
                      <a:gd name="connsiteY19" fmla="*/ 145129 h 1866176"/>
                      <a:gd name="connsiteX20" fmla="*/ 54504 w 922883"/>
                      <a:gd name="connsiteY20" fmla="*/ 122634 h 1866176"/>
                      <a:gd name="connsiteX21" fmla="*/ 54504 w 922883"/>
                      <a:gd name="connsiteY21" fmla="*/ 180 h 1866176"/>
                      <a:gd name="connsiteX0" fmla="*/ 54504 w 922883"/>
                      <a:gd name="connsiteY0" fmla="*/ 342046 h 1862066"/>
                      <a:gd name="connsiteX1" fmla="*/ 139183 w 922883"/>
                      <a:gd name="connsiteY1" fmla="*/ 368332 h 1862066"/>
                      <a:gd name="connsiteX2" fmla="*/ 579428 w 922883"/>
                      <a:gd name="connsiteY2" fmla="*/ 1032508 h 1862066"/>
                      <a:gd name="connsiteX3" fmla="*/ 456323 w 922883"/>
                      <a:gd name="connsiteY3" fmla="*/ 1435527 h 1862066"/>
                      <a:gd name="connsiteX4" fmla="*/ 395450 w 922883"/>
                      <a:gd name="connsiteY4" fmla="*/ 1513000 h 1862066"/>
                      <a:gd name="connsiteX5" fmla="*/ 344773 w 922883"/>
                      <a:gd name="connsiteY5" fmla="*/ 1393114 h 1862066"/>
                      <a:gd name="connsiteX6" fmla="*/ 361621 w 922883"/>
                      <a:gd name="connsiteY6" fmla="*/ 1371672 h 1862066"/>
                      <a:gd name="connsiteX7" fmla="*/ 465221 w 922883"/>
                      <a:gd name="connsiteY7" fmla="*/ 1032508 h 1862066"/>
                      <a:gd name="connsiteX8" fmla="*/ 94728 w 922883"/>
                      <a:gd name="connsiteY8" fmla="*/ 473564 h 1862066"/>
                      <a:gd name="connsiteX9" fmla="*/ 54504 w 922883"/>
                      <a:gd name="connsiteY9" fmla="*/ 461078 h 1862066"/>
                      <a:gd name="connsiteX10" fmla="*/ 54504 w 922883"/>
                      <a:gd name="connsiteY10" fmla="*/ 342046 h 1862066"/>
                      <a:gd name="connsiteX11" fmla="*/ 54504 w 922883"/>
                      <a:gd name="connsiteY11" fmla="*/ 180 h 1862066"/>
                      <a:gd name="connsiteX12" fmla="*/ 76348 w 922883"/>
                      <a:gd name="connsiteY12" fmla="*/ 3514 h 1862066"/>
                      <a:gd name="connsiteX13" fmla="*/ 922883 w 922883"/>
                      <a:gd name="connsiteY13" fmla="*/ 1042177 h 1862066"/>
                      <a:gd name="connsiteX14" fmla="*/ 556504 w 922883"/>
                      <a:gd name="connsiteY14" fmla="*/ 1843847 h 1862066"/>
                      <a:gd name="connsiteX15" fmla="*/ 540297 w 922883"/>
                      <a:gd name="connsiteY15" fmla="*/ 1855664 h 1862066"/>
                      <a:gd name="connsiteX16" fmla="*/ 490522 w 922883"/>
                      <a:gd name="connsiteY16" fmla="*/ 1737913 h 1862066"/>
                      <a:gd name="connsiteX17" fmla="*/ 518834 w 922883"/>
                      <a:gd name="connsiteY17" fmla="*/ 1714266 h 1862066"/>
                      <a:gd name="connsiteX18" fmla="*/ 801956 w 922883"/>
                      <a:gd name="connsiteY18" fmla="*/ 1042177 h 1862066"/>
                      <a:gd name="connsiteX19" fmla="*/ 141992 w 922883"/>
                      <a:gd name="connsiteY19" fmla="*/ 145129 h 1862066"/>
                      <a:gd name="connsiteX20" fmla="*/ 54504 w 922883"/>
                      <a:gd name="connsiteY20" fmla="*/ 122634 h 1862066"/>
                      <a:gd name="connsiteX21" fmla="*/ 54504 w 922883"/>
                      <a:gd name="connsiteY21" fmla="*/ 180 h 1862066"/>
                      <a:gd name="connsiteX0" fmla="*/ 54504 w 922883"/>
                      <a:gd name="connsiteY0" fmla="*/ 342046 h 1862985"/>
                      <a:gd name="connsiteX1" fmla="*/ 139183 w 922883"/>
                      <a:gd name="connsiteY1" fmla="*/ 368332 h 1862985"/>
                      <a:gd name="connsiteX2" fmla="*/ 579428 w 922883"/>
                      <a:gd name="connsiteY2" fmla="*/ 1032508 h 1862985"/>
                      <a:gd name="connsiteX3" fmla="*/ 456323 w 922883"/>
                      <a:gd name="connsiteY3" fmla="*/ 1435527 h 1862985"/>
                      <a:gd name="connsiteX4" fmla="*/ 395450 w 922883"/>
                      <a:gd name="connsiteY4" fmla="*/ 1513000 h 1862985"/>
                      <a:gd name="connsiteX5" fmla="*/ 344773 w 922883"/>
                      <a:gd name="connsiteY5" fmla="*/ 1393114 h 1862985"/>
                      <a:gd name="connsiteX6" fmla="*/ 361621 w 922883"/>
                      <a:gd name="connsiteY6" fmla="*/ 1371672 h 1862985"/>
                      <a:gd name="connsiteX7" fmla="*/ 465221 w 922883"/>
                      <a:gd name="connsiteY7" fmla="*/ 1032508 h 1862985"/>
                      <a:gd name="connsiteX8" fmla="*/ 94728 w 922883"/>
                      <a:gd name="connsiteY8" fmla="*/ 473564 h 1862985"/>
                      <a:gd name="connsiteX9" fmla="*/ 54504 w 922883"/>
                      <a:gd name="connsiteY9" fmla="*/ 461078 h 1862985"/>
                      <a:gd name="connsiteX10" fmla="*/ 54504 w 922883"/>
                      <a:gd name="connsiteY10" fmla="*/ 342046 h 1862985"/>
                      <a:gd name="connsiteX11" fmla="*/ 54504 w 922883"/>
                      <a:gd name="connsiteY11" fmla="*/ 180 h 1862985"/>
                      <a:gd name="connsiteX12" fmla="*/ 76348 w 922883"/>
                      <a:gd name="connsiteY12" fmla="*/ 3514 h 1862985"/>
                      <a:gd name="connsiteX13" fmla="*/ 922883 w 922883"/>
                      <a:gd name="connsiteY13" fmla="*/ 1042177 h 1862985"/>
                      <a:gd name="connsiteX14" fmla="*/ 556504 w 922883"/>
                      <a:gd name="connsiteY14" fmla="*/ 1843847 h 1862985"/>
                      <a:gd name="connsiteX15" fmla="*/ 540297 w 922883"/>
                      <a:gd name="connsiteY15" fmla="*/ 1855664 h 1862985"/>
                      <a:gd name="connsiteX16" fmla="*/ 490522 w 922883"/>
                      <a:gd name="connsiteY16" fmla="*/ 1737913 h 1862985"/>
                      <a:gd name="connsiteX17" fmla="*/ 518834 w 922883"/>
                      <a:gd name="connsiteY17" fmla="*/ 1714266 h 1862985"/>
                      <a:gd name="connsiteX18" fmla="*/ 801956 w 922883"/>
                      <a:gd name="connsiteY18" fmla="*/ 1042177 h 1862985"/>
                      <a:gd name="connsiteX19" fmla="*/ 141992 w 922883"/>
                      <a:gd name="connsiteY19" fmla="*/ 145129 h 1862985"/>
                      <a:gd name="connsiteX20" fmla="*/ 54504 w 922883"/>
                      <a:gd name="connsiteY20" fmla="*/ 122634 h 1862985"/>
                      <a:gd name="connsiteX21" fmla="*/ 54504 w 922883"/>
                      <a:gd name="connsiteY21" fmla="*/ 180 h 1862985"/>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2883" h="1862276">
                        <a:moveTo>
                          <a:pt x="54504" y="342046"/>
                        </a:moveTo>
                        <a:cubicBezTo>
                          <a:pt x="91155" y="346596"/>
                          <a:pt x="110957" y="359570"/>
                          <a:pt x="139183" y="368332"/>
                        </a:cubicBezTo>
                        <a:cubicBezTo>
                          <a:pt x="397896" y="477759"/>
                          <a:pt x="579428" y="733934"/>
                          <a:pt x="579428" y="1032508"/>
                        </a:cubicBezTo>
                        <a:cubicBezTo>
                          <a:pt x="579428" y="1181795"/>
                          <a:pt x="534045" y="1320483"/>
                          <a:pt x="456323" y="1435527"/>
                        </a:cubicBezTo>
                        <a:lnTo>
                          <a:pt x="395450" y="1513000"/>
                        </a:lnTo>
                        <a:cubicBezTo>
                          <a:pt x="355388" y="1544650"/>
                          <a:pt x="258454" y="1498370"/>
                          <a:pt x="344773" y="1393114"/>
                        </a:cubicBezTo>
                        <a:lnTo>
                          <a:pt x="361621" y="1371672"/>
                        </a:lnTo>
                        <a:cubicBezTo>
                          <a:pt x="427029" y="1274856"/>
                          <a:pt x="465221" y="1158142"/>
                          <a:pt x="465221" y="1032508"/>
                        </a:cubicBezTo>
                        <a:cubicBezTo>
                          <a:pt x="465221" y="781240"/>
                          <a:pt x="312451" y="565653"/>
                          <a:pt x="94728" y="473564"/>
                        </a:cubicBezTo>
                        <a:lnTo>
                          <a:pt x="54504" y="461078"/>
                        </a:lnTo>
                        <a:cubicBezTo>
                          <a:pt x="8164" y="446676"/>
                          <a:pt x="12377" y="335385"/>
                          <a:pt x="54504" y="342046"/>
                        </a:cubicBezTo>
                        <a:close/>
                        <a:moveTo>
                          <a:pt x="54504" y="180"/>
                        </a:moveTo>
                        <a:lnTo>
                          <a:pt x="76348" y="3514"/>
                        </a:lnTo>
                        <a:cubicBezTo>
                          <a:pt x="559465" y="102374"/>
                          <a:pt x="922883" y="529835"/>
                          <a:pt x="922883" y="1042177"/>
                        </a:cubicBezTo>
                        <a:cubicBezTo>
                          <a:pt x="922883" y="1362391"/>
                          <a:pt x="780923" y="1649448"/>
                          <a:pt x="556504" y="1843847"/>
                        </a:cubicBezTo>
                        <a:lnTo>
                          <a:pt x="540297" y="1855664"/>
                        </a:lnTo>
                        <a:cubicBezTo>
                          <a:pt x="494216" y="1888026"/>
                          <a:pt x="418648" y="1794013"/>
                          <a:pt x="490522" y="1737913"/>
                        </a:cubicBezTo>
                        <a:lnTo>
                          <a:pt x="518834" y="1714266"/>
                        </a:lnTo>
                        <a:cubicBezTo>
                          <a:pt x="693513" y="1543702"/>
                          <a:pt x="801956" y="1305604"/>
                          <a:pt x="801956" y="1042177"/>
                        </a:cubicBezTo>
                        <a:cubicBezTo>
                          <a:pt x="801956" y="620694"/>
                          <a:pt x="524342" y="264052"/>
                          <a:pt x="141992" y="145129"/>
                        </a:cubicBezTo>
                        <a:lnTo>
                          <a:pt x="54504" y="122634"/>
                        </a:lnTo>
                        <a:cubicBezTo>
                          <a:pt x="-19218" y="117622"/>
                          <a:pt x="-17112" y="-5339"/>
                          <a:pt x="54504" y="1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276" name="Group 627"/>
                <p:cNvGrpSpPr/>
                <p:nvPr/>
              </p:nvGrpSpPr>
              <p:grpSpPr>
                <a:xfrm>
                  <a:off x="10167384" y="3879495"/>
                  <a:ext cx="275493" cy="556855"/>
                  <a:chOff x="6247444" y="3868815"/>
                  <a:chExt cx="1272282" cy="2571666"/>
                </a:xfrm>
                <a:grpFill/>
              </p:grpSpPr>
              <p:sp>
                <p:nvSpPr>
                  <p:cNvPr id="277" name="Oval 628"/>
                  <p:cNvSpPr/>
                  <p:nvPr/>
                </p:nvSpPr>
                <p:spPr>
                  <a:xfrm>
                    <a:off x="6648922" y="3868815"/>
                    <a:ext cx="477260" cy="4772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nvGrpSpPr>
                  <p:cNvPr id="278" name="Group 629"/>
                  <p:cNvGrpSpPr/>
                  <p:nvPr/>
                </p:nvGrpSpPr>
                <p:grpSpPr>
                  <a:xfrm>
                    <a:off x="6247444" y="4105086"/>
                    <a:ext cx="1272282" cy="2335395"/>
                    <a:chOff x="6247444" y="4105086"/>
                    <a:chExt cx="1272282" cy="2335395"/>
                  </a:xfrm>
                  <a:grpFill/>
                </p:grpSpPr>
                <p:sp>
                  <p:nvSpPr>
                    <p:cNvPr id="279" name="Rectangle 4"/>
                    <p:cNvSpPr/>
                    <p:nvPr/>
                  </p:nvSpPr>
                  <p:spPr>
                    <a:xfrm rot="11702868">
                      <a:off x="6452017" y="4109326"/>
                      <a:ext cx="295928" cy="2331155"/>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80" name="Rectangle 4"/>
                    <p:cNvSpPr/>
                    <p:nvPr/>
                  </p:nvSpPr>
                  <p:spPr>
                    <a:xfrm rot="9900000">
                      <a:off x="7035477" y="4105086"/>
                      <a:ext cx="288741" cy="2331720"/>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81" name="Rectangle 4"/>
                    <p:cNvSpPr/>
                    <p:nvPr/>
                  </p:nvSpPr>
                  <p:spPr>
                    <a:xfrm rot="3000000">
                      <a:off x="6753228" y="5210348"/>
                      <a:ext cx="164592" cy="1176159"/>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82" name="Rectangle 4"/>
                    <p:cNvSpPr/>
                    <p:nvPr/>
                  </p:nvSpPr>
                  <p:spPr>
                    <a:xfrm rot="7800000">
                      <a:off x="6849351" y="5199533"/>
                      <a:ext cx="164592" cy="1176159"/>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grpSp>
          <p:grpSp>
            <p:nvGrpSpPr>
              <p:cNvPr id="253" name="Group 599"/>
              <p:cNvGrpSpPr/>
              <p:nvPr/>
            </p:nvGrpSpPr>
            <p:grpSpPr>
              <a:xfrm flipH="1">
                <a:off x="3453141" y="3410700"/>
                <a:ext cx="386947" cy="508216"/>
                <a:chOff x="10013093" y="3680995"/>
                <a:chExt cx="575117" cy="755355"/>
              </a:xfrm>
              <a:solidFill>
                <a:schemeClr val="tx1">
                  <a:lumMod val="50000"/>
                  <a:lumOff val="50000"/>
                </a:schemeClr>
              </a:solidFill>
            </p:grpSpPr>
            <p:grpSp>
              <p:nvGrpSpPr>
                <p:cNvPr id="265" name="Group 616"/>
                <p:cNvGrpSpPr/>
                <p:nvPr/>
              </p:nvGrpSpPr>
              <p:grpSpPr>
                <a:xfrm>
                  <a:off x="10013093" y="3680995"/>
                  <a:ext cx="575117" cy="456762"/>
                  <a:chOff x="5388794" y="3074229"/>
                  <a:chExt cx="465561" cy="369751"/>
                </a:xfrm>
                <a:grpFill/>
              </p:grpSpPr>
              <p:sp>
                <p:nvSpPr>
                  <p:cNvPr id="273" name="Rectangle 15"/>
                  <p:cNvSpPr/>
                  <p:nvPr/>
                </p:nvSpPr>
                <p:spPr>
                  <a:xfrm>
                    <a:off x="5671118" y="3074229"/>
                    <a:ext cx="183237" cy="369751"/>
                  </a:xfrm>
                  <a:custGeom>
                    <a:avLst/>
                    <a:gdLst>
                      <a:gd name="connsiteX0" fmla="*/ 26212 w 894591"/>
                      <a:gd name="connsiteY0" fmla="*/ 341866 h 1855484"/>
                      <a:gd name="connsiteX1" fmla="*/ 110891 w 894591"/>
                      <a:gd name="connsiteY1" fmla="*/ 368152 h 1855484"/>
                      <a:gd name="connsiteX2" fmla="*/ 551136 w 894591"/>
                      <a:gd name="connsiteY2" fmla="*/ 1032328 h 1855484"/>
                      <a:gd name="connsiteX3" fmla="*/ 428031 w 894591"/>
                      <a:gd name="connsiteY3" fmla="*/ 1435347 h 1855484"/>
                      <a:gd name="connsiteX4" fmla="*/ 367158 w 894591"/>
                      <a:gd name="connsiteY4" fmla="*/ 1512820 h 1855484"/>
                      <a:gd name="connsiteX5" fmla="*/ 316481 w 894591"/>
                      <a:gd name="connsiteY5" fmla="*/ 1392934 h 1855484"/>
                      <a:gd name="connsiteX6" fmla="*/ 333329 w 894591"/>
                      <a:gd name="connsiteY6" fmla="*/ 1371492 h 1855484"/>
                      <a:gd name="connsiteX7" fmla="*/ 436929 w 894591"/>
                      <a:gd name="connsiteY7" fmla="*/ 1032328 h 1855484"/>
                      <a:gd name="connsiteX8" fmla="*/ 66436 w 894591"/>
                      <a:gd name="connsiteY8" fmla="*/ 473384 h 1855484"/>
                      <a:gd name="connsiteX9" fmla="*/ 26212 w 894591"/>
                      <a:gd name="connsiteY9" fmla="*/ 460898 h 1855484"/>
                      <a:gd name="connsiteX10" fmla="*/ 26212 w 894591"/>
                      <a:gd name="connsiteY10" fmla="*/ 341866 h 1855484"/>
                      <a:gd name="connsiteX11" fmla="*/ 26212 w 894591"/>
                      <a:gd name="connsiteY11" fmla="*/ 0 h 1855484"/>
                      <a:gd name="connsiteX12" fmla="*/ 48056 w 894591"/>
                      <a:gd name="connsiteY12" fmla="*/ 3334 h 1855484"/>
                      <a:gd name="connsiteX13" fmla="*/ 894591 w 894591"/>
                      <a:gd name="connsiteY13" fmla="*/ 1041997 h 1855484"/>
                      <a:gd name="connsiteX14" fmla="*/ 528212 w 894591"/>
                      <a:gd name="connsiteY14" fmla="*/ 1843667 h 1855484"/>
                      <a:gd name="connsiteX15" fmla="*/ 512005 w 894591"/>
                      <a:gd name="connsiteY15" fmla="*/ 1855484 h 1855484"/>
                      <a:gd name="connsiteX16" fmla="*/ 462230 w 894591"/>
                      <a:gd name="connsiteY16" fmla="*/ 1737733 h 1855484"/>
                      <a:gd name="connsiteX17" fmla="*/ 490542 w 894591"/>
                      <a:gd name="connsiteY17" fmla="*/ 1714086 h 1855484"/>
                      <a:gd name="connsiteX18" fmla="*/ 773664 w 894591"/>
                      <a:gd name="connsiteY18" fmla="*/ 1041997 h 1855484"/>
                      <a:gd name="connsiteX19" fmla="*/ 113700 w 894591"/>
                      <a:gd name="connsiteY19" fmla="*/ 144949 h 1855484"/>
                      <a:gd name="connsiteX20" fmla="*/ 26212 w 894591"/>
                      <a:gd name="connsiteY20" fmla="*/ 122454 h 1855484"/>
                      <a:gd name="connsiteX21" fmla="*/ 26212 w 894591"/>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65393"/>
                      <a:gd name="connsiteX1" fmla="*/ 139183 w 922883"/>
                      <a:gd name="connsiteY1" fmla="*/ 368332 h 1865393"/>
                      <a:gd name="connsiteX2" fmla="*/ 579428 w 922883"/>
                      <a:gd name="connsiteY2" fmla="*/ 1032508 h 1865393"/>
                      <a:gd name="connsiteX3" fmla="*/ 456323 w 922883"/>
                      <a:gd name="connsiteY3" fmla="*/ 1435527 h 1865393"/>
                      <a:gd name="connsiteX4" fmla="*/ 395450 w 922883"/>
                      <a:gd name="connsiteY4" fmla="*/ 1513000 h 1865393"/>
                      <a:gd name="connsiteX5" fmla="*/ 344773 w 922883"/>
                      <a:gd name="connsiteY5" fmla="*/ 1393114 h 1865393"/>
                      <a:gd name="connsiteX6" fmla="*/ 361621 w 922883"/>
                      <a:gd name="connsiteY6" fmla="*/ 1371672 h 1865393"/>
                      <a:gd name="connsiteX7" fmla="*/ 465221 w 922883"/>
                      <a:gd name="connsiteY7" fmla="*/ 1032508 h 1865393"/>
                      <a:gd name="connsiteX8" fmla="*/ 94728 w 922883"/>
                      <a:gd name="connsiteY8" fmla="*/ 473564 h 1865393"/>
                      <a:gd name="connsiteX9" fmla="*/ 54504 w 922883"/>
                      <a:gd name="connsiteY9" fmla="*/ 461078 h 1865393"/>
                      <a:gd name="connsiteX10" fmla="*/ 54504 w 922883"/>
                      <a:gd name="connsiteY10" fmla="*/ 342046 h 1865393"/>
                      <a:gd name="connsiteX11" fmla="*/ 54504 w 922883"/>
                      <a:gd name="connsiteY11" fmla="*/ 180 h 1865393"/>
                      <a:gd name="connsiteX12" fmla="*/ 76348 w 922883"/>
                      <a:gd name="connsiteY12" fmla="*/ 3514 h 1865393"/>
                      <a:gd name="connsiteX13" fmla="*/ 922883 w 922883"/>
                      <a:gd name="connsiteY13" fmla="*/ 1042177 h 1865393"/>
                      <a:gd name="connsiteX14" fmla="*/ 556504 w 922883"/>
                      <a:gd name="connsiteY14" fmla="*/ 1843847 h 1865393"/>
                      <a:gd name="connsiteX15" fmla="*/ 540297 w 922883"/>
                      <a:gd name="connsiteY15" fmla="*/ 1855664 h 1865393"/>
                      <a:gd name="connsiteX16" fmla="*/ 490522 w 922883"/>
                      <a:gd name="connsiteY16" fmla="*/ 1737913 h 1865393"/>
                      <a:gd name="connsiteX17" fmla="*/ 518834 w 922883"/>
                      <a:gd name="connsiteY17" fmla="*/ 1714266 h 1865393"/>
                      <a:gd name="connsiteX18" fmla="*/ 801956 w 922883"/>
                      <a:gd name="connsiteY18" fmla="*/ 1042177 h 1865393"/>
                      <a:gd name="connsiteX19" fmla="*/ 141992 w 922883"/>
                      <a:gd name="connsiteY19" fmla="*/ 145129 h 1865393"/>
                      <a:gd name="connsiteX20" fmla="*/ 54504 w 922883"/>
                      <a:gd name="connsiteY20" fmla="*/ 122634 h 1865393"/>
                      <a:gd name="connsiteX21" fmla="*/ 54504 w 922883"/>
                      <a:gd name="connsiteY21" fmla="*/ 180 h 1865393"/>
                      <a:gd name="connsiteX0" fmla="*/ 54504 w 922883"/>
                      <a:gd name="connsiteY0" fmla="*/ 342046 h 1866176"/>
                      <a:gd name="connsiteX1" fmla="*/ 139183 w 922883"/>
                      <a:gd name="connsiteY1" fmla="*/ 368332 h 1866176"/>
                      <a:gd name="connsiteX2" fmla="*/ 579428 w 922883"/>
                      <a:gd name="connsiteY2" fmla="*/ 1032508 h 1866176"/>
                      <a:gd name="connsiteX3" fmla="*/ 456323 w 922883"/>
                      <a:gd name="connsiteY3" fmla="*/ 1435527 h 1866176"/>
                      <a:gd name="connsiteX4" fmla="*/ 395450 w 922883"/>
                      <a:gd name="connsiteY4" fmla="*/ 1513000 h 1866176"/>
                      <a:gd name="connsiteX5" fmla="*/ 344773 w 922883"/>
                      <a:gd name="connsiteY5" fmla="*/ 1393114 h 1866176"/>
                      <a:gd name="connsiteX6" fmla="*/ 361621 w 922883"/>
                      <a:gd name="connsiteY6" fmla="*/ 1371672 h 1866176"/>
                      <a:gd name="connsiteX7" fmla="*/ 465221 w 922883"/>
                      <a:gd name="connsiteY7" fmla="*/ 1032508 h 1866176"/>
                      <a:gd name="connsiteX8" fmla="*/ 94728 w 922883"/>
                      <a:gd name="connsiteY8" fmla="*/ 473564 h 1866176"/>
                      <a:gd name="connsiteX9" fmla="*/ 54504 w 922883"/>
                      <a:gd name="connsiteY9" fmla="*/ 461078 h 1866176"/>
                      <a:gd name="connsiteX10" fmla="*/ 54504 w 922883"/>
                      <a:gd name="connsiteY10" fmla="*/ 342046 h 1866176"/>
                      <a:gd name="connsiteX11" fmla="*/ 54504 w 922883"/>
                      <a:gd name="connsiteY11" fmla="*/ 180 h 1866176"/>
                      <a:gd name="connsiteX12" fmla="*/ 76348 w 922883"/>
                      <a:gd name="connsiteY12" fmla="*/ 3514 h 1866176"/>
                      <a:gd name="connsiteX13" fmla="*/ 922883 w 922883"/>
                      <a:gd name="connsiteY13" fmla="*/ 1042177 h 1866176"/>
                      <a:gd name="connsiteX14" fmla="*/ 556504 w 922883"/>
                      <a:gd name="connsiteY14" fmla="*/ 1843847 h 1866176"/>
                      <a:gd name="connsiteX15" fmla="*/ 540297 w 922883"/>
                      <a:gd name="connsiteY15" fmla="*/ 1855664 h 1866176"/>
                      <a:gd name="connsiteX16" fmla="*/ 490522 w 922883"/>
                      <a:gd name="connsiteY16" fmla="*/ 1737913 h 1866176"/>
                      <a:gd name="connsiteX17" fmla="*/ 518834 w 922883"/>
                      <a:gd name="connsiteY17" fmla="*/ 1714266 h 1866176"/>
                      <a:gd name="connsiteX18" fmla="*/ 801956 w 922883"/>
                      <a:gd name="connsiteY18" fmla="*/ 1042177 h 1866176"/>
                      <a:gd name="connsiteX19" fmla="*/ 141992 w 922883"/>
                      <a:gd name="connsiteY19" fmla="*/ 145129 h 1866176"/>
                      <a:gd name="connsiteX20" fmla="*/ 54504 w 922883"/>
                      <a:gd name="connsiteY20" fmla="*/ 122634 h 1866176"/>
                      <a:gd name="connsiteX21" fmla="*/ 54504 w 922883"/>
                      <a:gd name="connsiteY21" fmla="*/ 180 h 1866176"/>
                      <a:gd name="connsiteX0" fmla="*/ 54504 w 922883"/>
                      <a:gd name="connsiteY0" fmla="*/ 342046 h 1862066"/>
                      <a:gd name="connsiteX1" fmla="*/ 139183 w 922883"/>
                      <a:gd name="connsiteY1" fmla="*/ 368332 h 1862066"/>
                      <a:gd name="connsiteX2" fmla="*/ 579428 w 922883"/>
                      <a:gd name="connsiteY2" fmla="*/ 1032508 h 1862066"/>
                      <a:gd name="connsiteX3" fmla="*/ 456323 w 922883"/>
                      <a:gd name="connsiteY3" fmla="*/ 1435527 h 1862066"/>
                      <a:gd name="connsiteX4" fmla="*/ 395450 w 922883"/>
                      <a:gd name="connsiteY4" fmla="*/ 1513000 h 1862066"/>
                      <a:gd name="connsiteX5" fmla="*/ 344773 w 922883"/>
                      <a:gd name="connsiteY5" fmla="*/ 1393114 h 1862066"/>
                      <a:gd name="connsiteX6" fmla="*/ 361621 w 922883"/>
                      <a:gd name="connsiteY6" fmla="*/ 1371672 h 1862066"/>
                      <a:gd name="connsiteX7" fmla="*/ 465221 w 922883"/>
                      <a:gd name="connsiteY7" fmla="*/ 1032508 h 1862066"/>
                      <a:gd name="connsiteX8" fmla="*/ 94728 w 922883"/>
                      <a:gd name="connsiteY8" fmla="*/ 473564 h 1862066"/>
                      <a:gd name="connsiteX9" fmla="*/ 54504 w 922883"/>
                      <a:gd name="connsiteY9" fmla="*/ 461078 h 1862066"/>
                      <a:gd name="connsiteX10" fmla="*/ 54504 w 922883"/>
                      <a:gd name="connsiteY10" fmla="*/ 342046 h 1862066"/>
                      <a:gd name="connsiteX11" fmla="*/ 54504 w 922883"/>
                      <a:gd name="connsiteY11" fmla="*/ 180 h 1862066"/>
                      <a:gd name="connsiteX12" fmla="*/ 76348 w 922883"/>
                      <a:gd name="connsiteY12" fmla="*/ 3514 h 1862066"/>
                      <a:gd name="connsiteX13" fmla="*/ 922883 w 922883"/>
                      <a:gd name="connsiteY13" fmla="*/ 1042177 h 1862066"/>
                      <a:gd name="connsiteX14" fmla="*/ 556504 w 922883"/>
                      <a:gd name="connsiteY14" fmla="*/ 1843847 h 1862066"/>
                      <a:gd name="connsiteX15" fmla="*/ 540297 w 922883"/>
                      <a:gd name="connsiteY15" fmla="*/ 1855664 h 1862066"/>
                      <a:gd name="connsiteX16" fmla="*/ 490522 w 922883"/>
                      <a:gd name="connsiteY16" fmla="*/ 1737913 h 1862066"/>
                      <a:gd name="connsiteX17" fmla="*/ 518834 w 922883"/>
                      <a:gd name="connsiteY17" fmla="*/ 1714266 h 1862066"/>
                      <a:gd name="connsiteX18" fmla="*/ 801956 w 922883"/>
                      <a:gd name="connsiteY18" fmla="*/ 1042177 h 1862066"/>
                      <a:gd name="connsiteX19" fmla="*/ 141992 w 922883"/>
                      <a:gd name="connsiteY19" fmla="*/ 145129 h 1862066"/>
                      <a:gd name="connsiteX20" fmla="*/ 54504 w 922883"/>
                      <a:gd name="connsiteY20" fmla="*/ 122634 h 1862066"/>
                      <a:gd name="connsiteX21" fmla="*/ 54504 w 922883"/>
                      <a:gd name="connsiteY21" fmla="*/ 180 h 1862066"/>
                      <a:gd name="connsiteX0" fmla="*/ 54504 w 922883"/>
                      <a:gd name="connsiteY0" fmla="*/ 342046 h 1862985"/>
                      <a:gd name="connsiteX1" fmla="*/ 139183 w 922883"/>
                      <a:gd name="connsiteY1" fmla="*/ 368332 h 1862985"/>
                      <a:gd name="connsiteX2" fmla="*/ 579428 w 922883"/>
                      <a:gd name="connsiteY2" fmla="*/ 1032508 h 1862985"/>
                      <a:gd name="connsiteX3" fmla="*/ 456323 w 922883"/>
                      <a:gd name="connsiteY3" fmla="*/ 1435527 h 1862985"/>
                      <a:gd name="connsiteX4" fmla="*/ 395450 w 922883"/>
                      <a:gd name="connsiteY4" fmla="*/ 1513000 h 1862985"/>
                      <a:gd name="connsiteX5" fmla="*/ 344773 w 922883"/>
                      <a:gd name="connsiteY5" fmla="*/ 1393114 h 1862985"/>
                      <a:gd name="connsiteX6" fmla="*/ 361621 w 922883"/>
                      <a:gd name="connsiteY6" fmla="*/ 1371672 h 1862985"/>
                      <a:gd name="connsiteX7" fmla="*/ 465221 w 922883"/>
                      <a:gd name="connsiteY7" fmla="*/ 1032508 h 1862985"/>
                      <a:gd name="connsiteX8" fmla="*/ 94728 w 922883"/>
                      <a:gd name="connsiteY8" fmla="*/ 473564 h 1862985"/>
                      <a:gd name="connsiteX9" fmla="*/ 54504 w 922883"/>
                      <a:gd name="connsiteY9" fmla="*/ 461078 h 1862985"/>
                      <a:gd name="connsiteX10" fmla="*/ 54504 w 922883"/>
                      <a:gd name="connsiteY10" fmla="*/ 342046 h 1862985"/>
                      <a:gd name="connsiteX11" fmla="*/ 54504 w 922883"/>
                      <a:gd name="connsiteY11" fmla="*/ 180 h 1862985"/>
                      <a:gd name="connsiteX12" fmla="*/ 76348 w 922883"/>
                      <a:gd name="connsiteY12" fmla="*/ 3514 h 1862985"/>
                      <a:gd name="connsiteX13" fmla="*/ 922883 w 922883"/>
                      <a:gd name="connsiteY13" fmla="*/ 1042177 h 1862985"/>
                      <a:gd name="connsiteX14" fmla="*/ 556504 w 922883"/>
                      <a:gd name="connsiteY14" fmla="*/ 1843847 h 1862985"/>
                      <a:gd name="connsiteX15" fmla="*/ 540297 w 922883"/>
                      <a:gd name="connsiteY15" fmla="*/ 1855664 h 1862985"/>
                      <a:gd name="connsiteX16" fmla="*/ 490522 w 922883"/>
                      <a:gd name="connsiteY16" fmla="*/ 1737913 h 1862985"/>
                      <a:gd name="connsiteX17" fmla="*/ 518834 w 922883"/>
                      <a:gd name="connsiteY17" fmla="*/ 1714266 h 1862985"/>
                      <a:gd name="connsiteX18" fmla="*/ 801956 w 922883"/>
                      <a:gd name="connsiteY18" fmla="*/ 1042177 h 1862985"/>
                      <a:gd name="connsiteX19" fmla="*/ 141992 w 922883"/>
                      <a:gd name="connsiteY19" fmla="*/ 145129 h 1862985"/>
                      <a:gd name="connsiteX20" fmla="*/ 54504 w 922883"/>
                      <a:gd name="connsiteY20" fmla="*/ 122634 h 1862985"/>
                      <a:gd name="connsiteX21" fmla="*/ 54504 w 922883"/>
                      <a:gd name="connsiteY21" fmla="*/ 180 h 1862985"/>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2883" h="1862276">
                        <a:moveTo>
                          <a:pt x="54504" y="342046"/>
                        </a:moveTo>
                        <a:cubicBezTo>
                          <a:pt x="91155" y="346596"/>
                          <a:pt x="110957" y="359570"/>
                          <a:pt x="139183" y="368332"/>
                        </a:cubicBezTo>
                        <a:cubicBezTo>
                          <a:pt x="397896" y="477759"/>
                          <a:pt x="579428" y="733934"/>
                          <a:pt x="579428" y="1032508"/>
                        </a:cubicBezTo>
                        <a:cubicBezTo>
                          <a:pt x="579428" y="1181795"/>
                          <a:pt x="534045" y="1320483"/>
                          <a:pt x="456323" y="1435527"/>
                        </a:cubicBezTo>
                        <a:lnTo>
                          <a:pt x="395450" y="1513000"/>
                        </a:lnTo>
                        <a:cubicBezTo>
                          <a:pt x="355388" y="1544650"/>
                          <a:pt x="258454" y="1498370"/>
                          <a:pt x="344773" y="1393114"/>
                        </a:cubicBezTo>
                        <a:lnTo>
                          <a:pt x="361621" y="1371672"/>
                        </a:lnTo>
                        <a:cubicBezTo>
                          <a:pt x="427029" y="1274856"/>
                          <a:pt x="465221" y="1158142"/>
                          <a:pt x="465221" y="1032508"/>
                        </a:cubicBezTo>
                        <a:cubicBezTo>
                          <a:pt x="465221" y="781240"/>
                          <a:pt x="312451" y="565653"/>
                          <a:pt x="94728" y="473564"/>
                        </a:cubicBezTo>
                        <a:lnTo>
                          <a:pt x="54504" y="461078"/>
                        </a:lnTo>
                        <a:cubicBezTo>
                          <a:pt x="8164" y="446676"/>
                          <a:pt x="12377" y="335385"/>
                          <a:pt x="54504" y="342046"/>
                        </a:cubicBezTo>
                        <a:close/>
                        <a:moveTo>
                          <a:pt x="54504" y="180"/>
                        </a:moveTo>
                        <a:lnTo>
                          <a:pt x="76348" y="3514"/>
                        </a:lnTo>
                        <a:cubicBezTo>
                          <a:pt x="559465" y="102374"/>
                          <a:pt x="922883" y="529835"/>
                          <a:pt x="922883" y="1042177"/>
                        </a:cubicBezTo>
                        <a:cubicBezTo>
                          <a:pt x="922883" y="1362391"/>
                          <a:pt x="780923" y="1649448"/>
                          <a:pt x="556504" y="1843847"/>
                        </a:cubicBezTo>
                        <a:lnTo>
                          <a:pt x="540297" y="1855664"/>
                        </a:lnTo>
                        <a:cubicBezTo>
                          <a:pt x="494216" y="1888026"/>
                          <a:pt x="418648" y="1794013"/>
                          <a:pt x="490522" y="1737913"/>
                        </a:cubicBezTo>
                        <a:lnTo>
                          <a:pt x="518834" y="1714266"/>
                        </a:lnTo>
                        <a:cubicBezTo>
                          <a:pt x="693513" y="1543702"/>
                          <a:pt x="801956" y="1305604"/>
                          <a:pt x="801956" y="1042177"/>
                        </a:cubicBezTo>
                        <a:cubicBezTo>
                          <a:pt x="801956" y="620694"/>
                          <a:pt x="524342" y="264052"/>
                          <a:pt x="141992" y="145129"/>
                        </a:cubicBezTo>
                        <a:lnTo>
                          <a:pt x="54504" y="122634"/>
                        </a:lnTo>
                        <a:cubicBezTo>
                          <a:pt x="-19218" y="117622"/>
                          <a:pt x="-17112" y="-5339"/>
                          <a:pt x="54504" y="1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74" name="Rectangle 15"/>
                  <p:cNvSpPr/>
                  <p:nvPr/>
                </p:nvSpPr>
                <p:spPr>
                  <a:xfrm flipH="1">
                    <a:off x="5388794" y="3074229"/>
                    <a:ext cx="183666" cy="369751"/>
                  </a:xfrm>
                  <a:custGeom>
                    <a:avLst/>
                    <a:gdLst>
                      <a:gd name="connsiteX0" fmla="*/ 26212 w 894591"/>
                      <a:gd name="connsiteY0" fmla="*/ 341866 h 1855484"/>
                      <a:gd name="connsiteX1" fmla="*/ 110891 w 894591"/>
                      <a:gd name="connsiteY1" fmla="*/ 368152 h 1855484"/>
                      <a:gd name="connsiteX2" fmla="*/ 551136 w 894591"/>
                      <a:gd name="connsiteY2" fmla="*/ 1032328 h 1855484"/>
                      <a:gd name="connsiteX3" fmla="*/ 428031 w 894591"/>
                      <a:gd name="connsiteY3" fmla="*/ 1435347 h 1855484"/>
                      <a:gd name="connsiteX4" fmla="*/ 367158 w 894591"/>
                      <a:gd name="connsiteY4" fmla="*/ 1512820 h 1855484"/>
                      <a:gd name="connsiteX5" fmla="*/ 316481 w 894591"/>
                      <a:gd name="connsiteY5" fmla="*/ 1392934 h 1855484"/>
                      <a:gd name="connsiteX6" fmla="*/ 333329 w 894591"/>
                      <a:gd name="connsiteY6" fmla="*/ 1371492 h 1855484"/>
                      <a:gd name="connsiteX7" fmla="*/ 436929 w 894591"/>
                      <a:gd name="connsiteY7" fmla="*/ 1032328 h 1855484"/>
                      <a:gd name="connsiteX8" fmla="*/ 66436 w 894591"/>
                      <a:gd name="connsiteY8" fmla="*/ 473384 h 1855484"/>
                      <a:gd name="connsiteX9" fmla="*/ 26212 w 894591"/>
                      <a:gd name="connsiteY9" fmla="*/ 460898 h 1855484"/>
                      <a:gd name="connsiteX10" fmla="*/ 26212 w 894591"/>
                      <a:gd name="connsiteY10" fmla="*/ 341866 h 1855484"/>
                      <a:gd name="connsiteX11" fmla="*/ 26212 w 894591"/>
                      <a:gd name="connsiteY11" fmla="*/ 0 h 1855484"/>
                      <a:gd name="connsiteX12" fmla="*/ 48056 w 894591"/>
                      <a:gd name="connsiteY12" fmla="*/ 3334 h 1855484"/>
                      <a:gd name="connsiteX13" fmla="*/ 894591 w 894591"/>
                      <a:gd name="connsiteY13" fmla="*/ 1041997 h 1855484"/>
                      <a:gd name="connsiteX14" fmla="*/ 528212 w 894591"/>
                      <a:gd name="connsiteY14" fmla="*/ 1843667 h 1855484"/>
                      <a:gd name="connsiteX15" fmla="*/ 512005 w 894591"/>
                      <a:gd name="connsiteY15" fmla="*/ 1855484 h 1855484"/>
                      <a:gd name="connsiteX16" fmla="*/ 462230 w 894591"/>
                      <a:gd name="connsiteY16" fmla="*/ 1737733 h 1855484"/>
                      <a:gd name="connsiteX17" fmla="*/ 490542 w 894591"/>
                      <a:gd name="connsiteY17" fmla="*/ 1714086 h 1855484"/>
                      <a:gd name="connsiteX18" fmla="*/ 773664 w 894591"/>
                      <a:gd name="connsiteY18" fmla="*/ 1041997 h 1855484"/>
                      <a:gd name="connsiteX19" fmla="*/ 113700 w 894591"/>
                      <a:gd name="connsiteY19" fmla="*/ 144949 h 1855484"/>
                      <a:gd name="connsiteX20" fmla="*/ 26212 w 894591"/>
                      <a:gd name="connsiteY20" fmla="*/ 122454 h 1855484"/>
                      <a:gd name="connsiteX21" fmla="*/ 26212 w 894591"/>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65393"/>
                      <a:gd name="connsiteX1" fmla="*/ 139183 w 922883"/>
                      <a:gd name="connsiteY1" fmla="*/ 368332 h 1865393"/>
                      <a:gd name="connsiteX2" fmla="*/ 579428 w 922883"/>
                      <a:gd name="connsiteY2" fmla="*/ 1032508 h 1865393"/>
                      <a:gd name="connsiteX3" fmla="*/ 456323 w 922883"/>
                      <a:gd name="connsiteY3" fmla="*/ 1435527 h 1865393"/>
                      <a:gd name="connsiteX4" fmla="*/ 395450 w 922883"/>
                      <a:gd name="connsiteY4" fmla="*/ 1513000 h 1865393"/>
                      <a:gd name="connsiteX5" fmla="*/ 344773 w 922883"/>
                      <a:gd name="connsiteY5" fmla="*/ 1393114 h 1865393"/>
                      <a:gd name="connsiteX6" fmla="*/ 361621 w 922883"/>
                      <a:gd name="connsiteY6" fmla="*/ 1371672 h 1865393"/>
                      <a:gd name="connsiteX7" fmla="*/ 465221 w 922883"/>
                      <a:gd name="connsiteY7" fmla="*/ 1032508 h 1865393"/>
                      <a:gd name="connsiteX8" fmla="*/ 94728 w 922883"/>
                      <a:gd name="connsiteY8" fmla="*/ 473564 h 1865393"/>
                      <a:gd name="connsiteX9" fmla="*/ 54504 w 922883"/>
                      <a:gd name="connsiteY9" fmla="*/ 461078 h 1865393"/>
                      <a:gd name="connsiteX10" fmla="*/ 54504 w 922883"/>
                      <a:gd name="connsiteY10" fmla="*/ 342046 h 1865393"/>
                      <a:gd name="connsiteX11" fmla="*/ 54504 w 922883"/>
                      <a:gd name="connsiteY11" fmla="*/ 180 h 1865393"/>
                      <a:gd name="connsiteX12" fmla="*/ 76348 w 922883"/>
                      <a:gd name="connsiteY12" fmla="*/ 3514 h 1865393"/>
                      <a:gd name="connsiteX13" fmla="*/ 922883 w 922883"/>
                      <a:gd name="connsiteY13" fmla="*/ 1042177 h 1865393"/>
                      <a:gd name="connsiteX14" fmla="*/ 556504 w 922883"/>
                      <a:gd name="connsiteY14" fmla="*/ 1843847 h 1865393"/>
                      <a:gd name="connsiteX15" fmla="*/ 540297 w 922883"/>
                      <a:gd name="connsiteY15" fmla="*/ 1855664 h 1865393"/>
                      <a:gd name="connsiteX16" fmla="*/ 490522 w 922883"/>
                      <a:gd name="connsiteY16" fmla="*/ 1737913 h 1865393"/>
                      <a:gd name="connsiteX17" fmla="*/ 518834 w 922883"/>
                      <a:gd name="connsiteY17" fmla="*/ 1714266 h 1865393"/>
                      <a:gd name="connsiteX18" fmla="*/ 801956 w 922883"/>
                      <a:gd name="connsiteY18" fmla="*/ 1042177 h 1865393"/>
                      <a:gd name="connsiteX19" fmla="*/ 141992 w 922883"/>
                      <a:gd name="connsiteY19" fmla="*/ 145129 h 1865393"/>
                      <a:gd name="connsiteX20" fmla="*/ 54504 w 922883"/>
                      <a:gd name="connsiteY20" fmla="*/ 122634 h 1865393"/>
                      <a:gd name="connsiteX21" fmla="*/ 54504 w 922883"/>
                      <a:gd name="connsiteY21" fmla="*/ 180 h 1865393"/>
                      <a:gd name="connsiteX0" fmla="*/ 54504 w 922883"/>
                      <a:gd name="connsiteY0" fmla="*/ 342046 h 1866176"/>
                      <a:gd name="connsiteX1" fmla="*/ 139183 w 922883"/>
                      <a:gd name="connsiteY1" fmla="*/ 368332 h 1866176"/>
                      <a:gd name="connsiteX2" fmla="*/ 579428 w 922883"/>
                      <a:gd name="connsiteY2" fmla="*/ 1032508 h 1866176"/>
                      <a:gd name="connsiteX3" fmla="*/ 456323 w 922883"/>
                      <a:gd name="connsiteY3" fmla="*/ 1435527 h 1866176"/>
                      <a:gd name="connsiteX4" fmla="*/ 395450 w 922883"/>
                      <a:gd name="connsiteY4" fmla="*/ 1513000 h 1866176"/>
                      <a:gd name="connsiteX5" fmla="*/ 344773 w 922883"/>
                      <a:gd name="connsiteY5" fmla="*/ 1393114 h 1866176"/>
                      <a:gd name="connsiteX6" fmla="*/ 361621 w 922883"/>
                      <a:gd name="connsiteY6" fmla="*/ 1371672 h 1866176"/>
                      <a:gd name="connsiteX7" fmla="*/ 465221 w 922883"/>
                      <a:gd name="connsiteY7" fmla="*/ 1032508 h 1866176"/>
                      <a:gd name="connsiteX8" fmla="*/ 94728 w 922883"/>
                      <a:gd name="connsiteY8" fmla="*/ 473564 h 1866176"/>
                      <a:gd name="connsiteX9" fmla="*/ 54504 w 922883"/>
                      <a:gd name="connsiteY9" fmla="*/ 461078 h 1866176"/>
                      <a:gd name="connsiteX10" fmla="*/ 54504 w 922883"/>
                      <a:gd name="connsiteY10" fmla="*/ 342046 h 1866176"/>
                      <a:gd name="connsiteX11" fmla="*/ 54504 w 922883"/>
                      <a:gd name="connsiteY11" fmla="*/ 180 h 1866176"/>
                      <a:gd name="connsiteX12" fmla="*/ 76348 w 922883"/>
                      <a:gd name="connsiteY12" fmla="*/ 3514 h 1866176"/>
                      <a:gd name="connsiteX13" fmla="*/ 922883 w 922883"/>
                      <a:gd name="connsiteY13" fmla="*/ 1042177 h 1866176"/>
                      <a:gd name="connsiteX14" fmla="*/ 556504 w 922883"/>
                      <a:gd name="connsiteY14" fmla="*/ 1843847 h 1866176"/>
                      <a:gd name="connsiteX15" fmla="*/ 540297 w 922883"/>
                      <a:gd name="connsiteY15" fmla="*/ 1855664 h 1866176"/>
                      <a:gd name="connsiteX16" fmla="*/ 490522 w 922883"/>
                      <a:gd name="connsiteY16" fmla="*/ 1737913 h 1866176"/>
                      <a:gd name="connsiteX17" fmla="*/ 518834 w 922883"/>
                      <a:gd name="connsiteY17" fmla="*/ 1714266 h 1866176"/>
                      <a:gd name="connsiteX18" fmla="*/ 801956 w 922883"/>
                      <a:gd name="connsiteY18" fmla="*/ 1042177 h 1866176"/>
                      <a:gd name="connsiteX19" fmla="*/ 141992 w 922883"/>
                      <a:gd name="connsiteY19" fmla="*/ 145129 h 1866176"/>
                      <a:gd name="connsiteX20" fmla="*/ 54504 w 922883"/>
                      <a:gd name="connsiteY20" fmla="*/ 122634 h 1866176"/>
                      <a:gd name="connsiteX21" fmla="*/ 54504 w 922883"/>
                      <a:gd name="connsiteY21" fmla="*/ 180 h 1866176"/>
                      <a:gd name="connsiteX0" fmla="*/ 54504 w 922883"/>
                      <a:gd name="connsiteY0" fmla="*/ 342046 h 1862066"/>
                      <a:gd name="connsiteX1" fmla="*/ 139183 w 922883"/>
                      <a:gd name="connsiteY1" fmla="*/ 368332 h 1862066"/>
                      <a:gd name="connsiteX2" fmla="*/ 579428 w 922883"/>
                      <a:gd name="connsiteY2" fmla="*/ 1032508 h 1862066"/>
                      <a:gd name="connsiteX3" fmla="*/ 456323 w 922883"/>
                      <a:gd name="connsiteY3" fmla="*/ 1435527 h 1862066"/>
                      <a:gd name="connsiteX4" fmla="*/ 395450 w 922883"/>
                      <a:gd name="connsiteY4" fmla="*/ 1513000 h 1862066"/>
                      <a:gd name="connsiteX5" fmla="*/ 344773 w 922883"/>
                      <a:gd name="connsiteY5" fmla="*/ 1393114 h 1862066"/>
                      <a:gd name="connsiteX6" fmla="*/ 361621 w 922883"/>
                      <a:gd name="connsiteY6" fmla="*/ 1371672 h 1862066"/>
                      <a:gd name="connsiteX7" fmla="*/ 465221 w 922883"/>
                      <a:gd name="connsiteY7" fmla="*/ 1032508 h 1862066"/>
                      <a:gd name="connsiteX8" fmla="*/ 94728 w 922883"/>
                      <a:gd name="connsiteY8" fmla="*/ 473564 h 1862066"/>
                      <a:gd name="connsiteX9" fmla="*/ 54504 w 922883"/>
                      <a:gd name="connsiteY9" fmla="*/ 461078 h 1862066"/>
                      <a:gd name="connsiteX10" fmla="*/ 54504 w 922883"/>
                      <a:gd name="connsiteY10" fmla="*/ 342046 h 1862066"/>
                      <a:gd name="connsiteX11" fmla="*/ 54504 w 922883"/>
                      <a:gd name="connsiteY11" fmla="*/ 180 h 1862066"/>
                      <a:gd name="connsiteX12" fmla="*/ 76348 w 922883"/>
                      <a:gd name="connsiteY12" fmla="*/ 3514 h 1862066"/>
                      <a:gd name="connsiteX13" fmla="*/ 922883 w 922883"/>
                      <a:gd name="connsiteY13" fmla="*/ 1042177 h 1862066"/>
                      <a:gd name="connsiteX14" fmla="*/ 556504 w 922883"/>
                      <a:gd name="connsiteY14" fmla="*/ 1843847 h 1862066"/>
                      <a:gd name="connsiteX15" fmla="*/ 540297 w 922883"/>
                      <a:gd name="connsiteY15" fmla="*/ 1855664 h 1862066"/>
                      <a:gd name="connsiteX16" fmla="*/ 490522 w 922883"/>
                      <a:gd name="connsiteY16" fmla="*/ 1737913 h 1862066"/>
                      <a:gd name="connsiteX17" fmla="*/ 518834 w 922883"/>
                      <a:gd name="connsiteY17" fmla="*/ 1714266 h 1862066"/>
                      <a:gd name="connsiteX18" fmla="*/ 801956 w 922883"/>
                      <a:gd name="connsiteY18" fmla="*/ 1042177 h 1862066"/>
                      <a:gd name="connsiteX19" fmla="*/ 141992 w 922883"/>
                      <a:gd name="connsiteY19" fmla="*/ 145129 h 1862066"/>
                      <a:gd name="connsiteX20" fmla="*/ 54504 w 922883"/>
                      <a:gd name="connsiteY20" fmla="*/ 122634 h 1862066"/>
                      <a:gd name="connsiteX21" fmla="*/ 54504 w 922883"/>
                      <a:gd name="connsiteY21" fmla="*/ 180 h 1862066"/>
                      <a:gd name="connsiteX0" fmla="*/ 54504 w 922883"/>
                      <a:gd name="connsiteY0" fmla="*/ 342046 h 1862985"/>
                      <a:gd name="connsiteX1" fmla="*/ 139183 w 922883"/>
                      <a:gd name="connsiteY1" fmla="*/ 368332 h 1862985"/>
                      <a:gd name="connsiteX2" fmla="*/ 579428 w 922883"/>
                      <a:gd name="connsiteY2" fmla="*/ 1032508 h 1862985"/>
                      <a:gd name="connsiteX3" fmla="*/ 456323 w 922883"/>
                      <a:gd name="connsiteY3" fmla="*/ 1435527 h 1862985"/>
                      <a:gd name="connsiteX4" fmla="*/ 395450 w 922883"/>
                      <a:gd name="connsiteY4" fmla="*/ 1513000 h 1862985"/>
                      <a:gd name="connsiteX5" fmla="*/ 344773 w 922883"/>
                      <a:gd name="connsiteY5" fmla="*/ 1393114 h 1862985"/>
                      <a:gd name="connsiteX6" fmla="*/ 361621 w 922883"/>
                      <a:gd name="connsiteY6" fmla="*/ 1371672 h 1862985"/>
                      <a:gd name="connsiteX7" fmla="*/ 465221 w 922883"/>
                      <a:gd name="connsiteY7" fmla="*/ 1032508 h 1862985"/>
                      <a:gd name="connsiteX8" fmla="*/ 94728 w 922883"/>
                      <a:gd name="connsiteY8" fmla="*/ 473564 h 1862985"/>
                      <a:gd name="connsiteX9" fmla="*/ 54504 w 922883"/>
                      <a:gd name="connsiteY9" fmla="*/ 461078 h 1862985"/>
                      <a:gd name="connsiteX10" fmla="*/ 54504 w 922883"/>
                      <a:gd name="connsiteY10" fmla="*/ 342046 h 1862985"/>
                      <a:gd name="connsiteX11" fmla="*/ 54504 w 922883"/>
                      <a:gd name="connsiteY11" fmla="*/ 180 h 1862985"/>
                      <a:gd name="connsiteX12" fmla="*/ 76348 w 922883"/>
                      <a:gd name="connsiteY12" fmla="*/ 3514 h 1862985"/>
                      <a:gd name="connsiteX13" fmla="*/ 922883 w 922883"/>
                      <a:gd name="connsiteY13" fmla="*/ 1042177 h 1862985"/>
                      <a:gd name="connsiteX14" fmla="*/ 556504 w 922883"/>
                      <a:gd name="connsiteY14" fmla="*/ 1843847 h 1862985"/>
                      <a:gd name="connsiteX15" fmla="*/ 540297 w 922883"/>
                      <a:gd name="connsiteY15" fmla="*/ 1855664 h 1862985"/>
                      <a:gd name="connsiteX16" fmla="*/ 490522 w 922883"/>
                      <a:gd name="connsiteY16" fmla="*/ 1737913 h 1862985"/>
                      <a:gd name="connsiteX17" fmla="*/ 518834 w 922883"/>
                      <a:gd name="connsiteY17" fmla="*/ 1714266 h 1862985"/>
                      <a:gd name="connsiteX18" fmla="*/ 801956 w 922883"/>
                      <a:gd name="connsiteY18" fmla="*/ 1042177 h 1862985"/>
                      <a:gd name="connsiteX19" fmla="*/ 141992 w 922883"/>
                      <a:gd name="connsiteY19" fmla="*/ 145129 h 1862985"/>
                      <a:gd name="connsiteX20" fmla="*/ 54504 w 922883"/>
                      <a:gd name="connsiteY20" fmla="*/ 122634 h 1862985"/>
                      <a:gd name="connsiteX21" fmla="*/ 54504 w 922883"/>
                      <a:gd name="connsiteY21" fmla="*/ 180 h 1862985"/>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2883" h="1862276">
                        <a:moveTo>
                          <a:pt x="54504" y="342046"/>
                        </a:moveTo>
                        <a:cubicBezTo>
                          <a:pt x="91155" y="346596"/>
                          <a:pt x="110957" y="359570"/>
                          <a:pt x="139183" y="368332"/>
                        </a:cubicBezTo>
                        <a:cubicBezTo>
                          <a:pt x="397896" y="477759"/>
                          <a:pt x="579428" y="733934"/>
                          <a:pt x="579428" y="1032508"/>
                        </a:cubicBezTo>
                        <a:cubicBezTo>
                          <a:pt x="579428" y="1181795"/>
                          <a:pt x="534045" y="1320483"/>
                          <a:pt x="456323" y="1435527"/>
                        </a:cubicBezTo>
                        <a:lnTo>
                          <a:pt x="395450" y="1513000"/>
                        </a:lnTo>
                        <a:cubicBezTo>
                          <a:pt x="355388" y="1544650"/>
                          <a:pt x="258454" y="1498370"/>
                          <a:pt x="344773" y="1393114"/>
                        </a:cubicBezTo>
                        <a:lnTo>
                          <a:pt x="361621" y="1371672"/>
                        </a:lnTo>
                        <a:cubicBezTo>
                          <a:pt x="427029" y="1274856"/>
                          <a:pt x="465221" y="1158142"/>
                          <a:pt x="465221" y="1032508"/>
                        </a:cubicBezTo>
                        <a:cubicBezTo>
                          <a:pt x="465221" y="781240"/>
                          <a:pt x="312451" y="565653"/>
                          <a:pt x="94728" y="473564"/>
                        </a:cubicBezTo>
                        <a:lnTo>
                          <a:pt x="54504" y="461078"/>
                        </a:lnTo>
                        <a:cubicBezTo>
                          <a:pt x="8164" y="446676"/>
                          <a:pt x="12377" y="335385"/>
                          <a:pt x="54504" y="342046"/>
                        </a:cubicBezTo>
                        <a:close/>
                        <a:moveTo>
                          <a:pt x="54504" y="180"/>
                        </a:moveTo>
                        <a:lnTo>
                          <a:pt x="76348" y="3514"/>
                        </a:lnTo>
                        <a:cubicBezTo>
                          <a:pt x="559465" y="102374"/>
                          <a:pt x="922883" y="529835"/>
                          <a:pt x="922883" y="1042177"/>
                        </a:cubicBezTo>
                        <a:cubicBezTo>
                          <a:pt x="922883" y="1362391"/>
                          <a:pt x="780923" y="1649448"/>
                          <a:pt x="556504" y="1843847"/>
                        </a:cubicBezTo>
                        <a:lnTo>
                          <a:pt x="540297" y="1855664"/>
                        </a:lnTo>
                        <a:cubicBezTo>
                          <a:pt x="494216" y="1888026"/>
                          <a:pt x="418648" y="1794013"/>
                          <a:pt x="490522" y="1737913"/>
                        </a:cubicBezTo>
                        <a:lnTo>
                          <a:pt x="518834" y="1714266"/>
                        </a:lnTo>
                        <a:cubicBezTo>
                          <a:pt x="693513" y="1543702"/>
                          <a:pt x="801956" y="1305604"/>
                          <a:pt x="801956" y="1042177"/>
                        </a:cubicBezTo>
                        <a:cubicBezTo>
                          <a:pt x="801956" y="620694"/>
                          <a:pt x="524342" y="264052"/>
                          <a:pt x="141992" y="145129"/>
                        </a:cubicBezTo>
                        <a:lnTo>
                          <a:pt x="54504" y="122634"/>
                        </a:lnTo>
                        <a:cubicBezTo>
                          <a:pt x="-19218" y="117622"/>
                          <a:pt x="-17112" y="-5339"/>
                          <a:pt x="54504" y="1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266" name="Group 617"/>
                <p:cNvGrpSpPr/>
                <p:nvPr/>
              </p:nvGrpSpPr>
              <p:grpSpPr>
                <a:xfrm>
                  <a:off x="10167384" y="3879495"/>
                  <a:ext cx="275493" cy="556855"/>
                  <a:chOff x="6247444" y="3868815"/>
                  <a:chExt cx="1272282" cy="2571666"/>
                </a:xfrm>
                <a:grpFill/>
              </p:grpSpPr>
              <p:sp>
                <p:nvSpPr>
                  <p:cNvPr id="267" name="Oval 618"/>
                  <p:cNvSpPr/>
                  <p:nvPr/>
                </p:nvSpPr>
                <p:spPr>
                  <a:xfrm>
                    <a:off x="6648922" y="3868815"/>
                    <a:ext cx="477260" cy="4772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nvGrpSpPr>
                  <p:cNvPr id="268" name="Group 619"/>
                  <p:cNvGrpSpPr/>
                  <p:nvPr/>
                </p:nvGrpSpPr>
                <p:grpSpPr>
                  <a:xfrm>
                    <a:off x="6247444" y="4105086"/>
                    <a:ext cx="1272282" cy="2335395"/>
                    <a:chOff x="6247444" y="4105086"/>
                    <a:chExt cx="1272282" cy="2335395"/>
                  </a:xfrm>
                  <a:grpFill/>
                </p:grpSpPr>
                <p:sp>
                  <p:nvSpPr>
                    <p:cNvPr id="269" name="Rectangle 4"/>
                    <p:cNvSpPr/>
                    <p:nvPr/>
                  </p:nvSpPr>
                  <p:spPr>
                    <a:xfrm rot="11702868">
                      <a:off x="6452017" y="4109326"/>
                      <a:ext cx="295928" cy="2331155"/>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70" name="Rectangle 4"/>
                    <p:cNvSpPr/>
                    <p:nvPr/>
                  </p:nvSpPr>
                  <p:spPr>
                    <a:xfrm rot="9900000">
                      <a:off x="7035477" y="4105086"/>
                      <a:ext cx="288741" cy="2331720"/>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71" name="Rectangle 4"/>
                    <p:cNvSpPr/>
                    <p:nvPr/>
                  </p:nvSpPr>
                  <p:spPr>
                    <a:xfrm rot="3000000">
                      <a:off x="6753228" y="5210348"/>
                      <a:ext cx="164592" cy="1176159"/>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72" name="Rectangle 4"/>
                    <p:cNvSpPr/>
                    <p:nvPr/>
                  </p:nvSpPr>
                  <p:spPr>
                    <a:xfrm rot="7800000">
                      <a:off x="6849351" y="5199533"/>
                      <a:ext cx="164592" cy="1176159"/>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grpSp>
          <p:grpSp>
            <p:nvGrpSpPr>
              <p:cNvPr id="254" name="Group 600"/>
              <p:cNvGrpSpPr/>
              <p:nvPr/>
            </p:nvGrpSpPr>
            <p:grpSpPr>
              <a:xfrm flipH="1">
                <a:off x="4113484" y="3410700"/>
                <a:ext cx="386947" cy="508216"/>
                <a:chOff x="10013093" y="3680995"/>
                <a:chExt cx="575117" cy="755355"/>
              </a:xfrm>
              <a:solidFill>
                <a:schemeClr val="tx1">
                  <a:lumMod val="50000"/>
                  <a:lumOff val="50000"/>
                </a:schemeClr>
              </a:solidFill>
            </p:grpSpPr>
            <p:grpSp>
              <p:nvGrpSpPr>
                <p:cNvPr id="255" name="Group 606"/>
                <p:cNvGrpSpPr/>
                <p:nvPr/>
              </p:nvGrpSpPr>
              <p:grpSpPr>
                <a:xfrm>
                  <a:off x="10013093" y="3680995"/>
                  <a:ext cx="575117" cy="456762"/>
                  <a:chOff x="5388794" y="3074229"/>
                  <a:chExt cx="465561" cy="369751"/>
                </a:xfrm>
                <a:grpFill/>
              </p:grpSpPr>
              <p:sp>
                <p:nvSpPr>
                  <p:cNvPr id="263" name="Rectangle 15"/>
                  <p:cNvSpPr/>
                  <p:nvPr/>
                </p:nvSpPr>
                <p:spPr>
                  <a:xfrm>
                    <a:off x="5671118" y="3074229"/>
                    <a:ext cx="183237" cy="369751"/>
                  </a:xfrm>
                  <a:custGeom>
                    <a:avLst/>
                    <a:gdLst>
                      <a:gd name="connsiteX0" fmla="*/ 26212 w 894591"/>
                      <a:gd name="connsiteY0" fmla="*/ 341866 h 1855484"/>
                      <a:gd name="connsiteX1" fmla="*/ 110891 w 894591"/>
                      <a:gd name="connsiteY1" fmla="*/ 368152 h 1855484"/>
                      <a:gd name="connsiteX2" fmla="*/ 551136 w 894591"/>
                      <a:gd name="connsiteY2" fmla="*/ 1032328 h 1855484"/>
                      <a:gd name="connsiteX3" fmla="*/ 428031 w 894591"/>
                      <a:gd name="connsiteY3" fmla="*/ 1435347 h 1855484"/>
                      <a:gd name="connsiteX4" fmla="*/ 367158 w 894591"/>
                      <a:gd name="connsiteY4" fmla="*/ 1512820 h 1855484"/>
                      <a:gd name="connsiteX5" fmla="*/ 316481 w 894591"/>
                      <a:gd name="connsiteY5" fmla="*/ 1392934 h 1855484"/>
                      <a:gd name="connsiteX6" fmla="*/ 333329 w 894591"/>
                      <a:gd name="connsiteY6" fmla="*/ 1371492 h 1855484"/>
                      <a:gd name="connsiteX7" fmla="*/ 436929 w 894591"/>
                      <a:gd name="connsiteY7" fmla="*/ 1032328 h 1855484"/>
                      <a:gd name="connsiteX8" fmla="*/ 66436 w 894591"/>
                      <a:gd name="connsiteY8" fmla="*/ 473384 h 1855484"/>
                      <a:gd name="connsiteX9" fmla="*/ 26212 w 894591"/>
                      <a:gd name="connsiteY9" fmla="*/ 460898 h 1855484"/>
                      <a:gd name="connsiteX10" fmla="*/ 26212 w 894591"/>
                      <a:gd name="connsiteY10" fmla="*/ 341866 h 1855484"/>
                      <a:gd name="connsiteX11" fmla="*/ 26212 w 894591"/>
                      <a:gd name="connsiteY11" fmla="*/ 0 h 1855484"/>
                      <a:gd name="connsiteX12" fmla="*/ 48056 w 894591"/>
                      <a:gd name="connsiteY12" fmla="*/ 3334 h 1855484"/>
                      <a:gd name="connsiteX13" fmla="*/ 894591 w 894591"/>
                      <a:gd name="connsiteY13" fmla="*/ 1041997 h 1855484"/>
                      <a:gd name="connsiteX14" fmla="*/ 528212 w 894591"/>
                      <a:gd name="connsiteY14" fmla="*/ 1843667 h 1855484"/>
                      <a:gd name="connsiteX15" fmla="*/ 512005 w 894591"/>
                      <a:gd name="connsiteY15" fmla="*/ 1855484 h 1855484"/>
                      <a:gd name="connsiteX16" fmla="*/ 462230 w 894591"/>
                      <a:gd name="connsiteY16" fmla="*/ 1737733 h 1855484"/>
                      <a:gd name="connsiteX17" fmla="*/ 490542 w 894591"/>
                      <a:gd name="connsiteY17" fmla="*/ 1714086 h 1855484"/>
                      <a:gd name="connsiteX18" fmla="*/ 773664 w 894591"/>
                      <a:gd name="connsiteY18" fmla="*/ 1041997 h 1855484"/>
                      <a:gd name="connsiteX19" fmla="*/ 113700 w 894591"/>
                      <a:gd name="connsiteY19" fmla="*/ 144949 h 1855484"/>
                      <a:gd name="connsiteX20" fmla="*/ 26212 w 894591"/>
                      <a:gd name="connsiteY20" fmla="*/ 122454 h 1855484"/>
                      <a:gd name="connsiteX21" fmla="*/ 26212 w 894591"/>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65393"/>
                      <a:gd name="connsiteX1" fmla="*/ 139183 w 922883"/>
                      <a:gd name="connsiteY1" fmla="*/ 368332 h 1865393"/>
                      <a:gd name="connsiteX2" fmla="*/ 579428 w 922883"/>
                      <a:gd name="connsiteY2" fmla="*/ 1032508 h 1865393"/>
                      <a:gd name="connsiteX3" fmla="*/ 456323 w 922883"/>
                      <a:gd name="connsiteY3" fmla="*/ 1435527 h 1865393"/>
                      <a:gd name="connsiteX4" fmla="*/ 395450 w 922883"/>
                      <a:gd name="connsiteY4" fmla="*/ 1513000 h 1865393"/>
                      <a:gd name="connsiteX5" fmla="*/ 344773 w 922883"/>
                      <a:gd name="connsiteY5" fmla="*/ 1393114 h 1865393"/>
                      <a:gd name="connsiteX6" fmla="*/ 361621 w 922883"/>
                      <a:gd name="connsiteY6" fmla="*/ 1371672 h 1865393"/>
                      <a:gd name="connsiteX7" fmla="*/ 465221 w 922883"/>
                      <a:gd name="connsiteY7" fmla="*/ 1032508 h 1865393"/>
                      <a:gd name="connsiteX8" fmla="*/ 94728 w 922883"/>
                      <a:gd name="connsiteY8" fmla="*/ 473564 h 1865393"/>
                      <a:gd name="connsiteX9" fmla="*/ 54504 w 922883"/>
                      <a:gd name="connsiteY9" fmla="*/ 461078 h 1865393"/>
                      <a:gd name="connsiteX10" fmla="*/ 54504 w 922883"/>
                      <a:gd name="connsiteY10" fmla="*/ 342046 h 1865393"/>
                      <a:gd name="connsiteX11" fmla="*/ 54504 w 922883"/>
                      <a:gd name="connsiteY11" fmla="*/ 180 h 1865393"/>
                      <a:gd name="connsiteX12" fmla="*/ 76348 w 922883"/>
                      <a:gd name="connsiteY12" fmla="*/ 3514 h 1865393"/>
                      <a:gd name="connsiteX13" fmla="*/ 922883 w 922883"/>
                      <a:gd name="connsiteY13" fmla="*/ 1042177 h 1865393"/>
                      <a:gd name="connsiteX14" fmla="*/ 556504 w 922883"/>
                      <a:gd name="connsiteY14" fmla="*/ 1843847 h 1865393"/>
                      <a:gd name="connsiteX15" fmla="*/ 540297 w 922883"/>
                      <a:gd name="connsiteY15" fmla="*/ 1855664 h 1865393"/>
                      <a:gd name="connsiteX16" fmla="*/ 490522 w 922883"/>
                      <a:gd name="connsiteY16" fmla="*/ 1737913 h 1865393"/>
                      <a:gd name="connsiteX17" fmla="*/ 518834 w 922883"/>
                      <a:gd name="connsiteY17" fmla="*/ 1714266 h 1865393"/>
                      <a:gd name="connsiteX18" fmla="*/ 801956 w 922883"/>
                      <a:gd name="connsiteY18" fmla="*/ 1042177 h 1865393"/>
                      <a:gd name="connsiteX19" fmla="*/ 141992 w 922883"/>
                      <a:gd name="connsiteY19" fmla="*/ 145129 h 1865393"/>
                      <a:gd name="connsiteX20" fmla="*/ 54504 w 922883"/>
                      <a:gd name="connsiteY20" fmla="*/ 122634 h 1865393"/>
                      <a:gd name="connsiteX21" fmla="*/ 54504 w 922883"/>
                      <a:gd name="connsiteY21" fmla="*/ 180 h 1865393"/>
                      <a:gd name="connsiteX0" fmla="*/ 54504 w 922883"/>
                      <a:gd name="connsiteY0" fmla="*/ 342046 h 1866176"/>
                      <a:gd name="connsiteX1" fmla="*/ 139183 w 922883"/>
                      <a:gd name="connsiteY1" fmla="*/ 368332 h 1866176"/>
                      <a:gd name="connsiteX2" fmla="*/ 579428 w 922883"/>
                      <a:gd name="connsiteY2" fmla="*/ 1032508 h 1866176"/>
                      <a:gd name="connsiteX3" fmla="*/ 456323 w 922883"/>
                      <a:gd name="connsiteY3" fmla="*/ 1435527 h 1866176"/>
                      <a:gd name="connsiteX4" fmla="*/ 395450 w 922883"/>
                      <a:gd name="connsiteY4" fmla="*/ 1513000 h 1866176"/>
                      <a:gd name="connsiteX5" fmla="*/ 344773 w 922883"/>
                      <a:gd name="connsiteY5" fmla="*/ 1393114 h 1866176"/>
                      <a:gd name="connsiteX6" fmla="*/ 361621 w 922883"/>
                      <a:gd name="connsiteY6" fmla="*/ 1371672 h 1866176"/>
                      <a:gd name="connsiteX7" fmla="*/ 465221 w 922883"/>
                      <a:gd name="connsiteY7" fmla="*/ 1032508 h 1866176"/>
                      <a:gd name="connsiteX8" fmla="*/ 94728 w 922883"/>
                      <a:gd name="connsiteY8" fmla="*/ 473564 h 1866176"/>
                      <a:gd name="connsiteX9" fmla="*/ 54504 w 922883"/>
                      <a:gd name="connsiteY9" fmla="*/ 461078 h 1866176"/>
                      <a:gd name="connsiteX10" fmla="*/ 54504 w 922883"/>
                      <a:gd name="connsiteY10" fmla="*/ 342046 h 1866176"/>
                      <a:gd name="connsiteX11" fmla="*/ 54504 w 922883"/>
                      <a:gd name="connsiteY11" fmla="*/ 180 h 1866176"/>
                      <a:gd name="connsiteX12" fmla="*/ 76348 w 922883"/>
                      <a:gd name="connsiteY12" fmla="*/ 3514 h 1866176"/>
                      <a:gd name="connsiteX13" fmla="*/ 922883 w 922883"/>
                      <a:gd name="connsiteY13" fmla="*/ 1042177 h 1866176"/>
                      <a:gd name="connsiteX14" fmla="*/ 556504 w 922883"/>
                      <a:gd name="connsiteY14" fmla="*/ 1843847 h 1866176"/>
                      <a:gd name="connsiteX15" fmla="*/ 540297 w 922883"/>
                      <a:gd name="connsiteY15" fmla="*/ 1855664 h 1866176"/>
                      <a:gd name="connsiteX16" fmla="*/ 490522 w 922883"/>
                      <a:gd name="connsiteY16" fmla="*/ 1737913 h 1866176"/>
                      <a:gd name="connsiteX17" fmla="*/ 518834 w 922883"/>
                      <a:gd name="connsiteY17" fmla="*/ 1714266 h 1866176"/>
                      <a:gd name="connsiteX18" fmla="*/ 801956 w 922883"/>
                      <a:gd name="connsiteY18" fmla="*/ 1042177 h 1866176"/>
                      <a:gd name="connsiteX19" fmla="*/ 141992 w 922883"/>
                      <a:gd name="connsiteY19" fmla="*/ 145129 h 1866176"/>
                      <a:gd name="connsiteX20" fmla="*/ 54504 w 922883"/>
                      <a:gd name="connsiteY20" fmla="*/ 122634 h 1866176"/>
                      <a:gd name="connsiteX21" fmla="*/ 54504 w 922883"/>
                      <a:gd name="connsiteY21" fmla="*/ 180 h 1866176"/>
                      <a:gd name="connsiteX0" fmla="*/ 54504 w 922883"/>
                      <a:gd name="connsiteY0" fmla="*/ 342046 h 1862066"/>
                      <a:gd name="connsiteX1" fmla="*/ 139183 w 922883"/>
                      <a:gd name="connsiteY1" fmla="*/ 368332 h 1862066"/>
                      <a:gd name="connsiteX2" fmla="*/ 579428 w 922883"/>
                      <a:gd name="connsiteY2" fmla="*/ 1032508 h 1862066"/>
                      <a:gd name="connsiteX3" fmla="*/ 456323 w 922883"/>
                      <a:gd name="connsiteY3" fmla="*/ 1435527 h 1862066"/>
                      <a:gd name="connsiteX4" fmla="*/ 395450 w 922883"/>
                      <a:gd name="connsiteY4" fmla="*/ 1513000 h 1862066"/>
                      <a:gd name="connsiteX5" fmla="*/ 344773 w 922883"/>
                      <a:gd name="connsiteY5" fmla="*/ 1393114 h 1862066"/>
                      <a:gd name="connsiteX6" fmla="*/ 361621 w 922883"/>
                      <a:gd name="connsiteY6" fmla="*/ 1371672 h 1862066"/>
                      <a:gd name="connsiteX7" fmla="*/ 465221 w 922883"/>
                      <a:gd name="connsiteY7" fmla="*/ 1032508 h 1862066"/>
                      <a:gd name="connsiteX8" fmla="*/ 94728 w 922883"/>
                      <a:gd name="connsiteY8" fmla="*/ 473564 h 1862066"/>
                      <a:gd name="connsiteX9" fmla="*/ 54504 w 922883"/>
                      <a:gd name="connsiteY9" fmla="*/ 461078 h 1862066"/>
                      <a:gd name="connsiteX10" fmla="*/ 54504 w 922883"/>
                      <a:gd name="connsiteY10" fmla="*/ 342046 h 1862066"/>
                      <a:gd name="connsiteX11" fmla="*/ 54504 w 922883"/>
                      <a:gd name="connsiteY11" fmla="*/ 180 h 1862066"/>
                      <a:gd name="connsiteX12" fmla="*/ 76348 w 922883"/>
                      <a:gd name="connsiteY12" fmla="*/ 3514 h 1862066"/>
                      <a:gd name="connsiteX13" fmla="*/ 922883 w 922883"/>
                      <a:gd name="connsiteY13" fmla="*/ 1042177 h 1862066"/>
                      <a:gd name="connsiteX14" fmla="*/ 556504 w 922883"/>
                      <a:gd name="connsiteY14" fmla="*/ 1843847 h 1862066"/>
                      <a:gd name="connsiteX15" fmla="*/ 540297 w 922883"/>
                      <a:gd name="connsiteY15" fmla="*/ 1855664 h 1862066"/>
                      <a:gd name="connsiteX16" fmla="*/ 490522 w 922883"/>
                      <a:gd name="connsiteY16" fmla="*/ 1737913 h 1862066"/>
                      <a:gd name="connsiteX17" fmla="*/ 518834 w 922883"/>
                      <a:gd name="connsiteY17" fmla="*/ 1714266 h 1862066"/>
                      <a:gd name="connsiteX18" fmla="*/ 801956 w 922883"/>
                      <a:gd name="connsiteY18" fmla="*/ 1042177 h 1862066"/>
                      <a:gd name="connsiteX19" fmla="*/ 141992 w 922883"/>
                      <a:gd name="connsiteY19" fmla="*/ 145129 h 1862066"/>
                      <a:gd name="connsiteX20" fmla="*/ 54504 w 922883"/>
                      <a:gd name="connsiteY20" fmla="*/ 122634 h 1862066"/>
                      <a:gd name="connsiteX21" fmla="*/ 54504 w 922883"/>
                      <a:gd name="connsiteY21" fmla="*/ 180 h 1862066"/>
                      <a:gd name="connsiteX0" fmla="*/ 54504 w 922883"/>
                      <a:gd name="connsiteY0" fmla="*/ 342046 h 1862985"/>
                      <a:gd name="connsiteX1" fmla="*/ 139183 w 922883"/>
                      <a:gd name="connsiteY1" fmla="*/ 368332 h 1862985"/>
                      <a:gd name="connsiteX2" fmla="*/ 579428 w 922883"/>
                      <a:gd name="connsiteY2" fmla="*/ 1032508 h 1862985"/>
                      <a:gd name="connsiteX3" fmla="*/ 456323 w 922883"/>
                      <a:gd name="connsiteY3" fmla="*/ 1435527 h 1862985"/>
                      <a:gd name="connsiteX4" fmla="*/ 395450 w 922883"/>
                      <a:gd name="connsiteY4" fmla="*/ 1513000 h 1862985"/>
                      <a:gd name="connsiteX5" fmla="*/ 344773 w 922883"/>
                      <a:gd name="connsiteY5" fmla="*/ 1393114 h 1862985"/>
                      <a:gd name="connsiteX6" fmla="*/ 361621 w 922883"/>
                      <a:gd name="connsiteY6" fmla="*/ 1371672 h 1862985"/>
                      <a:gd name="connsiteX7" fmla="*/ 465221 w 922883"/>
                      <a:gd name="connsiteY7" fmla="*/ 1032508 h 1862985"/>
                      <a:gd name="connsiteX8" fmla="*/ 94728 w 922883"/>
                      <a:gd name="connsiteY8" fmla="*/ 473564 h 1862985"/>
                      <a:gd name="connsiteX9" fmla="*/ 54504 w 922883"/>
                      <a:gd name="connsiteY9" fmla="*/ 461078 h 1862985"/>
                      <a:gd name="connsiteX10" fmla="*/ 54504 w 922883"/>
                      <a:gd name="connsiteY10" fmla="*/ 342046 h 1862985"/>
                      <a:gd name="connsiteX11" fmla="*/ 54504 w 922883"/>
                      <a:gd name="connsiteY11" fmla="*/ 180 h 1862985"/>
                      <a:gd name="connsiteX12" fmla="*/ 76348 w 922883"/>
                      <a:gd name="connsiteY12" fmla="*/ 3514 h 1862985"/>
                      <a:gd name="connsiteX13" fmla="*/ 922883 w 922883"/>
                      <a:gd name="connsiteY13" fmla="*/ 1042177 h 1862985"/>
                      <a:gd name="connsiteX14" fmla="*/ 556504 w 922883"/>
                      <a:gd name="connsiteY14" fmla="*/ 1843847 h 1862985"/>
                      <a:gd name="connsiteX15" fmla="*/ 540297 w 922883"/>
                      <a:gd name="connsiteY15" fmla="*/ 1855664 h 1862985"/>
                      <a:gd name="connsiteX16" fmla="*/ 490522 w 922883"/>
                      <a:gd name="connsiteY16" fmla="*/ 1737913 h 1862985"/>
                      <a:gd name="connsiteX17" fmla="*/ 518834 w 922883"/>
                      <a:gd name="connsiteY17" fmla="*/ 1714266 h 1862985"/>
                      <a:gd name="connsiteX18" fmla="*/ 801956 w 922883"/>
                      <a:gd name="connsiteY18" fmla="*/ 1042177 h 1862985"/>
                      <a:gd name="connsiteX19" fmla="*/ 141992 w 922883"/>
                      <a:gd name="connsiteY19" fmla="*/ 145129 h 1862985"/>
                      <a:gd name="connsiteX20" fmla="*/ 54504 w 922883"/>
                      <a:gd name="connsiteY20" fmla="*/ 122634 h 1862985"/>
                      <a:gd name="connsiteX21" fmla="*/ 54504 w 922883"/>
                      <a:gd name="connsiteY21" fmla="*/ 180 h 1862985"/>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2883" h="1862276">
                        <a:moveTo>
                          <a:pt x="54504" y="342046"/>
                        </a:moveTo>
                        <a:cubicBezTo>
                          <a:pt x="91155" y="346596"/>
                          <a:pt x="110957" y="359570"/>
                          <a:pt x="139183" y="368332"/>
                        </a:cubicBezTo>
                        <a:cubicBezTo>
                          <a:pt x="397896" y="477759"/>
                          <a:pt x="579428" y="733934"/>
                          <a:pt x="579428" y="1032508"/>
                        </a:cubicBezTo>
                        <a:cubicBezTo>
                          <a:pt x="579428" y="1181795"/>
                          <a:pt x="534045" y="1320483"/>
                          <a:pt x="456323" y="1435527"/>
                        </a:cubicBezTo>
                        <a:lnTo>
                          <a:pt x="395450" y="1513000"/>
                        </a:lnTo>
                        <a:cubicBezTo>
                          <a:pt x="355388" y="1544650"/>
                          <a:pt x="258454" y="1498370"/>
                          <a:pt x="344773" y="1393114"/>
                        </a:cubicBezTo>
                        <a:lnTo>
                          <a:pt x="361621" y="1371672"/>
                        </a:lnTo>
                        <a:cubicBezTo>
                          <a:pt x="427029" y="1274856"/>
                          <a:pt x="465221" y="1158142"/>
                          <a:pt x="465221" y="1032508"/>
                        </a:cubicBezTo>
                        <a:cubicBezTo>
                          <a:pt x="465221" y="781240"/>
                          <a:pt x="312451" y="565653"/>
                          <a:pt x="94728" y="473564"/>
                        </a:cubicBezTo>
                        <a:lnTo>
                          <a:pt x="54504" y="461078"/>
                        </a:lnTo>
                        <a:cubicBezTo>
                          <a:pt x="8164" y="446676"/>
                          <a:pt x="12377" y="335385"/>
                          <a:pt x="54504" y="342046"/>
                        </a:cubicBezTo>
                        <a:close/>
                        <a:moveTo>
                          <a:pt x="54504" y="180"/>
                        </a:moveTo>
                        <a:lnTo>
                          <a:pt x="76348" y="3514"/>
                        </a:lnTo>
                        <a:cubicBezTo>
                          <a:pt x="559465" y="102374"/>
                          <a:pt x="922883" y="529835"/>
                          <a:pt x="922883" y="1042177"/>
                        </a:cubicBezTo>
                        <a:cubicBezTo>
                          <a:pt x="922883" y="1362391"/>
                          <a:pt x="780923" y="1649448"/>
                          <a:pt x="556504" y="1843847"/>
                        </a:cubicBezTo>
                        <a:lnTo>
                          <a:pt x="540297" y="1855664"/>
                        </a:lnTo>
                        <a:cubicBezTo>
                          <a:pt x="494216" y="1888026"/>
                          <a:pt x="418648" y="1794013"/>
                          <a:pt x="490522" y="1737913"/>
                        </a:cubicBezTo>
                        <a:lnTo>
                          <a:pt x="518834" y="1714266"/>
                        </a:lnTo>
                        <a:cubicBezTo>
                          <a:pt x="693513" y="1543702"/>
                          <a:pt x="801956" y="1305604"/>
                          <a:pt x="801956" y="1042177"/>
                        </a:cubicBezTo>
                        <a:cubicBezTo>
                          <a:pt x="801956" y="620694"/>
                          <a:pt x="524342" y="264052"/>
                          <a:pt x="141992" y="145129"/>
                        </a:cubicBezTo>
                        <a:lnTo>
                          <a:pt x="54504" y="122634"/>
                        </a:lnTo>
                        <a:cubicBezTo>
                          <a:pt x="-19218" y="117622"/>
                          <a:pt x="-17112" y="-5339"/>
                          <a:pt x="54504" y="1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64" name="Rectangle 15"/>
                  <p:cNvSpPr/>
                  <p:nvPr/>
                </p:nvSpPr>
                <p:spPr>
                  <a:xfrm flipH="1">
                    <a:off x="5388794" y="3074229"/>
                    <a:ext cx="183666" cy="369751"/>
                  </a:xfrm>
                  <a:custGeom>
                    <a:avLst/>
                    <a:gdLst>
                      <a:gd name="connsiteX0" fmla="*/ 26212 w 894591"/>
                      <a:gd name="connsiteY0" fmla="*/ 341866 h 1855484"/>
                      <a:gd name="connsiteX1" fmla="*/ 110891 w 894591"/>
                      <a:gd name="connsiteY1" fmla="*/ 368152 h 1855484"/>
                      <a:gd name="connsiteX2" fmla="*/ 551136 w 894591"/>
                      <a:gd name="connsiteY2" fmla="*/ 1032328 h 1855484"/>
                      <a:gd name="connsiteX3" fmla="*/ 428031 w 894591"/>
                      <a:gd name="connsiteY3" fmla="*/ 1435347 h 1855484"/>
                      <a:gd name="connsiteX4" fmla="*/ 367158 w 894591"/>
                      <a:gd name="connsiteY4" fmla="*/ 1512820 h 1855484"/>
                      <a:gd name="connsiteX5" fmla="*/ 316481 w 894591"/>
                      <a:gd name="connsiteY5" fmla="*/ 1392934 h 1855484"/>
                      <a:gd name="connsiteX6" fmla="*/ 333329 w 894591"/>
                      <a:gd name="connsiteY6" fmla="*/ 1371492 h 1855484"/>
                      <a:gd name="connsiteX7" fmla="*/ 436929 w 894591"/>
                      <a:gd name="connsiteY7" fmla="*/ 1032328 h 1855484"/>
                      <a:gd name="connsiteX8" fmla="*/ 66436 w 894591"/>
                      <a:gd name="connsiteY8" fmla="*/ 473384 h 1855484"/>
                      <a:gd name="connsiteX9" fmla="*/ 26212 w 894591"/>
                      <a:gd name="connsiteY9" fmla="*/ 460898 h 1855484"/>
                      <a:gd name="connsiteX10" fmla="*/ 26212 w 894591"/>
                      <a:gd name="connsiteY10" fmla="*/ 341866 h 1855484"/>
                      <a:gd name="connsiteX11" fmla="*/ 26212 w 894591"/>
                      <a:gd name="connsiteY11" fmla="*/ 0 h 1855484"/>
                      <a:gd name="connsiteX12" fmla="*/ 48056 w 894591"/>
                      <a:gd name="connsiteY12" fmla="*/ 3334 h 1855484"/>
                      <a:gd name="connsiteX13" fmla="*/ 894591 w 894591"/>
                      <a:gd name="connsiteY13" fmla="*/ 1041997 h 1855484"/>
                      <a:gd name="connsiteX14" fmla="*/ 528212 w 894591"/>
                      <a:gd name="connsiteY14" fmla="*/ 1843667 h 1855484"/>
                      <a:gd name="connsiteX15" fmla="*/ 512005 w 894591"/>
                      <a:gd name="connsiteY15" fmla="*/ 1855484 h 1855484"/>
                      <a:gd name="connsiteX16" fmla="*/ 462230 w 894591"/>
                      <a:gd name="connsiteY16" fmla="*/ 1737733 h 1855484"/>
                      <a:gd name="connsiteX17" fmla="*/ 490542 w 894591"/>
                      <a:gd name="connsiteY17" fmla="*/ 1714086 h 1855484"/>
                      <a:gd name="connsiteX18" fmla="*/ 773664 w 894591"/>
                      <a:gd name="connsiteY18" fmla="*/ 1041997 h 1855484"/>
                      <a:gd name="connsiteX19" fmla="*/ 113700 w 894591"/>
                      <a:gd name="connsiteY19" fmla="*/ 144949 h 1855484"/>
                      <a:gd name="connsiteX20" fmla="*/ 26212 w 894591"/>
                      <a:gd name="connsiteY20" fmla="*/ 122454 h 1855484"/>
                      <a:gd name="connsiteX21" fmla="*/ 26212 w 894591"/>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49915 w 918294"/>
                      <a:gd name="connsiteY0" fmla="*/ 341866 h 1855484"/>
                      <a:gd name="connsiteX1" fmla="*/ 134594 w 918294"/>
                      <a:gd name="connsiteY1" fmla="*/ 368152 h 1855484"/>
                      <a:gd name="connsiteX2" fmla="*/ 574839 w 918294"/>
                      <a:gd name="connsiteY2" fmla="*/ 1032328 h 1855484"/>
                      <a:gd name="connsiteX3" fmla="*/ 451734 w 918294"/>
                      <a:gd name="connsiteY3" fmla="*/ 1435347 h 1855484"/>
                      <a:gd name="connsiteX4" fmla="*/ 390861 w 918294"/>
                      <a:gd name="connsiteY4" fmla="*/ 1512820 h 1855484"/>
                      <a:gd name="connsiteX5" fmla="*/ 340184 w 918294"/>
                      <a:gd name="connsiteY5" fmla="*/ 1392934 h 1855484"/>
                      <a:gd name="connsiteX6" fmla="*/ 357032 w 918294"/>
                      <a:gd name="connsiteY6" fmla="*/ 1371492 h 1855484"/>
                      <a:gd name="connsiteX7" fmla="*/ 460632 w 918294"/>
                      <a:gd name="connsiteY7" fmla="*/ 1032328 h 1855484"/>
                      <a:gd name="connsiteX8" fmla="*/ 90139 w 918294"/>
                      <a:gd name="connsiteY8" fmla="*/ 473384 h 1855484"/>
                      <a:gd name="connsiteX9" fmla="*/ 49915 w 918294"/>
                      <a:gd name="connsiteY9" fmla="*/ 460898 h 1855484"/>
                      <a:gd name="connsiteX10" fmla="*/ 49915 w 918294"/>
                      <a:gd name="connsiteY10" fmla="*/ 341866 h 1855484"/>
                      <a:gd name="connsiteX11" fmla="*/ 49915 w 918294"/>
                      <a:gd name="connsiteY11" fmla="*/ 0 h 1855484"/>
                      <a:gd name="connsiteX12" fmla="*/ 71759 w 918294"/>
                      <a:gd name="connsiteY12" fmla="*/ 3334 h 1855484"/>
                      <a:gd name="connsiteX13" fmla="*/ 918294 w 918294"/>
                      <a:gd name="connsiteY13" fmla="*/ 1041997 h 1855484"/>
                      <a:gd name="connsiteX14" fmla="*/ 551915 w 918294"/>
                      <a:gd name="connsiteY14" fmla="*/ 1843667 h 1855484"/>
                      <a:gd name="connsiteX15" fmla="*/ 535708 w 918294"/>
                      <a:gd name="connsiteY15" fmla="*/ 1855484 h 1855484"/>
                      <a:gd name="connsiteX16" fmla="*/ 485933 w 918294"/>
                      <a:gd name="connsiteY16" fmla="*/ 1737733 h 1855484"/>
                      <a:gd name="connsiteX17" fmla="*/ 514245 w 918294"/>
                      <a:gd name="connsiteY17" fmla="*/ 1714086 h 1855484"/>
                      <a:gd name="connsiteX18" fmla="*/ 797367 w 918294"/>
                      <a:gd name="connsiteY18" fmla="*/ 1041997 h 1855484"/>
                      <a:gd name="connsiteX19" fmla="*/ 137403 w 918294"/>
                      <a:gd name="connsiteY19" fmla="*/ 144949 h 1855484"/>
                      <a:gd name="connsiteX20" fmla="*/ 49915 w 918294"/>
                      <a:gd name="connsiteY20" fmla="*/ 122454 h 1855484"/>
                      <a:gd name="connsiteX21" fmla="*/ 49915 w 918294"/>
                      <a:gd name="connsiteY21" fmla="*/ 0 h 185548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55664"/>
                      <a:gd name="connsiteX1" fmla="*/ 139183 w 922883"/>
                      <a:gd name="connsiteY1" fmla="*/ 368332 h 1855664"/>
                      <a:gd name="connsiteX2" fmla="*/ 579428 w 922883"/>
                      <a:gd name="connsiteY2" fmla="*/ 1032508 h 1855664"/>
                      <a:gd name="connsiteX3" fmla="*/ 456323 w 922883"/>
                      <a:gd name="connsiteY3" fmla="*/ 1435527 h 1855664"/>
                      <a:gd name="connsiteX4" fmla="*/ 395450 w 922883"/>
                      <a:gd name="connsiteY4" fmla="*/ 1513000 h 1855664"/>
                      <a:gd name="connsiteX5" fmla="*/ 344773 w 922883"/>
                      <a:gd name="connsiteY5" fmla="*/ 1393114 h 1855664"/>
                      <a:gd name="connsiteX6" fmla="*/ 361621 w 922883"/>
                      <a:gd name="connsiteY6" fmla="*/ 1371672 h 1855664"/>
                      <a:gd name="connsiteX7" fmla="*/ 465221 w 922883"/>
                      <a:gd name="connsiteY7" fmla="*/ 1032508 h 1855664"/>
                      <a:gd name="connsiteX8" fmla="*/ 94728 w 922883"/>
                      <a:gd name="connsiteY8" fmla="*/ 473564 h 1855664"/>
                      <a:gd name="connsiteX9" fmla="*/ 54504 w 922883"/>
                      <a:gd name="connsiteY9" fmla="*/ 461078 h 1855664"/>
                      <a:gd name="connsiteX10" fmla="*/ 54504 w 922883"/>
                      <a:gd name="connsiteY10" fmla="*/ 342046 h 1855664"/>
                      <a:gd name="connsiteX11" fmla="*/ 54504 w 922883"/>
                      <a:gd name="connsiteY11" fmla="*/ 180 h 1855664"/>
                      <a:gd name="connsiteX12" fmla="*/ 76348 w 922883"/>
                      <a:gd name="connsiteY12" fmla="*/ 3514 h 1855664"/>
                      <a:gd name="connsiteX13" fmla="*/ 922883 w 922883"/>
                      <a:gd name="connsiteY13" fmla="*/ 1042177 h 1855664"/>
                      <a:gd name="connsiteX14" fmla="*/ 556504 w 922883"/>
                      <a:gd name="connsiteY14" fmla="*/ 1843847 h 1855664"/>
                      <a:gd name="connsiteX15" fmla="*/ 540297 w 922883"/>
                      <a:gd name="connsiteY15" fmla="*/ 1855664 h 1855664"/>
                      <a:gd name="connsiteX16" fmla="*/ 490522 w 922883"/>
                      <a:gd name="connsiteY16" fmla="*/ 1737913 h 1855664"/>
                      <a:gd name="connsiteX17" fmla="*/ 518834 w 922883"/>
                      <a:gd name="connsiteY17" fmla="*/ 1714266 h 1855664"/>
                      <a:gd name="connsiteX18" fmla="*/ 801956 w 922883"/>
                      <a:gd name="connsiteY18" fmla="*/ 1042177 h 1855664"/>
                      <a:gd name="connsiteX19" fmla="*/ 141992 w 922883"/>
                      <a:gd name="connsiteY19" fmla="*/ 145129 h 1855664"/>
                      <a:gd name="connsiteX20" fmla="*/ 54504 w 922883"/>
                      <a:gd name="connsiteY20" fmla="*/ 122634 h 1855664"/>
                      <a:gd name="connsiteX21" fmla="*/ 54504 w 922883"/>
                      <a:gd name="connsiteY21" fmla="*/ 180 h 1855664"/>
                      <a:gd name="connsiteX0" fmla="*/ 54504 w 922883"/>
                      <a:gd name="connsiteY0" fmla="*/ 342046 h 1865393"/>
                      <a:gd name="connsiteX1" fmla="*/ 139183 w 922883"/>
                      <a:gd name="connsiteY1" fmla="*/ 368332 h 1865393"/>
                      <a:gd name="connsiteX2" fmla="*/ 579428 w 922883"/>
                      <a:gd name="connsiteY2" fmla="*/ 1032508 h 1865393"/>
                      <a:gd name="connsiteX3" fmla="*/ 456323 w 922883"/>
                      <a:gd name="connsiteY3" fmla="*/ 1435527 h 1865393"/>
                      <a:gd name="connsiteX4" fmla="*/ 395450 w 922883"/>
                      <a:gd name="connsiteY4" fmla="*/ 1513000 h 1865393"/>
                      <a:gd name="connsiteX5" fmla="*/ 344773 w 922883"/>
                      <a:gd name="connsiteY5" fmla="*/ 1393114 h 1865393"/>
                      <a:gd name="connsiteX6" fmla="*/ 361621 w 922883"/>
                      <a:gd name="connsiteY6" fmla="*/ 1371672 h 1865393"/>
                      <a:gd name="connsiteX7" fmla="*/ 465221 w 922883"/>
                      <a:gd name="connsiteY7" fmla="*/ 1032508 h 1865393"/>
                      <a:gd name="connsiteX8" fmla="*/ 94728 w 922883"/>
                      <a:gd name="connsiteY8" fmla="*/ 473564 h 1865393"/>
                      <a:gd name="connsiteX9" fmla="*/ 54504 w 922883"/>
                      <a:gd name="connsiteY9" fmla="*/ 461078 h 1865393"/>
                      <a:gd name="connsiteX10" fmla="*/ 54504 w 922883"/>
                      <a:gd name="connsiteY10" fmla="*/ 342046 h 1865393"/>
                      <a:gd name="connsiteX11" fmla="*/ 54504 w 922883"/>
                      <a:gd name="connsiteY11" fmla="*/ 180 h 1865393"/>
                      <a:gd name="connsiteX12" fmla="*/ 76348 w 922883"/>
                      <a:gd name="connsiteY12" fmla="*/ 3514 h 1865393"/>
                      <a:gd name="connsiteX13" fmla="*/ 922883 w 922883"/>
                      <a:gd name="connsiteY13" fmla="*/ 1042177 h 1865393"/>
                      <a:gd name="connsiteX14" fmla="*/ 556504 w 922883"/>
                      <a:gd name="connsiteY14" fmla="*/ 1843847 h 1865393"/>
                      <a:gd name="connsiteX15" fmla="*/ 540297 w 922883"/>
                      <a:gd name="connsiteY15" fmla="*/ 1855664 h 1865393"/>
                      <a:gd name="connsiteX16" fmla="*/ 490522 w 922883"/>
                      <a:gd name="connsiteY16" fmla="*/ 1737913 h 1865393"/>
                      <a:gd name="connsiteX17" fmla="*/ 518834 w 922883"/>
                      <a:gd name="connsiteY17" fmla="*/ 1714266 h 1865393"/>
                      <a:gd name="connsiteX18" fmla="*/ 801956 w 922883"/>
                      <a:gd name="connsiteY18" fmla="*/ 1042177 h 1865393"/>
                      <a:gd name="connsiteX19" fmla="*/ 141992 w 922883"/>
                      <a:gd name="connsiteY19" fmla="*/ 145129 h 1865393"/>
                      <a:gd name="connsiteX20" fmla="*/ 54504 w 922883"/>
                      <a:gd name="connsiteY20" fmla="*/ 122634 h 1865393"/>
                      <a:gd name="connsiteX21" fmla="*/ 54504 w 922883"/>
                      <a:gd name="connsiteY21" fmla="*/ 180 h 1865393"/>
                      <a:gd name="connsiteX0" fmla="*/ 54504 w 922883"/>
                      <a:gd name="connsiteY0" fmla="*/ 342046 h 1866176"/>
                      <a:gd name="connsiteX1" fmla="*/ 139183 w 922883"/>
                      <a:gd name="connsiteY1" fmla="*/ 368332 h 1866176"/>
                      <a:gd name="connsiteX2" fmla="*/ 579428 w 922883"/>
                      <a:gd name="connsiteY2" fmla="*/ 1032508 h 1866176"/>
                      <a:gd name="connsiteX3" fmla="*/ 456323 w 922883"/>
                      <a:gd name="connsiteY3" fmla="*/ 1435527 h 1866176"/>
                      <a:gd name="connsiteX4" fmla="*/ 395450 w 922883"/>
                      <a:gd name="connsiteY4" fmla="*/ 1513000 h 1866176"/>
                      <a:gd name="connsiteX5" fmla="*/ 344773 w 922883"/>
                      <a:gd name="connsiteY5" fmla="*/ 1393114 h 1866176"/>
                      <a:gd name="connsiteX6" fmla="*/ 361621 w 922883"/>
                      <a:gd name="connsiteY6" fmla="*/ 1371672 h 1866176"/>
                      <a:gd name="connsiteX7" fmla="*/ 465221 w 922883"/>
                      <a:gd name="connsiteY7" fmla="*/ 1032508 h 1866176"/>
                      <a:gd name="connsiteX8" fmla="*/ 94728 w 922883"/>
                      <a:gd name="connsiteY8" fmla="*/ 473564 h 1866176"/>
                      <a:gd name="connsiteX9" fmla="*/ 54504 w 922883"/>
                      <a:gd name="connsiteY9" fmla="*/ 461078 h 1866176"/>
                      <a:gd name="connsiteX10" fmla="*/ 54504 w 922883"/>
                      <a:gd name="connsiteY10" fmla="*/ 342046 h 1866176"/>
                      <a:gd name="connsiteX11" fmla="*/ 54504 w 922883"/>
                      <a:gd name="connsiteY11" fmla="*/ 180 h 1866176"/>
                      <a:gd name="connsiteX12" fmla="*/ 76348 w 922883"/>
                      <a:gd name="connsiteY12" fmla="*/ 3514 h 1866176"/>
                      <a:gd name="connsiteX13" fmla="*/ 922883 w 922883"/>
                      <a:gd name="connsiteY13" fmla="*/ 1042177 h 1866176"/>
                      <a:gd name="connsiteX14" fmla="*/ 556504 w 922883"/>
                      <a:gd name="connsiteY14" fmla="*/ 1843847 h 1866176"/>
                      <a:gd name="connsiteX15" fmla="*/ 540297 w 922883"/>
                      <a:gd name="connsiteY15" fmla="*/ 1855664 h 1866176"/>
                      <a:gd name="connsiteX16" fmla="*/ 490522 w 922883"/>
                      <a:gd name="connsiteY16" fmla="*/ 1737913 h 1866176"/>
                      <a:gd name="connsiteX17" fmla="*/ 518834 w 922883"/>
                      <a:gd name="connsiteY17" fmla="*/ 1714266 h 1866176"/>
                      <a:gd name="connsiteX18" fmla="*/ 801956 w 922883"/>
                      <a:gd name="connsiteY18" fmla="*/ 1042177 h 1866176"/>
                      <a:gd name="connsiteX19" fmla="*/ 141992 w 922883"/>
                      <a:gd name="connsiteY19" fmla="*/ 145129 h 1866176"/>
                      <a:gd name="connsiteX20" fmla="*/ 54504 w 922883"/>
                      <a:gd name="connsiteY20" fmla="*/ 122634 h 1866176"/>
                      <a:gd name="connsiteX21" fmla="*/ 54504 w 922883"/>
                      <a:gd name="connsiteY21" fmla="*/ 180 h 1866176"/>
                      <a:gd name="connsiteX0" fmla="*/ 54504 w 922883"/>
                      <a:gd name="connsiteY0" fmla="*/ 342046 h 1862066"/>
                      <a:gd name="connsiteX1" fmla="*/ 139183 w 922883"/>
                      <a:gd name="connsiteY1" fmla="*/ 368332 h 1862066"/>
                      <a:gd name="connsiteX2" fmla="*/ 579428 w 922883"/>
                      <a:gd name="connsiteY2" fmla="*/ 1032508 h 1862066"/>
                      <a:gd name="connsiteX3" fmla="*/ 456323 w 922883"/>
                      <a:gd name="connsiteY3" fmla="*/ 1435527 h 1862066"/>
                      <a:gd name="connsiteX4" fmla="*/ 395450 w 922883"/>
                      <a:gd name="connsiteY4" fmla="*/ 1513000 h 1862066"/>
                      <a:gd name="connsiteX5" fmla="*/ 344773 w 922883"/>
                      <a:gd name="connsiteY5" fmla="*/ 1393114 h 1862066"/>
                      <a:gd name="connsiteX6" fmla="*/ 361621 w 922883"/>
                      <a:gd name="connsiteY6" fmla="*/ 1371672 h 1862066"/>
                      <a:gd name="connsiteX7" fmla="*/ 465221 w 922883"/>
                      <a:gd name="connsiteY7" fmla="*/ 1032508 h 1862066"/>
                      <a:gd name="connsiteX8" fmla="*/ 94728 w 922883"/>
                      <a:gd name="connsiteY8" fmla="*/ 473564 h 1862066"/>
                      <a:gd name="connsiteX9" fmla="*/ 54504 w 922883"/>
                      <a:gd name="connsiteY9" fmla="*/ 461078 h 1862066"/>
                      <a:gd name="connsiteX10" fmla="*/ 54504 w 922883"/>
                      <a:gd name="connsiteY10" fmla="*/ 342046 h 1862066"/>
                      <a:gd name="connsiteX11" fmla="*/ 54504 w 922883"/>
                      <a:gd name="connsiteY11" fmla="*/ 180 h 1862066"/>
                      <a:gd name="connsiteX12" fmla="*/ 76348 w 922883"/>
                      <a:gd name="connsiteY12" fmla="*/ 3514 h 1862066"/>
                      <a:gd name="connsiteX13" fmla="*/ 922883 w 922883"/>
                      <a:gd name="connsiteY13" fmla="*/ 1042177 h 1862066"/>
                      <a:gd name="connsiteX14" fmla="*/ 556504 w 922883"/>
                      <a:gd name="connsiteY14" fmla="*/ 1843847 h 1862066"/>
                      <a:gd name="connsiteX15" fmla="*/ 540297 w 922883"/>
                      <a:gd name="connsiteY15" fmla="*/ 1855664 h 1862066"/>
                      <a:gd name="connsiteX16" fmla="*/ 490522 w 922883"/>
                      <a:gd name="connsiteY16" fmla="*/ 1737913 h 1862066"/>
                      <a:gd name="connsiteX17" fmla="*/ 518834 w 922883"/>
                      <a:gd name="connsiteY17" fmla="*/ 1714266 h 1862066"/>
                      <a:gd name="connsiteX18" fmla="*/ 801956 w 922883"/>
                      <a:gd name="connsiteY18" fmla="*/ 1042177 h 1862066"/>
                      <a:gd name="connsiteX19" fmla="*/ 141992 w 922883"/>
                      <a:gd name="connsiteY19" fmla="*/ 145129 h 1862066"/>
                      <a:gd name="connsiteX20" fmla="*/ 54504 w 922883"/>
                      <a:gd name="connsiteY20" fmla="*/ 122634 h 1862066"/>
                      <a:gd name="connsiteX21" fmla="*/ 54504 w 922883"/>
                      <a:gd name="connsiteY21" fmla="*/ 180 h 1862066"/>
                      <a:gd name="connsiteX0" fmla="*/ 54504 w 922883"/>
                      <a:gd name="connsiteY0" fmla="*/ 342046 h 1862985"/>
                      <a:gd name="connsiteX1" fmla="*/ 139183 w 922883"/>
                      <a:gd name="connsiteY1" fmla="*/ 368332 h 1862985"/>
                      <a:gd name="connsiteX2" fmla="*/ 579428 w 922883"/>
                      <a:gd name="connsiteY2" fmla="*/ 1032508 h 1862985"/>
                      <a:gd name="connsiteX3" fmla="*/ 456323 w 922883"/>
                      <a:gd name="connsiteY3" fmla="*/ 1435527 h 1862985"/>
                      <a:gd name="connsiteX4" fmla="*/ 395450 w 922883"/>
                      <a:gd name="connsiteY4" fmla="*/ 1513000 h 1862985"/>
                      <a:gd name="connsiteX5" fmla="*/ 344773 w 922883"/>
                      <a:gd name="connsiteY5" fmla="*/ 1393114 h 1862985"/>
                      <a:gd name="connsiteX6" fmla="*/ 361621 w 922883"/>
                      <a:gd name="connsiteY6" fmla="*/ 1371672 h 1862985"/>
                      <a:gd name="connsiteX7" fmla="*/ 465221 w 922883"/>
                      <a:gd name="connsiteY7" fmla="*/ 1032508 h 1862985"/>
                      <a:gd name="connsiteX8" fmla="*/ 94728 w 922883"/>
                      <a:gd name="connsiteY8" fmla="*/ 473564 h 1862985"/>
                      <a:gd name="connsiteX9" fmla="*/ 54504 w 922883"/>
                      <a:gd name="connsiteY9" fmla="*/ 461078 h 1862985"/>
                      <a:gd name="connsiteX10" fmla="*/ 54504 w 922883"/>
                      <a:gd name="connsiteY10" fmla="*/ 342046 h 1862985"/>
                      <a:gd name="connsiteX11" fmla="*/ 54504 w 922883"/>
                      <a:gd name="connsiteY11" fmla="*/ 180 h 1862985"/>
                      <a:gd name="connsiteX12" fmla="*/ 76348 w 922883"/>
                      <a:gd name="connsiteY12" fmla="*/ 3514 h 1862985"/>
                      <a:gd name="connsiteX13" fmla="*/ 922883 w 922883"/>
                      <a:gd name="connsiteY13" fmla="*/ 1042177 h 1862985"/>
                      <a:gd name="connsiteX14" fmla="*/ 556504 w 922883"/>
                      <a:gd name="connsiteY14" fmla="*/ 1843847 h 1862985"/>
                      <a:gd name="connsiteX15" fmla="*/ 540297 w 922883"/>
                      <a:gd name="connsiteY15" fmla="*/ 1855664 h 1862985"/>
                      <a:gd name="connsiteX16" fmla="*/ 490522 w 922883"/>
                      <a:gd name="connsiteY16" fmla="*/ 1737913 h 1862985"/>
                      <a:gd name="connsiteX17" fmla="*/ 518834 w 922883"/>
                      <a:gd name="connsiteY17" fmla="*/ 1714266 h 1862985"/>
                      <a:gd name="connsiteX18" fmla="*/ 801956 w 922883"/>
                      <a:gd name="connsiteY18" fmla="*/ 1042177 h 1862985"/>
                      <a:gd name="connsiteX19" fmla="*/ 141992 w 922883"/>
                      <a:gd name="connsiteY19" fmla="*/ 145129 h 1862985"/>
                      <a:gd name="connsiteX20" fmla="*/ 54504 w 922883"/>
                      <a:gd name="connsiteY20" fmla="*/ 122634 h 1862985"/>
                      <a:gd name="connsiteX21" fmla="*/ 54504 w 922883"/>
                      <a:gd name="connsiteY21" fmla="*/ 180 h 1862985"/>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 name="connsiteX0" fmla="*/ 54504 w 922883"/>
                      <a:gd name="connsiteY0" fmla="*/ 342046 h 1862276"/>
                      <a:gd name="connsiteX1" fmla="*/ 139183 w 922883"/>
                      <a:gd name="connsiteY1" fmla="*/ 368332 h 1862276"/>
                      <a:gd name="connsiteX2" fmla="*/ 579428 w 922883"/>
                      <a:gd name="connsiteY2" fmla="*/ 1032508 h 1862276"/>
                      <a:gd name="connsiteX3" fmla="*/ 456323 w 922883"/>
                      <a:gd name="connsiteY3" fmla="*/ 1435527 h 1862276"/>
                      <a:gd name="connsiteX4" fmla="*/ 395450 w 922883"/>
                      <a:gd name="connsiteY4" fmla="*/ 1513000 h 1862276"/>
                      <a:gd name="connsiteX5" fmla="*/ 344773 w 922883"/>
                      <a:gd name="connsiteY5" fmla="*/ 1393114 h 1862276"/>
                      <a:gd name="connsiteX6" fmla="*/ 361621 w 922883"/>
                      <a:gd name="connsiteY6" fmla="*/ 1371672 h 1862276"/>
                      <a:gd name="connsiteX7" fmla="*/ 465221 w 922883"/>
                      <a:gd name="connsiteY7" fmla="*/ 1032508 h 1862276"/>
                      <a:gd name="connsiteX8" fmla="*/ 94728 w 922883"/>
                      <a:gd name="connsiteY8" fmla="*/ 473564 h 1862276"/>
                      <a:gd name="connsiteX9" fmla="*/ 54504 w 922883"/>
                      <a:gd name="connsiteY9" fmla="*/ 461078 h 1862276"/>
                      <a:gd name="connsiteX10" fmla="*/ 54504 w 922883"/>
                      <a:gd name="connsiteY10" fmla="*/ 342046 h 1862276"/>
                      <a:gd name="connsiteX11" fmla="*/ 54504 w 922883"/>
                      <a:gd name="connsiteY11" fmla="*/ 180 h 1862276"/>
                      <a:gd name="connsiteX12" fmla="*/ 76348 w 922883"/>
                      <a:gd name="connsiteY12" fmla="*/ 3514 h 1862276"/>
                      <a:gd name="connsiteX13" fmla="*/ 922883 w 922883"/>
                      <a:gd name="connsiteY13" fmla="*/ 1042177 h 1862276"/>
                      <a:gd name="connsiteX14" fmla="*/ 556504 w 922883"/>
                      <a:gd name="connsiteY14" fmla="*/ 1843847 h 1862276"/>
                      <a:gd name="connsiteX15" fmla="*/ 540297 w 922883"/>
                      <a:gd name="connsiteY15" fmla="*/ 1855664 h 1862276"/>
                      <a:gd name="connsiteX16" fmla="*/ 490522 w 922883"/>
                      <a:gd name="connsiteY16" fmla="*/ 1737913 h 1862276"/>
                      <a:gd name="connsiteX17" fmla="*/ 518834 w 922883"/>
                      <a:gd name="connsiteY17" fmla="*/ 1714266 h 1862276"/>
                      <a:gd name="connsiteX18" fmla="*/ 801956 w 922883"/>
                      <a:gd name="connsiteY18" fmla="*/ 1042177 h 1862276"/>
                      <a:gd name="connsiteX19" fmla="*/ 141992 w 922883"/>
                      <a:gd name="connsiteY19" fmla="*/ 145129 h 1862276"/>
                      <a:gd name="connsiteX20" fmla="*/ 54504 w 922883"/>
                      <a:gd name="connsiteY20" fmla="*/ 122634 h 1862276"/>
                      <a:gd name="connsiteX21" fmla="*/ 54504 w 922883"/>
                      <a:gd name="connsiteY21" fmla="*/ 180 h 18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2883" h="1862276">
                        <a:moveTo>
                          <a:pt x="54504" y="342046"/>
                        </a:moveTo>
                        <a:cubicBezTo>
                          <a:pt x="91155" y="346596"/>
                          <a:pt x="110957" y="359570"/>
                          <a:pt x="139183" y="368332"/>
                        </a:cubicBezTo>
                        <a:cubicBezTo>
                          <a:pt x="397896" y="477759"/>
                          <a:pt x="579428" y="733934"/>
                          <a:pt x="579428" y="1032508"/>
                        </a:cubicBezTo>
                        <a:cubicBezTo>
                          <a:pt x="579428" y="1181795"/>
                          <a:pt x="534045" y="1320483"/>
                          <a:pt x="456323" y="1435527"/>
                        </a:cubicBezTo>
                        <a:lnTo>
                          <a:pt x="395450" y="1513000"/>
                        </a:lnTo>
                        <a:cubicBezTo>
                          <a:pt x="355388" y="1544650"/>
                          <a:pt x="258454" y="1498370"/>
                          <a:pt x="344773" y="1393114"/>
                        </a:cubicBezTo>
                        <a:lnTo>
                          <a:pt x="361621" y="1371672"/>
                        </a:lnTo>
                        <a:cubicBezTo>
                          <a:pt x="427029" y="1274856"/>
                          <a:pt x="465221" y="1158142"/>
                          <a:pt x="465221" y="1032508"/>
                        </a:cubicBezTo>
                        <a:cubicBezTo>
                          <a:pt x="465221" y="781240"/>
                          <a:pt x="312451" y="565653"/>
                          <a:pt x="94728" y="473564"/>
                        </a:cubicBezTo>
                        <a:lnTo>
                          <a:pt x="54504" y="461078"/>
                        </a:lnTo>
                        <a:cubicBezTo>
                          <a:pt x="8164" y="446676"/>
                          <a:pt x="12377" y="335385"/>
                          <a:pt x="54504" y="342046"/>
                        </a:cubicBezTo>
                        <a:close/>
                        <a:moveTo>
                          <a:pt x="54504" y="180"/>
                        </a:moveTo>
                        <a:lnTo>
                          <a:pt x="76348" y="3514"/>
                        </a:lnTo>
                        <a:cubicBezTo>
                          <a:pt x="559465" y="102374"/>
                          <a:pt x="922883" y="529835"/>
                          <a:pt x="922883" y="1042177"/>
                        </a:cubicBezTo>
                        <a:cubicBezTo>
                          <a:pt x="922883" y="1362391"/>
                          <a:pt x="780923" y="1649448"/>
                          <a:pt x="556504" y="1843847"/>
                        </a:cubicBezTo>
                        <a:lnTo>
                          <a:pt x="540297" y="1855664"/>
                        </a:lnTo>
                        <a:cubicBezTo>
                          <a:pt x="494216" y="1888026"/>
                          <a:pt x="418648" y="1794013"/>
                          <a:pt x="490522" y="1737913"/>
                        </a:cubicBezTo>
                        <a:lnTo>
                          <a:pt x="518834" y="1714266"/>
                        </a:lnTo>
                        <a:cubicBezTo>
                          <a:pt x="693513" y="1543702"/>
                          <a:pt x="801956" y="1305604"/>
                          <a:pt x="801956" y="1042177"/>
                        </a:cubicBezTo>
                        <a:cubicBezTo>
                          <a:pt x="801956" y="620694"/>
                          <a:pt x="524342" y="264052"/>
                          <a:pt x="141992" y="145129"/>
                        </a:cubicBezTo>
                        <a:lnTo>
                          <a:pt x="54504" y="122634"/>
                        </a:lnTo>
                        <a:cubicBezTo>
                          <a:pt x="-19218" y="117622"/>
                          <a:pt x="-17112" y="-5339"/>
                          <a:pt x="54504" y="1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nvGrpSpPr>
                <p:cNvPr id="256" name="Group 607"/>
                <p:cNvGrpSpPr/>
                <p:nvPr/>
              </p:nvGrpSpPr>
              <p:grpSpPr>
                <a:xfrm>
                  <a:off x="10167384" y="3879495"/>
                  <a:ext cx="275493" cy="556855"/>
                  <a:chOff x="6247444" y="3868815"/>
                  <a:chExt cx="1272282" cy="2571666"/>
                </a:xfrm>
                <a:grpFill/>
              </p:grpSpPr>
              <p:sp>
                <p:nvSpPr>
                  <p:cNvPr id="257" name="Oval 608"/>
                  <p:cNvSpPr/>
                  <p:nvPr/>
                </p:nvSpPr>
                <p:spPr>
                  <a:xfrm>
                    <a:off x="6648922" y="3868815"/>
                    <a:ext cx="477260" cy="4772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nvGrpSpPr>
                  <p:cNvPr id="258" name="Group 609"/>
                  <p:cNvGrpSpPr/>
                  <p:nvPr/>
                </p:nvGrpSpPr>
                <p:grpSpPr>
                  <a:xfrm>
                    <a:off x="6247444" y="4105086"/>
                    <a:ext cx="1272282" cy="2335395"/>
                    <a:chOff x="6247444" y="4105086"/>
                    <a:chExt cx="1272282" cy="2335395"/>
                  </a:xfrm>
                  <a:grpFill/>
                </p:grpSpPr>
                <p:sp>
                  <p:nvSpPr>
                    <p:cNvPr id="259" name="Rectangle 4"/>
                    <p:cNvSpPr/>
                    <p:nvPr/>
                  </p:nvSpPr>
                  <p:spPr>
                    <a:xfrm rot="11702868">
                      <a:off x="6452017" y="4109326"/>
                      <a:ext cx="295928" cy="2331155"/>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60" name="Rectangle 4"/>
                    <p:cNvSpPr/>
                    <p:nvPr/>
                  </p:nvSpPr>
                  <p:spPr>
                    <a:xfrm rot="9900000">
                      <a:off x="7035477" y="4105086"/>
                      <a:ext cx="288741" cy="2331720"/>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61" name="Rectangle 4"/>
                    <p:cNvSpPr/>
                    <p:nvPr/>
                  </p:nvSpPr>
                  <p:spPr>
                    <a:xfrm rot="3000000">
                      <a:off x="6753228" y="5210348"/>
                      <a:ext cx="164592" cy="1176159"/>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262" name="Rectangle 4"/>
                    <p:cNvSpPr/>
                    <p:nvPr/>
                  </p:nvSpPr>
                  <p:spPr>
                    <a:xfrm rot="7800000">
                      <a:off x="6849351" y="5199533"/>
                      <a:ext cx="164592" cy="1176159"/>
                    </a:xfrm>
                    <a:custGeom>
                      <a:avLst/>
                      <a:gdLst/>
                      <a:ahLst/>
                      <a:cxnLst/>
                      <a:rect l="l" t="t" r="r" b="b"/>
                      <a:pathLst>
                        <a:path w="336550" h="2208169">
                          <a:moveTo>
                            <a:pt x="168275" y="2208169"/>
                          </a:moveTo>
                          <a:cubicBezTo>
                            <a:pt x="84402" y="2208169"/>
                            <a:pt x="529" y="2175626"/>
                            <a:pt x="0" y="2110538"/>
                          </a:cubicBezTo>
                          <a:lnTo>
                            <a:pt x="0" y="1895475"/>
                          </a:lnTo>
                          <a:lnTo>
                            <a:pt x="0" y="215063"/>
                          </a:lnTo>
                          <a:lnTo>
                            <a:pt x="0" y="0"/>
                          </a:lnTo>
                          <a:cubicBezTo>
                            <a:pt x="1058" y="-130175"/>
                            <a:pt x="335492" y="-130175"/>
                            <a:pt x="336550" y="0"/>
                          </a:cubicBezTo>
                          <a:lnTo>
                            <a:pt x="336550" y="215063"/>
                          </a:lnTo>
                          <a:lnTo>
                            <a:pt x="336550" y="1895475"/>
                          </a:lnTo>
                          <a:lnTo>
                            <a:pt x="336550" y="2110538"/>
                          </a:lnTo>
                          <a:cubicBezTo>
                            <a:pt x="336021" y="2175626"/>
                            <a:pt x="252148" y="2208169"/>
                            <a:pt x="168275" y="2208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grpSp>
            </p:grpSp>
          </p:grpSp>
        </p:grpSp>
      </p:grpSp>
      <p:cxnSp>
        <p:nvCxnSpPr>
          <p:cNvPr id="346" name="Straight Connector 17"/>
          <p:cNvCxnSpPr/>
          <p:nvPr/>
        </p:nvCxnSpPr>
        <p:spPr bwMode="gray">
          <a:xfrm>
            <a:off x="118391" y="4613729"/>
            <a:ext cx="11441113"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7" name="Group 24"/>
          <p:cNvGrpSpPr>
            <a:grpSpLocks/>
          </p:cNvGrpSpPr>
          <p:nvPr/>
        </p:nvGrpSpPr>
        <p:grpSpPr bwMode="auto">
          <a:xfrm>
            <a:off x="24727" y="5137515"/>
            <a:ext cx="11553538" cy="382096"/>
            <a:chOff x="458839" y="5544719"/>
            <a:chExt cx="11553527" cy="381590"/>
          </a:xfrm>
        </p:grpSpPr>
        <p:sp>
          <p:nvSpPr>
            <p:cNvPr id="348" name="TextBox 391"/>
            <p:cNvSpPr txBox="1">
              <a:spLocks noChangeArrowheads="1"/>
            </p:cNvSpPr>
            <p:nvPr/>
          </p:nvSpPr>
          <p:spPr bwMode="auto">
            <a:xfrm>
              <a:off x="458839" y="5588204"/>
              <a:ext cx="11190276" cy="338105"/>
            </a:xfrm>
            <a:prstGeom prst="rect">
              <a:avLst/>
            </a:prstGeom>
            <a:noFill/>
            <a:ln w="9525">
              <a:noFill/>
              <a:miter lim="800000"/>
              <a:headEnd/>
              <a:tailEnd/>
            </a:ln>
          </p:spPr>
          <p:txBody>
            <a:bodyPr>
              <a:spAutoFit/>
            </a:bodyPr>
            <a:lstStyle/>
            <a:p>
              <a:r>
                <a:rPr lang="zh-CN" altLang="en-US" sz="1600" dirty="0">
                  <a:solidFill>
                    <a:prstClr val="white">
                      <a:lumMod val="95000"/>
                    </a:prstClr>
                  </a:solidFill>
                  <a:latin typeface="微软雅黑" panose="020B0503020204020204" pitchFamily="34" charset="-122"/>
                  <a:ea typeface="微软雅黑" panose="020B0503020204020204" pitchFamily="34" charset="-122"/>
                </a:rPr>
                <a:t>如何</a:t>
              </a:r>
              <a:r>
                <a:rPr lang="zh-CN" altLang="en-US" sz="1600" dirty="0" smtClean="0">
                  <a:solidFill>
                    <a:prstClr val="white">
                      <a:lumMod val="95000"/>
                    </a:prstClr>
                  </a:solidFill>
                  <a:latin typeface="微软雅黑" panose="020B0503020204020204" pitchFamily="34" charset="-122"/>
                  <a:ea typeface="微软雅黑" panose="020B0503020204020204" pitchFamily="34" charset="-122"/>
                </a:rPr>
                <a:t>对终端</a:t>
              </a:r>
              <a:r>
                <a:rPr lang="zh-CN" altLang="en-US" sz="1600" dirty="0">
                  <a:solidFill>
                    <a:prstClr val="white">
                      <a:lumMod val="95000"/>
                    </a:prstClr>
                  </a:solidFill>
                  <a:latin typeface="微软雅黑" panose="020B0503020204020204" pitchFamily="34" charset="-122"/>
                  <a:ea typeface="微软雅黑" panose="020B0503020204020204" pitchFamily="34" charset="-122"/>
                </a:rPr>
                <a:t>的用量进行精准的控制，</a:t>
              </a:r>
              <a:r>
                <a:rPr lang="zh-CN" altLang="en-US" sz="1600" b="1" u="sng"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主动</a:t>
              </a:r>
              <a:r>
                <a:rPr lang="zh-CN" altLang="en-US" sz="1600" b="1" u="sng"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地监控</a:t>
              </a:r>
              <a:r>
                <a:rPr lang="zh-CN" altLang="en-US" sz="1600" b="1" u="sng"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终端</a:t>
              </a:r>
              <a:r>
                <a:rPr lang="zh-CN" altLang="en-US" sz="1600" b="1" u="sng"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的异常行为，</a:t>
              </a:r>
              <a:r>
                <a:rPr lang="zh-CN" altLang="en-US" sz="1600" dirty="0">
                  <a:solidFill>
                    <a:prstClr val="white">
                      <a:lumMod val="95000"/>
                    </a:prstClr>
                  </a:solidFill>
                  <a:latin typeface="微软雅黑" panose="020B0503020204020204" pitchFamily="34" charset="-122"/>
                  <a:ea typeface="微软雅黑" panose="020B0503020204020204" pitchFamily="34" charset="-122"/>
                </a:rPr>
                <a:t>从而降低使用成本？</a:t>
              </a:r>
              <a:endParaRPr lang="en-US" altLang="zh-CN" sz="1600" dirty="0">
                <a:solidFill>
                  <a:prstClr val="white">
                    <a:lumMod val="95000"/>
                  </a:prstClr>
                </a:solidFill>
                <a:latin typeface="微软雅黑" panose="020B0503020204020204" pitchFamily="34" charset="-122"/>
                <a:ea typeface="微软雅黑" panose="020B0503020204020204" pitchFamily="34" charset="-122"/>
              </a:endParaRPr>
            </a:p>
          </p:txBody>
        </p:sp>
        <p:cxnSp>
          <p:nvCxnSpPr>
            <p:cNvPr id="349" name="Straight Connector 399"/>
            <p:cNvCxnSpPr/>
            <p:nvPr/>
          </p:nvCxnSpPr>
          <p:spPr bwMode="gray">
            <a:xfrm>
              <a:off x="571265" y="5544719"/>
              <a:ext cx="11441101"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50" name="Straight Connector 400"/>
          <p:cNvCxnSpPr/>
          <p:nvPr/>
        </p:nvCxnSpPr>
        <p:spPr bwMode="gray">
          <a:xfrm>
            <a:off x="153316" y="5634492"/>
            <a:ext cx="11441113"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401"/>
          <p:cNvCxnSpPr/>
          <p:nvPr/>
        </p:nvCxnSpPr>
        <p:spPr bwMode="gray">
          <a:xfrm>
            <a:off x="143791" y="6137729"/>
            <a:ext cx="11441113"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52" name="Group 411"/>
          <p:cNvGrpSpPr>
            <a:grpSpLocks/>
          </p:cNvGrpSpPr>
          <p:nvPr/>
        </p:nvGrpSpPr>
        <p:grpSpPr bwMode="auto">
          <a:xfrm>
            <a:off x="5469854" y="1560968"/>
            <a:ext cx="3500437" cy="2143125"/>
            <a:chOff x="5630367" y="2091128"/>
            <a:chExt cx="3434452" cy="2103120"/>
          </a:xfrm>
        </p:grpSpPr>
        <p:sp>
          <p:nvSpPr>
            <p:cNvPr id="353" name="Freeform 6"/>
            <p:cNvSpPr>
              <a:spLocks/>
            </p:cNvSpPr>
            <p:nvPr/>
          </p:nvSpPr>
          <p:spPr bwMode="auto">
            <a:xfrm>
              <a:off x="5630367" y="2091128"/>
              <a:ext cx="3434452" cy="2103120"/>
            </a:xfrm>
            <a:custGeom>
              <a:avLst/>
              <a:gdLst>
                <a:gd name="T0" fmla="*/ 600 w 715"/>
                <a:gd name="T1" fmla="*/ 182 h 413"/>
                <a:gd name="T2" fmla="*/ 579 w 715"/>
                <a:gd name="T3" fmla="*/ 184 h 413"/>
                <a:gd name="T4" fmla="*/ 376 w 715"/>
                <a:gd name="T5" fmla="*/ 0 h 413"/>
                <a:gd name="T6" fmla="*/ 185 w 715"/>
                <a:gd name="T7" fmla="*/ 131 h 413"/>
                <a:gd name="T8" fmla="*/ 144 w 715"/>
                <a:gd name="T9" fmla="*/ 125 h 413"/>
                <a:gd name="T10" fmla="*/ 0 w 715"/>
                <a:gd name="T11" fmla="*/ 269 h 413"/>
                <a:gd name="T12" fmla="*/ 144 w 715"/>
                <a:gd name="T13" fmla="*/ 413 h 413"/>
                <a:gd name="T14" fmla="*/ 151 w 715"/>
                <a:gd name="T15" fmla="*/ 413 h 413"/>
                <a:gd name="T16" fmla="*/ 157 w 715"/>
                <a:gd name="T17" fmla="*/ 413 h 413"/>
                <a:gd name="T18" fmla="*/ 578 w 715"/>
                <a:gd name="T19" fmla="*/ 413 h 413"/>
                <a:gd name="T20" fmla="*/ 589 w 715"/>
                <a:gd name="T21" fmla="*/ 413 h 413"/>
                <a:gd name="T22" fmla="*/ 600 w 715"/>
                <a:gd name="T23" fmla="*/ 413 h 413"/>
                <a:gd name="T24" fmla="*/ 715 w 715"/>
                <a:gd name="T25" fmla="*/ 298 h 413"/>
                <a:gd name="T26" fmla="*/ 600 w 715"/>
                <a:gd name="T27" fmla="*/ 182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5" h="413">
                  <a:moveTo>
                    <a:pt x="600" y="182"/>
                  </a:moveTo>
                  <a:cubicBezTo>
                    <a:pt x="593" y="182"/>
                    <a:pt x="586" y="183"/>
                    <a:pt x="579" y="184"/>
                  </a:cubicBezTo>
                  <a:cubicBezTo>
                    <a:pt x="569" y="81"/>
                    <a:pt x="481" y="0"/>
                    <a:pt x="376" y="0"/>
                  </a:cubicBezTo>
                  <a:cubicBezTo>
                    <a:pt x="289" y="0"/>
                    <a:pt x="215" y="55"/>
                    <a:pt x="185" y="131"/>
                  </a:cubicBezTo>
                  <a:cubicBezTo>
                    <a:pt x="172" y="127"/>
                    <a:pt x="158" y="125"/>
                    <a:pt x="144" y="125"/>
                  </a:cubicBezTo>
                  <a:cubicBezTo>
                    <a:pt x="64" y="125"/>
                    <a:pt x="0" y="190"/>
                    <a:pt x="0" y="269"/>
                  </a:cubicBezTo>
                  <a:cubicBezTo>
                    <a:pt x="0" y="349"/>
                    <a:pt x="64" y="413"/>
                    <a:pt x="144" y="413"/>
                  </a:cubicBezTo>
                  <a:cubicBezTo>
                    <a:pt x="146" y="413"/>
                    <a:pt x="148" y="413"/>
                    <a:pt x="151" y="413"/>
                  </a:cubicBezTo>
                  <a:cubicBezTo>
                    <a:pt x="153" y="413"/>
                    <a:pt x="155" y="413"/>
                    <a:pt x="157" y="413"/>
                  </a:cubicBezTo>
                  <a:cubicBezTo>
                    <a:pt x="578" y="413"/>
                    <a:pt x="578" y="413"/>
                    <a:pt x="578" y="413"/>
                  </a:cubicBezTo>
                  <a:cubicBezTo>
                    <a:pt x="581" y="413"/>
                    <a:pt x="585" y="413"/>
                    <a:pt x="589" y="413"/>
                  </a:cubicBezTo>
                  <a:cubicBezTo>
                    <a:pt x="592" y="413"/>
                    <a:pt x="596" y="413"/>
                    <a:pt x="600" y="413"/>
                  </a:cubicBezTo>
                  <a:cubicBezTo>
                    <a:pt x="663" y="413"/>
                    <a:pt x="715" y="361"/>
                    <a:pt x="715" y="298"/>
                  </a:cubicBezTo>
                  <a:cubicBezTo>
                    <a:pt x="715" y="234"/>
                    <a:pt x="663" y="182"/>
                    <a:pt x="600" y="182"/>
                  </a:cubicBezTo>
                  <a:close/>
                </a:path>
              </a:pathLst>
            </a:custGeom>
            <a:gradFill flip="none" rotWithShape="1">
              <a:gsLst>
                <a:gs pos="0">
                  <a:schemeClr val="accent2">
                    <a:lumMod val="75000"/>
                  </a:schemeClr>
                </a:gs>
                <a:gs pos="62000">
                  <a:schemeClr val="accent1"/>
                </a:gs>
              </a:gsLst>
              <a:lin ang="16200000" scaled="0"/>
              <a:tileRect/>
            </a:gradFill>
            <a:ln w="50800" cmpd="sng">
              <a:solidFill>
                <a:schemeClr val="bg1">
                  <a:lumMod val="85000"/>
                </a:schemeClr>
              </a:solidFill>
            </a:ln>
            <a:effectLst>
              <a:outerShdw blurRad="161925" dist="38100" dir="7860000" sx="102000" sy="102000" algn="tl" rotWithShape="0">
                <a:srgbClr val="000000">
                  <a:alpha val="47000"/>
                </a:srgbClr>
              </a:outerShdw>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smtClean="0">
                  <a:solidFill>
                    <a:prstClr val="white"/>
                  </a:solidFill>
                  <a:latin typeface="微软雅黑" panose="020B0503020204020204" pitchFamily="34" charset="-122"/>
                  <a:ea typeface="微软雅黑" panose="020B0503020204020204" pitchFamily="34" charset="-122"/>
                  <a:cs typeface="Helvetica Neue"/>
                </a:rPr>
                <a:t>联通</a:t>
              </a:r>
              <a:r>
                <a:rPr lang="en-US" altLang="zh-CN" b="1" dirty="0" smtClean="0">
                  <a:solidFill>
                    <a:prstClr val="white"/>
                  </a:solidFill>
                  <a:latin typeface="微软雅黑" panose="020B0503020204020204" pitchFamily="34" charset="-122"/>
                  <a:ea typeface="微软雅黑" panose="020B0503020204020204" pitchFamily="34" charset="-122"/>
                  <a:cs typeface="Helvetica Neue"/>
                </a:rPr>
                <a:t>M2M </a:t>
              </a:r>
            </a:p>
            <a:p>
              <a:pPr algn="ctr">
                <a:defRPr/>
              </a:pPr>
              <a:r>
                <a:rPr lang="en-US" altLang="zh-CN" b="1" dirty="0" smtClean="0">
                  <a:solidFill>
                    <a:prstClr val="white"/>
                  </a:solidFill>
                  <a:latin typeface="微软雅黑" panose="020B0503020204020204" pitchFamily="34" charset="-122"/>
                  <a:ea typeface="微软雅黑" panose="020B0503020204020204" pitchFamily="34" charset="-122"/>
                  <a:cs typeface="Helvetica Neue"/>
                </a:rPr>
                <a:t>Control Center</a:t>
              </a:r>
              <a:endParaRPr lang="en-US" altLang="zh-CN" b="1" dirty="0">
                <a:solidFill>
                  <a:prstClr val="white"/>
                </a:solidFill>
                <a:latin typeface="微软雅黑" panose="020B0503020204020204" pitchFamily="34" charset="-122"/>
                <a:ea typeface="微软雅黑" panose="020B0503020204020204" pitchFamily="34" charset="-122"/>
                <a:cs typeface="Helvetica Neue"/>
              </a:endParaRPr>
            </a:p>
          </p:txBody>
        </p:sp>
        <p:sp>
          <p:nvSpPr>
            <p:cNvPr id="354" name="TextBox 514"/>
            <p:cNvSpPr txBox="1">
              <a:spLocks noChangeArrowheads="1"/>
            </p:cNvSpPr>
            <p:nvPr/>
          </p:nvSpPr>
          <p:spPr bwMode="auto">
            <a:xfrm>
              <a:off x="5630367" y="3286012"/>
              <a:ext cx="3432894" cy="509422"/>
            </a:xfrm>
            <a:prstGeom prst="rect">
              <a:avLst/>
            </a:prstGeom>
            <a:noFill/>
            <a:ln w="9525">
              <a:noFill/>
              <a:miter lim="800000"/>
              <a:headEnd/>
              <a:tailEnd/>
            </a:ln>
          </p:spPr>
          <p:txBody>
            <a:bodyPr>
              <a:spAutoFit/>
            </a:bodyPr>
            <a:lstStyle/>
            <a:p>
              <a:pPr algn="ctr"/>
              <a:endParaRPr lang="zh-CN" altLang="en-US" sz="2800" b="1" dirty="0">
                <a:solidFill>
                  <a:srgbClr val="FFFFFF"/>
                </a:solidFill>
                <a:latin typeface="微软雅黑" panose="020B0503020204020204" pitchFamily="34" charset="-122"/>
                <a:ea typeface="微软雅黑" panose="020B0503020204020204" pitchFamily="34" charset="-122"/>
              </a:endParaRPr>
            </a:p>
          </p:txBody>
        </p:sp>
        <p:sp>
          <p:nvSpPr>
            <p:cNvPr id="355" name="TextBox 515"/>
            <p:cNvSpPr txBox="1">
              <a:spLocks noChangeArrowheads="1"/>
            </p:cNvSpPr>
            <p:nvPr/>
          </p:nvSpPr>
          <p:spPr bwMode="auto">
            <a:xfrm>
              <a:off x="5994839" y="3745582"/>
              <a:ext cx="2291863" cy="332234"/>
            </a:xfrm>
            <a:prstGeom prst="rect">
              <a:avLst/>
            </a:prstGeom>
            <a:noFill/>
            <a:ln w="9525">
              <a:noFill/>
              <a:miter lim="800000"/>
              <a:headEnd/>
              <a:tailEnd/>
            </a:ln>
          </p:spPr>
          <p:txBody>
            <a:bodyPr wrap="none">
              <a:spAutoFit/>
            </a:bodyPr>
            <a:lstStyle/>
            <a:p>
              <a:r>
                <a:rPr lang="zh-CN" altLang="en-US" sz="1600" dirty="0">
                  <a:solidFill>
                    <a:srgbClr val="FFFFFF"/>
                  </a:solidFill>
                  <a:latin typeface="微软雅黑" panose="020B0503020204020204" pitchFamily="34" charset="-122"/>
                  <a:ea typeface="微软雅黑" panose="020B0503020204020204" pitchFamily="34" charset="-122"/>
                </a:rPr>
                <a:t>        部署</a:t>
              </a:r>
              <a:r>
                <a:rPr lang="en-US" altLang="zh-CN" sz="1600" dirty="0">
                  <a:solidFill>
                    <a:srgbClr val="FFFFFF"/>
                  </a:solidFill>
                  <a:latin typeface="微软雅黑" panose="020B0503020204020204" pitchFamily="34" charset="-122"/>
                  <a:ea typeface="微软雅黑" panose="020B0503020204020204" pitchFamily="34" charset="-122"/>
                </a:rPr>
                <a:t> </a:t>
              </a:r>
              <a:r>
                <a:rPr lang="zh-CN" altLang="en-US" sz="1600" dirty="0">
                  <a:solidFill>
                    <a:srgbClr val="FFFFFF"/>
                  </a:solidFill>
                  <a:latin typeface="微软雅黑" panose="020B0503020204020204" pitchFamily="34" charset="-122"/>
                  <a:ea typeface="微软雅黑" panose="020B0503020204020204" pitchFamily="34" charset="-122"/>
                  <a:sym typeface="Wingdings" pitchFamily="2" charset="2"/>
                </a:rPr>
                <a:t> </a:t>
              </a:r>
              <a:r>
                <a:rPr lang="zh-CN" altLang="en-US" sz="1600" dirty="0">
                  <a:solidFill>
                    <a:srgbClr val="FFFFFF"/>
                  </a:solidFill>
                  <a:latin typeface="微软雅黑" panose="020B0503020204020204" pitchFamily="34" charset="-122"/>
                  <a:ea typeface="微软雅黑" panose="020B0503020204020204" pitchFamily="34" charset="-122"/>
                </a:rPr>
                <a:t>管理 </a:t>
              </a:r>
              <a:r>
                <a:rPr lang="zh-CN" altLang="en-US" sz="1600" dirty="0">
                  <a:solidFill>
                    <a:srgbClr val="FFFFFF"/>
                  </a:solidFill>
                  <a:latin typeface="微软雅黑" panose="020B0503020204020204" pitchFamily="34" charset="-122"/>
                  <a:ea typeface="微软雅黑" panose="020B0503020204020204" pitchFamily="34" charset="-122"/>
                  <a:sym typeface="Wingdings" pitchFamily="2" charset="2"/>
                </a:rPr>
                <a:t> </a:t>
              </a:r>
              <a:r>
                <a:rPr lang="zh-CN" altLang="en-US" sz="1600" dirty="0">
                  <a:solidFill>
                    <a:srgbClr val="FFFFFF"/>
                  </a:solidFill>
                  <a:latin typeface="微软雅黑" panose="020B0503020204020204" pitchFamily="34" charset="-122"/>
                  <a:ea typeface="微软雅黑" panose="020B0503020204020204" pitchFamily="34" charset="-122"/>
                </a:rPr>
                <a:t>盈利</a:t>
              </a:r>
            </a:p>
          </p:txBody>
        </p:sp>
      </p:grpSp>
      <p:sp>
        <p:nvSpPr>
          <p:cNvPr id="356" name="TextBox 521"/>
          <p:cNvSpPr txBox="1"/>
          <p:nvPr/>
        </p:nvSpPr>
        <p:spPr bwMode="auto">
          <a:xfrm>
            <a:off x="41073" y="4152746"/>
            <a:ext cx="1406056" cy="403225"/>
          </a:xfrm>
          <a:prstGeom prst="rect">
            <a:avLst/>
          </a:prstGeom>
          <a:solidFill>
            <a:schemeClr val="bg1">
              <a:lumMod val="50000"/>
            </a:schemeClr>
          </a:solidFill>
          <a:ln w="6350">
            <a:solidFill>
              <a:schemeClr val="bg1">
                <a:lumMod val="50000"/>
              </a:schemeClr>
            </a:solidFill>
          </a:ln>
        </p:spPr>
        <p:txBody>
          <a:bodyPr wrap="square">
            <a:spAutoFit/>
          </a:bodyPr>
          <a:lstStyle/>
          <a:p>
            <a:pPr>
              <a:defRPr/>
            </a:pPr>
            <a:r>
              <a:rPr lang="zh-CN" altLang="en-US" sz="2000" b="1" dirty="0" smtClean="0">
                <a:solidFill>
                  <a:prstClr val="white"/>
                </a:solidFill>
                <a:latin typeface="微软雅黑" panose="020B0503020204020204" pitchFamily="34" charset="-122"/>
                <a:ea typeface="微软雅黑" panose="020B0503020204020204" pitchFamily="34" charset="-122"/>
              </a:rPr>
              <a:t>主要需求</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grpSp>
        <p:nvGrpSpPr>
          <p:cNvPr id="357" name="Group 10"/>
          <p:cNvGrpSpPr>
            <a:grpSpLocks/>
          </p:cNvGrpSpPr>
          <p:nvPr/>
        </p:nvGrpSpPr>
        <p:grpSpPr bwMode="auto">
          <a:xfrm>
            <a:off x="7975500" y="5237178"/>
            <a:ext cx="3676652" cy="400110"/>
            <a:chOff x="7613175" y="5661042"/>
            <a:chExt cx="3675956" cy="399509"/>
          </a:xfrm>
          <a:noFill/>
        </p:grpSpPr>
        <p:sp>
          <p:nvSpPr>
            <p:cNvPr id="358" name="Right Arrow 522"/>
            <p:cNvSpPr/>
            <p:nvPr/>
          </p:nvSpPr>
          <p:spPr>
            <a:xfrm>
              <a:off x="7613175" y="5718106"/>
              <a:ext cx="338073" cy="255204"/>
            </a:xfrm>
            <a:prstGeom prst="rightArrow">
              <a:avLst/>
            </a:prstGeom>
            <a:solidFill>
              <a:schemeClr val="bg2">
                <a:lumMod val="90000"/>
              </a:schemeClr>
            </a:solid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prstClr val="white">
                    <a:lumMod val="95000"/>
                  </a:prstClr>
                </a:solidFill>
                <a:latin typeface="微软雅黑" panose="020B0503020204020204" pitchFamily="34" charset="-122"/>
                <a:ea typeface="微软雅黑" panose="020B0503020204020204" pitchFamily="34" charset="-122"/>
              </a:endParaRPr>
            </a:p>
          </p:txBody>
        </p:sp>
        <p:sp>
          <p:nvSpPr>
            <p:cNvPr id="359" name="TextBox 523"/>
            <p:cNvSpPr txBox="1">
              <a:spLocks noChangeArrowheads="1"/>
            </p:cNvSpPr>
            <p:nvPr/>
          </p:nvSpPr>
          <p:spPr bwMode="auto">
            <a:xfrm>
              <a:off x="8036958" y="5661042"/>
              <a:ext cx="3252173" cy="399509"/>
            </a:xfrm>
            <a:prstGeom prst="rect">
              <a:avLst/>
            </a:prstGeom>
            <a:grpFill/>
            <a:ln w="9525">
              <a:noFill/>
              <a:miter lim="800000"/>
              <a:headEnd/>
              <a:tailEnd/>
            </a:ln>
          </p:spPr>
          <p:txBody>
            <a:bodyPr wrap="square">
              <a:spAutoFit/>
            </a:bodyPr>
            <a:lstStyle/>
            <a:p>
              <a:pPr>
                <a:tabLst>
                  <a:tab pos="7083425" algn="l"/>
                </a:tabLst>
              </a:pPr>
              <a:r>
                <a:rPr lang="zh-CN" altLang="en-US" sz="2000" b="1" dirty="0" smtClean="0">
                  <a:solidFill>
                    <a:prstClr val="white">
                      <a:lumMod val="95000"/>
                    </a:prstClr>
                  </a:solidFill>
                  <a:latin typeface="微软雅黑" panose="020B0503020204020204" pitchFamily="34" charset="-122"/>
                  <a:ea typeface="微软雅黑" panose="020B0503020204020204" pitchFamily="34" charset="-122"/>
                </a:rPr>
                <a:t>自动化规则引擎、账单</a:t>
              </a:r>
              <a:endParaRPr lang="en-US" altLang="zh-CN" sz="2000" b="1" dirty="0">
                <a:solidFill>
                  <a:prstClr val="white">
                    <a:lumMod val="95000"/>
                  </a:prstClr>
                </a:solidFill>
                <a:latin typeface="微软雅黑" panose="020B0503020204020204" pitchFamily="34" charset="-122"/>
                <a:ea typeface="微软雅黑" panose="020B0503020204020204" pitchFamily="34" charset="-122"/>
              </a:endParaRPr>
            </a:p>
          </p:txBody>
        </p:sp>
      </p:grpSp>
      <p:grpSp>
        <p:nvGrpSpPr>
          <p:cNvPr id="360" name="Group 12"/>
          <p:cNvGrpSpPr>
            <a:grpSpLocks/>
          </p:cNvGrpSpPr>
          <p:nvPr/>
        </p:nvGrpSpPr>
        <p:grpSpPr bwMode="auto">
          <a:xfrm>
            <a:off x="7965024" y="5716814"/>
            <a:ext cx="3687123" cy="369332"/>
            <a:chOff x="7015511" y="6089699"/>
            <a:chExt cx="3687018" cy="368777"/>
          </a:xfrm>
          <a:noFill/>
        </p:grpSpPr>
        <p:sp>
          <p:nvSpPr>
            <p:cNvPr id="361" name="Right Arrow 529"/>
            <p:cNvSpPr/>
            <p:nvPr/>
          </p:nvSpPr>
          <p:spPr>
            <a:xfrm>
              <a:off x="7015511" y="6157859"/>
              <a:ext cx="338127" cy="253618"/>
            </a:xfrm>
            <a:prstGeom prst="rightArrow">
              <a:avLst/>
            </a:prstGeom>
            <a:solidFill>
              <a:schemeClr val="bg2">
                <a:lumMod val="90000"/>
              </a:schemeClr>
            </a:solid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362" name="TextBox 530"/>
            <p:cNvSpPr txBox="1">
              <a:spLocks noChangeArrowheads="1"/>
            </p:cNvSpPr>
            <p:nvPr/>
          </p:nvSpPr>
          <p:spPr bwMode="auto">
            <a:xfrm>
              <a:off x="7449834" y="6089699"/>
              <a:ext cx="3252695" cy="368777"/>
            </a:xfrm>
            <a:prstGeom prst="rect">
              <a:avLst/>
            </a:prstGeom>
            <a:grpFill/>
            <a:ln w="9525">
              <a:noFill/>
              <a:miter lim="800000"/>
              <a:headEnd/>
              <a:tailEnd/>
            </a:ln>
          </p:spPr>
          <p:txBody>
            <a:bodyPr wrap="square">
              <a:spAutoFit/>
            </a:bodyPr>
            <a:lstStyle/>
            <a:p>
              <a:pPr>
                <a:tabLst>
                  <a:tab pos="7083425" algn="l"/>
                </a:tabLst>
              </a:pPr>
              <a:endParaRPr lang="en-US" altLang="zh-CN" b="1" dirty="0">
                <a:solidFill>
                  <a:srgbClr val="990000"/>
                </a:solidFill>
                <a:latin typeface="微软雅黑" panose="020B0503020204020204" pitchFamily="34" charset="-122"/>
                <a:ea typeface="微软雅黑" panose="020B0503020204020204" pitchFamily="34" charset="-122"/>
              </a:endParaRPr>
            </a:p>
          </p:txBody>
        </p:sp>
      </p:grpSp>
      <p:sp>
        <p:nvSpPr>
          <p:cNvPr id="363" name="Rounded Rectangle 354"/>
          <p:cNvSpPr/>
          <p:nvPr/>
        </p:nvSpPr>
        <p:spPr bwMode="gray">
          <a:xfrm>
            <a:off x="5851111" y="808252"/>
            <a:ext cx="2643435" cy="477176"/>
          </a:xfrm>
          <a:prstGeom prst="roundRect">
            <a:avLst>
              <a:gd name="adj" fmla="val 50000"/>
            </a:avLst>
          </a:prstGeom>
          <a:ln/>
        </p:spPr>
        <p:style>
          <a:lnRef idx="1">
            <a:schemeClr val="accent6"/>
          </a:lnRef>
          <a:fillRef idx="3">
            <a:schemeClr val="accent6"/>
          </a:fillRef>
          <a:effectRef idx="2">
            <a:schemeClr val="accent6"/>
          </a:effectRef>
          <a:fontRef idx="minor">
            <a:schemeClr val="lt1"/>
          </a:fontRef>
        </p:style>
        <p:txBody>
          <a:bodyPr vert="horz" lIns="0" tIns="45720" rIns="0" bIns="45720" rtlCol="0" anchor="ctr">
            <a:noAutofit/>
          </a:bodyPr>
          <a:lstStyle/>
          <a:p>
            <a:pPr marL="574675" indent="-808038" algn="ctr">
              <a:lnSpc>
                <a:spcPct val="90000"/>
              </a:lnSpc>
              <a:spcBef>
                <a:spcPts val="900"/>
              </a:spcBef>
            </a:pPr>
            <a:r>
              <a:rPr lang="zh-CN" altLang="en-US" sz="24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物联网平台</a:t>
            </a:r>
            <a:endParaRPr lang="en-US"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64" name="矩形 363"/>
          <p:cNvSpPr/>
          <p:nvPr/>
        </p:nvSpPr>
        <p:spPr>
          <a:xfrm>
            <a:off x="10049480" y="2486478"/>
            <a:ext cx="1611340" cy="369332"/>
          </a:xfrm>
          <a:prstGeom prst="rect">
            <a:avLst/>
          </a:prstGeom>
        </p:spPr>
        <p:txBody>
          <a:bodyPr wrap="none">
            <a:spAutoFit/>
          </a:bodyPr>
          <a:lstStyle/>
          <a:p>
            <a:pPr marL="574675" indent="-808038" algn="ctr">
              <a:lnSpc>
                <a:spcPct val="90000"/>
              </a:lnSpc>
              <a:spcBef>
                <a:spcPts val="900"/>
              </a:spcBef>
            </a:pPr>
            <a:r>
              <a:rPr lang="zh-CN" altLang="en-US" sz="2000" b="1" dirty="0">
                <a:solidFill>
                  <a:prstClr val="white">
                    <a:lumMod val="85000"/>
                  </a:prst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企业</a:t>
            </a:r>
            <a:r>
              <a:rPr lang="en-US" altLang="zh-CN" sz="2000" b="1" dirty="0" smtClean="0">
                <a:solidFill>
                  <a:prstClr val="white">
                    <a:lumMod val="85000"/>
                  </a:prst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IT </a:t>
            </a:r>
            <a:r>
              <a:rPr lang="zh-CN" altLang="en-US" sz="2000" b="1" dirty="0" smtClean="0">
                <a:solidFill>
                  <a:prstClr val="white">
                    <a:lumMod val="85000"/>
                  </a:prst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a:t>
            </a:r>
            <a:endParaRPr lang="en-US" altLang="zh-CN" sz="2000" b="1" dirty="0">
              <a:solidFill>
                <a:prstClr val="white">
                  <a:lumMod val="85000"/>
                </a:prst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65" name="Rectangle 604"/>
          <p:cNvSpPr/>
          <p:nvPr/>
        </p:nvSpPr>
        <p:spPr bwMode="auto">
          <a:xfrm>
            <a:off x="9889434" y="2386625"/>
            <a:ext cx="1824036" cy="54133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366" name="矩形 365"/>
          <p:cNvSpPr/>
          <p:nvPr/>
        </p:nvSpPr>
        <p:spPr>
          <a:xfrm>
            <a:off x="41072" y="5450206"/>
            <a:ext cx="6381751" cy="615553"/>
          </a:xfrm>
          <a:prstGeom prst="rect">
            <a:avLst/>
          </a:prstGeom>
        </p:spPr>
        <p:txBody>
          <a:bodyPr wrap="square">
            <a:spAutoFit/>
          </a:bodyPr>
          <a:lstStyle/>
          <a:p>
            <a:pPr>
              <a:tabLst>
                <a:tab pos="7083425" algn="l"/>
              </a:tabLst>
            </a:pPr>
            <a:endParaRPr lang="en-US" altLang="zh-CN" b="1" dirty="0">
              <a:solidFill>
                <a:prstClr val="white">
                  <a:lumMod val="95000"/>
                </a:prstClr>
              </a:solidFill>
              <a:latin typeface="微软雅黑" panose="020B0503020204020204" pitchFamily="34" charset="-122"/>
              <a:ea typeface="微软雅黑" panose="020B0503020204020204" pitchFamily="34" charset="-122"/>
            </a:endParaRPr>
          </a:p>
          <a:p>
            <a:r>
              <a:rPr lang="zh-CN" altLang="en-US" sz="1600" dirty="0">
                <a:solidFill>
                  <a:prstClr val="white">
                    <a:lumMod val="95000"/>
                  </a:prstClr>
                </a:solidFill>
                <a:latin typeface="微软雅黑" panose="020B0503020204020204" pitchFamily="34" charset="-122"/>
                <a:ea typeface="微软雅黑" panose="020B0503020204020204" pitchFamily="34" charset="-122"/>
              </a:rPr>
              <a:t>如何</a:t>
            </a:r>
            <a:r>
              <a:rPr lang="zh-CN" altLang="en-US" sz="1600" dirty="0" smtClean="0">
                <a:solidFill>
                  <a:prstClr val="white">
                    <a:lumMod val="95000"/>
                  </a:prstClr>
                </a:solidFill>
                <a:latin typeface="微软雅黑" panose="020B0503020204020204" pitchFamily="34" charset="-122"/>
                <a:ea typeface="微软雅黑" panose="020B0503020204020204" pitchFamily="34" charset="-122"/>
              </a:rPr>
              <a:t>对终端</a:t>
            </a:r>
            <a:r>
              <a:rPr lang="zh-CN" altLang="en-US" sz="1600" dirty="0">
                <a:solidFill>
                  <a:prstClr val="white">
                    <a:lumMod val="95000"/>
                  </a:prstClr>
                </a:solidFill>
                <a:latin typeface="微软雅黑" panose="020B0503020204020204" pitchFamily="34" charset="-122"/>
                <a:ea typeface="微软雅黑" panose="020B0503020204020204" pitchFamily="34" charset="-122"/>
              </a:rPr>
              <a:t>进行自助管理，从而降低维护成本、提高维护效率？</a:t>
            </a:r>
            <a:endParaRPr lang="en-US" altLang="zh-CN" sz="1600" dirty="0">
              <a:solidFill>
                <a:prstClr val="white">
                  <a:lumMod val="95000"/>
                </a:prstClr>
              </a:solidFill>
              <a:latin typeface="微软雅黑" panose="020B0503020204020204" pitchFamily="34" charset="-122"/>
              <a:ea typeface="微软雅黑" panose="020B0503020204020204" pitchFamily="34" charset="-122"/>
            </a:endParaRPr>
          </a:p>
        </p:txBody>
      </p:sp>
      <p:sp>
        <p:nvSpPr>
          <p:cNvPr id="367" name="TextBox 391"/>
          <p:cNvSpPr txBox="1">
            <a:spLocks noChangeArrowheads="1"/>
          </p:cNvSpPr>
          <p:nvPr/>
        </p:nvSpPr>
        <p:spPr bwMode="auto">
          <a:xfrm>
            <a:off x="41072" y="4719005"/>
            <a:ext cx="7642845" cy="338555"/>
          </a:xfrm>
          <a:prstGeom prst="rect">
            <a:avLst/>
          </a:prstGeom>
          <a:noFill/>
          <a:ln w="9525">
            <a:noFill/>
            <a:miter lim="800000"/>
            <a:headEnd/>
            <a:tailEnd/>
          </a:ln>
        </p:spPr>
        <p:txBody>
          <a:bodyPr wrap="square">
            <a:spAutoFit/>
          </a:bodyPr>
          <a:lstStyle/>
          <a:p>
            <a:r>
              <a:rPr lang="zh-CN" altLang="en-US" sz="1600" dirty="0" smtClean="0">
                <a:solidFill>
                  <a:prstClr val="white">
                    <a:lumMod val="95000"/>
                  </a:prstClr>
                </a:solidFill>
                <a:latin typeface="微软雅黑" panose="020B0503020204020204" pitchFamily="34" charset="-122"/>
                <a:ea typeface="微软雅黑" panose="020B0503020204020204" pitchFamily="34" charset="-122"/>
              </a:rPr>
              <a:t>如何快速部署大量的终端，并实现控制？</a:t>
            </a:r>
            <a:endParaRPr lang="en-US" altLang="zh-CN" sz="1600" dirty="0">
              <a:solidFill>
                <a:prstClr val="white">
                  <a:lumMod val="95000"/>
                </a:prstClr>
              </a:solidFill>
              <a:latin typeface="微软雅黑" panose="020B0503020204020204" pitchFamily="34" charset="-122"/>
              <a:ea typeface="微软雅黑" panose="020B0503020204020204" pitchFamily="34" charset="-122"/>
            </a:endParaRPr>
          </a:p>
        </p:txBody>
      </p:sp>
      <p:sp>
        <p:nvSpPr>
          <p:cNvPr id="368" name="Right Arrow 519"/>
          <p:cNvSpPr/>
          <p:nvPr/>
        </p:nvSpPr>
        <p:spPr bwMode="auto">
          <a:xfrm>
            <a:off x="7975498" y="4719056"/>
            <a:ext cx="338137" cy="252412"/>
          </a:xfrm>
          <a:prstGeom prst="rightArrow">
            <a:avLst/>
          </a:prstGeom>
          <a:solidFill>
            <a:schemeClr val="bg2">
              <a:lumMod val="90000"/>
            </a:schemeClr>
          </a:solid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微软雅黑" panose="020B0503020204020204" pitchFamily="34" charset="-122"/>
              <a:ea typeface="微软雅黑" panose="020B0503020204020204" pitchFamily="34" charset="-122"/>
            </a:endParaRPr>
          </a:p>
        </p:txBody>
      </p:sp>
      <p:sp>
        <p:nvSpPr>
          <p:cNvPr id="369" name="TextBox 520"/>
          <p:cNvSpPr txBox="1">
            <a:spLocks noChangeArrowheads="1"/>
          </p:cNvSpPr>
          <p:nvPr/>
        </p:nvSpPr>
        <p:spPr bwMode="auto">
          <a:xfrm>
            <a:off x="8428726" y="4685764"/>
            <a:ext cx="2786289" cy="400110"/>
          </a:xfrm>
          <a:prstGeom prst="rect">
            <a:avLst/>
          </a:prstGeom>
          <a:noFill/>
          <a:ln w="9525">
            <a:noFill/>
            <a:miter lim="800000"/>
            <a:headEnd/>
            <a:tailEnd/>
          </a:ln>
        </p:spPr>
        <p:txBody>
          <a:bodyPr wrap="square">
            <a:spAutoFit/>
          </a:bodyPr>
          <a:lstStyle/>
          <a:p>
            <a:pPr>
              <a:tabLst>
                <a:tab pos="7083425" algn="l"/>
              </a:tabLst>
            </a:pPr>
            <a:r>
              <a:rPr lang="zh-CN" altLang="en-US" sz="2000" b="1" dirty="0" smtClean="0">
                <a:solidFill>
                  <a:prstClr val="white">
                    <a:lumMod val="95000"/>
                  </a:prstClr>
                </a:solidFill>
                <a:latin typeface="微软雅黑" panose="020B0503020204020204" pitchFamily="34" charset="-122"/>
                <a:ea typeface="微软雅黑" panose="020B0503020204020204" pitchFamily="34" charset="-122"/>
              </a:rPr>
              <a:t>生命周期管理</a:t>
            </a:r>
            <a:endParaRPr lang="en-US" altLang="zh-CN" sz="2000" b="1" dirty="0">
              <a:solidFill>
                <a:prstClr val="white">
                  <a:lumMod val="95000"/>
                </a:prstClr>
              </a:solidFill>
              <a:latin typeface="微软雅黑" panose="020B0503020204020204" pitchFamily="34" charset="-122"/>
              <a:ea typeface="微软雅黑" panose="020B0503020204020204" pitchFamily="34" charset="-122"/>
            </a:endParaRPr>
          </a:p>
        </p:txBody>
      </p:sp>
      <p:sp>
        <p:nvSpPr>
          <p:cNvPr id="370" name="矩形 369"/>
          <p:cNvSpPr/>
          <p:nvPr/>
        </p:nvSpPr>
        <p:spPr>
          <a:xfrm>
            <a:off x="8399361" y="5743617"/>
            <a:ext cx="3379218" cy="400110"/>
          </a:xfrm>
          <a:prstGeom prst="rect">
            <a:avLst/>
          </a:prstGeom>
        </p:spPr>
        <p:txBody>
          <a:bodyPr wrap="square">
            <a:spAutoFit/>
          </a:bodyPr>
          <a:lstStyle/>
          <a:p>
            <a:pPr>
              <a:tabLst>
                <a:tab pos="7083425" algn="l"/>
              </a:tabLst>
            </a:pPr>
            <a:r>
              <a:rPr lang="zh-CN" altLang="en-US" sz="2000" b="1" dirty="0" smtClean="0">
                <a:solidFill>
                  <a:prstClr val="white">
                    <a:lumMod val="95000"/>
                  </a:prstClr>
                </a:solidFill>
                <a:latin typeface="微软雅黑" panose="020B0503020204020204" pitchFamily="34" charset="-122"/>
                <a:ea typeface="微软雅黑" panose="020B0503020204020204" pitchFamily="34" charset="-122"/>
              </a:rPr>
              <a:t>实时</a:t>
            </a:r>
            <a:r>
              <a:rPr lang="zh-CN" altLang="en-US" sz="2000" b="1" dirty="0">
                <a:solidFill>
                  <a:prstClr val="white">
                    <a:lumMod val="95000"/>
                  </a:prstClr>
                </a:solidFill>
                <a:latin typeface="微软雅黑" panose="020B0503020204020204" pitchFamily="34" charset="-122"/>
                <a:ea typeface="微软雅黑" panose="020B0503020204020204" pitchFamily="34" charset="-122"/>
              </a:rPr>
              <a:t>网络</a:t>
            </a:r>
            <a:r>
              <a:rPr lang="zh-CN" altLang="en-US" sz="2000" b="1" dirty="0" smtClean="0">
                <a:solidFill>
                  <a:prstClr val="white">
                    <a:lumMod val="95000"/>
                  </a:prstClr>
                </a:solidFill>
                <a:latin typeface="微软雅黑" panose="020B0503020204020204" pitchFamily="34" charset="-122"/>
                <a:ea typeface="微软雅黑" panose="020B0503020204020204" pitchFamily="34" charset="-122"/>
              </a:rPr>
              <a:t>诊断、</a:t>
            </a:r>
            <a:r>
              <a:rPr lang="en-US" altLang="zh-CN" sz="2000" b="1" dirty="0" smtClean="0">
                <a:solidFill>
                  <a:prstClr val="white">
                    <a:lumMod val="95000"/>
                  </a:prstClr>
                </a:solidFill>
                <a:latin typeface="微软雅黑" panose="020B0503020204020204" pitchFamily="34" charset="-122"/>
                <a:ea typeface="微软雅黑" panose="020B0503020204020204" pitchFamily="34" charset="-122"/>
              </a:rPr>
              <a:t>API</a:t>
            </a:r>
            <a:r>
              <a:rPr lang="zh-CN" altLang="en-US" sz="2000" b="1" dirty="0" smtClean="0">
                <a:solidFill>
                  <a:prstClr val="white">
                    <a:lumMod val="95000"/>
                  </a:prstClr>
                </a:solidFill>
                <a:latin typeface="微软雅黑" panose="020B0503020204020204" pitchFamily="34" charset="-122"/>
                <a:ea typeface="微软雅黑" panose="020B0503020204020204" pitchFamily="34" charset="-122"/>
              </a:rPr>
              <a:t>集成</a:t>
            </a:r>
            <a:endParaRPr lang="en-US" altLang="zh-CN" sz="2000" b="1" dirty="0">
              <a:solidFill>
                <a:prstClr val="white">
                  <a:lumMod val="9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97617797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500"/>
                                        <p:tgtEl>
                                          <p:spTgt spid="3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8"/>
                                        </p:tgtEl>
                                        <p:attrNameLst>
                                          <p:attrName>style.visibility</p:attrName>
                                        </p:attrNameLst>
                                      </p:cBhvr>
                                      <p:to>
                                        <p:strVal val="visible"/>
                                      </p:to>
                                    </p:set>
                                    <p:animEffect transition="in" filter="fade">
                                      <p:cBhvr>
                                        <p:cTn id="12" dur="500"/>
                                        <p:tgtEl>
                                          <p:spTgt spid="36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69"/>
                                        </p:tgtEl>
                                        <p:attrNameLst>
                                          <p:attrName>style.visibility</p:attrName>
                                        </p:attrNameLst>
                                      </p:cBhvr>
                                      <p:to>
                                        <p:strVal val="visible"/>
                                      </p:to>
                                    </p:set>
                                    <p:animEffect transition="in" filter="fade">
                                      <p:cBhvr>
                                        <p:cTn id="15" dur="500"/>
                                        <p:tgtEl>
                                          <p:spTgt spid="36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7"/>
                                        </p:tgtEl>
                                        <p:attrNameLst>
                                          <p:attrName>style.visibility</p:attrName>
                                        </p:attrNameLst>
                                      </p:cBhvr>
                                      <p:to>
                                        <p:strVal val="visible"/>
                                      </p:to>
                                    </p:set>
                                    <p:animEffect transition="in" filter="fade">
                                      <p:cBhvr>
                                        <p:cTn id="20" dur="500"/>
                                        <p:tgtEl>
                                          <p:spTgt spid="35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60"/>
                                        </p:tgtEl>
                                        <p:attrNameLst>
                                          <p:attrName>style.visibility</p:attrName>
                                        </p:attrNameLst>
                                      </p:cBhvr>
                                      <p:to>
                                        <p:strVal val="visible"/>
                                      </p:to>
                                    </p:set>
                                    <p:animEffect transition="in" filter="fade">
                                      <p:cBhvr>
                                        <p:cTn id="25" dur="500"/>
                                        <p:tgtEl>
                                          <p:spTgt spid="36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0"/>
                                        </p:tgtEl>
                                        <p:attrNameLst>
                                          <p:attrName>style.visibility</p:attrName>
                                        </p:attrNameLst>
                                      </p:cBhvr>
                                      <p:to>
                                        <p:strVal val="visible"/>
                                      </p:to>
                                    </p:set>
                                    <p:animEffect transition="in" filter="fade">
                                      <p:cBhvr>
                                        <p:cTn id="28"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0" animBg="1"/>
      <p:bldP spid="369" grpId="0"/>
      <p:bldP spid="37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矩形 8"/>
          <p:cNvSpPr>
            <a:spLocks noChangeArrowheads="1"/>
          </p:cNvSpPr>
          <p:nvPr/>
        </p:nvSpPr>
        <p:spPr bwMode="auto">
          <a:xfrm>
            <a:off x="20628" y="9719"/>
            <a:ext cx="12193586" cy="6854430"/>
          </a:xfrm>
          <a:prstGeom prst="rect">
            <a:avLst/>
          </a:prstGeom>
          <a:gradFill rotWithShape="1">
            <a:gsLst>
              <a:gs pos="0">
                <a:srgbClr val="FAFAFA"/>
              </a:gs>
              <a:gs pos="50000">
                <a:srgbClr val="FBFBFB"/>
              </a:gs>
              <a:gs pos="100000">
                <a:srgbClr val="FCFCFC"/>
              </a:gs>
            </a:gsLst>
            <a:lin ang="5400000" scaled="1"/>
          </a:gradFill>
          <a:ln w="25400">
            <a:noFill/>
            <a:miter lim="800000"/>
            <a:headEnd/>
            <a:tailEnd/>
          </a:ln>
        </p:spPr>
        <p:txBody>
          <a:bodyPr anchor="ctr"/>
          <a:lstStyle/>
          <a:p>
            <a:endParaRPr lang="zh-CN" altLang="zh-CN" sz="1799" dirty="0">
              <a:solidFill>
                <a:srgbClr val="CCEDC7"/>
              </a:solidFill>
              <a:latin typeface="微软雅黑" panose="020B0503020204020204" pitchFamily="34" charset="-122"/>
              <a:ea typeface="微软雅黑" panose="020B0503020204020204" pitchFamily="34" charset="-122"/>
              <a:sym typeface="宋体" pitchFamily="2" charset="-122"/>
            </a:endParaRPr>
          </a:p>
        </p:txBody>
      </p:sp>
      <p:sp>
        <p:nvSpPr>
          <p:cNvPr id="76803" name="Rectangle 6"/>
          <p:cNvSpPr>
            <a:spLocks noChangeArrowheads="1"/>
          </p:cNvSpPr>
          <p:nvPr/>
        </p:nvSpPr>
        <p:spPr bwMode="auto">
          <a:xfrm>
            <a:off x="-63467" y="3372"/>
            <a:ext cx="12298308" cy="6867123"/>
          </a:xfrm>
          <a:prstGeom prst="rect">
            <a:avLst/>
          </a:prstGeom>
          <a:solidFill>
            <a:srgbClr val="CE3418"/>
          </a:solidFill>
          <a:ln w="9525">
            <a:noFill/>
            <a:miter lim="800000"/>
            <a:headEnd/>
            <a:tailEnd/>
          </a:ln>
        </p:spPr>
        <p:txBody>
          <a:bodyPr anchor="ctr"/>
          <a:lstStyle/>
          <a:p>
            <a:endParaRPr lang="zh-CN" altLang="zh-CN" sz="1799" b="1" dirty="0">
              <a:solidFill>
                <a:srgbClr val="5F5E5C"/>
              </a:solidFill>
              <a:ea typeface="微软雅黑" panose="020B0503020204020204" pitchFamily="34" charset="-122"/>
              <a:sym typeface="方正兰亭黑简体" pitchFamily="2" charset="-122"/>
            </a:endParaRPr>
          </a:p>
        </p:txBody>
      </p:sp>
      <p:pic>
        <p:nvPicPr>
          <p:cNvPr id="76804" name="图片 5"/>
          <p:cNvPicPr>
            <a:picLocks noChangeAspect="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9802470" y="406388"/>
            <a:ext cx="1597781" cy="883777"/>
          </a:xfrm>
          <a:prstGeom prst="rect">
            <a:avLst/>
          </a:prstGeom>
          <a:noFill/>
          <a:ln w="9525">
            <a:noFill/>
            <a:miter lim="800000"/>
            <a:headEnd/>
            <a:tailEnd/>
          </a:ln>
        </p:spPr>
      </p:pic>
      <p:sp>
        <p:nvSpPr>
          <p:cNvPr id="76808" name="Text Box 8"/>
          <p:cNvSpPr txBox="1">
            <a:spLocks noChangeArrowheads="1"/>
          </p:cNvSpPr>
          <p:nvPr/>
        </p:nvSpPr>
        <p:spPr bwMode="auto">
          <a:xfrm>
            <a:off x="1476783" y="2975508"/>
            <a:ext cx="8997071" cy="92284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spcBef>
                <a:spcPct val="50000"/>
              </a:spcBef>
            </a:pPr>
            <a:r>
              <a:rPr lang="zh-CN" altLang="en-US" sz="5397" b="1" dirty="0" smtClean="0">
                <a:solidFill>
                  <a:srgbClr val="FFFFFF"/>
                </a:solidFill>
                <a:latin typeface="微软雅黑" panose="020B0503020204020204" pitchFamily="34" charset="-122"/>
                <a:ea typeface="微软雅黑" panose="020B0503020204020204" pitchFamily="34" charset="-122"/>
              </a:rPr>
              <a:t>谢谢！</a:t>
            </a:r>
            <a:endParaRPr lang="zh-CN" altLang="en-US" sz="5397"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211179603"/>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p:cNvPicPr>
            <a:picLocks noGrp="1" noChangeAspect="1"/>
          </p:cNvPicPr>
          <p:nvPr>
            <p:ph type="pic" sz="quarter" idx="24"/>
          </p:nvPr>
        </p:nvPicPr>
        <p:blipFill rotWithShape="1">
          <a:blip r:embed="rId3" cstate="print">
            <a:extLst>
              <a:ext uri="{28A0092B-C50C-407E-A947-70E740481C1C}">
                <a14:useLocalDpi xmlns:a14="http://schemas.microsoft.com/office/drawing/2010/main" xmlns="" val="0"/>
              </a:ext>
            </a:extLst>
          </a:blip>
          <a:srcRect l="25540" r="25540"/>
          <a:stretch/>
        </p:blipFill>
        <p:spPr>
          <a:xfrm>
            <a:off x="87314" y="837107"/>
            <a:ext cx="3898415" cy="5206912"/>
          </a:xfrm>
        </p:spPr>
      </p:pic>
      <p:pic>
        <p:nvPicPr>
          <p:cNvPr id="25" name="Picture Placeholder 24"/>
          <p:cNvPicPr>
            <a:picLocks noGrp="1" noChangeAspect="1"/>
          </p:cNvPicPr>
          <p:nvPr>
            <p:ph type="pic" sz="quarter" idx="25"/>
          </p:nvPr>
        </p:nvPicPr>
        <p:blipFill rotWithShape="1">
          <a:blip r:embed="rId4" cstate="print">
            <a:extLst>
              <a:ext uri="{28A0092B-C50C-407E-A947-70E740481C1C}">
                <a14:useLocalDpi xmlns:a14="http://schemas.microsoft.com/office/drawing/2010/main" xmlns="" val="0"/>
              </a:ext>
            </a:extLst>
          </a:blip>
          <a:srcRect l="25035" r="25035"/>
          <a:stretch/>
        </p:blipFill>
        <p:spPr>
          <a:xfrm>
            <a:off x="4150255" y="837107"/>
            <a:ext cx="3898416" cy="5206912"/>
          </a:xfrm>
        </p:spPr>
      </p:pic>
      <p:pic>
        <p:nvPicPr>
          <p:cNvPr id="26" name="Picture Placeholder 25"/>
          <p:cNvPicPr>
            <a:picLocks noGrp="1" noChangeAspect="1"/>
          </p:cNvPicPr>
          <p:nvPr>
            <p:ph type="pic" sz="quarter" idx="26"/>
          </p:nvPr>
        </p:nvPicPr>
        <p:blipFill rotWithShape="1">
          <a:blip r:embed="rId5" cstate="print">
            <a:extLst>
              <a:ext uri="{28A0092B-C50C-407E-A947-70E740481C1C}">
                <a14:useLocalDpi xmlns:a14="http://schemas.microsoft.com/office/drawing/2010/main" xmlns="" val="0"/>
              </a:ext>
            </a:extLst>
          </a:blip>
          <a:srcRect l="39755" r="10377"/>
          <a:stretch/>
        </p:blipFill>
        <p:spPr>
          <a:xfrm>
            <a:off x="8213198" y="837107"/>
            <a:ext cx="3898415" cy="5206912"/>
          </a:xfrm>
        </p:spPr>
      </p:pic>
      <p:sp>
        <p:nvSpPr>
          <p:cNvPr id="141" name="Text Placeholder 140"/>
          <p:cNvSpPr>
            <a:spLocks noGrp="1"/>
          </p:cNvSpPr>
          <p:nvPr>
            <p:ph type="body" idx="43"/>
          </p:nvPr>
        </p:nvSpPr>
        <p:spPr>
          <a:xfrm>
            <a:off x="256117" y="837107"/>
            <a:ext cx="1970087" cy="847179"/>
          </a:xfrm>
        </p:spPr>
        <p:txBody>
          <a:bodyPr/>
          <a:lstStyle/>
          <a:p>
            <a:endParaRPr lang="en-US"/>
          </a:p>
        </p:txBody>
      </p:sp>
      <p:sp>
        <p:nvSpPr>
          <p:cNvPr id="145" name="Text Placeholder 144"/>
          <p:cNvSpPr>
            <a:spLocks noGrp="1"/>
          </p:cNvSpPr>
          <p:nvPr>
            <p:ph type="body" idx="44"/>
          </p:nvPr>
        </p:nvSpPr>
        <p:spPr>
          <a:xfrm>
            <a:off x="4319059" y="837107"/>
            <a:ext cx="1970087" cy="847179"/>
          </a:xfrm>
        </p:spPr>
        <p:txBody>
          <a:bodyPr/>
          <a:lstStyle/>
          <a:p>
            <a:endParaRPr lang="en-US"/>
          </a:p>
        </p:txBody>
      </p:sp>
      <p:sp>
        <p:nvSpPr>
          <p:cNvPr id="146" name="Text Placeholder 145"/>
          <p:cNvSpPr>
            <a:spLocks noGrp="1"/>
          </p:cNvSpPr>
          <p:nvPr>
            <p:ph type="body" idx="45"/>
          </p:nvPr>
        </p:nvSpPr>
        <p:spPr>
          <a:xfrm>
            <a:off x="8382001" y="837107"/>
            <a:ext cx="1970087" cy="847179"/>
          </a:xfrm>
        </p:spPr>
        <p:txBody>
          <a:bodyPr/>
          <a:lstStyle/>
          <a:p>
            <a:endParaRPr lang="en-US"/>
          </a:p>
        </p:txBody>
      </p:sp>
      <p:pic>
        <p:nvPicPr>
          <p:cNvPr id="48" name="Picture Placeholder 47"/>
          <p:cNvPicPr>
            <a:picLocks noGrp="1" noChangeAspect="1"/>
          </p:cNvPicPr>
          <p:nvPr>
            <p:ph type="pic" sz="quarter" idx="16"/>
          </p:nvPr>
        </p:nvPicPr>
        <p:blipFill rotWithShape="1">
          <a:blip r:embed="rId6" cstate="print">
            <a:extLst>
              <a:ext uri="{28A0092B-C50C-407E-A947-70E740481C1C}">
                <a14:useLocalDpi xmlns:a14="http://schemas.microsoft.com/office/drawing/2010/main" xmlns="" val="0"/>
              </a:ext>
            </a:extLst>
          </a:blip>
          <a:srcRect l="-91507" t="-10776" r="-91507" b="-10776"/>
          <a:stretch/>
        </p:blipFill>
        <p:spPr>
          <a:xfrm>
            <a:off x="256117" y="837106"/>
            <a:ext cx="1970087" cy="847179"/>
          </a:xfrm>
        </p:spPr>
      </p:pic>
      <p:pic>
        <p:nvPicPr>
          <p:cNvPr id="50" name="Picture Placeholder 49"/>
          <p:cNvPicPr>
            <a:picLocks noGrp="1" noChangeAspect="1"/>
          </p:cNvPicPr>
          <p:nvPr>
            <p:ph type="pic" sz="quarter" idx="27"/>
          </p:nvPr>
        </p:nvPicPr>
        <p:blipFill rotWithShape="1">
          <a:blip r:embed="rId7" cstate="print">
            <a:extLst>
              <a:ext uri="{28A0092B-C50C-407E-A947-70E740481C1C}">
                <a14:useLocalDpi xmlns:a14="http://schemas.microsoft.com/office/drawing/2010/main" xmlns="" val="0"/>
              </a:ext>
            </a:extLst>
          </a:blip>
          <a:srcRect l="-6736" t="-34178" r="-6736" b="-34178"/>
          <a:stretch/>
        </p:blipFill>
        <p:spPr>
          <a:xfrm>
            <a:off x="4319059" y="837106"/>
            <a:ext cx="1970087" cy="847178"/>
          </a:xfrm>
        </p:spPr>
      </p:pic>
      <p:pic>
        <p:nvPicPr>
          <p:cNvPr id="52" name="Picture Placeholder 51"/>
          <p:cNvPicPr>
            <a:picLocks noGrp="1" noChangeAspect="1"/>
          </p:cNvPicPr>
          <p:nvPr>
            <p:ph type="pic" sz="quarter" idx="28"/>
          </p:nvPr>
        </p:nvPicPr>
        <p:blipFill rotWithShape="1">
          <a:blip r:embed="rId8" cstate="print">
            <a:extLst>
              <a:ext uri="{28A0092B-C50C-407E-A947-70E740481C1C}">
                <a14:useLocalDpi xmlns:a14="http://schemas.microsoft.com/office/drawing/2010/main" xmlns="" val="0"/>
              </a:ext>
            </a:extLst>
          </a:blip>
          <a:srcRect l="-104885" t="-16205" r="-104885" b="-16205"/>
          <a:stretch/>
        </p:blipFill>
        <p:spPr>
          <a:xfrm>
            <a:off x="8382001" y="837106"/>
            <a:ext cx="1970087" cy="847178"/>
          </a:xfrm>
        </p:spPr>
      </p:pic>
      <p:sp>
        <p:nvSpPr>
          <p:cNvPr id="147" name="Text Placeholder 146"/>
          <p:cNvSpPr>
            <a:spLocks noGrp="1"/>
          </p:cNvSpPr>
          <p:nvPr>
            <p:ph type="body" idx="46"/>
          </p:nvPr>
        </p:nvSpPr>
        <p:spPr>
          <a:xfrm>
            <a:off x="87314" y="6044019"/>
            <a:ext cx="3898415" cy="137159"/>
          </a:xfrm>
        </p:spPr>
        <p:txBody>
          <a:bodyPr>
            <a:normAutofit fontScale="25000" lnSpcReduction="20000"/>
          </a:bodyPr>
          <a:lstStyle/>
          <a:p>
            <a:endParaRPr lang="en-US" dirty="0"/>
          </a:p>
        </p:txBody>
      </p:sp>
      <p:sp>
        <p:nvSpPr>
          <p:cNvPr id="148" name="Text Placeholder 147"/>
          <p:cNvSpPr>
            <a:spLocks noGrp="1"/>
          </p:cNvSpPr>
          <p:nvPr>
            <p:ph type="body" idx="47"/>
          </p:nvPr>
        </p:nvSpPr>
        <p:spPr>
          <a:xfrm>
            <a:off x="4150257" y="6044019"/>
            <a:ext cx="3898415" cy="137159"/>
          </a:xfrm>
        </p:spPr>
        <p:txBody>
          <a:bodyPr>
            <a:normAutofit fontScale="25000" lnSpcReduction="20000"/>
          </a:bodyPr>
          <a:lstStyle/>
          <a:p>
            <a:endParaRPr lang="en-US"/>
          </a:p>
        </p:txBody>
      </p:sp>
      <p:sp>
        <p:nvSpPr>
          <p:cNvPr id="149" name="Text Placeholder 148"/>
          <p:cNvSpPr>
            <a:spLocks noGrp="1"/>
          </p:cNvSpPr>
          <p:nvPr>
            <p:ph type="body" idx="48"/>
          </p:nvPr>
        </p:nvSpPr>
        <p:spPr>
          <a:xfrm>
            <a:off x="8213198" y="6044019"/>
            <a:ext cx="3898415" cy="137159"/>
          </a:xfrm>
        </p:spPr>
        <p:txBody>
          <a:bodyPr>
            <a:normAutofit fontScale="25000" lnSpcReduction="20000"/>
          </a:bodyPr>
          <a:lstStyle/>
          <a:p>
            <a:endParaRPr lang="en-US"/>
          </a:p>
        </p:txBody>
      </p:sp>
    </p:spTree>
    <p:extLst>
      <p:ext uri="{BB962C8B-B14F-4D97-AF65-F5344CB8AC3E}">
        <p14:creationId xmlns:p14="http://schemas.microsoft.com/office/powerpoint/2010/main" xmlns="" val="387682751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oto"/>
          <p:cNvPicPr>
            <a:picLocks noChangeAspect="1" noChangeArrowheads="1"/>
          </p:cNvPicPr>
          <p:nvPr/>
        </p:nvPicPr>
        <p:blipFill>
          <a:blip r:embed="rId3" cstate="email">
            <a:extLst>
              <a:ext uri="{28A0092B-C50C-407E-A947-70E740481C1C}">
                <a14:useLocalDpi xmlns:a14="http://schemas.microsoft.com/office/drawing/2010/main" xmlns=""/>
              </a:ext>
            </a:extLst>
          </a:blip>
          <a:stretch>
            <a:fillRect/>
          </a:stretch>
        </p:blipFill>
        <p:spPr bwMode="auto">
          <a:xfrm>
            <a:off x="0" y="0"/>
            <a:ext cx="12192000" cy="6857998"/>
          </a:xfrm>
          <a:prstGeom prst="rect">
            <a:avLst/>
          </a:prstGeom>
          <a:noFill/>
          <a:extLst>
            <a:ext uri="{909E8E84-426E-40DD-AFC4-6F175D3DCCD1}">
              <a14:hiddenFill xmlns:a14="http://schemas.microsoft.com/office/drawing/2010/main" xmlns="">
                <a:solidFill>
                  <a:srgbClr val="FFFFFF"/>
                </a:solidFill>
              </a14:hiddenFill>
            </a:ext>
          </a:extLst>
        </p:spPr>
      </p:pic>
      <p:sp>
        <p:nvSpPr>
          <p:cNvPr id="6" name="logo background"/>
          <p:cNvSpPr/>
          <p:nvPr/>
        </p:nvSpPr>
        <p:spPr>
          <a:xfrm>
            <a:off x="0" y="3126934"/>
            <a:ext cx="3698789" cy="3730172"/>
          </a:xfrm>
          <a:prstGeom prst="rtTriangl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GM logo" descr="C:\Users\Jonathan.DUARTE\Desktop\GM-Logo-Nov2010-2.jpg"/>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899383" y="5447923"/>
            <a:ext cx="953081" cy="867409"/>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a:off x="3200436" y="5527684"/>
            <a:ext cx="2236510" cy="707886"/>
          </a:xfrm>
          <a:prstGeom prst="rect">
            <a:avLst/>
          </a:prstGeom>
          <a:noFill/>
        </p:spPr>
        <p:txBody>
          <a:bodyPr wrap="none" rtlCol="0">
            <a:spAutoFit/>
          </a:bodyPr>
          <a:lstStyle/>
          <a:p>
            <a:r>
              <a:rPr lang="zh-CN" altLang="en-US" sz="4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通用汽车</a:t>
            </a:r>
          </a:p>
        </p:txBody>
      </p:sp>
    </p:spTree>
    <p:extLst>
      <p:ext uri="{BB962C8B-B14F-4D97-AF65-F5344CB8AC3E}">
        <p14:creationId xmlns:p14="http://schemas.microsoft.com/office/powerpoint/2010/main" xmlns="" val="206032295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3" presetClass="entr" presetSubtype="28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8000" fill="hold"/>
                                            <p:tgtEl>
                                              <p:spTgt spid="5"/>
                                            </p:tgtEl>
                                            <p:attrNameLst>
                                              <p:attrName>ppt_w</p:attrName>
                                            </p:attrNameLst>
                                          </p:cBhvr>
                                          <p:tavLst>
                                            <p:tav tm="0">
                                              <p:val>
                                                <p:strVal val="4/3*#ppt_w"/>
                                              </p:val>
                                            </p:tav>
                                            <p:tav tm="100000">
                                              <p:val>
                                                <p:strVal val="#ppt_w"/>
                                              </p:val>
                                            </p:tav>
                                          </p:tavLst>
                                        </p:anim>
                                        <p:anim calcmode="lin" valueType="num">
                                          <p:cBhvr>
                                            <p:cTn id="12" dur="8000" fill="hold"/>
                                            <p:tgtEl>
                                              <p:spTgt spid="5"/>
                                            </p:tgtEl>
                                            <p:attrNameLst>
                                              <p:attrName>ppt_h</p:attrName>
                                            </p:attrNameLst>
                                          </p:cBhvr>
                                          <p:tavLst>
                                            <p:tav tm="0">
                                              <p:val>
                                                <p:strVal val="4/3*#ppt_h"/>
                                              </p:val>
                                            </p:tav>
                                            <p:tav tm="100000">
                                              <p:val>
                                                <p:strVal val="#ppt_h"/>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2" presetClass="entr" presetSubtype="1" fill="hold" grpId="1" nodeType="withEffect" p14:presetBounceEnd="53333">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14:bounceEnd="53333">
                                          <p:cBhvr additive="base">
                                            <p:cTn id="18" dur="750" fill="hold"/>
                                            <p:tgtEl>
                                              <p:spTgt spid="8"/>
                                            </p:tgtEl>
                                            <p:attrNameLst>
                                              <p:attrName>ppt_x</p:attrName>
                                            </p:attrNameLst>
                                          </p:cBhvr>
                                          <p:tavLst>
                                            <p:tav tm="0">
                                              <p:val>
                                                <p:strVal val="#ppt_x"/>
                                              </p:val>
                                            </p:tav>
                                            <p:tav tm="100000">
                                              <p:val>
                                                <p:strVal val="#ppt_x"/>
                                              </p:val>
                                            </p:tav>
                                          </p:tavLst>
                                        </p:anim>
                                        <p:anim calcmode="lin" valueType="num" p14:bounceEnd="53333">
                                          <p:cBhvr additive="base">
                                            <p:cTn id="19" dur="750" fill="hold"/>
                                            <p:tgtEl>
                                              <p:spTgt spid="8"/>
                                            </p:tgtEl>
                                            <p:attrNameLst>
                                              <p:attrName>ppt_y</p:attrName>
                                            </p:attrNameLst>
                                          </p:cBhvr>
                                          <p:tavLst>
                                            <p:tav tm="0">
                                              <p:val>
                                                <p:strVal val="0-#ppt_h/2"/>
                                              </p:val>
                                            </p:tav>
                                            <p:tav tm="100000">
                                              <p:val>
                                                <p:strVal val="#ppt_y"/>
                                              </p:val>
                                            </p:tav>
                                          </p:tavLst>
                                        </p:anim>
                                      </p:childTnLst>
                                    </p:cTn>
                                  </p:par>
                                  <p:par>
                                    <p:cTn id="20" presetID="10" presetClass="entr" presetSubtype="0" fill="hold" nodeType="withEffect">
                                      <p:stCondLst>
                                        <p:cond delay="9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8"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3" presetClass="entr" presetSubtype="28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8000" fill="hold"/>
                                            <p:tgtEl>
                                              <p:spTgt spid="5"/>
                                            </p:tgtEl>
                                            <p:attrNameLst>
                                              <p:attrName>ppt_w</p:attrName>
                                            </p:attrNameLst>
                                          </p:cBhvr>
                                          <p:tavLst>
                                            <p:tav tm="0">
                                              <p:val>
                                                <p:strVal val="4/3*#ppt_w"/>
                                              </p:val>
                                            </p:tav>
                                            <p:tav tm="100000">
                                              <p:val>
                                                <p:strVal val="#ppt_w"/>
                                              </p:val>
                                            </p:tav>
                                          </p:tavLst>
                                        </p:anim>
                                        <p:anim calcmode="lin" valueType="num">
                                          <p:cBhvr>
                                            <p:cTn id="12" dur="8000" fill="hold"/>
                                            <p:tgtEl>
                                              <p:spTgt spid="5"/>
                                            </p:tgtEl>
                                            <p:attrNameLst>
                                              <p:attrName>ppt_h</p:attrName>
                                            </p:attrNameLst>
                                          </p:cBhvr>
                                          <p:tavLst>
                                            <p:tav tm="0">
                                              <p:val>
                                                <p:strVal val="4/3*#ppt_h"/>
                                              </p:val>
                                            </p:tav>
                                            <p:tav tm="100000">
                                              <p:val>
                                                <p:strVal val="#ppt_h"/>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2" presetClass="entr" presetSubtype="1" fill="hold" grpId="1"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750" fill="hold"/>
                                            <p:tgtEl>
                                              <p:spTgt spid="8"/>
                                            </p:tgtEl>
                                            <p:attrNameLst>
                                              <p:attrName>ppt_x</p:attrName>
                                            </p:attrNameLst>
                                          </p:cBhvr>
                                          <p:tavLst>
                                            <p:tav tm="0">
                                              <p:val>
                                                <p:strVal val="#ppt_x"/>
                                              </p:val>
                                            </p:tav>
                                            <p:tav tm="100000">
                                              <p:val>
                                                <p:strVal val="#ppt_x"/>
                                              </p:val>
                                            </p:tav>
                                          </p:tavLst>
                                        </p:anim>
                                        <p:anim calcmode="lin" valueType="num">
                                          <p:cBhvr additive="base">
                                            <p:cTn id="19" dur="750" fill="hold"/>
                                            <p:tgtEl>
                                              <p:spTgt spid="8"/>
                                            </p:tgtEl>
                                            <p:attrNameLst>
                                              <p:attrName>ppt_y</p:attrName>
                                            </p:attrNameLst>
                                          </p:cBhvr>
                                          <p:tavLst>
                                            <p:tav tm="0">
                                              <p:val>
                                                <p:strVal val="0-#ppt_h/2"/>
                                              </p:val>
                                            </p:tav>
                                            <p:tav tm="100000">
                                              <p:val>
                                                <p:strVal val="#ppt_y"/>
                                              </p:val>
                                            </p:tav>
                                          </p:tavLst>
                                        </p:anim>
                                      </p:childTnLst>
                                    </p:cTn>
                                  </p:par>
                                  <p:par>
                                    <p:cTn id="20" presetID="10" presetClass="entr" presetSubtype="0" fill="hold" nodeType="withEffect">
                                      <p:stCondLst>
                                        <p:cond delay="9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8" grpId="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xmlns=""/>
              </a:ext>
            </a:extLst>
          </a:blip>
          <a:stretch>
            <a:fillRect/>
          </a:stretch>
        </p:blipFill>
        <p:spPr bwMode="auto">
          <a:xfrm>
            <a:off x="-463411" y="0"/>
            <a:ext cx="21736048" cy="6857998"/>
          </a:xfrm>
          <a:prstGeom prst="rect">
            <a:avLst/>
          </a:prstGeom>
          <a:noFill/>
          <a:extLst>
            <a:ext uri="{909E8E84-426E-40DD-AFC4-6F175D3DCCD1}">
              <a14:hiddenFill xmlns:a14="http://schemas.microsoft.com/office/drawing/2010/main" xmlns="">
                <a:solidFill>
                  <a:srgbClr val="FFFFFF"/>
                </a:solidFill>
              </a14:hiddenFill>
            </a:ext>
          </a:extLst>
        </p:spPr>
      </p:pic>
      <p:sp>
        <p:nvSpPr>
          <p:cNvPr id="6" name="logo background"/>
          <p:cNvSpPr/>
          <p:nvPr/>
        </p:nvSpPr>
        <p:spPr>
          <a:xfrm>
            <a:off x="0" y="3127826"/>
            <a:ext cx="3762185" cy="3730172"/>
          </a:xfrm>
          <a:prstGeom prst="rtTriangl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3" descr="C:\Users\Jonathan.DUARTE\Desktop\konica2.png"/>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480952" y="5113811"/>
            <a:ext cx="1568927" cy="109346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矩形 1"/>
          <p:cNvSpPr/>
          <p:nvPr/>
        </p:nvSpPr>
        <p:spPr>
          <a:xfrm>
            <a:off x="2770836" y="5368156"/>
            <a:ext cx="3262432" cy="707886"/>
          </a:xfrm>
          <a:prstGeom prst="rect">
            <a:avLst/>
          </a:prstGeom>
          <a:noFill/>
        </p:spPr>
        <p:txBody>
          <a:bodyPr wrap="none" rtlCol="0">
            <a:spAutoFit/>
          </a:bodyPr>
          <a:lstStyle/>
          <a:p>
            <a:r>
              <a:rPr lang="zh-CN" altLang="en-US" sz="4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柯尼卡美能达</a:t>
            </a:r>
          </a:p>
        </p:txBody>
      </p:sp>
    </p:spTree>
    <p:extLst>
      <p:ext uri="{BB962C8B-B14F-4D97-AF65-F5344CB8AC3E}">
        <p14:creationId xmlns:p14="http://schemas.microsoft.com/office/powerpoint/2010/main" xmlns="" val="415862393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35" presetClass="path" presetSubtype="0" accel="5000" decel="15000" fill="hold" nodeType="withEffect">
                                      <p:stCondLst>
                                        <p:cond delay="0"/>
                                      </p:stCondLst>
                                      <p:childTnLst>
                                        <p:animMotion origin="layout" path="M 4.58333E-6 0 L -0.6612 0 " pathEditMode="relative" rAng="0" ptsTypes="AA">
                                          <p:cBhvr>
                                            <p:cTn id="10" dur="18000" fill="hold"/>
                                            <p:tgtEl>
                                              <p:spTgt spid="5"/>
                                            </p:tgtEl>
                                            <p:attrNameLst>
                                              <p:attrName>ppt_x</p:attrName>
                                              <p:attrName>ppt_y</p:attrName>
                                            </p:attrNameLst>
                                          </p:cBhvr>
                                          <p:rCtr x="-33060" y="0"/>
                                        </p:animMotion>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1" fill="hold" grpId="1" nodeType="withEffect" p14:presetBounceEnd="53333">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14:bounceEnd="53333">
                                          <p:cBhvr additive="base">
                                            <p:cTn id="16" dur="750" fill="hold"/>
                                            <p:tgtEl>
                                              <p:spTgt spid="2"/>
                                            </p:tgtEl>
                                            <p:attrNameLst>
                                              <p:attrName>ppt_x</p:attrName>
                                            </p:attrNameLst>
                                          </p:cBhvr>
                                          <p:tavLst>
                                            <p:tav tm="0">
                                              <p:val>
                                                <p:strVal val="#ppt_x"/>
                                              </p:val>
                                            </p:tav>
                                            <p:tav tm="100000">
                                              <p:val>
                                                <p:strVal val="#ppt_x"/>
                                              </p:val>
                                            </p:tav>
                                          </p:tavLst>
                                        </p:anim>
                                        <p:anim calcmode="lin" valueType="num" p14:bounceEnd="53333">
                                          <p:cBhvr additive="base">
                                            <p:cTn id="17" dur="75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35" presetClass="path" presetSubtype="0" accel="5000" decel="15000" fill="hold" nodeType="withEffect">
                                      <p:stCondLst>
                                        <p:cond delay="0"/>
                                      </p:stCondLst>
                                      <p:childTnLst>
                                        <p:animMotion origin="layout" path="M 4.58333E-6 0 L -0.6612 0 " pathEditMode="relative" rAng="0" ptsTypes="AA">
                                          <p:cBhvr>
                                            <p:cTn id="10" dur="18000" fill="hold"/>
                                            <p:tgtEl>
                                              <p:spTgt spid="5"/>
                                            </p:tgtEl>
                                            <p:attrNameLst>
                                              <p:attrName>ppt_x</p:attrName>
                                              <p:attrName>ppt_y</p:attrName>
                                            </p:attrNameLst>
                                          </p:cBhvr>
                                          <p:rCtr x="-33060" y="0"/>
                                        </p:animMotion>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1" fill="hold" grpId="1"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750" fill="hold"/>
                                            <p:tgtEl>
                                              <p:spTgt spid="2"/>
                                            </p:tgtEl>
                                            <p:attrNameLst>
                                              <p:attrName>ppt_x</p:attrName>
                                            </p:attrNameLst>
                                          </p:cBhvr>
                                          <p:tavLst>
                                            <p:tav tm="0">
                                              <p:val>
                                                <p:strVal val="#ppt_x"/>
                                              </p:val>
                                            </p:tav>
                                            <p:tav tm="100000">
                                              <p:val>
                                                <p:strVal val="#ppt_x"/>
                                              </p:val>
                                            </p:tav>
                                          </p:tavLst>
                                        </p:anim>
                                        <p:anim calcmode="lin" valueType="num">
                                          <p:cBhvr additive="base">
                                            <p:cTn id="17" dur="75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 grpId="1"/>
        </p:bldLst>
      </p:timing>
    </mc:Fallback>
  </mc:AlternateContent>
</p:sld>
</file>

<file path=ppt/theme/theme1.xml><?xml version="1.0" encoding="utf-8"?>
<a:theme xmlns:a="http://schemas.openxmlformats.org/drawingml/2006/main" name="Office 主题">
  <a:themeElements>
    <a:clrScheme name="自定义 4">
      <a:dk1>
        <a:srgbClr val="515151"/>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字幕">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3_Office 主题">
  <a:themeElements>
    <a:clrScheme name="字幕">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2652</TotalTime>
  <Words>4428</Words>
  <Application>Microsoft Office PowerPoint</Application>
  <PresentationFormat>自定义</PresentationFormat>
  <Paragraphs>873</Paragraphs>
  <Slides>66</Slides>
  <Notes>22</Notes>
  <HiddenSlides>5</HiddenSlides>
  <MMClips>0</MMClips>
  <ScaleCrop>false</ScaleCrop>
  <HeadingPairs>
    <vt:vector size="4" baseType="variant">
      <vt:variant>
        <vt:lpstr>主题</vt:lpstr>
      </vt:variant>
      <vt:variant>
        <vt:i4>4</vt:i4>
      </vt:variant>
      <vt:variant>
        <vt:lpstr>幻灯片标题</vt:lpstr>
      </vt:variant>
      <vt:variant>
        <vt:i4>66</vt:i4>
      </vt:variant>
    </vt:vector>
  </HeadingPairs>
  <TitlesOfParts>
    <vt:vector size="70" baseType="lpstr">
      <vt:lpstr>Office 主题</vt:lpstr>
      <vt:lpstr>1_Office 主题</vt:lpstr>
      <vt:lpstr>3_Office 主题</vt:lpstr>
      <vt:lpstr>2_Office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它堪称您联网设备业务的自动驾驶仪。 降低成本，提高服务可靠性，根据需要灵活扩展</vt:lpstr>
      <vt:lpstr>幻灯片 15</vt:lpstr>
      <vt:lpstr>幻灯片 16</vt:lpstr>
      <vt:lpstr>幻灯片 17</vt:lpstr>
      <vt:lpstr>幻灯片 18</vt:lpstr>
      <vt:lpstr>幻灯片 19</vt:lpstr>
      <vt:lpstr>幻灯片 20</vt:lpstr>
      <vt:lpstr> 市场潜力</vt:lpstr>
      <vt:lpstr>幻灯片 22</vt:lpstr>
      <vt:lpstr>幻灯片 23</vt:lpstr>
      <vt:lpstr>幻灯片 24</vt:lpstr>
      <vt:lpstr>幻灯片 25</vt:lpstr>
      <vt:lpstr>用户付账的apn流量购买流程</vt:lpstr>
      <vt:lpstr>幻灯片 27</vt:lpstr>
      <vt:lpstr>幻灯片 28</vt:lpstr>
      <vt:lpstr>幻灯片 29</vt:lpstr>
      <vt:lpstr>幻灯片 30</vt:lpstr>
      <vt:lpstr>幻灯片 31</vt:lpstr>
      <vt:lpstr>幻灯片 32</vt:lpstr>
      <vt:lpstr>市场分类</vt:lpstr>
      <vt:lpstr> 业务诉求</vt:lpstr>
      <vt:lpstr>幻灯片 35</vt:lpstr>
      <vt:lpstr>幻灯片 36</vt:lpstr>
      <vt:lpstr>幻灯片 37</vt:lpstr>
      <vt:lpstr>业务痛点</vt:lpstr>
      <vt:lpstr>幻灯片 39</vt:lpstr>
      <vt:lpstr>幻灯片 40</vt:lpstr>
      <vt:lpstr>幻灯片 41</vt:lpstr>
      <vt:lpstr>幻灯片 42</vt:lpstr>
      <vt:lpstr>市场潜力</vt:lpstr>
      <vt:lpstr> 市场分类</vt:lpstr>
      <vt:lpstr> 业务诉求</vt:lpstr>
      <vt:lpstr>幻灯片 46</vt:lpstr>
      <vt:lpstr>幻灯片 47</vt:lpstr>
      <vt:lpstr> 业务诉求</vt:lpstr>
      <vt:lpstr> 案例</vt:lpstr>
      <vt:lpstr> 案例</vt:lpstr>
      <vt:lpstr>幻灯片 51</vt:lpstr>
      <vt:lpstr>幻灯片 52</vt:lpstr>
      <vt:lpstr>幻灯片 53</vt:lpstr>
      <vt:lpstr>幻灯片 54</vt:lpstr>
      <vt:lpstr>幻灯片 55</vt:lpstr>
      <vt:lpstr> 现状与方案</vt:lpstr>
      <vt:lpstr> 应用案例</vt:lpstr>
      <vt:lpstr>幻灯片 58</vt:lpstr>
      <vt:lpstr>幻灯片 59</vt:lpstr>
      <vt:lpstr>幻灯片 60</vt:lpstr>
      <vt:lpstr>幻灯片 61</vt:lpstr>
      <vt:lpstr>幻灯片 62</vt:lpstr>
      <vt:lpstr>案例: 消除宕机时间, 提升服务可靠性</vt:lpstr>
      <vt:lpstr>幻灯片 64</vt:lpstr>
      <vt:lpstr>幻灯片 65</vt:lpstr>
      <vt:lpstr>幻灯片 66</vt:lpstr>
    </vt:vector>
  </TitlesOfParts>
  <Company>Hewlett-Packard Company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Deadlock</dc:creator>
  <cp:lastModifiedBy>郑超</cp:lastModifiedBy>
  <cp:revision>116</cp:revision>
  <dcterms:created xsi:type="dcterms:W3CDTF">2015-06-04T00:06:03Z</dcterms:created>
  <dcterms:modified xsi:type="dcterms:W3CDTF">2016-03-08T02:25:08Z</dcterms:modified>
</cp:coreProperties>
</file>